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>
  <p:sldMasterIdLst>
    <p:sldMasterId id="2147483648" r:id="rId1"/>
  </p:sldMasterIdLst>
  <p:notesMasterIdLst>
    <p:notesMasterId r:id="rId83"/>
  </p:notesMasterIdLst>
  <p:handoutMasterIdLst>
    <p:handoutMasterId r:id="rId84"/>
  </p:handoutMasterIdLst>
  <p:sldIdLst>
    <p:sldId id="1159" r:id="rId2"/>
    <p:sldId id="1080" r:id="rId3"/>
    <p:sldId id="1081" r:id="rId4"/>
    <p:sldId id="1082" r:id="rId5"/>
    <p:sldId id="1083" r:id="rId6"/>
    <p:sldId id="1084" r:id="rId7"/>
    <p:sldId id="1085" r:id="rId8"/>
    <p:sldId id="1086" r:id="rId9"/>
    <p:sldId id="1087" r:id="rId10"/>
    <p:sldId id="1088" r:id="rId11"/>
    <p:sldId id="1089" r:id="rId12"/>
    <p:sldId id="1090" r:id="rId13"/>
    <p:sldId id="1091" r:id="rId14"/>
    <p:sldId id="1092" r:id="rId15"/>
    <p:sldId id="1093" r:id="rId16"/>
    <p:sldId id="1094" r:id="rId17"/>
    <p:sldId id="1095" r:id="rId18"/>
    <p:sldId id="1096" r:id="rId19"/>
    <p:sldId id="1097" r:id="rId20"/>
    <p:sldId id="1098" r:id="rId21"/>
    <p:sldId id="1099" r:id="rId22"/>
    <p:sldId id="1100" r:id="rId23"/>
    <p:sldId id="1101" r:id="rId24"/>
    <p:sldId id="1102" r:id="rId25"/>
    <p:sldId id="1103" r:id="rId26"/>
    <p:sldId id="1104" r:id="rId27"/>
    <p:sldId id="1105" r:id="rId28"/>
    <p:sldId id="1106" r:id="rId29"/>
    <p:sldId id="1107" r:id="rId30"/>
    <p:sldId id="1108" r:id="rId31"/>
    <p:sldId id="1109" r:id="rId32"/>
    <p:sldId id="1110" r:id="rId33"/>
    <p:sldId id="1111" r:id="rId34"/>
    <p:sldId id="1112" r:id="rId35"/>
    <p:sldId id="1113" r:id="rId36"/>
    <p:sldId id="1114" r:id="rId37"/>
    <p:sldId id="1115" r:id="rId38"/>
    <p:sldId id="1116" r:id="rId39"/>
    <p:sldId id="1117" r:id="rId40"/>
    <p:sldId id="1118" r:id="rId41"/>
    <p:sldId id="1119" r:id="rId42"/>
    <p:sldId id="1120" r:id="rId43"/>
    <p:sldId id="1121" r:id="rId44"/>
    <p:sldId id="1122" r:id="rId45"/>
    <p:sldId id="1123" r:id="rId46"/>
    <p:sldId id="1124" r:id="rId47"/>
    <p:sldId id="1125" r:id="rId48"/>
    <p:sldId id="1126" r:id="rId49"/>
    <p:sldId id="1127" r:id="rId50"/>
    <p:sldId id="1128" r:id="rId51"/>
    <p:sldId id="1129" r:id="rId52"/>
    <p:sldId id="1130" r:id="rId53"/>
    <p:sldId id="1131" r:id="rId54"/>
    <p:sldId id="1132" r:id="rId55"/>
    <p:sldId id="1133" r:id="rId56"/>
    <p:sldId id="1134" r:id="rId57"/>
    <p:sldId id="1135" r:id="rId58"/>
    <p:sldId id="1136" r:id="rId59"/>
    <p:sldId id="1137" r:id="rId60"/>
    <p:sldId id="1138" r:id="rId61"/>
    <p:sldId id="1139" r:id="rId62"/>
    <p:sldId id="1140" r:id="rId63"/>
    <p:sldId id="1141" r:id="rId64"/>
    <p:sldId id="1142" r:id="rId65"/>
    <p:sldId id="1143" r:id="rId66"/>
    <p:sldId id="1144" r:id="rId67"/>
    <p:sldId id="1145" r:id="rId68"/>
    <p:sldId id="1146" r:id="rId69"/>
    <p:sldId id="1147" r:id="rId70"/>
    <p:sldId id="1148" r:id="rId71"/>
    <p:sldId id="1149" r:id="rId72"/>
    <p:sldId id="1150" r:id="rId73"/>
    <p:sldId id="1151" r:id="rId74"/>
    <p:sldId id="1152" r:id="rId75"/>
    <p:sldId id="1153" r:id="rId76"/>
    <p:sldId id="1154" r:id="rId77"/>
    <p:sldId id="1155" r:id="rId78"/>
    <p:sldId id="1156" r:id="rId79"/>
    <p:sldId id="1157" r:id="rId80"/>
    <p:sldId id="1158" r:id="rId81"/>
    <p:sldId id="435" r:id="rId82"/>
  </p:sldIdLst>
  <p:sldSz cx="9144000" cy="6858000" type="screen4x3"/>
  <p:notesSz cx="6858000" cy="9028113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sz="2600" b="1" kern="1200">
        <a:solidFill>
          <a:schemeClr val="tx2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44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33CC"/>
    <a:srgbClr val="000000"/>
    <a:srgbClr val="00FF00"/>
    <a:srgbClr val="663300"/>
    <a:srgbClr val="000099"/>
    <a:srgbClr val="006600"/>
    <a:srgbClr val="FF3300"/>
    <a:srgbClr val="99FFC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765" autoAdjust="0"/>
    <p:restoredTop sz="99433" autoAdjust="0"/>
  </p:normalViewPr>
  <p:slideViewPr>
    <p:cSldViewPr>
      <p:cViewPr varScale="1">
        <p:scale>
          <a:sx n="70" d="100"/>
          <a:sy n="70" d="100"/>
        </p:scale>
        <p:origin x="1542" y="6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25" d="100"/>
        <a:sy n="25" d="100"/>
      </p:scale>
      <p:origin x="0" y="0"/>
    </p:cViewPr>
  </p:sorterViewPr>
  <p:notesViewPr>
    <p:cSldViewPr>
      <p:cViewPr varScale="1">
        <p:scale>
          <a:sx n="25" d="100"/>
          <a:sy n="25" d="100"/>
        </p:scale>
        <p:origin x="-1332" y="-90"/>
      </p:cViewPr>
      <p:guideLst>
        <p:guide orient="horz" pos="2844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84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theme" Target="theme/theme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presProps" Target="pres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notesMaster" Target="notesMasters/notesMaster1.xml"/><Relationship Id="rId88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>
            <a:extLst>
              <a:ext uri="{FF2B5EF4-FFF2-40B4-BE49-F238E27FC236}">
                <a16:creationId xmlns:a16="http://schemas.microsoft.com/office/drawing/2014/main" id="{FC9FCFD3-C4FD-44B5-9ADD-ED3372254F7C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b="0">
                <a:solidFill>
                  <a:srgbClr val="FFFFFF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6803" name="Rectangle 3">
            <a:extLst>
              <a:ext uri="{FF2B5EF4-FFF2-40B4-BE49-F238E27FC236}">
                <a16:creationId xmlns:a16="http://schemas.microsoft.com/office/drawing/2014/main" id="{680EDA24-E39D-4174-9930-619E53268E0B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rgbClr val="FFFFFF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6804" name="Rectangle 4">
            <a:extLst>
              <a:ext uri="{FF2B5EF4-FFF2-40B4-BE49-F238E27FC236}">
                <a16:creationId xmlns:a16="http://schemas.microsoft.com/office/drawing/2014/main" id="{68BA88EE-3730-4C1B-A52D-7859957E5C8A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10600"/>
            <a:ext cx="2971800" cy="381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b="0">
                <a:solidFill>
                  <a:srgbClr val="FFFFFF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6805" name="Rectangle 5">
            <a:extLst>
              <a:ext uri="{FF2B5EF4-FFF2-40B4-BE49-F238E27FC236}">
                <a16:creationId xmlns:a16="http://schemas.microsoft.com/office/drawing/2014/main" id="{2A00C1C1-B14A-4AE2-B7DF-5B89C099DA42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10600"/>
            <a:ext cx="2971800" cy="3810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rgbClr val="FFFFFF"/>
                </a:solidFill>
                <a:latin typeface="Times New Roman" panose="02020603050405020304" pitchFamily="18" charset="0"/>
              </a:defRPr>
            </a:lvl1pPr>
          </a:lstStyle>
          <a:p>
            <a:fld id="{43E88A54-3A70-43A8-81A4-DC34BCFEBEF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>
            <a:extLst>
              <a:ext uri="{FF2B5EF4-FFF2-40B4-BE49-F238E27FC236}">
                <a16:creationId xmlns:a16="http://schemas.microsoft.com/office/drawing/2014/main" id="{F6E163D2-E9F1-4F95-8745-BD256295D583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08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b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9459" name="Rectangle 3">
            <a:extLst>
              <a:ext uri="{FF2B5EF4-FFF2-40B4-BE49-F238E27FC236}">
                <a16:creationId xmlns:a16="http://schemas.microsoft.com/office/drawing/2014/main" id="{09FC5470-0BA8-444B-96B9-C7F6E4C106FC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08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EDD901CB-9024-48F8-B255-5B464A9803EC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73163" y="677863"/>
            <a:ext cx="4513262" cy="33845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19461" name="Rectangle 5">
            <a:extLst>
              <a:ext uri="{FF2B5EF4-FFF2-40B4-BE49-F238E27FC236}">
                <a16:creationId xmlns:a16="http://schemas.microsoft.com/office/drawing/2014/main" id="{09636001-CE33-4B5C-A3E2-EACA304BFFB7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287838"/>
            <a:ext cx="5029200" cy="4062412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noProof="0"/>
              <a:t>Click to edit Master text styles</a:t>
            </a:r>
          </a:p>
          <a:p>
            <a:pPr lvl="1"/>
            <a:r>
              <a:rPr lang="en-US" altLang="en-US" noProof="0"/>
              <a:t>Second level</a:t>
            </a:r>
          </a:p>
          <a:p>
            <a:pPr lvl="2"/>
            <a:r>
              <a:rPr lang="en-US" altLang="en-US" noProof="0"/>
              <a:t>Third level</a:t>
            </a:r>
          </a:p>
          <a:p>
            <a:pPr lvl="3"/>
            <a:r>
              <a:rPr lang="en-US" altLang="en-US" noProof="0"/>
              <a:t>Fourth level</a:t>
            </a:r>
          </a:p>
          <a:p>
            <a:pPr lvl="4"/>
            <a:r>
              <a:rPr lang="en-US" altLang="en-US" noProof="0"/>
              <a:t>Fifth level</a:t>
            </a:r>
          </a:p>
        </p:txBody>
      </p:sp>
      <p:sp>
        <p:nvSpPr>
          <p:cNvPr id="19462" name="Rectangle 6">
            <a:extLst>
              <a:ext uri="{FF2B5EF4-FFF2-40B4-BE49-F238E27FC236}">
                <a16:creationId xmlns:a16="http://schemas.microsoft.com/office/drawing/2014/main" id="{96464B31-B173-40A7-9BB2-AC63F1FEEFEC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577263"/>
            <a:ext cx="2971800" cy="4508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b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9463" name="Rectangle 7">
            <a:extLst>
              <a:ext uri="{FF2B5EF4-FFF2-40B4-BE49-F238E27FC236}">
                <a16:creationId xmlns:a16="http://schemas.microsoft.com/office/drawing/2014/main" id="{26F5D267-8B68-4F5A-941D-23243DB48A8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577263"/>
            <a:ext cx="2971800" cy="45085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b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fld id="{AFA1E099-9264-406B-B855-369C6918A09A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7">
            <a:extLst>
              <a:ext uri="{FF2B5EF4-FFF2-40B4-BE49-F238E27FC236}">
                <a16:creationId xmlns:a16="http://schemas.microsoft.com/office/drawing/2014/main" id="{AB35BDEE-2B08-47DA-B9EB-931029C6C253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742950" indent="-28575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143000" indent="-22860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200" indent="-22860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4pPr>
            <a:lvl5pPr marL="2057400" indent="-22860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9pPr>
          </a:lstStyle>
          <a:p>
            <a:fld id="{9B035960-0EC5-456F-ADED-3BEEE51D0C11}" type="slidenum">
              <a:rPr lang="en-US" altLang="en-US" sz="1200" b="0">
                <a:solidFill>
                  <a:schemeClr val="tx1"/>
                </a:solidFill>
                <a:latin typeface="Times New Roman" panose="02020603050405020304" pitchFamily="18" charset="0"/>
              </a:rPr>
              <a:pPr/>
              <a:t>1</a:t>
            </a:fld>
            <a:endParaRPr lang="en-US" altLang="en-US" sz="1200" b="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123" name="Rectangle 2">
            <a:extLst>
              <a:ext uri="{FF2B5EF4-FFF2-40B4-BE49-F238E27FC236}">
                <a16:creationId xmlns:a16="http://schemas.microsoft.com/office/drawing/2014/main" id="{D5F9CC5D-4E58-4F50-B115-E67C7331EE1B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24" name="Rectangle 3">
            <a:extLst>
              <a:ext uri="{FF2B5EF4-FFF2-40B4-BE49-F238E27FC236}">
                <a16:creationId xmlns:a16="http://schemas.microsoft.com/office/drawing/2014/main" id="{1A9F218E-6FD2-4494-9989-7A6527D1505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PR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>
            <a:extLst>
              <a:ext uri="{FF2B5EF4-FFF2-40B4-BE49-F238E27FC236}">
                <a16:creationId xmlns:a16="http://schemas.microsoft.com/office/drawing/2014/main" id="{7C7A891E-76E1-41C8-981C-F5D144ECD01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1pPr>
            <a:lvl2pPr marL="742950" indent="-28575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2pPr>
            <a:lvl3pPr marL="1143000" indent="-22860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3pPr>
            <a:lvl4pPr marL="1600200" indent="-22860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4pPr>
            <a:lvl5pPr marL="2057400" indent="-228600"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600" b="1">
                <a:solidFill>
                  <a:schemeClr val="tx2"/>
                </a:solidFill>
                <a:latin typeface="Arial" panose="020B0604020202020204" pitchFamily="34" charset="0"/>
              </a:defRPr>
            </a:lvl9pPr>
          </a:lstStyle>
          <a:p>
            <a:fld id="{51CD0E63-10DA-4C95-BE8A-F61E9D8BC784}" type="slidenum">
              <a:rPr lang="en-US" altLang="en-US" sz="1200" b="0">
                <a:solidFill>
                  <a:schemeClr val="tx1"/>
                </a:solidFill>
                <a:latin typeface="Times New Roman" panose="02020603050405020304" pitchFamily="18" charset="0"/>
              </a:rPr>
              <a:pPr/>
              <a:t>81</a:t>
            </a:fld>
            <a:endParaRPr lang="en-US" altLang="en-US" sz="1200" b="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95235" name="Rectangle 2">
            <a:extLst>
              <a:ext uri="{FF2B5EF4-FFF2-40B4-BE49-F238E27FC236}">
                <a16:creationId xmlns:a16="http://schemas.microsoft.com/office/drawing/2014/main" id="{E8A8790E-9E69-43EF-B7E9-564F69DDFC3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95236" name="Rectangle 3">
            <a:extLst>
              <a:ext uri="{FF2B5EF4-FFF2-40B4-BE49-F238E27FC236}">
                <a16:creationId xmlns:a16="http://schemas.microsoft.com/office/drawing/2014/main" id="{F599D731-479B-4E03-858D-30ED399D8D3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s-PR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DC39B1E-28C1-465C-9D15-135AD566630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35B582B-067F-408A-9C4A-DA699ECC8F05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43E1B69-DCF6-46A5-9EEE-5BA9C860B68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91F04EC-3155-4370-A246-55BB5BB36E9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34542810"/>
      </p:ext>
    </p:extLst>
  </p:cSld>
  <p:clrMapOvr>
    <a:masterClrMapping/>
  </p:clrMapOvr>
  <p:transition>
    <p:random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BAE9274-46D5-4E38-90A0-7FC81B191CB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225CE0BC-62F8-4507-9CB9-8CBE1031429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29418079-9D31-4917-B445-A22C58CC55E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425376B-FE07-4692-B8D8-BA54AE3E6C9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34959894"/>
      </p:ext>
    </p:extLst>
  </p:cSld>
  <p:clrMapOvr>
    <a:masterClrMapping/>
  </p:clrMapOvr>
  <p:transition>
    <p:random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427780C-E296-4486-9B8D-40120329C1E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9150FBB-4542-4ED9-9B2A-B99E3D22DD5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25FB820-07BA-4829-A709-8DDF020A291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5427C36A-CA12-44DF-92A4-2EB87C88228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70000416"/>
      </p:ext>
    </p:extLst>
  </p:cSld>
  <p:clrMapOvr>
    <a:masterClrMapping/>
  </p:clrMapOvr>
  <p:transition>
    <p:random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woObj" preserve="1">
  <p:cSld name="Title, Conten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981200"/>
            <a:ext cx="381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4114800"/>
            <a:ext cx="381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Rectangle 4">
            <a:extLst>
              <a:ext uri="{FF2B5EF4-FFF2-40B4-BE49-F238E27FC236}">
                <a16:creationId xmlns:a16="http://schemas.microsoft.com/office/drawing/2014/main" id="{7BAE06A9-D180-4212-84F1-3909715E8D3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C8C4B9F0-BE9C-4EEA-AD28-71FECB6AD27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B01FC65F-4EF1-4BEF-A089-6BF02303CC0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8E9D2BB-5988-41F2-AFF6-59229F88397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33371722"/>
      </p:ext>
    </p:extLst>
  </p:cSld>
  <p:clrMapOvr>
    <a:masterClrMapping/>
  </p:clrMapOvr>
  <p:transition>
    <p:random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609600"/>
            <a:ext cx="7772400" cy="5486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4F0B7C86-2663-463C-BBCA-1CF54DF3F7B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84E9B0FC-E145-4642-97E6-75200A32477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63F0AC3E-4C0D-485F-9AE2-A352A46EA78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86EF248-7190-4C5F-8566-5363C21638A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60425097"/>
      </p:ext>
    </p:extLst>
  </p:cSld>
  <p:clrMapOvr>
    <a:masterClrMapping/>
  </p:clrMapOvr>
  <p:transition>
    <p:random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fourObj" preserve="1">
  <p:cSld name="Title and 4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sz="quarter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685800" y="1981200"/>
            <a:ext cx="381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981200"/>
            <a:ext cx="381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685800" y="4114800"/>
            <a:ext cx="381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8200" y="4114800"/>
            <a:ext cx="3810000" cy="19812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90ADB758-46EE-4F4E-832B-849F31A6A95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E31FA21-C394-43D7-801D-0E42D51B879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CDB43D07-E095-4EAB-858B-487B533FF10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D8451B1-14A8-4540-94FA-9A42EA25FC8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19737095"/>
      </p:ext>
    </p:extLst>
  </p:cSld>
  <p:clrMapOvr>
    <a:masterClrMapping/>
  </p:clrMapOvr>
  <p:transition>
    <p:random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6F130B0-36B1-4D8E-83AB-AA14B7DADC3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4103FD91-37C9-4070-A67D-1E33E3C59DA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85A6792-B87B-40F6-86BA-D6FCCEFAA4E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D07C0BE-46AC-4F87-AACC-8DAB06CB88F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5790989"/>
      </p:ext>
    </p:extLst>
  </p:cSld>
  <p:clrMapOvr>
    <a:masterClrMapping/>
  </p:clrMapOvr>
  <p:transition>
    <p:random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8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3"/>
            <a:ext cx="7886700" cy="1500187"/>
          </a:xfrm>
        </p:spPr>
        <p:txBody>
          <a:bodyPr/>
          <a:lstStyle>
            <a:lvl1pPr marL="0" indent="0">
              <a:buNone/>
              <a:defRPr sz="2400"/>
            </a:lvl1pPr>
            <a:lvl2pPr marL="457200" indent="0">
              <a:buNone/>
              <a:defRPr sz="2000"/>
            </a:lvl2pPr>
            <a:lvl3pPr marL="914400" indent="0">
              <a:buNone/>
              <a:defRPr sz="18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4C77CEA-EEDD-48E2-B133-18E1C589282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053F755-25B6-438D-8120-45A79215F62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CFE15ABA-3929-4590-8F69-D51EAE60EB4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A2209D0-EBE5-4524-A935-470E87B5C13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51863079"/>
      </p:ext>
    </p:extLst>
  </p:cSld>
  <p:clrMapOvr>
    <a:masterClrMapping/>
  </p:clrMapOvr>
  <p:transition>
    <p:random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B92B7D6-AF68-48D6-895B-3BDF291AEC2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B43DFDA6-5295-4103-8B95-EAEA47A8F5C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ECF3E444-983F-424F-9A20-4B626E83793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9887B30-8A9D-483C-A633-36D58FA6C9C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85602088"/>
      </p:ext>
    </p:extLst>
  </p:cSld>
  <p:clrMapOvr>
    <a:masterClrMapping/>
  </p:clrMapOvr>
  <p:transition>
    <p:random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365125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30238" y="1681163"/>
            <a:ext cx="386873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30238" y="2505075"/>
            <a:ext cx="386873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7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7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AF590835-D96B-4B9E-B17D-5C82E57BB2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66278C29-A5A3-4F58-B164-4ADDC3817D9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B667DDF0-0B5C-4AE5-B33F-160CAAC4BF5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CFB77F54-5CA0-4962-8F3B-ED024D0B551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2871142"/>
      </p:ext>
    </p:extLst>
  </p:cSld>
  <p:clrMapOvr>
    <a:masterClrMapping/>
  </p:clrMapOvr>
  <p:transition>
    <p:random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9BF49565-9294-46C4-B869-50F78279015F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95940313-11D5-4127-A647-0F28EC28C8B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B4A4E92F-B3D7-43A2-AC0F-D7338C83586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BBD5E41-72A6-4DC5-9B47-3602FB80C93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36618068"/>
      </p:ext>
    </p:extLst>
  </p:cSld>
  <p:clrMapOvr>
    <a:masterClrMapping/>
  </p:clrMapOvr>
  <p:transition>
    <p:random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68DE3C0F-9238-4066-918F-921757925727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44B45B3D-5692-4DBD-B7C3-5B79038207A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AB587EE8-0B5F-48FB-9BB0-A13C4EEED44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E8720CA-3DC0-40E0-B63B-75ACEE48ED5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16041160"/>
      </p:ext>
    </p:extLst>
  </p:cSld>
  <p:clrMapOvr>
    <a:masterClrMapping/>
  </p:clrMapOvr>
  <p:transition>
    <p:random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28736EF-ABAF-46F0-81E8-06510AA35251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EFD6119-D3EE-4371-87F7-21C3FBB3EEB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A1A25BD-1812-421A-BFD9-CB89A4A2646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DBAC4F9B-F781-4922-BC93-E8A5FEC86CD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98196256"/>
      </p:ext>
    </p:extLst>
  </p:cSld>
  <p:clrMapOvr>
    <a:masterClrMapping/>
  </p:clrMapOvr>
  <p:transition>
    <p:random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30238" y="457200"/>
            <a:ext cx="2949575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788" y="987425"/>
            <a:ext cx="462915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30238" y="2057400"/>
            <a:ext cx="2949575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19D7713A-035A-439E-BB83-02FD545C20E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C006AFB-5A9C-4A71-BDB7-6720EA054639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6276B2EE-D522-47F3-BDA2-DA6CFA0257E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2F1DA76-FDA2-4A98-8F20-23562E35834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67416812"/>
      </p:ext>
    </p:extLst>
  </p:cSld>
  <p:clrMapOvr>
    <a:masterClrMapping/>
  </p:clrMapOvr>
  <p:transition>
    <p:random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990000"/>
            </a:gs>
            <a:gs pos="100000">
              <a:srgbClr val="080808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18696ADA-AB0D-4F17-B0A5-FEE64E88FB8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51667039-73ED-43AC-B33B-AE60950B8F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D5853E62-E4C4-4AFE-8387-F8A5FCE6F4ED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b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6573F00B-870F-4A8B-AA91-C5F386EBEEDD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>
                <a:solidFill>
                  <a:schemeClr val="tx1"/>
                </a:solidFill>
                <a:latin typeface="+mn-lt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EC0E35F1-FBDF-47F5-8B1E-4A69358DDEC1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b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fld id="{AB3DD79E-A24F-4E92-B91C-CF28D6EE0A1C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</p:sldLayoutIdLst>
  <p:transition>
    <p:random/>
  </p:transition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anose="02020603050405020304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29.xml"/><Relationship Id="rId3" Type="http://schemas.openxmlformats.org/officeDocument/2006/relationships/image" Target="../media/image1.jpeg"/><Relationship Id="rId7" Type="http://schemas.openxmlformats.org/officeDocument/2006/relationships/hyperlink" Target="Bienestar_PPT.ppt#-1,2,Slide 2" TargetMode="External"/><Relationship Id="rId12" Type="http://schemas.openxmlformats.org/officeDocument/2006/relationships/slide" Target="slide65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wmf"/><Relationship Id="rId11" Type="http://schemas.openxmlformats.org/officeDocument/2006/relationships/slide" Target="slide3.xml"/><Relationship Id="rId5" Type="http://schemas.openxmlformats.org/officeDocument/2006/relationships/image" Target="../media/image3.wmf"/><Relationship Id="rId10" Type="http://schemas.openxmlformats.org/officeDocument/2006/relationships/slide" Target="slide67.xml"/><Relationship Id="rId4" Type="http://schemas.openxmlformats.org/officeDocument/2006/relationships/image" Target="../media/image2.wmf"/><Relationship Id="rId9" Type="http://schemas.openxmlformats.org/officeDocument/2006/relationships/slide" Target="slide54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3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18.wmf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20.wmf"/><Relationship Id="rId1" Type="http://schemas.openxmlformats.org/officeDocument/2006/relationships/slideLayout" Target="../slideLayouts/slideLayout13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wmf"/><Relationship Id="rId3" Type="http://schemas.openxmlformats.org/officeDocument/2006/relationships/image" Target="../media/image22.png"/><Relationship Id="rId7" Type="http://schemas.openxmlformats.org/officeDocument/2006/relationships/image" Target="../media/image3.wmf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10" Type="http://schemas.openxmlformats.org/officeDocument/2006/relationships/hyperlink" Target="Cap01_ConceptosSalud.ppt#-1,1,Slide 1" TargetMode="External"/><Relationship Id="rId4" Type="http://schemas.openxmlformats.org/officeDocument/2006/relationships/image" Target="../media/image23.png"/><Relationship Id="rId9" Type="http://schemas.openxmlformats.org/officeDocument/2006/relationships/hyperlink" Target="Bienestar_PPT.ppt#-1,2,Slide 2" TargetMode="Externa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hyperlink" Target="Bienestar_PPT.ppt#-1,2,Slide 2" TargetMode="External"/><Relationship Id="rId3" Type="http://schemas.openxmlformats.org/officeDocument/2006/relationships/image" Target="../media/image27.png"/><Relationship Id="rId7" Type="http://schemas.openxmlformats.org/officeDocument/2006/relationships/image" Target="../media/image4.wmf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wmf"/><Relationship Id="rId5" Type="http://schemas.openxmlformats.org/officeDocument/2006/relationships/image" Target="../media/image29.png"/><Relationship Id="rId4" Type="http://schemas.openxmlformats.org/officeDocument/2006/relationships/image" Target="../media/image28.png"/><Relationship Id="rId9" Type="http://schemas.openxmlformats.org/officeDocument/2006/relationships/hyperlink" Target="Cap01_ConceptosSalud.ppt#-1,1,Slide 1" TargetMode="Externa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hyperlink" Target="Bienestar_PPT.ppt#-1,2,Slide 2" TargetMode="External"/><Relationship Id="rId3" Type="http://schemas.openxmlformats.org/officeDocument/2006/relationships/image" Target="../media/image31.png"/><Relationship Id="rId7" Type="http://schemas.openxmlformats.org/officeDocument/2006/relationships/image" Target="../media/image4.wmf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wmf"/><Relationship Id="rId5" Type="http://schemas.openxmlformats.org/officeDocument/2006/relationships/image" Target="../media/image33.png"/><Relationship Id="rId4" Type="http://schemas.openxmlformats.org/officeDocument/2006/relationships/image" Target="../media/image32.png"/><Relationship Id="rId9" Type="http://schemas.openxmlformats.org/officeDocument/2006/relationships/hyperlink" Target="Cap01_ConceptosSalud.ppt#-1,1,Slide 1" TargetMode="Externa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5.png"/><Relationship Id="rId7" Type="http://schemas.openxmlformats.org/officeDocument/2006/relationships/image" Target="../media/image39.png"/><Relationship Id="rId12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34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8.png"/><Relationship Id="rId11" Type="http://schemas.openxmlformats.org/officeDocument/2006/relationships/hyperlink" Target="Bienestar_PPT.ppt#-1,2,Slide 2" TargetMode="External"/><Relationship Id="rId5" Type="http://schemas.openxmlformats.org/officeDocument/2006/relationships/image" Target="../media/image37.png"/><Relationship Id="rId10" Type="http://schemas.openxmlformats.org/officeDocument/2006/relationships/image" Target="../media/image4.wmf"/><Relationship Id="rId4" Type="http://schemas.openxmlformats.org/officeDocument/2006/relationships/image" Target="../media/image36.png"/><Relationship Id="rId9" Type="http://schemas.openxmlformats.org/officeDocument/2006/relationships/image" Target="../media/image3.wm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6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hyperlink" Target="Bienestar_PPT.ppt#-1,2,Slide 2" TargetMode="External"/><Relationship Id="rId3" Type="http://schemas.openxmlformats.org/officeDocument/2006/relationships/image" Target="../media/image42.png"/><Relationship Id="rId7" Type="http://schemas.openxmlformats.org/officeDocument/2006/relationships/image" Target="../media/image4.wmf"/><Relationship Id="rId2" Type="http://schemas.openxmlformats.org/officeDocument/2006/relationships/image" Target="../media/image41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.wmf"/><Relationship Id="rId5" Type="http://schemas.openxmlformats.org/officeDocument/2006/relationships/image" Target="../media/image44.png"/><Relationship Id="rId4" Type="http://schemas.openxmlformats.org/officeDocument/2006/relationships/image" Target="../media/image43.png"/><Relationship Id="rId9" Type="http://schemas.openxmlformats.org/officeDocument/2006/relationships/hyperlink" Target="Cap01_ConceptosSalud.ppt#-1,1,Slide 1" TargetMode="Externa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hyperlink" Target="Cap01_ConceptosSalud.ppt#-1,1,Slide 1" TargetMode="External"/><Relationship Id="rId3" Type="http://schemas.openxmlformats.org/officeDocument/2006/relationships/image" Target="../media/image47.png"/><Relationship Id="rId7" Type="http://schemas.openxmlformats.org/officeDocument/2006/relationships/hyperlink" Target="Bienestar_PPT.ppt#-1,2,Slide 2" TargetMode="External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wmf"/><Relationship Id="rId5" Type="http://schemas.openxmlformats.org/officeDocument/2006/relationships/image" Target="../media/image3.wmf"/><Relationship Id="rId4" Type="http://schemas.openxmlformats.org/officeDocument/2006/relationships/image" Target="../media/image4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50.png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hyperlink" Target="Cap01_ConceptosSalud.ppt#-1,1,Slide 1" TargetMode="External"/><Relationship Id="rId3" Type="http://schemas.openxmlformats.org/officeDocument/2006/relationships/image" Target="../media/image53.png"/><Relationship Id="rId7" Type="http://schemas.openxmlformats.org/officeDocument/2006/relationships/hyperlink" Target="Bienestar_PPT.ppt#-1,2,Slide 2" TargetMode="External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wmf"/><Relationship Id="rId5" Type="http://schemas.openxmlformats.org/officeDocument/2006/relationships/image" Target="../media/image3.wmf"/><Relationship Id="rId4" Type="http://schemas.openxmlformats.org/officeDocument/2006/relationships/image" Target="../media/image54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wmf"/><Relationship Id="rId3" Type="http://schemas.openxmlformats.org/officeDocument/2006/relationships/image" Target="../media/image56.png"/><Relationship Id="rId7" Type="http://schemas.openxmlformats.org/officeDocument/2006/relationships/image" Target="../media/image3.wmf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10" Type="http://schemas.openxmlformats.org/officeDocument/2006/relationships/hyperlink" Target="Cap01_ConceptosSalud.ppt#-1,1,Slide 1" TargetMode="External"/><Relationship Id="rId4" Type="http://schemas.openxmlformats.org/officeDocument/2006/relationships/image" Target="../media/image57.png"/><Relationship Id="rId9" Type="http://schemas.openxmlformats.org/officeDocument/2006/relationships/hyperlink" Target="Bienestar_PPT.ppt#-1,2,Slide 2" TargetMode="Externa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wmf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60.wmf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4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2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6" Type="http://schemas.openxmlformats.org/officeDocument/2006/relationships/hyperlink" Target="http://rxejercicio.wetpaint.com/" TargetMode="Externa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hyperlink" Target="Cap01_ConceptosSalud.ppt#-1,1,Slide 1" TargetMode="External"/><Relationship Id="rId3" Type="http://schemas.openxmlformats.org/officeDocument/2006/relationships/image" Target="../media/image65.wmf"/><Relationship Id="rId7" Type="http://schemas.openxmlformats.org/officeDocument/2006/relationships/hyperlink" Target="Bienestar_PPT.ppt#-1,2,Slide 2" TargetMode="External"/><Relationship Id="rId2" Type="http://schemas.openxmlformats.org/officeDocument/2006/relationships/image" Target="../media/image64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wmf"/><Relationship Id="rId5" Type="http://schemas.openxmlformats.org/officeDocument/2006/relationships/image" Target="../media/image3.wmf"/><Relationship Id="rId4" Type="http://schemas.openxmlformats.org/officeDocument/2006/relationships/image" Target="../media/image66.wmf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wmf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67.wmf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.wmf"/><Relationship Id="rId3" Type="http://schemas.openxmlformats.org/officeDocument/2006/relationships/image" Target="../media/image70.wmf"/><Relationship Id="rId7" Type="http://schemas.openxmlformats.org/officeDocument/2006/relationships/image" Target="../media/image74.wmf"/><Relationship Id="rId2" Type="http://schemas.openxmlformats.org/officeDocument/2006/relationships/image" Target="../media/image69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3.wmf"/><Relationship Id="rId11" Type="http://schemas.openxmlformats.org/officeDocument/2006/relationships/hyperlink" Target="Cap01_ConceptosSalud.ppt#-1,1,Slide 1" TargetMode="External"/><Relationship Id="rId5" Type="http://schemas.openxmlformats.org/officeDocument/2006/relationships/image" Target="../media/image72.wmf"/><Relationship Id="rId10" Type="http://schemas.openxmlformats.org/officeDocument/2006/relationships/hyperlink" Target="Bienestar_PPT.ppt#-1,2,Slide 2" TargetMode="External"/><Relationship Id="rId4" Type="http://schemas.openxmlformats.org/officeDocument/2006/relationships/image" Target="../media/image71.wmf"/><Relationship Id="rId9" Type="http://schemas.openxmlformats.org/officeDocument/2006/relationships/image" Target="../media/image4.w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2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wmf"/><Relationship Id="rId3" Type="http://schemas.openxmlformats.org/officeDocument/2006/relationships/image" Target="../media/image71.wmf"/><Relationship Id="rId7" Type="http://schemas.openxmlformats.org/officeDocument/2006/relationships/image" Target="../media/image3.wmf"/><Relationship Id="rId2" Type="http://schemas.openxmlformats.org/officeDocument/2006/relationships/image" Target="../media/image70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76.wmf"/><Relationship Id="rId5" Type="http://schemas.openxmlformats.org/officeDocument/2006/relationships/image" Target="../media/image75.wmf"/><Relationship Id="rId10" Type="http://schemas.openxmlformats.org/officeDocument/2006/relationships/hyperlink" Target="Cap01_ConceptosSalud.ppt#-1,1,Slide 1" TargetMode="External"/><Relationship Id="rId4" Type="http://schemas.openxmlformats.org/officeDocument/2006/relationships/image" Target="../media/image72.wmf"/><Relationship Id="rId9" Type="http://schemas.openxmlformats.org/officeDocument/2006/relationships/hyperlink" Target="Bienestar_PPT.ppt#-1,2,Slide 2" TargetMode="Externa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78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0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13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wmf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81.wmf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13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hyperlink" Target="Cap01_ConceptosSalud.ppt#-1,1,Slide 1" TargetMode="External"/><Relationship Id="rId3" Type="http://schemas.openxmlformats.org/officeDocument/2006/relationships/image" Target="../media/image6.wmf"/><Relationship Id="rId7" Type="http://schemas.openxmlformats.org/officeDocument/2006/relationships/hyperlink" Target="Bienestar_PPT.ppt#-1,2,Slide 2" TargetMode="External"/><Relationship Id="rId2" Type="http://schemas.openxmlformats.org/officeDocument/2006/relationships/image" Target="../media/image5.wmf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4.wmf"/><Relationship Id="rId5" Type="http://schemas.openxmlformats.org/officeDocument/2006/relationships/image" Target="../media/image3.wmf"/><Relationship Id="rId4" Type="http://schemas.openxmlformats.org/officeDocument/2006/relationships/image" Target="../media/image7.wmf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4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4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13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90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94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62.xml.rels><?xml version="1.0" encoding="UTF-8" standalone="yes"?>
<Relationships xmlns="http://schemas.openxmlformats.org/package/2006/relationships"><Relationship Id="rId8" Type="http://schemas.openxmlformats.org/officeDocument/2006/relationships/hyperlink" Target="Cap01_ConceptosSalud.ppt#-1,1,Slide 1" TargetMode="External"/><Relationship Id="rId3" Type="http://schemas.openxmlformats.org/officeDocument/2006/relationships/image" Target="../media/image96.wmf"/><Relationship Id="rId7" Type="http://schemas.openxmlformats.org/officeDocument/2006/relationships/hyperlink" Target="Bienestar_PPT.ppt#-1,2,Slide 2" TargetMode="External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.wmf"/><Relationship Id="rId5" Type="http://schemas.openxmlformats.org/officeDocument/2006/relationships/image" Target="../media/image3.wmf"/><Relationship Id="rId4" Type="http://schemas.openxmlformats.org/officeDocument/2006/relationships/image" Target="../media/image97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98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13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0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1.wmf"/><Relationship Id="rId1" Type="http://schemas.openxmlformats.org/officeDocument/2006/relationships/slideLayout" Target="../slideLayouts/slideLayout14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3.wmf"/><Relationship Id="rId1" Type="http://schemas.openxmlformats.org/officeDocument/2006/relationships/slideLayout" Target="../slideLayouts/slideLayout2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4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5.wmf"/><Relationship Id="rId1" Type="http://schemas.openxmlformats.org/officeDocument/2006/relationships/slideLayout" Target="../slideLayouts/slideLayout7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13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03.wmf"/><Relationship Id="rId1" Type="http://schemas.openxmlformats.org/officeDocument/2006/relationships/slideLayout" Target="../slideLayouts/slideLayout2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hyperlink" Target="Cap01_ConceptosSalud.ppt#-1,1,Slide 1" TargetMode="External"/><Relationship Id="rId2" Type="http://schemas.openxmlformats.org/officeDocument/2006/relationships/image" Target="../media/image11.wmf"/><Relationship Id="rId1" Type="http://schemas.openxmlformats.org/officeDocument/2006/relationships/slideLayout" Target="../slideLayouts/slideLayout7.xml"/><Relationship Id="rId6" Type="http://schemas.openxmlformats.org/officeDocument/2006/relationships/hyperlink" Target="Bienestar_PPT.ppt#-1,2,Slide 2" TargetMode="External"/><Relationship Id="rId5" Type="http://schemas.openxmlformats.org/officeDocument/2006/relationships/image" Target="../media/image4.wmf"/><Relationship Id="rId4" Type="http://schemas.openxmlformats.org/officeDocument/2006/relationships/image" Target="../media/image3.wmf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wmf"/><Relationship Id="rId1" Type="http://schemas.openxmlformats.org/officeDocument/2006/relationships/slideLayout" Target="../slideLayouts/slideLayout7.xml"/><Relationship Id="rId5" Type="http://schemas.openxmlformats.org/officeDocument/2006/relationships/hyperlink" Target="Cap01_ConceptosSalud.ppt#-1,1,Slide 1" TargetMode="External"/><Relationship Id="rId4" Type="http://schemas.openxmlformats.org/officeDocument/2006/relationships/hyperlink" Target="Bienestar_PPT.ppt#-1,2,Slide 2" TargetMode="Externa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wmf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6" Type="http://schemas.openxmlformats.org/officeDocument/2006/relationships/hyperlink" Target="Cap01_ConceptosSalud.ppt#-1,1,Slide 1" TargetMode="External"/><Relationship Id="rId5" Type="http://schemas.openxmlformats.org/officeDocument/2006/relationships/hyperlink" Target="Bienestar_PPT.ppt#-1,2,Slide 2" TargetMode="External"/><Relationship Id="rId4" Type="http://schemas.openxmlformats.org/officeDocument/2006/relationships/image" Target="../media/image4.w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419" name="Text Box 3">
            <a:extLst>
              <a:ext uri="{FF2B5EF4-FFF2-40B4-BE49-F238E27FC236}">
                <a16:creationId xmlns:a16="http://schemas.microsoft.com/office/drawing/2014/main" id="{42DF8DA5-3753-4678-8607-297EE3A1F4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784350"/>
            <a:ext cx="4419600" cy="2149475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/>
          <a:p>
            <a:pPr algn="ctr">
              <a:buFont typeface="Garamond" panose="02020404030301010803" pitchFamily="18" charset="0"/>
              <a:buNone/>
              <a:defRPr/>
            </a:pPr>
            <a:r>
              <a:rPr lang="es-PR" altLang="en-US" sz="4500">
                <a:effectLst>
                  <a:outerShdw blurRad="38100" dist="38100" dir="2700000" algn="tl">
                    <a:srgbClr val="000000"/>
                  </a:outerShdw>
                </a:effectLst>
                <a:latin typeface="Arial Black" panose="020B0A04020102020204" pitchFamily="34" charset="0"/>
              </a:rPr>
              <a:t>Prescripción de </a:t>
            </a:r>
          </a:p>
          <a:p>
            <a:pPr algn="ctr">
              <a:buFont typeface="Garamond" panose="02020404030301010803" pitchFamily="18" charset="0"/>
              <a:buNone/>
              <a:defRPr/>
            </a:pPr>
            <a:r>
              <a:rPr lang="es-PR" altLang="en-US" sz="4500">
                <a:effectLst>
                  <a:outerShdw blurRad="38100" dist="38100" dir="2700000" algn="tl">
                    <a:srgbClr val="000000"/>
                  </a:outerShdw>
                </a:effectLst>
                <a:latin typeface="Arial Black" panose="020B0A04020102020204" pitchFamily="34" charset="0"/>
              </a:rPr>
              <a:t>Ejercicio</a:t>
            </a:r>
          </a:p>
        </p:txBody>
      </p:sp>
      <p:pic>
        <p:nvPicPr>
          <p:cNvPr id="4099" name="Picture 4" descr="RunnerSunSet_Solo_Runner">
            <a:extLst>
              <a:ext uri="{FF2B5EF4-FFF2-40B4-BE49-F238E27FC236}">
                <a16:creationId xmlns:a16="http://schemas.microsoft.com/office/drawing/2014/main" id="{7A5E5438-3509-4490-BEE3-79504636113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4495800"/>
            <a:ext cx="711200" cy="156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Picture 12" descr="CamCord1">
            <a:extLst>
              <a:ext uri="{FF2B5EF4-FFF2-40B4-BE49-F238E27FC236}">
                <a16:creationId xmlns:a16="http://schemas.microsoft.com/office/drawing/2014/main" id="{AFFFF8EC-F01D-45D0-82BD-7DCDC97A05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1" name="Picture 13" descr="35mmCamera1">
            <a:extLst>
              <a:ext uri="{FF2B5EF4-FFF2-40B4-BE49-F238E27FC236}">
                <a16:creationId xmlns:a16="http://schemas.microsoft.com/office/drawing/2014/main" id="{799E1B9C-FAD2-4F64-906A-C05F7047B1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02" name="AutoShape 14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C41F0F15-13F7-4F53-8562-9477EB906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3" name="AutoShape 15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C6409956-B4C5-443A-9DFF-B6EA7ED7F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4" name="AutoShape 16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E7881044-A91E-4CD3-9CDF-DA8405009E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5" name="AutoShape 17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9183C9D-7041-4B5A-9506-08E958FC8E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6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9ED0C2A-43F5-4358-96C6-5FE9308AF7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7" name="AutoShape 19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589F58B-8414-4C40-9014-FC5C4ED45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8" name="AutoShape 20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695B8B5C-298C-4215-84A1-ED3F71E45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09" name="AutoShape 21">
            <a:hlinkClick r:id="rId7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D8A79BDE-B8E4-4DF3-9795-1BCEB804B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110" name="AutoShape 23">
            <a:hlinkClick r:id="rId8" action="ppaction://hlinksldjump" highlightClick="1"/>
            <a:extLst>
              <a:ext uri="{FF2B5EF4-FFF2-40B4-BE49-F238E27FC236}">
                <a16:creationId xmlns:a16="http://schemas.microsoft.com/office/drawing/2014/main" id="{69AFE9A3-828E-4948-937C-1AE5421F8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1336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Los Componentes o Dosis</a:t>
            </a:r>
          </a:p>
        </p:txBody>
      </p:sp>
      <p:sp>
        <p:nvSpPr>
          <p:cNvPr id="4111" name="AutoShape 24">
            <a:hlinkClick r:id="rId9" action="ppaction://hlinksldjump" highlightClick="1"/>
            <a:extLst>
              <a:ext uri="{FF2B5EF4-FFF2-40B4-BE49-F238E27FC236}">
                <a16:creationId xmlns:a16="http://schemas.microsoft.com/office/drawing/2014/main" id="{12206A10-6998-4602-A8CF-9B871B843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9144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Conceptos y Propósito</a:t>
            </a:r>
          </a:p>
        </p:txBody>
      </p:sp>
      <p:sp>
        <p:nvSpPr>
          <p:cNvPr id="4112" name="AutoShape 25">
            <a:hlinkClick r:id="rId10" action="ppaction://hlinksldjump" highlightClick="1"/>
            <a:extLst>
              <a:ext uri="{FF2B5EF4-FFF2-40B4-BE49-F238E27FC236}">
                <a16:creationId xmlns:a16="http://schemas.microsoft.com/office/drawing/2014/main" id="{097DA060-BB33-41F0-949C-60BD0DD74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7432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Fases de la Sesión de Ejercicio</a:t>
            </a:r>
          </a:p>
        </p:txBody>
      </p:sp>
      <p:sp>
        <p:nvSpPr>
          <p:cNvPr id="4113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90733E0-336D-478E-AD24-EE90433F57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33528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Rx para Baile Aeróbico</a:t>
            </a:r>
          </a:p>
        </p:txBody>
      </p:sp>
      <p:sp>
        <p:nvSpPr>
          <p:cNvPr id="4114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100D4BD-964C-446A-BDD1-0C58FA9D64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39624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Precausiones y Recomendaciones</a:t>
            </a:r>
          </a:p>
        </p:txBody>
      </p:sp>
      <p:sp>
        <p:nvSpPr>
          <p:cNvPr id="4115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364A8DA-F41C-4904-8F46-CDCF2145B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45720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Ejemplos de Estudios de Caso</a:t>
            </a:r>
          </a:p>
        </p:txBody>
      </p:sp>
      <p:sp>
        <p:nvSpPr>
          <p:cNvPr id="4116" name="AutoShape 29">
            <a:hlinkClick r:id="rId11" action="ppaction://hlinksldjump" highlightClick="1"/>
            <a:extLst>
              <a:ext uri="{FF2B5EF4-FFF2-40B4-BE49-F238E27FC236}">
                <a16:creationId xmlns:a16="http://schemas.microsoft.com/office/drawing/2014/main" id="{1692E951-26E4-4612-BD4D-C15B0E178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3048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Introducción</a:t>
            </a:r>
          </a:p>
        </p:txBody>
      </p:sp>
      <p:sp>
        <p:nvSpPr>
          <p:cNvPr id="4117" name="AutoShape 30">
            <a:hlinkClick r:id="rId12" action="ppaction://hlinksldjump" highlightClick="1"/>
            <a:extLst>
              <a:ext uri="{FF2B5EF4-FFF2-40B4-BE49-F238E27FC236}">
                <a16:creationId xmlns:a16="http://schemas.microsoft.com/office/drawing/2014/main" id="{912B16DF-2163-4C42-80DD-865B8357E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15240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Evaluación de la Salud</a:t>
            </a:r>
          </a:p>
        </p:txBody>
      </p:sp>
      <p:sp>
        <p:nvSpPr>
          <p:cNvPr id="4118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A31A628-FDAE-4CD9-9364-3C74104B3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1816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Rx y Actividad Física</a:t>
            </a:r>
          </a:p>
        </p:txBody>
      </p:sp>
      <p:sp>
        <p:nvSpPr>
          <p:cNvPr id="4119" name="AutoShape 3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69D6098-D955-4B71-8DA1-CC6CBCE579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57912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Actividades</a:t>
            </a: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8" name="Group 2">
            <a:extLst>
              <a:ext uri="{FF2B5EF4-FFF2-40B4-BE49-F238E27FC236}">
                <a16:creationId xmlns:a16="http://schemas.microsoft.com/office/drawing/2014/main" id="{32F0DC2D-2589-4999-8569-7145FF899AE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304800" y="0"/>
            <a:ext cx="9525000" cy="6858000"/>
            <a:chOff x="-192" y="0"/>
            <a:chExt cx="6000" cy="4320"/>
          </a:xfrm>
        </p:grpSpPr>
        <p:sp>
          <p:nvSpPr>
            <p:cNvPr id="14356" name="AutoShape 3">
              <a:extLst>
                <a:ext uri="{FF2B5EF4-FFF2-40B4-BE49-F238E27FC236}">
                  <a16:creationId xmlns:a16="http://schemas.microsoft.com/office/drawing/2014/main" id="{AAA6926E-7217-4769-AF65-062F5B3777D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192" y="0"/>
              <a:ext cx="600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4357" name="Picture 4">
              <a:extLst>
                <a:ext uri="{FF2B5EF4-FFF2-40B4-BE49-F238E27FC236}">
                  <a16:creationId xmlns:a16="http://schemas.microsoft.com/office/drawing/2014/main" id="{3A4D2CA7-C5A1-4968-9599-0CD994523F0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81" y="12"/>
              <a:ext cx="5977" cy="4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4339" name="Picture 5" descr="CamCord1">
            <a:extLst>
              <a:ext uri="{FF2B5EF4-FFF2-40B4-BE49-F238E27FC236}">
                <a16:creationId xmlns:a16="http://schemas.microsoft.com/office/drawing/2014/main" id="{A5E9C367-0481-426C-8828-78AB8207C7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340" name="Picture 6" descr="35mmCamera1">
            <a:extLst>
              <a:ext uri="{FF2B5EF4-FFF2-40B4-BE49-F238E27FC236}">
                <a16:creationId xmlns:a16="http://schemas.microsoft.com/office/drawing/2014/main" id="{71C17C6D-C8CB-4A00-AB81-171B936C51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41" name="AutoShape 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0C4B868-9DB7-4871-A1D1-D348520E79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2" name="AutoShape 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9E3E23C-F5B7-4DDC-9173-FD36F180D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3" name="AutoShape 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6E01FB89-93AA-43AC-96D5-6ABC79F47A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4" name="AutoShape 1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87031DB-1BCD-4DB3-830D-475BCC3BB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5" name="AutoShape 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60E2407-C12E-40B0-9A9D-3C45DB5E2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6" name="AutoShape 1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E706FE1C-DE22-46B0-A0CF-CC1A73D2CE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7" name="AutoShape 1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D5E8E5AB-FF60-4845-9237-FE9838293F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4348" name="AutoShape 1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7A8D851C-82A7-4BE9-91B4-25A84F005F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2559" name="AutoShape 1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E36EC391-89C1-479C-8B57-CF30B48ED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2560" name="Text Box 16">
            <a:extLst>
              <a:ext uri="{FF2B5EF4-FFF2-40B4-BE49-F238E27FC236}">
                <a16:creationId xmlns:a16="http://schemas.microsoft.com/office/drawing/2014/main" id="{23AECB5F-93E2-47CD-8DAA-721754316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2561" name="AutoShape 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CF8D7C0-D540-42C7-9A1A-F502B25EF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2562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154F34B-4B3F-4AA8-A78C-ECCD1F63B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2563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29A5441-CD2F-474D-9B34-6A489B58B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256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352B165-82ED-4291-B84F-7D8D26E92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2565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0D8947F-D3E4-4C1B-AB95-252C12428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2" name="Group 2">
            <a:extLst>
              <a:ext uri="{FF2B5EF4-FFF2-40B4-BE49-F238E27FC236}">
                <a16:creationId xmlns:a16="http://schemas.microsoft.com/office/drawing/2014/main" id="{5D8C6FAD-2ED0-4AAE-B582-4730C66E68F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0"/>
            <a:ext cx="9372600" cy="6858000"/>
            <a:chOff x="-48" y="0"/>
            <a:chExt cx="5904" cy="4320"/>
          </a:xfrm>
        </p:grpSpPr>
        <p:sp>
          <p:nvSpPr>
            <p:cNvPr id="15380" name="AutoShape 3">
              <a:extLst>
                <a:ext uri="{FF2B5EF4-FFF2-40B4-BE49-F238E27FC236}">
                  <a16:creationId xmlns:a16="http://schemas.microsoft.com/office/drawing/2014/main" id="{8A448FD0-49E5-4C82-89BB-60BE4F16247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0"/>
              <a:ext cx="5904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5381" name="Picture 4">
              <a:extLst>
                <a:ext uri="{FF2B5EF4-FFF2-40B4-BE49-F238E27FC236}">
                  <a16:creationId xmlns:a16="http://schemas.microsoft.com/office/drawing/2014/main" id="{050270EF-FC54-42C4-9D78-58AE484F4D5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7" y="12"/>
              <a:ext cx="5882" cy="4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5363" name="Picture 5" descr="CamCord1">
            <a:extLst>
              <a:ext uri="{FF2B5EF4-FFF2-40B4-BE49-F238E27FC236}">
                <a16:creationId xmlns:a16="http://schemas.microsoft.com/office/drawing/2014/main" id="{1E2CD776-57ED-4AF4-BBAF-B8388E3E99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364" name="Picture 6" descr="35mmCamera1">
            <a:extLst>
              <a:ext uri="{FF2B5EF4-FFF2-40B4-BE49-F238E27FC236}">
                <a16:creationId xmlns:a16="http://schemas.microsoft.com/office/drawing/2014/main" id="{605A5F3E-C1F7-4CE7-9BDE-2B4C3AA81F7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5" name="AutoShape 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2D955DB-1841-4B6D-904C-1044FBD15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66" name="AutoShape 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5C2BA994-00F5-4B5F-8108-287409BAF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67" name="AutoShape 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44D7718E-639D-436D-B155-E2920FD09E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68" name="AutoShape 1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8FE3A39-1C72-4A5E-B187-533AB54FB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69" name="AutoShape 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184A0E4-6EBA-4608-8A4F-275A9F89E4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70" name="AutoShape 1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4FE33935-2F06-4498-ABBD-3F322FE66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71" name="AutoShape 1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BDA9FAA-D5D7-496F-B0DE-08F4B54BE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5372" name="AutoShape 1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6883E77D-68B0-45A5-99AB-08B409314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3583" name="AutoShape 1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5D1E86D-EEEB-43E3-8B0F-2DCF97B11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3584" name="Text Box 16">
            <a:extLst>
              <a:ext uri="{FF2B5EF4-FFF2-40B4-BE49-F238E27FC236}">
                <a16:creationId xmlns:a16="http://schemas.microsoft.com/office/drawing/2014/main" id="{A5AB7E9C-FBAC-495A-926A-9A0A736FB0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3585" name="AutoShape 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E789A9B-1CB8-4E06-826D-8E8D719D5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3586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CC4B2D6-F638-4906-940F-B5B5745E4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3587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40C817A-56A0-44C8-8AB5-C7B26588B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358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39CD749-6ABB-4A8B-BC7D-56EF78B6A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3589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3471FEC-25EC-4401-82B3-DC25AB62D0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Rectangle 2">
            <a:extLst>
              <a:ext uri="{FF2B5EF4-FFF2-40B4-BE49-F238E27FC236}">
                <a16:creationId xmlns:a16="http://schemas.microsoft.com/office/drawing/2014/main" id="{0DF6801E-8932-4681-ADEB-205DF2CC6F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7200"/>
            <a:ext cx="3733800" cy="6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000">
                <a:solidFill>
                  <a:srgbClr val="FFFF00"/>
                </a:solidFill>
              </a:rPr>
              <a:t>ELECTRO-CARDIOGRAMA (EKG)</a:t>
            </a:r>
            <a:br>
              <a:rPr lang="en-US" altLang="en-US" sz="3000">
                <a:solidFill>
                  <a:srgbClr val="FFFF00"/>
                </a:solidFill>
              </a:rPr>
            </a:br>
            <a:br>
              <a:rPr lang="en-US" altLang="en-US" sz="3000">
                <a:solidFill>
                  <a:srgbClr val="FFFF00"/>
                </a:solidFill>
              </a:rPr>
            </a:br>
            <a:r>
              <a:rPr lang="en-US" altLang="en-US" sz="3000">
                <a:solidFill>
                  <a:srgbClr val="FFFF00"/>
                </a:solidFill>
              </a:rPr>
              <a:t>EN REPOSO</a:t>
            </a:r>
            <a:br>
              <a:rPr lang="en-US" altLang="en-US" sz="3000">
                <a:solidFill>
                  <a:srgbClr val="FFFF00"/>
                </a:solidFill>
              </a:rPr>
            </a:br>
            <a:br>
              <a:rPr lang="en-US" altLang="en-US" sz="3000">
                <a:solidFill>
                  <a:srgbClr val="FFFF00"/>
                </a:solidFill>
              </a:rPr>
            </a:br>
            <a:r>
              <a:rPr lang="en-US" altLang="en-US" sz="3000">
                <a:solidFill>
                  <a:srgbClr val="FFFF00"/>
                </a:solidFill>
              </a:rPr>
              <a:t>DE</a:t>
            </a:r>
            <a:br>
              <a:rPr lang="en-US" altLang="en-US" sz="3000">
                <a:solidFill>
                  <a:srgbClr val="FFFF00"/>
                </a:solidFill>
              </a:rPr>
            </a:br>
            <a:br>
              <a:rPr lang="en-US" altLang="en-US" sz="3000">
                <a:solidFill>
                  <a:srgbClr val="FFFF00"/>
                </a:solidFill>
              </a:rPr>
            </a:br>
            <a:r>
              <a:rPr lang="en-US" altLang="en-US" sz="3000">
                <a:solidFill>
                  <a:srgbClr val="FFFF00"/>
                </a:solidFill>
              </a:rPr>
              <a:t>12 DERIVACIONES</a:t>
            </a:r>
            <a:br>
              <a:rPr lang="en-US" altLang="en-US" sz="3000">
                <a:solidFill>
                  <a:srgbClr val="FFFF00"/>
                </a:solidFill>
              </a:rPr>
            </a:br>
            <a:endParaRPr lang="en-029" altLang="en-US" sz="3000">
              <a:solidFill>
                <a:srgbClr val="FFFF00"/>
              </a:solidFill>
            </a:endParaRPr>
          </a:p>
        </p:txBody>
      </p:sp>
      <p:grpSp>
        <p:nvGrpSpPr>
          <p:cNvPr id="16387" name="Group 3">
            <a:extLst>
              <a:ext uri="{FF2B5EF4-FFF2-40B4-BE49-F238E27FC236}">
                <a16:creationId xmlns:a16="http://schemas.microsoft.com/office/drawing/2014/main" id="{34D6F126-0DCC-436F-99D6-6BECB94BCD0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11600" y="-76200"/>
            <a:ext cx="5308600" cy="6934200"/>
            <a:chOff x="2464" y="-48"/>
            <a:chExt cx="3344" cy="4368"/>
          </a:xfrm>
        </p:grpSpPr>
        <p:sp>
          <p:nvSpPr>
            <p:cNvPr id="16388" name="AutoShape 4">
              <a:extLst>
                <a:ext uri="{FF2B5EF4-FFF2-40B4-BE49-F238E27FC236}">
                  <a16:creationId xmlns:a16="http://schemas.microsoft.com/office/drawing/2014/main" id="{84C67204-EE52-425C-886F-1F26D3668D9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464" y="-48"/>
              <a:ext cx="3344" cy="4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6389" name="Picture 5">
              <a:extLst>
                <a:ext uri="{FF2B5EF4-FFF2-40B4-BE49-F238E27FC236}">
                  <a16:creationId xmlns:a16="http://schemas.microsoft.com/office/drawing/2014/main" id="{9D25985C-9A47-4C1E-89C9-0DD1C1D1B2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476" y="-36"/>
              <a:ext cx="3319" cy="43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>
    <p:random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10" name="Group 2">
            <a:extLst>
              <a:ext uri="{FF2B5EF4-FFF2-40B4-BE49-F238E27FC236}">
                <a16:creationId xmlns:a16="http://schemas.microsoft.com/office/drawing/2014/main" id="{393AD25B-1276-4EF9-87EB-5E9E713A92D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0"/>
            <a:ext cx="9829800" cy="6858000"/>
            <a:chOff x="-96" y="0"/>
            <a:chExt cx="6192" cy="4320"/>
          </a:xfrm>
        </p:grpSpPr>
        <p:sp>
          <p:nvSpPr>
            <p:cNvPr id="17430" name="AutoShape 3">
              <a:extLst>
                <a:ext uri="{FF2B5EF4-FFF2-40B4-BE49-F238E27FC236}">
                  <a16:creationId xmlns:a16="http://schemas.microsoft.com/office/drawing/2014/main" id="{0BF4D6D0-CC2B-41C7-9DC2-FE9CD61C3BC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0"/>
              <a:ext cx="619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7431" name="Picture 4">
              <a:extLst>
                <a:ext uri="{FF2B5EF4-FFF2-40B4-BE49-F238E27FC236}">
                  <a16:creationId xmlns:a16="http://schemas.microsoft.com/office/drawing/2014/main" id="{44BAA57E-FE4C-498A-B1B8-DA096B7BEA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9" y="14"/>
              <a:ext cx="6174" cy="42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7411" name="Rectangle 5">
            <a:extLst>
              <a:ext uri="{FF2B5EF4-FFF2-40B4-BE49-F238E27FC236}">
                <a16:creationId xmlns:a16="http://schemas.microsoft.com/office/drawing/2014/main" id="{381CA466-C9C7-4DBA-9A3E-A43ACC61E2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5715000"/>
            <a:ext cx="8458200" cy="9144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990000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12" name="Rectangle 6">
            <a:extLst>
              <a:ext uri="{FF2B5EF4-FFF2-40B4-BE49-F238E27FC236}">
                <a16:creationId xmlns:a16="http://schemas.microsoft.com/office/drawing/2014/main" id="{8B3DC472-A9D0-4F39-B28C-6510670A7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867400"/>
            <a:ext cx="8686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600">
                <a:solidFill>
                  <a:srgbClr val="FFFF00"/>
                </a:solidFill>
              </a:rPr>
              <a:t>PRUEBA EKG DE ESFUERZO</a:t>
            </a:r>
            <a:endParaRPr lang="en-029" altLang="en-US" sz="4600">
              <a:solidFill>
                <a:srgbClr val="FFFF00"/>
              </a:solidFill>
            </a:endParaRPr>
          </a:p>
        </p:txBody>
      </p:sp>
      <p:pic>
        <p:nvPicPr>
          <p:cNvPr id="17413" name="Picture 7" descr="CamCord1">
            <a:extLst>
              <a:ext uri="{FF2B5EF4-FFF2-40B4-BE49-F238E27FC236}">
                <a16:creationId xmlns:a16="http://schemas.microsoft.com/office/drawing/2014/main" id="{5E33DC65-4CE1-4322-B080-BEEA43F275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4" name="Picture 8" descr="35mmCamera1">
            <a:extLst>
              <a:ext uri="{FF2B5EF4-FFF2-40B4-BE49-F238E27FC236}">
                <a16:creationId xmlns:a16="http://schemas.microsoft.com/office/drawing/2014/main" id="{084D93F9-820F-4F5C-BCD1-51C4278EB6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15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419806B0-29B4-436C-9C39-D1E2F2092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16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A945729-AEC4-4296-A6EF-E18AE2154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17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9F80DB58-269F-4E6F-8187-71C3A59D5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18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EECCF94-01B4-4E7D-8A04-65A920D74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19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3BAA054-9CFA-47B1-81D3-8953AB691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20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494B8E85-7299-47A7-96FB-233B02A2AD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21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B8DB4E32-52B2-4313-9890-BBCC4DED8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422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F02ADF7A-F774-409B-B65B-41039BA84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5633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A4FCAC47-2760-4A2C-8BA4-DAE0C477D0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5634" name="Text Box 18">
            <a:extLst>
              <a:ext uri="{FF2B5EF4-FFF2-40B4-BE49-F238E27FC236}">
                <a16:creationId xmlns:a16="http://schemas.microsoft.com/office/drawing/2014/main" id="{9C57F687-D3B5-4A85-8FFA-41DDF3EDF4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5635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7DF42D7-FEBD-4BB3-AC00-36552C06B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5636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63390B1-28A6-4494-B433-E1BD256B1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5637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354CE14-860E-4250-A0B7-5D39B49F6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5638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91987DC-1512-490A-ABD9-AD151AF21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5639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5D7A7CD-012E-4166-96AA-E77FCD91F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>
            <a:extLst>
              <a:ext uri="{FF2B5EF4-FFF2-40B4-BE49-F238E27FC236}">
                <a16:creationId xmlns:a16="http://schemas.microsoft.com/office/drawing/2014/main" id="{AAF1E992-41B9-487E-9F0E-49C76819E1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50292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435" name="Rectangle 3">
            <a:extLst>
              <a:ext uri="{FF2B5EF4-FFF2-40B4-BE49-F238E27FC236}">
                <a16:creationId xmlns:a16="http://schemas.microsoft.com/office/drawing/2014/main" id="{05B87092-E67B-4E25-9126-7D65C2CC8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762000"/>
            <a:ext cx="4648200" cy="5029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700"/>
              <a:t>PRUEBA EKG</a:t>
            </a:r>
            <a:br>
              <a:rPr lang="en-US" altLang="en-US" sz="4700"/>
            </a:br>
            <a:br>
              <a:rPr lang="en-US" altLang="en-US" sz="4700"/>
            </a:br>
            <a:r>
              <a:rPr lang="en-US" altLang="en-US" sz="4700"/>
              <a:t> DE</a:t>
            </a:r>
            <a:br>
              <a:rPr lang="en-US" altLang="en-US" sz="4700"/>
            </a:br>
            <a:br>
              <a:rPr lang="en-US" altLang="en-US" sz="4700"/>
            </a:br>
            <a:r>
              <a:rPr lang="en-US" altLang="en-US" sz="4700"/>
              <a:t>ESFUERZO</a:t>
            </a:r>
            <a:endParaRPr lang="en-029" altLang="en-US" sz="4700"/>
          </a:p>
        </p:txBody>
      </p:sp>
      <p:grpSp>
        <p:nvGrpSpPr>
          <p:cNvPr id="18436" name="Group 4">
            <a:extLst>
              <a:ext uri="{FF2B5EF4-FFF2-40B4-BE49-F238E27FC236}">
                <a16:creationId xmlns:a16="http://schemas.microsoft.com/office/drawing/2014/main" id="{287C703F-FF7E-475A-868A-159F00AA16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29200" y="-76200"/>
            <a:ext cx="4267200" cy="7162800"/>
            <a:chOff x="3168" y="-48"/>
            <a:chExt cx="2688" cy="4512"/>
          </a:xfrm>
        </p:grpSpPr>
        <p:sp>
          <p:nvSpPr>
            <p:cNvPr id="18454" name="AutoShape 5">
              <a:extLst>
                <a:ext uri="{FF2B5EF4-FFF2-40B4-BE49-F238E27FC236}">
                  <a16:creationId xmlns:a16="http://schemas.microsoft.com/office/drawing/2014/main" id="{44A17D03-7C1F-42B0-AA64-3D1CA8A28CC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168" y="-48"/>
              <a:ext cx="2688" cy="45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8455" name="Picture 6">
              <a:extLst>
                <a:ext uri="{FF2B5EF4-FFF2-40B4-BE49-F238E27FC236}">
                  <a16:creationId xmlns:a16="http://schemas.microsoft.com/office/drawing/2014/main" id="{F0CD1F08-5E8C-4499-8869-E10872D5CE9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4" y="-35"/>
              <a:ext cx="2659" cy="44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8437" name="Picture 7" descr="CamCord1">
            <a:extLst>
              <a:ext uri="{FF2B5EF4-FFF2-40B4-BE49-F238E27FC236}">
                <a16:creationId xmlns:a16="http://schemas.microsoft.com/office/drawing/2014/main" id="{02628714-D822-4ACB-AF4C-80BF06931D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8" name="Picture 8" descr="35mmCamera1">
            <a:extLst>
              <a:ext uri="{FF2B5EF4-FFF2-40B4-BE49-F238E27FC236}">
                <a16:creationId xmlns:a16="http://schemas.microsoft.com/office/drawing/2014/main" id="{BC34A9AB-0EE0-4D6A-9E04-5F5C0A48BE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9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3C4761E9-A841-42D6-A173-316899792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0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646B2256-D36B-46E1-8305-E20C169AFD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1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5855295D-D3EE-48DB-B171-58075A7E0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2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4604E7D-2B09-40B7-8E2E-EBB2AD006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3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818D70C-A2EC-4580-88F8-63C122FDF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4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C797216B-D602-4484-BD13-77CAE279B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5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5E9ABA01-0EE8-43C7-B5EE-63E189000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6" name="AutoShape 16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5BFE461B-2E56-4DF3-85E7-2AA544E69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6657" name="AutoShape 17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A8BAA4F-D5C0-4E7B-B062-2FCFFECC4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6658" name="Text Box 18">
            <a:extLst>
              <a:ext uri="{FF2B5EF4-FFF2-40B4-BE49-F238E27FC236}">
                <a16:creationId xmlns:a16="http://schemas.microsoft.com/office/drawing/2014/main" id="{99A91A10-27C3-472A-ABA7-F6D015711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6659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1A9E278-219E-4124-9306-42674ED34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6660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B0076A3-1A60-45E0-A086-ED3E5C46F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6661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FC03341-B182-4D99-AB70-0F39BA2888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6662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7C219FB-11F8-44E1-BD46-3AFA399C2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6663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6CAC11E-F808-4B18-A4F0-561DE3F59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>
            <a:extLst>
              <a:ext uri="{FF2B5EF4-FFF2-40B4-BE49-F238E27FC236}">
                <a16:creationId xmlns:a16="http://schemas.microsoft.com/office/drawing/2014/main" id="{B3DD779D-3431-4733-BA10-B7448ED88046}"/>
              </a:ext>
            </a:extLst>
          </p:cNvPr>
          <p:cNvPicPr>
            <a:picLocks noGrp="1" noChangeAspect="1" noChangeArrowheads="1"/>
          </p:cNvPicPr>
          <p:nvPr>
            <p:ph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9144000" cy="6858000"/>
          </a:xfrm>
          <a:noFill/>
        </p:spPr>
      </p:pic>
      <p:sp>
        <p:nvSpPr>
          <p:cNvPr id="19459" name="AutoShape 3">
            <a:extLst>
              <a:ext uri="{FF2B5EF4-FFF2-40B4-BE49-F238E27FC236}">
                <a16:creationId xmlns:a16="http://schemas.microsoft.com/office/drawing/2014/main" id="{A51327B5-78E0-4B72-A88F-BFEC95FD9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1219200"/>
            <a:ext cx="6781800" cy="4343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0" name="Rectangle 4">
            <a:extLst>
              <a:ext uri="{FF2B5EF4-FFF2-40B4-BE49-F238E27FC236}">
                <a16:creationId xmlns:a16="http://schemas.microsoft.com/office/drawing/2014/main" id="{BE1946E9-7DFB-40F5-B8BB-A40F31519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1066800"/>
            <a:ext cx="7239000" cy="419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70000"/>
              </a:lnSpc>
              <a:spcBef>
                <a:spcPct val="0"/>
              </a:spcBef>
              <a:buFontTx/>
              <a:buNone/>
            </a:pPr>
            <a:r>
              <a:rPr lang="en-US" altLang="en-US" sz="5700"/>
              <a:t>EVALUACIÓN</a:t>
            </a:r>
            <a:br>
              <a:rPr lang="en-US" altLang="en-US" sz="5700"/>
            </a:br>
            <a:r>
              <a:rPr lang="en-US" altLang="en-US" sz="5700"/>
              <a:t>DE LA</a:t>
            </a:r>
            <a:br>
              <a:rPr lang="en-US" altLang="en-US" sz="5700"/>
            </a:br>
            <a:r>
              <a:rPr lang="en-US" altLang="en-US" sz="5700"/>
              <a:t>APTITUD FÍSICA</a:t>
            </a:r>
            <a:endParaRPr lang="en-029" altLang="en-US" sz="5700"/>
          </a:p>
        </p:txBody>
      </p:sp>
      <p:pic>
        <p:nvPicPr>
          <p:cNvPr id="19461" name="Picture 5" descr="CamCord1">
            <a:extLst>
              <a:ext uri="{FF2B5EF4-FFF2-40B4-BE49-F238E27FC236}">
                <a16:creationId xmlns:a16="http://schemas.microsoft.com/office/drawing/2014/main" id="{E5AEA956-A9DF-4FB2-A1B8-2521133CDC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462" name="Picture 6" descr="35mmCamera1">
            <a:extLst>
              <a:ext uri="{FF2B5EF4-FFF2-40B4-BE49-F238E27FC236}">
                <a16:creationId xmlns:a16="http://schemas.microsoft.com/office/drawing/2014/main" id="{852A55C3-599B-4608-ADDE-9755301AF9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63" name="AutoShape 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22850D98-6758-453C-BBAE-E8651B3C5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4" name="AutoShape 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CD180A28-5B3B-4BD6-BA55-3E1913243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5" name="AutoShape 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64A4A66F-F86D-4612-8AE8-AABD1C32B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6" name="AutoShape 1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A7615FC-297F-434C-B53F-6A35244525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7" name="AutoShape 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396B10A-2998-41E4-8AF1-102D7BF06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8" name="AutoShape 1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C71FA6E-AFCD-4942-B2B1-48A40BE00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69" name="AutoShape 1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324D5D61-A204-474D-8801-39ABB7F9C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9470" name="AutoShape 1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1B562C4-A116-477B-859B-0E1906DD5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7679" name="AutoShape 1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5FA1E202-2928-4DE3-A875-D148737D1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7680" name="Text Box 16">
            <a:extLst>
              <a:ext uri="{FF2B5EF4-FFF2-40B4-BE49-F238E27FC236}">
                <a16:creationId xmlns:a16="http://schemas.microsoft.com/office/drawing/2014/main" id="{9A95FD93-C32C-4CA5-928B-C75FB2A2AF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7681" name="AutoShape 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1EFD2E0-F477-43FF-B411-7F1D805FB4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7682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7F7F887-137D-43B8-8C4C-0265BCA6F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7683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197877E-84B3-4D3A-A3BC-19D26A83B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768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F82A9C6-251F-4E33-8228-46176E772E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7685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71677F4-2F7D-484B-A8A3-4A1330E505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Rectangle 2">
            <a:extLst>
              <a:ext uri="{FF2B5EF4-FFF2-40B4-BE49-F238E27FC236}">
                <a16:creationId xmlns:a16="http://schemas.microsoft.com/office/drawing/2014/main" id="{2B4E0A89-8B4F-4D46-ACA7-3F79C19F7A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3733800"/>
            <a:ext cx="3124200" cy="2057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230000"/>
              </a:lnSpc>
              <a:spcBef>
                <a:spcPct val="0"/>
              </a:spcBef>
              <a:buFontTx/>
              <a:buNone/>
            </a:pPr>
            <a:r>
              <a:rPr lang="en-US" altLang="en-US" sz="3700">
                <a:solidFill>
                  <a:srgbClr val="FFFF00"/>
                </a:solidFill>
              </a:rPr>
              <a:t>CAPACIDAD</a:t>
            </a:r>
            <a:br>
              <a:rPr lang="en-US" altLang="en-US" sz="3700">
                <a:solidFill>
                  <a:srgbClr val="FFFF00"/>
                </a:solidFill>
              </a:rPr>
            </a:br>
            <a:r>
              <a:rPr lang="en-US" altLang="en-US" sz="3700">
                <a:solidFill>
                  <a:srgbClr val="FFFF00"/>
                </a:solidFill>
              </a:rPr>
              <a:t>AERÓBICA</a:t>
            </a:r>
            <a:endParaRPr lang="en-029" altLang="en-US" sz="3700">
              <a:solidFill>
                <a:srgbClr val="FFFF00"/>
              </a:solidFill>
            </a:endParaRPr>
          </a:p>
        </p:txBody>
      </p:sp>
      <p:grpSp>
        <p:nvGrpSpPr>
          <p:cNvPr id="20483" name="Group 3">
            <a:extLst>
              <a:ext uri="{FF2B5EF4-FFF2-40B4-BE49-F238E27FC236}">
                <a16:creationId xmlns:a16="http://schemas.microsoft.com/office/drawing/2014/main" id="{F9C7E63B-0518-468E-8567-065E3714284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-228600"/>
            <a:ext cx="2566988" cy="4800600"/>
            <a:chOff x="-48" y="-144"/>
            <a:chExt cx="1617" cy="3024"/>
          </a:xfrm>
        </p:grpSpPr>
        <p:sp>
          <p:nvSpPr>
            <p:cNvPr id="20513" name="AutoShape 4">
              <a:extLst>
                <a:ext uri="{FF2B5EF4-FFF2-40B4-BE49-F238E27FC236}">
                  <a16:creationId xmlns:a16="http://schemas.microsoft.com/office/drawing/2014/main" id="{17A4FCA5-9334-4434-A926-D3ECB3ED682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-144"/>
              <a:ext cx="1617" cy="30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0514" name="Picture 5">
              <a:extLst>
                <a:ext uri="{FF2B5EF4-FFF2-40B4-BE49-F238E27FC236}">
                  <a16:creationId xmlns:a16="http://schemas.microsoft.com/office/drawing/2014/main" id="{F849DD9C-91C9-4E18-88E4-D5C5E8E5B1A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5" y="-132"/>
              <a:ext cx="1597" cy="2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84" name="Group 6">
            <a:extLst>
              <a:ext uri="{FF2B5EF4-FFF2-40B4-BE49-F238E27FC236}">
                <a16:creationId xmlns:a16="http://schemas.microsoft.com/office/drawing/2014/main" id="{A2201E7A-631F-47B0-B8FA-165822805C7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438400" y="-304800"/>
            <a:ext cx="2590800" cy="3581400"/>
            <a:chOff x="1536" y="-192"/>
            <a:chExt cx="1632" cy="2256"/>
          </a:xfrm>
        </p:grpSpPr>
        <p:sp>
          <p:nvSpPr>
            <p:cNvPr id="20511" name="AutoShape 7">
              <a:extLst>
                <a:ext uri="{FF2B5EF4-FFF2-40B4-BE49-F238E27FC236}">
                  <a16:creationId xmlns:a16="http://schemas.microsoft.com/office/drawing/2014/main" id="{203882D7-3122-4B21-BFC7-025A43CC2D1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536" y="-192"/>
              <a:ext cx="1632" cy="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0512" name="Picture 8">
              <a:extLst>
                <a:ext uri="{FF2B5EF4-FFF2-40B4-BE49-F238E27FC236}">
                  <a16:creationId xmlns:a16="http://schemas.microsoft.com/office/drawing/2014/main" id="{6E0A9547-B192-4CDF-837B-4F7D16AAEDC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4" y="-180"/>
              <a:ext cx="1611" cy="22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85" name="Group 9">
            <a:extLst>
              <a:ext uri="{FF2B5EF4-FFF2-40B4-BE49-F238E27FC236}">
                <a16:creationId xmlns:a16="http://schemas.microsoft.com/office/drawing/2014/main" id="{3C7DD363-197A-4354-93C3-5CAE161A234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953000" y="-228600"/>
            <a:ext cx="4419600" cy="3505200"/>
            <a:chOff x="3120" y="-144"/>
            <a:chExt cx="2784" cy="2208"/>
          </a:xfrm>
        </p:grpSpPr>
        <p:sp>
          <p:nvSpPr>
            <p:cNvPr id="20509" name="AutoShape 10">
              <a:extLst>
                <a:ext uri="{FF2B5EF4-FFF2-40B4-BE49-F238E27FC236}">
                  <a16:creationId xmlns:a16="http://schemas.microsoft.com/office/drawing/2014/main" id="{4B7765A5-2B4D-4D51-86DD-3024F79A637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120" y="-144"/>
              <a:ext cx="2784" cy="2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0510" name="Picture 11">
              <a:extLst>
                <a:ext uri="{FF2B5EF4-FFF2-40B4-BE49-F238E27FC236}">
                  <a16:creationId xmlns:a16="http://schemas.microsoft.com/office/drawing/2014/main" id="{5DC3B15F-8D18-48B0-B9D5-96376F9276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7" y="-131"/>
              <a:ext cx="2765" cy="21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86" name="Group 12">
            <a:extLst>
              <a:ext uri="{FF2B5EF4-FFF2-40B4-BE49-F238E27FC236}">
                <a16:creationId xmlns:a16="http://schemas.microsoft.com/office/drawing/2014/main" id="{B27F7EE9-6906-4AB8-9C08-092E403BC7F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4386263"/>
            <a:ext cx="2590800" cy="2471737"/>
            <a:chOff x="-48" y="2763"/>
            <a:chExt cx="1632" cy="1557"/>
          </a:xfrm>
        </p:grpSpPr>
        <p:sp>
          <p:nvSpPr>
            <p:cNvPr id="20507" name="AutoShape 13">
              <a:extLst>
                <a:ext uri="{FF2B5EF4-FFF2-40B4-BE49-F238E27FC236}">
                  <a16:creationId xmlns:a16="http://schemas.microsoft.com/office/drawing/2014/main" id="{9CBB911B-54EC-43A2-8238-555521F814E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2763"/>
              <a:ext cx="1632" cy="15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0508" name="Picture 14">
              <a:extLst>
                <a:ext uri="{FF2B5EF4-FFF2-40B4-BE49-F238E27FC236}">
                  <a16:creationId xmlns:a16="http://schemas.microsoft.com/office/drawing/2014/main" id="{59A89D66-81E4-464F-AF4A-784113B508C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7" y="2775"/>
              <a:ext cx="1613" cy="15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0487" name="Group 15">
            <a:extLst>
              <a:ext uri="{FF2B5EF4-FFF2-40B4-BE49-F238E27FC236}">
                <a16:creationId xmlns:a16="http://schemas.microsoft.com/office/drawing/2014/main" id="{BE31430E-2611-4E3C-BCEF-384B22470A7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438400" y="3200400"/>
            <a:ext cx="3505200" cy="3657600"/>
            <a:chOff x="1536" y="2016"/>
            <a:chExt cx="2208" cy="2304"/>
          </a:xfrm>
        </p:grpSpPr>
        <p:sp>
          <p:nvSpPr>
            <p:cNvPr id="20505" name="AutoShape 16">
              <a:extLst>
                <a:ext uri="{FF2B5EF4-FFF2-40B4-BE49-F238E27FC236}">
                  <a16:creationId xmlns:a16="http://schemas.microsoft.com/office/drawing/2014/main" id="{178C8C95-E690-4FCC-8F6E-942F8B8FA01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536" y="2016"/>
              <a:ext cx="2208" cy="2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0506" name="Picture 17">
              <a:extLst>
                <a:ext uri="{FF2B5EF4-FFF2-40B4-BE49-F238E27FC236}">
                  <a16:creationId xmlns:a16="http://schemas.microsoft.com/office/drawing/2014/main" id="{CC6EBC5E-AB2F-4784-B572-CF6330E3629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45" y="2027"/>
              <a:ext cx="2186" cy="2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0488" name="Picture 18" descr="CamCord1">
            <a:extLst>
              <a:ext uri="{FF2B5EF4-FFF2-40B4-BE49-F238E27FC236}">
                <a16:creationId xmlns:a16="http://schemas.microsoft.com/office/drawing/2014/main" id="{9918F5BC-24DF-44AD-B12C-D40E1BF03F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489" name="Picture 19" descr="35mmCamera1">
            <a:extLst>
              <a:ext uri="{FF2B5EF4-FFF2-40B4-BE49-F238E27FC236}">
                <a16:creationId xmlns:a16="http://schemas.microsoft.com/office/drawing/2014/main" id="{8CFACF7B-0DD1-41A7-999E-8520641CBD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90" name="AutoShape 2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E811AE6-C08B-47AF-A06F-5B2D40D41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1" name="AutoShape 2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D64EE9D0-3DAD-4A77-9268-2894B6AD2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2" name="AutoShape 2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AB583A6F-5E6C-478E-B357-CE49F3018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3" name="AutoShape 2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6711BF2-8588-4514-9A26-B9F16273D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4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66C32A0-96AF-4548-B3ED-E6862EE9F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5" name="AutoShape 2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8A682327-DD01-4086-868D-64FE182C6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6" name="AutoShape 2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4DBF6B0-DCB0-48ED-9C6A-7714589CE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0497" name="AutoShape 27">
            <a:hlinkClick r:id="rId9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13A5AF20-B266-44C1-8DC0-F0E4FD5D4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8716" name="AutoShape 28">
            <a:hlinkClick r:id="rId10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E0E0626-05C6-4A36-A5B0-AEA590F4AC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8717" name="Text Box 29">
            <a:extLst>
              <a:ext uri="{FF2B5EF4-FFF2-40B4-BE49-F238E27FC236}">
                <a16:creationId xmlns:a16="http://schemas.microsoft.com/office/drawing/2014/main" id="{2B3CDEF8-7E66-4E7A-BAE0-1B06E55DC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8718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27D105E-E55F-4C8D-8849-8BDFC8DEB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8719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1138DCE-E5F1-4129-ADD6-92B47CE136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8720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3E16537-AD90-4097-8A5F-8762D6F0C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8721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49AF788-2929-4485-ABFB-F2BD3D827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8722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21BD285-A260-4D2D-9ABD-07EA4913B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>
            <a:extLst>
              <a:ext uri="{FF2B5EF4-FFF2-40B4-BE49-F238E27FC236}">
                <a16:creationId xmlns:a16="http://schemas.microsoft.com/office/drawing/2014/main" id="{60A9A2C2-5CBC-4EB7-9BE7-D41221C11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810000"/>
            <a:ext cx="5029200" cy="9144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990000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600" b="0">
              <a:latin typeface="Arial" panose="020B0604020202020204" pitchFamily="34" charset="0"/>
            </a:endParaRPr>
          </a:p>
        </p:txBody>
      </p:sp>
      <p:sp>
        <p:nvSpPr>
          <p:cNvPr id="21507" name="Rectangle 3">
            <a:extLst>
              <a:ext uri="{FF2B5EF4-FFF2-40B4-BE49-F238E27FC236}">
                <a16:creationId xmlns:a16="http://schemas.microsoft.com/office/drawing/2014/main" id="{AD0FB016-C4B4-4FFD-A10C-9F66413C6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4648200"/>
            <a:ext cx="4648200" cy="2057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n-US" altLang="en-US" sz="4500">
                <a:solidFill>
                  <a:srgbClr val="FFFF00"/>
                </a:solidFill>
              </a:rPr>
              <a:t>TOLERANCIA</a:t>
            </a:r>
            <a:br>
              <a:rPr lang="en-US" altLang="en-US" sz="4500">
                <a:solidFill>
                  <a:srgbClr val="FFFF00"/>
                </a:solidFill>
              </a:rPr>
            </a:br>
            <a:r>
              <a:rPr lang="en-US" altLang="en-US" sz="4500">
                <a:solidFill>
                  <a:srgbClr val="FFFF00"/>
                </a:solidFill>
              </a:rPr>
              <a:t>MUSCULAR</a:t>
            </a:r>
            <a:endParaRPr lang="en-029" altLang="en-US" sz="4500">
              <a:solidFill>
                <a:srgbClr val="FFFF00"/>
              </a:solidFill>
            </a:endParaRPr>
          </a:p>
        </p:txBody>
      </p:sp>
      <p:sp>
        <p:nvSpPr>
          <p:cNvPr id="21508" name="Rectangle 4">
            <a:extLst>
              <a:ext uri="{FF2B5EF4-FFF2-40B4-BE49-F238E27FC236}">
                <a16:creationId xmlns:a16="http://schemas.microsoft.com/office/drawing/2014/main" id="{7DA33F69-5845-4E73-9A94-8335C64DF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4724400"/>
            <a:ext cx="4038600" cy="20574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990000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09" name="Rectangle 5">
            <a:extLst>
              <a:ext uri="{FF2B5EF4-FFF2-40B4-BE49-F238E27FC236}">
                <a16:creationId xmlns:a16="http://schemas.microsoft.com/office/drawing/2014/main" id="{E4C43FBE-B90B-4403-878F-D7F0F8EDA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5029200"/>
            <a:ext cx="4038600" cy="1981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FFFF00"/>
                </a:solidFill>
              </a:rPr>
              <a:t>SENTADILLAS</a:t>
            </a: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Y</a:t>
            </a: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LAGARTIJAS</a:t>
            </a:r>
            <a:br>
              <a:rPr lang="en-US" altLang="en-US" sz="3900">
                <a:solidFill>
                  <a:srgbClr val="FFFF00"/>
                </a:solidFill>
              </a:rPr>
            </a:br>
            <a:endParaRPr lang="en-029" altLang="en-US" sz="3900">
              <a:solidFill>
                <a:srgbClr val="FFFF00"/>
              </a:solidFill>
            </a:endParaRPr>
          </a:p>
        </p:txBody>
      </p:sp>
      <p:sp>
        <p:nvSpPr>
          <p:cNvPr id="21510" name="Rectangle 6">
            <a:extLst>
              <a:ext uri="{FF2B5EF4-FFF2-40B4-BE49-F238E27FC236}">
                <a16:creationId xmlns:a16="http://schemas.microsoft.com/office/drawing/2014/main" id="{42491D3E-EEBE-4FD3-9953-4A38AC1790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3962400"/>
            <a:ext cx="50292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5000">
                <a:solidFill>
                  <a:srgbClr val="FFFF00"/>
                </a:solidFill>
              </a:rPr>
              <a:t>DOMINADAS</a:t>
            </a:r>
            <a:endParaRPr lang="en-029" altLang="en-US" sz="5000">
              <a:solidFill>
                <a:srgbClr val="FFFF00"/>
              </a:solidFill>
            </a:endParaRPr>
          </a:p>
        </p:txBody>
      </p:sp>
      <p:grpSp>
        <p:nvGrpSpPr>
          <p:cNvPr id="21511" name="Group 7">
            <a:extLst>
              <a:ext uri="{FF2B5EF4-FFF2-40B4-BE49-F238E27FC236}">
                <a16:creationId xmlns:a16="http://schemas.microsoft.com/office/drawing/2014/main" id="{793E4C31-5FE3-4062-8130-DB1F04D930C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228600" y="-76200"/>
            <a:ext cx="2895600" cy="3886200"/>
            <a:chOff x="-144" y="-48"/>
            <a:chExt cx="1824" cy="2448"/>
          </a:xfrm>
        </p:grpSpPr>
        <p:sp>
          <p:nvSpPr>
            <p:cNvPr id="21538" name="AutoShape 8">
              <a:extLst>
                <a:ext uri="{FF2B5EF4-FFF2-40B4-BE49-F238E27FC236}">
                  <a16:creationId xmlns:a16="http://schemas.microsoft.com/office/drawing/2014/main" id="{87F511B3-63C3-40A8-B82D-F31CAE188B8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144" y="-48"/>
              <a:ext cx="1824" cy="2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39" name="Picture 9">
              <a:extLst>
                <a:ext uri="{FF2B5EF4-FFF2-40B4-BE49-F238E27FC236}">
                  <a16:creationId xmlns:a16="http://schemas.microsoft.com/office/drawing/2014/main" id="{32905322-BE47-4C80-81A0-0F924F9CAB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3" y="-41"/>
              <a:ext cx="1803" cy="24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512" name="Group 10">
            <a:extLst>
              <a:ext uri="{FF2B5EF4-FFF2-40B4-BE49-F238E27FC236}">
                <a16:creationId xmlns:a16="http://schemas.microsoft.com/office/drawing/2014/main" id="{75B6917C-78B8-493A-B0E3-2E7A68A1495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590800" y="0"/>
            <a:ext cx="2514600" cy="3810000"/>
            <a:chOff x="1632" y="0"/>
            <a:chExt cx="1584" cy="2400"/>
          </a:xfrm>
        </p:grpSpPr>
        <p:sp>
          <p:nvSpPr>
            <p:cNvPr id="21536" name="AutoShape 11">
              <a:extLst>
                <a:ext uri="{FF2B5EF4-FFF2-40B4-BE49-F238E27FC236}">
                  <a16:creationId xmlns:a16="http://schemas.microsoft.com/office/drawing/2014/main" id="{A6F10BB9-4EC2-4FE6-A83A-B00D56E48A3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632" y="0"/>
              <a:ext cx="1584" cy="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37" name="Picture 12">
              <a:extLst>
                <a:ext uri="{FF2B5EF4-FFF2-40B4-BE49-F238E27FC236}">
                  <a16:creationId xmlns:a16="http://schemas.microsoft.com/office/drawing/2014/main" id="{B77D1902-F2DF-46DB-B516-E89CA672E8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44" y="10"/>
              <a:ext cx="1557" cy="23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513" name="Group 13">
            <a:extLst>
              <a:ext uri="{FF2B5EF4-FFF2-40B4-BE49-F238E27FC236}">
                <a16:creationId xmlns:a16="http://schemas.microsoft.com/office/drawing/2014/main" id="{2F626433-4D77-4ACC-8BBC-4C9425009B0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953000" y="0"/>
            <a:ext cx="4191000" cy="2667000"/>
            <a:chOff x="3120" y="0"/>
            <a:chExt cx="2640" cy="1680"/>
          </a:xfrm>
        </p:grpSpPr>
        <p:sp>
          <p:nvSpPr>
            <p:cNvPr id="21534" name="AutoShape 14">
              <a:extLst>
                <a:ext uri="{FF2B5EF4-FFF2-40B4-BE49-F238E27FC236}">
                  <a16:creationId xmlns:a16="http://schemas.microsoft.com/office/drawing/2014/main" id="{DEF35E90-65D9-49CF-A447-246FCCE594B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120" y="0"/>
              <a:ext cx="2640" cy="1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35" name="Picture 15">
              <a:extLst>
                <a:ext uri="{FF2B5EF4-FFF2-40B4-BE49-F238E27FC236}">
                  <a16:creationId xmlns:a16="http://schemas.microsoft.com/office/drawing/2014/main" id="{CD518596-C266-4B46-A624-5CC99941F6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9" y="11"/>
              <a:ext cx="2624" cy="1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1514" name="Group 16">
            <a:extLst>
              <a:ext uri="{FF2B5EF4-FFF2-40B4-BE49-F238E27FC236}">
                <a16:creationId xmlns:a16="http://schemas.microsoft.com/office/drawing/2014/main" id="{B1E18247-2E20-4346-B178-6F46838E741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29200" y="2590800"/>
            <a:ext cx="4114800" cy="2114550"/>
            <a:chOff x="3168" y="1632"/>
            <a:chExt cx="2592" cy="1332"/>
          </a:xfrm>
        </p:grpSpPr>
        <p:sp>
          <p:nvSpPr>
            <p:cNvPr id="21532" name="AutoShape 17">
              <a:extLst>
                <a:ext uri="{FF2B5EF4-FFF2-40B4-BE49-F238E27FC236}">
                  <a16:creationId xmlns:a16="http://schemas.microsoft.com/office/drawing/2014/main" id="{EB593832-9EC4-4864-962F-0DAA0674594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168" y="1632"/>
              <a:ext cx="2592" cy="1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1533" name="Picture 18">
              <a:extLst>
                <a:ext uri="{FF2B5EF4-FFF2-40B4-BE49-F238E27FC236}">
                  <a16:creationId xmlns:a16="http://schemas.microsoft.com/office/drawing/2014/main" id="{D1914303-280B-47BD-B915-1B8F20E3650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81" y="1638"/>
              <a:ext cx="2568" cy="1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1515" name="Picture 19" descr="CamCord1">
            <a:extLst>
              <a:ext uri="{FF2B5EF4-FFF2-40B4-BE49-F238E27FC236}">
                <a16:creationId xmlns:a16="http://schemas.microsoft.com/office/drawing/2014/main" id="{6F92E754-38C6-4757-BDBE-FC33734C65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16" name="Picture 20" descr="35mmCamera1">
            <a:extLst>
              <a:ext uri="{FF2B5EF4-FFF2-40B4-BE49-F238E27FC236}">
                <a16:creationId xmlns:a16="http://schemas.microsoft.com/office/drawing/2014/main" id="{5D20FB54-5759-46E4-B0F3-12EAF9BB34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17" name="AutoShape 21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EB15C4D8-F62D-443D-82DC-973E95D81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18" name="AutoShape 22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BBE7F52B-A04D-41B9-A43D-E0EF129F5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19" name="AutoShape 23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952F08A-3A7B-44EE-A02F-F2F1A6F73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20" name="AutoShape 24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9D06512-FC51-4384-AC9B-87E94B776A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21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0A2DD1F-597D-4A49-A18F-CD7D174CF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22" name="AutoShape 26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0F715BC1-2D07-4A73-A221-49B954EA0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23" name="AutoShape 27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59F9E693-7EF6-460A-A413-B5C5BCE649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1524" name="AutoShape 28">
            <a:hlinkClick r:id="rId8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A583DA4-B4C9-4A68-8612-FD97613CE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9741" name="AutoShape 29">
            <a:hlinkClick r:id="rId9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3E3FC79-C5DF-4FD7-A793-7B5CAAEC8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9742" name="Text Box 30">
            <a:extLst>
              <a:ext uri="{FF2B5EF4-FFF2-40B4-BE49-F238E27FC236}">
                <a16:creationId xmlns:a16="http://schemas.microsoft.com/office/drawing/2014/main" id="{4FB3B17E-FBBB-4E92-8E7D-6B69473E18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9743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A87F9AE-8466-4ECB-A237-3BE942FA3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9744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F3ECC1C-31AE-46BF-B69A-7934FC7C9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9745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3F3A8C7-4963-4A70-98B9-3991A1C062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9746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E34CCD3-E1D6-49FE-B23D-F151470CF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9747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2134D29-9E4A-408D-9106-E255881A1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Rectangle 2">
            <a:extLst>
              <a:ext uri="{FF2B5EF4-FFF2-40B4-BE49-F238E27FC236}">
                <a16:creationId xmlns:a16="http://schemas.microsoft.com/office/drawing/2014/main" id="{318D0307-CDEC-40B5-BFA4-B4D401FD2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33800"/>
            <a:ext cx="3810000" cy="7620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990000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600" b="0">
              <a:latin typeface="Arial" panose="020B0604020202020204" pitchFamily="34" charset="0"/>
            </a:endParaRPr>
          </a:p>
        </p:txBody>
      </p:sp>
      <p:sp>
        <p:nvSpPr>
          <p:cNvPr id="22531" name="Rectangle 3">
            <a:extLst>
              <a:ext uri="{FF2B5EF4-FFF2-40B4-BE49-F238E27FC236}">
                <a16:creationId xmlns:a16="http://schemas.microsoft.com/office/drawing/2014/main" id="{E7E47CD5-99C6-46FE-B8D6-85C8C7760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733800"/>
            <a:ext cx="3733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FFFF00"/>
                </a:solidFill>
              </a:rPr>
              <a:t>Espalda y Piernas</a:t>
            </a:r>
            <a:endParaRPr lang="en-029" altLang="en-US" sz="3600">
              <a:solidFill>
                <a:srgbClr val="FFFF00"/>
              </a:solidFill>
            </a:endParaRPr>
          </a:p>
        </p:txBody>
      </p:sp>
      <p:sp>
        <p:nvSpPr>
          <p:cNvPr id="22532" name="Rectangle 4">
            <a:extLst>
              <a:ext uri="{FF2B5EF4-FFF2-40B4-BE49-F238E27FC236}">
                <a16:creationId xmlns:a16="http://schemas.microsoft.com/office/drawing/2014/main" id="{9B82D6B8-6E8A-45FF-8274-8F6C77C1B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3733800"/>
            <a:ext cx="5334000" cy="7620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990000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600" b="0">
              <a:latin typeface="Arial" panose="020B0604020202020204" pitchFamily="34" charset="0"/>
            </a:endParaRPr>
          </a:p>
        </p:txBody>
      </p:sp>
      <p:sp>
        <p:nvSpPr>
          <p:cNvPr id="22533" name="Rectangle 5">
            <a:extLst>
              <a:ext uri="{FF2B5EF4-FFF2-40B4-BE49-F238E27FC236}">
                <a16:creationId xmlns:a16="http://schemas.microsoft.com/office/drawing/2014/main" id="{D971E653-2EA0-4A24-9CDE-835476D03C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86200" y="3810000"/>
            <a:ext cx="5181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>
                <a:solidFill>
                  <a:srgbClr val="FFFF00"/>
                </a:solidFill>
              </a:rPr>
              <a:t>Fortaleza Prensora/Agarre</a:t>
            </a:r>
            <a:endParaRPr lang="en-029" altLang="en-US" sz="3400">
              <a:solidFill>
                <a:srgbClr val="FFFF00"/>
              </a:solidFill>
            </a:endParaRPr>
          </a:p>
        </p:txBody>
      </p:sp>
      <p:sp>
        <p:nvSpPr>
          <p:cNvPr id="22534" name="Rectangle 6">
            <a:extLst>
              <a:ext uri="{FF2B5EF4-FFF2-40B4-BE49-F238E27FC236}">
                <a16:creationId xmlns:a16="http://schemas.microsoft.com/office/drawing/2014/main" id="{4C10BB4A-3B67-4362-8472-A482D3A26F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495800"/>
            <a:ext cx="9144000" cy="9144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990000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600" b="0">
              <a:latin typeface="Arial" panose="020B0604020202020204" pitchFamily="34" charset="0"/>
            </a:endParaRPr>
          </a:p>
        </p:txBody>
      </p:sp>
      <p:sp>
        <p:nvSpPr>
          <p:cNvPr id="22535" name="Rectangle 7">
            <a:extLst>
              <a:ext uri="{FF2B5EF4-FFF2-40B4-BE49-F238E27FC236}">
                <a16:creationId xmlns:a16="http://schemas.microsoft.com/office/drawing/2014/main" id="{ED27F1AD-AE74-4CC1-BA2F-85ED06FAA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4648200"/>
            <a:ext cx="92202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000">
                <a:solidFill>
                  <a:srgbClr val="FFFF00"/>
                </a:solidFill>
              </a:rPr>
              <a:t>EVALUACIÓN DE LA FORTALEZA ISOMÉTRICA</a:t>
            </a:r>
            <a:endParaRPr lang="en-029" altLang="en-US" sz="3000">
              <a:solidFill>
                <a:srgbClr val="FFFF00"/>
              </a:solidFill>
            </a:endParaRPr>
          </a:p>
        </p:txBody>
      </p:sp>
      <p:sp>
        <p:nvSpPr>
          <p:cNvPr id="22536" name="Rectangle 8">
            <a:extLst>
              <a:ext uri="{FF2B5EF4-FFF2-40B4-BE49-F238E27FC236}">
                <a16:creationId xmlns:a16="http://schemas.microsoft.com/office/drawing/2014/main" id="{57026D4D-64ED-4615-9082-396DB6B87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791200"/>
            <a:ext cx="92202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5600">
                <a:solidFill>
                  <a:srgbClr val="FFFF00"/>
                </a:solidFill>
              </a:rPr>
              <a:t>FORTALEZA MUSCULAR</a:t>
            </a:r>
            <a:endParaRPr lang="en-029" altLang="en-US" sz="5600">
              <a:solidFill>
                <a:srgbClr val="FFFF00"/>
              </a:solidFill>
            </a:endParaRPr>
          </a:p>
        </p:txBody>
      </p:sp>
      <p:grpSp>
        <p:nvGrpSpPr>
          <p:cNvPr id="22537" name="Group 9">
            <a:extLst>
              <a:ext uri="{FF2B5EF4-FFF2-40B4-BE49-F238E27FC236}">
                <a16:creationId xmlns:a16="http://schemas.microsoft.com/office/drawing/2014/main" id="{CC103084-8859-4B44-AFA1-4B99CC70A0C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-76200"/>
            <a:ext cx="2074863" cy="3810000"/>
            <a:chOff x="-48" y="-48"/>
            <a:chExt cx="1307" cy="2400"/>
          </a:xfrm>
        </p:grpSpPr>
        <p:sp>
          <p:nvSpPr>
            <p:cNvPr id="22564" name="AutoShape 10">
              <a:extLst>
                <a:ext uri="{FF2B5EF4-FFF2-40B4-BE49-F238E27FC236}">
                  <a16:creationId xmlns:a16="http://schemas.microsoft.com/office/drawing/2014/main" id="{2D36CE7B-B9BA-44D1-879E-BA9C3571358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-48"/>
              <a:ext cx="1307" cy="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2565" name="Picture 11">
              <a:extLst>
                <a:ext uri="{FF2B5EF4-FFF2-40B4-BE49-F238E27FC236}">
                  <a16:creationId xmlns:a16="http://schemas.microsoft.com/office/drawing/2014/main" id="{5EF5D1A4-C393-40D1-9A79-5C411E17376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5" y="-35"/>
              <a:ext cx="1279" cy="2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38" name="Group 12">
            <a:extLst>
              <a:ext uri="{FF2B5EF4-FFF2-40B4-BE49-F238E27FC236}">
                <a16:creationId xmlns:a16="http://schemas.microsoft.com/office/drawing/2014/main" id="{804AD830-C8EE-4259-B004-9B56DC74250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05000" y="0"/>
            <a:ext cx="1905000" cy="3733800"/>
            <a:chOff x="1200" y="0"/>
            <a:chExt cx="1200" cy="2352"/>
          </a:xfrm>
        </p:grpSpPr>
        <p:sp>
          <p:nvSpPr>
            <p:cNvPr id="22562" name="AutoShape 13">
              <a:extLst>
                <a:ext uri="{FF2B5EF4-FFF2-40B4-BE49-F238E27FC236}">
                  <a16:creationId xmlns:a16="http://schemas.microsoft.com/office/drawing/2014/main" id="{4C86D265-FAA1-4471-B0DB-69581D82551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00" y="0"/>
              <a:ext cx="1200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2563" name="Picture 14">
              <a:extLst>
                <a:ext uri="{FF2B5EF4-FFF2-40B4-BE49-F238E27FC236}">
                  <a16:creationId xmlns:a16="http://schemas.microsoft.com/office/drawing/2014/main" id="{C9122A06-6ECC-45B3-B9DF-204DB16136B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8" y="15"/>
              <a:ext cx="1183" cy="2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39" name="Group 15">
            <a:extLst>
              <a:ext uri="{FF2B5EF4-FFF2-40B4-BE49-F238E27FC236}">
                <a16:creationId xmlns:a16="http://schemas.microsoft.com/office/drawing/2014/main" id="{D7C4B043-FE77-4D02-B5C0-D61F8157713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729038" y="0"/>
            <a:ext cx="2900362" cy="3733800"/>
            <a:chOff x="2349" y="0"/>
            <a:chExt cx="1827" cy="2352"/>
          </a:xfrm>
        </p:grpSpPr>
        <p:sp>
          <p:nvSpPr>
            <p:cNvPr id="22560" name="AutoShape 16">
              <a:extLst>
                <a:ext uri="{FF2B5EF4-FFF2-40B4-BE49-F238E27FC236}">
                  <a16:creationId xmlns:a16="http://schemas.microsoft.com/office/drawing/2014/main" id="{571D4BD8-5A28-43C2-86F4-5592E59E4C0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349" y="0"/>
              <a:ext cx="1827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2561" name="Picture 17">
              <a:extLst>
                <a:ext uri="{FF2B5EF4-FFF2-40B4-BE49-F238E27FC236}">
                  <a16:creationId xmlns:a16="http://schemas.microsoft.com/office/drawing/2014/main" id="{3539602D-27CA-41A1-BC63-C5D8DB7A55F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56" y="15"/>
              <a:ext cx="1810" cy="2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2540" name="Group 18">
            <a:extLst>
              <a:ext uri="{FF2B5EF4-FFF2-40B4-BE49-F238E27FC236}">
                <a16:creationId xmlns:a16="http://schemas.microsoft.com/office/drawing/2014/main" id="{467056A3-303A-4CEF-B00A-3BB9C3E4DA6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553200" y="0"/>
            <a:ext cx="2743200" cy="3733800"/>
            <a:chOff x="4128" y="0"/>
            <a:chExt cx="1632" cy="2352"/>
          </a:xfrm>
        </p:grpSpPr>
        <p:sp>
          <p:nvSpPr>
            <p:cNvPr id="22558" name="AutoShape 19">
              <a:extLst>
                <a:ext uri="{FF2B5EF4-FFF2-40B4-BE49-F238E27FC236}">
                  <a16:creationId xmlns:a16="http://schemas.microsoft.com/office/drawing/2014/main" id="{0F1C11E2-2183-4F22-BB4F-DD1E7BB2C09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128" y="0"/>
              <a:ext cx="1632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2559" name="Picture 20">
              <a:extLst>
                <a:ext uri="{FF2B5EF4-FFF2-40B4-BE49-F238E27FC236}">
                  <a16:creationId xmlns:a16="http://schemas.microsoft.com/office/drawing/2014/main" id="{9061BE0B-9A39-4C91-95FB-A0A014316FE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37" y="12"/>
              <a:ext cx="1616" cy="2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2541" name="Picture 21" descr="CamCord1">
            <a:extLst>
              <a:ext uri="{FF2B5EF4-FFF2-40B4-BE49-F238E27FC236}">
                <a16:creationId xmlns:a16="http://schemas.microsoft.com/office/drawing/2014/main" id="{53290DB4-1133-4EDC-B523-4CA0279328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542" name="Picture 22" descr="35mmCamera1">
            <a:extLst>
              <a:ext uri="{FF2B5EF4-FFF2-40B4-BE49-F238E27FC236}">
                <a16:creationId xmlns:a16="http://schemas.microsoft.com/office/drawing/2014/main" id="{9C35F782-8506-4CAD-A764-603BE534A9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43" name="AutoShape 2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97D9A78F-6A58-43A7-9404-B8C7A11DA5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44" name="AutoShape 2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4C05D39-FEE8-4555-8A65-756D98BAF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45" name="AutoShape 2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D406AC2F-9E20-4A27-8250-20A2E1EB5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46" name="AutoShape 2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F366499-E9CB-4795-BD19-9EA5F7D68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47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F37F845-E3EB-407E-92F9-C6313752D1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48" name="AutoShape 2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E2C6FAFB-50F2-481B-9694-75621FBF5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49" name="AutoShape 2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D47CAB63-B9E6-4645-8A8D-C1761AEB0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2550" name="AutoShape 30">
            <a:hlinkClick r:id="rId8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17D81E5A-2EA4-491E-8CF0-C336D3669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0767" name="AutoShape 31">
            <a:hlinkClick r:id="rId9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CE6FD4C-2897-4EED-A054-ED61DF2B7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0768" name="Text Box 32">
            <a:extLst>
              <a:ext uri="{FF2B5EF4-FFF2-40B4-BE49-F238E27FC236}">
                <a16:creationId xmlns:a16="http://schemas.microsoft.com/office/drawing/2014/main" id="{3D4760C2-1712-4DE8-8D85-A328511273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0769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2031FE8-0702-4085-9E8D-5FD44CFCC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0770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6F95583-92E8-46C4-8478-CB3BB0BC96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0771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A395D82-B3DF-4D3B-95AB-2F1770094E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0772" name="AutoShape 3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3630E8E-8941-4018-95A3-0EF6A03F42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0773" name="AutoShape 3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95D7213-1C2A-4AA9-8271-F471595E1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>
            <a:extLst>
              <a:ext uri="{FF2B5EF4-FFF2-40B4-BE49-F238E27FC236}">
                <a16:creationId xmlns:a16="http://schemas.microsoft.com/office/drawing/2014/main" id="{557C204E-A5A2-49EA-A377-E88E9BD6DB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505200"/>
            <a:ext cx="3733800" cy="3352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3555" name="Rectangle 3">
            <a:extLst>
              <a:ext uri="{FF2B5EF4-FFF2-40B4-BE49-F238E27FC236}">
                <a16:creationId xmlns:a16="http://schemas.microsoft.com/office/drawing/2014/main" id="{F808CD7F-F02D-4B62-9DDB-0EB0EF2B1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810000"/>
            <a:ext cx="3733800" cy="2590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FFFF00"/>
                </a:solidFill>
              </a:rPr>
              <a:t>EVALUACIÓN </a:t>
            </a:r>
            <a:br>
              <a:rPr lang="en-US" altLang="en-US" sz="3600">
                <a:solidFill>
                  <a:srgbClr val="FFFF00"/>
                </a:solidFill>
              </a:rPr>
            </a:br>
            <a:r>
              <a:rPr lang="en-US" altLang="en-US" sz="3600">
                <a:solidFill>
                  <a:srgbClr val="FFFF00"/>
                </a:solidFill>
              </a:rPr>
              <a:t>DE LA</a:t>
            </a:r>
            <a:br>
              <a:rPr lang="en-US" altLang="en-US" sz="3600">
                <a:solidFill>
                  <a:srgbClr val="FFFF00"/>
                </a:solidFill>
              </a:rPr>
            </a:br>
            <a:r>
              <a:rPr lang="en-US" altLang="en-US" sz="3600">
                <a:solidFill>
                  <a:srgbClr val="FFFF00"/>
                </a:solidFill>
              </a:rPr>
              <a:t>FUNCIÓN</a:t>
            </a:r>
            <a:br>
              <a:rPr lang="en-US" altLang="en-US" sz="3600">
                <a:solidFill>
                  <a:srgbClr val="FFFF00"/>
                </a:solidFill>
              </a:rPr>
            </a:br>
            <a:r>
              <a:rPr lang="en-US" altLang="en-US" sz="3600">
                <a:solidFill>
                  <a:srgbClr val="FFFF00"/>
                </a:solidFill>
              </a:rPr>
              <a:t>MUSCULAR</a:t>
            </a:r>
            <a:endParaRPr lang="en-029" altLang="en-US" sz="3600">
              <a:solidFill>
                <a:srgbClr val="FFFF00"/>
              </a:solidFill>
            </a:endParaRPr>
          </a:p>
        </p:txBody>
      </p:sp>
      <p:grpSp>
        <p:nvGrpSpPr>
          <p:cNvPr id="23556" name="Group 4">
            <a:extLst>
              <a:ext uri="{FF2B5EF4-FFF2-40B4-BE49-F238E27FC236}">
                <a16:creationId xmlns:a16="http://schemas.microsoft.com/office/drawing/2014/main" id="{01A9BD32-06C0-47A7-9C01-BDBB8F68954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228600" y="-228600"/>
            <a:ext cx="2446338" cy="3810000"/>
            <a:chOff x="-144" y="-144"/>
            <a:chExt cx="1541" cy="2400"/>
          </a:xfrm>
        </p:grpSpPr>
        <p:sp>
          <p:nvSpPr>
            <p:cNvPr id="23588" name="AutoShape 5">
              <a:extLst>
                <a:ext uri="{FF2B5EF4-FFF2-40B4-BE49-F238E27FC236}">
                  <a16:creationId xmlns:a16="http://schemas.microsoft.com/office/drawing/2014/main" id="{DE1081AF-C5B6-4B5D-B7AB-CAC61F09B6C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144" y="-144"/>
              <a:ext cx="1541" cy="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3589" name="Picture 6">
              <a:extLst>
                <a:ext uri="{FF2B5EF4-FFF2-40B4-BE49-F238E27FC236}">
                  <a16:creationId xmlns:a16="http://schemas.microsoft.com/office/drawing/2014/main" id="{268AAD11-163F-4D0B-8588-30EEA84BC2D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34" y="-132"/>
              <a:ext cx="1515" cy="23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557" name="Group 7">
            <a:extLst>
              <a:ext uri="{FF2B5EF4-FFF2-40B4-BE49-F238E27FC236}">
                <a16:creationId xmlns:a16="http://schemas.microsoft.com/office/drawing/2014/main" id="{F6F0CBCF-632C-4521-B253-D6219857EB9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133600" y="-76200"/>
            <a:ext cx="2133600" cy="3657600"/>
            <a:chOff x="1344" y="0"/>
            <a:chExt cx="1344" cy="2256"/>
          </a:xfrm>
        </p:grpSpPr>
        <p:sp>
          <p:nvSpPr>
            <p:cNvPr id="23586" name="AutoShape 8">
              <a:extLst>
                <a:ext uri="{FF2B5EF4-FFF2-40B4-BE49-F238E27FC236}">
                  <a16:creationId xmlns:a16="http://schemas.microsoft.com/office/drawing/2014/main" id="{D623DF9E-7350-4309-9070-D632FEAA728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44" y="0"/>
              <a:ext cx="1344" cy="2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3587" name="Picture 9">
              <a:extLst>
                <a:ext uri="{FF2B5EF4-FFF2-40B4-BE49-F238E27FC236}">
                  <a16:creationId xmlns:a16="http://schemas.microsoft.com/office/drawing/2014/main" id="{C37E9970-A34F-460A-90DE-CDD16BA3A2E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57" y="9"/>
              <a:ext cx="1325" cy="2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558" name="Group 10">
            <a:extLst>
              <a:ext uri="{FF2B5EF4-FFF2-40B4-BE49-F238E27FC236}">
                <a16:creationId xmlns:a16="http://schemas.microsoft.com/office/drawing/2014/main" id="{C4A8E911-4B12-42FC-8E4A-8E849567867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191000" y="-76200"/>
            <a:ext cx="2209800" cy="3810000"/>
            <a:chOff x="2640" y="0"/>
            <a:chExt cx="1392" cy="2352"/>
          </a:xfrm>
        </p:grpSpPr>
        <p:sp>
          <p:nvSpPr>
            <p:cNvPr id="23584" name="AutoShape 11">
              <a:extLst>
                <a:ext uri="{FF2B5EF4-FFF2-40B4-BE49-F238E27FC236}">
                  <a16:creationId xmlns:a16="http://schemas.microsoft.com/office/drawing/2014/main" id="{5B0E3175-A765-4D40-A735-4269BD40BF1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640" y="0"/>
              <a:ext cx="1392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3585" name="Picture 12">
              <a:extLst>
                <a:ext uri="{FF2B5EF4-FFF2-40B4-BE49-F238E27FC236}">
                  <a16:creationId xmlns:a16="http://schemas.microsoft.com/office/drawing/2014/main" id="{5BC5BE4D-962E-4F6F-B5E1-AFB99951276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48" y="9"/>
              <a:ext cx="1376" cy="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559" name="AutoShape 13">
            <a:extLst>
              <a:ext uri="{FF2B5EF4-FFF2-40B4-BE49-F238E27FC236}">
                <a16:creationId xmlns:a16="http://schemas.microsoft.com/office/drawing/2014/main" id="{54FA6A18-5F54-49AB-B924-65FDBA6E8F8E}"/>
              </a:ext>
            </a:extLst>
          </p:cNvPr>
          <p:cNvSpPr>
            <a:spLocks noChangeAspect="1" noChangeArrowheads="1" noTextEdit="1"/>
          </p:cNvSpPr>
          <p:nvPr/>
        </p:nvSpPr>
        <p:spPr bwMode="auto">
          <a:xfrm>
            <a:off x="6324600" y="-228600"/>
            <a:ext cx="3048000" cy="3886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23560" name="Picture 14">
            <a:extLst>
              <a:ext uri="{FF2B5EF4-FFF2-40B4-BE49-F238E27FC236}">
                <a16:creationId xmlns:a16="http://schemas.microsoft.com/office/drawing/2014/main" id="{A1D91EA5-F910-4BD8-A85C-6FA2760255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38888" y="0"/>
            <a:ext cx="3013075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61" name="Group 15">
            <a:extLst>
              <a:ext uri="{FF2B5EF4-FFF2-40B4-BE49-F238E27FC236}">
                <a16:creationId xmlns:a16="http://schemas.microsoft.com/office/drawing/2014/main" id="{E1ECD5CE-74C7-4A8F-84F1-8010314FC3C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400800" y="3505200"/>
            <a:ext cx="3048000" cy="3352800"/>
            <a:chOff x="4032" y="2208"/>
            <a:chExt cx="1920" cy="2112"/>
          </a:xfrm>
        </p:grpSpPr>
        <p:sp>
          <p:nvSpPr>
            <p:cNvPr id="23582" name="AutoShape 16">
              <a:extLst>
                <a:ext uri="{FF2B5EF4-FFF2-40B4-BE49-F238E27FC236}">
                  <a16:creationId xmlns:a16="http://schemas.microsoft.com/office/drawing/2014/main" id="{0332D48D-B6E7-4F97-A60A-DE4F58F3A36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032" y="2208"/>
              <a:ext cx="1920" cy="2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3583" name="Picture 17">
              <a:extLst>
                <a:ext uri="{FF2B5EF4-FFF2-40B4-BE49-F238E27FC236}">
                  <a16:creationId xmlns:a16="http://schemas.microsoft.com/office/drawing/2014/main" id="{479851DB-D8B7-42B7-A593-D76021A412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38" y="2224"/>
              <a:ext cx="1901" cy="20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562" name="Group 18">
            <a:extLst>
              <a:ext uri="{FF2B5EF4-FFF2-40B4-BE49-F238E27FC236}">
                <a16:creationId xmlns:a16="http://schemas.microsoft.com/office/drawing/2014/main" id="{74F8F491-D711-4C83-B94B-2C884769C54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733800" y="3505200"/>
            <a:ext cx="2743200" cy="3352800"/>
            <a:chOff x="2352" y="2208"/>
            <a:chExt cx="1728" cy="2112"/>
          </a:xfrm>
        </p:grpSpPr>
        <p:sp>
          <p:nvSpPr>
            <p:cNvPr id="23580" name="AutoShape 19">
              <a:extLst>
                <a:ext uri="{FF2B5EF4-FFF2-40B4-BE49-F238E27FC236}">
                  <a16:creationId xmlns:a16="http://schemas.microsoft.com/office/drawing/2014/main" id="{8A745DC2-6C39-4929-9629-F3E07B5BBA3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352" y="2208"/>
              <a:ext cx="1728" cy="2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3581" name="Picture 20">
              <a:extLst>
                <a:ext uri="{FF2B5EF4-FFF2-40B4-BE49-F238E27FC236}">
                  <a16:creationId xmlns:a16="http://schemas.microsoft.com/office/drawing/2014/main" id="{B4947CBE-7D6D-4D04-A251-B77A0282B65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59" y="2221"/>
              <a:ext cx="1714" cy="20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3563" name="Picture 21" descr="CamCord1">
            <a:extLst>
              <a:ext uri="{FF2B5EF4-FFF2-40B4-BE49-F238E27FC236}">
                <a16:creationId xmlns:a16="http://schemas.microsoft.com/office/drawing/2014/main" id="{C608C08A-9917-49F9-9928-6F6FDA072D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64" name="Picture 22" descr="35mmCamera1">
            <a:extLst>
              <a:ext uri="{FF2B5EF4-FFF2-40B4-BE49-F238E27FC236}">
                <a16:creationId xmlns:a16="http://schemas.microsoft.com/office/drawing/2014/main" id="{4F38B0E2-3677-4A30-8B81-4C343F65DC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65" name="AutoShape 2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05C59828-5A20-4BD6-8E8C-8592A0C22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66" name="AutoShape 2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B771085E-BACD-44CD-A401-EF38F045C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67" name="AutoShape 2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A9BE629F-F1BA-4DF9-AE74-843F7DFD6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68" name="AutoShape 2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9B1ACD1-8DA7-4355-A7BF-4F59A996B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69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01D9066-8E9E-487B-A82F-D21F08F21F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70" name="AutoShape 2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F1F5B1FF-F984-44E8-B396-679E8BF62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71" name="AutoShape 2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DBAD4F2A-FCD8-407E-A1DC-7362636B49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3572" name="AutoShape 30">
            <a:hlinkClick r:id="rId11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01159984-F7A1-495F-BF2C-0480B4E0F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1791" name="AutoShape 31">
            <a:hlinkClick r:id="rId12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7BF24E70-0336-43FC-A21C-C4266A25A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1792" name="Text Box 32">
            <a:extLst>
              <a:ext uri="{FF2B5EF4-FFF2-40B4-BE49-F238E27FC236}">
                <a16:creationId xmlns:a16="http://schemas.microsoft.com/office/drawing/2014/main" id="{55029B94-447A-45D4-A62B-F5ED0A5969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1793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BA0D912-69A1-40AB-9745-A97BB0F47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1794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9CF199E-635E-4A71-98C0-DBD3B1DBE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1795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3E99B9C-F558-4EA3-B9BC-140C74F71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1796" name="AutoShape 3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F798A22-7F01-41BC-BBF2-B24E31E16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1797" name="AutoShape 3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B44BDF6-4BF0-4E79-9927-534C93AFCE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7BE4C9A0-115A-492A-BCB8-7F87D7177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57200"/>
            <a:ext cx="8229600" cy="990600"/>
          </a:xfrm>
          <a:prstGeom prst="rect">
            <a:avLst/>
          </a:prstGeom>
          <a:gradFill rotWithShape="1">
            <a:gsLst>
              <a:gs pos="0">
                <a:srgbClr val="339933"/>
              </a:gs>
              <a:gs pos="100000">
                <a:srgbClr val="003300"/>
              </a:gs>
            </a:gsLst>
            <a:lin ang="5400000" scaled="1"/>
          </a:gradFill>
          <a:ln w="76200">
            <a:solidFill>
              <a:srgbClr val="FF33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7" name="Rectangle 3">
            <a:extLst>
              <a:ext uri="{FF2B5EF4-FFF2-40B4-BE49-F238E27FC236}">
                <a16:creationId xmlns:a16="http://schemas.microsoft.com/office/drawing/2014/main" id="{3E1E5973-C63A-4A1B-9A19-EFD661260C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09600" y="609600"/>
            <a:ext cx="8005763" cy="533400"/>
          </a:xfrm>
        </p:spPr>
        <p:txBody>
          <a:bodyPr/>
          <a:lstStyle/>
          <a:p>
            <a:r>
              <a:rPr lang="en-US" altLang="en-US" sz="4000" b="1"/>
              <a:t>PRESCRIPCIÓN DE EJERCICIO</a:t>
            </a:r>
            <a:endParaRPr lang="en-029" altLang="en-US" sz="4000" b="1"/>
          </a:p>
        </p:txBody>
      </p:sp>
      <p:sp>
        <p:nvSpPr>
          <p:cNvPr id="6148" name="AutoShape 4">
            <a:extLst>
              <a:ext uri="{FF2B5EF4-FFF2-40B4-BE49-F238E27FC236}">
                <a16:creationId xmlns:a16="http://schemas.microsoft.com/office/drawing/2014/main" id="{1B6B48F5-4ADF-45A3-88E4-63B61385F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28800"/>
            <a:ext cx="8382000" cy="4343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339933"/>
              </a:gs>
              <a:gs pos="100000">
                <a:srgbClr val="003300"/>
              </a:gs>
            </a:gsLst>
            <a:lin ang="5400000" scaled="1"/>
          </a:gradFill>
          <a:ln w="88900">
            <a:solidFill>
              <a:srgbClr val="FF33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9" name="Rectangle 5">
            <a:extLst>
              <a:ext uri="{FF2B5EF4-FFF2-40B4-BE49-F238E27FC236}">
                <a16:creationId xmlns:a16="http://schemas.microsoft.com/office/drawing/2014/main" id="{50C42215-85CF-4C5E-907C-A55222FA07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2209800"/>
            <a:ext cx="3429000" cy="838200"/>
          </a:xfrm>
          <a:prstGeom prst="rect">
            <a:avLst/>
          </a:prstGeom>
          <a:gradFill rotWithShape="1">
            <a:gsLst>
              <a:gs pos="0">
                <a:srgbClr val="FF3300"/>
              </a:gs>
              <a:gs pos="50000">
                <a:srgbClr val="993300"/>
              </a:gs>
              <a:gs pos="100000">
                <a:srgbClr val="FF3300"/>
              </a:gs>
            </a:gsLst>
            <a:lin ang="189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50" name="Rectangle 6">
            <a:extLst>
              <a:ext uri="{FF2B5EF4-FFF2-40B4-BE49-F238E27FC236}">
                <a16:creationId xmlns:a16="http://schemas.microsoft.com/office/drawing/2014/main" id="{C47465E2-0297-404E-963B-B7FDA524F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2362200"/>
            <a:ext cx="35052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chemeClr val="tx2"/>
                </a:solidFill>
              </a:rPr>
              <a:t>* Concepto *</a:t>
            </a:r>
            <a:endParaRPr lang="en-029" altLang="en-US" sz="4000">
              <a:solidFill>
                <a:schemeClr val="tx2"/>
              </a:solidFill>
            </a:endParaRPr>
          </a:p>
        </p:txBody>
      </p:sp>
      <p:sp>
        <p:nvSpPr>
          <p:cNvPr id="6151" name="Rectangle 7">
            <a:extLst>
              <a:ext uri="{FF2B5EF4-FFF2-40B4-BE49-F238E27FC236}">
                <a16:creationId xmlns:a16="http://schemas.microsoft.com/office/drawing/2014/main" id="{6EEDEBD9-C2F2-43F1-A4C1-F01FBDE8E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3124200"/>
            <a:ext cx="8534400" cy="2743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4200"/>
              <a:t>El Proceso Mediante el Cual a una</a:t>
            </a:r>
            <a:br>
              <a:rPr lang="es-ES" altLang="en-US" sz="4200"/>
            </a:br>
            <a:r>
              <a:rPr lang="es-ES" altLang="en-US" sz="4200"/>
              <a:t>Persona se le Diseña un Programa</a:t>
            </a:r>
            <a:br>
              <a:rPr lang="es-ES" altLang="en-US" sz="4200"/>
            </a:br>
            <a:r>
              <a:rPr lang="es-ES" altLang="en-US" sz="4200"/>
              <a:t>de Ejercicio en Forma</a:t>
            </a:r>
            <a:br>
              <a:rPr lang="es-ES" altLang="en-US" sz="4200"/>
            </a:br>
            <a:r>
              <a:rPr lang="es-ES" altLang="en-US" sz="4200"/>
              <a:t>Sistemática e Individualizada</a:t>
            </a:r>
            <a:endParaRPr lang="en-029" altLang="en-US" sz="4200"/>
          </a:p>
        </p:txBody>
      </p:sp>
      <p:pic>
        <p:nvPicPr>
          <p:cNvPr id="6152" name="Picture 8" descr="CamCord1">
            <a:extLst>
              <a:ext uri="{FF2B5EF4-FFF2-40B4-BE49-F238E27FC236}">
                <a16:creationId xmlns:a16="http://schemas.microsoft.com/office/drawing/2014/main" id="{0FC309BE-E9AA-4D8D-BAC2-A27A1E92F85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53" name="Picture 9" descr="35mmCamera1">
            <a:extLst>
              <a:ext uri="{FF2B5EF4-FFF2-40B4-BE49-F238E27FC236}">
                <a16:creationId xmlns:a16="http://schemas.microsoft.com/office/drawing/2014/main" id="{D1C04DB3-45A5-49F8-80F4-21D1B5AFE5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54" name="AutoShape 1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18B1A99-2908-49D1-BAD9-89158C20D8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55" name="AutoShape 1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FEDDADDC-0A5D-423E-B73E-FF650ABBF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56" name="AutoShape 1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F3F9C5D-8091-472E-A6C0-B529EA83F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57" name="AutoShape 1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4F718EB-E268-4086-94B9-69B08F0FD8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58" name="AutoShape 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51E8BA2-797E-44AB-8C83-22A6EF1D2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59" name="AutoShape 1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6C4CB968-A9E7-4FBF-95BE-D71617536B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60" name="AutoShape 1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2B7E03D3-BF3A-4E57-9ECE-F82B49C00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61" name="AutoShape 17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0FCA1AE9-9BE8-40C1-B94F-6EF6BFCC7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64370" name="AutoShape 18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716888E-7ABD-4F40-B120-F367EFCC7D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64371" name="Text Box 19">
            <a:extLst>
              <a:ext uri="{FF2B5EF4-FFF2-40B4-BE49-F238E27FC236}">
                <a16:creationId xmlns:a16="http://schemas.microsoft.com/office/drawing/2014/main" id="{102AE8B6-4571-489D-AE24-2A8B1B317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64372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1F85E58-3126-430F-9A28-8E80E1ABF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64373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D9BB037-9E17-44A1-A993-C29824359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64374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82ACC0A-64E6-45E7-B799-C21F2B3B2F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64375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6B99930-4D2E-4B22-85FA-BABE170C7C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64376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873BA8E-3B05-4F8F-829D-A0B0492FD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2">
            <a:extLst>
              <a:ext uri="{FF2B5EF4-FFF2-40B4-BE49-F238E27FC236}">
                <a16:creationId xmlns:a16="http://schemas.microsoft.com/office/drawing/2014/main" id="{D62CEC21-1618-4D3B-AB0A-4D05CA37C1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3348038"/>
            <a:ext cx="7620000" cy="26971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4579" name="Group 3">
            <a:extLst>
              <a:ext uri="{FF2B5EF4-FFF2-40B4-BE49-F238E27FC236}">
                <a16:creationId xmlns:a16="http://schemas.microsoft.com/office/drawing/2014/main" id="{6BF152EF-BC7B-4268-9936-F221D73FAA2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2667000"/>
            <a:ext cx="9144000" cy="4191000"/>
            <a:chOff x="0" y="1680"/>
            <a:chExt cx="5760" cy="2640"/>
          </a:xfrm>
        </p:grpSpPr>
        <p:sp>
          <p:nvSpPr>
            <p:cNvPr id="24606" name="AutoShape 4">
              <a:extLst>
                <a:ext uri="{FF2B5EF4-FFF2-40B4-BE49-F238E27FC236}">
                  <a16:creationId xmlns:a16="http://schemas.microsoft.com/office/drawing/2014/main" id="{740BF42E-2857-456A-994F-978F14C95F0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1680"/>
              <a:ext cx="5760" cy="2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5">
              <a:extLst>
                <a:ext uri="{FF2B5EF4-FFF2-40B4-BE49-F238E27FC236}">
                  <a16:creationId xmlns:a16="http://schemas.microsoft.com/office/drawing/2014/main" id="{E8721403-CF2A-4E7A-858D-4DF41D0CF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" y="1704"/>
              <a:ext cx="649" cy="107"/>
            </a:xfrm>
            <a:custGeom>
              <a:avLst/>
              <a:gdLst>
                <a:gd name="T0" fmla="*/ 43 w 1949"/>
                <a:gd name="T1" fmla="*/ 19 h 322"/>
                <a:gd name="T2" fmla="*/ 44 w 1949"/>
                <a:gd name="T3" fmla="*/ 25 h 322"/>
                <a:gd name="T4" fmla="*/ 31 w 1949"/>
                <a:gd name="T5" fmla="*/ 25 h 322"/>
                <a:gd name="T6" fmla="*/ 50 w 1949"/>
                <a:gd name="T7" fmla="*/ 22 h 322"/>
                <a:gd name="T8" fmla="*/ 71 w 1949"/>
                <a:gd name="T9" fmla="*/ 24 h 322"/>
                <a:gd name="T10" fmla="*/ 76 w 1949"/>
                <a:gd name="T11" fmla="*/ 10 h 322"/>
                <a:gd name="T12" fmla="*/ 103 w 1949"/>
                <a:gd name="T13" fmla="*/ 10 h 322"/>
                <a:gd name="T14" fmla="*/ 91 w 1949"/>
                <a:gd name="T15" fmla="*/ 10 h 322"/>
                <a:gd name="T16" fmla="*/ 132 w 1949"/>
                <a:gd name="T17" fmla="*/ 36 h 322"/>
                <a:gd name="T18" fmla="*/ 78 w 1949"/>
                <a:gd name="T19" fmla="*/ 16 h 322"/>
                <a:gd name="T20" fmla="*/ 107 w 1949"/>
                <a:gd name="T21" fmla="*/ 36 h 322"/>
                <a:gd name="T22" fmla="*/ 78 w 1949"/>
                <a:gd name="T23" fmla="*/ 28 h 322"/>
                <a:gd name="T24" fmla="*/ 64 w 1949"/>
                <a:gd name="T25" fmla="*/ 34 h 322"/>
                <a:gd name="T26" fmla="*/ 39 w 1949"/>
                <a:gd name="T27" fmla="*/ 34 h 322"/>
                <a:gd name="T28" fmla="*/ 13 w 1949"/>
                <a:gd name="T29" fmla="*/ 33 h 322"/>
                <a:gd name="T30" fmla="*/ 6 w 1949"/>
                <a:gd name="T31" fmla="*/ 25 h 322"/>
                <a:gd name="T32" fmla="*/ 19 w 1949"/>
                <a:gd name="T33" fmla="*/ 24 h 322"/>
                <a:gd name="T34" fmla="*/ 54 w 1949"/>
                <a:gd name="T35" fmla="*/ 3 h 322"/>
                <a:gd name="T36" fmla="*/ 216 w 1949"/>
                <a:gd name="T37" fmla="*/ 0 h 322"/>
                <a:gd name="T38" fmla="*/ 144 w 1949"/>
                <a:gd name="T39" fmla="*/ 22 h 322"/>
                <a:gd name="T40" fmla="*/ 129 w 1949"/>
                <a:gd name="T41" fmla="*/ 22 h 322"/>
                <a:gd name="T42" fmla="*/ 143 w 1949"/>
                <a:gd name="T43" fmla="*/ 9 h 322"/>
                <a:gd name="T44" fmla="*/ 116 w 1949"/>
                <a:gd name="T45" fmla="*/ 16 h 322"/>
                <a:gd name="T46" fmla="*/ 117 w 1949"/>
                <a:gd name="T47" fmla="*/ 9 h 322"/>
                <a:gd name="T48" fmla="*/ 158 w 1949"/>
                <a:gd name="T49" fmla="*/ 36 h 322"/>
                <a:gd name="T50" fmla="*/ 97 w 1949"/>
                <a:gd name="T51" fmla="*/ 13 h 322"/>
                <a:gd name="T52" fmla="*/ 116 w 1949"/>
                <a:gd name="T53" fmla="*/ 4 h 322"/>
                <a:gd name="T54" fmla="*/ 143 w 1949"/>
                <a:gd name="T55" fmla="*/ 3 h 322"/>
                <a:gd name="T56" fmla="*/ 171 w 1949"/>
                <a:gd name="T57" fmla="*/ 3 h 322"/>
                <a:gd name="T58" fmla="*/ 149 w 1949"/>
                <a:gd name="T59" fmla="*/ 19 h 322"/>
                <a:gd name="T60" fmla="*/ 196 w 1949"/>
                <a:gd name="T61" fmla="*/ 3 h 322"/>
                <a:gd name="T62" fmla="*/ 58 w 1949"/>
                <a:gd name="T63" fmla="*/ 13 h 322"/>
                <a:gd name="T64" fmla="*/ 58 w 1949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9" h="322">
                  <a:moveTo>
                    <a:pt x="467" y="139"/>
                  </a:moveTo>
                  <a:lnTo>
                    <a:pt x="390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7" y="199"/>
                  </a:lnTo>
                  <a:lnTo>
                    <a:pt x="282" y="224"/>
                  </a:lnTo>
                  <a:lnTo>
                    <a:pt x="342" y="251"/>
                  </a:lnTo>
                  <a:lnTo>
                    <a:pt x="448" y="202"/>
                  </a:lnTo>
                  <a:lnTo>
                    <a:pt x="564" y="257"/>
                  </a:lnTo>
                  <a:lnTo>
                    <a:pt x="643" y="220"/>
                  </a:lnTo>
                  <a:lnTo>
                    <a:pt x="523" y="165"/>
                  </a:lnTo>
                  <a:lnTo>
                    <a:pt x="687" y="88"/>
                  </a:lnTo>
                  <a:lnTo>
                    <a:pt x="803" y="34"/>
                  </a:lnTo>
                  <a:lnTo>
                    <a:pt x="924" y="90"/>
                  </a:lnTo>
                  <a:lnTo>
                    <a:pt x="877" y="113"/>
                  </a:lnTo>
                  <a:lnTo>
                    <a:pt x="819" y="88"/>
                  </a:lnTo>
                  <a:lnTo>
                    <a:pt x="754" y="119"/>
                  </a:lnTo>
                  <a:lnTo>
                    <a:pt x="1190" y="322"/>
                  </a:lnTo>
                  <a:lnTo>
                    <a:pt x="1079" y="322"/>
                  </a:lnTo>
                  <a:lnTo>
                    <a:pt x="701" y="144"/>
                  </a:lnTo>
                  <a:lnTo>
                    <a:pt x="640" y="171"/>
                  </a:lnTo>
                  <a:lnTo>
                    <a:pt x="965" y="322"/>
                  </a:lnTo>
                  <a:lnTo>
                    <a:pt x="863" y="322"/>
                  </a:lnTo>
                  <a:lnTo>
                    <a:pt x="706" y="249"/>
                  </a:lnTo>
                  <a:lnTo>
                    <a:pt x="703" y="249"/>
                  </a:lnTo>
                  <a:lnTo>
                    <a:pt x="574" y="309"/>
                  </a:lnTo>
                  <a:lnTo>
                    <a:pt x="460" y="255"/>
                  </a:lnTo>
                  <a:lnTo>
                    <a:pt x="355" y="305"/>
                  </a:lnTo>
                  <a:lnTo>
                    <a:pt x="232" y="247"/>
                  </a:lnTo>
                  <a:lnTo>
                    <a:pt x="116" y="301"/>
                  </a:lnTo>
                  <a:lnTo>
                    <a:pt x="0" y="250"/>
                  </a:lnTo>
                  <a:lnTo>
                    <a:pt x="54" y="224"/>
                  </a:lnTo>
                  <a:lnTo>
                    <a:pt x="112" y="251"/>
                  </a:lnTo>
                  <a:lnTo>
                    <a:pt x="173" y="221"/>
                  </a:lnTo>
                  <a:lnTo>
                    <a:pt x="599" y="25"/>
                  </a:lnTo>
                  <a:lnTo>
                    <a:pt x="483" y="25"/>
                  </a:lnTo>
                  <a:lnTo>
                    <a:pt x="537" y="0"/>
                  </a:lnTo>
                  <a:lnTo>
                    <a:pt x="1949" y="0"/>
                  </a:lnTo>
                  <a:lnTo>
                    <a:pt x="1412" y="250"/>
                  </a:lnTo>
                  <a:lnTo>
                    <a:pt x="1296" y="196"/>
                  </a:lnTo>
                  <a:lnTo>
                    <a:pt x="1225" y="228"/>
                  </a:lnTo>
                  <a:lnTo>
                    <a:pt x="1164" y="202"/>
                  </a:lnTo>
                  <a:lnTo>
                    <a:pt x="1350" y="114"/>
                  </a:lnTo>
                  <a:lnTo>
                    <a:pt x="1289" y="85"/>
                  </a:lnTo>
                  <a:lnTo>
                    <a:pt x="1102" y="171"/>
                  </a:lnTo>
                  <a:lnTo>
                    <a:pt x="1042" y="145"/>
                  </a:lnTo>
                  <a:lnTo>
                    <a:pt x="1118" y="113"/>
                  </a:lnTo>
                  <a:lnTo>
                    <a:pt x="1056" y="84"/>
                  </a:lnTo>
                  <a:lnTo>
                    <a:pt x="986" y="118"/>
                  </a:lnTo>
                  <a:lnTo>
                    <a:pt x="1424" y="322"/>
                  </a:lnTo>
                  <a:lnTo>
                    <a:pt x="1325" y="322"/>
                  </a:lnTo>
                  <a:lnTo>
                    <a:pt x="875" y="113"/>
                  </a:lnTo>
                  <a:lnTo>
                    <a:pt x="924" y="90"/>
                  </a:lnTo>
                  <a:lnTo>
                    <a:pt x="1045" y="34"/>
                  </a:lnTo>
                  <a:lnTo>
                    <a:pt x="1164" y="89"/>
                  </a:lnTo>
                  <a:lnTo>
                    <a:pt x="1287" y="31"/>
                  </a:lnTo>
                  <a:lnTo>
                    <a:pt x="1407" y="86"/>
                  </a:lnTo>
                  <a:lnTo>
                    <a:pt x="1542" y="25"/>
                  </a:lnTo>
                  <a:lnTo>
                    <a:pt x="1662" y="25"/>
                  </a:lnTo>
                  <a:lnTo>
                    <a:pt x="1343" y="173"/>
                  </a:lnTo>
                  <a:lnTo>
                    <a:pt x="1398" y="198"/>
                  </a:lnTo>
                  <a:lnTo>
                    <a:pt x="1769" y="25"/>
                  </a:lnTo>
                  <a:lnTo>
                    <a:pt x="713" y="25"/>
                  </a:lnTo>
                  <a:lnTo>
                    <a:pt x="520" y="114"/>
                  </a:lnTo>
                  <a:lnTo>
                    <a:pt x="576" y="143"/>
                  </a:lnTo>
                  <a:lnTo>
                    <a:pt x="523" y="165"/>
                  </a:lnTo>
                  <a:lnTo>
                    <a:pt x="467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6">
              <a:extLst>
                <a:ext uri="{FF2B5EF4-FFF2-40B4-BE49-F238E27FC236}">
                  <a16:creationId xmlns:a16="http://schemas.microsoft.com/office/drawing/2014/main" id="{17BA31EE-3A48-4769-B175-A12964F11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" y="1829"/>
              <a:ext cx="623" cy="181"/>
            </a:xfrm>
            <a:custGeom>
              <a:avLst/>
              <a:gdLst>
                <a:gd name="T0" fmla="*/ 208 w 1870"/>
                <a:gd name="T1" fmla="*/ 0 h 545"/>
                <a:gd name="T2" fmla="*/ 208 w 1870"/>
                <a:gd name="T3" fmla="*/ 3 h 545"/>
                <a:gd name="T4" fmla="*/ 9 w 1870"/>
                <a:gd name="T5" fmla="*/ 3 h 545"/>
                <a:gd name="T6" fmla="*/ 9 w 1870"/>
                <a:gd name="T7" fmla="*/ 60 h 545"/>
                <a:gd name="T8" fmla="*/ 0 w 1870"/>
                <a:gd name="T9" fmla="*/ 60 h 545"/>
                <a:gd name="T10" fmla="*/ 0 w 1870"/>
                <a:gd name="T11" fmla="*/ 0 h 545"/>
                <a:gd name="T12" fmla="*/ 208 w 1870"/>
                <a:gd name="T13" fmla="*/ 0 h 5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0" h="545">
                  <a:moveTo>
                    <a:pt x="1870" y="0"/>
                  </a:moveTo>
                  <a:lnTo>
                    <a:pt x="1870" y="29"/>
                  </a:lnTo>
                  <a:lnTo>
                    <a:pt x="83" y="29"/>
                  </a:lnTo>
                  <a:lnTo>
                    <a:pt x="83" y="545"/>
                  </a:lnTo>
                  <a:lnTo>
                    <a:pt x="0" y="545"/>
                  </a:lnTo>
                  <a:lnTo>
                    <a:pt x="0" y="0"/>
                  </a:lnTo>
                  <a:lnTo>
                    <a:pt x="187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09" name="Freeform 7">
              <a:extLst>
                <a:ext uri="{FF2B5EF4-FFF2-40B4-BE49-F238E27FC236}">
                  <a16:creationId xmlns:a16="http://schemas.microsoft.com/office/drawing/2014/main" id="{FB3217E2-D34B-4DA8-9487-1D69CE416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1811"/>
              <a:ext cx="674" cy="199"/>
            </a:xfrm>
            <a:custGeom>
              <a:avLst/>
              <a:gdLst>
                <a:gd name="T0" fmla="*/ 0 w 2022"/>
                <a:gd name="T1" fmla="*/ 0 h 597"/>
                <a:gd name="T2" fmla="*/ 0 w 2022"/>
                <a:gd name="T3" fmla="*/ 66 h 597"/>
                <a:gd name="T4" fmla="*/ 8 w 2022"/>
                <a:gd name="T5" fmla="*/ 66 h 597"/>
                <a:gd name="T6" fmla="*/ 8 w 2022"/>
                <a:gd name="T7" fmla="*/ 3 h 597"/>
                <a:gd name="T8" fmla="*/ 225 w 2022"/>
                <a:gd name="T9" fmla="*/ 3 h 597"/>
                <a:gd name="T10" fmla="*/ 225 w 2022"/>
                <a:gd name="T11" fmla="*/ 0 h 597"/>
                <a:gd name="T12" fmla="*/ 0 w 2022"/>
                <a:gd name="T13" fmla="*/ 0 h 59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2" h="597">
                  <a:moveTo>
                    <a:pt x="0" y="0"/>
                  </a:moveTo>
                  <a:lnTo>
                    <a:pt x="0" y="597"/>
                  </a:lnTo>
                  <a:lnTo>
                    <a:pt x="72" y="597"/>
                  </a:lnTo>
                  <a:lnTo>
                    <a:pt x="72" y="25"/>
                  </a:lnTo>
                  <a:lnTo>
                    <a:pt x="2022" y="25"/>
                  </a:lnTo>
                  <a:lnTo>
                    <a:pt x="2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0" name="Freeform 8">
              <a:extLst>
                <a:ext uri="{FF2B5EF4-FFF2-40B4-BE49-F238E27FC236}">
                  <a16:creationId xmlns:a16="http://schemas.microsoft.com/office/drawing/2014/main" id="{AC54D210-CC03-4AED-AB3E-65B69ABA1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" y="1687"/>
              <a:ext cx="1037" cy="323"/>
            </a:xfrm>
            <a:custGeom>
              <a:avLst/>
              <a:gdLst>
                <a:gd name="T0" fmla="*/ 9 w 3109"/>
                <a:gd name="T1" fmla="*/ 3 h 971"/>
                <a:gd name="T2" fmla="*/ 346 w 3109"/>
                <a:gd name="T3" fmla="*/ 3 h 971"/>
                <a:gd name="T4" fmla="*/ 346 w 3109"/>
                <a:gd name="T5" fmla="*/ 0 h 971"/>
                <a:gd name="T6" fmla="*/ 0 w 3109"/>
                <a:gd name="T7" fmla="*/ 0 h 971"/>
                <a:gd name="T8" fmla="*/ 0 w 3109"/>
                <a:gd name="T9" fmla="*/ 107 h 971"/>
                <a:gd name="T10" fmla="*/ 9 w 3109"/>
                <a:gd name="T11" fmla="*/ 107 h 971"/>
                <a:gd name="T12" fmla="*/ 9 w 3109"/>
                <a:gd name="T13" fmla="*/ 3 h 9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9" h="971">
                  <a:moveTo>
                    <a:pt x="84" y="28"/>
                  </a:moveTo>
                  <a:lnTo>
                    <a:pt x="3109" y="28"/>
                  </a:lnTo>
                  <a:lnTo>
                    <a:pt x="3109" y="0"/>
                  </a:lnTo>
                  <a:lnTo>
                    <a:pt x="0" y="0"/>
                  </a:lnTo>
                  <a:lnTo>
                    <a:pt x="0" y="971"/>
                  </a:lnTo>
                  <a:lnTo>
                    <a:pt x="84" y="971"/>
                  </a:lnTo>
                  <a:lnTo>
                    <a:pt x="84" y="2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1" name="Freeform 9">
              <a:extLst>
                <a:ext uri="{FF2B5EF4-FFF2-40B4-BE49-F238E27FC236}">
                  <a16:creationId xmlns:a16="http://schemas.microsoft.com/office/drawing/2014/main" id="{DC3D1D2B-61B9-4E92-AD53-92AD24605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1849"/>
              <a:ext cx="311" cy="223"/>
            </a:xfrm>
            <a:custGeom>
              <a:avLst/>
              <a:gdLst>
                <a:gd name="T0" fmla="*/ 56 w 935"/>
                <a:gd name="T1" fmla="*/ 60 h 668"/>
                <a:gd name="T2" fmla="*/ 73 w 935"/>
                <a:gd name="T3" fmla="*/ 59 h 668"/>
                <a:gd name="T4" fmla="*/ 72 w 935"/>
                <a:gd name="T5" fmla="*/ 64 h 668"/>
                <a:gd name="T6" fmla="*/ 65 w 935"/>
                <a:gd name="T7" fmla="*/ 57 h 668"/>
                <a:gd name="T8" fmla="*/ 71 w 935"/>
                <a:gd name="T9" fmla="*/ 50 h 668"/>
                <a:gd name="T10" fmla="*/ 28 w 935"/>
                <a:gd name="T11" fmla="*/ 48 h 668"/>
                <a:gd name="T12" fmla="*/ 29 w 935"/>
                <a:gd name="T13" fmla="*/ 39 h 668"/>
                <a:gd name="T14" fmla="*/ 28 w 935"/>
                <a:gd name="T15" fmla="*/ 43 h 668"/>
                <a:gd name="T16" fmla="*/ 103 w 935"/>
                <a:gd name="T17" fmla="*/ 29 h 668"/>
                <a:gd name="T18" fmla="*/ 46 w 935"/>
                <a:gd name="T19" fmla="*/ 48 h 668"/>
                <a:gd name="T20" fmla="*/ 103 w 935"/>
                <a:gd name="T21" fmla="*/ 38 h 668"/>
                <a:gd name="T22" fmla="*/ 80 w 935"/>
                <a:gd name="T23" fmla="*/ 48 h 668"/>
                <a:gd name="T24" fmla="*/ 82 w 935"/>
                <a:gd name="T25" fmla="*/ 57 h 668"/>
                <a:gd name="T26" fmla="*/ 80 w 935"/>
                <a:gd name="T27" fmla="*/ 66 h 668"/>
                <a:gd name="T28" fmla="*/ 80 w 935"/>
                <a:gd name="T29" fmla="*/ 74 h 668"/>
                <a:gd name="T30" fmla="*/ 81 w 935"/>
                <a:gd name="T31" fmla="*/ 70 h 668"/>
                <a:gd name="T32" fmla="*/ 8 w 935"/>
                <a:gd name="T33" fmla="*/ 52 h 668"/>
                <a:gd name="T34" fmla="*/ 0 w 935"/>
                <a:gd name="T35" fmla="*/ 54 h 668"/>
                <a:gd name="T36" fmla="*/ 80 w 935"/>
                <a:gd name="T37" fmla="*/ 20 h 668"/>
                <a:gd name="T38" fmla="*/ 74 w 935"/>
                <a:gd name="T39" fmla="*/ 28 h 668"/>
                <a:gd name="T40" fmla="*/ 37 w 935"/>
                <a:gd name="T41" fmla="*/ 23 h 668"/>
                <a:gd name="T42" fmla="*/ 56 w 935"/>
                <a:gd name="T43" fmla="*/ 32 h 668"/>
                <a:gd name="T44" fmla="*/ 36 w 935"/>
                <a:gd name="T45" fmla="*/ 32 h 668"/>
                <a:gd name="T46" fmla="*/ 38 w 935"/>
                <a:gd name="T47" fmla="*/ 37 h 668"/>
                <a:gd name="T48" fmla="*/ 103 w 935"/>
                <a:gd name="T49" fmla="*/ 24 h 668"/>
                <a:gd name="T50" fmla="*/ 29 w 935"/>
                <a:gd name="T51" fmla="*/ 39 h 668"/>
                <a:gd name="T52" fmla="*/ 29 w 935"/>
                <a:gd name="T53" fmla="*/ 30 h 668"/>
                <a:gd name="T54" fmla="*/ 28 w 935"/>
                <a:gd name="T55" fmla="*/ 20 h 668"/>
                <a:gd name="T56" fmla="*/ 8 w 935"/>
                <a:gd name="T57" fmla="*/ 11 h 668"/>
                <a:gd name="T58" fmla="*/ 64 w 935"/>
                <a:gd name="T59" fmla="*/ 21 h 668"/>
                <a:gd name="T60" fmla="*/ 8 w 935"/>
                <a:gd name="T61" fmla="*/ 47 h 668"/>
                <a:gd name="T62" fmla="*/ 45 w 935"/>
                <a:gd name="T63" fmla="*/ 52 h 668"/>
                <a:gd name="T64" fmla="*/ 45 w 935"/>
                <a:gd name="T65" fmla="*/ 57 h 6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68">
                  <a:moveTo>
                    <a:pt x="402" y="509"/>
                  </a:moveTo>
                  <a:lnTo>
                    <a:pt x="508" y="535"/>
                  </a:lnTo>
                  <a:lnTo>
                    <a:pt x="587" y="515"/>
                  </a:lnTo>
                  <a:lnTo>
                    <a:pt x="656" y="534"/>
                  </a:lnTo>
                  <a:lnTo>
                    <a:pt x="578" y="553"/>
                  </a:lnTo>
                  <a:lnTo>
                    <a:pt x="651" y="572"/>
                  </a:lnTo>
                  <a:lnTo>
                    <a:pt x="730" y="552"/>
                  </a:lnTo>
                  <a:lnTo>
                    <a:pt x="587" y="515"/>
                  </a:lnTo>
                  <a:lnTo>
                    <a:pt x="747" y="475"/>
                  </a:lnTo>
                  <a:lnTo>
                    <a:pt x="640" y="447"/>
                  </a:lnTo>
                  <a:lnTo>
                    <a:pt x="480" y="488"/>
                  </a:lnTo>
                  <a:lnTo>
                    <a:pt x="257" y="431"/>
                  </a:lnTo>
                  <a:lnTo>
                    <a:pt x="100" y="392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7"/>
                  </a:lnTo>
                  <a:lnTo>
                    <a:pt x="348" y="409"/>
                  </a:lnTo>
                  <a:lnTo>
                    <a:pt x="935" y="260"/>
                  </a:lnTo>
                  <a:lnTo>
                    <a:pt x="935" y="297"/>
                  </a:lnTo>
                  <a:lnTo>
                    <a:pt x="418" y="429"/>
                  </a:lnTo>
                  <a:lnTo>
                    <a:pt x="498" y="448"/>
                  </a:lnTo>
                  <a:lnTo>
                    <a:pt x="935" y="337"/>
                  </a:lnTo>
                  <a:lnTo>
                    <a:pt x="935" y="373"/>
                  </a:lnTo>
                  <a:lnTo>
                    <a:pt x="724" y="428"/>
                  </a:lnTo>
                  <a:lnTo>
                    <a:pt x="899" y="472"/>
                  </a:lnTo>
                  <a:lnTo>
                    <a:pt x="744" y="511"/>
                  </a:lnTo>
                  <a:lnTo>
                    <a:pt x="888" y="548"/>
                  </a:lnTo>
                  <a:lnTo>
                    <a:pt x="721" y="590"/>
                  </a:lnTo>
                  <a:lnTo>
                    <a:pt x="876" y="628"/>
                  </a:lnTo>
                  <a:lnTo>
                    <a:pt x="728" y="668"/>
                  </a:lnTo>
                  <a:lnTo>
                    <a:pt x="654" y="650"/>
                  </a:lnTo>
                  <a:lnTo>
                    <a:pt x="730" y="630"/>
                  </a:lnTo>
                  <a:lnTo>
                    <a:pt x="644" y="609"/>
                  </a:lnTo>
                  <a:lnTo>
                    <a:pt x="72" y="464"/>
                  </a:lnTo>
                  <a:lnTo>
                    <a:pt x="72" y="503"/>
                  </a:lnTo>
                  <a:lnTo>
                    <a:pt x="0" y="484"/>
                  </a:lnTo>
                  <a:lnTo>
                    <a:pt x="0" y="0"/>
                  </a:lnTo>
                  <a:lnTo>
                    <a:pt x="728" y="183"/>
                  </a:lnTo>
                  <a:lnTo>
                    <a:pt x="571" y="223"/>
                  </a:lnTo>
                  <a:lnTo>
                    <a:pt x="664" y="248"/>
                  </a:lnTo>
                  <a:lnTo>
                    <a:pt x="585" y="269"/>
                  </a:lnTo>
                  <a:lnTo>
                    <a:pt x="332" y="205"/>
                  </a:lnTo>
                  <a:lnTo>
                    <a:pt x="248" y="226"/>
                  </a:lnTo>
                  <a:lnTo>
                    <a:pt x="501" y="290"/>
                  </a:lnTo>
                  <a:lnTo>
                    <a:pt x="420" y="310"/>
                  </a:lnTo>
                  <a:lnTo>
                    <a:pt x="327" y="286"/>
                  </a:lnTo>
                  <a:lnTo>
                    <a:pt x="246" y="306"/>
                  </a:lnTo>
                  <a:lnTo>
                    <a:pt x="343" y="331"/>
                  </a:lnTo>
                  <a:lnTo>
                    <a:pt x="935" y="179"/>
                  </a:lnTo>
                  <a:lnTo>
                    <a:pt x="935" y="213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0"/>
                  </a:lnTo>
                  <a:lnTo>
                    <a:pt x="260" y="268"/>
                  </a:lnTo>
                  <a:lnTo>
                    <a:pt x="91" y="226"/>
                  </a:lnTo>
                  <a:lnTo>
                    <a:pt x="253" y="184"/>
                  </a:lnTo>
                  <a:lnTo>
                    <a:pt x="72" y="140"/>
                  </a:lnTo>
                  <a:lnTo>
                    <a:pt x="72" y="96"/>
                  </a:lnTo>
                  <a:lnTo>
                    <a:pt x="503" y="208"/>
                  </a:lnTo>
                  <a:lnTo>
                    <a:pt x="575" y="188"/>
                  </a:lnTo>
                  <a:lnTo>
                    <a:pt x="72" y="61"/>
                  </a:lnTo>
                  <a:lnTo>
                    <a:pt x="72" y="425"/>
                  </a:lnTo>
                  <a:lnTo>
                    <a:pt x="332" y="490"/>
                  </a:lnTo>
                  <a:lnTo>
                    <a:pt x="409" y="471"/>
                  </a:lnTo>
                  <a:lnTo>
                    <a:pt x="480" y="488"/>
                  </a:lnTo>
                  <a:lnTo>
                    <a:pt x="402" y="50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2" name="Freeform 10">
              <a:extLst>
                <a:ext uri="{FF2B5EF4-FFF2-40B4-BE49-F238E27FC236}">
                  <a16:creationId xmlns:a16="http://schemas.microsoft.com/office/drawing/2014/main" id="{17EAABEF-6E00-46F5-8CEA-F29BC90DE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1704"/>
              <a:ext cx="293" cy="206"/>
            </a:xfrm>
            <a:custGeom>
              <a:avLst/>
              <a:gdLst>
                <a:gd name="T0" fmla="*/ 98 w 877"/>
                <a:gd name="T1" fmla="*/ 64 h 619"/>
                <a:gd name="T2" fmla="*/ 82 w 877"/>
                <a:gd name="T3" fmla="*/ 69 h 619"/>
                <a:gd name="T4" fmla="*/ 73 w 877"/>
                <a:gd name="T5" fmla="*/ 66 h 619"/>
                <a:gd name="T6" fmla="*/ 82 w 877"/>
                <a:gd name="T7" fmla="*/ 64 h 619"/>
                <a:gd name="T8" fmla="*/ 8 w 877"/>
                <a:gd name="T9" fmla="*/ 46 h 619"/>
                <a:gd name="T10" fmla="*/ 8 w 877"/>
                <a:gd name="T11" fmla="*/ 50 h 619"/>
                <a:gd name="T12" fmla="*/ 0 w 877"/>
                <a:gd name="T13" fmla="*/ 48 h 619"/>
                <a:gd name="T14" fmla="*/ 0 w 877"/>
                <a:gd name="T15" fmla="*/ 0 h 619"/>
                <a:gd name="T16" fmla="*/ 32 w 877"/>
                <a:gd name="T17" fmla="*/ 0 h 619"/>
                <a:gd name="T18" fmla="*/ 27 w 877"/>
                <a:gd name="T19" fmla="*/ 3 h 619"/>
                <a:gd name="T20" fmla="*/ 8 w 877"/>
                <a:gd name="T21" fmla="*/ 3 h 619"/>
                <a:gd name="T22" fmla="*/ 8 w 877"/>
                <a:gd name="T23" fmla="*/ 41 h 619"/>
                <a:gd name="T24" fmla="*/ 31 w 877"/>
                <a:gd name="T25" fmla="*/ 47 h 619"/>
                <a:gd name="T26" fmla="*/ 35 w 877"/>
                <a:gd name="T27" fmla="*/ 45 h 619"/>
                <a:gd name="T28" fmla="*/ 22 w 877"/>
                <a:gd name="T29" fmla="*/ 39 h 619"/>
                <a:gd name="T30" fmla="*/ 28 w 877"/>
                <a:gd name="T31" fmla="*/ 37 h 619"/>
                <a:gd name="T32" fmla="*/ 14 w 877"/>
                <a:gd name="T33" fmla="*/ 31 h 619"/>
                <a:gd name="T34" fmla="*/ 27 w 877"/>
                <a:gd name="T35" fmla="*/ 24 h 619"/>
                <a:gd name="T36" fmla="*/ 34 w 877"/>
                <a:gd name="T37" fmla="*/ 28 h 619"/>
                <a:gd name="T38" fmla="*/ 28 w 877"/>
                <a:gd name="T39" fmla="*/ 30 h 619"/>
                <a:gd name="T40" fmla="*/ 35 w 877"/>
                <a:gd name="T41" fmla="*/ 33 h 619"/>
                <a:gd name="T42" fmla="*/ 40 w 877"/>
                <a:gd name="T43" fmla="*/ 31 h 619"/>
                <a:gd name="T44" fmla="*/ 47 w 877"/>
                <a:gd name="T45" fmla="*/ 34 h 619"/>
                <a:gd name="T46" fmla="*/ 34 w 877"/>
                <a:gd name="T47" fmla="*/ 39 h 619"/>
                <a:gd name="T48" fmla="*/ 41 w 877"/>
                <a:gd name="T49" fmla="*/ 42 h 619"/>
                <a:gd name="T50" fmla="*/ 54 w 877"/>
                <a:gd name="T51" fmla="*/ 37 h 619"/>
                <a:gd name="T52" fmla="*/ 61 w 877"/>
                <a:gd name="T53" fmla="*/ 40 h 619"/>
                <a:gd name="T54" fmla="*/ 40 w 877"/>
                <a:gd name="T55" fmla="*/ 49 h 619"/>
                <a:gd name="T56" fmla="*/ 47 w 877"/>
                <a:gd name="T57" fmla="*/ 51 h 619"/>
                <a:gd name="T58" fmla="*/ 66 w 877"/>
                <a:gd name="T59" fmla="*/ 42 h 619"/>
                <a:gd name="T60" fmla="*/ 74 w 877"/>
                <a:gd name="T61" fmla="*/ 46 h 619"/>
                <a:gd name="T62" fmla="*/ 56 w 877"/>
                <a:gd name="T63" fmla="*/ 54 h 619"/>
                <a:gd name="T64" fmla="*/ 65 w 877"/>
                <a:gd name="T65" fmla="*/ 56 h 619"/>
                <a:gd name="T66" fmla="*/ 80 w 877"/>
                <a:gd name="T67" fmla="*/ 48 h 619"/>
                <a:gd name="T68" fmla="*/ 74 w 877"/>
                <a:gd name="T69" fmla="*/ 46 h 619"/>
                <a:gd name="T70" fmla="*/ 81 w 877"/>
                <a:gd name="T71" fmla="*/ 43 h 619"/>
                <a:gd name="T72" fmla="*/ 94 w 877"/>
                <a:gd name="T73" fmla="*/ 48 h 619"/>
                <a:gd name="T74" fmla="*/ 73 w 877"/>
                <a:gd name="T75" fmla="*/ 58 h 619"/>
                <a:gd name="T76" fmla="*/ 98 w 877"/>
                <a:gd name="T77" fmla="*/ 64 h 61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77" h="619">
                  <a:moveTo>
                    <a:pt x="877" y="579"/>
                  </a:moveTo>
                  <a:lnTo>
                    <a:pt x="729" y="619"/>
                  </a:lnTo>
                  <a:lnTo>
                    <a:pt x="653" y="599"/>
                  </a:lnTo>
                  <a:lnTo>
                    <a:pt x="731" y="580"/>
                  </a:lnTo>
                  <a:lnTo>
                    <a:pt x="73" y="414"/>
                  </a:lnTo>
                  <a:lnTo>
                    <a:pt x="73" y="453"/>
                  </a:lnTo>
                  <a:lnTo>
                    <a:pt x="0" y="433"/>
                  </a:lnTo>
                  <a:lnTo>
                    <a:pt x="0" y="0"/>
                  </a:lnTo>
                  <a:lnTo>
                    <a:pt x="289" y="0"/>
                  </a:lnTo>
                  <a:lnTo>
                    <a:pt x="238" y="25"/>
                  </a:lnTo>
                  <a:lnTo>
                    <a:pt x="73" y="25"/>
                  </a:lnTo>
                  <a:lnTo>
                    <a:pt x="73" y="374"/>
                  </a:lnTo>
                  <a:lnTo>
                    <a:pt x="278" y="427"/>
                  </a:lnTo>
                  <a:lnTo>
                    <a:pt x="317" y="410"/>
                  </a:lnTo>
                  <a:lnTo>
                    <a:pt x="198" y="355"/>
                  </a:lnTo>
                  <a:lnTo>
                    <a:pt x="250" y="330"/>
                  </a:lnTo>
                  <a:lnTo>
                    <a:pt x="125" y="275"/>
                  </a:lnTo>
                  <a:lnTo>
                    <a:pt x="238" y="220"/>
                  </a:lnTo>
                  <a:lnTo>
                    <a:pt x="303" y="250"/>
                  </a:lnTo>
                  <a:lnTo>
                    <a:pt x="250" y="272"/>
                  </a:lnTo>
                  <a:lnTo>
                    <a:pt x="312" y="300"/>
                  </a:lnTo>
                  <a:lnTo>
                    <a:pt x="363" y="276"/>
                  </a:lnTo>
                  <a:lnTo>
                    <a:pt x="419" y="304"/>
                  </a:lnTo>
                  <a:lnTo>
                    <a:pt x="308" y="355"/>
                  </a:lnTo>
                  <a:lnTo>
                    <a:pt x="370" y="383"/>
                  </a:lnTo>
                  <a:lnTo>
                    <a:pt x="481" y="331"/>
                  </a:lnTo>
                  <a:lnTo>
                    <a:pt x="544" y="360"/>
                  </a:lnTo>
                  <a:lnTo>
                    <a:pt x="358" y="446"/>
                  </a:lnTo>
                  <a:lnTo>
                    <a:pt x="419" y="463"/>
                  </a:lnTo>
                  <a:lnTo>
                    <a:pt x="595" y="382"/>
                  </a:lnTo>
                  <a:lnTo>
                    <a:pt x="658" y="412"/>
                  </a:lnTo>
                  <a:lnTo>
                    <a:pt x="505" y="483"/>
                  </a:lnTo>
                  <a:lnTo>
                    <a:pt x="581" y="503"/>
                  </a:lnTo>
                  <a:lnTo>
                    <a:pt x="718" y="437"/>
                  </a:lnTo>
                  <a:lnTo>
                    <a:pt x="658" y="412"/>
                  </a:lnTo>
                  <a:lnTo>
                    <a:pt x="722" y="385"/>
                  </a:lnTo>
                  <a:lnTo>
                    <a:pt x="841" y="435"/>
                  </a:lnTo>
                  <a:lnTo>
                    <a:pt x="653" y="522"/>
                  </a:lnTo>
                  <a:lnTo>
                    <a:pt x="877" y="57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3" name="Freeform 11">
              <a:extLst>
                <a:ext uri="{FF2B5EF4-FFF2-40B4-BE49-F238E27FC236}">
                  <a16:creationId xmlns:a16="http://schemas.microsoft.com/office/drawing/2014/main" id="{57713D9C-C925-40AA-8F8D-4AF955414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86" y="1704"/>
              <a:ext cx="491" cy="140"/>
            </a:xfrm>
            <a:custGeom>
              <a:avLst/>
              <a:gdLst>
                <a:gd name="T0" fmla="*/ 24 w 1473"/>
                <a:gd name="T1" fmla="*/ 0 h 420"/>
                <a:gd name="T2" fmla="*/ 164 w 1473"/>
                <a:gd name="T3" fmla="*/ 0 h 420"/>
                <a:gd name="T4" fmla="*/ 104 w 1473"/>
                <a:gd name="T5" fmla="*/ 28 h 420"/>
                <a:gd name="T6" fmla="*/ 85 w 1473"/>
                <a:gd name="T7" fmla="*/ 19 h 420"/>
                <a:gd name="T8" fmla="*/ 97 w 1473"/>
                <a:gd name="T9" fmla="*/ 13 h 420"/>
                <a:gd name="T10" fmla="*/ 90 w 1473"/>
                <a:gd name="T11" fmla="*/ 9 h 420"/>
                <a:gd name="T12" fmla="*/ 77 w 1473"/>
                <a:gd name="T13" fmla="*/ 15 h 420"/>
                <a:gd name="T14" fmla="*/ 65 w 1473"/>
                <a:gd name="T15" fmla="*/ 9 h 420"/>
                <a:gd name="T16" fmla="*/ 57 w 1473"/>
                <a:gd name="T17" fmla="*/ 13 h 420"/>
                <a:gd name="T18" fmla="*/ 63 w 1473"/>
                <a:gd name="T19" fmla="*/ 16 h 420"/>
                <a:gd name="T20" fmla="*/ 71 w 1473"/>
                <a:gd name="T21" fmla="*/ 13 h 420"/>
                <a:gd name="T22" fmla="*/ 77 w 1473"/>
                <a:gd name="T23" fmla="*/ 15 h 420"/>
                <a:gd name="T24" fmla="*/ 70 w 1473"/>
                <a:gd name="T25" fmla="*/ 19 h 420"/>
                <a:gd name="T26" fmla="*/ 76 w 1473"/>
                <a:gd name="T27" fmla="*/ 22 h 420"/>
                <a:gd name="T28" fmla="*/ 85 w 1473"/>
                <a:gd name="T29" fmla="*/ 19 h 420"/>
                <a:gd name="T30" fmla="*/ 91 w 1473"/>
                <a:gd name="T31" fmla="*/ 22 h 420"/>
                <a:gd name="T32" fmla="*/ 83 w 1473"/>
                <a:gd name="T33" fmla="*/ 25 h 420"/>
                <a:gd name="T34" fmla="*/ 105 w 1473"/>
                <a:gd name="T35" fmla="*/ 36 h 420"/>
                <a:gd name="T36" fmla="*/ 96 w 1473"/>
                <a:gd name="T37" fmla="*/ 36 h 420"/>
                <a:gd name="T38" fmla="*/ 51 w 1473"/>
                <a:gd name="T39" fmla="*/ 16 h 420"/>
                <a:gd name="T40" fmla="*/ 44 w 1473"/>
                <a:gd name="T41" fmla="*/ 19 h 420"/>
                <a:gd name="T42" fmla="*/ 37 w 1473"/>
                <a:gd name="T43" fmla="*/ 16 h 420"/>
                <a:gd name="T44" fmla="*/ 63 w 1473"/>
                <a:gd name="T45" fmla="*/ 4 h 420"/>
                <a:gd name="T46" fmla="*/ 77 w 1473"/>
                <a:gd name="T47" fmla="*/ 10 h 420"/>
                <a:gd name="T48" fmla="*/ 91 w 1473"/>
                <a:gd name="T49" fmla="*/ 4 h 420"/>
                <a:gd name="T50" fmla="*/ 103 w 1473"/>
                <a:gd name="T51" fmla="*/ 10 h 420"/>
                <a:gd name="T52" fmla="*/ 118 w 1473"/>
                <a:gd name="T53" fmla="*/ 3 h 420"/>
                <a:gd name="T54" fmla="*/ 132 w 1473"/>
                <a:gd name="T55" fmla="*/ 3 h 420"/>
                <a:gd name="T56" fmla="*/ 97 w 1473"/>
                <a:gd name="T57" fmla="*/ 19 h 420"/>
                <a:gd name="T58" fmla="*/ 103 w 1473"/>
                <a:gd name="T59" fmla="*/ 22 h 420"/>
                <a:gd name="T60" fmla="*/ 144 w 1473"/>
                <a:gd name="T61" fmla="*/ 3 h 420"/>
                <a:gd name="T62" fmla="*/ 51 w 1473"/>
                <a:gd name="T63" fmla="*/ 3 h 420"/>
                <a:gd name="T64" fmla="*/ 30 w 1473"/>
                <a:gd name="T65" fmla="*/ 13 h 420"/>
                <a:gd name="T66" fmla="*/ 96 w 1473"/>
                <a:gd name="T67" fmla="*/ 42 h 420"/>
                <a:gd name="T68" fmla="*/ 96 w 1473"/>
                <a:gd name="T69" fmla="*/ 47 h 420"/>
                <a:gd name="T70" fmla="*/ 23 w 1473"/>
                <a:gd name="T71" fmla="*/ 15 h 420"/>
                <a:gd name="T72" fmla="*/ 17 w 1473"/>
                <a:gd name="T73" fmla="*/ 18 h 420"/>
                <a:gd name="T74" fmla="*/ 65 w 1473"/>
                <a:gd name="T75" fmla="*/ 40 h 420"/>
                <a:gd name="T76" fmla="*/ 72 w 1473"/>
                <a:gd name="T77" fmla="*/ 36 h 420"/>
                <a:gd name="T78" fmla="*/ 79 w 1473"/>
                <a:gd name="T79" fmla="*/ 39 h 420"/>
                <a:gd name="T80" fmla="*/ 65 w 1473"/>
                <a:gd name="T81" fmla="*/ 46 h 420"/>
                <a:gd name="T82" fmla="*/ 11 w 1473"/>
                <a:gd name="T83" fmla="*/ 21 h 420"/>
                <a:gd name="T84" fmla="*/ 0 w 1473"/>
                <a:gd name="T85" fmla="*/ 26 h 420"/>
                <a:gd name="T86" fmla="*/ 0 w 1473"/>
                <a:gd name="T87" fmla="*/ 21 h 420"/>
                <a:gd name="T88" fmla="*/ 39 w 1473"/>
                <a:gd name="T89" fmla="*/ 3 h 420"/>
                <a:gd name="T90" fmla="*/ 29 w 1473"/>
                <a:gd name="T91" fmla="*/ 3 h 420"/>
                <a:gd name="T92" fmla="*/ 0 w 1473"/>
                <a:gd name="T93" fmla="*/ 16 h 420"/>
                <a:gd name="T94" fmla="*/ 0 w 1473"/>
                <a:gd name="T95" fmla="*/ 11 h 420"/>
                <a:gd name="T96" fmla="*/ 24 w 1473"/>
                <a:gd name="T97" fmla="*/ 0 h 42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73" h="420">
                  <a:moveTo>
                    <a:pt x="216" y="0"/>
                  </a:moveTo>
                  <a:lnTo>
                    <a:pt x="1473" y="0"/>
                  </a:lnTo>
                  <a:lnTo>
                    <a:pt x="935" y="250"/>
                  </a:lnTo>
                  <a:lnTo>
                    <a:pt x="761" y="168"/>
                  </a:lnTo>
                  <a:lnTo>
                    <a:pt x="874" y="114"/>
                  </a:lnTo>
                  <a:lnTo>
                    <a:pt x="812" y="85"/>
                  </a:lnTo>
                  <a:lnTo>
                    <a:pt x="696" y="139"/>
                  </a:lnTo>
                  <a:lnTo>
                    <a:pt x="583" y="85"/>
                  </a:lnTo>
                  <a:lnTo>
                    <a:pt x="513" y="119"/>
                  </a:lnTo>
                  <a:lnTo>
                    <a:pt x="571" y="147"/>
                  </a:lnTo>
                  <a:lnTo>
                    <a:pt x="642" y="113"/>
                  </a:lnTo>
                  <a:lnTo>
                    <a:pt x="696" y="139"/>
                  </a:lnTo>
                  <a:lnTo>
                    <a:pt x="629" y="171"/>
                  </a:lnTo>
                  <a:lnTo>
                    <a:pt x="687" y="200"/>
                  </a:lnTo>
                  <a:lnTo>
                    <a:pt x="761" y="168"/>
                  </a:lnTo>
                  <a:lnTo>
                    <a:pt x="819" y="195"/>
                  </a:lnTo>
                  <a:lnTo>
                    <a:pt x="749" y="228"/>
                  </a:lnTo>
                  <a:lnTo>
                    <a:pt x="949" y="322"/>
                  </a:lnTo>
                  <a:lnTo>
                    <a:pt x="863" y="322"/>
                  </a:lnTo>
                  <a:lnTo>
                    <a:pt x="462" y="140"/>
                  </a:lnTo>
                  <a:lnTo>
                    <a:pt x="399" y="170"/>
                  </a:lnTo>
                  <a:lnTo>
                    <a:pt x="332" y="143"/>
                  </a:lnTo>
                  <a:lnTo>
                    <a:pt x="567" y="33"/>
                  </a:lnTo>
                  <a:lnTo>
                    <a:pt x="692" y="90"/>
                  </a:lnTo>
                  <a:lnTo>
                    <a:pt x="815" y="33"/>
                  </a:lnTo>
                  <a:lnTo>
                    <a:pt x="931" y="86"/>
                  </a:lnTo>
                  <a:lnTo>
                    <a:pt x="1065" y="25"/>
                  </a:lnTo>
                  <a:lnTo>
                    <a:pt x="1187" y="25"/>
                  </a:lnTo>
                  <a:lnTo>
                    <a:pt x="870" y="173"/>
                  </a:lnTo>
                  <a:lnTo>
                    <a:pt x="923" y="198"/>
                  </a:lnTo>
                  <a:lnTo>
                    <a:pt x="1294" y="25"/>
                  </a:lnTo>
                  <a:lnTo>
                    <a:pt x="460" y="25"/>
                  </a:lnTo>
                  <a:lnTo>
                    <a:pt x="269" y="113"/>
                  </a:lnTo>
                  <a:lnTo>
                    <a:pt x="865" y="376"/>
                  </a:lnTo>
                  <a:lnTo>
                    <a:pt x="863" y="420"/>
                  </a:lnTo>
                  <a:lnTo>
                    <a:pt x="207" y="139"/>
                  </a:lnTo>
                  <a:lnTo>
                    <a:pt x="154" y="165"/>
                  </a:lnTo>
                  <a:lnTo>
                    <a:pt x="583" y="356"/>
                  </a:lnTo>
                  <a:lnTo>
                    <a:pt x="645" y="326"/>
                  </a:lnTo>
                  <a:lnTo>
                    <a:pt x="710" y="355"/>
                  </a:lnTo>
                  <a:lnTo>
                    <a:pt x="585" y="412"/>
                  </a:lnTo>
                  <a:lnTo>
                    <a:pt x="100" y="190"/>
                  </a:lnTo>
                  <a:lnTo>
                    <a:pt x="0" y="234"/>
                  </a:lnTo>
                  <a:lnTo>
                    <a:pt x="0" y="191"/>
                  </a:lnTo>
                  <a:lnTo>
                    <a:pt x="355" y="25"/>
                  </a:lnTo>
                  <a:lnTo>
                    <a:pt x="258" y="25"/>
                  </a:lnTo>
                  <a:lnTo>
                    <a:pt x="0" y="144"/>
                  </a:lnTo>
                  <a:lnTo>
                    <a:pt x="0" y="102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4" name="Freeform 12">
              <a:extLst>
                <a:ext uri="{FF2B5EF4-FFF2-40B4-BE49-F238E27FC236}">
                  <a16:creationId xmlns:a16="http://schemas.microsoft.com/office/drawing/2014/main" id="{D7C76BDE-1EB1-4A65-94CF-927925C01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" y="1863"/>
              <a:ext cx="61" cy="27"/>
            </a:xfrm>
            <a:custGeom>
              <a:avLst/>
              <a:gdLst>
                <a:gd name="T0" fmla="*/ 10 w 182"/>
                <a:gd name="T1" fmla="*/ 9 h 82"/>
                <a:gd name="T2" fmla="*/ 20 w 182"/>
                <a:gd name="T3" fmla="*/ 5 h 82"/>
                <a:gd name="T4" fmla="*/ 6 w 182"/>
                <a:gd name="T5" fmla="*/ 0 h 82"/>
                <a:gd name="T6" fmla="*/ 0 w 182"/>
                <a:gd name="T7" fmla="*/ 3 h 82"/>
                <a:gd name="T8" fmla="*/ 8 w 182"/>
                <a:gd name="T9" fmla="*/ 5 h 82"/>
                <a:gd name="T10" fmla="*/ 3 w 182"/>
                <a:gd name="T11" fmla="*/ 7 h 82"/>
                <a:gd name="T12" fmla="*/ 10 w 182"/>
                <a:gd name="T13" fmla="*/ 9 h 8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82">
                  <a:moveTo>
                    <a:pt x="93" y="82"/>
                  </a:moveTo>
                  <a:lnTo>
                    <a:pt x="182" y="42"/>
                  </a:lnTo>
                  <a:lnTo>
                    <a:pt x="53" y="0"/>
                  </a:lnTo>
                  <a:lnTo>
                    <a:pt x="0" y="25"/>
                  </a:lnTo>
                  <a:lnTo>
                    <a:pt x="72" y="45"/>
                  </a:lnTo>
                  <a:lnTo>
                    <a:pt x="23" y="63"/>
                  </a:lnTo>
                  <a:lnTo>
                    <a:pt x="93" y="8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5" name="Freeform 13">
              <a:extLst>
                <a:ext uri="{FF2B5EF4-FFF2-40B4-BE49-F238E27FC236}">
                  <a16:creationId xmlns:a16="http://schemas.microsoft.com/office/drawing/2014/main" id="{029B2457-E215-4794-B7A1-6735E00D7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" y="1704"/>
              <a:ext cx="649" cy="107"/>
            </a:xfrm>
            <a:custGeom>
              <a:avLst/>
              <a:gdLst>
                <a:gd name="T0" fmla="*/ 43 w 1948"/>
                <a:gd name="T1" fmla="*/ 19 h 322"/>
                <a:gd name="T2" fmla="*/ 44 w 1948"/>
                <a:gd name="T3" fmla="*/ 25 h 322"/>
                <a:gd name="T4" fmla="*/ 31 w 1948"/>
                <a:gd name="T5" fmla="*/ 25 h 322"/>
                <a:gd name="T6" fmla="*/ 50 w 1948"/>
                <a:gd name="T7" fmla="*/ 22 h 322"/>
                <a:gd name="T8" fmla="*/ 71 w 1948"/>
                <a:gd name="T9" fmla="*/ 24 h 322"/>
                <a:gd name="T10" fmla="*/ 76 w 1948"/>
                <a:gd name="T11" fmla="*/ 10 h 322"/>
                <a:gd name="T12" fmla="*/ 102 w 1948"/>
                <a:gd name="T13" fmla="*/ 10 h 322"/>
                <a:gd name="T14" fmla="*/ 91 w 1948"/>
                <a:gd name="T15" fmla="*/ 10 h 322"/>
                <a:gd name="T16" fmla="*/ 132 w 1948"/>
                <a:gd name="T17" fmla="*/ 36 h 322"/>
                <a:gd name="T18" fmla="*/ 77 w 1948"/>
                <a:gd name="T19" fmla="*/ 16 h 322"/>
                <a:gd name="T20" fmla="*/ 107 w 1948"/>
                <a:gd name="T21" fmla="*/ 36 h 322"/>
                <a:gd name="T22" fmla="*/ 78 w 1948"/>
                <a:gd name="T23" fmla="*/ 28 h 322"/>
                <a:gd name="T24" fmla="*/ 51 w 1948"/>
                <a:gd name="T25" fmla="*/ 28 h 322"/>
                <a:gd name="T26" fmla="*/ 26 w 1948"/>
                <a:gd name="T27" fmla="*/ 27 h 322"/>
                <a:gd name="T28" fmla="*/ 0 w 1948"/>
                <a:gd name="T29" fmla="*/ 28 h 322"/>
                <a:gd name="T30" fmla="*/ 12 w 1948"/>
                <a:gd name="T31" fmla="*/ 28 h 322"/>
                <a:gd name="T32" fmla="*/ 67 w 1948"/>
                <a:gd name="T33" fmla="*/ 3 h 322"/>
                <a:gd name="T34" fmla="*/ 60 w 1948"/>
                <a:gd name="T35" fmla="*/ 0 h 322"/>
                <a:gd name="T36" fmla="*/ 157 w 1948"/>
                <a:gd name="T37" fmla="*/ 28 h 322"/>
                <a:gd name="T38" fmla="*/ 136 w 1948"/>
                <a:gd name="T39" fmla="*/ 25 h 322"/>
                <a:gd name="T40" fmla="*/ 150 w 1948"/>
                <a:gd name="T41" fmla="*/ 13 h 322"/>
                <a:gd name="T42" fmla="*/ 122 w 1948"/>
                <a:gd name="T43" fmla="*/ 19 h 322"/>
                <a:gd name="T44" fmla="*/ 124 w 1948"/>
                <a:gd name="T45" fmla="*/ 13 h 322"/>
                <a:gd name="T46" fmla="*/ 109 w 1948"/>
                <a:gd name="T47" fmla="*/ 13 h 322"/>
                <a:gd name="T48" fmla="*/ 147 w 1948"/>
                <a:gd name="T49" fmla="*/ 36 h 322"/>
                <a:gd name="T50" fmla="*/ 102 w 1948"/>
                <a:gd name="T51" fmla="*/ 10 h 322"/>
                <a:gd name="T52" fmla="*/ 129 w 1948"/>
                <a:gd name="T53" fmla="*/ 10 h 322"/>
                <a:gd name="T54" fmla="*/ 156 w 1948"/>
                <a:gd name="T55" fmla="*/ 10 h 322"/>
                <a:gd name="T56" fmla="*/ 185 w 1948"/>
                <a:gd name="T57" fmla="*/ 3 h 322"/>
                <a:gd name="T58" fmla="*/ 155 w 1948"/>
                <a:gd name="T59" fmla="*/ 22 h 322"/>
                <a:gd name="T60" fmla="*/ 79 w 1948"/>
                <a:gd name="T61" fmla="*/ 3 h 322"/>
                <a:gd name="T62" fmla="*/ 64 w 1948"/>
                <a:gd name="T63" fmla="*/ 16 h 322"/>
                <a:gd name="T64" fmla="*/ 52 w 1948"/>
                <a:gd name="T65" fmla="*/ 15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467" y="139"/>
                  </a:moveTo>
                  <a:lnTo>
                    <a:pt x="387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7" y="199"/>
                  </a:lnTo>
                  <a:lnTo>
                    <a:pt x="282" y="224"/>
                  </a:lnTo>
                  <a:lnTo>
                    <a:pt x="341" y="251"/>
                  </a:lnTo>
                  <a:lnTo>
                    <a:pt x="448" y="202"/>
                  </a:lnTo>
                  <a:lnTo>
                    <a:pt x="564" y="257"/>
                  </a:lnTo>
                  <a:lnTo>
                    <a:pt x="642" y="220"/>
                  </a:lnTo>
                  <a:lnTo>
                    <a:pt x="523" y="165"/>
                  </a:lnTo>
                  <a:lnTo>
                    <a:pt x="687" y="88"/>
                  </a:lnTo>
                  <a:lnTo>
                    <a:pt x="803" y="34"/>
                  </a:lnTo>
                  <a:lnTo>
                    <a:pt x="921" y="90"/>
                  </a:lnTo>
                  <a:lnTo>
                    <a:pt x="874" y="113"/>
                  </a:lnTo>
                  <a:lnTo>
                    <a:pt x="819" y="88"/>
                  </a:lnTo>
                  <a:lnTo>
                    <a:pt x="754" y="119"/>
                  </a:lnTo>
                  <a:lnTo>
                    <a:pt x="1188" y="322"/>
                  </a:lnTo>
                  <a:lnTo>
                    <a:pt x="1079" y="322"/>
                  </a:lnTo>
                  <a:lnTo>
                    <a:pt x="696" y="144"/>
                  </a:lnTo>
                  <a:lnTo>
                    <a:pt x="640" y="171"/>
                  </a:lnTo>
                  <a:lnTo>
                    <a:pt x="965" y="322"/>
                  </a:lnTo>
                  <a:lnTo>
                    <a:pt x="863" y="322"/>
                  </a:lnTo>
                  <a:lnTo>
                    <a:pt x="703" y="249"/>
                  </a:lnTo>
                  <a:lnTo>
                    <a:pt x="573" y="309"/>
                  </a:lnTo>
                  <a:lnTo>
                    <a:pt x="460" y="255"/>
                  </a:lnTo>
                  <a:lnTo>
                    <a:pt x="353" y="305"/>
                  </a:lnTo>
                  <a:lnTo>
                    <a:pt x="232" y="247"/>
                  </a:lnTo>
                  <a:lnTo>
                    <a:pt x="116" y="301"/>
                  </a:lnTo>
                  <a:lnTo>
                    <a:pt x="0" y="250"/>
                  </a:lnTo>
                  <a:lnTo>
                    <a:pt x="52" y="224"/>
                  </a:lnTo>
                  <a:lnTo>
                    <a:pt x="112" y="251"/>
                  </a:lnTo>
                  <a:lnTo>
                    <a:pt x="173" y="221"/>
                  </a:lnTo>
                  <a:lnTo>
                    <a:pt x="599" y="25"/>
                  </a:lnTo>
                  <a:lnTo>
                    <a:pt x="483" y="25"/>
                  </a:lnTo>
                  <a:lnTo>
                    <a:pt x="537" y="0"/>
                  </a:lnTo>
                  <a:lnTo>
                    <a:pt x="1948" y="0"/>
                  </a:lnTo>
                  <a:lnTo>
                    <a:pt x="1412" y="250"/>
                  </a:lnTo>
                  <a:lnTo>
                    <a:pt x="1296" y="196"/>
                  </a:lnTo>
                  <a:lnTo>
                    <a:pt x="1222" y="228"/>
                  </a:lnTo>
                  <a:lnTo>
                    <a:pt x="1162" y="202"/>
                  </a:lnTo>
                  <a:lnTo>
                    <a:pt x="1350" y="114"/>
                  </a:lnTo>
                  <a:lnTo>
                    <a:pt x="1289" y="85"/>
                  </a:lnTo>
                  <a:lnTo>
                    <a:pt x="1102" y="171"/>
                  </a:lnTo>
                  <a:lnTo>
                    <a:pt x="1042" y="145"/>
                  </a:lnTo>
                  <a:lnTo>
                    <a:pt x="1116" y="113"/>
                  </a:lnTo>
                  <a:lnTo>
                    <a:pt x="1054" y="84"/>
                  </a:lnTo>
                  <a:lnTo>
                    <a:pt x="986" y="118"/>
                  </a:lnTo>
                  <a:lnTo>
                    <a:pt x="1423" y="322"/>
                  </a:lnTo>
                  <a:lnTo>
                    <a:pt x="1325" y="322"/>
                  </a:lnTo>
                  <a:lnTo>
                    <a:pt x="874" y="113"/>
                  </a:lnTo>
                  <a:lnTo>
                    <a:pt x="921" y="90"/>
                  </a:lnTo>
                  <a:lnTo>
                    <a:pt x="1042" y="34"/>
                  </a:lnTo>
                  <a:lnTo>
                    <a:pt x="1164" y="89"/>
                  </a:lnTo>
                  <a:lnTo>
                    <a:pt x="1287" y="31"/>
                  </a:lnTo>
                  <a:lnTo>
                    <a:pt x="1407" y="86"/>
                  </a:lnTo>
                  <a:lnTo>
                    <a:pt x="1542" y="25"/>
                  </a:lnTo>
                  <a:lnTo>
                    <a:pt x="1662" y="25"/>
                  </a:lnTo>
                  <a:lnTo>
                    <a:pt x="1343" y="173"/>
                  </a:lnTo>
                  <a:lnTo>
                    <a:pt x="1396" y="198"/>
                  </a:lnTo>
                  <a:lnTo>
                    <a:pt x="1769" y="25"/>
                  </a:lnTo>
                  <a:lnTo>
                    <a:pt x="710" y="25"/>
                  </a:lnTo>
                  <a:lnTo>
                    <a:pt x="519" y="114"/>
                  </a:lnTo>
                  <a:lnTo>
                    <a:pt x="576" y="143"/>
                  </a:lnTo>
                  <a:lnTo>
                    <a:pt x="523" y="165"/>
                  </a:lnTo>
                  <a:lnTo>
                    <a:pt x="467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16" name="Rectangle 14">
              <a:extLst>
                <a:ext uri="{FF2B5EF4-FFF2-40B4-BE49-F238E27FC236}">
                  <a16:creationId xmlns:a16="http://schemas.microsoft.com/office/drawing/2014/main" id="{B9781B8F-F980-4468-8432-B38947C3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" y="1829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17" name="Rectangle 15">
              <a:extLst>
                <a:ext uri="{FF2B5EF4-FFF2-40B4-BE49-F238E27FC236}">
                  <a16:creationId xmlns:a16="http://schemas.microsoft.com/office/drawing/2014/main" id="{3AEC5E7B-3F40-40DC-82DE-C635EFD5E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" y="1812"/>
              <a:ext cx="471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18" name="Rectangle 16">
              <a:extLst>
                <a:ext uri="{FF2B5EF4-FFF2-40B4-BE49-F238E27FC236}">
                  <a16:creationId xmlns:a16="http://schemas.microsoft.com/office/drawing/2014/main" id="{15366531-8E15-45E6-87A1-1F09468D3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7" y="168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19" name="Freeform 17">
              <a:extLst>
                <a:ext uri="{FF2B5EF4-FFF2-40B4-BE49-F238E27FC236}">
                  <a16:creationId xmlns:a16="http://schemas.microsoft.com/office/drawing/2014/main" id="{B225094E-39D9-4DC2-B62D-85AB0446F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704"/>
              <a:ext cx="649" cy="107"/>
            </a:xfrm>
            <a:custGeom>
              <a:avLst/>
              <a:gdLst>
                <a:gd name="T0" fmla="*/ 43 w 1946"/>
                <a:gd name="T1" fmla="*/ 19 h 322"/>
                <a:gd name="T2" fmla="*/ 44 w 1946"/>
                <a:gd name="T3" fmla="*/ 25 h 322"/>
                <a:gd name="T4" fmla="*/ 31 w 1946"/>
                <a:gd name="T5" fmla="*/ 25 h 322"/>
                <a:gd name="T6" fmla="*/ 50 w 1946"/>
                <a:gd name="T7" fmla="*/ 22 h 322"/>
                <a:gd name="T8" fmla="*/ 71 w 1946"/>
                <a:gd name="T9" fmla="*/ 24 h 322"/>
                <a:gd name="T10" fmla="*/ 76 w 1946"/>
                <a:gd name="T11" fmla="*/ 10 h 322"/>
                <a:gd name="T12" fmla="*/ 102 w 1946"/>
                <a:gd name="T13" fmla="*/ 10 h 322"/>
                <a:gd name="T14" fmla="*/ 91 w 1946"/>
                <a:gd name="T15" fmla="*/ 10 h 322"/>
                <a:gd name="T16" fmla="*/ 132 w 1946"/>
                <a:gd name="T17" fmla="*/ 36 h 322"/>
                <a:gd name="T18" fmla="*/ 78 w 1946"/>
                <a:gd name="T19" fmla="*/ 16 h 322"/>
                <a:gd name="T20" fmla="*/ 107 w 1946"/>
                <a:gd name="T21" fmla="*/ 36 h 322"/>
                <a:gd name="T22" fmla="*/ 78 w 1946"/>
                <a:gd name="T23" fmla="*/ 28 h 322"/>
                <a:gd name="T24" fmla="*/ 51 w 1946"/>
                <a:gd name="T25" fmla="*/ 28 h 322"/>
                <a:gd name="T26" fmla="*/ 26 w 1946"/>
                <a:gd name="T27" fmla="*/ 27 h 322"/>
                <a:gd name="T28" fmla="*/ 0 w 1946"/>
                <a:gd name="T29" fmla="*/ 28 h 322"/>
                <a:gd name="T30" fmla="*/ 12 w 1946"/>
                <a:gd name="T31" fmla="*/ 28 h 322"/>
                <a:gd name="T32" fmla="*/ 66 w 1946"/>
                <a:gd name="T33" fmla="*/ 3 h 322"/>
                <a:gd name="T34" fmla="*/ 60 w 1946"/>
                <a:gd name="T35" fmla="*/ 0 h 322"/>
                <a:gd name="T36" fmla="*/ 157 w 1946"/>
                <a:gd name="T37" fmla="*/ 28 h 322"/>
                <a:gd name="T38" fmla="*/ 136 w 1946"/>
                <a:gd name="T39" fmla="*/ 25 h 322"/>
                <a:gd name="T40" fmla="*/ 150 w 1946"/>
                <a:gd name="T41" fmla="*/ 13 h 322"/>
                <a:gd name="T42" fmla="*/ 122 w 1946"/>
                <a:gd name="T43" fmla="*/ 19 h 322"/>
                <a:gd name="T44" fmla="*/ 124 w 1946"/>
                <a:gd name="T45" fmla="*/ 13 h 322"/>
                <a:gd name="T46" fmla="*/ 109 w 1946"/>
                <a:gd name="T47" fmla="*/ 13 h 322"/>
                <a:gd name="T48" fmla="*/ 147 w 1946"/>
                <a:gd name="T49" fmla="*/ 36 h 322"/>
                <a:gd name="T50" fmla="*/ 102 w 1946"/>
                <a:gd name="T51" fmla="*/ 10 h 322"/>
                <a:gd name="T52" fmla="*/ 129 w 1946"/>
                <a:gd name="T53" fmla="*/ 10 h 322"/>
                <a:gd name="T54" fmla="*/ 156 w 1946"/>
                <a:gd name="T55" fmla="*/ 10 h 322"/>
                <a:gd name="T56" fmla="*/ 185 w 1946"/>
                <a:gd name="T57" fmla="*/ 3 h 322"/>
                <a:gd name="T58" fmla="*/ 155 w 1946"/>
                <a:gd name="T59" fmla="*/ 22 h 322"/>
                <a:gd name="T60" fmla="*/ 79 w 1946"/>
                <a:gd name="T61" fmla="*/ 3 h 322"/>
                <a:gd name="T62" fmla="*/ 64 w 1946"/>
                <a:gd name="T63" fmla="*/ 16 h 322"/>
                <a:gd name="T64" fmla="*/ 52 w 1946"/>
                <a:gd name="T65" fmla="*/ 15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322">
                  <a:moveTo>
                    <a:pt x="466" y="139"/>
                  </a:moveTo>
                  <a:lnTo>
                    <a:pt x="387" y="174"/>
                  </a:lnTo>
                  <a:lnTo>
                    <a:pt x="446" y="202"/>
                  </a:lnTo>
                  <a:lnTo>
                    <a:pt x="393" y="225"/>
                  </a:lnTo>
                  <a:lnTo>
                    <a:pt x="336" y="199"/>
                  </a:lnTo>
                  <a:lnTo>
                    <a:pt x="279" y="224"/>
                  </a:lnTo>
                  <a:lnTo>
                    <a:pt x="339" y="251"/>
                  </a:lnTo>
                  <a:lnTo>
                    <a:pt x="446" y="202"/>
                  </a:lnTo>
                  <a:lnTo>
                    <a:pt x="562" y="257"/>
                  </a:lnTo>
                  <a:lnTo>
                    <a:pt x="642" y="220"/>
                  </a:lnTo>
                  <a:lnTo>
                    <a:pt x="523" y="165"/>
                  </a:lnTo>
                  <a:lnTo>
                    <a:pt x="687" y="88"/>
                  </a:lnTo>
                  <a:lnTo>
                    <a:pt x="803" y="34"/>
                  </a:lnTo>
                  <a:lnTo>
                    <a:pt x="921" y="90"/>
                  </a:lnTo>
                  <a:lnTo>
                    <a:pt x="874" y="113"/>
                  </a:lnTo>
                  <a:lnTo>
                    <a:pt x="819" y="88"/>
                  </a:lnTo>
                  <a:lnTo>
                    <a:pt x="753" y="119"/>
                  </a:lnTo>
                  <a:lnTo>
                    <a:pt x="1188" y="322"/>
                  </a:lnTo>
                  <a:lnTo>
                    <a:pt x="1078" y="322"/>
                  </a:lnTo>
                  <a:lnTo>
                    <a:pt x="698" y="144"/>
                  </a:lnTo>
                  <a:lnTo>
                    <a:pt x="640" y="171"/>
                  </a:lnTo>
                  <a:lnTo>
                    <a:pt x="965" y="322"/>
                  </a:lnTo>
                  <a:lnTo>
                    <a:pt x="863" y="322"/>
                  </a:lnTo>
                  <a:lnTo>
                    <a:pt x="703" y="249"/>
                  </a:lnTo>
                  <a:lnTo>
                    <a:pt x="573" y="309"/>
                  </a:lnTo>
                  <a:lnTo>
                    <a:pt x="459" y="255"/>
                  </a:lnTo>
                  <a:lnTo>
                    <a:pt x="353" y="305"/>
                  </a:lnTo>
                  <a:lnTo>
                    <a:pt x="230" y="247"/>
                  </a:lnTo>
                  <a:lnTo>
                    <a:pt x="116" y="301"/>
                  </a:lnTo>
                  <a:lnTo>
                    <a:pt x="0" y="250"/>
                  </a:lnTo>
                  <a:lnTo>
                    <a:pt x="52" y="224"/>
                  </a:lnTo>
                  <a:lnTo>
                    <a:pt x="111" y="251"/>
                  </a:lnTo>
                  <a:lnTo>
                    <a:pt x="172" y="221"/>
                  </a:lnTo>
                  <a:lnTo>
                    <a:pt x="596" y="25"/>
                  </a:lnTo>
                  <a:lnTo>
                    <a:pt x="482" y="25"/>
                  </a:lnTo>
                  <a:lnTo>
                    <a:pt x="536" y="0"/>
                  </a:lnTo>
                  <a:lnTo>
                    <a:pt x="1946" y="0"/>
                  </a:lnTo>
                  <a:lnTo>
                    <a:pt x="1412" y="250"/>
                  </a:lnTo>
                  <a:lnTo>
                    <a:pt x="1293" y="196"/>
                  </a:lnTo>
                  <a:lnTo>
                    <a:pt x="1222" y="228"/>
                  </a:lnTo>
                  <a:lnTo>
                    <a:pt x="1161" y="202"/>
                  </a:lnTo>
                  <a:lnTo>
                    <a:pt x="1350" y="114"/>
                  </a:lnTo>
                  <a:lnTo>
                    <a:pt x="1286" y="85"/>
                  </a:lnTo>
                  <a:lnTo>
                    <a:pt x="1101" y="171"/>
                  </a:lnTo>
                  <a:lnTo>
                    <a:pt x="1042" y="145"/>
                  </a:lnTo>
                  <a:lnTo>
                    <a:pt x="1115" y="113"/>
                  </a:lnTo>
                  <a:lnTo>
                    <a:pt x="1053" y="84"/>
                  </a:lnTo>
                  <a:lnTo>
                    <a:pt x="983" y="118"/>
                  </a:lnTo>
                  <a:lnTo>
                    <a:pt x="1423" y="322"/>
                  </a:lnTo>
                  <a:lnTo>
                    <a:pt x="1324" y="322"/>
                  </a:lnTo>
                  <a:lnTo>
                    <a:pt x="874" y="113"/>
                  </a:lnTo>
                  <a:lnTo>
                    <a:pt x="921" y="90"/>
                  </a:lnTo>
                  <a:lnTo>
                    <a:pt x="1042" y="34"/>
                  </a:lnTo>
                  <a:lnTo>
                    <a:pt x="1163" y="89"/>
                  </a:lnTo>
                  <a:lnTo>
                    <a:pt x="1286" y="31"/>
                  </a:lnTo>
                  <a:lnTo>
                    <a:pt x="1407" y="86"/>
                  </a:lnTo>
                  <a:lnTo>
                    <a:pt x="1539" y="25"/>
                  </a:lnTo>
                  <a:lnTo>
                    <a:pt x="1662" y="25"/>
                  </a:lnTo>
                  <a:lnTo>
                    <a:pt x="1343" y="173"/>
                  </a:lnTo>
                  <a:lnTo>
                    <a:pt x="1395" y="198"/>
                  </a:lnTo>
                  <a:lnTo>
                    <a:pt x="1769" y="25"/>
                  </a:lnTo>
                  <a:lnTo>
                    <a:pt x="710" y="25"/>
                  </a:lnTo>
                  <a:lnTo>
                    <a:pt x="517" y="114"/>
                  </a:lnTo>
                  <a:lnTo>
                    <a:pt x="575" y="143"/>
                  </a:lnTo>
                  <a:lnTo>
                    <a:pt x="523" y="165"/>
                  </a:lnTo>
                  <a:lnTo>
                    <a:pt x="466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0" name="Rectangle 18">
              <a:extLst>
                <a:ext uri="{FF2B5EF4-FFF2-40B4-BE49-F238E27FC236}">
                  <a16:creationId xmlns:a16="http://schemas.microsoft.com/office/drawing/2014/main" id="{0CB93820-05A9-4A8A-ABAC-837AEE14C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829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1" name="Rectangle 19">
              <a:extLst>
                <a:ext uri="{FF2B5EF4-FFF2-40B4-BE49-F238E27FC236}">
                  <a16:creationId xmlns:a16="http://schemas.microsoft.com/office/drawing/2014/main" id="{56354588-C3E9-435E-A2DD-9C6B030FF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812"/>
              <a:ext cx="471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2" name="Rectangle 20">
              <a:extLst>
                <a:ext uri="{FF2B5EF4-FFF2-40B4-BE49-F238E27FC236}">
                  <a16:creationId xmlns:a16="http://schemas.microsoft.com/office/drawing/2014/main" id="{33D12A1F-1833-4119-90F2-268DEFCCD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8" y="168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3" name="Freeform 21">
              <a:extLst>
                <a:ext uri="{FF2B5EF4-FFF2-40B4-BE49-F238E27FC236}">
                  <a16:creationId xmlns:a16="http://schemas.microsoft.com/office/drawing/2014/main" id="{1DAB5C4C-0746-4FD0-9707-E0F5D39A6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010"/>
              <a:ext cx="311" cy="224"/>
            </a:xfrm>
            <a:custGeom>
              <a:avLst/>
              <a:gdLst>
                <a:gd name="T0" fmla="*/ 56 w 935"/>
                <a:gd name="T1" fmla="*/ 60 h 670"/>
                <a:gd name="T2" fmla="*/ 73 w 935"/>
                <a:gd name="T3" fmla="*/ 60 h 670"/>
                <a:gd name="T4" fmla="*/ 72 w 935"/>
                <a:gd name="T5" fmla="*/ 64 h 670"/>
                <a:gd name="T6" fmla="*/ 65 w 935"/>
                <a:gd name="T7" fmla="*/ 58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8 h 670"/>
                <a:gd name="T24" fmla="*/ 99 w 935"/>
                <a:gd name="T25" fmla="*/ 53 h 670"/>
                <a:gd name="T26" fmla="*/ 98 w 935"/>
                <a:gd name="T27" fmla="*/ 61 h 670"/>
                <a:gd name="T28" fmla="*/ 97 w 935"/>
                <a:gd name="T29" fmla="*/ 70 h 670"/>
                <a:gd name="T30" fmla="*/ 73 w 935"/>
                <a:gd name="T31" fmla="*/ 73 h 670"/>
                <a:gd name="T32" fmla="*/ 71 w 935"/>
                <a:gd name="T33" fmla="*/ 68 h 670"/>
                <a:gd name="T34" fmla="*/ 8 w 935"/>
                <a:gd name="T35" fmla="*/ 57 h 670"/>
                <a:gd name="T36" fmla="*/ 0 w 935"/>
                <a:gd name="T37" fmla="*/ 0 h 670"/>
                <a:gd name="T38" fmla="*/ 63 w 935"/>
                <a:gd name="T39" fmla="*/ 25 h 670"/>
                <a:gd name="T40" fmla="*/ 65 w 935"/>
                <a:gd name="T41" fmla="*/ 30 h 670"/>
                <a:gd name="T42" fmla="*/ 27 w 935"/>
                <a:gd name="T43" fmla="*/ 25 h 670"/>
                <a:gd name="T44" fmla="*/ 47 w 935"/>
                <a:gd name="T45" fmla="*/ 35 h 670"/>
                <a:gd name="T46" fmla="*/ 27 w 935"/>
                <a:gd name="T47" fmla="*/ 34 h 670"/>
                <a:gd name="T48" fmla="*/ 103 w 935"/>
                <a:gd name="T49" fmla="*/ 20 h 670"/>
                <a:gd name="T50" fmla="*/ 36 w 935"/>
                <a:gd name="T51" fmla="*/ 41 h 670"/>
                <a:gd name="T52" fmla="*/ 11 w 935"/>
                <a:gd name="T53" fmla="*/ 35 h 670"/>
                <a:gd name="T54" fmla="*/ 10 w 935"/>
                <a:gd name="T55" fmla="*/ 25 h 670"/>
                <a:gd name="T56" fmla="*/ 8 w 935"/>
                <a:gd name="T57" fmla="*/ 16 h 670"/>
                <a:gd name="T58" fmla="*/ 56 w 935"/>
                <a:gd name="T59" fmla="*/ 23 h 670"/>
                <a:gd name="T60" fmla="*/ 8 w 935"/>
                <a:gd name="T61" fmla="*/ 7 h 670"/>
                <a:gd name="T62" fmla="*/ 37 w 935"/>
                <a:gd name="T63" fmla="*/ 55 h 670"/>
                <a:gd name="T64" fmla="*/ 53 w 935"/>
                <a:gd name="T65" fmla="*/ 54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10"/>
                  </a:moveTo>
                  <a:lnTo>
                    <a:pt x="508" y="536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5"/>
                  </a:lnTo>
                  <a:lnTo>
                    <a:pt x="651" y="573"/>
                  </a:lnTo>
                  <a:lnTo>
                    <a:pt x="730" y="553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9"/>
                  </a:lnTo>
                  <a:lnTo>
                    <a:pt x="480" y="489"/>
                  </a:lnTo>
                  <a:lnTo>
                    <a:pt x="257" y="433"/>
                  </a:lnTo>
                  <a:lnTo>
                    <a:pt x="100" y="394"/>
                  </a:lnTo>
                  <a:lnTo>
                    <a:pt x="262" y="352"/>
                  </a:lnTo>
                  <a:lnTo>
                    <a:pt x="327" y="370"/>
                  </a:lnTo>
                  <a:lnTo>
                    <a:pt x="255" y="389"/>
                  </a:lnTo>
                  <a:lnTo>
                    <a:pt x="348" y="411"/>
                  </a:lnTo>
                  <a:lnTo>
                    <a:pt x="935" y="260"/>
                  </a:lnTo>
                  <a:lnTo>
                    <a:pt x="935" y="298"/>
                  </a:lnTo>
                  <a:lnTo>
                    <a:pt x="418" y="429"/>
                  </a:lnTo>
                  <a:lnTo>
                    <a:pt x="498" y="450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8"/>
                  </a:lnTo>
                  <a:lnTo>
                    <a:pt x="724" y="429"/>
                  </a:lnTo>
                  <a:lnTo>
                    <a:pt x="899" y="474"/>
                  </a:lnTo>
                  <a:lnTo>
                    <a:pt x="744" y="513"/>
                  </a:lnTo>
                  <a:lnTo>
                    <a:pt x="888" y="548"/>
                  </a:lnTo>
                  <a:lnTo>
                    <a:pt x="721" y="591"/>
                  </a:lnTo>
                  <a:lnTo>
                    <a:pt x="876" y="629"/>
                  </a:lnTo>
                  <a:lnTo>
                    <a:pt x="728" y="670"/>
                  </a:lnTo>
                  <a:lnTo>
                    <a:pt x="654" y="652"/>
                  </a:lnTo>
                  <a:lnTo>
                    <a:pt x="730" y="632"/>
                  </a:lnTo>
                  <a:lnTo>
                    <a:pt x="644" y="611"/>
                  </a:lnTo>
                  <a:lnTo>
                    <a:pt x="72" y="464"/>
                  </a:lnTo>
                  <a:lnTo>
                    <a:pt x="72" y="505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4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69"/>
                  </a:lnTo>
                  <a:lnTo>
                    <a:pt x="332" y="207"/>
                  </a:lnTo>
                  <a:lnTo>
                    <a:pt x="248" y="226"/>
                  </a:lnTo>
                  <a:lnTo>
                    <a:pt x="501" y="292"/>
                  </a:lnTo>
                  <a:lnTo>
                    <a:pt x="420" y="311"/>
                  </a:lnTo>
                  <a:lnTo>
                    <a:pt x="327" y="286"/>
                  </a:lnTo>
                  <a:lnTo>
                    <a:pt x="246" y="306"/>
                  </a:lnTo>
                  <a:lnTo>
                    <a:pt x="343" y="332"/>
                  </a:lnTo>
                  <a:lnTo>
                    <a:pt x="935" y="180"/>
                  </a:lnTo>
                  <a:lnTo>
                    <a:pt x="935" y="214"/>
                  </a:lnTo>
                  <a:lnTo>
                    <a:pt x="327" y="370"/>
                  </a:lnTo>
                  <a:lnTo>
                    <a:pt x="262" y="352"/>
                  </a:lnTo>
                  <a:lnTo>
                    <a:pt x="98" y="311"/>
                  </a:lnTo>
                  <a:lnTo>
                    <a:pt x="260" y="269"/>
                  </a:lnTo>
                  <a:lnTo>
                    <a:pt x="91" y="228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9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5"/>
                  </a:lnTo>
                  <a:lnTo>
                    <a:pt x="332" y="492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4" name="Rectangle 22">
              <a:extLst>
                <a:ext uri="{FF2B5EF4-FFF2-40B4-BE49-F238E27FC236}">
                  <a16:creationId xmlns:a16="http://schemas.microsoft.com/office/drawing/2014/main" id="{80D85161-85C5-4478-87FA-32177E0B3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011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5" name="Rectangle 23">
              <a:extLst>
                <a:ext uri="{FF2B5EF4-FFF2-40B4-BE49-F238E27FC236}">
                  <a16:creationId xmlns:a16="http://schemas.microsoft.com/office/drawing/2014/main" id="{78522AE6-B6A8-4C7F-8B04-7E19FE925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011"/>
              <a:ext cx="24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6" name="Rectangle 24">
              <a:extLst>
                <a:ext uri="{FF2B5EF4-FFF2-40B4-BE49-F238E27FC236}">
                  <a16:creationId xmlns:a16="http://schemas.microsoft.com/office/drawing/2014/main" id="{390EEF7B-C91A-4B14-BFFD-FAFB73F90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011"/>
              <a:ext cx="28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7" name="Freeform 25">
              <a:extLst>
                <a:ext uri="{FF2B5EF4-FFF2-40B4-BE49-F238E27FC236}">
                  <a16:creationId xmlns:a16="http://schemas.microsoft.com/office/drawing/2014/main" id="{60927B0D-3048-479A-9631-B6241A6D3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172"/>
              <a:ext cx="311" cy="224"/>
            </a:xfrm>
            <a:custGeom>
              <a:avLst/>
              <a:gdLst>
                <a:gd name="T0" fmla="*/ 56 w 935"/>
                <a:gd name="T1" fmla="*/ 60 h 671"/>
                <a:gd name="T2" fmla="*/ 73 w 935"/>
                <a:gd name="T3" fmla="*/ 60 h 671"/>
                <a:gd name="T4" fmla="*/ 72 w 935"/>
                <a:gd name="T5" fmla="*/ 64 h 671"/>
                <a:gd name="T6" fmla="*/ 65 w 935"/>
                <a:gd name="T7" fmla="*/ 58 h 671"/>
                <a:gd name="T8" fmla="*/ 71 w 935"/>
                <a:gd name="T9" fmla="*/ 50 h 671"/>
                <a:gd name="T10" fmla="*/ 28 w 935"/>
                <a:gd name="T11" fmla="*/ 48 h 671"/>
                <a:gd name="T12" fmla="*/ 29 w 935"/>
                <a:gd name="T13" fmla="*/ 39 h 671"/>
                <a:gd name="T14" fmla="*/ 28 w 935"/>
                <a:gd name="T15" fmla="*/ 43 h 671"/>
                <a:gd name="T16" fmla="*/ 103 w 935"/>
                <a:gd name="T17" fmla="*/ 29 h 671"/>
                <a:gd name="T18" fmla="*/ 46 w 935"/>
                <a:gd name="T19" fmla="*/ 48 h 671"/>
                <a:gd name="T20" fmla="*/ 103 w 935"/>
                <a:gd name="T21" fmla="*/ 38 h 671"/>
                <a:gd name="T22" fmla="*/ 80 w 935"/>
                <a:gd name="T23" fmla="*/ 48 h 671"/>
                <a:gd name="T24" fmla="*/ 99 w 935"/>
                <a:gd name="T25" fmla="*/ 53 h 671"/>
                <a:gd name="T26" fmla="*/ 98 w 935"/>
                <a:gd name="T27" fmla="*/ 61 h 671"/>
                <a:gd name="T28" fmla="*/ 97 w 935"/>
                <a:gd name="T29" fmla="*/ 70 h 671"/>
                <a:gd name="T30" fmla="*/ 73 w 935"/>
                <a:gd name="T31" fmla="*/ 73 h 671"/>
                <a:gd name="T32" fmla="*/ 71 w 935"/>
                <a:gd name="T33" fmla="*/ 68 h 671"/>
                <a:gd name="T34" fmla="*/ 8 w 935"/>
                <a:gd name="T35" fmla="*/ 56 h 671"/>
                <a:gd name="T36" fmla="*/ 0 w 935"/>
                <a:gd name="T37" fmla="*/ 0 h 671"/>
                <a:gd name="T38" fmla="*/ 63 w 935"/>
                <a:gd name="T39" fmla="*/ 25 h 671"/>
                <a:gd name="T40" fmla="*/ 65 w 935"/>
                <a:gd name="T41" fmla="*/ 30 h 671"/>
                <a:gd name="T42" fmla="*/ 27 w 935"/>
                <a:gd name="T43" fmla="*/ 25 h 671"/>
                <a:gd name="T44" fmla="*/ 47 w 935"/>
                <a:gd name="T45" fmla="*/ 35 h 671"/>
                <a:gd name="T46" fmla="*/ 27 w 935"/>
                <a:gd name="T47" fmla="*/ 34 h 671"/>
                <a:gd name="T48" fmla="*/ 103 w 935"/>
                <a:gd name="T49" fmla="*/ 20 h 671"/>
                <a:gd name="T50" fmla="*/ 36 w 935"/>
                <a:gd name="T51" fmla="*/ 41 h 671"/>
                <a:gd name="T52" fmla="*/ 11 w 935"/>
                <a:gd name="T53" fmla="*/ 35 h 671"/>
                <a:gd name="T54" fmla="*/ 10 w 935"/>
                <a:gd name="T55" fmla="*/ 25 h 671"/>
                <a:gd name="T56" fmla="*/ 8 w 935"/>
                <a:gd name="T57" fmla="*/ 16 h 671"/>
                <a:gd name="T58" fmla="*/ 56 w 935"/>
                <a:gd name="T59" fmla="*/ 23 h 671"/>
                <a:gd name="T60" fmla="*/ 8 w 935"/>
                <a:gd name="T61" fmla="*/ 7 h 671"/>
                <a:gd name="T62" fmla="*/ 37 w 935"/>
                <a:gd name="T63" fmla="*/ 55 h 671"/>
                <a:gd name="T64" fmla="*/ 53 w 935"/>
                <a:gd name="T65" fmla="*/ 55 h 6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1">
                  <a:moveTo>
                    <a:pt x="402" y="511"/>
                  </a:moveTo>
                  <a:lnTo>
                    <a:pt x="508" y="537"/>
                  </a:lnTo>
                  <a:lnTo>
                    <a:pt x="587" y="517"/>
                  </a:lnTo>
                  <a:lnTo>
                    <a:pt x="656" y="536"/>
                  </a:lnTo>
                  <a:lnTo>
                    <a:pt x="578" y="555"/>
                  </a:lnTo>
                  <a:lnTo>
                    <a:pt x="651" y="574"/>
                  </a:lnTo>
                  <a:lnTo>
                    <a:pt x="730" y="554"/>
                  </a:lnTo>
                  <a:lnTo>
                    <a:pt x="587" y="517"/>
                  </a:lnTo>
                  <a:lnTo>
                    <a:pt x="747" y="477"/>
                  </a:lnTo>
                  <a:lnTo>
                    <a:pt x="640" y="449"/>
                  </a:lnTo>
                  <a:lnTo>
                    <a:pt x="480" y="490"/>
                  </a:lnTo>
                  <a:lnTo>
                    <a:pt x="257" y="434"/>
                  </a:lnTo>
                  <a:lnTo>
                    <a:pt x="100" y="393"/>
                  </a:lnTo>
                  <a:lnTo>
                    <a:pt x="262" y="352"/>
                  </a:lnTo>
                  <a:lnTo>
                    <a:pt x="327" y="370"/>
                  </a:lnTo>
                  <a:lnTo>
                    <a:pt x="255" y="388"/>
                  </a:lnTo>
                  <a:lnTo>
                    <a:pt x="348" y="410"/>
                  </a:lnTo>
                  <a:lnTo>
                    <a:pt x="935" y="261"/>
                  </a:lnTo>
                  <a:lnTo>
                    <a:pt x="935" y="299"/>
                  </a:lnTo>
                  <a:lnTo>
                    <a:pt x="418" y="430"/>
                  </a:lnTo>
                  <a:lnTo>
                    <a:pt x="498" y="451"/>
                  </a:lnTo>
                  <a:lnTo>
                    <a:pt x="935" y="339"/>
                  </a:lnTo>
                  <a:lnTo>
                    <a:pt x="935" y="375"/>
                  </a:lnTo>
                  <a:lnTo>
                    <a:pt x="724" y="428"/>
                  </a:lnTo>
                  <a:lnTo>
                    <a:pt x="724" y="430"/>
                  </a:lnTo>
                  <a:lnTo>
                    <a:pt x="899" y="474"/>
                  </a:lnTo>
                  <a:lnTo>
                    <a:pt x="744" y="513"/>
                  </a:lnTo>
                  <a:lnTo>
                    <a:pt x="888" y="549"/>
                  </a:lnTo>
                  <a:lnTo>
                    <a:pt x="721" y="592"/>
                  </a:lnTo>
                  <a:lnTo>
                    <a:pt x="876" y="630"/>
                  </a:lnTo>
                  <a:lnTo>
                    <a:pt x="728" y="671"/>
                  </a:lnTo>
                  <a:lnTo>
                    <a:pt x="654" y="652"/>
                  </a:lnTo>
                  <a:lnTo>
                    <a:pt x="730" y="633"/>
                  </a:lnTo>
                  <a:lnTo>
                    <a:pt x="644" y="612"/>
                  </a:lnTo>
                  <a:lnTo>
                    <a:pt x="72" y="465"/>
                  </a:lnTo>
                  <a:lnTo>
                    <a:pt x="72" y="504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5"/>
                  </a:lnTo>
                  <a:lnTo>
                    <a:pt x="571" y="226"/>
                  </a:lnTo>
                  <a:lnTo>
                    <a:pt x="664" y="250"/>
                  </a:lnTo>
                  <a:lnTo>
                    <a:pt x="585" y="270"/>
                  </a:lnTo>
                  <a:lnTo>
                    <a:pt x="332" y="207"/>
                  </a:lnTo>
                  <a:lnTo>
                    <a:pt x="248" y="227"/>
                  </a:lnTo>
                  <a:lnTo>
                    <a:pt x="501" y="292"/>
                  </a:lnTo>
                  <a:lnTo>
                    <a:pt x="420" y="312"/>
                  </a:lnTo>
                  <a:lnTo>
                    <a:pt x="327" y="287"/>
                  </a:lnTo>
                  <a:lnTo>
                    <a:pt x="246" y="307"/>
                  </a:lnTo>
                  <a:lnTo>
                    <a:pt x="343" y="333"/>
                  </a:lnTo>
                  <a:lnTo>
                    <a:pt x="935" y="181"/>
                  </a:lnTo>
                  <a:lnTo>
                    <a:pt x="935" y="215"/>
                  </a:lnTo>
                  <a:lnTo>
                    <a:pt x="327" y="370"/>
                  </a:lnTo>
                  <a:lnTo>
                    <a:pt x="262" y="352"/>
                  </a:lnTo>
                  <a:lnTo>
                    <a:pt x="98" y="311"/>
                  </a:lnTo>
                  <a:lnTo>
                    <a:pt x="260" y="270"/>
                  </a:lnTo>
                  <a:lnTo>
                    <a:pt x="91" y="227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9"/>
                  </a:lnTo>
                  <a:lnTo>
                    <a:pt x="503" y="209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6"/>
                  </a:lnTo>
                  <a:lnTo>
                    <a:pt x="332" y="493"/>
                  </a:lnTo>
                  <a:lnTo>
                    <a:pt x="409" y="473"/>
                  </a:lnTo>
                  <a:lnTo>
                    <a:pt x="480" y="490"/>
                  </a:lnTo>
                  <a:lnTo>
                    <a:pt x="402" y="51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28" name="Rectangle 26">
              <a:extLst>
                <a:ext uri="{FF2B5EF4-FFF2-40B4-BE49-F238E27FC236}">
                  <a16:creationId xmlns:a16="http://schemas.microsoft.com/office/drawing/2014/main" id="{763E87AF-ED01-4998-A79C-33C6AEEFD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172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29" name="Rectangle 27">
              <a:extLst>
                <a:ext uri="{FF2B5EF4-FFF2-40B4-BE49-F238E27FC236}">
                  <a16:creationId xmlns:a16="http://schemas.microsoft.com/office/drawing/2014/main" id="{CCE515D7-9BF2-45A7-998B-42143384A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172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30" name="Rectangle 28">
              <a:extLst>
                <a:ext uri="{FF2B5EF4-FFF2-40B4-BE49-F238E27FC236}">
                  <a16:creationId xmlns:a16="http://schemas.microsoft.com/office/drawing/2014/main" id="{278D876B-8905-4A9C-8266-725773FBC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172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31" name="Freeform 29">
              <a:extLst>
                <a:ext uri="{FF2B5EF4-FFF2-40B4-BE49-F238E27FC236}">
                  <a16:creationId xmlns:a16="http://schemas.microsoft.com/office/drawing/2014/main" id="{8ED0FBC7-B30E-404A-8F02-264B8A87D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820"/>
              <a:ext cx="312" cy="223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6 h 670"/>
                <a:gd name="T12" fmla="*/ 75 w 937"/>
                <a:gd name="T13" fmla="*/ 35 h 670"/>
                <a:gd name="T14" fmla="*/ 76 w 937"/>
                <a:gd name="T15" fmla="*/ 31 h 670"/>
                <a:gd name="T16" fmla="*/ 0 w 937"/>
                <a:gd name="T17" fmla="*/ 45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4 h 670"/>
                <a:gd name="T28" fmla="*/ 7 w 937"/>
                <a:gd name="T29" fmla="*/ 4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8 h 670"/>
                <a:gd name="T36" fmla="*/ 104 w 937"/>
                <a:gd name="T37" fmla="*/ 74 h 670"/>
                <a:gd name="T38" fmla="*/ 41 w 937"/>
                <a:gd name="T39" fmla="*/ 49 h 670"/>
                <a:gd name="T40" fmla="*/ 39 w 937"/>
                <a:gd name="T41" fmla="*/ 44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3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7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3"/>
                  </a:lnTo>
                  <a:lnTo>
                    <a:pt x="352" y="154"/>
                  </a:lnTo>
                  <a:lnTo>
                    <a:pt x="279" y="135"/>
                  </a:lnTo>
                  <a:lnTo>
                    <a:pt x="359" y="116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4"/>
                  </a:lnTo>
                  <a:lnTo>
                    <a:pt x="191" y="195"/>
                  </a:lnTo>
                  <a:lnTo>
                    <a:pt x="295" y="221"/>
                  </a:lnTo>
                  <a:lnTo>
                    <a:pt x="455" y="180"/>
                  </a:lnTo>
                  <a:lnTo>
                    <a:pt x="678" y="237"/>
                  </a:lnTo>
                  <a:lnTo>
                    <a:pt x="835" y="276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3"/>
                  </a:lnTo>
                  <a:lnTo>
                    <a:pt x="589" y="259"/>
                  </a:lnTo>
                  <a:lnTo>
                    <a:pt x="0" y="410"/>
                  </a:lnTo>
                  <a:lnTo>
                    <a:pt x="0" y="372"/>
                  </a:lnTo>
                  <a:lnTo>
                    <a:pt x="517" y="241"/>
                  </a:lnTo>
                  <a:lnTo>
                    <a:pt x="436" y="220"/>
                  </a:lnTo>
                  <a:lnTo>
                    <a:pt x="0" y="332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7"/>
                  </a:lnTo>
                  <a:lnTo>
                    <a:pt x="191" y="158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0"/>
                  </a:lnTo>
                  <a:lnTo>
                    <a:pt x="207" y="0"/>
                  </a:lnTo>
                  <a:lnTo>
                    <a:pt x="284" y="19"/>
                  </a:lnTo>
                  <a:lnTo>
                    <a:pt x="207" y="38"/>
                  </a:lnTo>
                  <a:lnTo>
                    <a:pt x="290" y="60"/>
                  </a:lnTo>
                  <a:lnTo>
                    <a:pt x="867" y="205"/>
                  </a:lnTo>
                  <a:lnTo>
                    <a:pt x="867" y="166"/>
                  </a:lnTo>
                  <a:lnTo>
                    <a:pt x="937" y="184"/>
                  </a:lnTo>
                  <a:lnTo>
                    <a:pt x="937" y="670"/>
                  </a:lnTo>
                  <a:lnTo>
                    <a:pt x="209" y="485"/>
                  </a:lnTo>
                  <a:lnTo>
                    <a:pt x="369" y="445"/>
                  </a:lnTo>
                  <a:lnTo>
                    <a:pt x="273" y="421"/>
                  </a:lnTo>
                  <a:lnTo>
                    <a:pt x="355" y="400"/>
                  </a:lnTo>
                  <a:lnTo>
                    <a:pt x="607" y="464"/>
                  </a:lnTo>
                  <a:lnTo>
                    <a:pt x="687" y="444"/>
                  </a:lnTo>
                  <a:lnTo>
                    <a:pt x="434" y="378"/>
                  </a:lnTo>
                  <a:lnTo>
                    <a:pt x="514" y="358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89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8" y="400"/>
                  </a:lnTo>
                  <a:lnTo>
                    <a:pt x="844" y="442"/>
                  </a:lnTo>
                  <a:lnTo>
                    <a:pt x="682" y="484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0"/>
                  </a:lnTo>
                  <a:lnTo>
                    <a:pt x="867" y="608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7"/>
                  </a:lnTo>
                  <a:lnTo>
                    <a:pt x="455" y="180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2" name="Freeform 30">
              <a:extLst>
                <a:ext uri="{FF2B5EF4-FFF2-40B4-BE49-F238E27FC236}">
                  <a16:creationId xmlns:a16="http://schemas.microsoft.com/office/drawing/2014/main" id="{82617B51-C270-4ACD-ABFD-310C02C36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829"/>
              <a:ext cx="529" cy="214"/>
            </a:xfrm>
            <a:custGeom>
              <a:avLst/>
              <a:gdLst>
                <a:gd name="T0" fmla="*/ 176 w 1587"/>
                <a:gd name="T1" fmla="*/ 71 h 643"/>
                <a:gd name="T2" fmla="*/ 167 w 1587"/>
                <a:gd name="T3" fmla="*/ 71 h 643"/>
                <a:gd name="T4" fmla="*/ 167 w 1587"/>
                <a:gd name="T5" fmla="*/ 3 h 643"/>
                <a:gd name="T6" fmla="*/ 0 w 1587"/>
                <a:gd name="T7" fmla="*/ 3 h 643"/>
                <a:gd name="T8" fmla="*/ 0 w 1587"/>
                <a:gd name="T9" fmla="*/ 0 h 643"/>
                <a:gd name="T10" fmla="*/ 176 w 1587"/>
                <a:gd name="T11" fmla="*/ 0 h 643"/>
                <a:gd name="T12" fmla="*/ 176 w 1587"/>
                <a:gd name="T13" fmla="*/ 71 h 6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7" h="643">
                  <a:moveTo>
                    <a:pt x="1587" y="643"/>
                  </a:moveTo>
                  <a:lnTo>
                    <a:pt x="1504" y="643"/>
                  </a:lnTo>
                  <a:lnTo>
                    <a:pt x="150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587" y="0"/>
                  </a:lnTo>
                  <a:lnTo>
                    <a:pt x="1587" y="64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3" name="Freeform 31">
              <a:extLst>
                <a:ext uri="{FF2B5EF4-FFF2-40B4-BE49-F238E27FC236}">
                  <a16:creationId xmlns:a16="http://schemas.microsoft.com/office/drawing/2014/main" id="{EF8F1E1B-7669-420D-9110-08A78942F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812"/>
              <a:ext cx="578" cy="231"/>
            </a:xfrm>
            <a:custGeom>
              <a:avLst/>
              <a:gdLst>
                <a:gd name="T0" fmla="*/ 193 w 1735"/>
                <a:gd name="T1" fmla="*/ 0 h 695"/>
                <a:gd name="T2" fmla="*/ 0 w 1735"/>
                <a:gd name="T3" fmla="*/ 0 h 695"/>
                <a:gd name="T4" fmla="*/ 0 w 1735"/>
                <a:gd name="T5" fmla="*/ 3 h 695"/>
                <a:gd name="T6" fmla="*/ 185 w 1735"/>
                <a:gd name="T7" fmla="*/ 3 h 695"/>
                <a:gd name="T8" fmla="*/ 185 w 1735"/>
                <a:gd name="T9" fmla="*/ 77 h 695"/>
                <a:gd name="T10" fmla="*/ 193 w 1735"/>
                <a:gd name="T11" fmla="*/ 77 h 695"/>
                <a:gd name="T12" fmla="*/ 193 w 1735"/>
                <a:gd name="T13" fmla="*/ 0 h 6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5" h="695">
                  <a:moveTo>
                    <a:pt x="1735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662" y="25"/>
                  </a:lnTo>
                  <a:lnTo>
                    <a:pt x="1662" y="695"/>
                  </a:lnTo>
                  <a:lnTo>
                    <a:pt x="1735" y="695"/>
                  </a:lnTo>
                  <a:lnTo>
                    <a:pt x="1735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32">
              <a:extLst>
                <a:ext uri="{FF2B5EF4-FFF2-40B4-BE49-F238E27FC236}">
                  <a16:creationId xmlns:a16="http://schemas.microsoft.com/office/drawing/2014/main" id="{FFD15ABE-26AB-45D1-A39C-E81A7312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9" y="1687"/>
              <a:ext cx="941" cy="356"/>
            </a:xfrm>
            <a:custGeom>
              <a:avLst/>
              <a:gdLst>
                <a:gd name="T0" fmla="*/ 305 w 2823"/>
                <a:gd name="T1" fmla="*/ 3 h 1068"/>
                <a:gd name="T2" fmla="*/ 305 w 2823"/>
                <a:gd name="T3" fmla="*/ 119 h 1068"/>
                <a:gd name="T4" fmla="*/ 314 w 2823"/>
                <a:gd name="T5" fmla="*/ 119 h 1068"/>
                <a:gd name="T6" fmla="*/ 314 w 2823"/>
                <a:gd name="T7" fmla="*/ 0 h 1068"/>
                <a:gd name="T8" fmla="*/ 0 w 2823"/>
                <a:gd name="T9" fmla="*/ 0 h 1068"/>
                <a:gd name="T10" fmla="*/ 0 w 2823"/>
                <a:gd name="T11" fmla="*/ 3 h 1068"/>
                <a:gd name="T12" fmla="*/ 305 w 2823"/>
                <a:gd name="T13" fmla="*/ 3 h 10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23" h="1068">
                  <a:moveTo>
                    <a:pt x="2742" y="29"/>
                  </a:moveTo>
                  <a:lnTo>
                    <a:pt x="2742" y="1068"/>
                  </a:lnTo>
                  <a:lnTo>
                    <a:pt x="2823" y="1068"/>
                  </a:lnTo>
                  <a:lnTo>
                    <a:pt x="2823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2742" y="2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33">
              <a:extLst>
                <a:ext uri="{FF2B5EF4-FFF2-40B4-BE49-F238E27FC236}">
                  <a16:creationId xmlns:a16="http://schemas.microsoft.com/office/drawing/2014/main" id="{1F54F881-50E3-41A6-964D-520FA4520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704"/>
              <a:ext cx="649" cy="107"/>
            </a:xfrm>
            <a:custGeom>
              <a:avLst/>
              <a:gdLst>
                <a:gd name="T0" fmla="*/ 43 w 1948"/>
                <a:gd name="T1" fmla="*/ 19 h 322"/>
                <a:gd name="T2" fmla="*/ 44 w 1948"/>
                <a:gd name="T3" fmla="*/ 25 h 322"/>
                <a:gd name="T4" fmla="*/ 31 w 1948"/>
                <a:gd name="T5" fmla="*/ 25 h 322"/>
                <a:gd name="T6" fmla="*/ 50 w 1948"/>
                <a:gd name="T7" fmla="*/ 22 h 322"/>
                <a:gd name="T8" fmla="*/ 72 w 1948"/>
                <a:gd name="T9" fmla="*/ 24 h 322"/>
                <a:gd name="T10" fmla="*/ 76 w 1948"/>
                <a:gd name="T11" fmla="*/ 10 h 322"/>
                <a:gd name="T12" fmla="*/ 103 w 1948"/>
                <a:gd name="T13" fmla="*/ 10 h 322"/>
                <a:gd name="T14" fmla="*/ 91 w 1948"/>
                <a:gd name="T15" fmla="*/ 10 h 322"/>
                <a:gd name="T16" fmla="*/ 132 w 1948"/>
                <a:gd name="T17" fmla="*/ 36 h 322"/>
                <a:gd name="T18" fmla="*/ 78 w 1948"/>
                <a:gd name="T19" fmla="*/ 16 h 322"/>
                <a:gd name="T20" fmla="*/ 107 w 1948"/>
                <a:gd name="T21" fmla="*/ 36 h 322"/>
                <a:gd name="T22" fmla="*/ 78 w 1948"/>
                <a:gd name="T23" fmla="*/ 28 h 322"/>
                <a:gd name="T24" fmla="*/ 64 w 1948"/>
                <a:gd name="T25" fmla="*/ 34 h 322"/>
                <a:gd name="T26" fmla="*/ 39 w 1948"/>
                <a:gd name="T27" fmla="*/ 34 h 322"/>
                <a:gd name="T28" fmla="*/ 13 w 1948"/>
                <a:gd name="T29" fmla="*/ 33 h 322"/>
                <a:gd name="T30" fmla="*/ 6 w 1948"/>
                <a:gd name="T31" fmla="*/ 25 h 322"/>
                <a:gd name="T32" fmla="*/ 19 w 1948"/>
                <a:gd name="T33" fmla="*/ 24 h 322"/>
                <a:gd name="T34" fmla="*/ 54 w 1948"/>
                <a:gd name="T35" fmla="*/ 3 h 322"/>
                <a:gd name="T36" fmla="*/ 216 w 1948"/>
                <a:gd name="T37" fmla="*/ 0 h 322"/>
                <a:gd name="T38" fmla="*/ 144 w 1948"/>
                <a:gd name="T39" fmla="*/ 22 h 322"/>
                <a:gd name="T40" fmla="*/ 129 w 1948"/>
                <a:gd name="T41" fmla="*/ 22 h 322"/>
                <a:gd name="T42" fmla="*/ 143 w 1948"/>
                <a:gd name="T43" fmla="*/ 9 h 322"/>
                <a:gd name="T44" fmla="*/ 116 w 1948"/>
                <a:gd name="T45" fmla="*/ 16 h 322"/>
                <a:gd name="T46" fmla="*/ 117 w 1948"/>
                <a:gd name="T47" fmla="*/ 9 h 322"/>
                <a:gd name="T48" fmla="*/ 158 w 1948"/>
                <a:gd name="T49" fmla="*/ 36 h 322"/>
                <a:gd name="T50" fmla="*/ 97 w 1948"/>
                <a:gd name="T51" fmla="*/ 13 h 322"/>
                <a:gd name="T52" fmla="*/ 116 w 1948"/>
                <a:gd name="T53" fmla="*/ 4 h 322"/>
                <a:gd name="T54" fmla="*/ 143 w 1948"/>
                <a:gd name="T55" fmla="*/ 3 h 322"/>
                <a:gd name="T56" fmla="*/ 171 w 1948"/>
                <a:gd name="T57" fmla="*/ 3 h 322"/>
                <a:gd name="T58" fmla="*/ 149 w 1948"/>
                <a:gd name="T59" fmla="*/ 19 h 322"/>
                <a:gd name="T60" fmla="*/ 196 w 1948"/>
                <a:gd name="T61" fmla="*/ 3 h 322"/>
                <a:gd name="T62" fmla="*/ 58 w 1948"/>
                <a:gd name="T63" fmla="*/ 13 h 322"/>
                <a:gd name="T64" fmla="*/ 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466" y="139"/>
                  </a:moveTo>
                  <a:lnTo>
                    <a:pt x="389" y="174"/>
                  </a:lnTo>
                  <a:lnTo>
                    <a:pt x="448" y="202"/>
                  </a:lnTo>
                  <a:lnTo>
                    <a:pt x="392" y="225"/>
                  </a:lnTo>
                  <a:lnTo>
                    <a:pt x="336" y="199"/>
                  </a:lnTo>
                  <a:lnTo>
                    <a:pt x="281" y="224"/>
                  </a:lnTo>
                  <a:lnTo>
                    <a:pt x="341" y="251"/>
                  </a:lnTo>
                  <a:lnTo>
                    <a:pt x="448" y="202"/>
                  </a:lnTo>
                  <a:lnTo>
                    <a:pt x="566" y="257"/>
                  </a:lnTo>
                  <a:lnTo>
                    <a:pt x="644" y="220"/>
                  </a:lnTo>
                  <a:lnTo>
                    <a:pt x="522" y="165"/>
                  </a:lnTo>
                  <a:lnTo>
                    <a:pt x="686" y="89"/>
                  </a:lnTo>
                  <a:lnTo>
                    <a:pt x="805" y="34"/>
                  </a:lnTo>
                  <a:lnTo>
                    <a:pt x="923" y="90"/>
                  </a:lnTo>
                  <a:lnTo>
                    <a:pt x="876" y="113"/>
                  </a:lnTo>
                  <a:lnTo>
                    <a:pt x="819" y="88"/>
                  </a:lnTo>
                  <a:lnTo>
                    <a:pt x="753" y="119"/>
                  </a:lnTo>
                  <a:lnTo>
                    <a:pt x="1190" y="322"/>
                  </a:lnTo>
                  <a:lnTo>
                    <a:pt x="1080" y="322"/>
                  </a:lnTo>
                  <a:lnTo>
                    <a:pt x="700" y="144"/>
                  </a:lnTo>
                  <a:lnTo>
                    <a:pt x="639" y="171"/>
                  </a:lnTo>
                  <a:lnTo>
                    <a:pt x="964" y="322"/>
                  </a:lnTo>
                  <a:lnTo>
                    <a:pt x="862" y="322"/>
                  </a:lnTo>
                  <a:lnTo>
                    <a:pt x="705" y="249"/>
                  </a:lnTo>
                  <a:lnTo>
                    <a:pt x="703" y="249"/>
                  </a:lnTo>
                  <a:lnTo>
                    <a:pt x="573" y="309"/>
                  </a:lnTo>
                  <a:lnTo>
                    <a:pt x="459" y="255"/>
                  </a:lnTo>
                  <a:lnTo>
                    <a:pt x="354" y="305"/>
                  </a:lnTo>
                  <a:lnTo>
                    <a:pt x="232" y="249"/>
                  </a:lnTo>
                  <a:lnTo>
                    <a:pt x="118" y="301"/>
                  </a:lnTo>
                  <a:lnTo>
                    <a:pt x="0" y="250"/>
                  </a:lnTo>
                  <a:lnTo>
                    <a:pt x="56" y="224"/>
                  </a:lnTo>
                  <a:lnTo>
                    <a:pt x="111" y="251"/>
                  </a:lnTo>
                  <a:lnTo>
                    <a:pt x="172" y="221"/>
                  </a:lnTo>
                  <a:lnTo>
                    <a:pt x="598" y="25"/>
                  </a:lnTo>
                  <a:lnTo>
                    <a:pt x="484" y="25"/>
                  </a:lnTo>
                  <a:lnTo>
                    <a:pt x="536" y="0"/>
                  </a:lnTo>
                  <a:lnTo>
                    <a:pt x="1948" y="0"/>
                  </a:lnTo>
                  <a:lnTo>
                    <a:pt x="1411" y="250"/>
                  </a:lnTo>
                  <a:lnTo>
                    <a:pt x="1295" y="196"/>
                  </a:lnTo>
                  <a:lnTo>
                    <a:pt x="1224" y="228"/>
                  </a:lnTo>
                  <a:lnTo>
                    <a:pt x="1163" y="202"/>
                  </a:lnTo>
                  <a:lnTo>
                    <a:pt x="1349" y="114"/>
                  </a:lnTo>
                  <a:lnTo>
                    <a:pt x="1288" y="85"/>
                  </a:lnTo>
                  <a:lnTo>
                    <a:pt x="1101" y="171"/>
                  </a:lnTo>
                  <a:lnTo>
                    <a:pt x="1041" y="145"/>
                  </a:lnTo>
                  <a:lnTo>
                    <a:pt x="1117" y="113"/>
                  </a:lnTo>
                  <a:lnTo>
                    <a:pt x="1055" y="84"/>
                  </a:lnTo>
                  <a:lnTo>
                    <a:pt x="985" y="118"/>
                  </a:lnTo>
                  <a:lnTo>
                    <a:pt x="1423" y="322"/>
                  </a:lnTo>
                  <a:lnTo>
                    <a:pt x="1324" y="322"/>
                  </a:lnTo>
                  <a:lnTo>
                    <a:pt x="876" y="113"/>
                  </a:lnTo>
                  <a:lnTo>
                    <a:pt x="923" y="90"/>
                  </a:lnTo>
                  <a:lnTo>
                    <a:pt x="1044" y="34"/>
                  </a:lnTo>
                  <a:lnTo>
                    <a:pt x="1163" y="89"/>
                  </a:lnTo>
                  <a:lnTo>
                    <a:pt x="1286" y="31"/>
                  </a:lnTo>
                  <a:lnTo>
                    <a:pt x="1407" y="86"/>
                  </a:lnTo>
                  <a:lnTo>
                    <a:pt x="1541" y="25"/>
                  </a:lnTo>
                  <a:lnTo>
                    <a:pt x="1662" y="25"/>
                  </a:lnTo>
                  <a:lnTo>
                    <a:pt x="1345" y="173"/>
                  </a:lnTo>
                  <a:lnTo>
                    <a:pt x="1397" y="198"/>
                  </a:lnTo>
                  <a:lnTo>
                    <a:pt x="1768" y="25"/>
                  </a:lnTo>
                  <a:lnTo>
                    <a:pt x="712" y="25"/>
                  </a:lnTo>
                  <a:lnTo>
                    <a:pt x="519" y="114"/>
                  </a:lnTo>
                  <a:lnTo>
                    <a:pt x="575" y="143"/>
                  </a:lnTo>
                  <a:lnTo>
                    <a:pt x="522" y="165"/>
                  </a:lnTo>
                  <a:lnTo>
                    <a:pt x="466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34">
              <a:extLst>
                <a:ext uri="{FF2B5EF4-FFF2-40B4-BE49-F238E27FC236}">
                  <a16:creationId xmlns:a16="http://schemas.microsoft.com/office/drawing/2014/main" id="{62900CA3-08F1-4061-B10E-296F0FAEC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1704"/>
              <a:ext cx="600" cy="100"/>
            </a:xfrm>
            <a:custGeom>
              <a:avLst/>
              <a:gdLst>
                <a:gd name="T0" fmla="*/ 13 w 1801"/>
                <a:gd name="T1" fmla="*/ 33 h 301"/>
                <a:gd name="T2" fmla="*/ 0 w 1801"/>
                <a:gd name="T3" fmla="*/ 28 h 301"/>
                <a:gd name="T4" fmla="*/ 6 w 1801"/>
                <a:gd name="T5" fmla="*/ 25 h 301"/>
                <a:gd name="T6" fmla="*/ 12 w 1801"/>
                <a:gd name="T7" fmla="*/ 28 h 301"/>
                <a:gd name="T8" fmla="*/ 66 w 1801"/>
                <a:gd name="T9" fmla="*/ 3 h 301"/>
                <a:gd name="T10" fmla="*/ 54 w 1801"/>
                <a:gd name="T11" fmla="*/ 3 h 301"/>
                <a:gd name="T12" fmla="*/ 60 w 1801"/>
                <a:gd name="T13" fmla="*/ 0 h 301"/>
                <a:gd name="T14" fmla="*/ 200 w 1801"/>
                <a:gd name="T15" fmla="*/ 0 h 301"/>
                <a:gd name="T16" fmla="*/ 200 w 1801"/>
                <a:gd name="T17" fmla="*/ 11 h 301"/>
                <a:gd name="T18" fmla="*/ 192 w 1801"/>
                <a:gd name="T19" fmla="*/ 9 h 301"/>
                <a:gd name="T20" fmla="*/ 192 w 1801"/>
                <a:gd name="T21" fmla="*/ 3 h 301"/>
                <a:gd name="T22" fmla="*/ 79 w 1801"/>
                <a:gd name="T23" fmla="*/ 3 h 301"/>
                <a:gd name="T24" fmla="*/ 62 w 1801"/>
                <a:gd name="T25" fmla="*/ 11 h 301"/>
                <a:gd name="T26" fmla="*/ 68 w 1801"/>
                <a:gd name="T27" fmla="*/ 12 h 301"/>
                <a:gd name="T28" fmla="*/ 85 w 1801"/>
                <a:gd name="T29" fmla="*/ 8 h 301"/>
                <a:gd name="T30" fmla="*/ 93 w 1801"/>
                <a:gd name="T31" fmla="*/ 10 h 301"/>
                <a:gd name="T32" fmla="*/ 111 w 1801"/>
                <a:gd name="T33" fmla="*/ 5 h 301"/>
                <a:gd name="T34" fmla="*/ 129 w 1801"/>
                <a:gd name="T35" fmla="*/ 9 h 301"/>
                <a:gd name="T36" fmla="*/ 119 w 1801"/>
                <a:gd name="T37" fmla="*/ 12 h 301"/>
                <a:gd name="T38" fmla="*/ 111 w 1801"/>
                <a:gd name="T39" fmla="*/ 10 h 301"/>
                <a:gd name="T40" fmla="*/ 103 w 1801"/>
                <a:gd name="T41" fmla="*/ 12 h 301"/>
                <a:gd name="T42" fmla="*/ 110 w 1801"/>
                <a:gd name="T43" fmla="*/ 14 h 301"/>
                <a:gd name="T44" fmla="*/ 102 w 1801"/>
                <a:gd name="T45" fmla="*/ 16 h 301"/>
                <a:gd name="T46" fmla="*/ 85 w 1801"/>
                <a:gd name="T47" fmla="*/ 12 h 301"/>
                <a:gd name="T48" fmla="*/ 76 w 1801"/>
                <a:gd name="T49" fmla="*/ 14 h 301"/>
                <a:gd name="T50" fmla="*/ 93 w 1801"/>
                <a:gd name="T51" fmla="*/ 18 h 301"/>
                <a:gd name="T52" fmla="*/ 84 w 1801"/>
                <a:gd name="T53" fmla="*/ 21 h 301"/>
                <a:gd name="T54" fmla="*/ 56 w 1801"/>
                <a:gd name="T55" fmla="*/ 14 h 301"/>
                <a:gd name="T56" fmla="*/ 50 w 1801"/>
                <a:gd name="T57" fmla="*/ 16 h 301"/>
                <a:gd name="T58" fmla="*/ 76 w 1801"/>
                <a:gd name="T59" fmla="*/ 23 h 301"/>
                <a:gd name="T60" fmla="*/ 67 w 1801"/>
                <a:gd name="T61" fmla="*/ 25 h 301"/>
                <a:gd name="T62" fmla="*/ 44 w 1801"/>
                <a:gd name="T63" fmla="*/ 19 h 301"/>
                <a:gd name="T64" fmla="*/ 37 w 1801"/>
                <a:gd name="T65" fmla="*/ 22 h 301"/>
                <a:gd name="T66" fmla="*/ 59 w 1801"/>
                <a:gd name="T67" fmla="*/ 27 h 301"/>
                <a:gd name="T68" fmla="*/ 67 w 1801"/>
                <a:gd name="T69" fmla="*/ 25 h 301"/>
                <a:gd name="T70" fmla="*/ 76 w 1801"/>
                <a:gd name="T71" fmla="*/ 28 h 301"/>
                <a:gd name="T72" fmla="*/ 59 w 1801"/>
                <a:gd name="T73" fmla="*/ 32 h 301"/>
                <a:gd name="T74" fmla="*/ 31 w 1801"/>
                <a:gd name="T75" fmla="*/ 25 h 301"/>
                <a:gd name="T76" fmla="*/ 13 w 1801"/>
                <a:gd name="T77" fmla="*/ 33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01" h="301">
                  <a:moveTo>
                    <a:pt x="116" y="301"/>
                  </a:moveTo>
                  <a:lnTo>
                    <a:pt x="0" y="251"/>
                  </a:lnTo>
                  <a:lnTo>
                    <a:pt x="55" y="225"/>
                  </a:lnTo>
                  <a:lnTo>
                    <a:pt x="111" y="251"/>
                  </a:lnTo>
                  <a:lnTo>
                    <a:pt x="598" y="25"/>
                  </a:lnTo>
                  <a:lnTo>
                    <a:pt x="482" y="25"/>
                  </a:lnTo>
                  <a:lnTo>
                    <a:pt x="538" y="0"/>
                  </a:lnTo>
                  <a:lnTo>
                    <a:pt x="1801" y="0"/>
                  </a:lnTo>
                  <a:lnTo>
                    <a:pt x="1801" y="101"/>
                  </a:lnTo>
                  <a:lnTo>
                    <a:pt x="1731" y="81"/>
                  </a:lnTo>
                  <a:lnTo>
                    <a:pt x="1731" y="25"/>
                  </a:lnTo>
                  <a:lnTo>
                    <a:pt x="712" y="25"/>
                  </a:lnTo>
                  <a:lnTo>
                    <a:pt x="561" y="96"/>
                  </a:lnTo>
                  <a:lnTo>
                    <a:pt x="612" y="109"/>
                  </a:lnTo>
                  <a:lnTo>
                    <a:pt x="767" y="68"/>
                  </a:lnTo>
                  <a:lnTo>
                    <a:pt x="840" y="86"/>
                  </a:lnTo>
                  <a:lnTo>
                    <a:pt x="1004" y="43"/>
                  </a:lnTo>
                  <a:lnTo>
                    <a:pt x="1161" y="81"/>
                  </a:lnTo>
                  <a:lnTo>
                    <a:pt x="1073" y="105"/>
                  </a:lnTo>
                  <a:lnTo>
                    <a:pt x="1004" y="86"/>
                  </a:lnTo>
                  <a:lnTo>
                    <a:pt x="925" y="107"/>
                  </a:lnTo>
                  <a:lnTo>
                    <a:pt x="995" y="124"/>
                  </a:lnTo>
                  <a:lnTo>
                    <a:pt x="918" y="145"/>
                  </a:lnTo>
                  <a:lnTo>
                    <a:pt x="767" y="106"/>
                  </a:lnTo>
                  <a:lnTo>
                    <a:pt x="681" y="127"/>
                  </a:lnTo>
                  <a:lnTo>
                    <a:pt x="837" y="166"/>
                  </a:lnTo>
                  <a:lnTo>
                    <a:pt x="754" y="188"/>
                  </a:lnTo>
                  <a:lnTo>
                    <a:pt x="501" y="123"/>
                  </a:lnTo>
                  <a:lnTo>
                    <a:pt x="453" y="145"/>
                  </a:lnTo>
                  <a:lnTo>
                    <a:pt x="688" y="204"/>
                  </a:lnTo>
                  <a:lnTo>
                    <a:pt x="603" y="226"/>
                  </a:lnTo>
                  <a:lnTo>
                    <a:pt x="392" y="174"/>
                  </a:lnTo>
                  <a:lnTo>
                    <a:pt x="337" y="200"/>
                  </a:lnTo>
                  <a:lnTo>
                    <a:pt x="528" y="247"/>
                  </a:lnTo>
                  <a:lnTo>
                    <a:pt x="603" y="226"/>
                  </a:lnTo>
                  <a:lnTo>
                    <a:pt x="681" y="249"/>
                  </a:lnTo>
                  <a:lnTo>
                    <a:pt x="535" y="289"/>
                  </a:lnTo>
                  <a:lnTo>
                    <a:pt x="280" y="225"/>
                  </a:lnTo>
                  <a:lnTo>
                    <a:pt x="116" y="30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35">
              <a:extLst>
                <a:ext uri="{FF2B5EF4-FFF2-40B4-BE49-F238E27FC236}">
                  <a16:creationId xmlns:a16="http://schemas.microsoft.com/office/drawing/2014/main" id="{2DCD613A-7196-45BA-8B13-9A2928A2C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1712"/>
              <a:ext cx="406" cy="169"/>
            </a:xfrm>
            <a:custGeom>
              <a:avLst/>
              <a:gdLst>
                <a:gd name="T0" fmla="*/ 135 w 1220"/>
                <a:gd name="T1" fmla="*/ 8 h 506"/>
                <a:gd name="T2" fmla="*/ 135 w 1220"/>
                <a:gd name="T3" fmla="*/ 56 h 506"/>
                <a:gd name="T4" fmla="*/ 54 w 1220"/>
                <a:gd name="T5" fmla="*/ 36 h 506"/>
                <a:gd name="T6" fmla="*/ 81 w 1220"/>
                <a:gd name="T7" fmla="*/ 29 h 506"/>
                <a:gd name="T8" fmla="*/ 99 w 1220"/>
                <a:gd name="T9" fmla="*/ 33 h 506"/>
                <a:gd name="T10" fmla="*/ 107 w 1220"/>
                <a:gd name="T11" fmla="*/ 31 h 506"/>
                <a:gd name="T12" fmla="*/ 90 w 1220"/>
                <a:gd name="T13" fmla="*/ 27 h 506"/>
                <a:gd name="T14" fmla="*/ 107 w 1220"/>
                <a:gd name="T15" fmla="*/ 22 h 506"/>
                <a:gd name="T16" fmla="*/ 97 w 1220"/>
                <a:gd name="T17" fmla="*/ 19 h 506"/>
                <a:gd name="T18" fmla="*/ 88 w 1220"/>
                <a:gd name="T19" fmla="*/ 22 h 506"/>
                <a:gd name="T20" fmla="*/ 99 w 1220"/>
                <a:gd name="T21" fmla="*/ 24 h 506"/>
                <a:gd name="T22" fmla="*/ 90 w 1220"/>
                <a:gd name="T23" fmla="*/ 27 h 506"/>
                <a:gd name="T24" fmla="*/ 80 w 1220"/>
                <a:gd name="T25" fmla="*/ 24 h 506"/>
                <a:gd name="T26" fmla="*/ 71 w 1220"/>
                <a:gd name="T27" fmla="*/ 26 h 506"/>
                <a:gd name="T28" fmla="*/ 81 w 1220"/>
                <a:gd name="T29" fmla="*/ 29 h 506"/>
                <a:gd name="T30" fmla="*/ 72 w 1220"/>
                <a:gd name="T31" fmla="*/ 31 h 506"/>
                <a:gd name="T32" fmla="*/ 62 w 1220"/>
                <a:gd name="T33" fmla="*/ 29 h 506"/>
                <a:gd name="T34" fmla="*/ 31 w 1220"/>
                <a:gd name="T35" fmla="*/ 36 h 506"/>
                <a:gd name="T36" fmla="*/ 31 w 1220"/>
                <a:gd name="T37" fmla="*/ 33 h 506"/>
                <a:gd name="T38" fmla="*/ 90 w 1220"/>
                <a:gd name="T39" fmla="*/ 18 h 506"/>
                <a:gd name="T40" fmla="*/ 80 w 1220"/>
                <a:gd name="T41" fmla="*/ 15 h 506"/>
                <a:gd name="T42" fmla="*/ 89 w 1220"/>
                <a:gd name="T43" fmla="*/ 13 h 506"/>
                <a:gd name="T44" fmla="*/ 124 w 1220"/>
                <a:gd name="T45" fmla="*/ 22 h 506"/>
                <a:gd name="T46" fmla="*/ 106 w 1220"/>
                <a:gd name="T47" fmla="*/ 26 h 506"/>
                <a:gd name="T48" fmla="*/ 124 w 1220"/>
                <a:gd name="T49" fmla="*/ 31 h 506"/>
                <a:gd name="T50" fmla="*/ 107 w 1220"/>
                <a:gd name="T51" fmla="*/ 36 h 506"/>
                <a:gd name="T52" fmla="*/ 127 w 1220"/>
                <a:gd name="T53" fmla="*/ 41 h 506"/>
                <a:gd name="T54" fmla="*/ 127 w 1220"/>
                <a:gd name="T55" fmla="*/ 45 h 506"/>
                <a:gd name="T56" fmla="*/ 80 w 1220"/>
                <a:gd name="T57" fmla="*/ 33 h 506"/>
                <a:gd name="T58" fmla="*/ 72 w 1220"/>
                <a:gd name="T59" fmla="*/ 35 h 506"/>
                <a:gd name="T60" fmla="*/ 127 w 1220"/>
                <a:gd name="T61" fmla="*/ 50 h 506"/>
                <a:gd name="T62" fmla="*/ 127 w 1220"/>
                <a:gd name="T63" fmla="*/ 18 h 506"/>
                <a:gd name="T64" fmla="*/ 99 w 1220"/>
                <a:gd name="T65" fmla="*/ 10 h 506"/>
                <a:gd name="T66" fmla="*/ 14 w 1220"/>
                <a:gd name="T67" fmla="*/ 33 h 506"/>
                <a:gd name="T68" fmla="*/ 0 w 1220"/>
                <a:gd name="T69" fmla="*/ 33 h 506"/>
                <a:gd name="T70" fmla="*/ 90 w 1220"/>
                <a:gd name="T71" fmla="*/ 8 h 506"/>
                <a:gd name="T72" fmla="*/ 82 w 1220"/>
                <a:gd name="T73" fmla="*/ 6 h 506"/>
                <a:gd name="T74" fmla="*/ 20 w 1220"/>
                <a:gd name="T75" fmla="*/ 22 h 506"/>
                <a:gd name="T76" fmla="*/ 30 w 1220"/>
                <a:gd name="T77" fmla="*/ 25 h 506"/>
                <a:gd name="T78" fmla="*/ 20 w 1220"/>
                <a:gd name="T79" fmla="*/ 27 h 506"/>
                <a:gd name="T80" fmla="*/ 3 w 1220"/>
                <a:gd name="T81" fmla="*/ 22 h 506"/>
                <a:gd name="T82" fmla="*/ 74 w 1220"/>
                <a:gd name="T83" fmla="*/ 4 h 506"/>
                <a:gd name="T84" fmla="*/ 60 w 1220"/>
                <a:gd name="T85" fmla="*/ 0 h 506"/>
                <a:gd name="T86" fmla="*/ 74 w 1220"/>
                <a:gd name="T87" fmla="*/ 0 h 506"/>
                <a:gd name="T88" fmla="*/ 127 w 1220"/>
                <a:gd name="T89" fmla="*/ 14 h 506"/>
                <a:gd name="T90" fmla="*/ 127 w 1220"/>
                <a:gd name="T91" fmla="*/ 10 h 506"/>
                <a:gd name="T92" fmla="*/ 89 w 1220"/>
                <a:gd name="T93" fmla="*/ 0 h 506"/>
                <a:gd name="T94" fmla="*/ 102 w 1220"/>
                <a:gd name="T95" fmla="*/ 0 h 506"/>
                <a:gd name="T96" fmla="*/ 135 w 1220"/>
                <a:gd name="T97" fmla="*/ 8 h 50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20" h="506">
                  <a:moveTo>
                    <a:pt x="1220" y="74"/>
                  </a:moveTo>
                  <a:lnTo>
                    <a:pt x="1220" y="506"/>
                  </a:lnTo>
                  <a:lnTo>
                    <a:pt x="490" y="322"/>
                  </a:lnTo>
                  <a:lnTo>
                    <a:pt x="733" y="262"/>
                  </a:lnTo>
                  <a:lnTo>
                    <a:pt x="891" y="300"/>
                  </a:lnTo>
                  <a:lnTo>
                    <a:pt x="970" y="279"/>
                  </a:lnTo>
                  <a:lnTo>
                    <a:pt x="815" y="239"/>
                  </a:lnTo>
                  <a:lnTo>
                    <a:pt x="970" y="200"/>
                  </a:lnTo>
                  <a:lnTo>
                    <a:pt x="875" y="175"/>
                  </a:lnTo>
                  <a:lnTo>
                    <a:pt x="795" y="196"/>
                  </a:lnTo>
                  <a:lnTo>
                    <a:pt x="893" y="220"/>
                  </a:lnTo>
                  <a:lnTo>
                    <a:pt x="815" y="239"/>
                  </a:lnTo>
                  <a:lnTo>
                    <a:pt x="717" y="216"/>
                  </a:lnTo>
                  <a:lnTo>
                    <a:pt x="638" y="235"/>
                  </a:lnTo>
                  <a:lnTo>
                    <a:pt x="733" y="262"/>
                  </a:lnTo>
                  <a:lnTo>
                    <a:pt x="652" y="281"/>
                  </a:lnTo>
                  <a:lnTo>
                    <a:pt x="555" y="258"/>
                  </a:lnTo>
                  <a:lnTo>
                    <a:pt x="283" y="326"/>
                  </a:lnTo>
                  <a:lnTo>
                    <a:pt x="283" y="297"/>
                  </a:lnTo>
                  <a:lnTo>
                    <a:pt x="812" y="158"/>
                  </a:lnTo>
                  <a:lnTo>
                    <a:pt x="724" y="136"/>
                  </a:lnTo>
                  <a:lnTo>
                    <a:pt x="806" y="114"/>
                  </a:lnTo>
                  <a:lnTo>
                    <a:pt x="1120" y="195"/>
                  </a:lnTo>
                  <a:lnTo>
                    <a:pt x="956" y="238"/>
                  </a:lnTo>
                  <a:lnTo>
                    <a:pt x="1123" y="280"/>
                  </a:lnTo>
                  <a:lnTo>
                    <a:pt x="965" y="319"/>
                  </a:lnTo>
                  <a:lnTo>
                    <a:pt x="1148" y="366"/>
                  </a:lnTo>
                  <a:lnTo>
                    <a:pt x="1148" y="407"/>
                  </a:lnTo>
                  <a:lnTo>
                    <a:pt x="717" y="298"/>
                  </a:lnTo>
                  <a:lnTo>
                    <a:pt x="645" y="317"/>
                  </a:lnTo>
                  <a:lnTo>
                    <a:pt x="1150" y="445"/>
                  </a:lnTo>
                  <a:lnTo>
                    <a:pt x="1150" y="158"/>
                  </a:lnTo>
                  <a:lnTo>
                    <a:pt x="891" y="91"/>
                  </a:lnTo>
                  <a:lnTo>
                    <a:pt x="128" y="298"/>
                  </a:lnTo>
                  <a:lnTo>
                    <a:pt x="0" y="298"/>
                  </a:lnTo>
                  <a:lnTo>
                    <a:pt x="812" y="71"/>
                  </a:lnTo>
                  <a:lnTo>
                    <a:pt x="740" y="52"/>
                  </a:lnTo>
                  <a:lnTo>
                    <a:pt x="182" y="200"/>
                  </a:lnTo>
                  <a:lnTo>
                    <a:pt x="274" y="221"/>
                  </a:lnTo>
                  <a:lnTo>
                    <a:pt x="184" y="243"/>
                  </a:lnTo>
                  <a:lnTo>
                    <a:pt x="23" y="201"/>
                  </a:lnTo>
                  <a:lnTo>
                    <a:pt x="668" y="34"/>
                  </a:lnTo>
                  <a:lnTo>
                    <a:pt x="540" y="0"/>
                  </a:lnTo>
                  <a:lnTo>
                    <a:pt x="665" y="0"/>
                  </a:lnTo>
                  <a:lnTo>
                    <a:pt x="1148" y="122"/>
                  </a:lnTo>
                  <a:lnTo>
                    <a:pt x="1148" y="88"/>
                  </a:lnTo>
                  <a:lnTo>
                    <a:pt x="802" y="0"/>
                  </a:lnTo>
                  <a:lnTo>
                    <a:pt x="925" y="0"/>
                  </a:lnTo>
                  <a:lnTo>
                    <a:pt x="1220" y="7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36">
              <a:extLst>
                <a:ext uri="{FF2B5EF4-FFF2-40B4-BE49-F238E27FC236}">
                  <a16:creationId xmlns:a16="http://schemas.microsoft.com/office/drawing/2014/main" id="{69A25E32-1344-4A2E-A4F8-6209F9934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784"/>
              <a:ext cx="78" cy="21"/>
            </a:xfrm>
            <a:custGeom>
              <a:avLst/>
              <a:gdLst>
                <a:gd name="T0" fmla="*/ 0 w 234"/>
                <a:gd name="T1" fmla="*/ 4 h 63"/>
                <a:gd name="T2" fmla="*/ 12 w 234"/>
                <a:gd name="T3" fmla="*/ 7 h 63"/>
                <a:gd name="T4" fmla="*/ 26 w 234"/>
                <a:gd name="T5" fmla="*/ 2 h 63"/>
                <a:gd name="T6" fmla="*/ 18 w 234"/>
                <a:gd name="T7" fmla="*/ 0 h 63"/>
                <a:gd name="T8" fmla="*/ 12 w 234"/>
                <a:gd name="T9" fmla="*/ 3 h 63"/>
                <a:gd name="T10" fmla="*/ 6 w 234"/>
                <a:gd name="T11" fmla="*/ 1 h 63"/>
                <a:gd name="T12" fmla="*/ 0 w 234"/>
                <a:gd name="T13" fmla="*/ 4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63">
                  <a:moveTo>
                    <a:pt x="0" y="33"/>
                  </a:moveTo>
                  <a:lnTo>
                    <a:pt x="112" y="63"/>
                  </a:lnTo>
                  <a:lnTo>
                    <a:pt x="234" y="18"/>
                  </a:lnTo>
                  <a:lnTo>
                    <a:pt x="160" y="0"/>
                  </a:lnTo>
                  <a:lnTo>
                    <a:pt x="105" y="25"/>
                  </a:lnTo>
                  <a:lnTo>
                    <a:pt x="52" y="8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37">
              <a:extLst>
                <a:ext uri="{FF2B5EF4-FFF2-40B4-BE49-F238E27FC236}">
                  <a16:creationId xmlns:a16="http://schemas.microsoft.com/office/drawing/2014/main" id="{EDC49EFC-2EA9-4DC8-BE54-35F71E897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981"/>
              <a:ext cx="312" cy="224"/>
            </a:xfrm>
            <a:custGeom>
              <a:avLst/>
              <a:gdLst>
                <a:gd name="T0" fmla="*/ 47 w 937"/>
                <a:gd name="T1" fmla="*/ 15 h 671"/>
                <a:gd name="T2" fmla="*/ 31 w 937"/>
                <a:gd name="T3" fmla="*/ 15 h 671"/>
                <a:gd name="T4" fmla="*/ 32 w 937"/>
                <a:gd name="T5" fmla="*/ 11 h 671"/>
                <a:gd name="T6" fmla="*/ 39 w 937"/>
                <a:gd name="T7" fmla="*/ 17 h 671"/>
                <a:gd name="T8" fmla="*/ 33 w 937"/>
                <a:gd name="T9" fmla="*/ 25 h 671"/>
                <a:gd name="T10" fmla="*/ 75 w 937"/>
                <a:gd name="T11" fmla="*/ 26 h 671"/>
                <a:gd name="T12" fmla="*/ 75 w 937"/>
                <a:gd name="T13" fmla="*/ 35 h 671"/>
                <a:gd name="T14" fmla="*/ 76 w 937"/>
                <a:gd name="T15" fmla="*/ 31 h 671"/>
                <a:gd name="T16" fmla="*/ 0 w 937"/>
                <a:gd name="T17" fmla="*/ 46 h 671"/>
                <a:gd name="T18" fmla="*/ 57 w 937"/>
                <a:gd name="T19" fmla="*/ 27 h 671"/>
                <a:gd name="T20" fmla="*/ 0 w 937"/>
                <a:gd name="T21" fmla="*/ 37 h 671"/>
                <a:gd name="T22" fmla="*/ 24 w 937"/>
                <a:gd name="T23" fmla="*/ 27 h 671"/>
                <a:gd name="T24" fmla="*/ 4 w 937"/>
                <a:gd name="T25" fmla="*/ 22 h 671"/>
                <a:gd name="T26" fmla="*/ 5 w 937"/>
                <a:gd name="T27" fmla="*/ 14 h 671"/>
                <a:gd name="T28" fmla="*/ 7 w 937"/>
                <a:gd name="T29" fmla="*/ 5 h 671"/>
                <a:gd name="T30" fmla="*/ 32 w 937"/>
                <a:gd name="T31" fmla="*/ 2 h 671"/>
                <a:gd name="T32" fmla="*/ 32 w 937"/>
                <a:gd name="T33" fmla="*/ 7 h 671"/>
                <a:gd name="T34" fmla="*/ 96 w 937"/>
                <a:gd name="T35" fmla="*/ 19 h 671"/>
                <a:gd name="T36" fmla="*/ 104 w 937"/>
                <a:gd name="T37" fmla="*/ 75 h 671"/>
                <a:gd name="T38" fmla="*/ 41 w 937"/>
                <a:gd name="T39" fmla="*/ 50 h 671"/>
                <a:gd name="T40" fmla="*/ 39 w 937"/>
                <a:gd name="T41" fmla="*/ 45 h 671"/>
                <a:gd name="T42" fmla="*/ 76 w 937"/>
                <a:gd name="T43" fmla="*/ 49 h 671"/>
                <a:gd name="T44" fmla="*/ 57 w 937"/>
                <a:gd name="T45" fmla="*/ 40 h 671"/>
                <a:gd name="T46" fmla="*/ 76 w 937"/>
                <a:gd name="T47" fmla="*/ 40 h 671"/>
                <a:gd name="T48" fmla="*/ 0 w 937"/>
                <a:gd name="T49" fmla="*/ 55 h 671"/>
                <a:gd name="T50" fmla="*/ 68 w 937"/>
                <a:gd name="T51" fmla="*/ 33 h 671"/>
                <a:gd name="T52" fmla="*/ 93 w 937"/>
                <a:gd name="T53" fmla="*/ 40 h 671"/>
                <a:gd name="T54" fmla="*/ 94 w 937"/>
                <a:gd name="T55" fmla="*/ 49 h 671"/>
                <a:gd name="T56" fmla="*/ 96 w 937"/>
                <a:gd name="T57" fmla="*/ 59 h 671"/>
                <a:gd name="T58" fmla="*/ 48 w 937"/>
                <a:gd name="T59" fmla="*/ 51 h 671"/>
                <a:gd name="T60" fmla="*/ 96 w 937"/>
                <a:gd name="T61" fmla="*/ 68 h 671"/>
                <a:gd name="T62" fmla="*/ 67 w 937"/>
                <a:gd name="T63" fmla="*/ 20 h 671"/>
                <a:gd name="T64" fmla="*/ 51 w 937"/>
                <a:gd name="T65" fmla="*/ 20 h 6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1">
                  <a:moveTo>
                    <a:pt x="534" y="161"/>
                  </a:moveTo>
                  <a:lnTo>
                    <a:pt x="427" y="134"/>
                  </a:lnTo>
                  <a:lnTo>
                    <a:pt x="352" y="155"/>
                  </a:lnTo>
                  <a:lnTo>
                    <a:pt x="279" y="135"/>
                  </a:lnTo>
                  <a:lnTo>
                    <a:pt x="359" y="117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5"/>
                  </a:lnTo>
                  <a:lnTo>
                    <a:pt x="191" y="195"/>
                  </a:lnTo>
                  <a:lnTo>
                    <a:pt x="295" y="222"/>
                  </a:lnTo>
                  <a:lnTo>
                    <a:pt x="455" y="181"/>
                  </a:lnTo>
                  <a:lnTo>
                    <a:pt x="678" y="237"/>
                  </a:lnTo>
                  <a:lnTo>
                    <a:pt x="835" y="277"/>
                  </a:lnTo>
                  <a:lnTo>
                    <a:pt x="675" y="317"/>
                  </a:lnTo>
                  <a:lnTo>
                    <a:pt x="610" y="301"/>
                  </a:lnTo>
                  <a:lnTo>
                    <a:pt x="682" y="283"/>
                  </a:lnTo>
                  <a:lnTo>
                    <a:pt x="589" y="260"/>
                  </a:lnTo>
                  <a:lnTo>
                    <a:pt x="0" y="409"/>
                  </a:lnTo>
                  <a:lnTo>
                    <a:pt x="0" y="372"/>
                  </a:lnTo>
                  <a:lnTo>
                    <a:pt x="517" y="241"/>
                  </a:lnTo>
                  <a:lnTo>
                    <a:pt x="436" y="220"/>
                  </a:lnTo>
                  <a:lnTo>
                    <a:pt x="0" y="333"/>
                  </a:lnTo>
                  <a:lnTo>
                    <a:pt x="0" y="298"/>
                  </a:lnTo>
                  <a:lnTo>
                    <a:pt x="216" y="243"/>
                  </a:lnTo>
                  <a:lnTo>
                    <a:pt x="211" y="243"/>
                  </a:lnTo>
                  <a:lnTo>
                    <a:pt x="38" y="198"/>
                  </a:lnTo>
                  <a:lnTo>
                    <a:pt x="191" y="159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1"/>
                  </a:lnTo>
                  <a:lnTo>
                    <a:pt x="207" y="0"/>
                  </a:lnTo>
                  <a:lnTo>
                    <a:pt x="284" y="19"/>
                  </a:lnTo>
                  <a:lnTo>
                    <a:pt x="207" y="38"/>
                  </a:lnTo>
                  <a:lnTo>
                    <a:pt x="290" y="61"/>
                  </a:lnTo>
                  <a:lnTo>
                    <a:pt x="867" y="206"/>
                  </a:lnTo>
                  <a:lnTo>
                    <a:pt x="867" y="167"/>
                  </a:lnTo>
                  <a:lnTo>
                    <a:pt x="937" y="185"/>
                  </a:lnTo>
                  <a:lnTo>
                    <a:pt x="937" y="671"/>
                  </a:lnTo>
                  <a:lnTo>
                    <a:pt x="209" y="486"/>
                  </a:lnTo>
                  <a:lnTo>
                    <a:pt x="369" y="445"/>
                  </a:lnTo>
                  <a:lnTo>
                    <a:pt x="273" y="422"/>
                  </a:lnTo>
                  <a:lnTo>
                    <a:pt x="355" y="400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79"/>
                  </a:lnTo>
                  <a:lnTo>
                    <a:pt x="514" y="359"/>
                  </a:lnTo>
                  <a:lnTo>
                    <a:pt x="610" y="385"/>
                  </a:lnTo>
                  <a:lnTo>
                    <a:pt x="689" y="363"/>
                  </a:lnTo>
                  <a:lnTo>
                    <a:pt x="594" y="339"/>
                  </a:lnTo>
                  <a:lnTo>
                    <a:pt x="0" y="490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7"/>
                  </a:lnTo>
                  <a:lnTo>
                    <a:pt x="837" y="359"/>
                  </a:lnTo>
                  <a:lnTo>
                    <a:pt x="678" y="401"/>
                  </a:lnTo>
                  <a:lnTo>
                    <a:pt x="844" y="443"/>
                  </a:lnTo>
                  <a:lnTo>
                    <a:pt x="682" y="485"/>
                  </a:lnTo>
                  <a:lnTo>
                    <a:pt x="867" y="531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1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8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Rectangle 38">
              <a:extLst>
                <a:ext uri="{FF2B5EF4-FFF2-40B4-BE49-F238E27FC236}">
                  <a16:creationId xmlns:a16="http://schemas.microsoft.com/office/drawing/2014/main" id="{729BCF33-528C-4F85-9F9A-0ECCB97A60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043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1" name="Rectangle 39">
              <a:extLst>
                <a:ext uri="{FF2B5EF4-FFF2-40B4-BE49-F238E27FC236}">
                  <a16:creationId xmlns:a16="http://schemas.microsoft.com/office/drawing/2014/main" id="{35AE6309-FB40-498E-B3AC-3C39B7FAD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2043"/>
              <a:ext cx="25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2" name="Rectangle 40">
              <a:extLst>
                <a:ext uri="{FF2B5EF4-FFF2-40B4-BE49-F238E27FC236}">
                  <a16:creationId xmlns:a16="http://schemas.microsoft.com/office/drawing/2014/main" id="{F756EEA0-97F5-4679-8758-728A077EB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043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3" name="Freeform 41">
              <a:extLst>
                <a:ext uri="{FF2B5EF4-FFF2-40B4-BE49-F238E27FC236}">
                  <a16:creationId xmlns:a16="http://schemas.microsoft.com/office/drawing/2014/main" id="{819C37EC-4BCC-46D3-8BF3-ECD995DE8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143"/>
              <a:ext cx="312" cy="223"/>
            </a:xfrm>
            <a:custGeom>
              <a:avLst/>
              <a:gdLst>
                <a:gd name="T0" fmla="*/ 47 w 937"/>
                <a:gd name="T1" fmla="*/ 15 h 669"/>
                <a:gd name="T2" fmla="*/ 31 w 937"/>
                <a:gd name="T3" fmla="*/ 15 h 669"/>
                <a:gd name="T4" fmla="*/ 32 w 937"/>
                <a:gd name="T5" fmla="*/ 11 h 669"/>
                <a:gd name="T6" fmla="*/ 39 w 937"/>
                <a:gd name="T7" fmla="*/ 17 h 669"/>
                <a:gd name="T8" fmla="*/ 33 w 937"/>
                <a:gd name="T9" fmla="*/ 24 h 669"/>
                <a:gd name="T10" fmla="*/ 75 w 937"/>
                <a:gd name="T11" fmla="*/ 26 h 669"/>
                <a:gd name="T12" fmla="*/ 75 w 937"/>
                <a:gd name="T13" fmla="*/ 35 h 669"/>
                <a:gd name="T14" fmla="*/ 76 w 937"/>
                <a:gd name="T15" fmla="*/ 31 h 669"/>
                <a:gd name="T16" fmla="*/ 0 w 937"/>
                <a:gd name="T17" fmla="*/ 45 h 669"/>
                <a:gd name="T18" fmla="*/ 57 w 937"/>
                <a:gd name="T19" fmla="*/ 27 h 669"/>
                <a:gd name="T20" fmla="*/ 0 w 937"/>
                <a:gd name="T21" fmla="*/ 37 h 669"/>
                <a:gd name="T22" fmla="*/ 24 w 937"/>
                <a:gd name="T23" fmla="*/ 27 h 669"/>
                <a:gd name="T24" fmla="*/ 4 w 937"/>
                <a:gd name="T25" fmla="*/ 22 h 669"/>
                <a:gd name="T26" fmla="*/ 5 w 937"/>
                <a:gd name="T27" fmla="*/ 13 h 669"/>
                <a:gd name="T28" fmla="*/ 7 w 937"/>
                <a:gd name="T29" fmla="*/ 4 h 669"/>
                <a:gd name="T30" fmla="*/ 32 w 937"/>
                <a:gd name="T31" fmla="*/ 2 h 669"/>
                <a:gd name="T32" fmla="*/ 32 w 937"/>
                <a:gd name="T33" fmla="*/ 7 h 669"/>
                <a:gd name="T34" fmla="*/ 96 w 937"/>
                <a:gd name="T35" fmla="*/ 18 h 669"/>
                <a:gd name="T36" fmla="*/ 104 w 937"/>
                <a:gd name="T37" fmla="*/ 74 h 669"/>
                <a:gd name="T38" fmla="*/ 41 w 937"/>
                <a:gd name="T39" fmla="*/ 49 h 669"/>
                <a:gd name="T40" fmla="*/ 39 w 937"/>
                <a:gd name="T41" fmla="*/ 44 h 669"/>
                <a:gd name="T42" fmla="*/ 76 w 937"/>
                <a:gd name="T43" fmla="*/ 49 h 669"/>
                <a:gd name="T44" fmla="*/ 57 w 937"/>
                <a:gd name="T45" fmla="*/ 40 h 669"/>
                <a:gd name="T46" fmla="*/ 76 w 937"/>
                <a:gd name="T47" fmla="*/ 40 h 669"/>
                <a:gd name="T48" fmla="*/ 0 w 937"/>
                <a:gd name="T49" fmla="*/ 54 h 669"/>
                <a:gd name="T50" fmla="*/ 68 w 937"/>
                <a:gd name="T51" fmla="*/ 33 h 669"/>
                <a:gd name="T52" fmla="*/ 93 w 937"/>
                <a:gd name="T53" fmla="*/ 40 h 669"/>
                <a:gd name="T54" fmla="*/ 94 w 937"/>
                <a:gd name="T55" fmla="*/ 49 h 669"/>
                <a:gd name="T56" fmla="*/ 96 w 937"/>
                <a:gd name="T57" fmla="*/ 59 h 669"/>
                <a:gd name="T58" fmla="*/ 48 w 937"/>
                <a:gd name="T59" fmla="*/ 51 h 669"/>
                <a:gd name="T60" fmla="*/ 96 w 937"/>
                <a:gd name="T61" fmla="*/ 67 h 669"/>
                <a:gd name="T62" fmla="*/ 67 w 937"/>
                <a:gd name="T63" fmla="*/ 20 h 669"/>
                <a:gd name="T64" fmla="*/ 51 w 937"/>
                <a:gd name="T65" fmla="*/ 20 h 6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69">
                  <a:moveTo>
                    <a:pt x="534" y="160"/>
                  </a:moveTo>
                  <a:lnTo>
                    <a:pt x="427" y="132"/>
                  </a:lnTo>
                  <a:lnTo>
                    <a:pt x="352" y="153"/>
                  </a:lnTo>
                  <a:lnTo>
                    <a:pt x="279" y="135"/>
                  </a:lnTo>
                  <a:lnTo>
                    <a:pt x="359" y="115"/>
                  </a:lnTo>
                  <a:lnTo>
                    <a:pt x="284" y="96"/>
                  </a:lnTo>
                  <a:lnTo>
                    <a:pt x="207" y="117"/>
                  </a:lnTo>
                  <a:lnTo>
                    <a:pt x="352" y="153"/>
                  </a:lnTo>
                  <a:lnTo>
                    <a:pt x="191" y="194"/>
                  </a:lnTo>
                  <a:lnTo>
                    <a:pt x="295" y="220"/>
                  </a:lnTo>
                  <a:lnTo>
                    <a:pt x="455" y="179"/>
                  </a:lnTo>
                  <a:lnTo>
                    <a:pt x="678" y="237"/>
                  </a:lnTo>
                  <a:lnTo>
                    <a:pt x="835" y="276"/>
                  </a:lnTo>
                  <a:lnTo>
                    <a:pt x="675" y="317"/>
                  </a:lnTo>
                  <a:lnTo>
                    <a:pt x="610" y="300"/>
                  </a:lnTo>
                  <a:lnTo>
                    <a:pt x="682" y="283"/>
                  </a:lnTo>
                  <a:lnTo>
                    <a:pt x="589" y="259"/>
                  </a:lnTo>
                  <a:lnTo>
                    <a:pt x="0" y="408"/>
                  </a:lnTo>
                  <a:lnTo>
                    <a:pt x="0" y="372"/>
                  </a:lnTo>
                  <a:lnTo>
                    <a:pt x="517" y="240"/>
                  </a:lnTo>
                  <a:lnTo>
                    <a:pt x="436" y="220"/>
                  </a:lnTo>
                  <a:lnTo>
                    <a:pt x="0" y="331"/>
                  </a:lnTo>
                  <a:lnTo>
                    <a:pt x="0" y="296"/>
                  </a:lnTo>
                  <a:lnTo>
                    <a:pt x="216" y="241"/>
                  </a:lnTo>
                  <a:lnTo>
                    <a:pt x="211" y="241"/>
                  </a:lnTo>
                  <a:lnTo>
                    <a:pt x="38" y="196"/>
                  </a:lnTo>
                  <a:lnTo>
                    <a:pt x="191" y="157"/>
                  </a:lnTo>
                  <a:lnTo>
                    <a:pt x="49" y="120"/>
                  </a:lnTo>
                  <a:lnTo>
                    <a:pt x="216" y="79"/>
                  </a:lnTo>
                  <a:lnTo>
                    <a:pt x="61" y="39"/>
                  </a:lnTo>
                  <a:lnTo>
                    <a:pt x="207" y="0"/>
                  </a:lnTo>
                  <a:lnTo>
                    <a:pt x="284" y="18"/>
                  </a:lnTo>
                  <a:lnTo>
                    <a:pt x="207" y="38"/>
                  </a:lnTo>
                  <a:lnTo>
                    <a:pt x="290" y="60"/>
                  </a:lnTo>
                  <a:lnTo>
                    <a:pt x="867" y="204"/>
                  </a:lnTo>
                  <a:lnTo>
                    <a:pt x="867" y="165"/>
                  </a:lnTo>
                  <a:lnTo>
                    <a:pt x="937" y="185"/>
                  </a:lnTo>
                  <a:lnTo>
                    <a:pt x="937" y="669"/>
                  </a:lnTo>
                  <a:lnTo>
                    <a:pt x="209" y="484"/>
                  </a:lnTo>
                  <a:lnTo>
                    <a:pt x="369" y="444"/>
                  </a:lnTo>
                  <a:lnTo>
                    <a:pt x="273" y="420"/>
                  </a:lnTo>
                  <a:lnTo>
                    <a:pt x="355" y="399"/>
                  </a:lnTo>
                  <a:lnTo>
                    <a:pt x="607" y="463"/>
                  </a:lnTo>
                  <a:lnTo>
                    <a:pt x="687" y="442"/>
                  </a:lnTo>
                  <a:lnTo>
                    <a:pt x="434" y="378"/>
                  </a:lnTo>
                  <a:lnTo>
                    <a:pt x="514" y="359"/>
                  </a:lnTo>
                  <a:lnTo>
                    <a:pt x="610" y="384"/>
                  </a:lnTo>
                  <a:lnTo>
                    <a:pt x="689" y="363"/>
                  </a:lnTo>
                  <a:lnTo>
                    <a:pt x="594" y="338"/>
                  </a:lnTo>
                  <a:lnTo>
                    <a:pt x="0" y="488"/>
                  </a:lnTo>
                  <a:lnTo>
                    <a:pt x="0" y="456"/>
                  </a:lnTo>
                  <a:lnTo>
                    <a:pt x="610" y="300"/>
                  </a:lnTo>
                  <a:lnTo>
                    <a:pt x="675" y="317"/>
                  </a:lnTo>
                  <a:lnTo>
                    <a:pt x="837" y="359"/>
                  </a:lnTo>
                  <a:lnTo>
                    <a:pt x="678" y="399"/>
                  </a:lnTo>
                  <a:lnTo>
                    <a:pt x="844" y="442"/>
                  </a:lnTo>
                  <a:lnTo>
                    <a:pt x="682" y="483"/>
                  </a:lnTo>
                  <a:lnTo>
                    <a:pt x="867" y="529"/>
                  </a:lnTo>
                  <a:lnTo>
                    <a:pt x="865" y="571"/>
                  </a:lnTo>
                  <a:lnTo>
                    <a:pt x="434" y="461"/>
                  </a:lnTo>
                  <a:lnTo>
                    <a:pt x="362" y="479"/>
                  </a:lnTo>
                  <a:lnTo>
                    <a:pt x="867" y="607"/>
                  </a:lnTo>
                  <a:lnTo>
                    <a:pt x="865" y="243"/>
                  </a:lnTo>
                  <a:lnTo>
                    <a:pt x="605" y="177"/>
                  </a:lnTo>
                  <a:lnTo>
                    <a:pt x="526" y="198"/>
                  </a:lnTo>
                  <a:lnTo>
                    <a:pt x="455" y="179"/>
                  </a:lnTo>
                  <a:lnTo>
                    <a:pt x="534" y="16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Rectangle 42">
              <a:extLst>
                <a:ext uri="{FF2B5EF4-FFF2-40B4-BE49-F238E27FC236}">
                  <a16:creationId xmlns:a16="http://schemas.microsoft.com/office/drawing/2014/main" id="{E7AEC95E-849D-4F71-B8FB-B5BDE618E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205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5" name="Rectangle 43">
              <a:extLst>
                <a:ext uri="{FF2B5EF4-FFF2-40B4-BE49-F238E27FC236}">
                  <a16:creationId xmlns:a16="http://schemas.microsoft.com/office/drawing/2014/main" id="{2D976274-E387-493C-B5E0-D9FAD8E74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2205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6" name="Rectangle 44">
              <a:extLst>
                <a:ext uri="{FF2B5EF4-FFF2-40B4-BE49-F238E27FC236}">
                  <a16:creationId xmlns:a16="http://schemas.microsoft.com/office/drawing/2014/main" id="{471AF761-2E93-48CD-8092-8983D3FE3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205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7" name="Freeform 45">
              <a:extLst>
                <a:ext uri="{FF2B5EF4-FFF2-40B4-BE49-F238E27FC236}">
                  <a16:creationId xmlns:a16="http://schemas.microsoft.com/office/drawing/2014/main" id="{507A3DE6-8221-4E34-9AB9-96BCB789C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704"/>
              <a:ext cx="649" cy="107"/>
            </a:xfrm>
            <a:custGeom>
              <a:avLst/>
              <a:gdLst>
                <a:gd name="T0" fmla="*/ 43 w 1948"/>
                <a:gd name="T1" fmla="*/ 19 h 322"/>
                <a:gd name="T2" fmla="*/ 44 w 1948"/>
                <a:gd name="T3" fmla="*/ 25 h 322"/>
                <a:gd name="T4" fmla="*/ 31 w 1948"/>
                <a:gd name="T5" fmla="*/ 25 h 322"/>
                <a:gd name="T6" fmla="*/ 50 w 1948"/>
                <a:gd name="T7" fmla="*/ 22 h 322"/>
                <a:gd name="T8" fmla="*/ 72 w 1948"/>
                <a:gd name="T9" fmla="*/ 24 h 322"/>
                <a:gd name="T10" fmla="*/ 77 w 1948"/>
                <a:gd name="T11" fmla="*/ 10 h 322"/>
                <a:gd name="T12" fmla="*/ 103 w 1948"/>
                <a:gd name="T13" fmla="*/ 10 h 322"/>
                <a:gd name="T14" fmla="*/ 91 w 1948"/>
                <a:gd name="T15" fmla="*/ 10 h 322"/>
                <a:gd name="T16" fmla="*/ 132 w 1948"/>
                <a:gd name="T17" fmla="*/ 36 h 322"/>
                <a:gd name="T18" fmla="*/ 78 w 1948"/>
                <a:gd name="T19" fmla="*/ 16 h 322"/>
                <a:gd name="T20" fmla="*/ 107 w 1948"/>
                <a:gd name="T21" fmla="*/ 36 h 322"/>
                <a:gd name="T22" fmla="*/ 78 w 1948"/>
                <a:gd name="T23" fmla="*/ 28 h 322"/>
                <a:gd name="T24" fmla="*/ 51 w 1948"/>
                <a:gd name="T25" fmla="*/ 28 h 322"/>
                <a:gd name="T26" fmla="*/ 26 w 1948"/>
                <a:gd name="T27" fmla="*/ 27 h 322"/>
                <a:gd name="T28" fmla="*/ 0 w 1948"/>
                <a:gd name="T29" fmla="*/ 28 h 322"/>
                <a:gd name="T30" fmla="*/ 13 w 1948"/>
                <a:gd name="T31" fmla="*/ 28 h 322"/>
                <a:gd name="T32" fmla="*/ 66 w 1948"/>
                <a:gd name="T33" fmla="*/ 3 h 322"/>
                <a:gd name="T34" fmla="*/ 60 w 1948"/>
                <a:gd name="T35" fmla="*/ 0 h 322"/>
                <a:gd name="T36" fmla="*/ 157 w 1948"/>
                <a:gd name="T37" fmla="*/ 28 h 322"/>
                <a:gd name="T38" fmla="*/ 136 w 1948"/>
                <a:gd name="T39" fmla="*/ 25 h 322"/>
                <a:gd name="T40" fmla="*/ 150 w 1948"/>
                <a:gd name="T41" fmla="*/ 13 h 322"/>
                <a:gd name="T42" fmla="*/ 123 w 1948"/>
                <a:gd name="T43" fmla="*/ 19 h 322"/>
                <a:gd name="T44" fmla="*/ 124 w 1948"/>
                <a:gd name="T45" fmla="*/ 13 h 322"/>
                <a:gd name="T46" fmla="*/ 109 w 1948"/>
                <a:gd name="T47" fmla="*/ 13 h 322"/>
                <a:gd name="T48" fmla="*/ 147 w 1948"/>
                <a:gd name="T49" fmla="*/ 36 h 322"/>
                <a:gd name="T50" fmla="*/ 103 w 1948"/>
                <a:gd name="T51" fmla="*/ 10 h 322"/>
                <a:gd name="T52" fmla="*/ 129 w 1948"/>
                <a:gd name="T53" fmla="*/ 10 h 322"/>
                <a:gd name="T54" fmla="*/ 156 w 1948"/>
                <a:gd name="T55" fmla="*/ 10 h 322"/>
                <a:gd name="T56" fmla="*/ 185 w 1948"/>
                <a:gd name="T57" fmla="*/ 3 h 322"/>
                <a:gd name="T58" fmla="*/ 155 w 1948"/>
                <a:gd name="T59" fmla="*/ 22 h 322"/>
                <a:gd name="T60" fmla="*/ 79 w 1948"/>
                <a:gd name="T61" fmla="*/ 3 h 322"/>
                <a:gd name="T62" fmla="*/ 64 w 1948"/>
                <a:gd name="T63" fmla="*/ 16 h 322"/>
                <a:gd name="T64" fmla="*/ 52 w 1948"/>
                <a:gd name="T65" fmla="*/ 15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468" y="139"/>
                  </a:moveTo>
                  <a:lnTo>
                    <a:pt x="389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9" y="199"/>
                  </a:lnTo>
                  <a:lnTo>
                    <a:pt x="281" y="224"/>
                  </a:lnTo>
                  <a:lnTo>
                    <a:pt x="341" y="251"/>
                  </a:lnTo>
                  <a:lnTo>
                    <a:pt x="448" y="202"/>
                  </a:lnTo>
                  <a:lnTo>
                    <a:pt x="564" y="257"/>
                  </a:lnTo>
                  <a:lnTo>
                    <a:pt x="644" y="220"/>
                  </a:lnTo>
                  <a:lnTo>
                    <a:pt x="525" y="165"/>
                  </a:lnTo>
                  <a:lnTo>
                    <a:pt x="689" y="88"/>
                  </a:lnTo>
                  <a:lnTo>
                    <a:pt x="805" y="34"/>
                  </a:lnTo>
                  <a:lnTo>
                    <a:pt x="923" y="90"/>
                  </a:lnTo>
                  <a:lnTo>
                    <a:pt x="876" y="113"/>
                  </a:lnTo>
                  <a:lnTo>
                    <a:pt x="823" y="88"/>
                  </a:lnTo>
                  <a:lnTo>
                    <a:pt x="756" y="119"/>
                  </a:lnTo>
                  <a:lnTo>
                    <a:pt x="1190" y="322"/>
                  </a:lnTo>
                  <a:lnTo>
                    <a:pt x="1083" y="322"/>
                  </a:lnTo>
                  <a:lnTo>
                    <a:pt x="700" y="144"/>
                  </a:lnTo>
                  <a:lnTo>
                    <a:pt x="642" y="171"/>
                  </a:lnTo>
                  <a:lnTo>
                    <a:pt x="967" y="322"/>
                  </a:lnTo>
                  <a:lnTo>
                    <a:pt x="862" y="322"/>
                  </a:lnTo>
                  <a:lnTo>
                    <a:pt x="705" y="249"/>
                  </a:lnTo>
                  <a:lnTo>
                    <a:pt x="575" y="309"/>
                  </a:lnTo>
                  <a:lnTo>
                    <a:pt x="461" y="255"/>
                  </a:lnTo>
                  <a:lnTo>
                    <a:pt x="355" y="305"/>
                  </a:lnTo>
                  <a:lnTo>
                    <a:pt x="232" y="247"/>
                  </a:lnTo>
                  <a:lnTo>
                    <a:pt x="118" y="301"/>
                  </a:lnTo>
                  <a:lnTo>
                    <a:pt x="0" y="250"/>
                  </a:lnTo>
                  <a:lnTo>
                    <a:pt x="56" y="224"/>
                  </a:lnTo>
                  <a:lnTo>
                    <a:pt x="113" y="251"/>
                  </a:lnTo>
                  <a:lnTo>
                    <a:pt x="174" y="221"/>
                  </a:lnTo>
                  <a:lnTo>
                    <a:pt x="598" y="25"/>
                  </a:lnTo>
                  <a:lnTo>
                    <a:pt x="484" y="25"/>
                  </a:lnTo>
                  <a:lnTo>
                    <a:pt x="538" y="0"/>
                  </a:lnTo>
                  <a:lnTo>
                    <a:pt x="1948" y="0"/>
                  </a:lnTo>
                  <a:lnTo>
                    <a:pt x="1411" y="250"/>
                  </a:lnTo>
                  <a:lnTo>
                    <a:pt x="1295" y="196"/>
                  </a:lnTo>
                  <a:lnTo>
                    <a:pt x="1224" y="228"/>
                  </a:lnTo>
                  <a:lnTo>
                    <a:pt x="1163" y="202"/>
                  </a:lnTo>
                  <a:lnTo>
                    <a:pt x="1349" y="114"/>
                  </a:lnTo>
                  <a:lnTo>
                    <a:pt x="1288" y="85"/>
                  </a:lnTo>
                  <a:lnTo>
                    <a:pt x="1104" y="171"/>
                  </a:lnTo>
                  <a:lnTo>
                    <a:pt x="1044" y="145"/>
                  </a:lnTo>
                  <a:lnTo>
                    <a:pt x="1117" y="113"/>
                  </a:lnTo>
                  <a:lnTo>
                    <a:pt x="1055" y="84"/>
                  </a:lnTo>
                  <a:lnTo>
                    <a:pt x="985" y="118"/>
                  </a:lnTo>
                  <a:lnTo>
                    <a:pt x="1425" y="322"/>
                  </a:lnTo>
                  <a:lnTo>
                    <a:pt x="1326" y="322"/>
                  </a:lnTo>
                  <a:lnTo>
                    <a:pt x="876" y="113"/>
                  </a:lnTo>
                  <a:lnTo>
                    <a:pt x="923" y="90"/>
                  </a:lnTo>
                  <a:lnTo>
                    <a:pt x="1044" y="34"/>
                  </a:lnTo>
                  <a:lnTo>
                    <a:pt x="1163" y="89"/>
                  </a:lnTo>
                  <a:lnTo>
                    <a:pt x="1288" y="31"/>
                  </a:lnTo>
                  <a:lnTo>
                    <a:pt x="1407" y="86"/>
                  </a:lnTo>
                  <a:lnTo>
                    <a:pt x="1541" y="25"/>
                  </a:lnTo>
                  <a:lnTo>
                    <a:pt x="1662" y="25"/>
                  </a:lnTo>
                  <a:lnTo>
                    <a:pt x="1345" y="173"/>
                  </a:lnTo>
                  <a:lnTo>
                    <a:pt x="1398" y="198"/>
                  </a:lnTo>
                  <a:lnTo>
                    <a:pt x="1771" y="25"/>
                  </a:lnTo>
                  <a:lnTo>
                    <a:pt x="712" y="25"/>
                  </a:lnTo>
                  <a:lnTo>
                    <a:pt x="519" y="114"/>
                  </a:lnTo>
                  <a:lnTo>
                    <a:pt x="577" y="143"/>
                  </a:lnTo>
                  <a:lnTo>
                    <a:pt x="525" y="165"/>
                  </a:lnTo>
                  <a:lnTo>
                    <a:pt x="468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Rectangle 46">
              <a:extLst>
                <a:ext uri="{FF2B5EF4-FFF2-40B4-BE49-F238E27FC236}">
                  <a16:creationId xmlns:a16="http://schemas.microsoft.com/office/drawing/2014/main" id="{842D40ED-E9BD-4A4E-BFBE-EB7CE2F73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1829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49" name="Rectangle 47">
              <a:extLst>
                <a:ext uri="{FF2B5EF4-FFF2-40B4-BE49-F238E27FC236}">
                  <a16:creationId xmlns:a16="http://schemas.microsoft.com/office/drawing/2014/main" id="{A08EE390-81EE-4EB1-B9B3-EA7AC2632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1812"/>
              <a:ext cx="470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0" name="Rectangle 48">
              <a:extLst>
                <a:ext uri="{FF2B5EF4-FFF2-40B4-BE49-F238E27FC236}">
                  <a16:creationId xmlns:a16="http://schemas.microsoft.com/office/drawing/2014/main" id="{2F38A09E-7050-43B0-AAE1-72BA44060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1687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1" name="Freeform 49">
              <a:extLst>
                <a:ext uri="{FF2B5EF4-FFF2-40B4-BE49-F238E27FC236}">
                  <a16:creationId xmlns:a16="http://schemas.microsoft.com/office/drawing/2014/main" id="{40129365-09B3-4F5D-B57C-D743A8738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704"/>
              <a:ext cx="648" cy="107"/>
            </a:xfrm>
            <a:custGeom>
              <a:avLst/>
              <a:gdLst>
                <a:gd name="T0" fmla="*/ 43 w 1946"/>
                <a:gd name="T1" fmla="*/ 19 h 322"/>
                <a:gd name="T2" fmla="*/ 44 w 1946"/>
                <a:gd name="T3" fmla="*/ 25 h 322"/>
                <a:gd name="T4" fmla="*/ 31 w 1946"/>
                <a:gd name="T5" fmla="*/ 25 h 322"/>
                <a:gd name="T6" fmla="*/ 50 w 1946"/>
                <a:gd name="T7" fmla="*/ 22 h 322"/>
                <a:gd name="T8" fmla="*/ 71 w 1946"/>
                <a:gd name="T9" fmla="*/ 24 h 322"/>
                <a:gd name="T10" fmla="*/ 76 w 1946"/>
                <a:gd name="T11" fmla="*/ 10 h 322"/>
                <a:gd name="T12" fmla="*/ 102 w 1946"/>
                <a:gd name="T13" fmla="*/ 10 h 322"/>
                <a:gd name="T14" fmla="*/ 91 w 1946"/>
                <a:gd name="T15" fmla="*/ 10 h 322"/>
                <a:gd name="T16" fmla="*/ 132 w 1946"/>
                <a:gd name="T17" fmla="*/ 36 h 322"/>
                <a:gd name="T18" fmla="*/ 78 w 1946"/>
                <a:gd name="T19" fmla="*/ 16 h 322"/>
                <a:gd name="T20" fmla="*/ 107 w 1946"/>
                <a:gd name="T21" fmla="*/ 36 h 322"/>
                <a:gd name="T22" fmla="*/ 78 w 1946"/>
                <a:gd name="T23" fmla="*/ 28 h 322"/>
                <a:gd name="T24" fmla="*/ 51 w 1946"/>
                <a:gd name="T25" fmla="*/ 28 h 322"/>
                <a:gd name="T26" fmla="*/ 26 w 1946"/>
                <a:gd name="T27" fmla="*/ 27 h 322"/>
                <a:gd name="T28" fmla="*/ 0 w 1946"/>
                <a:gd name="T29" fmla="*/ 28 h 322"/>
                <a:gd name="T30" fmla="*/ 12 w 1946"/>
                <a:gd name="T31" fmla="*/ 28 h 322"/>
                <a:gd name="T32" fmla="*/ 66 w 1946"/>
                <a:gd name="T33" fmla="*/ 3 h 322"/>
                <a:gd name="T34" fmla="*/ 60 w 1946"/>
                <a:gd name="T35" fmla="*/ 0 h 322"/>
                <a:gd name="T36" fmla="*/ 157 w 1946"/>
                <a:gd name="T37" fmla="*/ 28 h 322"/>
                <a:gd name="T38" fmla="*/ 136 w 1946"/>
                <a:gd name="T39" fmla="*/ 25 h 322"/>
                <a:gd name="T40" fmla="*/ 150 w 1946"/>
                <a:gd name="T41" fmla="*/ 13 h 322"/>
                <a:gd name="T42" fmla="*/ 122 w 1946"/>
                <a:gd name="T43" fmla="*/ 19 h 322"/>
                <a:gd name="T44" fmla="*/ 124 w 1946"/>
                <a:gd name="T45" fmla="*/ 13 h 322"/>
                <a:gd name="T46" fmla="*/ 109 w 1946"/>
                <a:gd name="T47" fmla="*/ 13 h 322"/>
                <a:gd name="T48" fmla="*/ 147 w 1946"/>
                <a:gd name="T49" fmla="*/ 36 h 322"/>
                <a:gd name="T50" fmla="*/ 102 w 1946"/>
                <a:gd name="T51" fmla="*/ 10 h 322"/>
                <a:gd name="T52" fmla="*/ 129 w 1946"/>
                <a:gd name="T53" fmla="*/ 10 h 322"/>
                <a:gd name="T54" fmla="*/ 156 w 1946"/>
                <a:gd name="T55" fmla="*/ 10 h 322"/>
                <a:gd name="T56" fmla="*/ 184 w 1946"/>
                <a:gd name="T57" fmla="*/ 3 h 322"/>
                <a:gd name="T58" fmla="*/ 155 w 1946"/>
                <a:gd name="T59" fmla="*/ 22 h 322"/>
                <a:gd name="T60" fmla="*/ 79 w 1946"/>
                <a:gd name="T61" fmla="*/ 3 h 322"/>
                <a:gd name="T62" fmla="*/ 64 w 1946"/>
                <a:gd name="T63" fmla="*/ 16 h 322"/>
                <a:gd name="T64" fmla="*/ 52 w 1946"/>
                <a:gd name="T65" fmla="*/ 15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322">
                  <a:moveTo>
                    <a:pt x="467" y="139"/>
                  </a:moveTo>
                  <a:lnTo>
                    <a:pt x="387" y="174"/>
                  </a:lnTo>
                  <a:lnTo>
                    <a:pt x="446" y="202"/>
                  </a:lnTo>
                  <a:lnTo>
                    <a:pt x="393" y="225"/>
                  </a:lnTo>
                  <a:lnTo>
                    <a:pt x="337" y="199"/>
                  </a:lnTo>
                  <a:lnTo>
                    <a:pt x="279" y="224"/>
                  </a:lnTo>
                  <a:lnTo>
                    <a:pt x="339" y="251"/>
                  </a:lnTo>
                  <a:lnTo>
                    <a:pt x="446" y="202"/>
                  </a:lnTo>
                  <a:lnTo>
                    <a:pt x="562" y="257"/>
                  </a:lnTo>
                  <a:lnTo>
                    <a:pt x="642" y="220"/>
                  </a:lnTo>
                  <a:lnTo>
                    <a:pt x="523" y="165"/>
                  </a:lnTo>
                  <a:lnTo>
                    <a:pt x="687" y="88"/>
                  </a:lnTo>
                  <a:lnTo>
                    <a:pt x="803" y="34"/>
                  </a:lnTo>
                  <a:lnTo>
                    <a:pt x="922" y="90"/>
                  </a:lnTo>
                  <a:lnTo>
                    <a:pt x="874" y="113"/>
                  </a:lnTo>
                  <a:lnTo>
                    <a:pt x="819" y="88"/>
                  </a:lnTo>
                  <a:lnTo>
                    <a:pt x="754" y="119"/>
                  </a:lnTo>
                  <a:lnTo>
                    <a:pt x="1188" y="322"/>
                  </a:lnTo>
                  <a:lnTo>
                    <a:pt x="1081" y="322"/>
                  </a:lnTo>
                  <a:lnTo>
                    <a:pt x="699" y="144"/>
                  </a:lnTo>
                  <a:lnTo>
                    <a:pt x="640" y="171"/>
                  </a:lnTo>
                  <a:lnTo>
                    <a:pt x="965" y="322"/>
                  </a:lnTo>
                  <a:lnTo>
                    <a:pt x="863" y="322"/>
                  </a:lnTo>
                  <a:lnTo>
                    <a:pt x="703" y="249"/>
                  </a:lnTo>
                  <a:lnTo>
                    <a:pt x="574" y="309"/>
                  </a:lnTo>
                  <a:lnTo>
                    <a:pt x="460" y="255"/>
                  </a:lnTo>
                  <a:lnTo>
                    <a:pt x="353" y="305"/>
                  </a:lnTo>
                  <a:lnTo>
                    <a:pt x="232" y="247"/>
                  </a:lnTo>
                  <a:lnTo>
                    <a:pt x="116" y="301"/>
                  </a:lnTo>
                  <a:lnTo>
                    <a:pt x="0" y="250"/>
                  </a:lnTo>
                  <a:lnTo>
                    <a:pt x="54" y="224"/>
                  </a:lnTo>
                  <a:lnTo>
                    <a:pt x="112" y="251"/>
                  </a:lnTo>
                  <a:lnTo>
                    <a:pt x="173" y="221"/>
                  </a:lnTo>
                  <a:lnTo>
                    <a:pt x="596" y="25"/>
                  </a:lnTo>
                  <a:lnTo>
                    <a:pt x="483" y="25"/>
                  </a:lnTo>
                  <a:lnTo>
                    <a:pt x="537" y="0"/>
                  </a:lnTo>
                  <a:lnTo>
                    <a:pt x="1946" y="0"/>
                  </a:lnTo>
                  <a:lnTo>
                    <a:pt x="1412" y="250"/>
                  </a:lnTo>
                  <a:lnTo>
                    <a:pt x="1294" y="196"/>
                  </a:lnTo>
                  <a:lnTo>
                    <a:pt x="1222" y="228"/>
                  </a:lnTo>
                  <a:lnTo>
                    <a:pt x="1162" y="202"/>
                  </a:lnTo>
                  <a:lnTo>
                    <a:pt x="1350" y="114"/>
                  </a:lnTo>
                  <a:lnTo>
                    <a:pt x="1287" y="85"/>
                  </a:lnTo>
                  <a:lnTo>
                    <a:pt x="1102" y="171"/>
                  </a:lnTo>
                  <a:lnTo>
                    <a:pt x="1042" y="145"/>
                  </a:lnTo>
                  <a:lnTo>
                    <a:pt x="1116" y="113"/>
                  </a:lnTo>
                  <a:lnTo>
                    <a:pt x="1054" y="84"/>
                  </a:lnTo>
                  <a:lnTo>
                    <a:pt x="984" y="118"/>
                  </a:lnTo>
                  <a:lnTo>
                    <a:pt x="1424" y="322"/>
                  </a:lnTo>
                  <a:lnTo>
                    <a:pt x="1325" y="322"/>
                  </a:lnTo>
                  <a:lnTo>
                    <a:pt x="874" y="113"/>
                  </a:lnTo>
                  <a:lnTo>
                    <a:pt x="922" y="90"/>
                  </a:lnTo>
                  <a:lnTo>
                    <a:pt x="1042" y="34"/>
                  </a:lnTo>
                  <a:lnTo>
                    <a:pt x="1164" y="89"/>
                  </a:lnTo>
                  <a:lnTo>
                    <a:pt x="1287" y="31"/>
                  </a:lnTo>
                  <a:lnTo>
                    <a:pt x="1407" y="86"/>
                  </a:lnTo>
                  <a:lnTo>
                    <a:pt x="1540" y="25"/>
                  </a:lnTo>
                  <a:lnTo>
                    <a:pt x="1662" y="25"/>
                  </a:lnTo>
                  <a:lnTo>
                    <a:pt x="1343" y="173"/>
                  </a:lnTo>
                  <a:lnTo>
                    <a:pt x="1396" y="198"/>
                  </a:lnTo>
                  <a:lnTo>
                    <a:pt x="1769" y="25"/>
                  </a:lnTo>
                  <a:lnTo>
                    <a:pt x="710" y="25"/>
                  </a:lnTo>
                  <a:lnTo>
                    <a:pt x="517" y="114"/>
                  </a:lnTo>
                  <a:lnTo>
                    <a:pt x="576" y="143"/>
                  </a:lnTo>
                  <a:lnTo>
                    <a:pt x="523" y="165"/>
                  </a:lnTo>
                  <a:lnTo>
                    <a:pt x="467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Rectangle 50">
              <a:extLst>
                <a:ext uri="{FF2B5EF4-FFF2-40B4-BE49-F238E27FC236}">
                  <a16:creationId xmlns:a16="http://schemas.microsoft.com/office/drawing/2014/main" id="{EF052DC7-9D7A-41A4-AB20-BBAFB0FF3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1829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3" name="Rectangle 51">
              <a:extLst>
                <a:ext uri="{FF2B5EF4-FFF2-40B4-BE49-F238E27FC236}">
                  <a16:creationId xmlns:a16="http://schemas.microsoft.com/office/drawing/2014/main" id="{86F68736-AAB2-4965-8138-EB694FE65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1812"/>
              <a:ext cx="471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4" name="Rectangle 52">
              <a:extLst>
                <a:ext uri="{FF2B5EF4-FFF2-40B4-BE49-F238E27FC236}">
                  <a16:creationId xmlns:a16="http://schemas.microsoft.com/office/drawing/2014/main" id="{2E8F79A0-FB34-43E4-B1F4-4F037F82C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168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5" name="Freeform 53">
              <a:extLst>
                <a:ext uri="{FF2B5EF4-FFF2-40B4-BE49-F238E27FC236}">
                  <a16:creationId xmlns:a16="http://schemas.microsoft.com/office/drawing/2014/main" id="{D685D4BF-14BF-428E-B206-CEBF21B62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704"/>
              <a:ext cx="649" cy="107"/>
            </a:xfrm>
            <a:custGeom>
              <a:avLst/>
              <a:gdLst>
                <a:gd name="T0" fmla="*/ 43 w 1948"/>
                <a:gd name="T1" fmla="*/ 19 h 322"/>
                <a:gd name="T2" fmla="*/ 44 w 1948"/>
                <a:gd name="T3" fmla="*/ 25 h 322"/>
                <a:gd name="T4" fmla="*/ 31 w 1948"/>
                <a:gd name="T5" fmla="*/ 25 h 322"/>
                <a:gd name="T6" fmla="*/ 50 w 1948"/>
                <a:gd name="T7" fmla="*/ 22 h 322"/>
                <a:gd name="T8" fmla="*/ 72 w 1948"/>
                <a:gd name="T9" fmla="*/ 24 h 322"/>
                <a:gd name="T10" fmla="*/ 76 w 1948"/>
                <a:gd name="T11" fmla="*/ 10 h 322"/>
                <a:gd name="T12" fmla="*/ 103 w 1948"/>
                <a:gd name="T13" fmla="*/ 10 h 322"/>
                <a:gd name="T14" fmla="*/ 91 w 1948"/>
                <a:gd name="T15" fmla="*/ 10 h 322"/>
                <a:gd name="T16" fmla="*/ 132 w 1948"/>
                <a:gd name="T17" fmla="*/ 36 h 322"/>
                <a:gd name="T18" fmla="*/ 78 w 1948"/>
                <a:gd name="T19" fmla="*/ 16 h 322"/>
                <a:gd name="T20" fmla="*/ 107 w 1948"/>
                <a:gd name="T21" fmla="*/ 36 h 322"/>
                <a:gd name="T22" fmla="*/ 78 w 1948"/>
                <a:gd name="T23" fmla="*/ 28 h 322"/>
                <a:gd name="T24" fmla="*/ 64 w 1948"/>
                <a:gd name="T25" fmla="*/ 34 h 322"/>
                <a:gd name="T26" fmla="*/ 39 w 1948"/>
                <a:gd name="T27" fmla="*/ 34 h 322"/>
                <a:gd name="T28" fmla="*/ 13 w 1948"/>
                <a:gd name="T29" fmla="*/ 33 h 322"/>
                <a:gd name="T30" fmla="*/ 6 w 1948"/>
                <a:gd name="T31" fmla="*/ 25 h 322"/>
                <a:gd name="T32" fmla="*/ 19 w 1948"/>
                <a:gd name="T33" fmla="*/ 24 h 322"/>
                <a:gd name="T34" fmla="*/ 54 w 1948"/>
                <a:gd name="T35" fmla="*/ 3 h 322"/>
                <a:gd name="T36" fmla="*/ 216 w 1948"/>
                <a:gd name="T37" fmla="*/ 0 h 322"/>
                <a:gd name="T38" fmla="*/ 144 w 1948"/>
                <a:gd name="T39" fmla="*/ 22 h 322"/>
                <a:gd name="T40" fmla="*/ 129 w 1948"/>
                <a:gd name="T41" fmla="*/ 22 h 322"/>
                <a:gd name="T42" fmla="*/ 143 w 1948"/>
                <a:gd name="T43" fmla="*/ 9 h 322"/>
                <a:gd name="T44" fmla="*/ 116 w 1948"/>
                <a:gd name="T45" fmla="*/ 16 h 322"/>
                <a:gd name="T46" fmla="*/ 117 w 1948"/>
                <a:gd name="T47" fmla="*/ 9 h 322"/>
                <a:gd name="T48" fmla="*/ 158 w 1948"/>
                <a:gd name="T49" fmla="*/ 36 h 322"/>
                <a:gd name="T50" fmla="*/ 97 w 1948"/>
                <a:gd name="T51" fmla="*/ 13 h 322"/>
                <a:gd name="T52" fmla="*/ 116 w 1948"/>
                <a:gd name="T53" fmla="*/ 4 h 322"/>
                <a:gd name="T54" fmla="*/ 143 w 1948"/>
                <a:gd name="T55" fmla="*/ 3 h 322"/>
                <a:gd name="T56" fmla="*/ 171 w 1948"/>
                <a:gd name="T57" fmla="*/ 3 h 322"/>
                <a:gd name="T58" fmla="*/ 149 w 1948"/>
                <a:gd name="T59" fmla="*/ 19 h 322"/>
                <a:gd name="T60" fmla="*/ 196 w 1948"/>
                <a:gd name="T61" fmla="*/ 3 h 322"/>
                <a:gd name="T62" fmla="*/ 58 w 1948"/>
                <a:gd name="T63" fmla="*/ 13 h 322"/>
                <a:gd name="T64" fmla="*/ 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469" y="139"/>
                  </a:moveTo>
                  <a:lnTo>
                    <a:pt x="390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9" y="199"/>
                  </a:lnTo>
                  <a:lnTo>
                    <a:pt x="282" y="224"/>
                  </a:lnTo>
                  <a:lnTo>
                    <a:pt x="341" y="251"/>
                  </a:lnTo>
                  <a:lnTo>
                    <a:pt x="448" y="202"/>
                  </a:lnTo>
                  <a:lnTo>
                    <a:pt x="564" y="257"/>
                  </a:lnTo>
                  <a:lnTo>
                    <a:pt x="645" y="220"/>
                  </a:lnTo>
                  <a:lnTo>
                    <a:pt x="525" y="165"/>
                  </a:lnTo>
                  <a:lnTo>
                    <a:pt x="687" y="88"/>
                  </a:lnTo>
                  <a:lnTo>
                    <a:pt x="805" y="34"/>
                  </a:lnTo>
                  <a:lnTo>
                    <a:pt x="924" y="90"/>
                  </a:lnTo>
                  <a:lnTo>
                    <a:pt x="877" y="113"/>
                  </a:lnTo>
                  <a:lnTo>
                    <a:pt x="822" y="88"/>
                  </a:lnTo>
                  <a:lnTo>
                    <a:pt x="756" y="119"/>
                  </a:lnTo>
                  <a:lnTo>
                    <a:pt x="1190" y="322"/>
                  </a:lnTo>
                  <a:lnTo>
                    <a:pt x="1083" y="322"/>
                  </a:lnTo>
                  <a:lnTo>
                    <a:pt x="701" y="144"/>
                  </a:lnTo>
                  <a:lnTo>
                    <a:pt x="642" y="171"/>
                  </a:lnTo>
                  <a:lnTo>
                    <a:pt x="967" y="322"/>
                  </a:lnTo>
                  <a:lnTo>
                    <a:pt x="863" y="322"/>
                  </a:lnTo>
                  <a:lnTo>
                    <a:pt x="706" y="249"/>
                  </a:lnTo>
                  <a:lnTo>
                    <a:pt x="703" y="249"/>
                  </a:lnTo>
                  <a:lnTo>
                    <a:pt x="576" y="309"/>
                  </a:lnTo>
                  <a:lnTo>
                    <a:pt x="462" y="255"/>
                  </a:lnTo>
                  <a:lnTo>
                    <a:pt x="355" y="305"/>
                  </a:lnTo>
                  <a:lnTo>
                    <a:pt x="232" y="247"/>
                  </a:lnTo>
                  <a:lnTo>
                    <a:pt x="119" y="301"/>
                  </a:lnTo>
                  <a:lnTo>
                    <a:pt x="0" y="250"/>
                  </a:lnTo>
                  <a:lnTo>
                    <a:pt x="54" y="224"/>
                  </a:lnTo>
                  <a:lnTo>
                    <a:pt x="114" y="251"/>
                  </a:lnTo>
                  <a:lnTo>
                    <a:pt x="175" y="221"/>
                  </a:lnTo>
                  <a:lnTo>
                    <a:pt x="599" y="25"/>
                  </a:lnTo>
                  <a:lnTo>
                    <a:pt x="485" y="25"/>
                  </a:lnTo>
                  <a:lnTo>
                    <a:pt x="539" y="0"/>
                  </a:lnTo>
                  <a:lnTo>
                    <a:pt x="1948" y="0"/>
                  </a:lnTo>
                  <a:lnTo>
                    <a:pt x="1412" y="250"/>
                  </a:lnTo>
                  <a:lnTo>
                    <a:pt x="1296" y="196"/>
                  </a:lnTo>
                  <a:lnTo>
                    <a:pt x="1225" y="228"/>
                  </a:lnTo>
                  <a:lnTo>
                    <a:pt x="1164" y="202"/>
                  </a:lnTo>
                  <a:lnTo>
                    <a:pt x="1350" y="114"/>
                  </a:lnTo>
                  <a:lnTo>
                    <a:pt x="1289" y="85"/>
                  </a:lnTo>
                  <a:lnTo>
                    <a:pt x="1104" y="171"/>
                  </a:lnTo>
                  <a:lnTo>
                    <a:pt x="1044" y="145"/>
                  </a:lnTo>
                  <a:lnTo>
                    <a:pt x="1118" y="113"/>
                  </a:lnTo>
                  <a:lnTo>
                    <a:pt x="1056" y="84"/>
                  </a:lnTo>
                  <a:lnTo>
                    <a:pt x="986" y="118"/>
                  </a:lnTo>
                  <a:lnTo>
                    <a:pt x="1426" y="322"/>
                  </a:lnTo>
                  <a:lnTo>
                    <a:pt x="1327" y="322"/>
                  </a:lnTo>
                  <a:lnTo>
                    <a:pt x="877" y="113"/>
                  </a:lnTo>
                  <a:lnTo>
                    <a:pt x="924" y="90"/>
                  </a:lnTo>
                  <a:lnTo>
                    <a:pt x="1044" y="34"/>
                  </a:lnTo>
                  <a:lnTo>
                    <a:pt x="1164" y="89"/>
                  </a:lnTo>
                  <a:lnTo>
                    <a:pt x="1289" y="31"/>
                  </a:lnTo>
                  <a:lnTo>
                    <a:pt x="1407" y="86"/>
                  </a:lnTo>
                  <a:lnTo>
                    <a:pt x="1542" y="25"/>
                  </a:lnTo>
                  <a:lnTo>
                    <a:pt x="1662" y="25"/>
                  </a:lnTo>
                  <a:lnTo>
                    <a:pt x="1345" y="173"/>
                  </a:lnTo>
                  <a:lnTo>
                    <a:pt x="1398" y="198"/>
                  </a:lnTo>
                  <a:lnTo>
                    <a:pt x="1769" y="25"/>
                  </a:lnTo>
                  <a:lnTo>
                    <a:pt x="712" y="25"/>
                  </a:lnTo>
                  <a:lnTo>
                    <a:pt x="519" y="114"/>
                  </a:lnTo>
                  <a:lnTo>
                    <a:pt x="578" y="143"/>
                  </a:lnTo>
                  <a:lnTo>
                    <a:pt x="525" y="165"/>
                  </a:lnTo>
                  <a:lnTo>
                    <a:pt x="469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Rectangle 54">
              <a:extLst>
                <a:ext uri="{FF2B5EF4-FFF2-40B4-BE49-F238E27FC236}">
                  <a16:creationId xmlns:a16="http://schemas.microsoft.com/office/drawing/2014/main" id="{3AB90D02-F618-4E03-A18A-4B56AA2E8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1829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7" name="Rectangle 55">
              <a:extLst>
                <a:ext uri="{FF2B5EF4-FFF2-40B4-BE49-F238E27FC236}">
                  <a16:creationId xmlns:a16="http://schemas.microsoft.com/office/drawing/2014/main" id="{40081EFB-BC6B-46F6-85B8-0ACE494E4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1812"/>
              <a:ext cx="470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8" name="Rectangle 56">
              <a:extLst>
                <a:ext uri="{FF2B5EF4-FFF2-40B4-BE49-F238E27FC236}">
                  <a16:creationId xmlns:a16="http://schemas.microsoft.com/office/drawing/2014/main" id="{1C017E3A-F25F-4055-88DA-CF7224A74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1687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59" name="Freeform 57">
              <a:extLst>
                <a:ext uri="{FF2B5EF4-FFF2-40B4-BE49-F238E27FC236}">
                  <a16:creationId xmlns:a16="http://schemas.microsoft.com/office/drawing/2014/main" id="{658A0ACD-D778-44FD-91A9-21319DE02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0" y="1704"/>
              <a:ext cx="648" cy="107"/>
            </a:xfrm>
            <a:custGeom>
              <a:avLst/>
              <a:gdLst>
                <a:gd name="T0" fmla="*/ 43 w 1946"/>
                <a:gd name="T1" fmla="*/ 19 h 322"/>
                <a:gd name="T2" fmla="*/ 44 w 1946"/>
                <a:gd name="T3" fmla="*/ 25 h 322"/>
                <a:gd name="T4" fmla="*/ 31 w 1946"/>
                <a:gd name="T5" fmla="*/ 25 h 322"/>
                <a:gd name="T6" fmla="*/ 50 w 1946"/>
                <a:gd name="T7" fmla="*/ 22 h 322"/>
                <a:gd name="T8" fmla="*/ 71 w 1946"/>
                <a:gd name="T9" fmla="*/ 24 h 322"/>
                <a:gd name="T10" fmla="*/ 76 w 1946"/>
                <a:gd name="T11" fmla="*/ 10 h 322"/>
                <a:gd name="T12" fmla="*/ 102 w 1946"/>
                <a:gd name="T13" fmla="*/ 10 h 322"/>
                <a:gd name="T14" fmla="*/ 91 w 1946"/>
                <a:gd name="T15" fmla="*/ 10 h 322"/>
                <a:gd name="T16" fmla="*/ 132 w 1946"/>
                <a:gd name="T17" fmla="*/ 36 h 322"/>
                <a:gd name="T18" fmla="*/ 78 w 1946"/>
                <a:gd name="T19" fmla="*/ 16 h 322"/>
                <a:gd name="T20" fmla="*/ 107 w 1946"/>
                <a:gd name="T21" fmla="*/ 36 h 322"/>
                <a:gd name="T22" fmla="*/ 78 w 1946"/>
                <a:gd name="T23" fmla="*/ 28 h 322"/>
                <a:gd name="T24" fmla="*/ 64 w 1946"/>
                <a:gd name="T25" fmla="*/ 34 h 322"/>
                <a:gd name="T26" fmla="*/ 39 w 1946"/>
                <a:gd name="T27" fmla="*/ 34 h 322"/>
                <a:gd name="T28" fmla="*/ 13 w 1946"/>
                <a:gd name="T29" fmla="*/ 33 h 322"/>
                <a:gd name="T30" fmla="*/ 6 w 1946"/>
                <a:gd name="T31" fmla="*/ 25 h 322"/>
                <a:gd name="T32" fmla="*/ 19 w 1946"/>
                <a:gd name="T33" fmla="*/ 24 h 322"/>
                <a:gd name="T34" fmla="*/ 54 w 1946"/>
                <a:gd name="T35" fmla="*/ 3 h 322"/>
                <a:gd name="T36" fmla="*/ 216 w 1946"/>
                <a:gd name="T37" fmla="*/ 0 h 322"/>
                <a:gd name="T38" fmla="*/ 144 w 1946"/>
                <a:gd name="T39" fmla="*/ 22 h 322"/>
                <a:gd name="T40" fmla="*/ 129 w 1946"/>
                <a:gd name="T41" fmla="*/ 22 h 322"/>
                <a:gd name="T42" fmla="*/ 143 w 1946"/>
                <a:gd name="T43" fmla="*/ 9 h 322"/>
                <a:gd name="T44" fmla="*/ 116 w 1946"/>
                <a:gd name="T45" fmla="*/ 16 h 322"/>
                <a:gd name="T46" fmla="*/ 117 w 1946"/>
                <a:gd name="T47" fmla="*/ 9 h 322"/>
                <a:gd name="T48" fmla="*/ 158 w 1946"/>
                <a:gd name="T49" fmla="*/ 36 h 322"/>
                <a:gd name="T50" fmla="*/ 97 w 1946"/>
                <a:gd name="T51" fmla="*/ 13 h 322"/>
                <a:gd name="T52" fmla="*/ 116 w 1946"/>
                <a:gd name="T53" fmla="*/ 4 h 322"/>
                <a:gd name="T54" fmla="*/ 143 w 1946"/>
                <a:gd name="T55" fmla="*/ 3 h 322"/>
                <a:gd name="T56" fmla="*/ 171 w 1946"/>
                <a:gd name="T57" fmla="*/ 3 h 322"/>
                <a:gd name="T58" fmla="*/ 149 w 1946"/>
                <a:gd name="T59" fmla="*/ 19 h 322"/>
                <a:gd name="T60" fmla="*/ 196 w 1946"/>
                <a:gd name="T61" fmla="*/ 3 h 322"/>
                <a:gd name="T62" fmla="*/ 58 w 1946"/>
                <a:gd name="T63" fmla="*/ 13 h 322"/>
                <a:gd name="T64" fmla="*/ 58 w 1946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322">
                  <a:moveTo>
                    <a:pt x="469" y="139"/>
                  </a:moveTo>
                  <a:lnTo>
                    <a:pt x="389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6" y="199"/>
                  </a:lnTo>
                  <a:lnTo>
                    <a:pt x="281" y="224"/>
                  </a:lnTo>
                  <a:lnTo>
                    <a:pt x="341" y="251"/>
                  </a:lnTo>
                  <a:lnTo>
                    <a:pt x="448" y="202"/>
                  </a:lnTo>
                  <a:lnTo>
                    <a:pt x="564" y="257"/>
                  </a:lnTo>
                  <a:lnTo>
                    <a:pt x="644" y="220"/>
                  </a:lnTo>
                  <a:lnTo>
                    <a:pt x="523" y="165"/>
                  </a:lnTo>
                  <a:lnTo>
                    <a:pt x="687" y="88"/>
                  </a:lnTo>
                  <a:lnTo>
                    <a:pt x="805" y="34"/>
                  </a:lnTo>
                  <a:lnTo>
                    <a:pt x="923" y="90"/>
                  </a:lnTo>
                  <a:lnTo>
                    <a:pt x="876" y="113"/>
                  </a:lnTo>
                  <a:lnTo>
                    <a:pt x="821" y="88"/>
                  </a:lnTo>
                  <a:lnTo>
                    <a:pt x="756" y="119"/>
                  </a:lnTo>
                  <a:lnTo>
                    <a:pt x="1190" y="322"/>
                  </a:lnTo>
                  <a:lnTo>
                    <a:pt x="1079" y="322"/>
                  </a:lnTo>
                  <a:lnTo>
                    <a:pt x="701" y="144"/>
                  </a:lnTo>
                  <a:lnTo>
                    <a:pt x="642" y="171"/>
                  </a:lnTo>
                  <a:lnTo>
                    <a:pt x="965" y="322"/>
                  </a:lnTo>
                  <a:lnTo>
                    <a:pt x="863" y="322"/>
                  </a:lnTo>
                  <a:lnTo>
                    <a:pt x="705" y="249"/>
                  </a:lnTo>
                  <a:lnTo>
                    <a:pt x="703" y="249"/>
                  </a:lnTo>
                  <a:lnTo>
                    <a:pt x="573" y="309"/>
                  </a:lnTo>
                  <a:lnTo>
                    <a:pt x="459" y="255"/>
                  </a:lnTo>
                  <a:lnTo>
                    <a:pt x="355" y="305"/>
                  </a:lnTo>
                  <a:lnTo>
                    <a:pt x="232" y="247"/>
                  </a:lnTo>
                  <a:lnTo>
                    <a:pt x="118" y="301"/>
                  </a:lnTo>
                  <a:lnTo>
                    <a:pt x="0" y="250"/>
                  </a:lnTo>
                  <a:lnTo>
                    <a:pt x="56" y="224"/>
                  </a:lnTo>
                  <a:lnTo>
                    <a:pt x="114" y="251"/>
                  </a:lnTo>
                  <a:lnTo>
                    <a:pt x="172" y="221"/>
                  </a:lnTo>
                  <a:lnTo>
                    <a:pt x="598" y="25"/>
                  </a:lnTo>
                  <a:lnTo>
                    <a:pt x="485" y="25"/>
                  </a:lnTo>
                  <a:lnTo>
                    <a:pt x="539" y="0"/>
                  </a:lnTo>
                  <a:lnTo>
                    <a:pt x="1946" y="0"/>
                  </a:lnTo>
                  <a:lnTo>
                    <a:pt x="1412" y="250"/>
                  </a:lnTo>
                  <a:lnTo>
                    <a:pt x="1296" y="196"/>
                  </a:lnTo>
                  <a:lnTo>
                    <a:pt x="1224" y="228"/>
                  </a:lnTo>
                  <a:lnTo>
                    <a:pt x="1164" y="202"/>
                  </a:lnTo>
                  <a:lnTo>
                    <a:pt x="1350" y="114"/>
                  </a:lnTo>
                  <a:lnTo>
                    <a:pt x="1289" y="85"/>
                  </a:lnTo>
                  <a:lnTo>
                    <a:pt x="1104" y="171"/>
                  </a:lnTo>
                  <a:lnTo>
                    <a:pt x="1042" y="145"/>
                  </a:lnTo>
                  <a:lnTo>
                    <a:pt x="1118" y="113"/>
                  </a:lnTo>
                  <a:lnTo>
                    <a:pt x="1056" y="84"/>
                  </a:lnTo>
                  <a:lnTo>
                    <a:pt x="985" y="118"/>
                  </a:lnTo>
                  <a:lnTo>
                    <a:pt x="1424" y="322"/>
                  </a:lnTo>
                  <a:lnTo>
                    <a:pt x="1324" y="322"/>
                  </a:lnTo>
                  <a:lnTo>
                    <a:pt x="876" y="113"/>
                  </a:lnTo>
                  <a:lnTo>
                    <a:pt x="923" y="90"/>
                  </a:lnTo>
                  <a:lnTo>
                    <a:pt x="1044" y="34"/>
                  </a:lnTo>
                  <a:lnTo>
                    <a:pt x="1164" y="89"/>
                  </a:lnTo>
                  <a:lnTo>
                    <a:pt x="1289" y="31"/>
                  </a:lnTo>
                  <a:lnTo>
                    <a:pt x="1407" y="86"/>
                  </a:lnTo>
                  <a:lnTo>
                    <a:pt x="1541" y="25"/>
                  </a:lnTo>
                  <a:lnTo>
                    <a:pt x="1662" y="25"/>
                  </a:lnTo>
                  <a:lnTo>
                    <a:pt x="1345" y="173"/>
                  </a:lnTo>
                  <a:lnTo>
                    <a:pt x="1398" y="198"/>
                  </a:lnTo>
                  <a:lnTo>
                    <a:pt x="1769" y="25"/>
                  </a:lnTo>
                  <a:lnTo>
                    <a:pt x="712" y="25"/>
                  </a:lnTo>
                  <a:lnTo>
                    <a:pt x="519" y="114"/>
                  </a:lnTo>
                  <a:lnTo>
                    <a:pt x="578" y="143"/>
                  </a:lnTo>
                  <a:lnTo>
                    <a:pt x="523" y="165"/>
                  </a:lnTo>
                  <a:lnTo>
                    <a:pt x="469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Rectangle 58">
              <a:extLst>
                <a:ext uri="{FF2B5EF4-FFF2-40B4-BE49-F238E27FC236}">
                  <a16:creationId xmlns:a16="http://schemas.microsoft.com/office/drawing/2014/main" id="{4B24BC07-B238-47E0-B2EC-85B4AFE18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829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1" name="Rectangle 59">
              <a:extLst>
                <a:ext uri="{FF2B5EF4-FFF2-40B4-BE49-F238E27FC236}">
                  <a16:creationId xmlns:a16="http://schemas.microsoft.com/office/drawing/2014/main" id="{731C26D9-64A1-4D90-B405-052DCD2CB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812"/>
              <a:ext cx="470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2" name="Rectangle 60">
              <a:extLst>
                <a:ext uri="{FF2B5EF4-FFF2-40B4-BE49-F238E27FC236}">
                  <a16:creationId xmlns:a16="http://schemas.microsoft.com/office/drawing/2014/main" id="{AD2D57B8-B445-463A-B69F-08F7EE41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8" y="1687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3" name="Freeform 61">
              <a:extLst>
                <a:ext uri="{FF2B5EF4-FFF2-40B4-BE49-F238E27FC236}">
                  <a16:creationId xmlns:a16="http://schemas.microsoft.com/office/drawing/2014/main" id="{74D5A26C-A554-4D68-B410-AE768A6CE7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1704"/>
              <a:ext cx="648" cy="107"/>
            </a:xfrm>
            <a:custGeom>
              <a:avLst/>
              <a:gdLst>
                <a:gd name="T0" fmla="*/ 43 w 1946"/>
                <a:gd name="T1" fmla="*/ 19 h 322"/>
                <a:gd name="T2" fmla="*/ 44 w 1946"/>
                <a:gd name="T3" fmla="*/ 25 h 322"/>
                <a:gd name="T4" fmla="*/ 31 w 1946"/>
                <a:gd name="T5" fmla="*/ 25 h 322"/>
                <a:gd name="T6" fmla="*/ 50 w 1946"/>
                <a:gd name="T7" fmla="*/ 22 h 322"/>
                <a:gd name="T8" fmla="*/ 71 w 1946"/>
                <a:gd name="T9" fmla="*/ 24 h 322"/>
                <a:gd name="T10" fmla="*/ 76 w 1946"/>
                <a:gd name="T11" fmla="*/ 10 h 322"/>
                <a:gd name="T12" fmla="*/ 102 w 1946"/>
                <a:gd name="T13" fmla="*/ 10 h 322"/>
                <a:gd name="T14" fmla="*/ 91 w 1946"/>
                <a:gd name="T15" fmla="*/ 10 h 322"/>
                <a:gd name="T16" fmla="*/ 132 w 1946"/>
                <a:gd name="T17" fmla="*/ 36 h 322"/>
                <a:gd name="T18" fmla="*/ 78 w 1946"/>
                <a:gd name="T19" fmla="*/ 16 h 322"/>
                <a:gd name="T20" fmla="*/ 107 w 1946"/>
                <a:gd name="T21" fmla="*/ 36 h 322"/>
                <a:gd name="T22" fmla="*/ 78 w 1946"/>
                <a:gd name="T23" fmla="*/ 28 h 322"/>
                <a:gd name="T24" fmla="*/ 63 w 1946"/>
                <a:gd name="T25" fmla="*/ 34 h 322"/>
                <a:gd name="T26" fmla="*/ 39 w 1946"/>
                <a:gd name="T27" fmla="*/ 34 h 322"/>
                <a:gd name="T28" fmla="*/ 13 w 1946"/>
                <a:gd name="T29" fmla="*/ 33 h 322"/>
                <a:gd name="T30" fmla="*/ 6 w 1946"/>
                <a:gd name="T31" fmla="*/ 25 h 322"/>
                <a:gd name="T32" fmla="*/ 19 w 1946"/>
                <a:gd name="T33" fmla="*/ 24 h 322"/>
                <a:gd name="T34" fmla="*/ 53 w 1946"/>
                <a:gd name="T35" fmla="*/ 3 h 322"/>
                <a:gd name="T36" fmla="*/ 216 w 1946"/>
                <a:gd name="T37" fmla="*/ 0 h 322"/>
                <a:gd name="T38" fmla="*/ 144 w 1946"/>
                <a:gd name="T39" fmla="*/ 22 h 322"/>
                <a:gd name="T40" fmla="*/ 129 w 1946"/>
                <a:gd name="T41" fmla="*/ 22 h 322"/>
                <a:gd name="T42" fmla="*/ 143 w 1946"/>
                <a:gd name="T43" fmla="*/ 9 h 322"/>
                <a:gd name="T44" fmla="*/ 115 w 1946"/>
                <a:gd name="T45" fmla="*/ 16 h 322"/>
                <a:gd name="T46" fmla="*/ 117 w 1946"/>
                <a:gd name="T47" fmla="*/ 9 h 322"/>
                <a:gd name="T48" fmla="*/ 158 w 1946"/>
                <a:gd name="T49" fmla="*/ 36 h 322"/>
                <a:gd name="T50" fmla="*/ 97 w 1946"/>
                <a:gd name="T51" fmla="*/ 13 h 322"/>
                <a:gd name="T52" fmla="*/ 116 w 1946"/>
                <a:gd name="T53" fmla="*/ 4 h 322"/>
                <a:gd name="T54" fmla="*/ 143 w 1946"/>
                <a:gd name="T55" fmla="*/ 3 h 322"/>
                <a:gd name="T56" fmla="*/ 171 w 1946"/>
                <a:gd name="T57" fmla="*/ 3 h 322"/>
                <a:gd name="T58" fmla="*/ 149 w 1946"/>
                <a:gd name="T59" fmla="*/ 19 h 322"/>
                <a:gd name="T60" fmla="*/ 196 w 1946"/>
                <a:gd name="T61" fmla="*/ 3 h 322"/>
                <a:gd name="T62" fmla="*/ 57 w 1946"/>
                <a:gd name="T63" fmla="*/ 13 h 322"/>
                <a:gd name="T64" fmla="*/ 58 w 1946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322">
                  <a:moveTo>
                    <a:pt x="465" y="139"/>
                  </a:moveTo>
                  <a:lnTo>
                    <a:pt x="390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7" y="199"/>
                  </a:lnTo>
                  <a:lnTo>
                    <a:pt x="282" y="224"/>
                  </a:lnTo>
                  <a:lnTo>
                    <a:pt x="342" y="251"/>
                  </a:lnTo>
                  <a:lnTo>
                    <a:pt x="448" y="202"/>
                  </a:lnTo>
                  <a:lnTo>
                    <a:pt x="562" y="257"/>
                  </a:lnTo>
                  <a:lnTo>
                    <a:pt x="640" y="220"/>
                  </a:lnTo>
                  <a:lnTo>
                    <a:pt x="521" y="165"/>
                  </a:lnTo>
                  <a:lnTo>
                    <a:pt x="685" y="88"/>
                  </a:lnTo>
                  <a:lnTo>
                    <a:pt x="801" y="34"/>
                  </a:lnTo>
                  <a:lnTo>
                    <a:pt x="922" y="90"/>
                  </a:lnTo>
                  <a:lnTo>
                    <a:pt x="875" y="113"/>
                  </a:lnTo>
                  <a:lnTo>
                    <a:pt x="817" y="88"/>
                  </a:lnTo>
                  <a:lnTo>
                    <a:pt x="752" y="119"/>
                  </a:lnTo>
                  <a:lnTo>
                    <a:pt x="1188" y="322"/>
                  </a:lnTo>
                  <a:lnTo>
                    <a:pt x="1077" y="322"/>
                  </a:lnTo>
                  <a:lnTo>
                    <a:pt x="699" y="144"/>
                  </a:lnTo>
                  <a:lnTo>
                    <a:pt x="638" y="171"/>
                  </a:lnTo>
                  <a:lnTo>
                    <a:pt x="963" y="322"/>
                  </a:lnTo>
                  <a:lnTo>
                    <a:pt x="861" y="322"/>
                  </a:lnTo>
                  <a:lnTo>
                    <a:pt x="703" y="249"/>
                  </a:lnTo>
                  <a:lnTo>
                    <a:pt x="701" y="249"/>
                  </a:lnTo>
                  <a:lnTo>
                    <a:pt x="571" y="309"/>
                  </a:lnTo>
                  <a:lnTo>
                    <a:pt x="460" y="255"/>
                  </a:lnTo>
                  <a:lnTo>
                    <a:pt x="355" y="305"/>
                  </a:lnTo>
                  <a:lnTo>
                    <a:pt x="232" y="247"/>
                  </a:lnTo>
                  <a:lnTo>
                    <a:pt x="119" y="301"/>
                  </a:lnTo>
                  <a:lnTo>
                    <a:pt x="0" y="250"/>
                  </a:lnTo>
                  <a:lnTo>
                    <a:pt x="57" y="224"/>
                  </a:lnTo>
                  <a:lnTo>
                    <a:pt x="112" y="251"/>
                  </a:lnTo>
                  <a:lnTo>
                    <a:pt x="173" y="221"/>
                  </a:lnTo>
                  <a:lnTo>
                    <a:pt x="597" y="25"/>
                  </a:lnTo>
                  <a:lnTo>
                    <a:pt x="481" y="25"/>
                  </a:lnTo>
                  <a:lnTo>
                    <a:pt x="535" y="0"/>
                  </a:lnTo>
                  <a:lnTo>
                    <a:pt x="1946" y="0"/>
                  </a:lnTo>
                  <a:lnTo>
                    <a:pt x="1410" y="250"/>
                  </a:lnTo>
                  <a:lnTo>
                    <a:pt x="1294" y="196"/>
                  </a:lnTo>
                  <a:lnTo>
                    <a:pt x="1223" y="228"/>
                  </a:lnTo>
                  <a:lnTo>
                    <a:pt x="1162" y="202"/>
                  </a:lnTo>
                  <a:lnTo>
                    <a:pt x="1348" y="114"/>
                  </a:lnTo>
                  <a:lnTo>
                    <a:pt x="1287" y="85"/>
                  </a:lnTo>
                  <a:lnTo>
                    <a:pt x="1100" y="171"/>
                  </a:lnTo>
                  <a:lnTo>
                    <a:pt x="1040" y="145"/>
                  </a:lnTo>
                  <a:lnTo>
                    <a:pt x="1116" y="113"/>
                  </a:lnTo>
                  <a:lnTo>
                    <a:pt x="1054" y="84"/>
                  </a:lnTo>
                  <a:lnTo>
                    <a:pt x="984" y="118"/>
                  </a:lnTo>
                  <a:lnTo>
                    <a:pt x="1421" y="322"/>
                  </a:lnTo>
                  <a:lnTo>
                    <a:pt x="1323" y="322"/>
                  </a:lnTo>
                  <a:lnTo>
                    <a:pt x="875" y="113"/>
                  </a:lnTo>
                  <a:lnTo>
                    <a:pt x="922" y="90"/>
                  </a:lnTo>
                  <a:lnTo>
                    <a:pt x="1042" y="34"/>
                  </a:lnTo>
                  <a:lnTo>
                    <a:pt x="1162" y="89"/>
                  </a:lnTo>
                  <a:lnTo>
                    <a:pt x="1285" y="31"/>
                  </a:lnTo>
                  <a:lnTo>
                    <a:pt x="1405" y="86"/>
                  </a:lnTo>
                  <a:lnTo>
                    <a:pt x="1540" y="25"/>
                  </a:lnTo>
                  <a:lnTo>
                    <a:pt x="1660" y="25"/>
                  </a:lnTo>
                  <a:lnTo>
                    <a:pt x="1343" y="173"/>
                  </a:lnTo>
                  <a:lnTo>
                    <a:pt x="1396" y="198"/>
                  </a:lnTo>
                  <a:lnTo>
                    <a:pt x="1767" y="25"/>
                  </a:lnTo>
                  <a:lnTo>
                    <a:pt x="710" y="25"/>
                  </a:lnTo>
                  <a:lnTo>
                    <a:pt x="517" y="114"/>
                  </a:lnTo>
                  <a:lnTo>
                    <a:pt x="574" y="143"/>
                  </a:lnTo>
                  <a:lnTo>
                    <a:pt x="521" y="165"/>
                  </a:lnTo>
                  <a:lnTo>
                    <a:pt x="465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Rectangle 62">
              <a:extLst>
                <a:ext uri="{FF2B5EF4-FFF2-40B4-BE49-F238E27FC236}">
                  <a16:creationId xmlns:a16="http://schemas.microsoft.com/office/drawing/2014/main" id="{6E9681CB-BB95-4BCB-BAE7-177157C15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829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5" name="Rectangle 63">
              <a:extLst>
                <a:ext uri="{FF2B5EF4-FFF2-40B4-BE49-F238E27FC236}">
                  <a16:creationId xmlns:a16="http://schemas.microsoft.com/office/drawing/2014/main" id="{855DAB2D-59C2-426A-8D46-14902B35F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812"/>
              <a:ext cx="471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6" name="Rectangle 64">
              <a:extLst>
                <a:ext uri="{FF2B5EF4-FFF2-40B4-BE49-F238E27FC236}">
                  <a16:creationId xmlns:a16="http://schemas.microsoft.com/office/drawing/2014/main" id="{B1F7519A-C2DD-4E7A-B76C-E67ABEFBA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168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7" name="Freeform 65">
              <a:extLst>
                <a:ext uri="{FF2B5EF4-FFF2-40B4-BE49-F238E27FC236}">
                  <a16:creationId xmlns:a16="http://schemas.microsoft.com/office/drawing/2014/main" id="{5392DA40-FBED-419E-97E2-392486F68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1704"/>
              <a:ext cx="650" cy="107"/>
            </a:xfrm>
            <a:custGeom>
              <a:avLst/>
              <a:gdLst>
                <a:gd name="T0" fmla="*/ 43 w 1948"/>
                <a:gd name="T1" fmla="*/ 19 h 322"/>
                <a:gd name="T2" fmla="*/ 44 w 1948"/>
                <a:gd name="T3" fmla="*/ 25 h 322"/>
                <a:gd name="T4" fmla="*/ 31 w 1948"/>
                <a:gd name="T5" fmla="*/ 25 h 322"/>
                <a:gd name="T6" fmla="*/ 50 w 1948"/>
                <a:gd name="T7" fmla="*/ 22 h 322"/>
                <a:gd name="T8" fmla="*/ 71 w 1948"/>
                <a:gd name="T9" fmla="*/ 24 h 322"/>
                <a:gd name="T10" fmla="*/ 76 w 1948"/>
                <a:gd name="T11" fmla="*/ 10 h 322"/>
                <a:gd name="T12" fmla="*/ 102 w 1948"/>
                <a:gd name="T13" fmla="*/ 10 h 322"/>
                <a:gd name="T14" fmla="*/ 91 w 1948"/>
                <a:gd name="T15" fmla="*/ 10 h 322"/>
                <a:gd name="T16" fmla="*/ 132 w 1948"/>
                <a:gd name="T17" fmla="*/ 36 h 322"/>
                <a:gd name="T18" fmla="*/ 78 w 1948"/>
                <a:gd name="T19" fmla="*/ 16 h 322"/>
                <a:gd name="T20" fmla="*/ 107 w 1948"/>
                <a:gd name="T21" fmla="*/ 36 h 322"/>
                <a:gd name="T22" fmla="*/ 78 w 1948"/>
                <a:gd name="T23" fmla="*/ 28 h 322"/>
                <a:gd name="T24" fmla="*/ 51 w 1948"/>
                <a:gd name="T25" fmla="*/ 28 h 322"/>
                <a:gd name="T26" fmla="*/ 26 w 1948"/>
                <a:gd name="T27" fmla="*/ 27 h 322"/>
                <a:gd name="T28" fmla="*/ 0 w 1948"/>
                <a:gd name="T29" fmla="*/ 28 h 322"/>
                <a:gd name="T30" fmla="*/ 12 w 1948"/>
                <a:gd name="T31" fmla="*/ 28 h 322"/>
                <a:gd name="T32" fmla="*/ 67 w 1948"/>
                <a:gd name="T33" fmla="*/ 3 h 322"/>
                <a:gd name="T34" fmla="*/ 60 w 1948"/>
                <a:gd name="T35" fmla="*/ 0 h 322"/>
                <a:gd name="T36" fmla="*/ 157 w 1948"/>
                <a:gd name="T37" fmla="*/ 28 h 322"/>
                <a:gd name="T38" fmla="*/ 136 w 1948"/>
                <a:gd name="T39" fmla="*/ 25 h 322"/>
                <a:gd name="T40" fmla="*/ 150 w 1948"/>
                <a:gd name="T41" fmla="*/ 13 h 322"/>
                <a:gd name="T42" fmla="*/ 122 w 1948"/>
                <a:gd name="T43" fmla="*/ 19 h 322"/>
                <a:gd name="T44" fmla="*/ 124 w 1948"/>
                <a:gd name="T45" fmla="*/ 13 h 322"/>
                <a:gd name="T46" fmla="*/ 110 w 1948"/>
                <a:gd name="T47" fmla="*/ 13 h 322"/>
                <a:gd name="T48" fmla="*/ 147 w 1948"/>
                <a:gd name="T49" fmla="*/ 36 h 322"/>
                <a:gd name="T50" fmla="*/ 102 w 1948"/>
                <a:gd name="T51" fmla="*/ 10 h 322"/>
                <a:gd name="T52" fmla="*/ 129 w 1948"/>
                <a:gd name="T53" fmla="*/ 10 h 322"/>
                <a:gd name="T54" fmla="*/ 156 w 1948"/>
                <a:gd name="T55" fmla="*/ 10 h 322"/>
                <a:gd name="T56" fmla="*/ 185 w 1948"/>
                <a:gd name="T57" fmla="*/ 3 h 322"/>
                <a:gd name="T58" fmla="*/ 155 w 1948"/>
                <a:gd name="T59" fmla="*/ 22 h 322"/>
                <a:gd name="T60" fmla="*/ 79 w 1948"/>
                <a:gd name="T61" fmla="*/ 3 h 322"/>
                <a:gd name="T62" fmla="*/ 64 w 1948"/>
                <a:gd name="T63" fmla="*/ 16 h 322"/>
                <a:gd name="T64" fmla="*/ 52 w 1948"/>
                <a:gd name="T65" fmla="*/ 15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466" y="139"/>
                  </a:moveTo>
                  <a:lnTo>
                    <a:pt x="387" y="174"/>
                  </a:lnTo>
                  <a:lnTo>
                    <a:pt x="448" y="202"/>
                  </a:lnTo>
                  <a:lnTo>
                    <a:pt x="393" y="225"/>
                  </a:lnTo>
                  <a:lnTo>
                    <a:pt x="336" y="199"/>
                  </a:lnTo>
                  <a:lnTo>
                    <a:pt x="281" y="224"/>
                  </a:lnTo>
                  <a:lnTo>
                    <a:pt x="341" y="251"/>
                  </a:lnTo>
                  <a:lnTo>
                    <a:pt x="448" y="202"/>
                  </a:lnTo>
                  <a:lnTo>
                    <a:pt x="564" y="257"/>
                  </a:lnTo>
                  <a:lnTo>
                    <a:pt x="642" y="220"/>
                  </a:lnTo>
                  <a:lnTo>
                    <a:pt x="522" y="165"/>
                  </a:lnTo>
                  <a:lnTo>
                    <a:pt x="687" y="88"/>
                  </a:lnTo>
                  <a:lnTo>
                    <a:pt x="803" y="34"/>
                  </a:lnTo>
                  <a:lnTo>
                    <a:pt x="921" y="90"/>
                  </a:lnTo>
                  <a:lnTo>
                    <a:pt x="874" y="113"/>
                  </a:lnTo>
                  <a:lnTo>
                    <a:pt x="819" y="88"/>
                  </a:lnTo>
                  <a:lnTo>
                    <a:pt x="753" y="119"/>
                  </a:lnTo>
                  <a:lnTo>
                    <a:pt x="1187" y="322"/>
                  </a:lnTo>
                  <a:lnTo>
                    <a:pt x="1081" y="322"/>
                  </a:lnTo>
                  <a:lnTo>
                    <a:pt x="698" y="144"/>
                  </a:lnTo>
                  <a:lnTo>
                    <a:pt x="639" y="171"/>
                  </a:lnTo>
                  <a:lnTo>
                    <a:pt x="965" y="322"/>
                  </a:lnTo>
                  <a:lnTo>
                    <a:pt x="862" y="322"/>
                  </a:lnTo>
                  <a:lnTo>
                    <a:pt x="703" y="249"/>
                  </a:lnTo>
                  <a:lnTo>
                    <a:pt x="573" y="309"/>
                  </a:lnTo>
                  <a:lnTo>
                    <a:pt x="459" y="255"/>
                  </a:lnTo>
                  <a:lnTo>
                    <a:pt x="352" y="305"/>
                  </a:lnTo>
                  <a:lnTo>
                    <a:pt x="232" y="247"/>
                  </a:lnTo>
                  <a:lnTo>
                    <a:pt x="116" y="301"/>
                  </a:lnTo>
                  <a:lnTo>
                    <a:pt x="0" y="250"/>
                  </a:lnTo>
                  <a:lnTo>
                    <a:pt x="51" y="224"/>
                  </a:lnTo>
                  <a:lnTo>
                    <a:pt x="111" y="251"/>
                  </a:lnTo>
                  <a:lnTo>
                    <a:pt x="172" y="221"/>
                  </a:lnTo>
                  <a:lnTo>
                    <a:pt x="598" y="25"/>
                  </a:lnTo>
                  <a:lnTo>
                    <a:pt x="482" y="25"/>
                  </a:lnTo>
                  <a:lnTo>
                    <a:pt x="536" y="0"/>
                  </a:lnTo>
                  <a:lnTo>
                    <a:pt x="1948" y="0"/>
                  </a:lnTo>
                  <a:lnTo>
                    <a:pt x="1411" y="250"/>
                  </a:lnTo>
                  <a:lnTo>
                    <a:pt x="1295" y="196"/>
                  </a:lnTo>
                  <a:lnTo>
                    <a:pt x="1224" y="228"/>
                  </a:lnTo>
                  <a:lnTo>
                    <a:pt x="1161" y="202"/>
                  </a:lnTo>
                  <a:lnTo>
                    <a:pt x="1349" y="114"/>
                  </a:lnTo>
                  <a:lnTo>
                    <a:pt x="1288" y="85"/>
                  </a:lnTo>
                  <a:lnTo>
                    <a:pt x="1101" y="171"/>
                  </a:lnTo>
                  <a:lnTo>
                    <a:pt x="1041" y="145"/>
                  </a:lnTo>
                  <a:lnTo>
                    <a:pt x="1117" y="113"/>
                  </a:lnTo>
                  <a:lnTo>
                    <a:pt x="1053" y="84"/>
                  </a:lnTo>
                  <a:lnTo>
                    <a:pt x="985" y="118"/>
                  </a:lnTo>
                  <a:lnTo>
                    <a:pt x="1423" y="322"/>
                  </a:lnTo>
                  <a:lnTo>
                    <a:pt x="1324" y="322"/>
                  </a:lnTo>
                  <a:lnTo>
                    <a:pt x="874" y="113"/>
                  </a:lnTo>
                  <a:lnTo>
                    <a:pt x="921" y="90"/>
                  </a:lnTo>
                  <a:lnTo>
                    <a:pt x="1041" y="34"/>
                  </a:lnTo>
                  <a:lnTo>
                    <a:pt x="1163" y="89"/>
                  </a:lnTo>
                  <a:lnTo>
                    <a:pt x="1286" y="31"/>
                  </a:lnTo>
                  <a:lnTo>
                    <a:pt x="1407" y="86"/>
                  </a:lnTo>
                  <a:lnTo>
                    <a:pt x="1541" y="25"/>
                  </a:lnTo>
                  <a:lnTo>
                    <a:pt x="1662" y="25"/>
                  </a:lnTo>
                  <a:lnTo>
                    <a:pt x="1342" y="173"/>
                  </a:lnTo>
                  <a:lnTo>
                    <a:pt x="1395" y="198"/>
                  </a:lnTo>
                  <a:lnTo>
                    <a:pt x="1769" y="25"/>
                  </a:lnTo>
                  <a:lnTo>
                    <a:pt x="712" y="25"/>
                  </a:lnTo>
                  <a:lnTo>
                    <a:pt x="519" y="114"/>
                  </a:lnTo>
                  <a:lnTo>
                    <a:pt x="575" y="143"/>
                  </a:lnTo>
                  <a:lnTo>
                    <a:pt x="522" y="165"/>
                  </a:lnTo>
                  <a:lnTo>
                    <a:pt x="466" y="13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Rectangle 66">
              <a:extLst>
                <a:ext uri="{FF2B5EF4-FFF2-40B4-BE49-F238E27FC236}">
                  <a16:creationId xmlns:a16="http://schemas.microsoft.com/office/drawing/2014/main" id="{5801992F-D0CD-4FAA-B658-64F0A43A9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829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69" name="Rectangle 67">
              <a:extLst>
                <a:ext uri="{FF2B5EF4-FFF2-40B4-BE49-F238E27FC236}">
                  <a16:creationId xmlns:a16="http://schemas.microsoft.com/office/drawing/2014/main" id="{98AEE9AA-A82D-4C16-8C8D-5906F068B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812"/>
              <a:ext cx="471" cy="8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0" name="Rectangle 68">
              <a:extLst>
                <a:ext uri="{FF2B5EF4-FFF2-40B4-BE49-F238E27FC236}">
                  <a16:creationId xmlns:a16="http://schemas.microsoft.com/office/drawing/2014/main" id="{B9F266BD-A558-497A-B2EE-61FF2DD09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8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1" name="Freeform 69">
              <a:extLst>
                <a:ext uri="{FF2B5EF4-FFF2-40B4-BE49-F238E27FC236}">
                  <a16:creationId xmlns:a16="http://schemas.microsoft.com/office/drawing/2014/main" id="{2D86E123-AA56-4D10-A83B-E53BE91C8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305"/>
              <a:ext cx="312" cy="223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7 h 670"/>
                <a:gd name="T12" fmla="*/ 75 w 937"/>
                <a:gd name="T13" fmla="*/ 35 h 670"/>
                <a:gd name="T14" fmla="*/ 76 w 937"/>
                <a:gd name="T15" fmla="*/ 32 h 670"/>
                <a:gd name="T16" fmla="*/ 0 w 937"/>
                <a:gd name="T17" fmla="*/ 45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4 h 670"/>
                <a:gd name="T28" fmla="*/ 7 w 937"/>
                <a:gd name="T29" fmla="*/ 5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9 h 670"/>
                <a:gd name="T36" fmla="*/ 104 w 937"/>
                <a:gd name="T37" fmla="*/ 74 h 670"/>
                <a:gd name="T38" fmla="*/ 41 w 937"/>
                <a:gd name="T39" fmla="*/ 49 h 670"/>
                <a:gd name="T40" fmla="*/ 39 w 937"/>
                <a:gd name="T41" fmla="*/ 44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3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8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4"/>
                  </a:lnTo>
                  <a:lnTo>
                    <a:pt x="352" y="155"/>
                  </a:lnTo>
                  <a:lnTo>
                    <a:pt x="279" y="135"/>
                  </a:lnTo>
                  <a:lnTo>
                    <a:pt x="359" y="117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5"/>
                  </a:lnTo>
                  <a:lnTo>
                    <a:pt x="191" y="195"/>
                  </a:lnTo>
                  <a:lnTo>
                    <a:pt x="295" y="222"/>
                  </a:lnTo>
                  <a:lnTo>
                    <a:pt x="455" y="181"/>
                  </a:lnTo>
                  <a:lnTo>
                    <a:pt x="678" y="239"/>
                  </a:lnTo>
                  <a:lnTo>
                    <a:pt x="835" y="278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4"/>
                  </a:lnTo>
                  <a:lnTo>
                    <a:pt x="589" y="261"/>
                  </a:lnTo>
                  <a:lnTo>
                    <a:pt x="0" y="410"/>
                  </a:lnTo>
                  <a:lnTo>
                    <a:pt x="0" y="373"/>
                  </a:lnTo>
                  <a:lnTo>
                    <a:pt x="517" y="241"/>
                  </a:lnTo>
                  <a:lnTo>
                    <a:pt x="436" y="222"/>
                  </a:lnTo>
                  <a:lnTo>
                    <a:pt x="0" y="333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8"/>
                  </a:lnTo>
                  <a:lnTo>
                    <a:pt x="191" y="159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1"/>
                  </a:lnTo>
                  <a:lnTo>
                    <a:pt x="207" y="0"/>
                  </a:lnTo>
                  <a:lnTo>
                    <a:pt x="284" y="20"/>
                  </a:lnTo>
                  <a:lnTo>
                    <a:pt x="207" y="40"/>
                  </a:lnTo>
                  <a:lnTo>
                    <a:pt x="290" y="62"/>
                  </a:lnTo>
                  <a:lnTo>
                    <a:pt x="867" y="206"/>
                  </a:lnTo>
                  <a:lnTo>
                    <a:pt x="867" y="167"/>
                  </a:lnTo>
                  <a:lnTo>
                    <a:pt x="937" y="186"/>
                  </a:lnTo>
                  <a:lnTo>
                    <a:pt x="937" y="670"/>
                  </a:lnTo>
                  <a:lnTo>
                    <a:pt x="209" y="486"/>
                  </a:lnTo>
                  <a:lnTo>
                    <a:pt x="369" y="445"/>
                  </a:lnTo>
                  <a:lnTo>
                    <a:pt x="273" y="422"/>
                  </a:lnTo>
                  <a:lnTo>
                    <a:pt x="355" y="401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80"/>
                  </a:lnTo>
                  <a:lnTo>
                    <a:pt x="514" y="360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90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8" y="401"/>
                  </a:lnTo>
                  <a:lnTo>
                    <a:pt x="844" y="444"/>
                  </a:lnTo>
                  <a:lnTo>
                    <a:pt x="682" y="485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1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9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2" name="Rectangle 70">
              <a:extLst>
                <a:ext uri="{FF2B5EF4-FFF2-40B4-BE49-F238E27FC236}">
                  <a16:creationId xmlns:a16="http://schemas.microsoft.com/office/drawing/2014/main" id="{DAF599D5-98E4-4A96-8F00-06E62123A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367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3" name="Rectangle 71">
              <a:extLst>
                <a:ext uri="{FF2B5EF4-FFF2-40B4-BE49-F238E27FC236}">
                  <a16:creationId xmlns:a16="http://schemas.microsoft.com/office/drawing/2014/main" id="{8346D7E2-0AF5-4F76-96F7-ED7DDB04A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2367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4" name="Rectangle 72">
              <a:extLst>
                <a:ext uri="{FF2B5EF4-FFF2-40B4-BE49-F238E27FC236}">
                  <a16:creationId xmlns:a16="http://schemas.microsoft.com/office/drawing/2014/main" id="{B7F3091E-20F9-4288-8348-E7C92F54CE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367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5" name="Freeform 73">
              <a:extLst>
                <a:ext uri="{FF2B5EF4-FFF2-40B4-BE49-F238E27FC236}">
                  <a16:creationId xmlns:a16="http://schemas.microsoft.com/office/drawing/2014/main" id="{D633AEBA-89A9-4627-BE3D-EEAB4B13F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467"/>
              <a:ext cx="312" cy="223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6 h 670"/>
                <a:gd name="T12" fmla="*/ 75 w 937"/>
                <a:gd name="T13" fmla="*/ 35 h 670"/>
                <a:gd name="T14" fmla="*/ 76 w 937"/>
                <a:gd name="T15" fmla="*/ 32 h 670"/>
                <a:gd name="T16" fmla="*/ 0 w 937"/>
                <a:gd name="T17" fmla="*/ 45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4 h 670"/>
                <a:gd name="T28" fmla="*/ 7 w 937"/>
                <a:gd name="T29" fmla="*/ 4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8 h 670"/>
                <a:gd name="T36" fmla="*/ 104 w 937"/>
                <a:gd name="T37" fmla="*/ 74 h 670"/>
                <a:gd name="T38" fmla="*/ 41 w 937"/>
                <a:gd name="T39" fmla="*/ 49 h 670"/>
                <a:gd name="T40" fmla="*/ 39 w 937"/>
                <a:gd name="T41" fmla="*/ 44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3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8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3"/>
                  </a:lnTo>
                  <a:lnTo>
                    <a:pt x="352" y="154"/>
                  </a:lnTo>
                  <a:lnTo>
                    <a:pt x="279" y="135"/>
                  </a:lnTo>
                  <a:lnTo>
                    <a:pt x="359" y="116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4"/>
                  </a:lnTo>
                  <a:lnTo>
                    <a:pt x="191" y="195"/>
                  </a:lnTo>
                  <a:lnTo>
                    <a:pt x="295" y="221"/>
                  </a:lnTo>
                  <a:lnTo>
                    <a:pt x="455" y="181"/>
                  </a:lnTo>
                  <a:lnTo>
                    <a:pt x="678" y="237"/>
                  </a:lnTo>
                  <a:lnTo>
                    <a:pt x="835" y="277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4"/>
                  </a:lnTo>
                  <a:lnTo>
                    <a:pt x="589" y="260"/>
                  </a:lnTo>
                  <a:lnTo>
                    <a:pt x="0" y="410"/>
                  </a:lnTo>
                  <a:lnTo>
                    <a:pt x="0" y="373"/>
                  </a:lnTo>
                  <a:lnTo>
                    <a:pt x="517" y="241"/>
                  </a:lnTo>
                  <a:lnTo>
                    <a:pt x="436" y="221"/>
                  </a:lnTo>
                  <a:lnTo>
                    <a:pt x="0" y="332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8"/>
                  </a:lnTo>
                  <a:lnTo>
                    <a:pt x="191" y="158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0"/>
                  </a:lnTo>
                  <a:lnTo>
                    <a:pt x="207" y="0"/>
                  </a:lnTo>
                  <a:lnTo>
                    <a:pt x="284" y="20"/>
                  </a:lnTo>
                  <a:lnTo>
                    <a:pt x="207" y="39"/>
                  </a:lnTo>
                  <a:lnTo>
                    <a:pt x="290" y="60"/>
                  </a:lnTo>
                  <a:lnTo>
                    <a:pt x="867" y="205"/>
                  </a:lnTo>
                  <a:lnTo>
                    <a:pt x="867" y="166"/>
                  </a:lnTo>
                  <a:lnTo>
                    <a:pt x="937" y="186"/>
                  </a:lnTo>
                  <a:lnTo>
                    <a:pt x="937" y="670"/>
                  </a:lnTo>
                  <a:lnTo>
                    <a:pt x="209" y="485"/>
                  </a:lnTo>
                  <a:lnTo>
                    <a:pt x="369" y="445"/>
                  </a:lnTo>
                  <a:lnTo>
                    <a:pt x="273" y="421"/>
                  </a:lnTo>
                  <a:lnTo>
                    <a:pt x="355" y="400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79"/>
                  </a:lnTo>
                  <a:lnTo>
                    <a:pt x="514" y="359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89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8" y="400"/>
                  </a:lnTo>
                  <a:lnTo>
                    <a:pt x="844" y="444"/>
                  </a:lnTo>
                  <a:lnTo>
                    <a:pt x="682" y="484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0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9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Rectangle 74">
              <a:extLst>
                <a:ext uri="{FF2B5EF4-FFF2-40B4-BE49-F238E27FC236}">
                  <a16:creationId xmlns:a16="http://schemas.microsoft.com/office/drawing/2014/main" id="{945463D1-CCAC-4226-95B7-22035C1FA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528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7" name="Rectangle 75">
              <a:extLst>
                <a:ext uri="{FF2B5EF4-FFF2-40B4-BE49-F238E27FC236}">
                  <a16:creationId xmlns:a16="http://schemas.microsoft.com/office/drawing/2014/main" id="{0D5BC221-C67D-4CF4-B2DC-0D97E30C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2528"/>
              <a:ext cx="25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8" name="Rectangle 76">
              <a:extLst>
                <a:ext uri="{FF2B5EF4-FFF2-40B4-BE49-F238E27FC236}">
                  <a16:creationId xmlns:a16="http://schemas.microsoft.com/office/drawing/2014/main" id="{FF9956B9-A79E-4FB2-98B5-75C1AD50E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528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79" name="Freeform 77">
              <a:extLst>
                <a:ext uri="{FF2B5EF4-FFF2-40B4-BE49-F238E27FC236}">
                  <a16:creationId xmlns:a16="http://schemas.microsoft.com/office/drawing/2014/main" id="{5D7D40F6-3C1D-4DF2-A1E9-89B1027F4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436"/>
              <a:ext cx="312" cy="223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6 h 670"/>
                <a:gd name="T12" fmla="*/ 75 w 937"/>
                <a:gd name="T13" fmla="*/ 35 h 670"/>
                <a:gd name="T14" fmla="*/ 76 w 937"/>
                <a:gd name="T15" fmla="*/ 31 h 670"/>
                <a:gd name="T16" fmla="*/ 0 w 937"/>
                <a:gd name="T17" fmla="*/ 45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4 h 670"/>
                <a:gd name="T28" fmla="*/ 7 w 937"/>
                <a:gd name="T29" fmla="*/ 5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8 h 670"/>
                <a:gd name="T36" fmla="*/ 104 w 937"/>
                <a:gd name="T37" fmla="*/ 74 h 670"/>
                <a:gd name="T38" fmla="*/ 41 w 937"/>
                <a:gd name="T39" fmla="*/ 49 h 670"/>
                <a:gd name="T40" fmla="*/ 39 w 937"/>
                <a:gd name="T41" fmla="*/ 44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3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8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4"/>
                  </a:lnTo>
                  <a:lnTo>
                    <a:pt x="352" y="155"/>
                  </a:lnTo>
                  <a:lnTo>
                    <a:pt x="279" y="135"/>
                  </a:lnTo>
                  <a:lnTo>
                    <a:pt x="359" y="117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5"/>
                  </a:lnTo>
                  <a:lnTo>
                    <a:pt x="191" y="195"/>
                  </a:lnTo>
                  <a:lnTo>
                    <a:pt x="295" y="221"/>
                  </a:lnTo>
                  <a:lnTo>
                    <a:pt x="455" y="181"/>
                  </a:lnTo>
                  <a:lnTo>
                    <a:pt x="678" y="237"/>
                  </a:lnTo>
                  <a:lnTo>
                    <a:pt x="835" y="278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3"/>
                  </a:lnTo>
                  <a:lnTo>
                    <a:pt x="589" y="261"/>
                  </a:lnTo>
                  <a:lnTo>
                    <a:pt x="0" y="410"/>
                  </a:lnTo>
                  <a:lnTo>
                    <a:pt x="0" y="372"/>
                  </a:lnTo>
                  <a:lnTo>
                    <a:pt x="517" y="241"/>
                  </a:lnTo>
                  <a:lnTo>
                    <a:pt x="436" y="220"/>
                  </a:lnTo>
                  <a:lnTo>
                    <a:pt x="0" y="333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8"/>
                  </a:lnTo>
                  <a:lnTo>
                    <a:pt x="191" y="159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1"/>
                  </a:lnTo>
                  <a:lnTo>
                    <a:pt x="207" y="0"/>
                  </a:lnTo>
                  <a:lnTo>
                    <a:pt x="284" y="20"/>
                  </a:lnTo>
                  <a:lnTo>
                    <a:pt x="207" y="38"/>
                  </a:lnTo>
                  <a:lnTo>
                    <a:pt x="290" y="60"/>
                  </a:lnTo>
                  <a:lnTo>
                    <a:pt x="867" y="206"/>
                  </a:lnTo>
                  <a:lnTo>
                    <a:pt x="867" y="166"/>
                  </a:lnTo>
                  <a:lnTo>
                    <a:pt x="937" y="186"/>
                  </a:lnTo>
                  <a:lnTo>
                    <a:pt x="937" y="670"/>
                  </a:lnTo>
                  <a:lnTo>
                    <a:pt x="209" y="486"/>
                  </a:lnTo>
                  <a:lnTo>
                    <a:pt x="369" y="445"/>
                  </a:lnTo>
                  <a:lnTo>
                    <a:pt x="273" y="422"/>
                  </a:lnTo>
                  <a:lnTo>
                    <a:pt x="355" y="401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78"/>
                  </a:lnTo>
                  <a:lnTo>
                    <a:pt x="514" y="359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90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8" y="401"/>
                  </a:lnTo>
                  <a:lnTo>
                    <a:pt x="844" y="444"/>
                  </a:lnTo>
                  <a:lnTo>
                    <a:pt x="682" y="485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1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8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Rectangle 78">
              <a:extLst>
                <a:ext uri="{FF2B5EF4-FFF2-40B4-BE49-F238E27FC236}">
                  <a16:creationId xmlns:a16="http://schemas.microsoft.com/office/drawing/2014/main" id="{035A0F51-A545-4C9A-BDEA-29A1AC5746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498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1" name="Rectangle 79">
              <a:extLst>
                <a:ext uri="{FF2B5EF4-FFF2-40B4-BE49-F238E27FC236}">
                  <a16:creationId xmlns:a16="http://schemas.microsoft.com/office/drawing/2014/main" id="{AAF6D589-794D-45CE-BBBA-A93624694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498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2" name="Rectangle 80">
              <a:extLst>
                <a:ext uri="{FF2B5EF4-FFF2-40B4-BE49-F238E27FC236}">
                  <a16:creationId xmlns:a16="http://schemas.microsoft.com/office/drawing/2014/main" id="{D6410517-A0A5-4929-9E06-96E75C89E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498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3" name="Freeform 81">
              <a:extLst>
                <a:ext uri="{FF2B5EF4-FFF2-40B4-BE49-F238E27FC236}">
                  <a16:creationId xmlns:a16="http://schemas.microsoft.com/office/drawing/2014/main" id="{D801EACB-9410-4D49-8E7B-04CDC0B48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274"/>
              <a:ext cx="312" cy="224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6 h 670"/>
                <a:gd name="T12" fmla="*/ 75 w 937"/>
                <a:gd name="T13" fmla="*/ 35 h 670"/>
                <a:gd name="T14" fmla="*/ 76 w 937"/>
                <a:gd name="T15" fmla="*/ 32 h 670"/>
                <a:gd name="T16" fmla="*/ 0 w 937"/>
                <a:gd name="T17" fmla="*/ 46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3 h 670"/>
                <a:gd name="T28" fmla="*/ 7 w 937"/>
                <a:gd name="T29" fmla="*/ 4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8 h 670"/>
                <a:gd name="T36" fmla="*/ 104 w 937"/>
                <a:gd name="T37" fmla="*/ 75 h 670"/>
                <a:gd name="T38" fmla="*/ 41 w 937"/>
                <a:gd name="T39" fmla="*/ 50 h 670"/>
                <a:gd name="T40" fmla="*/ 39 w 937"/>
                <a:gd name="T41" fmla="*/ 45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4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8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3"/>
                  </a:lnTo>
                  <a:lnTo>
                    <a:pt x="352" y="154"/>
                  </a:lnTo>
                  <a:lnTo>
                    <a:pt x="279" y="134"/>
                  </a:lnTo>
                  <a:lnTo>
                    <a:pt x="359" y="116"/>
                  </a:lnTo>
                  <a:lnTo>
                    <a:pt x="284" y="96"/>
                  </a:lnTo>
                  <a:lnTo>
                    <a:pt x="207" y="117"/>
                  </a:lnTo>
                  <a:lnTo>
                    <a:pt x="352" y="154"/>
                  </a:lnTo>
                  <a:lnTo>
                    <a:pt x="191" y="195"/>
                  </a:lnTo>
                  <a:lnTo>
                    <a:pt x="295" y="221"/>
                  </a:lnTo>
                  <a:lnTo>
                    <a:pt x="455" y="180"/>
                  </a:lnTo>
                  <a:lnTo>
                    <a:pt x="678" y="237"/>
                  </a:lnTo>
                  <a:lnTo>
                    <a:pt x="835" y="277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4"/>
                  </a:lnTo>
                  <a:lnTo>
                    <a:pt x="589" y="260"/>
                  </a:lnTo>
                  <a:lnTo>
                    <a:pt x="0" y="409"/>
                  </a:lnTo>
                  <a:lnTo>
                    <a:pt x="0" y="373"/>
                  </a:lnTo>
                  <a:lnTo>
                    <a:pt x="517" y="240"/>
                  </a:lnTo>
                  <a:lnTo>
                    <a:pt x="436" y="221"/>
                  </a:lnTo>
                  <a:lnTo>
                    <a:pt x="0" y="332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7"/>
                  </a:lnTo>
                  <a:lnTo>
                    <a:pt x="191" y="158"/>
                  </a:lnTo>
                  <a:lnTo>
                    <a:pt x="49" y="121"/>
                  </a:lnTo>
                  <a:lnTo>
                    <a:pt x="216" y="79"/>
                  </a:lnTo>
                  <a:lnTo>
                    <a:pt x="61" y="40"/>
                  </a:lnTo>
                  <a:lnTo>
                    <a:pt x="207" y="0"/>
                  </a:lnTo>
                  <a:lnTo>
                    <a:pt x="284" y="19"/>
                  </a:lnTo>
                  <a:lnTo>
                    <a:pt x="207" y="39"/>
                  </a:lnTo>
                  <a:lnTo>
                    <a:pt x="290" y="60"/>
                  </a:lnTo>
                  <a:lnTo>
                    <a:pt x="867" y="205"/>
                  </a:lnTo>
                  <a:lnTo>
                    <a:pt x="867" y="166"/>
                  </a:lnTo>
                  <a:lnTo>
                    <a:pt x="937" y="185"/>
                  </a:lnTo>
                  <a:lnTo>
                    <a:pt x="937" y="670"/>
                  </a:lnTo>
                  <a:lnTo>
                    <a:pt x="209" y="485"/>
                  </a:lnTo>
                  <a:lnTo>
                    <a:pt x="369" y="445"/>
                  </a:lnTo>
                  <a:lnTo>
                    <a:pt x="273" y="421"/>
                  </a:lnTo>
                  <a:lnTo>
                    <a:pt x="355" y="400"/>
                  </a:lnTo>
                  <a:lnTo>
                    <a:pt x="607" y="464"/>
                  </a:lnTo>
                  <a:lnTo>
                    <a:pt x="687" y="443"/>
                  </a:lnTo>
                  <a:lnTo>
                    <a:pt x="434" y="379"/>
                  </a:lnTo>
                  <a:lnTo>
                    <a:pt x="514" y="358"/>
                  </a:lnTo>
                  <a:lnTo>
                    <a:pt x="610" y="384"/>
                  </a:lnTo>
                  <a:lnTo>
                    <a:pt x="689" y="363"/>
                  </a:lnTo>
                  <a:lnTo>
                    <a:pt x="594" y="339"/>
                  </a:lnTo>
                  <a:lnTo>
                    <a:pt x="0" y="489"/>
                  </a:lnTo>
                  <a:lnTo>
                    <a:pt x="0" y="456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8" y="400"/>
                  </a:lnTo>
                  <a:lnTo>
                    <a:pt x="844" y="443"/>
                  </a:lnTo>
                  <a:lnTo>
                    <a:pt x="682" y="484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0"/>
                  </a:lnTo>
                  <a:lnTo>
                    <a:pt x="867" y="608"/>
                  </a:lnTo>
                  <a:lnTo>
                    <a:pt x="865" y="244"/>
                  </a:lnTo>
                  <a:lnTo>
                    <a:pt x="605" y="178"/>
                  </a:lnTo>
                  <a:lnTo>
                    <a:pt x="526" y="199"/>
                  </a:lnTo>
                  <a:lnTo>
                    <a:pt x="455" y="180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Rectangle 82">
              <a:extLst>
                <a:ext uri="{FF2B5EF4-FFF2-40B4-BE49-F238E27FC236}">
                  <a16:creationId xmlns:a16="http://schemas.microsoft.com/office/drawing/2014/main" id="{D8482A8E-2099-4531-A58E-517784FAB5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336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5" name="Rectangle 83">
              <a:extLst>
                <a:ext uri="{FF2B5EF4-FFF2-40B4-BE49-F238E27FC236}">
                  <a16:creationId xmlns:a16="http://schemas.microsoft.com/office/drawing/2014/main" id="{C0E35CDE-884F-458E-A31D-78CE749A2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336"/>
              <a:ext cx="25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6" name="Rectangle 84">
              <a:extLst>
                <a:ext uri="{FF2B5EF4-FFF2-40B4-BE49-F238E27FC236}">
                  <a16:creationId xmlns:a16="http://schemas.microsoft.com/office/drawing/2014/main" id="{3CF39D8A-D3CA-48A3-A509-3521E2932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336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7" name="Freeform 85">
              <a:extLst>
                <a:ext uri="{FF2B5EF4-FFF2-40B4-BE49-F238E27FC236}">
                  <a16:creationId xmlns:a16="http://schemas.microsoft.com/office/drawing/2014/main" id="{4E94944C-277C-4C23-ABB3-08C09ECF9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628"/>
              <a:ext cx="312" cy="224"/>
            </a:xfrm>
            <a:custGeom>
              <a:avLst/>
              <a:gdLst>
                <a:gd name="T0" fmla="*/ 47 w 937"/>
                <a:gd name="T1" fmla="*/ 15 h 671"/>
                <a:gd name="T2" fmla="*/ 31 w 937"/>
                <a:gd name="T3" fmla="*/ 15 h 671"/>
                <a:gd name="T4" fmla="*/ 32 w 937"/>
                <a:gd name="T5" fmla="*/ 11 h 671"/>
                <a:gd name="T6" fmla="*/ 39 w 937"/>
                <a:gd name="T7" fmla="*/ 17 h 671"/>
                <a:gd name="T8" fmla="*/ 33 w 937"/>
                <a:gd name="T9" fmla="*/ 25 h 671"/>
                <a:gd name="T10" fmla="*/ 75 w 937"/>
                <a:gd name="T11" fmla="*/ 26 h 671"/>
                <a:gd name="T12" fmla="*/ 75 w 937"/>
                <a:gd name="T13" fmla="*/ 35 h 671"/>
                <a:gd name="T14" fmla="*/ 76 w 937"/>
                <a:gd name="T15" fmla="*/ 31 h 671"/>
                <a:gd name="T16" fmla="*/ 0 w 937"/>
                <a:gd name="T17" fmla="*/ 46 h 671"/>
                <a:gd name="T18" fmla="*/ 57 w 937"/>
                <a:gd name="T19" fmla="*/ 27 h 671"/>
                <a:gd name="T20" fmla="*/ 0 w 937"/>
                <a:gd name="T21" fmla="*/ 37 h 671"/>
                <a:gd name="T22" fmla="*/ 24 w 937"/>
                <a:gd name="T23" fmla="*/ 27 h 671"/>
                <a:gd name="T24" fmla="*/ 4 w 937"/>
                <a:gd name="T25" fmla="*/ 22 h 671"/>
                <a:gd name="T26" fmla="*/ 5 w 937"/>
                <a:gd name="T27" fmla="*/ 14 h 671"/>
                <a:gd name="T28" fmla="*/ 7 w 937"/>
                <a:gd name="T29" fmla="*/ 5 h 671"/>
                <a:gd name="T30" fmla="*/ 32 w 937"/>
                <a:gd name="T31" fmla="*/ 2 h 671"/>
                <a:gd name="T32" fmla="*/ 32 w 937"/>
                <a:gd name="T33" fmla="*/ 7 h 671"/>
                <a:gd name="T34" fmla="*/ 96 w 937"/>
                <a:gd name="T35" fmla="*/ 19 h 671"/>
                <a:gd name="T36" fmla="*/ 104 w 937"/>
                <a:gd name="T37" fmla="*/ 75 h 671"/>
                <a:gd name="T38" fmla="*/ 41 w 937"/>
                <a:gd name="T39" fmla="*/ 50 h 671"/>
                <a:gd name="T40" fmla="*/ 39 w 937"/>
                <a:gd name="T41" fmla="*/ 45 h 671"/>
                <a:gd name="T42" fmla="*/ 76 w 937"/>
                <a:gd name="T43" fmla="*/ 49 h 671"/>
                <a:gd name="T44" fmla="*/ 57 w 937"/>
                <a:gd name="T45" fmla="*/ 40 h 671"/>
                <a:gd name="T46" fmla="*/ 76 w 937"/>
                <a:gd name="T47" fmla="*/ 41 h 671"/>
                <a:gd name="T48" fmla="*/ 0 w 937"/>
                <a:gd name="T49" fmla="*/ 55 h 671"/>
                <a:gd name="T50" fmla="*/ 68 w 937"/>
                <a:gd name="T51" fmla="*/ 34 h 671"/>
                <a:gd name="T52" fmla="*/ 93 w 937"/>
                <a:gd name="T53" fmla="*/ 40 h 671"/>
                <a:gd name="T54" fmla="*/ 94 w 937"/>
                <a:gd name="T55" fmla="*/ 49 h 671"/>
                <a:gd name="T56" fmla="*/ 96 w 937"/>
                <a:gd name="T57" fmla="*/ 59 h 671"/>
                <a:gd name="T58" fmla="*/ 48 w 937"/>
                <a:gd name="T59" fmla="*/ 52 h 671"/>
                <a:gd name="T60" fmla="*/ 96 w 937"/>
                <a:gd name="T61" fmla="*/ 68 h 671"/>
                <a:gd name="T62" fmla="*/ 67 w 937"/>
                <a:gd name="T63" fmla="*/ 20 h 671"/>
                <a:gd name="T64" fmla="*/ 51 w 937"/>
                <a:gd name="T65" fmla="*/ 20 h 6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1">
                  <a:moveTo>
                    <a:pt x="534" y="161"/>
                  </a:moveTo>
                  <a:lnTo>
                    <a:pt x="427" y="134"/>
                  </a:lnTo>
                  <a:lnTo>
                    <a:pt x="352" y="155"/>
                  </a:lnTo>
                  <a:lnTo>
                    <a:pt x="279" y="135"/>
                  </a:lnTo>
                  <a:lnTo>
                    <a:pt x="359" y="117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5"/>
                  </a:lnTo>
                  <a:lnTo>
                    <a:pt x="191" y="196"/>
                  </a:lnTo>
                  <a:lnTo>
                    <a:pt x="295" y="222"/>
                  </a:lnTo>
                  <a:lnTo>
                    <a:pt x="455" y="181"/>
                  </a:lnTo>
                  <a:lnTo>
                    <a:pt x="678" y="237"/>
                  </a:lnTo>
                  <a:lnTo>
                    <a:pt x="835" y="278"/>
                  </a:lnTo>
                  <a:lnTo>
                    <a:pt x="675" y="319"/>
                  </a:lnTo>
                  <a:lnTo>
                    <a:pt x="610" y="302"/>
                  </a:lnTo>
                  <a:lnTo>
                    <a:pt x="682" y="283"/>
                  </a:lnTo>
                  <a:lnTo>
                    <a:pt x="589" y="260"/>
                  </a:lnTo>
                  <a:lnTo>
                    <a:pt x="0" y="410"/>
                  </a:lnTo>
                  <a:lnTo>
                    <a:pt x="0" y="372"/>
                  </a:lnTo>
                  <a:lnTo>
                    <a:pt x="517" y="241"/>
                  </a:lnTo>
                  <a:lnTo>
                    <a:pt x="436" y="220"/>
                  </a:lnTo>
                  <a:lnTo>
                    <a:pt x="0" y="333"/>
                  </a:lnTo>
                  <a:lnTo>
                    <a:pt x="0" y="298"/>
                  </a:lnTo>
                  <a:lnTo>
                    <a:pt x="216" y="243"/>
                  </a:lnTo>
                  <a:lnTo>
                    <a:pt x="211" y="243"/>
                  </a:lnTo>
                  <a:lnTo>
                    <a:pt x="38" y="198"/>
                  </a:lnTo>
                  <a:lnTo>
                    <a:pt x="191" y="159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1"/>
                  </a:lnTo>
                  <a:lnTo>
                    <a:pt x="207" y="0"/>
                  </a:lnTo>
                  <a:lnTo>
                    <a:pt x="284" y="20"/>
                  </a:lnTo>
                  <a:lnTo>
                    <a:pt x="207" y="38"/>
                  </a:lnTo>
                  <a:lnTo>
                    <a:pt x="290" y="61"/>
                  </a:lnTo>
                  <a:lnTo>
                    <a:pt x="867" y="206"/>
                  </a:lnTo>
                  <a:lnTo>
                    <a:pt x="867" y="167"/>
                  </a:lnTo>
                  <a:lnTo>
                    <a:pt x="937" y="185"/>
                  </a:lnTo>
                  <a:lnTo>
                    <a:pt x="937" y="671"/>
                  </a:lnTo>
                  <a:lnTo>
                    <a:pt x="209" y="486"/>
                  </a:lnTo>
                  <a:lnTo>
                    <a:pt x="369" y="446"/>
                  </a:lnTo>
                  <a:lnTo>
                    <a:pt x="273" y="422"/>
                  </a:lnTo>
                  <a:lnTo>
                    <a:pt x="355" y="401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79"/>
                  </a:lnTo>
                  <a:lnTo>
                    <a:pt x="514" y="359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90"/>
                  </a:lnTo>
                  <a:lnTo>
                    <a:pt x="0" y="457"/>
                  </a:lnTo>
                  <a:lnTo>
                    <a:pt x="610" y="302"/>
                  </a:lnTo>
                  <a:lnTo>
                    <a:pt x="675" y="319"/>
                  </a:lnTo>
                  <a:lnTo>
                    <a:pt x="837" y="360"/>
                  </a:lnTo>
                  <a:lnTo>
                    <a:pt x="678" y="401"/>
                  </a:lnTo>
                  <a:lnTo>
                    <a:pt x="844" y="443"/>
                  </a:lnTo>
                  <a:lnTo>
                    <a:pt x="682" y="485"/>
                  </a:lnTo>
                  <a:lnTo>
                    <a:pt x="867" y="531"/>
                  </a:lnTo>
                  <a:lnTo>
                    <a:pt x="865" y="572"/>
                  </a:lnTo>
                  <a:lnTo>
                    <a:pt x="434" y="463"/>
                  </a:lnTo>
                  <a:lnTo>
                    <a:pt x="362" y="481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9"/>
                  </a:lnTo>
                  <a:lnTo>
                    <a:pt x="526" y="198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Rectangle 86">
              <a:extLst>
                <a:ext uri="{FF2B5EF4-FFF2-40B4-BE49-F238E27FC236}">
                  <a16:creationId xmlns:a16="http://schemas.microsoft.com/office/drawing/2014/main" id="{83A88EAF-FD39-4545-8B05-77F92C4B1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690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89" name="Rectangle 87">
              <a:extLst>
                <a:ext uri="{FF2B5EF4-FFF2-40B4-BE49-F238E27FC236}">
                  <a16:creationId xmlns:a16="http://schemas.microsoft.com/office/drawing/2014/main" id="{1091AE57-D9F7-4050-B350-99AEA4CE9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2690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0" name="Rectangle 88">
              <a:extLst>
                <a:ext uri="{FF2B5EF4-FFF2-40B4-BE49-F238E27FC236}">
                  <a16:creationId xmlns:a16="http://schemas.microsoft.com/office/drawing/2014/main" id="{6F32E0B0-851C-41BA-95BD-EF810356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690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1" name="Freeform 89">
              <a:extLst>
                <a:ext uri="{FF2B5EF4-FFF2-40B4-BE49-F238E27FC236}">
                  <a16:creationId xmlns:a16="http://schemas.microsoft.com/office/drawing/2014/main" id="{9D4C8F9A-1E11-4DAA-AD3D-9CC6FC6E2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790"/>
              <a:ext cx="312" cy="223"/>
            </a:xfrm>
            <a:custGeom>
              <a:avLst/>
              <a:gdLst>
                <a:gd name="T0" fmla="*/ 47 w 937"/>
                <a:gd name="T1" fmla="*/ 15 h 669"/>
                <a:gd name="T2" fmla="*/ 31 w 937"/>
                <a:gd name="T3" fmla="*/ 15 h 669"/>
                <a:gd name="T4" fmla="*/ 32 w 937"/>
                <a:gd name="T5" fmla="*/ 11 h 669"/>
                <a:gd name="T6" fmla="*/ 39 w 937"/>
                <a:gd name="T7" fmla="*/ 17 h 669"/>
                <a:gd name="T8" fmla="*/ 33 w 937"/>
                <a:gd name="T9" fmla="*/ 24 h 669"/>
                <a:gd name="T10" fmla="*/ 75 w 937"/>
                <a:gd name="T11" fmla="*/ 26 h 669"/>
                <a:gd name="T12" fmla="*/ 75 w 937"/>
                <a:gd name="T13" fmla="*/ 35 h 669"/>
                <a:gd name="T14" fmla="*/ 76 w 937"/>
                <a:gd name="T15" fmla="*/ 31 h 669"/>
                <a:gd name="T16" fmla="*/ 0 w 937"/>
                <a:gd name="T17" fmla="*/ 45 h 669"/>
                <a:gd name="T18" fmla="*/ 57 w 937"/>
                <a:gd name="T19" fmla="*/ 27 h 669"/>
                <a:gd name="T20" fmla="*/ 0 w 937"/>
                <a:gd name="T21" fmla="*/ 37 h 669"/>
                <a:gd name="T22" fmla="*/ 24 w 937"/>
                <a:gd name="T23" fmla="*/ 27 h 669"/>
                <a:gd name="T24" fmla="*/ 4 w 937"/>
                <a:gd name="T25" fmla="*/ 22 h 669"/>
                <a:gd name="T26" fmla="*/ 5 w 937"/>
                <a:gd name="T27" fmla="*/ 13 h 669"/>
                <a:gd name="T28" fmla="*/ 7 w 937"/>
                <a:gd name="T29" fmla="*/ 4 h 669"/>
                <a:gd name="T30" fmla="*/ 32 w 937"/>
                <a:gd name="T31" fmla="*/ 2 h 669"/>
                <a:gd name="T32" fmla="*/ 32 w 937"/>
                <a:gd name="T33" fmla="*/ 7 h 669"/>
                <a:gd name="T34" fmla="*/ 96 w 937"/>
                <a:gd name="T35" fmla="*/ 18 h 669"/>
                <a:gd name="T36" fmla="*/ 104 w 937"/>
                <a:gd name="T37" fmla="*/ 74 h 669"/>
                <a:gd name="T38" fmla="*/ 41 w 937"/>
                <a:gd name="T39" fmla="*/ 49 h 669"/>
                <a:gd name="T40" fmla="*/ 39 w 937"/>
                <a:gd name="T41" fmla="*/ 44 h 669"/>
                <a:gd name="T42" fmla="*/ 76 w 937"/>
                <a:gd name="T43" fmla="*/ 49 h 669"/>
                <a:gd name="T44" fmla="*/ 57 w 937"/>
                <a:gd name="T45" fmla="*/ 40 h 669"/>
                <a:gd name="T46" fmla="*/ 76 w 937"/>
                <a:gd name="T47" fmla="*/ 40 h 669"/>
                <a:gd name="T48" fmla="*/ 0 w 937"/>
                <a:gd name="T49" fmla="*/ 54 h 669"/>
                <a:gd name="T50" fmla="*/ 68 w 937"/>
                <a:gd name="T51" fmla="*/ 33 h 669"/>
                <a:gd name="T52" fmla="*/ 93 w 937"/>
                <a:gd name="T53" fmla="*/ 40 h 669"/>
                <a:gd name="T54" fmla="*/ 94 w 937"/>
                <a:gd name="T55" fmla="*/ 49 h 669"/>
                <a:gd name="T56" fmla="*/ 96 w 937"/>
                <a:gd name="T57" fmla="*/ 59 h 669"/>
                <a:gd name="T58" fmla="*/ 48 w 937"/>
                <a:gd name="T59" fmla="*/ 51 h 669"/>
                <a:gd name="T60" fmla="*/ 96 w 937"/>
                <a:gd name="T61" fmla="*/ 67 h 669"/>
                <a:gd name="T62" fmla="*/ 67 w 937"/>
                <a:gd name="T63" fmla="*/ 20 h 669"/>
                <a:gd name="T64" fmla="*/ 51 w 937"/>
                <a:gd name="T65" fmla="*/ 20 h 6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69">
                  <a:moveTo>
                    <a:pt x="534" y="160"/>
                  </a:moveTo>
                  <a:lnTo>
                    <a:pt x="427" y="134"/>
                  </a:lnTo>
                  <a:lnTo>
                    <a:pt x="352" y="153"/>
                  </a:lnTo>
                  <a:lnTo>
                    <a:pt x="279" y="135"/>
                  </a:lnTo>
                  <a:lnTo>
                    <a:pt x="359" y="115"/>
                  </a:lnTo>
                  <a:lnTo>
                    <a:pt x="284" y="97"/>
                  </a:lnTo>
                  <a:lnTo>
                    <a:pt x="207" y="117"/>
                  </a:lnTo>
                  <a:lnTo>
                    <a:pt x="352" y="153"/>
                  </a:lnTo>
                  <a:lnTo>
                    <a:pt x="191" y="195"/>
                  </a:lnTo>
                  <a:lnTo>
                    <a:pt x="295" y="220"/>
                  </a:lnTo>
                  <a:lnTo>
                    <a:pt x="455" y="179"/>
                  </a:lnTo>
                  <a:lnTo>
                    <a:pt x="678" y="237"/>
                  </a:lnTo>
                  <a:lnTo>
                    <a:pt x="835" y="276"/>
                  </a:lnTo>
                  <a:lnTo>
                    <a:pt x="675" y="317"/>
                  </a:lnTo>
                  <a:lnTo>
                    <a:pt x="610" y="300"/>
                  </a:lnTo>
                  <a:lnTo>
                    <a:pt x="682" y="283"/>
                  </a:lnTo>
                  <a:lnTo>
                    <a:pt x="589" y="259"/>
                  </a:lnTo>
                  <a:lnTo>
                    <a:pt x="0" y="408"/>
                  </a:lnTo>
                  <a:lnTo>
                    <a:pt x="0" y="372"/>
                  </a:lnTo>
                  <a:lnTo>
                    <a:pt x="517" y="240"/>
                  </a:lnTo>
                  <a:lnTo>
                    <a:pt x="436" y="220"/>
                  </a:lnTo>
                  <a:lnTo>
                    <a:pt x="0" y="331"/>
                  </a:lnTo>
                  <a:lnTo>
                    <a:pt x="0" y="296"/>
                  </a:lnTo>
                  <a:lnTo>
                    <a:pt x="216" y="241"/>
                  </a:lnTo>
                  <a:lnTo>
                    <a:pt x="211" y="241"/>
                  </a:lnTo>
                  <a:lnTo>
                    <a:pt x="38" y="196"/>
                  </a:lnTo>
                  <a:lnTo>
                    <a:pt x="191" y="157"/>
                  </a:lnTo>
                  <a:lnTo>
                    <a:pt x="49" y="121"/>
                  </a:lnTo>
                  <a:lnTo>
                    <a:pt x="216" y="80"/>
                  </a:lnTo>
                  <a:lnTo>
                    <a:pt x="61" y="39"/>
                  </a:lnTo>
                  <a:lnTo>
                    <a:pt x="207" y="0"/>
                  </a:lnTo>
                  <a:lnTo>
                    <a:pt x="284" y="18"/>
                  </a:lnTo>
                  <a:lnTo>
                    <a:pt x="207" y="38"/>
                  </a:lnTo>
                  <a:lnTo>
                    <a:pt x="290" y="60"/>
                  </a:lnTo>
                  <a:lnTo>
                    <a:pt x="867" y="206"/>
                  </a:lnTo>
                  <a:lnTo>
                    <a:pt x="867" y="165"/>
                  </a:lnTo>
                  <a:lnTo>
                    <a:pt x="937" y="185"/>
                  </a:lnTo>
                  <a:lnTo>
                    <a:pt x="937" y="669"/>
                  </a:lnTo>
                  <a:lnTo>
                    <a:pt x="209" y="484"/>
                  </a:lnTo>
                  <a:lnTo>
                    <a:pt x="369" y="445"/>
                  </a:lnTo>
                  <a:lnTo>
                    <a:pt x="273" y="420"/>
                  </a:lnTo>
                  <a:lnTo>
                    <a:pt x="355" y="399"/>
                  </a:lnTo>
                  <a:lnTo>
                    <a:pt x="607" y="463"/>
                  </a:lnTo>
                  <a:lnTo>
                    <a:pt x="687" y="442"/>
                  </a:lnTo>
                  <a:lnTo>
                    <a:pt x="434" y="378"/>
                  </a:lnTo>
                  <a:lnTo>
                    <a:pt x="514" y="359"/>
                  </a:lnTo>
                  <a:lnTo>
                    <a:pt x="610" y="384"/>
                  </a:lnTo>
                  <a:lnTo>
                    <a:pt x="689" y="363"/>
                  </a:lnTo>
                  <a:lnTo>
                    <a:pt x="594" y="339"/>
                  </a:lnTo>
                  <a:lnTo>
                    <a:pt x="0" y="488"/>
                  </a:lnTo>
                  <a:lnTo>
                    <a:pt x="0" y="456"/>
                  </a:lnTo>
                  <a:lnTo>
                    <a:pt x="610" y="300"/>
                  </a:lnTo>
                  <a:lnTo>
                    <a:pt x="675" y="317"/>
                  </a:lnTo>
                  <a:lnTo>
                    <a:pt x="837" y="359"/>
                  </a:lnTo>
                  <a:lnTo>
                    <a:pt x="678" y="399"/>
                  </a:lnTo>
                  <a:lnTo>
                    <a:pt x="844" y="442"/>
                  </a:lnTo>
                  <a:lnTo>
                    <a:pt x="682" y="483"/>
                  </a:lnTo>
                  <a:lnTo>
                    <a:pt x="867" y="529"/>
                  </a:lnTo>
                  <a:lnTo>
                    <a:pt x="865" y="571"/>
                  </a:lnTo>
                  <a:lnTo>
                    <a:pt x="434" y="461"/>
                  </a:lnTo>
                  <a:lnTo>
                    <a:pt x="362" y="480"/>
                  </a:lnTo>
                  <a:lnTo>
                    <a:pt x="867" y="607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8"/>
                  </a:lnTo>
                  <a:lnTo>
                    <a:pt x="455" y="179"/>
                  </a:lnTo>
                  <a:lnTo>
                    <a:pt x="534" y="16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Rectangle 90">
              <a:extLst>
                <a:ext uri="{FF2B5EF4-FFF2-40B4-BE49-F238E27FC236}">
                  <a16:creationId xmlns:a16="http://schemas.microsoft.com/office/drawing/2014/main" id="{37A85447-3178-4535-915F-4D18D10F4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852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3" name="Rectangle 91">
              <a:extLst>
                <a:ext uri="{FF2B5EF4-FFF2-40B4-BE49-F238E27FC236}">
                  <a16:creationId xmlns:a16="http://schemas.microsoft.com/office/drawing/2014/main" id="{12D35173-A685-4E73-B89F-6E9C5B15E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2852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4" name="Rectangle 92">
              <a:extLst>
                <a:ext uri="{FF2B5EF4-FFF2-40B4-BE49-F238E27FC236}">
                  <a16:creationId xmlns:a16="http://schemas.microsoft.com/office/drawing/2014/main" id="{CDD2DA1A-428D-4DA0-849A-3172A4B6C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852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5" name="Freeform 93">
              <a:extLst>
                <a:ext uri="{FF2B5EF4-FFF2-40B4-BE49-F238E27FC236}">
                  <a16:creationId xmlns:a16="http://schemas.microsoft.com/office/drawing/2014/main" id="{1A4E8E91-D3AB-4A2A-9F2D-0B87DEB9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951"/>
              <a:ext cx="312" cy="223"/>
            </a:xfrm>
            <a:custGeom>
              <a:avLst/>
              <a:gdLst>
                <a:gd name="T0" fmla="*/ 47 w 937"/>
                <a:gd name="T1" fmla="*/ 15 h 669"/>
                <a:gd name="T2" fmla="*/ 31 w 937"/>
                <a:gd name="T3" fmla="*/ 15 h 669"/>
                <a:gd name="T4" fmla="*/ 32 w 937"/>
                <a:gd name="T5" fmla="*/ 11 h 669"/>
                <a:gd name="T6" fmla="*/ 39 w 937"/>
                <a:gd name="T7" fmla="*/ 17 h 669"/>
                <a:gd name="T8" fmla="*/ 33 w 937"/>
                <a:gd name="T9" fmla="*/ 24 h 669"/>
                <a:gd name="T10" fmla="*/ 75 w 937"/>
                <a:gd name="T11" fmla="*/ 26 h 669"/>
                <a:gd name="T12" fmla="*/ 75 w 937"/>
                <a:gd name="T13" fmla="*/ 35 h 669"/>
                <a:gd name="T14" fmla="*/ 76 w 937"/>
                <a:gd name="T15" fmla="*/ 31 h 669"/>
                <a:gd name="T16" fmla="*/ 0 w 937"/>
                <a:gd name="T17" fmla="*/ 45 h 669"/>
                <a:gd name="T18" fmla="*/ 57 w 937"/>
                <a:gd name="T19" fmla="*/ 27 h 669"/>
                <a:gd name="T20" fmla="*/ 0 w 937"/>
                <a:gd name="T21" fmla="*/ 37 h 669"/>
                <a:gd name="T22" fmla="*/ 24 w 937"/>
                <a:gd name="T23" fmla="*/ 27 h 669"/>
                <a:gd name="T24" fmla="*/ 4 w 937"/>
                <a:gd name="T25" fmla="*/ 22 h 669"/>
                <a:gd name="T26" fmla="*/ 5 w 937"/>
                <a:gd name="T27" fmla="*/ 13 h 669"/>
                <a:gd name="T28" fmla="*/ 7 w 937"/>
                <a:gd name="T29" fmla="*/ 4 h 669"/>
                <a:gd name="T30" fmla="*/ 32 w 937"/>
                <a:gd name="T31" fmla="*/ 2 h 669"/>
                <a:gd name="T32" fmla="*/ 32 w 937"/>
                <a:gd name="T33" fmla="*/ 7 h 669"/>
                <a:gd name="T34" fmla="*/ 96 w 937"/>
                <a:gd name="T35" fmla="*/ 18 h 669"/>
                <a:gd name="T36" fmla="*/ 104 w 937"/>
                <a:gd name="T37" fmla="*/ 74 h 669"/>
                <a:gd name="T38" fmla="*/ 41 w 937"/>
                <a:gd name="T39" fmla="*/ 49 h 669"/>
                <a:gd name="T40" fmla="*/ 39 w 937"/>
                <a:gd name="T41" fmla="*/ 44 h 669"/>
                <a:gd name="T42" fmla="*/ 76 w 937"/>
                <a:gd name="T43" fmla="*/ 49 h 669"/>
                <a:gd name="T44" fmla="*/ 57 w 937"/>
                <a:gd name="T45" fmla="*/ 40 h 669"/>
                <a:gd name="T46" fmla="*/ 76 w 937"/>
                <a:gd name="T47" fmla="*/ 40 h 669"/>
                <a:gd name="T48" fmla="*/ 0 w 937"/>
                <a:gd name="T49" fmla="*/ 54 h 669"/>
                <a:gd name="T50" fmla="*/ 68 w 937"/>
                <a:gd name="T51" fmla="*/ 33 h 669"/>
                <a:gd name="T52" fmla="*/ 93 w 937"/>
                <a:gd name="T53" fmla="*/ 40 h 669"/>
                <a:gd name="T54" fmla="*/ 94 w 937"/>
                <a:gd name="T55" fmla="*/ 49 h 669"/>
                <a:gd name="T56" fmla="*/ 96 w 937"/>
                <a:gd name="T57" fmla="*/ 59 h 669"/>
                <a:gd name="T58" fmla="*/ 48 w 937"/>
                <a:gd name="T59" fmla="*/ 51 h 669"/>
                <a:gd name="T60" fmla="*/ 96 w 937"/>
                <a:gd name="T61" fmla="*/ 67 h 669"/>
                <a:gd name="T62" fmla="*/ 67 w 937"/>
                <a:gd name="T63" fmla="*/ 20 h 669"/>
                <a:gd name="T64" fmla="*/ 51 w 937"/>
                <a:gd name="T65" fmla="*/ 20 h 6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69">
                  <a:moveTo>
                    <a:pt x="534" y="160"/>
                  </a:moveTo>
                  <a:lnTo>
                    <a:pt x="427" y="132"/>
                  </a:lnTo>
                  <a:lnTo>
                    <a:pt x="352" y="152"/>
                  </a:lnTo>
                  <a:lnTo>
                    <a:pt x="279" y="134"/>
                  </a:lnTo>
                  <a:lnTo>
                    <a:pt x="359" y="115"/>
                  </a:lnTo>
                  <a:lnTo>
                    <a:pt x="284" y="96"/>
                  </a:lnTo>
                  <a:lnTo>
                    <a:pt x="207" y="115"/>
                  </a:lnTo>
                  <a:lnTo>
                    <a:pt x="352" y="152"/>
                  </a:lnTo>
                  <a:lnTo>
                    <a:pt x="191" y="194"/>
                  </a:lnTo>
                  <a:lnTo>
                    <a:pt x="295" y="220"/>
                  </a:lnTo>
                  <a:lnTo>
                    <a:pt x="455" y="179"/>
                  </a:lnTo>
                  <a:lnTo>
                    <a:pt x="678" y="236"/>
                  </a:lnTo>
                  <a:lnTo>
                    <a:pt x="835" y="275"/>
                  </a:lnTo>
                  <a:lnTo>
                    <a:pt x="675" y="315"/>
                  </a:lnTo>
                  <a:lnTo>
                    <a:pt x="610" y="300"/>
                  </a:lnTo>
                  <a:lnTo>
                    <a:pt x="682" y="281"/>
                  </a:lnTo>
                  <a:lnTo>
                    <a:pt x="589" y="258"/>
                  </a:lnTo>
                  <a:lnTo>
                    <a:pt x="0" y="407"/>
                  </a:lnTo>
                  <a:lnTo>
                    <a:pt x="0" y="370"/>
                  </a:lnTo>
                  <a:lnTo>
                    <a:pt x="517" y="240"/>
                  </a:lnTo>
                  <a:lnTo>
                    <a:pt x="436" y="219"/>
                  </a:lnTo>
                  <a:lnTo>
                    <a:pt x="0" y="331"/>
                  </a:lnTo>
                  <a:lnTo>
                    <a:pt x="0" y="296"/>
                  </a:lnTo>
                  <a:lnTo>
                    <a:pt x="216" y="241"/>
                  </a:lnTo>
                  <a:lnTo>
                    <a:pt x="211" y="241"/>
                  </a:lnTo>
                  <a:lnTo>
                    <a:pt x="38" y="196"/>
                  </a:lnTo>
                  <a:lnTo>
                    <a:pt x="191" y="157"/>
                  </a:lnTo>
                  <a:lnTo>
                    <a:pt x="49" y="120"/>
                  </a:lnTo>
                  <a:lnTo>
                    <a:pt x="216" y="79"/>
                  </a:lnTo>
                  <a:lnTo>
                    <a:pt x="61" y="39"/>
                  </a:lnTo>
                  <a:lnTo>
                    <a:pt x="207" y="0"/>
                  </a:lnTo>
                  <a:lnTo>
                    <a:pt x="284" y="18"/>
                  </a:lnTo>
                  <a:lnTo>
                    <a:pt x="207" y="37"/>
                  </a:lnTo>
                  <a:lnTo>
                    <a:pt x="290" y="59"/>
                  </a:lnTo>
                  <a:lnTo>
                    <a:pt x="867" y="204"/>
                  </a:lnTo>
                  <a:lnTo>
                    <a:pt x="867" y="165"/>
                  </a:lnTo>
                  <a:lnTo>
                    <a:pt x="937" y="183"/>
                  </a:lnTo>
                  <a:lnTo>
                    <a:pt x="937" y="669"/>
                  </a:lnTo>
                  <a:lnTo>
                    <a:pt x="209" y="484"/>
                  </a:lnTo>
                  <a:lnTo>
                    <a:pt x="369" y="444"/>
                  </a:lnTo>
                  <a:lnTo>
                    <a:pt x="273" y="419"/>
                  </a:lnTo>
                  <a:lnTo>
                    <a:pt x="355" y="398"/>
                  </a:lnTo>
                  <a:lnTo>
                    <a:pt x="607" y="463"/>
                  </a:lnTo>
                  <a:lnTo>
                    <a:pt x="687" y="441"/>
                  </a:lnTo>
                  <a:lnTo>
                    <a:pt x="434" y="377"/>
                  </a:lnTo>
                  <a:lnTo>
                    <a:pt x="514" y="357"/>
                  </a:lnTo>
                  <a:lnTo>
                    <a:pt x="610" y="382"/>
                  </a:lnTo>
                  <a:lnTo>
                    <a:pt x="689" y="361"/>
                  </a:lnTo>
                  <a:lnTo>
                    <a:pt x="594" y="336"/>
                  </a:lnTo>
                  <a:lnTo>
                    <a:pt x="0" y="488"/>
                  </a:lnTo>
                  <a:lnTo>
                    <a:pt x="0" y="456"/>
                  </a:lnTo>
                  <a:lnTo>
                    <a:pt x="610" y="300"/>
                  </a:lnTo>
                  <a:lnTo>
                    <a:pt x="675" y="315"/>
                  </a:lnTo>
                  <a:lnTo>
                    <a:pt x="837" y="357"/>
                  </a:lnTo>
                  <a:lnTo>
                    <a:pt x="678" y="399"/>
                  </a:lnTo>
                  <a:lnTo>
                    <a:pt x="844" y="441"/>
                  </a:lnTo>
                  <a:lnTo>
                    <a:pt x="682" y="483"/>
                  </a:lnTo>
                  <a:lnTo>
                    <a:pt x="867" y="528"/>
                  </a:lnTo>
                  <a:lnTo>
                    <a:pt x="865" y="571"/>
                  </a:lnTo>
                  <a:lnTo>
                    <a:pt x="434" y="461"/>
                  </a:lnTo>
                  <a:lnTo>
                    <a:pt x="362" y="479"/>
                  </a:lnTo>
                  <a:lnTo>
                    <a:pt x="867" y="607"/>
                  </a:lnTo>
                  <a:lnTo>
                    <a:pt x="865" y="244"/>
                  </a:lnTo>
                  <a:lnTo>
                    <a:pt x="605" y="177"/>
                  </a:lnTo>
                  <a:lnTo>
                    <a:pt x="526" y="196"/>
                  </a:lnTo>
                  <a:lnTo>
                    <a:pt x="455" y="179"/>
                  </a:lnTo>
                  <a:lnTo>
                    <a:pt x="534" y="16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696" name="Rectangle 94">
              <a:extLst>
                <a:ext uri="{FF2B5EF4-FFF2-40B4-BE49-F238E27FC236}">
                  <a16:creationId xmlns:a16="http://schemas.microsoft.com/office/drawing/2014/main" id="{703E1CF1-ABC6-4646-8D6A-12A5FE42F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013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7" name="Rectangle 95">
              <a:extLst>
                <a:ext uri="{FF2B5EF4-FFF2-40B4-BE49-F238E27FC236}">
                  <a16:creationId xmlns:a16="http://schemas.microsoft.com/office/drawing/2014/main" id="{3B5945A3-1A15-4AD2-9A25-CFD111974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013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8" name="Rectangle 96">
              <a:extLst>
                <a:ext uri="{FF2B5EF4-FFF2-40B4-BE49-F238E27FC236}">
                  <a16:creationId xmlns:a16="http://schemas.microsoft.com/office/drawing/2014/main" id="{5236534B-D511-42F4-9BA0-81D0F88E2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013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699" name="Freeform 97">
              <a:extLst>
                <a:ext uri="{FF2B5EF4-FFF2-40B4-BE49-F238E27FC236}">
                  <a16:creationId xmlns:a16="http://schemas.microsoft.com/office/drawing/2014/main" id="{3DF91A5C-3D04-41B1-B7FB-AB82AA185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113"/>
              <a:ext cx="312" cy="223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7 h 670"/>
                <a:gd name="T12" fmla="*/ 75 w 937"/>
                <a:gd name="T13" fmla="*/ 35 h 670"/>
                <a:gd name="T14" fmla="*/ 76 w 937"/>
                <a:gd name="T15" fmla="*/ 32 h 670"/>
                <a:gd name="T16" fmla="*/ 0 w 937"/>
                <a:gd name="T17" fmla="*/ 45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4 h 670"/>
                <a:gd name="T28" fmla="*/ 7 w 937"/>
                <a:gd name="T29" fmla="*/ 5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9 h 670"/>
                <a:gd name="T36" fmla="*/ 104 w 937"/>
                <a:gd name="T37" fmla="*/ 74 h 670"/>
                <a:gd name="T38" fmla="*/ 41 w 937"/>
                <a:gd name="T39" fmla="*/ 49 h 670"/>
                <a:gd name="T40" fmla="*/ 39 w 937"/>
                <a:gd name="T41" fmla="*/ 44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3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8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4"/>
                  </a:lnTo>
                  <a:lnTo>
                    <a:pt x="352" y="155"/>
                  </a:lnTo>
                  <a:lnTo>
                    <a:pt x="279" y="136"/>
                  </a:lnTo>
                  <a:lnTo>
                    <a:pt x="359" y="117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5"/>
                  </a:lnTo>
                  <a:lnTo>
                    <a:pt x="191" y="195"/>
                  </a:lnTo>
                  <a:lnTo>
                    <a:pt x="295" y="222"/>
                  </a:lnTo>
                  <a:lnTo>
                    <a:pt x="455" y="181"/>
                  </a:lnTo>
                  <a:lnTo>
                    <a:pt x="678" y="239"/>
                  </a:lnTo>
                  <a:lnTo>
                    <a:pt x="835" y="278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4"/>
                  </a:lnTo>
                  <a:lnTo>
                    <a:pt x="589" y="261"/>
                  </a:lnTo>
                  <a:lnTo>
                    <a:pt x="0" y="410"/>
                  </a:lnTo>
                  <a:lnTo>
                    <a:pt x="0" y="373"/>
                  </a:lnTo>
                  <a:lnTo>
                    <a:pt x="517" y="241"/>
                  </a:lnTo>
                  <a:lnTo>
                    <a:pt x="436" y="222"/>
                  </a:lnTo>
                  <a:lnTo>
                    <a:pt x="0" y="333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8"/>
                  </a:lnTo>
                  <a:lnTo>
                    <a:pt x="191" y="159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1"/>
                  </a:lnTo>
                  <a:lnTo>
                    <a:pt x="207" y="0"/>
                  </a:lnTo>
                  <a:lnTo>
                    <a:pt x="284" y="20"/>
                  </a:lnTo>
                  <a:lnTo>
                    <a:pt x="207" y="40"/>
                  </a:lnTo>
                  <a:lnTo>
                    <a:pt x="290" y="62"/>
                  </a:lnTo>
                  <a:lnTo>
                    <a:pt x="867" y="206"/>
                  </a:lnTo>
                  <a:lnTo>
                    <a:pt x="867" y="167"/>
                  </a:lnTo>
                  <a:lnTo>
                    <a:pt x="937" y="186"/>
                  </a:lnTo>
                  <a:lnTo>
                    <a:pt x="937" y="670"/>
                  </a:lnTo>
                  <a:lnTo>
                    <a:pt x="209" y="486"/>
                  </a:lnTo>
                  <a:lnTo>
                    <a:pt x="369" y="445"/>
                  </a:lnTo>
                  <a:lnTo>
                    <a:pt x="273" y="422"/>
                  </a:lnTo>
                  <a:lnTo>
                    <a:pt x="355" y="401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80"/>
                  </a:lnTo>
                  <a:lnTo>
                    <a:pt x="514" y="360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90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8" y="401"/>
                  </a:lnTo>
                  <a:lnTo>
                    <a:pt x="844" y="444"/>
                  </a:lnTo>
                  <a:lnTo>
                    <a:pt x="682" y="485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1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9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Rectangle 98">
              <a:extLst>
                <a:ext uri="{FF2B5EF4-FFF2-40B4-BE49-F238E27FC236}">
                  <a16:creationId xmlns:a16="http://schemas.microsoft.com/office/drawing/2014/main" id="{145750ED-DB0F-418F-8AB2-1B4BF602A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175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01" name="Rectangle 99">
              <a:extLst>
                <a:ext uri="{FF2B5EF4-FFF2-40B4-BE49-F238E27FC236}">
                  <a16:creationId xmlns:a16="http://schemas.microsoft.com/office/drawing/2014/main" id="{4C90BD89-A611-4BE4-9B95-F932715BC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175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02" name="Rectangle 100">
              <a:extLst>
                <a:ext uri="{FF2B5EF4-FFF2-40B4-BE49-F238E27FC236}">
                  <a16:creationId xmlns:a16="http://schemas.microsoft.com/office/drawing/2014/main" id="{68678A73-40F9-47CC-B11E-10096E462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175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03" name="Freeform 101">
              <a:extLst>
                <a:ext uri="{FF2B5EF4-FFF2-40B4-BE49-F238E27FC236}">
                  <a16:creationId xmlns:a16="http://schemas.microsoft.com/office/drawing/2014/main" id="{8F5AA9A2-A6D3-44B8-9276-ED14474D0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4182"/>
              <a:ext cx="649" cy="107"/>
            </a:xfrm>
            <a:custGeom>
              <a:avLst/>
              <a:gdLst>
                <a:gd name="T0" fmla="*/ 173 w 1948"/>
                <a:gd name="T1" fmla="*/ 16 h 322"/>
                <a:gd name="T2" fmla="*/ 172 w 1948"/>
                <a:gd name="T3" fmla="*/ 11 h 322"/>
                <a:gd name="T4" fmla="*/ 185 w 1948"/>
                <a:gd name="T5" fmla="*/ 11 h 322"/>
                <a:gd name="T6" fmla="*/ 167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5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09 w 1948"/>
                <a:gd name="T21" fmla="*/ 0 h 322"/>
                <a:gd name="T22" fmla="*/ 138 w 1948"/>
                <a:gd name="T23" fmla="*/ 8 h 322"/>
                <a:gd name="T24" fmla="*/ 153 w 1948"/>
                <a:gd name="T25" fmla="*/ 1 h 322"/>
                <a:gd name="T26" fmla="*/ 177 w 1948"/>
                <a:gd name="T27" fmla="*/ 2 h 322"/>
                <a:gd name="T28" fmla="*/ 203 w 1948"/>
                <a:gd name="T29" fmla="*/ 2 h 322"/>
                <a:gd name="T30" fmla="*/ 210 w 1948"/>
                <a:gd name="T31" fmla="*/ 11 h 322"/>
                <a:gd name="T32" fmla="*/ 197 w 1948"/>
                <a:gd name="T33" fmla="*/ 11 h 322"/>
                <a:gd name="T34" fmla="*/ 163 w 1948"/>
                <a:gd name="T35" fmla="*/ 33 h 322"/>
                <a:gd name="T36" fmla="*/ 0 w 1948"/>
                <a:gd name="T37" fmla="*/ 36 h 322"/>
                <a:gd name="T38" fmla="*/ 73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0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0 w 1948"/>
                <a:gd name="T53" fmla="*/ 32 h 322"/>
                <a:gd name="T54" fmla="*/ 73 w 1948"/>
                <a:gd name="T55" fmla="*/ 32 h 322"/>
                <a:gd name="T56" fmla="*/ 45 w 1948"/>
                <a:gd name="T57" fmla="*/ 33 h 322"/>
                <a:gd name="T58" fmla="*/ 67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1482" y="184"/>
                  </a:moveTo>
                  <a:lnTo>
                    <a:pt x="1559" y="148"/>
                  </a:lnTo>
                  <a:lnTo>
                    <a:pt x="1503" y="121"/>
                  </a:lnTo>
                  <a:lnTo>
                    <a:pt x="1553" y="96"/>
                  </a:lnTo>
                  <a:lnTo>
                    <a:pt x="1612" y="123"/>
                  </a:lnTo>
                  <a:lnTo>
                    <a:pt x="1667" y="99"/>
                  </a:lnTo>
                  <a:lnTo>
                    <a:pt x="1610" y="72"/>
                  </a:lnTo>
                  <a:lnTo>
                    <a:pt x="1503" y="121"/>
                  </a:lnTo>
                  <a:lnTo>
                    <a:pt x="1384" y="66"/>
                  </a:lnTo>
                  <a:lnTo>
                    <a:pt x="1304" y="102"/>
                  </a:lnTo>
                  <a:lnTo>
                    <a:pt x="1424" y="157"/>
                  </a:lnTo>
                  <a:lnTo>
                    <a:pt x="1259" y="233"/>
                  </a:lnTo>
                  <a:lnTo>
                    <a:pt x="1143" y="288"/>
                  </a:lnTo>
                  <a:lnTo>
                    <a:pt x="1025" y="232"/>
                  </a:lnTo>
                  <a:lnTo>
                    <a:pt x="1072" y="211"/>
                  </a:lnTo>
                  <a:lnTo>
                    <a:pt x="1127" y="235"/>
                  </a:lnTo>
                  <a:lnTo>
                    <a:pt x="1193" y="203"/>
                  </a:lnTo>
                  <a:lnTo>
                    <a:pt x="758" y="0"/>
                  </a:lnTo>
                  <a:lnTo>
                    <a:pt x="868" y="0"/>
                  </a:lnTo>
                  <a:lnTo>
                    <a:pt x="1250" y="178"/>
                  </a:lnTo>
                  <a:lnTo>
                    <a:pt x="1306" y="151"/>
                  </a:lnTo>
                  <a:lnTo>
                    <a:pt x="984" y="0"/>
                  </a:lnTo>
                  <a:lnTo>
                    <a:pt x="1088" y="0"/>
                  </a:lnTo>
                  <a:lnTo>
                    <a:pt x="1246" y="75"/>
                  </a:lnTo>
                  <a:lnTo>
                    <a:pt x="1246" y="74"/>
                  </a:lnTo>
                  <a:lnTo>
                    <a:pt x="1375" y="13"/>
                  </a:lnTo>
                  <a:lnTo>
                    <a:pt x="1489" y="66"/>
                  </a:lnTo>
                  <a:lnTo>
                    <a:pt x="1596" y="17"/>
                  </a:lnTo>
                  <a:lnTo>
                    <a:pt x="1716" y="75"/>
                  </a:lnTo>
                  <a:lnTo>
                    <a:pt x="1830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5" y="72"/>
                  </a:lnTo>
                  <a:lnTo>
                    <a:pt x="1774" y="101"/>
                  </a:lnTo>
                  <a:lnTo>
                    <a:pt x="1352" y="299"/>
                  </a:lnTo>
                  <a:lnTo>
                    <a:pt x="1466" y="299"/>
                  </a:lnTo>
                  <a:lnTo>
                    <a:pt x="1410" y="322"/>
                  </a:lnTo>
                  <a:lnTo>
                    <a:pt x="0" y="322"/>
                  </a:lnTo>
                  <a:lnTo>
                    <a:pt x="535" y="72"/>
                  </a:lnTo>
                  <a:lnTo>
                    <a:pt x="653" y="127"/>
                  </a:lnTo>
                  <a:lnTo>
                    <a:pt x="726" y="95"/>
                  </a:lnTo>
                  <a:lnTo>
                    <a:pt x="785" y="122"/>
                  </a:lnTo>
                  <a:lnTo>
                    <a:pt x="599" y="209"/>
                  </a:lnTo>
                  <a:lnTo>
                    <a:pt x="660" y="236"/>
                  </a:lnTo>
                  <a:lnTo>
                    <a:pt x="847" y="151"/>
                  </a:lnTo>
                  <a:lnTo>
                    <a:pt x="904" y="178"/>
                  </a:lnTo>
                  <a:lnTo>
                    <a:pt x="833" y="210"/>
                  </a:lnTo>
                  <a:lnTo>
                    <a:pt x="893" y="239"/>
                  </a:lnTo>
                  <a:lnTo>
                    <a:pt x="965" y="205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211"/>
                  </a:lnTo>
                  <a:lnTo>
                    <a:pt x="1025" y="232"/>
                  </a:lnTo>
                  <a:lnTo>
                    <a:pt x="904" y="290"/>
                  </a:lnTo>
                  <a:lnTo>
                    <a:pt x="783" y="233"/>
                  </a:lnTo>
                  <a:lnTo>
                    <a:pt x="660" y="291"/>
                  </a:lnTo>
                  <a:lnTo>
                    <a:pt x="539" y="235"/>
                  </a:lnTo>
                  <a:lnTo>
                    <a:pt x="407" y="299"/>
                  </a:lnTo>
                  <a:lnTo>
                    <a:pt x="286" y="299"/>
                  </a:lnTo>
                  <a:lnTo>
                    <a:pt x="606" y="150"/>
                  </a:lnTo>
                  <a:lnTo>
                    <a:pt x="551" y="125"/>
                  </a:lnTo>
                  <a:lnTo>
                    <a:pt x="177" y="299"/>
                  </a:lnTo>
                  <a:lnTo>
                    <a:pt x="1239" y="299"/>
                  </a:lnTo>
                  <a:lnTo>
                    <a:pt x="1429" y="209"/>
                  </a:lnTo>
                  <a:lnTo>
                    <a:pt x="1373" y="181"/>
                  </a:lnTo>
                  <a:lnTo>
                    <a:pt x="1424" y="159"/>
                  </a:lnTo>
                  <a:lnTo>
                    <a:pt x="1482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102">
              <a:extLst>
                <a:ext uri="{FF2B5EF4-FFF2-40B4-BE49-F238E27FC236}">
                  <a16:creationId xmlns:a16="http://schemas.microsoft.com/office/drawing/2014/main" id="{57694617-7F6E-419B-B116-E4209C96F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983"/>
              <a:ext cx="624" cy="182"/>
            </a:xfrm>
            <a:custGeom>
              <a:avLst/>
              <a:gdLst>
                <a:gd name="T0" fmla="*/ 0 w 1872"/>
                <a:gd name="T1" fmla="*/ 61 h 545"/>
                <a:gd name="T2" fmla="*/ 0 w 1872"/>
                <a:gd name="T3" fmla="*/ 57 h 545"/>
                <a:gd name="T4" fmla="*/ 199 w 1872"/>
                <a:gd name="T5" fmla="*/ 57 h 545"/>
                <a:gd name="T6" fmla="*/ 199 w 1872"/>
                <a:gd name="T7" fmla="*/ 0 h 545"/>
                <a:gd name="T8" fmla="*/ 208 w 1872"/>
                <a:gd name="T9" fmla="*/ 0 h 545"/>
                <a:gd name="T10" fmla="*/ 208 w 1872"/>
                <a:gd name="T11" fmla="*/ 61 h 545"/>
                <a:gd name="T12" fmla="*/ 0 w 1872"/>
                <a:gd name="T13" fmla="*/ 61 h 5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2" h="545">
                  <a:moveTo>
                    <a:pt x="0" y="545"/>
                  </a:moveTo>
                  <a:lnTo>
                    <a:pt x="0" y="515"/>
                  </a:lnTo>
                  <a:lnTo>
                    <a:pt x="1787" y="515"/>
                  </a:lnTo>
                  <a:lnTo>
                    <a:pt x="1787" y="0"/>
                  </a:lnTo>
                  <a:lnTo>
                    <a:pt x="1872" y="0"/>
                  </a:lnTo>
                  <a:lnTo>
                    <a:pt x="1872" y="545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103">
              <a:extLst>
                <a:ext uri="{FF2B5EF4-FFF2-40B4-BE49-F238E27FC236}">
                  <a16:creationId xmlns:a16="http://schemas.microsoft.com/office/drawing/2014/main" id="{0F339976-9727-4708-91D4-9AC9B81F4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983"/>
              <a:ext cx="674" cy="199"/>
            </a:xfrm>
            <a:custGeom>
              <a:avLst/>
              <a:gdLst>
                <a:gd name="T0" fmla="*/ 225 w 2022"/>
                <a:gd name="T1" fmla="*/ 66 h 596"/>
                <a:gd name="T2" fmla="*/ 225 w 2022"/>
                <a:gd name="T3" fmla="*/ 0 h 596"/>
                <a:gd name="T4" fmla="*/ 217 w 2022"/>
                <a:gd name="T5" fmla="*/ 0 h 596"/>
                <a:gd name="T6" fmla="*/ 217 w 2022"/>
                <a:gd name="T7" fmla="*/ 64 h 596"/>
                <a:gd name="T8" fmla="*/ 0 w 2022"/>
                <a:gd name="T9" fmla="*/ 64 h 596"/>
                <a:gd name="T10" fmla="*/ 0 w 2022"/>
                <a:gd name="T11" fmla="*/ 66 h 596"/>
                <a:gd name="T12" fmla="*/ 225 w 2022"/>
                <a:gd name="T13" fmla="*/ 66 h 5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2" h="596">
                  <a:moveTo>
                    <a:pt x="2022" y="596"/>
                  </a:moveTo>
                  <a:lnTo>
                    <a:pt x="2022" y="0"/>
                  </a:lnTo>
                  <a:lnTo>
                    <a:pt x="1949" y="0"/>
                  </a:lnTo>
                  <a:lnTo>
                    <a:pt x="1949" y="572"/>
                  </a:lnTo>
                  <a:lnTo>
                    <a:pt x="0" y="572"/>
                  </a:lnTo>
                  <a:lnTo>
                    <a:pt x="0" y="596"/>
                  </a:lnTo>
                  <a:lnTo>
                    <a:pt x="2022" y="59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104">
              <a:extLst>
                <a:ext uri="{FF2B5EF4-FFF2-40B4-BE49-F238E27FC236}">
                  <a16:creationId xmlns:a16="http://schemas.microsoft.com/office/drawing/2014/main" id="{EF42FA66-C05B-497E-814A-421071D3C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983"/>
              <a:ext cx="1036" cy="324"/>
            </a:xfrm>
            <a:custGeom>
              <a:avLst/>
              <a:gdLst>
                <a:gd name="T0" fmla="*/ 336 w 3108"/>
                <a:gd name="T1" fmla="*/ 105 h 971"/>
                <a:gd name="T2" fmla="*/ 0 w 3108"/>
                <a:gd name="T3" fmla="*/ 105 h 971"/>
                <a:gd name="T4" fmla="*/ 0 w 3108"/>
                <a:gd name="T5" fmla="*/ 108 h 971"/>
                <a:gd name="T6" fmla="*/ 345 w 3108"/>
                <a:gd name="T7" fmla="*/ 108 h 971"/>
                <a:gd name="T8" fmla="*/ 345 w 3108"/>
                <a:gd name="T9" fmla="*/ 0 h 971"/>
                <a:gd name="T10" fmla="*/ 336 w 3108"/>
                <a:gd name="T11" fmla="*/ 0 h 971"/>
                <a:gd name="T12" fmla="*/ 336 w 3108"/>
                <a:gd name="T13" fmla="*/ 105 h 9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8" h="971">
                  <a:moveTo>
                    <a:pt x="3027" y="942"/>
                  </a:moveTo>
                  <a:lnTo>
                    <a:pt x="0" y="942"/>
                  </a:lnTo>
                  <a:lnTo>
                    <a:pt x="0" y="971"/>
                  </a:lnTo>
                  <a:lnTo>
                    <a:pt x="3108" y="971"/>
                  </a:lnTo>
                  <a:lnTo>
                    <a:pt x="3108" y="0"/>
                  </a:lnTo>
                  <a:lnTo>
                    <a:pt x="3027" y="0"/>
                  </a:lnTo>
                  <a:lnTo>
                    <a:pt x="3027" y="94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105">
              <a:extLst>
                <a:ext uri="{FF2B5EF4-FFF2-40B4-BE49-F238E27FC236}">
                  <a16:creationId xmlns:a16="http://schemas.microsoft.com/office/drawing/2014/main" id="{09CA2984-EEF5-4CF2-B412-55DE40CEE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921"/>
              <a:ext cx="312" cy="224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6 h 670"/>
                <a:gd name="T12" fmla="*/ 75 w 937"/>
                <a:gd name="T13" fmla="*/ 35 h 670"/>
                <a:gd name="T14" fmla="*/ 76 w 937"/>
                <a:gd name="T15" fmla="*/ 32 h 670"/>
                <a:gd name="T16" fmla="*/ 0 w 937"/>
                <a:gd name="T17" fmla="*/ 46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3 h 670"/>
                <a:gd name="T28" fmla="*/ 7 w 937"/>
                <a:gd name="T29" fmla="*/ 4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8 h 670"/>
                <a:gd name="T36" fmla="*/ 104 w 937"/>
                <a:gd name="T37" fmla="*/ 75 h 670"/>
                <a:gd name="T38" fmla="*/ 41 w 937"/>
                <a:gd name="T39" fmla="*/ 50 h 670"/>
                <a:gd name="T40" fmla="*/ 39 w 937"/>
                <a:gd name="T41" fmla="*/ 45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1 h 670"/>
                <a:gd name="T48" fmla="*/ 0 w 937"/>
                <a:gd name="T49" fmla="*/ 54 h 670"/>
                <a:gd name="T50" fmla="*/ 68 w 937"/>
                <a:gd name="T51" fmla="*/ 34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8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3"/>
                  </a:lnTo>
                  <a:lnTo>
                    <a:pt x="352" y="154"/>
                  </a:lnTo>
                  <a:lnTo>
                    <a:pt x="279" y="135"/>
                  </a:lnTo>
                  <a:lnTo>
                    <a:pt x="359" y="116"/>
                  </a:lnTo>
                  <a:lnTo>
                    <a:pt x="284" y="97"/>
                  </a:lnTo>
                  <a:lnTo>
                    <a:pt x="207" y="117"/>
                  </a:lnTo>
                  <a:lnTo>
                    <a:pt x="352" y="154"/>
                  </a:lnTo>
                  <a:lnTo>
                    <a:pt x="191" y="195"/>
                  </a:lnTo>
                  <a:lnTo>
                    <a:pt x="295" y="221"/>
                  </a:lnTo>
                  <a:lnTo>
                    <a:pt x="455" y="180"/>
                  </a:lnTo>
                  <a:lnTo>
                    <a:pt x="678" y="237"/>
                  </a:lnTo>
                  <a:lnTo>
                    <a:pt x="835" y="277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4"/>
                  </a:lnTo>
                  <a:lnTo>
                    <a:pt x="589" y="260"/>
                  </a:lnTo>
                  <a:lnTo>
                    <a:pt x="0" y="409"/>
                  </a:lnTo>
                  <a:lnTo>
                    <a:pt x="0" y="373"/>
                  </a:lnTo>
                  <a:lnTo>
                    <a:pt x="517" y="241"/>
                  </a:lnTo>
                  <a:lnTo>
                    <a:pt x="436" y="221"/>
                  </a:lnTo>
                  <a:lnTo>
                    <a:pt x="0" y="332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5" y="197"/>
                  </a:lnTo>
                  <a:lnTo>
                    <a:pt x="191" y="158"/>
                  </a:lnTo>
                  <a:lnTo>
                    <a:pt x="49" y="121"/>
                  </a:lnTo>
                  <a:lnTo>
                    <a:pt x="216" y="80"/>
                  </a:lnTo>
                  <a:lnTo>
                    <a:pt x="61" y="40"/>
                  </a:lnTo>
                  <a:lnTo>
                    <a:pt x="207" y="0"/>
                  </a:lnTo>
                  <a:lnTo>
                    <a:pt x="284" y="19"/>
                  </a:lnTo>
                  <a:lnTo>
                    <a:pt x="207" y="39"/>
                  </a:lnTo>
                  <a:lnTo>
                    <a:pt x="290" y="61"/>
                  </a:lnTo>
                  <a:lnTo>
                    <a:pt x="867" y="205"/>
                  </a:lnTo>
                  <a:lnTo>
                    <a:pt x="867" y="166"/>
                  </a:lnTo>
                  <a:lnTo>
                    <a:pt x="937" y="186"/>
                  </a:lnTo>
                  <a:lnTo>
                    <a:pt x="937" y="670"/>
                  </a:lnTo>
                  <a:lnTo>
                    <a:pt x="209" y="485"/>
                  </a:lnTo>
                  <a:lnTo>
                    <a:pt x="369" y="445"/>
                  </a:lnTo>
                  <a:lnTo>
                    <a:pt x="273" y="421"/>
                  </a:lnTo>
                  <a:lnTo>
                    <a:pt x="355" y="400"/>
                  </a:lnTo>
                  <a:lnTo>
                    <a:pt x="607" y="464"/>
                  </a:lnTo>
                  <a:lnTo>
                    <a:pt x="687" y="443"/>
                  </a:lnTo>
                  <a:lnTo>
                    <a:pt x="434" y="379"/>
                  </a:lnTo>
                  <a:lnTo>
                    <a:pt x="514" y="358"/>
                  </a:lnTo>
                  <a:lnTo>
                    <a:pt x="610" y="384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89"/>
                  </a:lnTo>
                  <a:lnTo>
                    <a:pt x="0" y="456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60"/>
                  </a:lnTo>
                  <a:lnTo>
                    <a:pt x="675" y="400"/>
                  </a:lnTo>
                  <a:lnTo>
                    <a:pt x="844" y="443"/>
                  </a:lnTo>
                  <a:lnTo>
                    <a:pt x="682" y="484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0"/>
                  </a:lnTo>
                  <a:lnTo>
                    <a:pt x="867" y="608"/>
                  </a:lnTo>
                  <a:lnTo>
                    <a:pt x="865" y="244"/>
                  </a:lnTo>
                  <a:lnTo>
                    <a:pt x="605" y="178"/>
                  </a:lnTo>
                  <a:lnTo>
                    <a:pt x="526" y="199"/>
                  </a:lnTo>
                  <a:lnTo>
                    <a:pt x="455" y="180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106">
              <a:extLst>
                <a:ext uri="{FF2B5EF4-FFF2-40B4-BE49-F238E27FC236}">
                  <a16:creationId xmlns:a16="http://schemas.microsoft.com/office/drawing/2014/main" id="{0B62CC05-33CF-471D-829C-EB7E7EB6D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4083"/>
              <a:ext cx="292" cy="206"/>
            </a:xfrm>
            <a:custGeom>
              <a:avLst/>
              <a:gdLst>
                <a:gd name="T0" fmla="*/ 0 w 877"/>
                <a:gd name="T1" fmla="*/ 5 h 619"/>
                <a:gd name="T2" fmla="*/ 16 w 877"/>
                <a:gd name="T3" fmla="*/ 0 h 619"/>
                <a:gd name="T4" fmla="*/ 25 w 877"/>
                <a:gd name="T5" fmla="*/ 2 h 619"/>
                <a:gd name="T6" fmla="*/ 16 w 877"/>
                <a:gd name="T7" fmla="*/ 4 h 619"/>
                <a:gd name="T8" fmla="*/ 89 w 877"/>
                <a:gd name="T9" fmla="*/ 23 h 619"/>
                <a:gd name="T10" fmla="*/ 89 w 877"/>
                <a:gd name="T11" fmla="*/ 19 h 619"/>
                <a:gd name="T12" fmla="*/ 97 w 877"/>
                <a:gd name="T13" fmla="*/ 21 h 619"/>
                <a:gd name="T14" fmla="*/ 97 w 877"/>
                <a:gd name="T15" fmla="*/ 69 h 619"/>
                <a:gd name="T16" fmla="*/ 65 w 877"/>
                <a:gd name="T17" fmla="*/ 69 h 619"/>
                <a:gd name="T18" fmla="*/ 71 w 877"/>
                <a:gd name="T19" fmla="*/ 66 h 619"/>
                <a:gd name="T20" fmla="*/ 89 w 877"/>
                <a:gd name="T21" fmla="*/ 66 h 619"/>
                <a:gd name="T22" fmla="*/ 89 w 877"/>
                <a:gd name="T23" fmla="*/ 27 h 619"/>
                <a:gd name="T24" fmla="*/ 66 w 877"/>
                <a:gd name="T25" fmla="*/ 21 h 619"/>
                <a:gd name="T26" fmla="*/ 62 w 877"/>
                <a:gd name="T27" fmla="*/ 23 h 619"/>
                <a:gd name="T28" fmla="*/ 75 w 877"/>
                <a:gd name="T29" fmla="*/ 29 h 619"/>
                <a:gd name="T30" fmla="*/ 70 w 877"/>
                <a:gd name="T31" fmla="*/ 32 h 619"/>
                <a:gd name="T32" fmla="*/ 83 w 877"/>
                <a:gd name="T33" fmla="*/ 38 h 619"/>
                <a:gd name="T34" fmla="*/ 71 w 877"/>
                <a:gd name="T35" fmla="*/ 44 h 619"/>
                <a:gd name="T36" fmla="*/ 64 w 877"/>
                <a:gd name="T37" fmla="*/ 41 h 619"/>
                <a:gd name="T38" fmla="*/ 69 w 877"/>
                <a:gd name="T39" fmla="*/ 38 h 619"/>
                <a:gd name="T40" fmla="*/ 63 w 877"/>
                <a:gd name="T41" fmla="*/ 35 h 619"/>
                <a:gd name="T42" fmla="*/ 57 w 877"/>
                <a:gd name="T43" fmla="*/ 38 h 619"/>
                <a:gd name="T44" fmla="*/ 51 w 877"/>
                <a:gd name="T45" fmla="*/ 35 h 619"/>
                <a:gd name="T46" fmla="*/ 63 w 877"/>
                <a:gd name="T47" fmla="*/ 29 h 619"/>
                <a:gd name="T48" fmla="*/ 56 w 877"/>
                <a:gd name="T49" fmla="*/ 26 h 619"/>
                <a:gd name="T50" fmla="*/ 44 w 877"/>
                <a:gd name="T51" fmla="*/ 32 h 619"/>
                <a:gd name="T52" fmla="*/ 37 w 877"/>
                <a:gd name="T53" fmla="*/ 29 h 619"/>
                <a:gd name="T54" fmla="*/ 57 w 877"/>
                <a:gd name="T55" fmla="*/ 19 h 619"/>
                <a:gd name="T56" fmla="*/ 51 w 877"/>
                <a:gd name="T57" fmla="*/ 17 h 619"/>
                <a:gd name="T58" fmla="*/ 31 w 877"/>
                <a:gd name="T59" fmla="*/ 26 h 619"/>
                <a:gd name="T60" fmla="*/ 24 w 877"/>
                <a:gd name="T61" fmla="*/ 23 h 619"/>
                <a:gd name="T62" fmla="*/ 41 w 877"/>
                <a:gd name="T63" fmla="*/ 15 h 619"/>
                <a:gd name="T64" fmla="*/ 33 w 877"/>
                <a:gd name="T65" fmla="*/ 13 h 619"/>
                <a:gd name="T66" fmla="*/ 18 w 877"/>
                <a:gd name="T67" fmla="*/ 20 h 619"/>
                <a:gd name="T68" fmla="*/ 24 w 877"/>
                <a:gd name="T69" fmla="*/ 23 h 619"/>
                <a:gd name="T70" fmla="*/ 17 w 877"/>
                <a:gd name="T71" fmla="*/ 26 h 619"/>
                <a:gd name="T72" fmla="*/ 4 w 877"/>
                <a:gd name="T73" fmla="*/ 20 h 619"/>
                <a:gd name="T74" fmla="*/ 25 w 877"/>
                <a:gd name="T75" fmla="*/ 11 h 619"/>
                <a:gd name="T76" fmla="*/ 0 w 877"/>
                <a:gd name="T77" fmla="*/ 5 h 61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77" h="619">
                  <a:moveTo>
                    <a:pt x="0" y="41"/>
                  </a:moveTo>
                  <a:lnTo>
                    <a:pt x="146" y="0"/>
                  </a:lnTo>
                  <a:lnTo>
                    <a:pt x="224" y="20"/>
                  </a:lnTo>
                  <a:lnTo>
                    <a:pt x="146" y="38"/>
                  </a:lnTo>
                  <a:lnTo>
                    <a:pt x="806" y="206"/>
                  </a:lnTo>
                  <a:lnTo>
                    <a:pt x="806" y="167"/>
                  </a:lnTo>
                  <a:lnTo>
                    <a:pt x="877" y="185"/>
                  </a:lnTo>
                  <a:lnTo>
                    <a:pt x="877" y="619"/>
                  </a:lnTo>
                  <a:lnTo>
                    <a:pt x="586" y="619"/>
                  </a:lnTo>
                  <a:lnTo>
                    <a:pt x="637" y="595"/>
                  </a:lnTo>
                  <a:lnTo>
                    <a:pt x="804" y="595"/>
                  </a:lnTo>
                  <a:lnTo>
                    <a:pt x="804" y="245"/>
                  </a:lnTo>
                  <a:lnTo>
                    <a:pt x="597" y="193"/>
                  </a:lnTo>
                  <a:lnTo>
                    <a:pt x="560" y="211"/>
                  </a:lnTo>
                  <a:lnTo>
                    <a:pt x="679" y="263"/>
                  </a:lnTo>
                  <a:lnTo>
                    <a:pt x="627" y="288"/>
                  </a:lnTo>
                  <a:lnTo>
                    <a:pt x="752" y="346"/>
                  </a:lnTo>
                  <a:lnTo>
                    <a:pt x="639" y="399"/>
                  </a:lnTo>
                  <a:lnTo>
                    <a:pt x="574" y="369"/>
                  </a:lnTo>
                  <a:lnTo>
                    <a:pt x="625" y="346"/>
                  </a:lnTo>
                  <a:lnTo>
                    <a:pt x="565" y="318"/>
                  </a:lnTo>
                  <a:lnTo>
                    <a:pt x="512" y="342"/>
                  </a:lnTo>
                  <a:lnTo>
                    <a:pt x="456" y="316"/>
                  </a:lnTo>
                  <a:lnTo>
                    <a:pt x="572" y="263"/>
                  </a:lnTo>
                  <a:lnTo>
                    <a:pt x="507" y="235"/>
                  </a:lnTo>
                  <a:lnTo>
                    <a:pt x="394" y="288"/>
                  </a:lnTo>
                  <a:lnTo>
                    <a:pt x="333" y="259"/>
                  </a:lnTo>
                  <a:lnTo>
                    <a:pt x="517" y="172"/>
                  </a:lnTo>
                  <a:lnTo>
                    <a:pt x="456" y="156"/>
                  </a:lnTo>
                  <a:lnTo>
                    <a:pt x="282" y="237"/>
                  </a:lnTo>
                  <a:lnTo>
                    <a:pt x="219" y="207"/>
                  </a:lnTo>
                  <a:lnTo>
                    <a:pt x="372" y="135"/>
                  </a:lnTo>
                  <a:lnTo>
                    <a:pt x="298" y="117"/>
                  </a:lnTo>
                  <a:lnTo>
                    <a:pt x="159" y="182"/>
                  </a:lnTo>
                  <a:lnTo>
                    <a:pt x="219" y="207"/>
                  </a:lnTo>
                  <a:lnTo>
                    <a:pt x="155" y="235"/>
                  </a:lnTo>
                  <a:lnTo>
                    <a:pt x="39" y="184"/>
                  </a:lnTo>
                  <a:lnTo>
                    <a:pt x="224" y="97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107">
              <a:extLst>
                <a:ext uri="{FF2B5EF4-FFF2-40B4-BE49-F238E27FC236}">
                  <a16:creationId xmlns:a16="http://schemas.microsoft.com/office/drawing/2014/main" id="{3CB2006D-6297-4EDF-9894-D1B7BA15E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4150"/>
              <a:ext cx="492" cy="139"/>
            </a:xfrm>
            <a:custGeom>
              <a:avLst/>
              <a:gdLst>
                <a:gd name="T0" fmla="*/ 140 w 1475"/>
                <a:gd name="T1" fmla="*/ 46 h 418"/>
                <a:gd name="T2" fmla="*/ 0 w 1475"/>
                <a:gd name="T3" fmla="*/ 46 h 418"/>
                <a:gd name="T4" fmla="*/ 60 w 1475"/>
                <a:gd name="T5" fmla="*/ 19 h 418"/>
                <a:gd name="T6" fmla="*/ 80 w 1475"/>
                <a:gd name="T7" fmla="*/ 28 h 418"/>
                <a:gd name="T8" fmla="*/ 67 w 1475"/>
                <a:gd name="T9" fmla="*/ 34 h 418"/>
                <a:gd name="T10" fmla="*/ 73 w 1475"/>
                <a:gd name="T11" fmla="*/ 37 h 418"/>
                <a:gd name="T12" fmla="*/ 86 w 1475"/>
                <a:gd name="T13" fmla="*/ 31 h 418"/>
                <a:gd name="T14" fmla="*/ 99 w 1475"/>
                <a:gd name="T15" fmla="*/ 37 h 418"/>
                <a:gd name="T16" fmla="*/ 107 w 1475"/>
                <a:gd name="T17" fmla="*/ 33 h 418"/>
                <a:gd name="T18" fmla="*/ 101 w 1475"/>
                <a:gd name="T19" fmla="*/ 30 h 418"/>
                <a:gd name="T20" fmla="*/ 93 w 1475"/>
                <a:gd name="T21" fmla="*/ 34 h 418"/>
                <a:gd name="T22" fmla="*/ 86 w 1475"/>
                <a:gd name="T23" fmla="*/ 31 h 418"/>
                <a:gd name="T24" fmla="*/ 94 w 1475"/>
                <a:gd name="T25" fmla="*/ 27 h 418"/>
                <a:gd name="T26" fmla="*/ 88 w 1475"/>
                <a:gd name="T27" fmla="*/ 24 h 418"/>
                <a:gd name="T28" fmla="*/ 80 w 1475"/>
                <a:gd name="T29" fmla="*/ 28 h 418"/>
                <a:gd name="T30" fmla="*/ 73 w 1475"/>
                <a:gd name="T31" fmla="*/ 25 h 418"/>
                <a:gd name="T32" fmla="*/ 81 w 1475"/>
                <a:gd name="T33" fmla="*/ 21 h 418"/>
                <a:gd name="T34" fmla="*/ 58 w 1475"/>
                <a:gd name="T35" fmla="*/ 11 h 418"/>
                <a:gd name="T36" fmla="*/ 68 w 1475"/>
                <a:gd name="T37" fmla="*/ 11 h 418"/>
                <a:gd name="T38" fmla="*/ 112 w 1475"/>
                <a:gd name="T39" fmla="*/ 31 h 418"/>
                <a:gd name="T40" fmla="*/ 119 w 1475"/>
                <a:gd name="T41" fmla="*/ 27 h 418"/>
                <a:gd name="T42" fmla="*/ 127 w 1475"/>
                <a:gd name="T43" fmla="*/ 31 h 418"/>
                <a:gd name="T44" fmla="*/ 101 w 1475"/>
                <a:gd name="T45" fmla="*/ 43 h 418"/>
                <a:gd name="T46" fmla="*/ 87 w 1475"/>
                <a:gd name="T47" fmla="*/ 36 h 418"/>
                <a:gd name="T48" fmla="*/ 73 w 1475"/>
                <a:gd name="T49" fmla="*/ 43 h 418"/>
                <a:gd name="T50" fmla="*/ 60 w 1475"/>
                <a:gd name="T51" fmla="*/ 37 h 418"/>
                <a:gd name="T52" fmla="*/ 46 w 1475"/>
                <a:gd name="T53" fmla="*/ 44 h 418"/>
                <a:gd name="T54" fmla="*/ 32 w 1475"/>
                <a:gd name="T55" fmla="*/ 44 h 418"/>
                <a:gd name="T56" fmla="*/ 68 w 1475"/>
                <a:gd name="T57" fmla="*/ 27 h 418"/>
                <a:gd name="T58" fmla="*/ 61 w 1475"/>
                <a:gd name="T59" fmla="*/ 24 h 418"/>
                <a:gd name="T60" fmla="*/ 20 w 1475"/>
                <a:gd name="T61" fmla="*/ 44 h 418"/>
                <a:gd name="T62" fmla="*/ 113 w 1475"/>
                <a:gd name="T63" fmla="*/ 44 h 418"/>
                <a:gd name="T64" fmla="*/ 134 w 1475"/>
                <a:gd name="T65" fmla="*/ 34 h 418"/>
                <a:gd name="T66" fmla="*/ 68 w 1475"/>
                <a:gd name="T67" fmla="*/ 5 h 418"/>
                <a:gd name="T68" fmla="*/ 68 w 1475"/>
                <a:gd name="T69" fmla="*/ 0 h 418"/>
                <a:gd name="T70" fmla="*/ 141 w 1475"/>
                <a:gd name="T71" fmla="*/ 31 h 418"/>
                <a:gd name="T72" fmla="*/ 147 w 1475"/>
                <a:gd name="T73" fmla="*/ 28 h 418"/>
                <a:gd name="T74" fmla="*/ 99 w 1475"/>
                <a:gd name="T75" fmla="*/ 7 h 418"/>
                <a:gd name="T76" fmla="*/ 93 w 1475"/>
                <a:gd name="T77" fmla="*/ 10 h 418"/>
                <a:gd name="T78" fmla="*/ 85 w 1475"/>
                <a:gd name="T79" fmla="*/ 7 h 418"/>
                <a:gd name="T80" fmla="*/ 99 w 1475"/>
                <a:gd name="T81" fmla="*/ 1 h 418"/>
                <a:gd name="T82" fmla="*/ 153 w 1475"/>
                <a:gd name="T83" fmla="*/ 25 h 418"/>
                <a:gd name="T84" fmla="*/ 164 w 1475"/>
                <a:gd name="T85" fmla="*/ 20 h 418"/>
                <a:gd name="T86" fmla="*/ 164 w 1475"/>
                <a:gd name="T87" fmla="*/ 25 h 418"/>
                <a:gd name="T88" fmla="*/ 125 w 1475"/>
                <a:gd name="T89" fmla="*/ 44 h 418"/>
                <a:gd name="T90" fmla="*/ 135 w 1475"/>
                <a:gd name="T91" fmla="*/ 44 h 418"/>
                <a:gd name="T92" fmla="*/ 164 w 1475"/>
                <a:gd name="T93" fmla="*/ 31 h 418"/>
                <a:gd name="T94" fmla="*/ 164 w 1475"/>
                <a:gd name="T95" fmla="*/ 35 h 418"/>
                <a:gd name="T96" fmla="*/ 140 w 1475"/>
                <a:gd name="T97" fmla="*/ 46 h 41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75" h="418">
                  <a:moveTo>
                    <a:pt x="1257" y="418"/>
                  </a:moveTo>
                  <a:lnTo>
                    <a:pt x="0" y="418"/>
                  </a:lnTo>
                  <a:lnTo>
                    <a:pt x="540" y="168"/>
                  </a:lnTo>
                  <a:lnTo>
                    <a:pt x="717" y="252"/>
                  </a:lnTo>
                  <a:lnTo>
                    <a:pt x="601" y="306"/>
                  </a:lnTo>
                  <a:lnTo>
                    <a:pt x="660" y="332"/>
                  </a:lnTo>
                  <a:lnTo>
                    <a:pt x="776" y="280"/>
                  </a:lnTo>
                  <a:lnTo>
                    <a:pt x="890" y="333"/>
                  </a:lnTo>
                  <a:lnTo>
                    <a:pt x="962" y="301"/>
                  </a:lnTo>
                  <a:lnTo>
                    <a:pt x="904" y="273"/>
                  </a:lnTo>
                  <a:lnTo>
                    <a:pt x="833" y="306"/>
                  </a:lnTo>
                  <a:lnTo>
                    <a:pt x="776" y="280"/>
                  </a:lnTo>
                  <a:lnTo>
                    <a:pt x="849" y="247"/>
                  </a:lnTo>
                  <a:lnTo>
                    <a:pt x="788" y="218"/>
                  </a:lnTo>
                  <a:lnTo>
                    <a:pt x="717" y="252"/>
                  </a:lnTo>
                  <a:lnTo>
                    <a:pt x="656" y="223"/>
                  </a:lnTo>
                  <a:lnTo>
                    <a:pt x="728" y="191"/>
                  </a:lnTo>
                  <a:lnTo>
                    <a:pt x="526" y="96"/>
                  </a:lnTo>
                  <a:lnTo>
                    <a:pt x="610" y="96"/>
                  </a:lnTo>
                  <a:lnTo>
                    <a:pt x="1011" y="278"/>
                  </a:lnTo>
                  <a:lnTo>
                    <a:pt x="1074" y="248"/>
                  </a:lnTo>
                  <a:lnTo>
                    <a:pt x="1140" y="276"/>
                  </a:lnTo>
                  <a:lnTo>
                    <a:pt x="908" y="386"/>
                  </a:lnTo>
                  <a:lnTo>
                    <a:pt x="783" y="328"/>
                  </a:lnTo>
                  <a:lnTo>
                    <a:pt x="658" y="387"/>
                  </a:lnTo>
                  <a:lnTo>
                    <a:pt x="542" y="332"/>
                  </a:lnTo>
                  <a:lnTo>
                    <a:pt x="410" y="395"/>
                  </a:lnTo>
                  <a:lnTo>
                    <a:pt x="286" y="395"/>
                  </a:lnTo>
                  <a:lnTo>
                    <a:pt x="608" y="246"/>
                  </a:lnTo>
                  <a:lnTo>
                    <a:pt x="552" y="221"/>
                  </a:lnTo>
                  <a:lnTo>
                    <a:pt x="179" y="395"/>
                  </a:lnTo>
                  <a:lnTo>
                    <a:pt x="1013" y="395"/>
                  </a:lnTo>
                  <a:lnTo>
                    <a:pt x="1208" y="306"/>
                  </a:lnTo>
                  <a:lnTo>
                    <a:pt x="610" y="43"/>
                  </a:lnTo>
                  <a:lnTo>
                    <a:pt x="610" y="0"/>
                  </a:lnTo>
                  <a:lnTo>
                    <a:pt x="1268" y="280"/>
                  </a:lnTo>
                  <a:lnTo>
                    <a:pt x="1320" y="255"/>
                  </a:lnTo>
                  <a:lnTo>
                    <a:pt x="890" y="62"/>
                  </a:lnTo>
                  <a:lnTo>
                    <a:pt x="833" y="92"/>
                  </a:lnTo>
                  <a:lnTo>
                    <a:pt x="763" y="64"/>
                  </a:lnTo>
                  <a:lnTo>
                    <a:pt x="890" y="7"/>
                  </a:lnTo>
                  <a:lnTo>
                    <a:pt x="1377" y="230"/>
                  </a:lnTo>
                  <a:lnTo>
                    <a:pt x="1475" y="184"/>
                  </a:lnTo>
                  <a:lnTo>
                    <a:pt x="1475" y="229"/>
                  </a:lnTo>
                  <a:lnTo>
                    <a:pt x="1122" y="395"/>
                  </a:lnTo>
                  <a:lnTo>
                    <a:pt x="1217" y="395"/>
                  </a:lnTo>
                  <a:lnTo>
                    <a:pt x="1475" y="276"/>
                  </a:lnTo>
                  <a:lnTo>
                    <a:pt x="1475" y="318"/>
                  </a:lnTo>
                  <a:lnTo>
                    <a:pt x="1257" y="41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108">
              <a:extLst>
                <a:ext uri="{FF2B5EF4-FFF2-40B4-BE49-F238E27FC236}">
                  <a16:creationId xmlns:a16="http://schemas.microsoft.com/office/drawing/2014/main" id="{BEF8FFAE-06AC-4254-8099-9893E5D82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7" y="4104"/>
              <a:ext cx="62" cy="27"/>
            </a:xfrm>
            <a:custGeom>
              <a:avLst/>
              <a:gdLst>
                <a:gd name="T0" fmla="*/ 10 w 185"/>
                <a:gd name="T1" fmla="*/ 0 h 80"/>
                <a:gd name="T2" fmla="*/ 0 w 185"/>
                <a:gd name="T3" fmla="*/ 4 h 80"/>
                <a:gd name="T4" fmla="*/ 15 w 185"/>
                <a:gd name="T5" fmla="*/ 9 h 80"/>
                <a:gd name="T6" fmla="*/ 21 w 185"/>
                <a:gd name="T7" fmla="*/ 6 h 80"/>
                <a:gd name="T8" fmla="*/ 12 w 185"/>
                <a:gd name="T9" fmla="*/ 4 h 80"/>
                <a:gd name="T10" fmla="*/ 18 w 185"/>
                <a:gd name="T11" fmla="*/ 2 h 80"/>
                <a:gd name="T12" fmla="*/ 10 w 185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80">
                  <a:moveTo>
                    <a:pt x="91" y="0"/>
                  </a:moveTo>
                  <a:lnTo>
                    <a:pt x="0" y="39"/>
                  </a:lnTo>
                  <a:lnTo>
                    <a:pt x="130" y="80"/>
                  </a:lnTo>
                  <a:lnTo>
                    <a:pt x="185" y="55"/>
                  </a:lnTo>
                  <a:lnTo>
                    <a:pt x="110" y="35"/>
                  </a:lnTo>
                  <a:lnTo>
                    <a:pt x="163" y="18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109">
              <a:extLst>
                <a:ext uri="{FF2B5EF4-FFF2-40B4-BE49-F238E27FC236}">
                  <a16:creationId xmlns:a16="http://schemas.microsoft.com/office/drawing/2014/main" id="{4DCA108A-D1DC-4168-A8AC-B496CC7B4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4182"/>
              <a:ext cx="649" cy="107"/>
            </a:xfrm>
            <a:custGeom>
              <a:avLst/>
              <a:gdLst>
                <a:gd name="T0" fmla="*/ 173 w 1948"/>
                <a:gd name="T1" fmla="*/ 16 h 322"/>
                <a:gd name="T2" fmla="*/ 173 w 1948"/>
                <a:gd name="T3" fmla="*/ 11 h 322"/>
                <a:gd name="T4" fmla="*/ 185 w 1948"/>
                <a:gd name="T5" fmla="*/ 11 h 322"/>
                <a:gd name="T6" fmla="*/ 167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5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09 w 1948"/>
                <a:gd name="T21" fmla="*/ 0 h 322"/>
                <a:gd name="T22" fmla="*/ 138 w 1948"/>
                <a:gd name="T23" fmla="*/ 8 h 322"/>
                <a:gd name="T24" fmla="*/ 153 w 1948"/>
                <a:gd name="T25" fmla="*/ 1 h 322"/>
                <a:gd name="T26" fmla="*/ 177 w 1948"/>
                <a:gd name="T27" fmla="*/ 2 h 322"/>
                <a:gd name="T28" fmla="*/ 203 w 1948"/>
                <a:gd name="T29" fmla="*/ 2 h 322"/>
                <a:gd name="T30" fmla="*/ 210 w 1948"/>
                <a:gd name="T31" fmla="*/ 11 h 322"/>
                <a:gd name="T32" fmla="*/ 197 w 1948"/>
                <a:gd name="T33" fmla="*/ 11 h 322"/>
                <a:gd name="T34" fmla="*/ 163 w 1948"/>
                <a:gd name="T35" fmla="*/ 33 h 322"/>
                <a:gd name="T36" fmla="*/ 0 w 1948"/>
                <a:gd name="T37" fmla="*/ 36 h 322"/>
                <a:gd name="T38" fmla="*/ 72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1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0 w 1948"/>
                <a:gd name="T53" fmla="*/ 32 h 322"/>
                <a:gd name="T54" fmla="*/ 73 w 1948"/>
                <a:gd name="T55" fmla="*/ 32 h 322"/>
                <a:gd name="T56" fmla="*/ 45 w 1948"/>
                <a:gd name="T57" fmla="*/ 33 h 322"/>
                <a:gd name="T58" fmla="*/ 67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1481" y="184"/>
                  </a:moveTo>
                  <a:lnTo>
                    <a:pt x="1558" y="148"/>
                  </a:lnTo>
                  <a:lnTo>
                    <a:pt x="1502" y="121"/>
                  </a:lnTo>
                  <a:lnTo>
                    <a:pt x="1555" y="96"/>
                  </a:lnTo>
                  <a:lnTo>
                    <a:pt x="1611" y="123"/>
                  </a:lnTo>
                  <a:lnTo>
                    <a:pt x="1666" y="99"/>
                  </a:lnTo>
                  <a:lnTo>
                    <a:pt x="1609" y="72"/>
                  </a:lnTo>
                  <a:lnTo>
                    <a:pt x="1502" y="121"/>
                  </a:lnTo>
                  <a:lnTo>
                    <a:pt x="1384" y="66"/>
                  </a:lnTo>
                  <a:lnTo>
                    <a:pt x="1303" y="102"/>
                  </a:lnTo>
                  <a:lnTo>
                    <a:pt x="1423" y="157"/>
                  </a:lnTo>
                  <a:lnTo>
                    <a:pt x="1261" y="233"/>
                  </a:lnTo>
                  <a:lnTo>
                    <a:pt x="1143" y="288"/>
                  </a:lnTo>
                  <a:lnTo>
                    <a:pt x="1024" y="232"/>
                  </a:lnTo>
                  <a:lnTo>
                    <a:pt x="1071" y="211"/>
                  </a:lnTo>
                  <a:lnTo>
                    <a:pt x="1127" y="235"/>
                  </a:lnTo>
                  <a:lnTo>
                    <a:pt x="1192" y="203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49" y="178"/>
                  </a:lnTo>
                  <a:lnTo>
                    <a:pt x="1306" y="151"/>
                  </a:lnTo>
                  <a:lnTo>
                    <a:pt x="985" y="0"/>
                  </a:lnTo>
                  <a:lnTo>
                    <a:pt x="1087" y="0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375" y="13"/>
                  </a:lnTo>
                  <a:lnTo>
                    <a:pt x="1491" y="66"/>
                  </a:lnTo>
                  <a:lnTo>
                    <a:pt x="1595" y="17"/>
                  </a:lnTo>
                  <a:lnTo>
                    <a:pt x="1716" y="75"/>
                  </a:lnTo>
                  <a:lnTo>
                    <a:pt x="1829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4" y="72"/>
                  </a:lnTo>
                  <a:lnTo>
                    <a:pt x="1773" y="101"/>
                  </a:lnTo>
                  <a:lnTo>
                    <a:pt x="1352" y="299"/>
                  </a:lnTo>
                  <a:lnTo>
                    <a:pt x="1465" y="299"/>
                  </a:lnTo>
                  <a:lnTo>
                    <a:pt x="1409" y="322"/>
                  </a:lnTo>
                  <a:lnTo>
                    <a:pt x="0" y="322"/>
                  </a:lnTo>
                  <a:lnTo>
                    <a:pt x="536" y="72"/>
                  </a:lnTo>
                  <a:lnTo>
                    <a:pt x="652" y="127"/>
                  </a:lnTo>
                  <a:lnTo>
                    <a:pt x="726" y="95"/>
                  </a:lnTo>
                  <a:lnTo>
                    <a:pt x="784" y="122"/>
                  </a:lnTo>
                  <a:lnTo>
                    <a:pt x="600" y="209"/>
                  </a:lnTo>
                  <a:lnTo>
                    <a:pt x="659" y="236"/>
                  </a:lnTo>
                  <a:lnTo>
                    <a:pt x="846" y="151"/>
                  </a:lnTo>
                  <a:lnTo>
                    <a:pt x="906" y="178"/>
                  </a:lnTo>
                  <a:lnTo>
                    <a:pt x="832" y="210"/>
                  </a:lnTo>
                  <a:lnTo>
                    <a:pt x="892" y="239"/>
                  </a:lnTo>
                  <a:lnTo>
                    <a:pt x="965" y="205"/>
                  </a:lnTo>
                  <a:lnTo>
                    <a:pt x="522" y="0"/>
                  </a:lnTo>
                  <a:lnTo>
                    <a:pt x="623" y="0"/>
                  </a:lnTo>
                  <a:lnTo>
                    <a:pt x="1071" y="211"/>
                  </a:lnTo>
                  <a:lnTo>
                    <a:pt x="1024" y="232"/>
                  </a:lnTo>
                  <a:lnTo>
                    <a:pt x="904" y="290"/>
                  </a:lnTo>
                  <a:lnTo>
                    <a:pt x="784" y="233"/>
                  </a:lnTo>
                  <a:lnTo>
                    <a:pt x="659" y="291"/>
                  </a:lnTo>
                  <a:lnTo>
                    <a:pt x="541" y="235"/>
                  </a:lnTo>
                  <a:lnTo>
                    <a:pt x="406" y="299"/>
                  </a:lnTo>
                  <a:lnTo>
                    <a:pt x="286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9" y="299"/>
                  </a:lnTo>
                  <a:lnTo>
                    <a:pt x="1238" y="299"/>
                  </a:lnTo>
                  <a:lnTo>
                    <a:pt x="1429" y="209"/>
                  </a:lnTo>
                  <a:lnTo>
                    <a:pt x="1372" y="181"/>
                  </a:lnTo>
                  <a:lnTo>
                    <a:pt x="1423" y="159"/>
                  </a:lnTo>
                  <a:lnTo>
                    <a:pt x="1481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Rectangle 110">
              <a:extLst>
                <a:ext uri="{FF2B5EF4-FFF2-40B4-BE49-F238E27FC236}">
                  <a16:creationId xmlns:a16="http://schemas.microsoft.com/office/drawing/2014/main" id="{C0D2D220-9C36-446E-84C8-0FE76B68E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155"/>
              <a:ext cx="470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13" name="Rectangle 111">
              <a:extLst>
                <a:ext uri="{FF2B5EF4-FFF2-40B4-BE49-F238E27FC236}">
                  <a16:creationId xmlns:a16="http://schemas.microsoft.com/office/drawing/2014/main" id="{34584FFB-9BF6-4B1D-BA5D-1320843E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173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14" name="Rectangle 112">
              <a:extLst>
                <a:ext uri="{FF2B5EF4-FFF2-40B4-BE49-F238E27FC236}">
                  <a16:creationId xmlns:a16="http://schemas.microsoft.com/office/drawing/2014/main" id="{8FCE3CE4-F031-427A-BAC7-206C4A3FD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297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15" name="Freeform 113">
              <a:extLst>
                <a:ext uri="{FF2B5EF4-FFF2-40B4-BE49-F238E27FC236}">
                  <a16:creationId xmlns:a16="http://schemas.microsoft.com/office/drawing/2014/main" id="{F11F6CD1-A3DC-47BD-8D93-5C942E6CC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4182"/>
              <a:ext cx="649" cy="107"/>
            </a:xfrm>
            <a:custGeom>
              <a:avLst/>
              <a:gdLst>
                <a:gd name="T0" fmla="*/ 173 w 1948"/>
                <a:gd name="T1" fmla="*/ 16 h 322"/>
                <a:gd name="T2" fmla="*/ 173 w 1948"/>
                <a:gd name="T3" fmla="*/ 11 h 322"/>
                <a:gd name="T4" fmla="*/ 185 w 1948"/>
                <a:gd name="T5" fmla="*/ 11 h 322"/>
                <a:gd name="T6" fmla="*/ 167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5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09 w 1948"/>
                <a:gd name="T21" fmla="*/ 0 h 322"/>
                <a:gd name="T22" fmla="*/ 138 w 1948"/>
                <a:gd name="T23" fmla="*/ 8 h 322"/>
                <a:gd name="T24" fmla="*/ 153 w 1948"/>
                <a:gd name="T25" fmla="*/ 1 h 322"/>
                <a:gd name="T26" fmla="*/ 177 w 1948"/>
                <a:gd name="T27" fmla="*/ 2 h 322"/>
                <a:gd name="T28" fmla="*/ 203 w 1948"/>
                <a:gd name="T29" fmla="*/ 2 h 322"/>
                <a:gd name="T30" fmla="*/ 210 w 1948"/>
                <a:gd name="T31" fmla="*/ 11 h 322"/>
                <a:gd name="T32" fmla="*/ 197 w 1948"/>
                <a:gd name="T33" fmla="*/ 11 h 322"/>
                <a:gd name="T34" fmla="*/ 162 w 1948"/>
                <a:gd name="T35" fmla="*/ 33 h 322"/>
                <a:gd name="T36" fmla="*/ 0 w 1948"/>
                <a:gd name="T37" fmla="*/ 36 h 322"/>
                <a:gd name="T38" fmla="*/ 72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1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0 w 1948"/>
                <a:gd name="T53" fmla="*/ 32 h 322"/>
                <a:gd name="T54" fmla="*/ 73 w 1948"/>
                <a:gd name="T55" fmla="*/ 32 h 322"/>
                <a:gd name="T56" fmla="*/ 45 w 1948"/>
                <a:gd name="T57" fmla="*/ 33 h 322"/>
                <a:gd name="T58" fmla="*/ 67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1484" y="184"/>
                  </a:moveTo>
                  <a:lnTo>
                    <a:pt x="1559" y="148"/>
                  </a:lnTo>
                  <a:lnTo>
                    <a:pt x="1502" y="121"/>
                  </a:lnTo>
                  <a:lnTo>
                    <a:pt x="1555" y="96"/>
                  </a:lnTo>
                  <a:lnTo>
                    <a:pt x="1614" y="123"/>
                  </a:lnTo>
                  <a:lnTo>
                    <a:pt x="1667" y="99"/>
                  </a:lnTo>
                  <a:lnTo>
                    <a:pt x="1609" y="72"/>
                  </a:lnTo>
                  <a:lnTo>
                    <a:pt x="1502" y="121"/>
                  </a:lnTo>
                  <a:lnTo>
                    <a:pt x="1384" y="66"/>
                  </a:lnTo>
                  <a:lnTo>
                    <a:pt x="1304" y="102"/>
                  </a:lnTo>
                  <a:lnTo>
                    <a:pt x="1426" y="157"/>
                  </a:lnTo>
                  <a:lnTo>
                    <a:pt x="1261" y="233"/>
                  </a:lnTo>
                  <a:lnTo>
                    <a:pt x="1143" y="288"/>
                  </a:lnTo>
                  <a:lnTo>
                    <a:pt x="1025" y="232"/>
                  </a:lnTo>
                  <a:lnTo>
                    <a:pt x="1072" y="211"/>
                  </a:lnTo>
                  <a:lnTo>
                    <a:pt x="1129" y="235"/>
                  </a:lnTo>
                  <a:lnTo>
                    <a:pt x="1192" y="203"/>
                  </a:lnTo>
                  <a:lnTo>
                    <a:pt x="758" y="0"/>
                  </a:lnTo>
                  <a:lnTo>
                    <a:pt x="870" y="0"/>
                  </a:lnTo>
                  <a:lnTo>
                    <a:pt x="1250" y="178"/>
                  </a:lnTo>
                  <a:lnTo>
                    <a:pt x="1308" y="151"/>
                  </a:lnTo>
                  <a:lnTo>
                    <a:pt x="986" y="0"/>
                  </a:lnTo>
                  <a:lnTo>
                    <a:pt x="1088" y="0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377" y="13"/>
                  </a:lnTo>
                  <a:lnTo>
                    <a:pt x="1491" y="66"/>
                  </a:lnTo>
                  <a:lnTo>
                    <a:pt x="1596" y="17"/>
                  </a:lnTo>
                  <a:lnTo>
                    <a:pt x="1716" y="75"/>
                  </a:lnTo>
                  <a:lnTo>
                    <a:pt x="1830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7" y="72"/>
                  </a:lnTo>
                  <a:lnTo>
                    <a:pt x="1776" y="101"/>
                  </a:lnTo>
                  <a:lnTo>
                    <a:pt x="1352" y="299"/>
                  </a:lnTo>
                  <a:lnTo>
                    <a:pt x="1463" y="299"/>
                  </a:lnTo>
                  <a:lnTo>
                    <a:pt x="1409" y="322"/>
                  </a:lnTo>
                  <a:lnTo>
                    <a:pt x="0" y="322"/>
                  </a:lnTo>
                  <a:lnTo>
                    <a:pt x="536" y="72"/>
                  </a:lnTo>
                  <a:lnTo>
                    <a:pt x="652" y="127"/>
                  </a:lnTo>
                  <a:lnTo>
                    <a:pt x="726" y="95"/>
                  </a:lnTo>
                  <a:lnTo>
                    <a:pt x="785" y="122"/>
                  </a:lnTo>
                  <a:lnTo>
                    <a:pt x="601" y="209"/>
                  </a:lnTo>
                  <a:lnTo>
                    <a:pt x="659" y="236"/>
                  </a:lnTo>
                  <a:lnTo>
                    <a:pt x="849" y="151"/>
                  </a:lnTo>
                  <a:lnTo>
                    <a:pt x="906" y="178"/>
                  </a:lnTo>
                  <a:lnTo>
                    <a:pt x="833" y="210"/>
                  </a:lnTo>
                  <a:lnTo>
                    <a:pt x="893" y="239"/>
                  </a:lnTo>
                  <a:lnTo>
                    <a:pt x="965" y="205"/>
                  </a:lnTo>
                  <a:lnTo>
                    <a:pt x="525" y="0"/>
                  </a:lnTo>
                  <a:lnTo>
                    <a:pt x="624" y="0"/>
                  </a:lnTo>
                  <a:lnTo>
                    <a:pt x="1072" y="211"/>
                  </a:lnTo>
                  <a:lnTo>
                    <a:pt x="1025" y="232"/>
                  </a:lnTo>
                  <a:lnTo>
                    <a:pt x="904" y="290"/>
                  </a:lnTo>
                  <a:lnTo>
                    <a:pt x="785" y="233"/>
                  </a:lnTo>
                  <a:lnTo>
                    <a:pt x="659" y="291"/>
                  </a:lnTo>
                  <a:lnTo>
                    <a:pt x="541" y="235"/>
                  </a:lnTo>
                  <a:lnTo>
                    <a:pt x="407" y="299"/>
                  </a:lnTo>
                  <a:lnTo>
                    <a:pt x="286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9" y="299"/>
                  </a:lnTo>
                  <a:lnTo>
                    <a:pt x="1238" y="299"/>
                  </a:lnTo>
                  <a:lnTo>
                    <a:pt x="1429" y="209"/>
                  </a:lnTo>
                  <a:lnTo>
                    <a:pt x="1375" y="181"/>
                  </a:lnTo>
                  <a:lnTo>
                    <a:pt x="1426" y="159"/>
                  </a:lnTo>
                  <a:lnTo>
                    <a:pt x="1484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Rectangle 114">
              <a:extLst>
                <a:ext uri="{FF2B5EF4-FFF2-40B4-BE49-F238E27FC236}">
                  <a16:creationId xmlns:a16="http://schemas.microsoft.com/office/drawing/2014/main" id="{4D70DE79-EE45-47B1-91A7-3BE55509F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4155"/>
              <a:ext cx="471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17" name="Rectangle 115">
              <a:extLst>
                <a:ext uri="{FF2B5EF4-FFF2-40B4-BE49-F238E27FC236}">
                  <a16:creationId xmlns:a16="http://schemas.microsoft.com/office/drawing/2014/main" id="{EF2C8BD8-E60C-464A-BA19-9E20D8E95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4173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18" name="Rectangle 116">
              <a:extLst>
                <a:ext uri="{FF2B5EF4-FFF2-40B4-BE49-F238E27FC236}">
                  <a16:creationId xmlns:a16="http://schemas.microsoft.com/office/drawing/2014/main" id="{5CE8704B-EA1D-499D-9B79-B9FD455B0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429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19" name="Freeform 117">
              <a:extLst>
                <a:ext uri="{FF2B5EF4-FFF2-40B4-BE49-F238E27FC236}">
                  <a16:creationId xmlns:a16="http://schemas.microsoft.com/office/drawing/2014/main" id="{92A2D229-D8E4-4AD3-92D5-E3652A45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760"/>
              <a:ext cx="312" cy="223"/>
            </a:xfrm>
            <a:custGeom>
              <a:avLst/>
              <a:gdLst>
                <a:gd name="T0" fmla="*/ 47 w 937"/>
                <a:gd name="T1" fmla="*/ 15 h 671"/>
                <a:gd name="T2" fmla="*/ 31 w 937"/>
                <a:gd name="T3" fmla="*/ 15 h 671"/>
                <a:gd name="T4" fmla="*/ 32 w 937"/>
                <a:gd name="T5" fmla="*/ 11 h 671"/>
                <a:gd name="T6" fmla="*/ 39 w 937"/>
                <a:gd name="T7" fmla="*/ 17 h 671"/>
                <a:gd name="T8" fmla="*/ 33 w 937"/>
                <a:gd name="T9" fmla="*/ 25 h 671"/>
                <a:gd name="T10" fmla="*/ 75 w 937"/>
                <a:gd name="T11" fmla="*/ 26 h 671"/>
                <a:gd name="T12" fmla="*/ 75 w 937"/>
                <a:gd name="T13" fmla="*/ 35 h 671"/>
                <a:gd name="T14" fmla="*/ 76 w 937"/>
                <a:gd name="T15" fmla="*/ 31 h 671"/>
                <a:gd name="T16" fmla="*/ 0 w 937"/>
                <a:gd name="T17" fmla="*/ 45 h 671"/>
                <a:gd name="T18" fmla="*/ 57 w 937"/>
                <a:gd name="T19" fmla="*/ 27 h 671"/>
                <a:gd name="T20" fmla="*/ 0 w 937"/>
                <a:gd name="T21" fmla="*/ 37 h 671"/>
                <a:gd name="T22" fmla="*/ 24 w 937"/>
                <a:gd name="T23" fmla="*/ 27 h 671"/>
                <a:gd name="T24" fmla="*/ 4 w 937"/>
                <a:gd name="T25" fmla="*/ 22 h 671"/>
                <a:gd name="T26" fmla="*/ 5 w 937"/>
                <a:gd name="T27" fmla="*/ 14 h 671"/>
                <a:gd name="T28" fmla="*/ 7 w 937"/>
                <a:gd name="T29" fmla="*/ 5 h 671"/>
                <a:gd name="T30" fmla="*/ 32 w 937"/>
                <a:gd name="T31" fmla="*/ 2 h 671"/>
                <a:gd name="T32" fmla="*/ 32 w 937"/>
                <a:gd name="T33" fmla="*/ 7 h 671"/>
                <a:gd name="T34" fmla="*/ 96 w 937"/>
                <a:gd name="T35" fmla="*/ 19 h 671"/>
                <a:gd name="T36" fmla="*/ 104 w 937"/>
                <a:gd name="T37" fmla="*/ 74 h 671"/>
                <a:gd name="T38" fmla="*/ 41 w 937"/>
                <a:gd name="T39" fmla="*/ 49 h 671"/>
                <a:gd name="T40" fmla="*/ 39 w 937"/>
                <a:gd name="T41" fmla="*/ 44 h 671"/>
                <a:gd name="T42" fmla="*/ 76 w 937"/>
                <a:gd name="T43" fmla="*/ 49 h 671"/>
                <a:gd name="T44" fmla="*/ 57 w 937"/>
                <a:gd name="T45" fmla="*/ 40 h 671"/>
                <a:gd name="T46" fmla="*/ 76 w 937"/>
                <a:gd name="T47" fmla="*/ 40 h 671"/>
                <a:gd name="T48" fmla="*/ 0 w 937"/>
                <a:gd name="T49" fmla="*/ 54 h 671"/>
                <a:gd name="T50" fmla="*/ 68 w 937"/>
                <a:gd name="T51" fmla="*/ 33 h 671"/>
                <a:gd name="T52" fmla="*/ 93 w 937"/>
                <a:gd name="T53" fmla="*/ 40 h 671"/>
                <a:gd name="T54" fmla="*/ 94 w 937"/>
                <a:gd name="T55" fmla="*/ 49 h 671"/>
                <a:gd name="T56" fmla="*/ 96 w 937"/>
                <a:gd name="T57" fmla="*/ 58 h 671"/>
                <a:gd name="T58" fmla="*/ 48 w 937"/>
                <a:gd name="T59" fmla="*/ 51 h 671"/>
                <a:gd name="T60" fmla="*/ 96 w 937"/>
                <a:gd name="T61" fmla="*/ 67 h 671"/>
                <a:gd name="T62" fmla="*/ 67 w 937"/>
                <a:gd name="T63" fmla="*/ 20 h 671"/>
                <a:gd name="T64" fmla="*/ 51 w 937"/>
                <a:gd name="T65" fmla="*/ 20 h 6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1">
                  <a:moveTo>
                    <a:pt x="534" y="161"/>
                  </a:moveTo>
                  <a:lnTo>
                    <a:pt x="427" y="134"/>
                  </a:lnTo>
                  <a:lnTo>
                    <a:pt x="352" y="154"/>
                  </a:lnTo>
                  <a:lnTo>
                    <a:pt x="279" y="135"/>
                  </a:lnTo>
                  <a:lnTo>
                    <a:pt x="359" y="117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4"/>
                  </a:lnTo>
                  <a:lnTo>
                    <a:pt x="191" y="195"/>
                  </a:lnTo>
                  <a:lnTo>
                    <a:pt x="295" y="222"/>
                  </a:lnTo>
                  <a:lnTo>
                    <a:pt x="455" y="181"/>
                  </a:lnTo>
                  <a:lnTo>
                    <a:pt x="678" y="237"/>
                  </a:lnTo>
                  <a:lnTo>
                    <a:pt x="835" y="278"/>
                  </a:lnTo>
                  <a:lnTo>
                    <a:pt x="675" y="317"/>
                  </a:lnTo>
                  <a:lnTo>
                    <a:pt x="610" y="301"/>
                  </a:lnTo>
                  <a:lnTo>
                    <a:pt x="682" y="283"/>
                  </a:lnTo>
                  <a:lnTo>
                    <a:pt x="589" y="260"/>
                  </a:lnTo>
                  <a:lnTo>
                    <a:pt x="0" y="410"/>
                  </a:lnTo>
                  <a:lnTo>
                    <a:pt x="0" y="372"/>
                  </a:lnTo>
                  <a:lnTo>
                    <a:pt x="517" y="241"/>
                  </a:lnTo>
                  <a:lnTo>
                    <a:pt x="436" y="220"/>
                  </a:lnTo>
                  <a:lnTo>
                    <a:pt x="0" y="333"/>
                  </a:lnTo>
                  <a:lnTo>
                    <a:pt x="0" y="298"/>
                  </a:lnTo>
                  <a:lnTo>
                    <a:pt x="216" y="243"/>
                  </a:lnTo>
                  <a:lnTo>
                    <a:pt x="211" y="243"/>
                  </a:lnTo>
                  <a:lnTo>
                    <a:pt x="38" y="198"/>
                  </a:lnTo>
                  <a:lnTo>
                    <a:pt x="191" y="159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1"/>
                  </a:lnTo>
                  <a:lnTo>
                    <a:pt x="207" y="0"/>
                  </a:lnTo>
                  <a:lnTo>
                    <a:pt x="284" y="19"/>
                  </a:lnTo>
                  <a:lnTo>
                    <a:pt x="207" y="38"/>
                  </a:lnTo>
                  <a:lnTo>
                    <a:pt x="290" y="61"/>
                  </a:lnTo>
                  <a:lnTo>
                    <a:pt x="867" y="206"/>
                  </a:lnTo>
                  <a:lnTo>
                    <a:pt x="867" y="167"/>
                  </a:lnTo>
                  <a:lnTo>
                    <a:pt x="937" y="185"/>
                  </a:lnTo>
                  <a:lnTo>
                    <a:pt x="937" y="671"/>
                  </a:lnTo>
                  <a:lnTo>
                    <a:pt x="209" y="486"/>
                  </a:lnTo>
                  <a:lnTo>
                    <a:pt x="369" y="445"/>
                  </a:lnTo>
                  <a:lnTo>
                    <a:pt x="273" y="421"/>
                  </a:lnTo>
                  <a:lnTo>
                    <a:pt x="355" y="400"/>
                  </a:lnTo>
                  <a:lnTo>
                    <a:pt x="607" y="465"/>
                  </a:lnTo>
                  <a:lnTo>
                    <a:pt x="687" y="444"/>
                  </a:lnTo>
                  <a:lnTo>
                    <a:pt x="434" y="379"/>
                  </a:lnTo>
                  <a:lnTo>
                    <a:pt x="514" y="359"/>
                  </a:lnTo>
                  <a:lnTo>
                    <a:pt x="610" y="384"/>
                  </a:lnTo>
                  <a:lnTo>
                    <a:pt x="689" y="363"/>
                  </a:lnTo>
                  <a:lnTo>
                    <a:pt x="594" y="339"/>
                  </a:lnTo>
                  <a:lnTo>
                    <a:pt x="0" y="490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7"/>
                  </a:lnTo>
                  <a:lnTo>
                    <a:pt x="837" y="359"/>
                  </a:lnTo>
                  <a:lnTo>
                    <a:pt x="678" y="401"/>
                  </a:lnTo>
                  <a:lnTo>
                    <a:pt x="844" y="443"/>
                  </a:lnTo>
                  <a:lnTo>
                    <a:pt x="682" y="485"/>
                  </a:lnTo>
                  <a:lnTo>
                    <a:pt x="867" y="529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1"/>
                  </a:lnTo>
                  <a:lnTo>
                    <a:pt x="867" y="609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8"/>
                  </a:lnTo>
                  <a:lnTo>
                    <a:pt x="455" y="181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0" name="Rectangle 118">
              <a:extLst>
                <a:ext uri="{FF2B5EF4-FFF2-40B4-BE49-F238E27FC236}">
                  <a16:creationId xmlns:a16="http://schemas.microsoft.com/office/drawing/2014/main" id="{CDD294CF-DEDD-44EF-B641-A4B5E5125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821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21" name="Rectangle 119">
              <a:extLst>
                <a:ext uri="{FF2B5EF4-FFF2-40B4-BE49-F238E27FC236}">
                  <a16:creationId xmlns:a16="http://schemas.microsoft.com/office/drawing/2014/main" id="{F610C79B-711E-428D-B5F0-BE10242AF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821"/>
              <a:ext cx="25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22" name="Rectangle 120">
              <a:extLst>
                <a:ext uri="{FF2B5EF4-FFF2-40B4-BE49-F238E27FC236}">
                  <a16:creationId xmlns:a16="http://schemas.microsoft.com/office/drawing/2014/main" id="{54435833-CE36-4FA0-858E-814E774B4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821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23" name="Freeform 121">
              <a:extLst>
                <a:ext uri="{FF2B5EF4-FFF2-40B4-BE49-F238E27FC236}">
                  <a16:creationId xmlns:a16="http://schemas.microsoft.com/office/drawing/2014/main" id="{D94B45F8-FC35-4BC3-AD23-4464A8A09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598"/>
              <a:ext cx="312" cy="223"/>
            </a:xfrm>
            <a:custGeom>
              <a:avLst/>
              <a:gdLst>
                <a:gd name="T0" fmla="*/ 47 w 937"/>
                <a:gd name="T1" fmla="*/ 15 h 670"/>
                <a:gd name="T2" fmla="*/ 31 w 937"/>
                <a:gd name="T3" fmla="*/ 15 h 670"/>
                <a:gd name="T4" fmla="*/ 32 w 937"/>
                <a:gd name="T5" fmla="*/ 11 h 670"/>
                <a:gd name="T6" fmla="*/ 39 w 937"/>
                <a:gd name="T7" fmla="*/ 17 h 670"/>
                <a:gd name="T8" fmla="*/ 33 w 937"/>
                <a:gd name="T9" fmla="*/ 25 h 670"/>
                <a:gd name="T10" fmla="*/ 75 w 937"/>
                <a:gd name="T11" fmla="*/ 26 h 670"/>
                <a:gd name="T12" fmla="*/ 75 w 937"/>
                <a:gd name="T13" fmla="*/ 35 h 670"/>
                <a:gd name="T14" fmla="*/ 76 w 937"/>
                <a:gd name="T15" fmla="*/ 31 h 670"/>
                <a:gd name="T16" fmla="*/ 0 w 937"/>
                <a:gd name="T17" fmla="*/ 45 h 670"/>
                <a:gd name="T18" fmla="*/ 57 w 937"/>
                <a:gd name="T19" fmla="*/ 27 h 670"/>
                <a:gd name="T20" fmla="*/ 0 w 937"/>
                <a:gd name="T21" fmla="*/ 37 h 670"/>
                <a:gd name="T22" fmla="*/ 24 w 937"/>
                <a:gd name="T23" fmla="*/ 27 h 670"/>
                <a:gd name="T24" fmla="*/ 4 w 937"/>
                <a:gd name="T25" fmla="*/ 22 h 670"/>
                <a:gd name="T26" fmla="*/ 5 w 937"/>
                <a:gd name="T27" fmla="*/ 14 h 670"/>
                <a:gd name="T28" fmla="*/ 7 w 937"/>
                <a:gd name="T29" fmla="*/ 4 h 670"/>
                <a:gd name="T30" fmla="*/ 32 w 937"/>
                <a:gd name="T31" fmla="*/ 2 h 670"/>
                <a:gd name="T32" fmla="*/ 32 w 937"/>
                <a:gd name="T33" fmla="*/ 7 h 670"/>
                <a:gd name="T34" fmla="*/ 96 w 937"/>
                <a:gd name="T35" fmla="*/ 18 h 670"/>
                <a:gd name="T36" fmla="*/ 104 w 937"/>
                <a:gd name="T37" fmla="*/ 74 h 670"/>
                <a:gd name="T38" fmla="*/ 41 w 937"/>
                <a:gd name="T39" fmla="*/ 49 h 670"/>
                <a:gd name="T40" fmla="*/ 39 w 937"/>
                <a:gd name="T41" fmla="*/ 44 h 670"/>
                <a:gd name="T42" fmla="*/ 76 w 937"/>
                <a:gd name="T43" fmla="*/ 49 h 670"/>
                <a:gd name="T44" fmla="*/ 57 w 937"/>
                <a:gd name="T45" fmla="*/ 40 h 670"/>
                <a:gd name="T46" fmla="*/ 76 w 937"/>
                <a:gd name="T47" fmla="*/ 40 h 670"/>
                <a:gd name="T48" fmla="*/ 0 w 937"/>
                <a:gd name="T49" fmla="*/ 54 h 670"/>
                <a:gd name="T50" fmla="*/ 68 w 937"/>
                <a:gd name="T51" fmla="*/ 33 h 670"/>
                <a:gd name="T52" fmla="*/ 93 w 937"/>
                <a:gd name="T53" fmla="*/ 40 h 670"/>
                <a:gd name="T54" fmla="*/ 94 w 937"/>
                <a:gd name="T55" fmla="*/ 49 h 670"/>
                <a:gd name="T56" fmla="*/ 96 w 937"/>
                <a:gd name="T57" fmla="*/ 59 h 670"/>
                <a:gd name="T58" fmla="*/ 48 w 937"/>
                <a:gd name="T59" fmla="*/ 51 h 670"/>
                <a:gd name="T60" fmla="*/ 96 w 937"/>
                <a:gd name="T61" fmla="*/ 67 h 670"/>
                <a:gd name="T62" fmla="*/ 67 w 937"/>
                <a:gd name="T63" fmla="*/ 20 h 670"/>
                <a:gd name="T64" fmla="*/ 51 w 937"/>
                <a:gd name="T65" fmla="*/ 20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670">
                  <a:moveTo>
                    <a:pt x="534" y="161"/>
                  </a:moveTo>
                  <a:lnTo>
                    <a:pt x="427" y="133"/>
                  </a:lnTo>
                  <a:lnTo>
                    <a:pt x="352" y="154"/>
                  </a:lnTo>
                  <a:lnTo>
                    <a:pt x="279" y="135"/>
                  </a:lnTo>
                  <a:lnTo>
                    <a:pt x="359" y="116"/>
                  </a:lnTo>
                  <a:lnTo>
                    <a:pt x="284" y="97"/>
                  </a:lnTo>
                  <a:lnTo>
                    <a:pt x="207" y="118"/>
                  </a:lnTo>
                  <a:lnTo>
                    <a:pt x="352" y="154"/>
                  </a:lnTo>
                  <a:lnTo>
                    <a:pt x="191" y="195"/>
                  </a:lnTo>
                  <a:lnTo>
                    <a:pt x="295" y="221"/>
                  </a:lnTo>
                  <a:lnTo>
                    <a:pt x="455" y="180"/>
                  </a:lnTo>
                  <a:lnTo>
                    <a:pt x="678" y="237"/>
                  </a:lnTo>
                  <a:lnTo>
                    <a:pt x="835" y="277"/>
                  </a:lnTo>
                  <a:lnTo>
                    <a:pt x="675" y="318"/>
                  </a:lnTo>
                  <a:lnTo>
                    <a:pt x="610" y="301"/>
                  </a:lnTo>
                  <a:lnTo>
                    <a:pt x="682" y="283"/>
                  </a:lnTo>
                  <a:lnTo>
                    <a:pt x="589" y="259"/>
                  </a:lnTo>
                  <a:lnTo>
                    <a:pt x="0" y="409"/>
                  </a:lnTo>
                  <a:lnTo>
                    <a:pt x="0" y="372"/>
                  </a:lnTo>
                  <a:lnTo>
                    <a:pt x="517" y="241"/>
                  </a:lnTo>
                  <a:lnTo>
                    <a:pt x="436" y="220"/>
                  </a:lnTo>
                  <a:lnTo>
                    <a:pt x="0" y="332"/>
                  </a:lnTo>
                  <a:lnTo>
                    <a:pt x="0" y="297"/>
                  </a:lnTo>
                  <a:lnTo>
                    <a:pt x="216" y="242"/>
                  </a:lnTo>
                  <a:lnTo>
                    <a:pt x="211" y="242"/>
                  </a:lnTo>
                  <a:lnTo>
                    <a:pt x="38" y="197"/>
                  </a:lnTo>
                  <a:lnTo>
                    <a:pt x="191" y="158"/>
                  </a:lnTo>
                  <a:lnTo>
                    <a:pt x="49" y="122"/>
                  </a:lnTo>
                  <a:lnTo>
                    <a:pt x="216" y="80"/>
                  </a:lnTo>
                  <a:lnTo>
                    <a:pt x="61" y="40"/>
                  </a:lnTo>
                  <a:lnTo>
                    <a:pt x="207" y="0"/>
                  </a:lnTo>
                  <a:lnTo>
                    <a:pt x="284" y="19"/>
                  </a:lnTo>
                  <a:lnTo>
                    <a:pt x="207" y="38"/>
                  </a:lnTo>
                  <a:lnTo>
                    <a:pt x="290" y="60"/>
                  </a:lnTo>
                  <a:lnTo>
                    <a:pt x="867" y="205"/>
                  </a:lnTo>
                  <a:lnTo>
                    <a:pt x="867" y="166"/>
                  </a:lnTo>
                  <a:lnTo>
                    <a:pt x="937" y="184"/>
                  </a:lnTo>
                  <a:lnTo>
                    <a:pt x="937" y="670"/>
                  </a:lnTo>
                  <a:lnTo>
                    <a:pt x="209" y="485"/>
                  </a:lnTo>
                  <a:lnTo>
                    <a:pt x="369" y="445"/>
                  </a:lnTo>
                  <a:lnTo>
                    <a:pt x="273" y="421"/>
                  </a:lnTo>
                  <a:lnTo>
                    <a:pt x="355" y="399"/>
                  </a:lnTo>
                  <a:lnTo>
                    <a:pt x="607" y="464"/>
                  </a:lnTo>
                  <a:lnTo>
                    <a:pt x="687" y="444"/>
                  </a:lnTo>
                  <a:lnTo>
                    <a:pt x="434" y="378"/>
                  </a:lnTo>
                  <a:lnTo>
                    <a:pt x="514" y="358"/>
                  </a:lnTo>
                  <a:lnTo>
                    <a:pt x="610" y="385"/>
                  </a:lnTo>
                  <a:lnTo>
                    <a:pt x="689" y="364"/>
                  </a:lnTo>
                  <a:lnTo>
                    <a:pt x="594" y="339"/>
                  </a:lnTo>
                  <a:lnTo>
                    <a:pt x="0" y="489"/>
                  </a:lnTo>
                  <a:lnTo>
                    <a:pt x="0" y="457"/>
                  </a:lnTo>
                  <a:lnTo>
                    <a:pt x="610" y="301"/>
                  </a:lnTo>
                  <a:lnTo>
                    <a:pt x="675" y="318"/>
                  </a:lnTo>
                  <a:lnTo>
                    <a:pt x="837" y="358"/>
                  </a:lnTo>
                  <a:lnTo>
                    <a:pt x="678" y="400"/>
                  </a:lnTo>
                  <a:lnTo>
                    <a:pt x="844" y="442"/>
                  </a:lnTo>
                  <a:lnTo>
                    <a:pt x="682" y="484"/>
                  </a:lnTo>
                  <a:lnTo>
                    <a:pt x="867" y="530"/>
                  </a:lnTo>
                  <a:lnTo>
                    <a:pt x="865" y="572"/>
                  </a:lnTo>
                  <a:lnTo>
                    <a:pt x="434" y="462"/>
                  </a:lnTo>
                  <a:lnTo>
                    <a:pt x="362" y="480"/>
                  </a:lnTo>
                  <a:lnTo>
                    <a:pt x="867" y="608"/>
                  </a:lnTo>
                  <a:lnTo>
                    <a:pt x="865" y="245"/>
                  </a:lnTo>
                  <a:lnTo>
                    <a:pt x="605" y="178"/>
                  </a:lnTo>
                  <a:lnTo>
                    <a:pt x="526" y="197"/>
                  </a:lnTo>
                  <a:lnTo>
                    <a:pt x="455" y="180"/>
                  </a:lnTo>
                  <a:lnTo>
                    <a:pt x="534" y="16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4" name="Rectangle 122">
              <a:extLst>
                <a:ext uri="{FF2B5EF4-FFF2-40B4-BE49-F238E27FC236}">
                  <a16:creationId xmlns:a16="http://schemas.microsoft.com/office/drawing/2014/main" id="{9DA798FB-1C95-402A-AE9E-4DCFDCB3B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660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25" name="Rectangle 123">
              <a:extLst>
                <a:ext uri="{FF2B5EF4-FFF2-40B4-BE49-F238E27FC236}">
                  <a16:creationId xmlns:a16="http://schemas.microsoft.com/office/drawing/2014/main" id="{5D3EA301-1FA4-4997-8EE2-956422D3F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4" y="3660"/>
              <a:ext cx="25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26" name="Rectangle 124">
              <a:extLst>
                <a:ext uri="{FF2B5EF4-FFF2-40B4-BE49-F238E27FC236}">
                  <a16:creationId xmlns:a16="http://schemas.microsoft.com/office/drawing/2014/main" id="{C6431302-C643-4319-8B2B-760A057797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660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27" name="Freeform 125">
              <a:extLst>
                <a:ext uri="{FF2B5EF4-FFF2-40B4-BE49-F238E27FC236}">
                  <a16:creationId xmlns:a16="http://schemas.microsoft.com/office/drawing/2014/main" id="{B5D889FC-3CE5-430E-A546-931EC9330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3950"/>
              <a:ext cx="311" cy="224"/>
            </a:xfrm>
            <a:custGeom>
              <a:avLst/>
              <a:gdLst>
                <a:gd name="T0" fmla="*/ 56 w 935"/>
                <a:gd name="T1" fmla="*/ 60 h 671"/>
                <a:gd name="T2" fmla="*/ 73 w 935"/>
                <a:gd name="T3" fmla="*/ 60 h 671"/>
                <a:gd name="T4" fmla="*/ 72 w 935"/>
                <a:gd name="T5" fmla="*/ 64 h 671"/>
                <a:gd name="T6" fmla="*/ 65 w 935"/>
                <a:gd name="T7" fmla="*/ 58 h 671"/>
                <a:gd name="T8" fmla="*/ 71 w 935"/>
                <a:gd name="T9" fmla="*/ 50 h 671"/>
                <a:gd name="T10" fmla="*/ 28 w 935"/>
                <a:gd name="T11" fmla="*/ 48 h 671"/>
                <a:gd name="T12" fmla="*/ 29 w 935"/>
                <a:gd name="T13" fmla="*/ 39 h 671"/>
                <a:gd name="T14" fmla="*/ 28 w 935"/>
                <a:gd name="T15" fmla="*/ 43 h 671"/>
                <a:gd name="T16" fmla="*/ 103 w 935"/>
                <a:gd name="T17" fmla="*/ 29 h 671"/>
                <a:gd name="T18" fmla="*/ 46 w 935"/>
                <a:gd name="T19" fmla="*/ 48 h 671"/>
                <a:gd name="T20" fmla="*/ 103 w 935"/>
                <a:gd name="T21" fmla="*/ 38 h 671"/>
                <a:gd name="T22" fmla="*/ 80 w 935"/>
                <a:gd name="T23" fmla="*/ 48 h 671"/>
                <a:gd name="T24" fmla="*/ 99 w 935"/>
                <a:gd name="T25" fmla="*/ 53 h 671"/>
                <a:gd name="T26" fmla="*/ 98 w 935"/>
                <a:gd name="T27" fmla="*/ 61 h 671"/>
                <a:gd name="T28" fmla="*/ 97 w 935"/>
                <a:gd name="T29" fmla="*/ 70 h 671"/>
                <a:gd name="T30" fmla="*/ 73 w 935"/>
                <a:gd name="T31" fmla="*/ 73 h 671"/>
                <a:gd name="T32" fmla="*/ 71 w 935"/>
                <a:gd name="T33" fmla="*/ 68 h 671"/>
                <a:gd name="T34" fmla="*/ 8 w 935"/>
                <a:gd name="T35" fmla="*/ 56 h 671"/>
                <a:gd name="T36" fmla="*/ 0 w 935"/>
                <a:gd name="T37" fmla="*/ 0 h 671"/>
                <a:gd name="T38" fmla="*/ 63 w 935"/>
                <a:gd name="T39" fmla="*/ 25 h 671"/>
                <a:gd name="T40" fmla="*/ 65 w 935"/>
                <a:gd name="T41" fmla="*/ 30 h 671"/>
                <a:gd name="T42" fmla="*/ 27 w 935"/>
                <a:gd name="T43" fmla="*/ 25 h 671"/>
                <a:gd name="T44" fmla="*/ 47 w 935"/>
                <a:gd name="T45" fmla="*/ 35 h 671"/>
                <a:gd name="T46" fmla="*/ 27 w 935"/>
                <a:gd name="T47" fmla="*/ 34 h 671"/>
                <a:gd name="T48" fmla="*/ 103 w 935"/>
                <a:gd name="T49" fmla="*/ 20 h 671"/>
                <a:gd name="T50" fmla="*/ 36 w 935"/>
                <a:gd name="T51" fmla="*/ 41 h 671"/>
                <a:gd name="T52" fmla="*/ 11 w 935"/>
                <a:gd name="T53" fmla="*/ 35 h 671"/>
                <a:gd name="T54" fmla="*/ 10 w 935"/>
                <a:gd name="T55" fmla="*/ 25 h 671"/>
                <a:gd name="T56" fmla="*/ 8 w 935"/>
                <a:gd name="T57" fmla="*/ 16 h 671"/>
                <a:gd name="T58" fmla="*/ 56 w 935"/>
                <a:gd name="T59" fmla="*/ 23 h 671"/>
                <a:gd name="T60" fmla="*/ 8 w 935"/>
                <a:gd name="T61" fmla="*/ 7 h 671"/>
                <a:gd name="T62" fmla="*/ 37 w 935"/>
                <a:gd name="T63" fmla="*/ 55 h 671"/>
                <a:gd name="T64" fmla="*/ 53 w 935"/>
                <a:gd name="T65" fmla="*/ 55 h 6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1">
                  <a:moveTo>
                    <a:pt x="402" y="510"/>
                  </a:moveTo>
                  <a:lnTo>
                    <a:pt x="508" y="537"/>
                  </a:lnTo>
                  <a:lnTo>
                    <a:pt x="587" y="517"/>
                  </a:lnTo>
                  <a:lnTo>
                    <a:pt x="656" y="536"/>
                  </a:lnTo>
                  <a:lnTo>
                    <a:pt x="578" y="554"/>
                  </a:lnTo>
                  <a:lnTo>
                    <a:pt x="651" y="574"/>
                  </a:lnTo>
                  <a:lnTo>
                    <a:pt x="730" y="554"/>
                  </a:lnTo>
                  <a:lnTo>
                    <a:pt x="587" y="517"/>
                  </a:lnTo>
                  <a:lnTo>
                    <a:pt x="747" y="477"/>
                  </a:lnTo>
                  <a:lnTo>
                    <a:pt x="640" y="449"/>
                  </a:lnTo>
                  <a:lnTo>
                    <a:pt x="480" y="490"/>
                  </a:lnTo>
                  <a:lnTo>
                    <a:pt x="257" y="434"/>
                  </a:lnTo>
                  <a:lnTo>
                    <a:pt x="100" y="393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8"/>
                  </a:lnTo>
                  <a:lnTo>
                    <a:pt x="348" y="411"/>
                  </a:lnTo>
                  <a:lnTo>
                    <a:pt x="935" y="261"/>
                  </a:lnTo>
                  <a:lnTo>
                    <a:pt x="935" y="299"/>
                  </a:lnTo>
                  <a:lnTo>
                    <a:pt x="418" y="430"/>
                  </a:lnTo>
                  <a:lnTo>
                    <a:pt x="498" y="449"/>
                  </a:lnTo>
                  <a:lnTo>
                    <a:pt x="935" y="339"/>
                  </a:lnTo>
                  <a:lnTo>
                    <a:pt x="935" y="375"/>
                  </a:lnTo>
                  <a:lnTo>
                    <a:pt x="724" y="428"/>
                  </a:lnTo>
                  <a:lnTo>
                    <a:pt x="724" y="430"/>
                  </a:lnTo>
                  <a:lnTo>
                    <a:pt x="899" y="473"/>
                  </a:lnTo>
                  <a:lnTo>
                    <a:pt x="744" y="513"/>
                  </a:lnTo>
                  <a:lnTo>
                    <a:pt x="888" y="549"/>
                  </a:lnTo>
                  <a:lnTo>
                    <a:pt x="721" y="592"/>
                  </a:lnTo>
                  <a:lnTo>
                    <a:pt x="876" y="630"/>
                  </a:lnTo>
                  <a:lnTo>
                    <a:pt x="728" y="671"/>
                  </a:lnTo>
                  <a:lnTo>
                    <a:pt x="654" y="652"/>
                  </a:lnTo>
                  <a:lnTo>
                    <a:pt x="730" y="633"/>
                  </a:lnTo>
                  <a:lnTo>
                    <a:pt x="644" y="612"/>
                  </a:lnTo>
                  <a:lnTo>
                    <a:pt x="72" y="465"/>
                  </a:lnTo>
                  <a:lnTo>
                    <a:pt x="72" y="504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5"/>
                  </a:lnTo>
                  <a:lnTo>
                    <a:pt x="571" y="226"/>
                  </a:lnTo>
                  <a:lnTo>
                    <a:pt x="664" y="250"/>
                  </a:lnTo>
                  <a:lnTo>
                    <a:pt x="585" y="270"/>
                  </a:lnTo>
                  <a:lnTo>
                    <a:pt x="332" y="207"/>
                  </a:lnTo>
                  <a:lnTo>
                    <a:pt x="248" y="227"/>
                  </a:lnTo>
                  <a:lnTo>
                    <a:pt x="501" y="292"/>
                  </a:lnTo>
                  <a:lnTo>
                    <a:pt x="420" y="312"/>
                  </a:lnTo>
                  <a:lnTo>
                    <a:pt x="327" y="287"/>
                  </a:lnTo>
                  <a:lnTo>
                    <a:pt x="246" y="307"/>
                  </a:lnTo>
                  <a:lnTo>
                    <a:pt x="343" y="333"/>
                  </a:lnTo>
                  <a:lnTo>
                    <a:pt x="935" y="181"/>
                  </a:lnTo>
                  <a:lnTo>
                    <a:pt x="935" y="215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1"/>
                  </a:lnTo>
                  <a:lnTo>
                    <a:pt x="260" y="270"/>
                  </a:lnTo>
                  <a:lnTo>
                    <a:pt x="91" y="227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9"/>
                  </a:lnTo>
                  <a:lnTo>
                    <a:pt x="503" y="208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6"/>
                  </a:lnTo>
                  <a:lnTo>
                    <a:pt x="332" y="493"/>
                  </a:lnTo>
                  <a:lnTo>
                    <a:pt x="409" y="473"/>
                  </a:lnTo>
                  <a:lnTo>
                    <a:pt x="480" y="490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8" name="Freeform 126">
              <a:extLst>
                <a:ext uri="{FF2B5EF4-FFF2-40B4-BE49-F238E27FC236}">
                  <a16:creationId xmlns:a16="http://schemas.microsoft.com/office/drawing/2014/main" id="{5FF33ACE-B88D-4B79-8E32-1EFA262D1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3950"/>
              <a:ext cx="529" cy="215"/>
            </a:xfrm>
            <a:custGeom>
              <a:avLst/>
              <a:gdLst>
                <a:gd name="T0" fmla="*/ 0 w 1585"/>
                <a:gd name="T1" fmla="*/ 0 h 644"/>
                <a:gd name="T2" fmla="*/ 9 w 1585"/>
                <a:gd name="T3" fmla="*/ 0 h 644"/>
                <a:gd name="T4" fmla="*/ 9 w 1585"/>
                <a:gd name="T5" fmla="*/ 68 h 644"/>
                <a:gd name="T6" fmla="*/ 177 w 1585"/>
                <a:gd name="T7" fmla="*/ 68 h 644"/>
                <a:gd name="T8" fmla="*/ 177 w 1585"/>
                <a:gd name="T9" fmla="*/ 72 h 644"/>
                <a:gd name="T10" fmla="*/ 0 w 1585"/>
                <a:gd name="T11" fmla="*/ 72 h 644"/>
                <a:gd name="T12" fmla="*/ 0 w 1585"/>
                <a:gd name="T13" fmla="*/ 0 h 6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5" h="644">
                  <a:moveTo>
                    <a:pt x="0" y="0"/>
                  </a:moveTo>
                  <a:lnTo>
                    <a:pt x="81" y="0"/>
                  </a:lnTo>
                  <a:lnTo>
                    <a:pt x="81" y="614"/>
                  </a:lnTo>
                  <a:lnTo>
                    <a:pt x="1585" y="614"/>
                  </a:lnTo>
                  <a:lnTo>
                    <a:pt x="1585" y="644"/>
                  </a:lnTo>
                  <a:lnTo>
                    <a:pt x="0" y="6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29" name="Freeform 127">
              <a:extLst>
                <a:ext uri="{FF2B5EF4-FFF2-40B4-BE49-F238E27FC236}">
                  <a16:creationId xmlns:a16="http://schemas.microsoft.com/office/drawing/2014/main" id="{0FC1F529-0271-4B68-8AF3-E46ABCA2D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" y="3950"/>
              <a:ext cx="579" cy="232"/>
            </a:xfrm>
            <a:custGeom>
              <a:avLst/>
              <a:gdLst>
                <a:gd name="T0" fmla="*/ 0 w 1737"/>
                <a:gd name="T1" fmla="*/ 77 h 695"/>
                <a:gd name="T2" fmla="*/ 193 w 1737"/>
                <a:gd name="T3" fmla="*/ 77 h 695"/>
                <a:gd name="T4" fmla="*/ 193 w 1737"/>
                <a:gd name="T5" fmla="*/ 74 h 695"/>
                <a:gd name="T6" fmla="*/ 8 w 1737"/>
                <a:gd name="T7" fmla="*/ 75 h 695"/>
                <a:gd name="T8" fmla="*/ 8 w 1737"/>
                <a:gd name="T9" fmla="*/ 0 h 695"/>
                <a:gd name="T10" fmla="*/ 0 w 1737"/>
                <a:gd name="T11" fmla="*/ 0 h 695"/>
                <a:gd name="T12" fmla="*/ 0 w 1737"/>
                <a:gd name="T13" fmla="*/ 77 h 6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7" h="695">
                  <a:moveTo>
                    <a:pt x="0" y="695"/>
                  </a:moveTo>
                  <a:lnTo>
                    <a:pt x="1737" y="695"/>
                  </a:lnTo>
                  <a:lnTo>
                    <a:pt x="1737" y="669"/>
                  </a:lnTo>
                  <a:lnTo>
                    <a:pt x="72" y="670"/>
                  </a:lnTo>
                  <a:lnTo>
                    <a:pt x="72" y="0"/>
                  </a:lnTo>
                  <a:lnTo>
                    <a:pt x="0" y="0"/>
                  </a:lnTo>
                  <a:lnTo>
                    <a:pt x="0" y="69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0" name="Freeform 128">
              <a:extLst>
                <a:ext uri="{FF2B5EF4-FFF2-40B4-BE49-F238E27FC236}">
                  <a16:creationId xmlns:a16="http://schemas.microsoft.com/office/drawing/2014/main" id="{B2E966A9-052B-49CA-ADEA-1AA5C1C7C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" y="3950"/>
              <a:ext cx="942" cy="356"/>
            </a:xfrm>
            <a:custGeom>
              <a:avLst/>
              <a:gdLst>
                <a:gd name="T0" fmla="*/ 9 w 2824"/>
                <a:gd name="T1" fmla="*/ 116 h 1068"/>
                <a:gd name="T2" fmla="*/ 9 w 2824"/>
                <a:gd name="T3" fmla="*/ 0 h 1068"/>
                <a:gd name="T4" fmla="*/ 0 w 2824"/>
                <a:gd name="T5" fmla="*/ 0 h 1068"/>
                <a:gd name="T6" fmla="*/ 0 w 2824"/>
                <a:gd name="T7" fmla="*/ 119 h 1068"/>
                <a:gd name="T8" fmla="*/ 314 w 2824"/>
                <a:gd name="T9" fmla="*/ 119 h 1068"/>
                <a:gd name="T10" fmla="*/ 314 w 2824"/>
                <a:gd name="T11" fmla="*/ 116 h 1068"/>
                <a:gd name="T12" fmla="*/ 9 w 2824"/>
                <a:gd name="T13" fmla="*/ 116 h 10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24" h="1068">
                  <a:moveTo>
                    <a:pt x="84" y="1041"/>
                  </a:moveTo>
                  <a:lnTo>
                    <a:pt x="84" y="0"/>
                  </a:lnTo>
                  <a:lnTo>
                    <a:pt x="0" y="0"/>
                  </a:lnTo>
                  <a:lnTo>
                    <a:pt x="0" y="1068"/>
                  </a:lnTo>
                  <a:lnTo>
                    <a:pt x="2824" y="1068"/>
                  </a:lnTo>
                  <a:lnTo>
                    <a:pt x="2824" y="1041"/>
                  </a:lnTo>
                  <a:lnTo>
                    <a:pt x="84" y="104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129">
              <a:extLst>
                <a:ext uri="{FF2B5EF4-FFF2-40B4-BE49-F238E27FC236}">
                  <a16:creationId xmlns:a16="http://schemas.microsoft.com/office/drawing/2014/main" id="{B22D0172-752F-4B31-9F23-C30B0E834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4182"/>
              <a:ext cx="648" cy="107"/>
            </a:xfrm>
            <a:custGeom>
              <a:avLst/>
              <a:gdLst>
                <a:gd name="T0" fmla="*/ 173 w 1946"/>
                <a:gd name="T1" fmla="*/ 16 h 322"/>
                <a:gd name="T2" fmla="*/ 172 w 1946"/>
                <a:gd name="T3" fmla="*/ 11 h 322"/>
                <a:gd name="T4" fmla="*/ 185 w 1946"/>
                <a:gd name="T5" fmla="*/ 11 h 322"/>
                <a:gd name="T6" fmla="*/ 166 w 1946"/>
                <a:gd name="T7" fmla="*/ 13 h 322"/>
                <a:gd name="T8" fmla="*/ 145 w 1946"/>
                <a:gd name="T9" fmla="*/ 11 h 322"/>
                <a:gd name="T10" fmla="*/ 140 w 1946"/>
                <a:gd name="T11" fmla="*/ 26 h 322"/>
                <a:gd name="T12" fmla="*/ 114 w 1946"/>
                <a:gd name="T13" fmla="*/ 26 h 322"/>
                <a:gd name="T14" fmla="*/ 125 w 1946"/>
                <a:gd name="T15" fmla="*/ 26 h 322"/>
                <a:gd name="T16" fmla="*/ 84 w 1946"/>
                <a:gd name="T17" fmla="*/ 0 h 322"/>
                <a:gd name="T18" fmla="*/ 139 w 1946"/>
                <a:gd name="T19" fmla="*/ 20 h 322"/>
                <a:gd name="T20" fmla="*/ 109 w 1946"/>
                <a:gd name="T21" fmla="*/ 0 h 322"/>
                <a:gd name="T22" fmla="*/ 138 w 1946"/>
                <a:gd name="T23" fmla="*/ 8 h 322"/>
                <a:gd name="T24" fmla="*/ 153 w 1946"/>
                <a:gd name="T25" fmla="*/ 1 h 322"/>
                <a:gd name="T26" fmla="*/ 177 w 1946"/>
                <a:gd name="T27" fmla="*/ 2 h 322"/>
                <a:gd name="T28" fmla="*/ 203 w 1946"/>
                <a:gd name="T29" fmla="*/ 2 h 322"/>
                <a:gd name="T30" fmla="*/ 210 w 1946"/>
                <a:gd name="T31" fmla="*/ 11 h 322"/>
                <a:gd name="T32" fmla="*/ 197 w 1946"/>
                <a:gd name="T33" fmla="*/ 11 h 322"/>
                <a:gd name="T34" fmla="*/ 162 w 1946"/>
                <a:gd name="T35" fmla="*/ 33 h 322"/>
                <a:gd name="T36" fmla="*/ 0 w 1946"/>
                <a:gd name="T37" fmla="*/ 36 h 322"/>
                <a:gd name="T38" fmla="*/ 72 w 1946"/>
                <a:gd name="T39" fmla="*/ 14 h 322"/>
                <a:gd name="T40" fmla="*/ 87 w 1946"/>
                <a:gd name="T41" fmla="*/ 14 h 322"/>
                <a:gd name="T42" fmla="*/ 73 w 1946"/>
                <a:gd name="T43" fmla="*/ 26 h 322"/>
                <a:gd name="T44" fmla="*/ 100 w 1946"/>
                <a:gd name="T45" fmla="*/ 20 h 322"/>
                <a:gd name="T46" fmla="*/ 99 w 1946"/>
                <a:gd name="T47" fmla="*/ 26 h 322"/>
                <a:gd name="T48" fmla="*/ 58 w 1946"/>
                <a:gd name="T49" fmla="*/ 0 h 322"/>
                <a:gd name="T50" fmla="*/ 119 w 1946"/>
                <a:gd name="T51" fmla="*/ 23 h 322"/>
                <a:gd name="T52" fmla="*/ 100 w 1946"/>
                <a:gd name="T53" fmla="*/ 32 h 322"/>
                <a:gd name="T54" fmla="*/ 73 w 1946"/>
                <a:gd name="T55" fmla="*/ 32 h 322"/>
                <a:gd name="T56" fmla="*/ 45 w 1946"/>
                <a:gd name="T57" fmla="*/ 33 h 322"/>
                <a:gd name="T58" fmla="*/ 67 w 1946"/>
                <a:gd name="T59" fmla="*/ 17 h 322"/>
                <a:gd name="T60" fmla="*/ 20 w 1946"/>
                <a:gd name="T61" fmla="*/ 33 h 322"/>
                <a:gd name="T62" fmla="*/ 159 w 1946"/>
                <a:gd name="T63" fmla="*/ 23 h 322"/>
                <a:gd name="T64" fmla="*/ 158 w 1946"/>
                <a:gd name="T65" fmla="*/ 17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322">
                  <a:moveTo>
                    <a:pt x="1482" y="184"/>
                  </a:moveTo>
                  <a:lnTo>
                    <a:pt x="1559" y="148"/>
                  </a:lnTo>
                  <a:lnTo>
                    <a:pt x="1503" y="121"/>
                  </a:lnTo>
                  <a:lnTo>
                    <a:pt x="1553" y="96"/>
                  </a:lnTo>
                  <a:lnTo>
                    <a:pt x="1612" y="123"/>
                  </a:lnTo>
                  <a:lnTo>
                    <a:pt x="1667" y="99"/>
                  </a:lnTo>
                  <a:lnTo>
                    <a:pt x="1610" y="72"/>
                  </a:lnTo>
                  <a:lnTo>
                    <a:pt x="1503" y="121"/>
                  </a:lnTo>
                  <a:lnTo>
                    <a:pt x="1385" y="66"/>
                  </a:lnTo>
                  <a:lnTo>
                    <a:pt x="1304" y="102"/>
                  </a:lnTo>
                  <a:lnTo>
                    <a:pt x="1424" y="157"/>
                  </a:lnTo>
                  <a:lnTo>
                    <a:pt x="1259" y="233"/>
                  </a:lnTo>
                  <a:lnTo>
                    <a:pt x="1143" y="288"/>
                  </a:lnTo>
                  <a:lnTo>
                    <a:pt x="1025" y="232"/>
                  </a:lnTo>
                  <a:lnTo>
                    <a:pt x="1072" y="211"/>
                  </a:lnTo>
                  <a:lnTo>
                    <a:pt x="1127" y="235"/>
                  </a:lnTo>
                  <a:lnTo>
                    <a:pt x="1193" y="203"/>
                  </a:lnTo>
                  <a:lnTo>
                    <a:pt x="759" y="0"/>
                  </a:lnTo>
                  <a:lnTo>
                    <a:pt x="868" y="0"/>
                  </a:lnTo>
                  <a:lnTo>
                    <a:pt x="1250" y="178"/>
                  </a:lnTo>
                  <a:lnTo>
                    <a:pt x="1306" y="151"/>
                  </a:lnTo>
                  <a:lnTo>
                    <a:pt x="984" y="0"/>
                  </a:lnTo>
                  <a:lnTo>
                    <a:pt x="1084" y="0"/>
                  </a:lnTo>
                  <a:lnTo>
                    <a:pt x="1246" y="75"/>
                  </a:lnTo>
                  <a:lnTo>
                    <a:pt x="1246" y="74"/>
                  </a:lnTo>
                  <a:lnTo>
                    <a:pt x="1375" y="13"/>
                  </a:lnTo>
                  <a:lnTo>
                    <a:pt x="1489" y="66"/>
                  </a:lnTo>
                  <a:lnTo>
                    <a:pt x="1594" y="17"/>
                  </a:lnTo>
                  <a:lnTo>
                    <a:pt x="1716" y="75"/>
                  </a:lnTo>
                  <a:lnTo>
                    <a:pt x="1830" y="21"/>
                  </a:lnTo>
                  <a:lnTo>
                    <a:pt x="1946" y="72"/>
                  </a:lnTo>
                  <a:lnTo>
                    <a:pt x="1895" y="99"/>
                  </a:lnTo>
                  <a:lnTo>
                    <a:pt x="1835" y="72"/>
                  </a:lnTo>
                  <a:lnTo>
                    <a:pt x="1774" y="101"/>
                  </a:lnTo>
                  <a:lnTo>
                    <a:pt x="1352" y="299"/>
                  </a:lnTo>
                  <a:lnTo>
                    <a:pt x="1464" y="299"/>
                  </a:lnTo>
                  <a:lnTo>
                    <a:pt x="1410" y="322"/>
                  </a:lnTo>
                  <a:lnTo>
                    <a:pt x="0" y="322"/>
                  </a:lnTo>
                  <a:lnTo>
                    <a:pt x="535" y="72"/>
                  </a:lnTo>
                  <a:lnTo>
                    <a:pt x="653" y="127"/>
                  </a:lnTo>
                  <a:lnTo>
                    <a:pt x="726" y="95"/>
                  </a:lnTo>
                  <a:lnTo>
                    <a:pt x="785" y="122"/>
                  </a:lnTo>
                  <a:lnTo>
                    <a:pt x="599" y="209"/>
                  </a:lnTo>
                  <a:lnTo>
                    <a:pt x="660" y="236"/>
                  </a:lnTo>
                  <a:lnTo>
                    <a:pt x="847" y="151"/>
                  </a:lnTo>
                  <a:lnTo>
                    <a:pt x="904" y="178"/>
                  </a:lnTo>
                  <a:lnTo>
                    <a:pt x="833" y="210"/>
                  </a:lnTo>
                  <a:lnTo>
                    <a:pt x="893" y="239"/>
                  </a:lnTo>
                  <a:lnTo>
                    <a:pt x="965" y="205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211"/>
                  </a:lnTo>
                  <a:lnTo>
                    <a:pt x="1025" y="232"/>
                  </a:lnTo>
                  <a:lnTo>
                    <a:pt x="904" y="288"/>
                  </a:lnTo>
                  <a:lnTo>
                    <a:pt x="783" y="233"/>
                  </a:lnTo>
                  <a:lnTo>
                    <a:pt x="660" y="291"/>
                  </a:lnTo>
                  <a:lnTo>
                    <a:pt x="539" y="235"/>
                  </a:lnTo>
                  <a:lnTo>
                    <a:pt x="407" y="299"/>
                  </a:lnTo>
                  <a:lnTo>
                    <a:pt x="284" y="299"/>
                  </a:lnTo>
                  <a:lnTo>
                    <a:pt x="606" y="150"/>
                  </a:lnTo>
                  <a:lnTo>
                    <a:pt x="551" y="125"/>
                  </a:lnTo>
                  <a:lnTo>
                    <a:pt x="177" y="299"/>
                  </a:lnTo>
                  <a:lnTo>
                    <a:pt x="1239" y="299"/>
                  </a:lnTo>
                  <a:lnTo>
                    <a:pt x="1429" y="209"/>
                  </a:lnTo>
                  <a:lnTo>
                    <a:pt x="1373" y="181"/>
                  </a:lnTo>
                  <a:lnTo>
                    <a:pt x="1424" y="157"/>
                  </a:lnTo>
                  <a:lnTo>
                    <a:pt x="1482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130">
              <a:extLst>
                <a:ext uri="{FF2B5EF4-FFF2-40B4-BE49-F238E27FC236}">
                  <a16:creationId xmlns:a16="http://schemas.microsoft.com/office/drawing/2014/main" id="{8F56B70E-2E16-42F3-93EE-A76DC4CAC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4189"/>
              <a:ext cx="600" cy="100"/>
            </a:xfrm>
            <a:custGeom>
              <a:avLst/>
              <a:gdLst>
                <a:gd name="T0" fmla="*/ 187 w 1801"/>
                <a:gd name="T1" fmla="*/ 0 h 301"/>
                <a:gd name="T2" fmla="*/ 200 w 1801"/>
                <a:gd name="T3" fmla="*/ 6 h 301"/>
                <a:gd name="T4" fmla="*/ 194 w 1801"/>
                <a:gd name="T5" fmla="*/ 9 h 301"/>
                <a:gd name="T6" fmla="*/ 187 w 1801"/>
                <a:gd name="T7" fmla="*/ 6 h 301"/>
                <a:gd name="T8" fmla="*/ 134 w 1801"/>
                <a:gd name="T9" fmla="*/ 31 h 301"/>
                <a:gd name="T10" fmla="*/ 146 w 1801"/>
                <a:gd name="T11" fmla="*/ 31 h 301"/>
                <a:gd name="T12" fmla="*/ 140 w 1801"/>
                <a:gd name="T13" fmla="*/ 33 h 301"/>
                <a:gd name="T14" fmla="*/ 0 w 1801"/>
                <a:gd name="T15" fmla="*/ 33 h 301"/>
                <a:gd name="T16" fmla="*/ 0 w 1801"/>
                <a:gd name="T17" fmla="*/ 22 h 301"/>
                <a:gd name="T18" fmla="*/ 8 w 1801"/>
                <a:gd name="T19" fmla="*/ 24 h 301"/>
                <a:gd name="T20" fmla="*/ 8 w 1801"/>
                <a:gd name="T21" fmla="*/ 31 h 301"/>
                <a:gd name="T22" fmla="*/ 121 w 1801"/>
                <a:gd name="T23" fmla="*/ 31 h 301"/>
                <a:gd name="T24" fmla="*/ 138 w 1801"/>
                <a:gd name="T25" fmla="*/ 23 h 301"/>
                <a:gd name="T26" fmla="*/ 132 w 1801"/>
                <a:gd name="T27" fmla="*/ 21 h 301"/>
                <a:gd name="T28" fmla="*/ 115 w 1801"/>
                <a:gd name="T29" fmla="*/ 26 h 301"/>
                <a:gd name="T30" fmla="*/ 107 w 1801"/>
                <a:gd name="T31" fmla="*/ 24 h 301"/>
                <a:gd name="T32" fmla="*/ 89 w 1801"/>
                <a:gd name="T33" fmla="*/ 29 h 301"/>
                <a:gd name="T34" fmla="*/ 71 w 1801"/>
                <a:gd name="T35" fmla="*/ 24 h 301"/>
                <a:gd name="T36" fmla="*/ 81 w 1801"/>
                <a:gd name="T37" fmla="*/ 22 h 301"/>
                <a:gd name="T38" fmla="*/ 88 w 1801"/>
                <a:gd name="T39" fmla="*/ 24 h 301"/>
                <a:gd name="T40" fmla="*/ 97 w 1801"/>
                <a:gd name="T41" fmla="*/ 21 h 301"/>
                <a:gd name="T42" fmla="*/ 89 w 1801"/>
                <a:gd name="T43" fmla="*/ 20 h 301"/>
                <a:gd name="T44" fmla="*/ 98 w 1801"/>
                <a:gd name="T45" fmla="*/ 17 h 301"/>
                <a:gd name="T46" fmla="*/ 114 w 1801"/>
                <a:gd name="T47" fmla="*/ 22 h 301"/>
                <a:gd name="T48" fmla="*/ 124 w 1801"/>
                <a:gd name="T49" fmla="*/ 19 h 301"/>
                <a:gd name="T50" fmla="*/ 107 w 1801"/>
                <a:gd name="T51" fmla="*/ 15 h 301"/>
                <a:gd name="T52" fmla="*/ 116 w 1801"/>
                <a:gd name="T53" fmla="*/ 13 h 301"/>
                <a:gd name="T54" fmla="*/ 144 w 1801"/>
                <a:gd name="T55" fmla="*/ 20 h 301"/>
                <a:gd name="T56" fmla="*/ 150 w 1801"/>
                <a:gd name="T57" fmla="*/ 17 h 301"/>
                <a:gd name="T58" fmla="*/ 124 w 1801"/>
                <a:gd name="T59" fmla="*/ 11 h 301"/>
                <a:gd name="T60" fmla="*/ 133 w 1801"/>
                <a:gd name="T61" fmla="*/ 8 h 301"/>
                <a:gd name="T62" fmla="*/ 156 w 1801"/>
                <a:gd name="T63" fmla="*/ 14 h 301"/>
                <a:gd name="T64" fmla="*/ 163 w 1801"/>
                <a:gd name="T65" fmla="*/ 11 h 301"/>
                <a:gd name="T66" fmla="*/ 141 w 1801"/>
                <a:gd name="T67" fmla="*/ 6 h 301"/>
                <a:gd name="T68" fmla="*/ 133 w 1801"/>
                <a:gd name="T69" fmla="*/ 8 h 301"/>
                <a:gd name="T70" fmla="*/ 124 w 1801"/>
                <a:gd name="T71" fmla="*/ 6 h 301"/>
                <a:gd name="T72" fmla="*/ 140 w 1801"/>
                <a:gd name="T73" fmla="*/ 1 h 301"/>
                <a:gd name="T74" fmla="*/ 169 w 1801"/>
                <a:gd name="T75" fmla="*/ 9 h 301"/>
                <a:gd name="T76" fmla="*/ 187 w 1801"/>
                <a:gd name="T77" fmla="*/ 0 h 30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01" h="301">
                  <a:moveTo>
                    <a:pt x="1683" y="0"/>
                  </a:moveTo>
                  <a:lnTo>
                    <a:pt x="1801" y="52"/>
                  </a:lnTo>
                  <a:lnTo>
                    <a:pt x="1746" y="77"/>
                  </a:lnTo>
                  <a:lnTo>
                    <a:pt x="1687" y="51"/>
                  </a:lnTo>
                  <a:lnTo>
                    <a:pt x="1205" y="278"/>
                  </a:lnTo>
                  <a:lnTo>
                    <a:pt x="1316" y="278"/>
                  </a:lnTo>
                  <a:lnTo>
                    <a:pt x="1261" y="301"/>
                  </a:lnTo>
                  <a:lnTo>
                    <a:pt x="0" y="301"/>
                  </a:lnTo>
                  <a:lnTo>
                    <a:pt x="0" y="202"/>
                  </a:lnTo>
                  <a:lnTo>
                    <a:pt x="72" y="220"/>
                  </a:lnTo>
                  <a:lnTo>
                    <a:pt x="72" y="278"/>
                  </a:lnTo>
                  <a:lnTo>
                    <a:pt x="1091" y="278"/>
                  </a:lnTo>
                  <a:lnTo>
                    <a:pt x="1240" y="206"/>
                  </a:lnTo>
                  <a:lnTo>
                    <a:pt x="1189" y="192"/>
                  </a:lnTo>
                  <a:lnTo>
                    <a:pt x="1034" y="234"/>
                  </a:lnTo>
                  <a:lnTo>
                    <a:pt x="961" y="216"/>
                  </a:lnTo>
                  <a:lnTo>
                    <a:pt x="797" y="259"/>
                  </a:lnTo>
                  <a:lnTo>
                    <a:pt x="640" y="220"/>
                  </a:lnTo>
                  <a:lnTo>
                    <a:pt x="726" y="198"/>
                  </a:lnTo>
                  <a:lnTo>
                    <a:pt x="795" y="215"/>
                  </a:lnTo>
                  <a:lnTo>
                    <a:pt x="874" y="194"/>
                  </a:lnTo>
                  <a:lnTo>
                    <a:pt x="804" y="177"/>
                  </a:lnTo>
                  <a:lnTo>
                    <a:pt x="883" y="157"/>
                  </a:lnTo>
                  <a:lnTo>
                    <a:pt x="1031" y="196"/>
                  </a:lnTo>
                  <a:lnTo>
                    <a:pt x="1118" y="175"/>
                  </a:lnTo>
                  <a:lnTo>
                    <a:pt x="965" y="136"/>
                  </a:lnTo>
                  <a:lnTo>
                    <a:pt x="1047" y="114"/>
                  </a:lnTo>
                  <a:lnTo>
                    <a:pt x="1300" y="179"/>
                  </a:lnTo>
                  <a:lnTo>
                    <a:pt x="1348" y="157"/>
                  </a:lnTo>
                  <a:lnTo>
                    <a:pt x="1113" y="98"/>
                  </a:lnTo>
                  <a:lnTo>
                    <a:pt x="1200" y="76"/>
                  </a:lnTo>
                  <a:lnTo>
                    <a:pt x="1407" y="128"/>
                  </a:lnTo>
                  <a:lnTo>
                    <a:pt x="1464" y="103"/>
                  </a:lnTo>
                  <a:lnTo>
                    <a:pt x="1273" y="55"/>
                  </a:lnTo>
                  <a:lnTo>
                    <a:pt x="1200" y="76"/>
                  </a:lnTo>
                  <a:lnTo>
                    <a:pt x="1120" y="54"/>
                  </a:lnTo>
                  <a:lnTo>
                    <a:pt x="1263" y="13"/>
                  </a:lnTo>
                  <a:lnTo>
                    <a:pt x="1518" y="77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Freeform 131">
              <a:extLst>
                <a:ext uri="{FF2B5EF4-FFF2-40B4-BE49-F238E27FC236}">
                  <a16:creationId xmlns:a16="http://schemas.microsoft.com/office/drawing/2014/main" id="{43BF02E3-852E-4F31-9E75-074105E0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4112"/>
              <a:ext cx="407" cy="169"/>
            </a:xfrm>
            <a:custGeom>
              <a:avLst/>
              <a:gdLst>
                <a:gd name="T0" fmla="*/ 0 w 1222"/>
                <a:gd name="T1" fmla="*/ 48 h 508"/>
                <a:gd name="T2" fmla="*/ 0 w 1222"/>
                <a:gd name="T3" fmla="*/ 0 h 508"/>
                <a:gd name="T4" fmla="*/ 81 w 1222"/>
                <a:gd name="T5" fmla="*/ 21 h 508"/>
                <a:gd name="T6" fmla="*/ 54 w 1222"/>
                <a:gd name="T7" fmla="*/ 27 h 508"/>
                <a:gd name="T8" fmla="*/ 37 w 1222"/>
                <a:gd name="T9" fmla="*/ 23 h 508"/>
                <a:gd name="T10" fmla="*/ 28 w 1222"/>
                <a:gd name="T11" fmla="*/ 25 h 508"/>
                <a:gd name="T12" fmla="*/ 45 w 1222"/>
                <a:gd name="T13" fmla="*/ 30 h 508"/>
                <a:gd name="T14" fmla="*/ 28 w 1222"/>
                <a:gd name="T15" fmla="*/ 34 h 508"/>
                <a:gd name="T16" fmla="*/ 38 w 1222"/>
                <a:gd name="T17" fmla="*/ 37 h 508"/>
                <a:gd name="T18" fmla="*/ 47 w 1222"/>
                <a:gd name="T19" fmla="*/ 34 h 508"/>
                <a:gd name="T20" fmla="*/ 36 w 1222"/>
                <a:gd name="T21" fmla="*/ 32 h 508"/>
                <a:gd name="T22" fmla="*/ 45 w 1222"/>
                <a:gd name="T23" fmla="*/ 30 h 508"/>
                <a:gd name="T24" fmla="*/ 56 w 1222"/>
                <a:gd name="T25" fmla="*/ 32 h 508"/>
                <a:gd name="T26" fmla="*/ 65 w 1222"/>
                <a:gd name="T27" fmla="*/ 30 h 508"/>
                <a:gd name="T28" fmla="*/ 54 w 1222"/>
                <a:gd name="T29" fmla="*/ 27 h 508"/>
                <a:gd name="T30" fmla="*/ 63 w 1222"/>
                <a:gd name="T31" fmla="*/ 25 h 508"/>
                <a:gd name="T32" fmla="*/ 74 w 1222"/>
                <a:gd name="T33" fmla="*/ 28 h 508"/>
                <a:gd name="T34" fmla="*/ 104 w 1222"/>
                <a:gd name="T35" fmla="*/ 20 h 508"/>
                <a:gd name="T36" fmla="*/ 104 w 1222"/>
                <a:gd name="T37" fmla="*/ 23 h 508"/>
                <a:gd name="T38" fmla="*/ 45 w 1222"/>
                <a:gd name="T39" fmla="*/ 39 h 508"/>
                <a:gd name="T40" fmla="*/ 55 w 1222"/>
                <a:gd name="T41" fmla="*/ 41 h 508"/>
                <a:gd name="T42" fmla="*/ 46 w 1222"/>
                <a:gd name="T43" fmla="*/ 43 h 508"/>
                <a:gd name="T44" fmla="*/ 11 w 1222"/>
                <a:gd name="T45" fmla="*/ 35 h 508"/>
                <a:gd name="T46" fmla="*/ 29 w 1222"/>
                <a:gd name="T47" fmla="*/ 30 h 508"/>
                <a:gd name="T48" fmla="*/ 11 w 1222"/>
                <a:gd name="T49" fmla="*/ 25 h 508"/>
                <a:gd name="T50" fmla="*/ 28 w 1222"/>
                <a:gd name="T51" fmla="*/ 21 h 508"/>
                <a:gd name="T52" fmla="*/ 8 w 1222"/>
                <a:gd name="T53" fmla="*/ 16 h 508"/>
                <a:gd name="T54" fmla="*/ 8 w 1222"/>
                <a:gd name="T55" fmla="*/ 11 h 508"/>
                <a:gd name="T56" fmla="*/ 56 w 1222"/>
                <a:gd name="T57" fmla="*/ 23 h 508"/>
                <a:gd name="T58" fmla="*/ 64 w 1222"/>
                <a:gd name="T59" fmla="*/ 21 h 508"/>
                <a:gd name="T60" fmla="*/ 8 w 1222"/>
                <a:gd name="T61" fmla="*/ 7 h 508"/>
                <a:gd name="T62" fmla="*/ 8 w 1222"/>
                <a:gd name="T63" fmla="*/ 39 h 508"/>
                <a:gd name="T64" fmla="*/ 37 w 1222"/>
                <a:gd name="T65" fmla="*/ 46 h 508"/>
                <a:gd name="T66" fmla="*/ 121 w 1222"/>
                <a:gd name="T67" fmla="*/ 23 h 508"/>
                <a:gd name="T68" fmla="*/ 136 w 1222"/>
                <a:gd name="T69" fmla="*/ 23 h 508"/>
                <a:gd name="T70" fmla="*/ 45 w 1222"/>
                <a:gd name="T71" fmla="*/ 48 h 508"/>
                <a:gd name="T72" fmla="*/ 53 w 1222"/>
                <a:gd name="T73" fmla="*/ 50 h 508"/>
                <a:gd name="T74" fmla="*/ 115 w 1222"/>
                <a:gd name="T75" fmla="*/ 34 h 508"/>
                <a:gd name="T76" fmla="*/ 105 w 1222"/>
                <a:gd name="T77" fmla="*/ 32 h 508"/>
                <a:gd name="T78" fmla="*/ 115 w 1222"/>
                <a:gd name="T79" fmla="*/ 29 h 508"/>
                <a:gd name="T80" fmla="*/ 133 w 1222"/>
                <a:gd name="T81" fmla="*/ 34 h 508"/>
                <a:gd name="T82" fmla="*/ 61 w 1222"/>
                <a:gd name="T83" fmla="*/ 52 h 508"/>
                <a:gd name="T84" fmla="*/ 75 w 1222"/>
                <a:gd name="T85" fmla="*/ 56 h 508"/>
                <a:gd name="T86" fmla="*/ 61 w 1222"/>
                <a:gd name="T87" fmla="*/ 56 h 508"/>
                <a:gd name="T88" fmla="*/ 8 w 1222"/>
                <a:gd name="T89" fmla="*/ 43 h 508"/>
                <a:gd name="T90" fmla="*/ 8 w 1222"/>
                <a:gd name="T91" fmla="*/ 47 h 508"/>
                <a:gd name="T92" fmla="*/ 46 w 1222"/>
                <a:gd name="T93" fmla="*/ 56 h 508"/>
                <a:gd name="T94" fmla="*/ 33 w 1222"/>
                <a:gd name="T95" fmla="*/ 56 h 508"/>
                <a:gd name="T96" fmla="*/ 0 w 1222"/>
                <a:gd name="T97" fmla="*/ 48 h 50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22" h="508">
                  <a:moveTo>
                    <a:pt x="0" y="432"/>
                  </a:moveTo>
                  <a:lnTo>
                    <a:pt x="0" y="0"/>
                  </a:lnTo>
                  <a:lnTo>
                    <a:pt x="728" y="186"/>
                  </a:lnTo>
                  <a:lnTo>
                    <a:pt x="487" y="247"/>
                  </a:lnTo>
                  <a:lnTo>
                    <a:pt x="332" y="206"/>
                  </a:lnTo>
                  <a:lnTo>
                    <a:pt x="248" y="227"/>
                  </a:lnTo>
                  <a:lnTo>
                    <a:pt x="403" y="267"/>
                  </a:lnTo>
                  <a:lnTo>
                    <a:pt x="248" y="307"/>
                  </a:lnTo>
                  <a:lnTo>
                    <a:pt x="346" y="332"/>
                  </a:lnTo>
                  <a:lnTo>
                    <a:pt x="423" y="311"/>
                  </a:lnTo>
                  <a:lnTo>
                    <a:pt x="327" y="286"/>
                  </a:lnTo>
                  <a:lnTo>
                    <a:pt x="403" y="267"/>
                  </a:lnTo>
                  <a:lnTo>
                    <a:pt x="501" y="292"/>
                  </a:lnTo>
                  <a:lnTo>
                    <a:pt x="585" y="271"/>
                  </a:lnTo>
                  <a:lnTo>
                    <a:pt x="487" y="247"/>
                  </a:lnTo>
                  <a:lnTo>
                    <a:pt x="569" y="225"/>
                  </a:lnTo>
                  <a:lnTo>
                    <a:pt x="665" y="251"/>
                  </a:lnTo>
                  <a:lnTo>
                    <a:pt x="935" y="180"/>
                  </a:lnTo>
                  <a:lnTo>
                    <a:pt x="935" y="210"/>
                  </a:lnTo>
                  <a:lnTo>
                    <a:pt x="408" y="348"/>
                  </a:lnTo>
                  <a:lnTo>
                    <a:pt x="496" y="370"/>
                  </a:lnTo>
                  <a:lnTo>
                    <a:pt x="415" y="392"/>
                  </a:lnTo>
                  <a:lnTo>
                    <a:pt x="98" y="312"/>
                  </a:lnTo>
                  <a:lnTo>
                    <a:pt x="264" y="269"/>
                  </a:lnTo>
                  <a:lnTo>
                    <a:pt x="95" y="226"/>
                  </a:lnTo>
                  <a:lnTo>
                    <a:pt x="253" y="187"/>
                  </a:lnTo>
                  <a:lnTo>
                    <a:pt x="72" y="141"/>
                  </a:lnTo>
                  <a:lnTo>
                    <a:pt x="72" y="99"/>
                  </a:lnTo>
                  <a:lnTo>
                    <a:pt x="503" y="209"/>
                  </a:lnTo>
                  <a:lnTo>
                    <a:pt x="575" y="191"/>
                  </a:lnTo>
                  <a:lnTo>
                    <a:pt x="72" y="62"/>
                  </a:lnTo>
                  <a:lnTo>
                    <a:pt x="72" y="348"/>
                  </a:lnTo>
                  <a:lnTo>
                    <a:pt x="330" y="416"/>
                  </a:lnTo>
                  <a:lnTo>
                    <a:pt x="1092" y="210"/>
                  </a:lnTo>
                  <a:lnTo>
                    <a:pt x="1222" y="210"/>
                  </a:lnTo>
                  <a:lnTo>
                    <a:pt x="405" y="436"/>
                  </a:lnTo>
                  <a:lnTo>
                    <a:pt x="480" y="455"/>
                  </a:lnTo>
                  <a:lnTo>
                    <a:pt x="1036" y="306"/>
                  </a:lnTo>
                  <a:lnTo>
                    <a:pt x="949" y="286"/>
                  </a:lnTo>
                  <a:lnTo>
                    <a:pt x="1034" y="263"/>
                  </a:lnTo>
                  <a:lnTo>
                    <a:pt x="1199" y="306"/>
                  </a:lnTo>
                  <a:lnTo>
                    <a:pt x="550" y="473"/>
                  </a:lnTo>
                  <a:lnTo>
                    <a:pt x="680" y="508"/>
                  </a:lnTo>
                  <a:lnTo>
                    <a:pt x="552" y="508"/>
                  </a:lnTo>
                  <a:lnTo>
                    <a:pt x="72" y="386"/>
                  </a:lnTo>
                  <a:lnTo>
                    <a:pt x="72" y="420"/>
                  </a:lnTo>
                  <a:lnTo>
                    <a:pt x="416" y="508"/>
                  </a:lnTo>
                  <a:lnTo>
                    <a:pt x="295" y="508"/>
                  </a:lnTo>
                  <a:lnTo>
                    <a:pt x="0" y="43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4" name="Freeform 132">
              <a:extLst>
                <a:ext uri="{FF2B5EF4-FFF2-40B4-BE49-F238E27FC236}">
                  <a16:creationId xmlns:a16="http://schemas.microsoft.com/office/drawing/2014/main" id="{8523129D-230F-4BD8-98AA-30C68E82B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" y="4188"/>
              <a:ext cx="79" cy="22"/>
            </a:xfrm>
            <a:custGeom>
              <a:avLst/>
              <a:gdLst>
                <a:gd name="T0" fmla="*/ 26 w 238"/>
                <a:gd name="T1" fmla="*/ 4 h 64"/>
                <a:gd name="T2" fmla="*/ 13 w 238"/>
                <a:gd name="T3" fmla="*/ 0 h 64"/>
                <a:gd name="T4" fmla="*/ 0 w 238"/>
                <a:gd name="T5" fmla="*/ 5 h 64"/>
                <a:gd name="T6" fmla="*/ 8 w 238"/>
                <a:gd name="T7" fmla="*/ 8 h 64"/>
                <a:gd name="T8" fmla="*/ 14 w 238"/>
                <a:gd name="T9" fmla="*/ 4 h 64"/>
                <a:gd name="T10" fmla="*/ 20 w 238"/>
                <a:gd name="T11" fmla="*/ 7 h 64"/>
                <a:gd name="T12" fmla="*/ 26 w 238"/>
                <a:gd name="T13" fmla="*/ 4 h 6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64">
                  <a:moveTo>
                    <a:pt x="238" y="31"/>
                  </a:moveTo>
                  <a:lnTo>
                    <a:pt x="122" y="0"/>
                  </a:lnTo>
                  <a:lnTo>
                    <a:pt x="0" y="44"/>
                  </a:lnTo>
                  <a:lnTo>
                    <a:pt x="75" y="64"/>
                  </a:lnTo>
                  <a:lnTo>
                    <a:pt x="131" y="38"/>
                  </a:lnTo>
                  <a:lnTo>
                    <a:pt x="184" y="56"/>
                  </a:lnTo>
                  <a:lnTo>
                    <a:pt x="238" y="3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5" name="Freeform 133">
              <a:extLst>
                <a:ext uri="{FF2B5EF4-FFF2-40B4-BE49-F238E27FC236}">
                  <a16:creationId xmlns:a16="http://schemas.microsoft.com/office/drawing/2014/main" id="{03969642-E67A-4855-B890-ABB964C52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3789"/>
              <a:ext cx="311" cy="223"/>
            </a:xfrm>
            <a:custGeom>
              <a:avLst/>
              <a:gdLst>
                <a:gd name="T0" fmla="*/ 56 w 935"/>
                <a:gd name="T1" fmla="*/ 59 h 670"/>
                <a:gd name="T2" fmla="*/ 73 w 935"/>
                <a:gd name="T3" fmla="*/ 59 h 670"/>
                <a:gd name="T4" fmla="*/ 72 w 935"/>
                <a:gd name="T5" fmla="*/ 64 h 670"/>
                <a:gd name="T6" fmla="*/ 65 w 935"/>
                <a:gd name="T7" fmla="*/ 57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7 h 670"/>
                <a:gd name="T24" fmla="*/ 99 w 935"/>
                <a:gd name="T25" fmla="*/ 53 h 670"/>
                <a:gd name="T26" fmla="*/ 98 w 935"/>
                <a:gd name="T27" fmla="*/ 61 h 670"/>
                <a:gd name="T28" fmla="*/ 97 w 935"/>
                <a:gd name="T29" fmla="*/ 70 h 670"/>
                <a:gd name="T30" fmla="*/ 73 w 935"/>
                <a:gd name="T31" fmla="*/ 72 h 670"/>
                <a:gd name="T32" fmla="*/ 71 w 935"/>
                <a:gd name="T33" fmla="*/ 68 h 670"/>
                <a:gd name="T34" fmla="*/ 8 w 935"/>
                <a:gd name="T35" fmla="*/ 56 h 670"/>
                <a:gd name="T36" fmla="*/ 0 w 935"/>
                <a:gd name="T37" fmla="*/ 0 h 670"/>
                <a:gd name="T38" fmla="*/ 63 w 935"/>
                <a:gd name="T39" fmla="*/ 25 h 670"/>
                <a:gd name="T40" fmla="*/ 65 w 935"/>
                <a:gd name="T41" fmla="*/ 30 h 670"/>
                <a:gd name="T42" fmla="*/ 27 w 935"/>
                <a:gd name="T43" fmla="*/ 25 h 670"/>
                <a:gd name="T44" fmla="*/ 47 w 935"/>
                <a:gd name="T45" fmla="*/ 35 h 670"/>
                <a:gd name="T46" fmla="*/ 27 w 935"/>
                <a:gd name="T47" fmla="*/ 34 h 670"/>
                <a:gd name="T48" fmla="*/ 103 w 935"/>
                <a:gd name="T49" fmla="*/ 20 h 670"/>
                <a:gd name="T50" fmla="*/ 36 w 935"/>
                <a:gd name="T51" fmla="*/ 41 h 670"/>
                <a:gd name="T52" fmla="*/ 11 w 935"/>
                <a:gd name="T53" fmla="*/ 34 h 670"/>
                <a:gd name="T54" fmla="*/ 10 w 935"/>
                <a:gd name="T55" fmla="*/ 25 h 670"/>
                <a:gd name="T56" fmla="*/ 8 w 935"/>
                <a:gd name="T57" fmla="*/ 16 h 670"/>
                <a:gd name="T58" fmla="*/ 56 w 935"/>
                <a:gd name="T59" fmla="*/ 23 h 670"/>
                <a:gd name="T60" fmla="*/ 8 w 935"/>
                <a:gd name="T61" fmla="*/ 7 h 670"/>
                <a:gd name="T62" fmla="*/ 37 w 935"/>
                <a:gd name="T63" fmla="*/ 55 h 670"/>
                <a:gd name="T64" fmla="*/ 53 w 935"/>
                <a:gd name="T65" fmla="*/ 54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10"/>
                  </a:moveTo>
                  <a:lnTo>
                    <a:pt x="508" y="536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5"/>
                  </a:lnTo>
                  <a:lnTo>
                    <a:pt x="651" y="573"/>
                  </a:lnTo>
                  <a:lnTo>
                    <a:pt x="730" y="553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9"/>
                  </a:lnTo>
                  <a:lnTo>
                    <a:pt x="480" y="489"/>
                  </a:lnTo>
                  <a:lnTo>
                    <a:pt x="257" y="433"/>
                  </a:lnTo>
                  <a:lnTo>
                    <a:pt x="100" y="392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9"/>
                  </a:lnTo>
                  <a:lnTo>
                    <a:pt x="348" y="412"/>
                  </a:lnTo>
                  <a:lnTo>
                    <a:pt x="935" y="260"/>
                  </a:lnTo>
                  <a:lnTo>
                    <a:pt x="935" y="298"/>
                  </a:lnTo>
                  <a:lnTo>
                    <a:pt x="418" y="429"/>
                  </a:lnTo>
                  <a:lnTo>
                    <a:pt x="498" y="450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8"/>
                  </a:lnTo>
                  <a:lnTo>
                    <a:pt x="724" y="429"/>
                  </a:lnTo>
                  <a:lnTo>
                    <a:pt x="899" y="474"/>
                  </a:lnTo>
                  <a:lnTo>
                    <a:pt x="744" y="513"/>
                  </a:lnTo>
                  <a:lnTo>
                    <a:pt x="888" y="548"/>
                  </a:lnTo>
                  <a:lnTo>
                    <a:pt x="721" y="591"/>
                  </a:lnTo>
                  <a:lnTo>
                    <a:pt x="876" y="629"/>
                  </a:lnTo>
                  <a:lnTo>
                    <a:pt x="728" y="670"/>
                  </a:lnTo>
                  <a:lnTo>
                    <a:pt x="654" y="652"/>
                  </a:lnTo>
                  <a:lnTo>
                    <a:pt x="730" y="632"/>
                  </a:lnTo>
                  <a:lnTo>
                    <a:pt x="644" y="611"/>
                  </a:lnTo>
                  <a:lnTo>
                    <a:pt x="72" y="464"/>
                  </a:lnTo>
                  <a:lnTo>
                    <a:pt x="72" y="505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4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69"/>
                  </a:lnTo>
                  <a:lnTo>
                    <a:pt x="332" y="207"/>
                  </a:lnTo>
                  <a:lnTo>
                    <a:pt x="248" y="226"/>
                  </a:lnTo>
                  <a:lnTo>
                    <a:pt x="501" y="292"/>
                  </a:lnTo>
                  <a:lnTo>
                    <a:pt x="420" y="311"/>
                  </a:lnTo>
                  <a:lnTo>
                    <a:pt x="327" y="286"/>
                  </a:lnTo>
                  <a:lnTo>
                    <a:pt x="246" y="306"/>
                  </a:lnTo>
                  <a:lnTo>
                    <a:pt x="343" y="332"/>
                  </a:lnTo>
                  <a:lnTo>
                    <a:pt x="935" y="180"/>
                  </a:lnTo>
                  <a:lnTo>
                    <a:pt x="935" y="214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0"/>
                  </a:lnTo>
                  <a:lnTo>
                    <a:pt x="260" y="269"/>
                  </a:lnTo>
                  <a:lnTo>
                    <a:pt x="91" y="228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8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5"/>
                  </a:lnTo>
                  <a:lnTo>
                    <a:pt x="332" y="492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36" name="Rectangle 134">
              <a:extLst>
                <a:ext uri="{FF2B5EF4-FFF2-40B4-BE49-F238E27FC236}">
                  <a16:creationId xmlns:a16="http://schemas.microsoft.com/office/drawing/2014/main" id="{BC9FC6D9-E88A-4D70-9EFC-4EC7BC522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3789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37" name="Rectangle 135">
              <a:extLst>
                <a:ext uri="{FF2B5EF4-FFF2-40B4-BE49-F238E27FC236}">
                  <a16:creationId xmlns:a16="http://schemas.microsoft.com/office/drawing/2014/main" id="{B9BF6F5A-4D13-4470-A0E8-A9730C6AE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789"/>
              <a:ext cx="24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38" name="Rectangle 136">
              <a:extLst>
                <a:ext uri="{FF2B5EF4-FFF2-40B4-BE49-F238E27FC236}">
                  <a16:creationId xmlns:a16="http://schemas.microsoft.com/office/drawing/2014/main" id="{2C462564-D52F-4A3F-B3BB-3281B9398B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789"/>
              <a:ext cx="28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39" name="Freeform 137">
              <a:extLst>
                <a:ext uri="{FF2B5EF4-FFF2-40B4-BE49-F238E27FC236}">
                  <a16:creationId xmlns:a16="http://schemas.microsoft.com/office/drawing/2014/main" id="{F31055F9-0D44-40BC-B87A-63E11C15B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3627"/>
              <a:ext cx="311" cy="224"/>
            </a:xfrm>
            <a:custGeom>
              <a:avLst/>
              <a:gdLst>
                <a:gd name="T0" fmla="*/ 56 w 935"/>
                <a:gd name="T1" fmla="*/ 60 h 670"/>
                <a:gd name="T2" fmla="*/ 73 w 935"/>
                <a:gd name="T3" fmla="*/ 60 h 670"/>
                <a:gd name="T4" fmla="*/ 72 w 935"/>
                <a:gd name="T5" fmla="*/ 64 h 670"/>
                <a:gd name="T6" fmla="*/ 65 w 935"/>
                <a:gd name="T7" fmla="*/ 58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8 h 670"/>
                <a:gd name="T24" fmla="*/ 82 w 935"/>
                <a:gd name="T25" fmla="*/ 58 h 670"/>
                <a:gd name="T26" fmla="*/ 80 w 935"/>
                <a:gd name="T27" fmla="*/ 66 h 670"/>
                <a:gd name="T28" fmla="*/ 80 w 935"/>
                <a:gd name="T29" fmla="*/ 75 h 670"/>
                <a:gd name="T30" fmla="*/ 81 w 935"/>
                <a:gd name="T31" fmla="*/ 71 h 670"/>
                <a:gd name="T32" fmla="*/ 8 w 935"/>
                <a:gd name="T33" fmla="*/ 52 h 670"/>
                <a:gd name="T34" fmla="*/ 0 w 935"/>
                <a:gd name="T35" fmla="*/ 54 h 670"/>
                <a:gd name="T36" fmla="*/ 80 w 935"/>
                <a:gd name="T37" fmla="*/ 21 h 670"/>
                <a:gd name="T38" fmla="*/ 74 w 935"/>
                <a:gd name="T39" fmla="*/ 28 h 670"/>
                <a:gd name="T40" fmla="*/ 37 w 935"/>
                <a:gd name="T41" fmla="*/ 23 h 670"/>
                <a:gd name="T42" fmla="*/ 56 w 935"/>
                <a:gd name="T43" fmla="*/ 32 h 670"/>
                <a:gd name="T44" fmla="*/ 36 w 935"/>
                <a:gd name="T45" fmla="*/ 32 h 670"/>
                <a:gd name="T46" fmla="*/ 38 w 935"/>
                <a:gd name="T47" fmla="*/ 37 h 670"/>
                <a:gd name="T48" fmla="*/ 103 w 935"/>
                <a:gd name="T49" fmla="*/ 24 h 670"/>
                <a:gd name="T50" fmla="*/ 29 w 935"/>
                <a:gd name="T51" fmla="*/ 39 h 670"/>
                <a:gd name="T52" fmla="*/ 29 w 935"/>
                <a:gd name="T53" fmla="*/ 30 h 670"/>
                <a:gd name="T54" fmla="*/ 28 w 935"/>
                <a:gd name="T55" fmla="*/ 21 h 670"/>
                <a:gd name="T56" fmla="*/ 8 w 935"/>
                <a:gd name="T57" fmla="*/ 11 h 670"/>
                <a:gd name="T58" fmla="*/ 64 w 935"/>
                <a:gd name="T59" fmla="*/ 21 h 670"/>
                <a:gd name="T60" fmla="*/ 8 w 935"/>
                <a:gd name="T61" fmla="*/ 47 h 670"/>
                <a:gd name="T62" fmla="*/ 45 w 935"/>
                <a:gd name="T63" fmla="*/ 53 h 670"/>
                <a:gd name="T64" fmla="*/ 45 w 935"/>
                <a:gd name="T65" fmla="*/ 57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10"/>
                  </a:moveTo>
                  <a:lnTo>
                    <a:pt x="508" y="536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4"/>
                  </a:lnTo>
                  <a:lnTo>
                    <a:pt x="651" y="573"/>
                  </a:lnTo>
                  <a:lnTo>
                    <a:pt x="730" y="553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8"/>
                  </a:lnTo>
                  <a:lnTo>
                    <a:pt x="480" y="489"/>
                  </a:lnTo>
                  <a:lnTo>
                    <a:pt x="257" y="433"/>
                  </a:lnTo>
                  <a:lnTo>
                    <a:pt x="100" y="393"/>
                  </a:lnTo>
                  <a:lnTo>
                    <a:pt x="262" y="352"/>
                  </a:lnTo>
                  <a:lnTo>
                    <a:pt x="327" y="370"/>
                  </a:lnTo>
                  <a:lnTo>
                    <a:pt x="255" y="388"/>
                  </a:lnTo>
                  <a:lnTo>
                    <a:pt x="348" y="412"/>
                  </a:lnTo>
                  <a:lnTo>
                    <a:pt x="935" y="261"/>
                  </a:lnTo>
                  <a:lnTo>
                    <a:pt x="935" y="298"/>
                  </a:lnTo>
                  <a:lnTo>
                    <a:pt x="418" y="430"/>
                  </a:lnTo>
                  <a:lnTo>
                    <a:pt x="498" y="450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9"/>
                  </a:lnTo>
                  <a:lnTo>
                    <a:pt x="899" y="473"/>
                  </a:lnTo>
                  <a:lnTo>
                    <a:pt x="744" y="513"/>
                  </a:lnTo>
                  <a:lnTo>
                    <a:pt x="888" y="549"/>
                  </a:lnTo>
                  <a:lnTo>
                    <a:pt x="721" y="591"/>
                  </a:lnTo>
                  <a:lnTo>
                    <a:pt x="876" y="630"/>
                  </a:lnTo>
                  <a:lnTo>
                    <a:pt x="728" y="670"/>
                  </a:lnTo>
                  <a:lnTo>
                    <a:pt x="654" y="651"/>
                  </a:lnTo>
                  <a:lnTo>
                    <a:pt x="730" y="632"/>
                  </a:lnTo>
                  <a:lnTo>
                    <a:pt x="644" y="611"/>
                  </a:lnTo>
                  <a:lnTo>
                    <a:pt x="72" y="464"/>
                  </a:lnTo>
                  <a:lnTo>
                    <a:pt x="72" y="505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4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70"/>
                  </a:lnTo>
                  <a:lnTo>
                    <a:pt x="332" y="206"/>
                  </a:lnTo>
                  <a:lnTo>
                    <a:pt x="248" y="226"/>
                  </a:lnTo>
                  <a:lnTo>
                    <a:pt x="501" y="291"/>
                  </a:lnTo>
                  <a:lnTo>
                    <a:pt x="420" y="311"/>
                  </a:lnTo>
                  <a:lnTo>
                    <a:pt x="327" y="286"/>
                  </a:lnTo>
                  <a:lnTo>
                    <a:pt x="246" y="307"/>
                  </a:lnTo>
                  <a:lnTo>
                    <a:pt x="343" y="332"/>
                  </a:lnTo>
                  <a:lnTo>
                    <a:pt x="935" y="180"/>
                  </a:lnTo>
                  <a:lnTo>
                    <a:pt x="935" y="214"/>
                  </a:lnTo>
                  <a:lnTo>
                    <a:pt x="327" y="370"/>
                  </a:lnTo>
                  <a:lnTo>
                    <a:pt x="262" y="352"/>
                  </a:lnTo>
                  <a:lnTo>
                    <a:pt x="98" y="311"/>
                  </a:lnTo>
                  <a:lnTo>
                    <a:pt x="260" y="269"/>
                  </a:lnTo>
                  <a:lnTo>
                    <a:pt x="91" y="227"/>
                  </a:lnTo>
                  <a:lnTo>
                    <a:pt x="253" y="185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9"/>
                  </a:lnTo>
                  <a:lnTo>
                    <a:pt x="575" y="191"/>
                  </a:lnTo>
                  <a:lnTo>
                    <a:pt x="72" y="62"/>
                  </a:lnTo>
                  <a:lnTo>
                    <a:pt x="72" y="425"/>
                  </a:lnTo>
                  <a:lnTo>
                    <a:pt x="332" y="492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0" name="Rectangle 138">
              <a:extLst>
                <a:ext uri="{FF2B5EF4-FFF2-40B4-BE49-F238E27FC236}">
                  <a16:creationId xmlns:a16="http://schemas.microsoft.com/office/drawing/2014/main" id="{D63029F5-48A3-4F47-9C3A-B4AF0CC98B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3627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1" name="Rectangle 139">
              <a:extLst>
                <a:ext uri="{FF2B5EF4-FFF2-40B4-BE49-F238E27FC236}">
                  <a16:creationId xmlns:a16="http://schemas.microsoft.com/office/drawing/2014/main" id="{DC94230A-1397-4C93-8900-E59F77397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627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2" name="Rectangle 140">
              <a:extLst>
                <a:ext uri="{FF2B5EF4-FFF2-40B4-BE49-F238E27FC236}">
                  <a16:creationId xmlns:a16="http://schemas.microsoft.com/office/drawing/2014/main" id="{588CCF3A-06F2-4E0A-9855-DEAA98654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627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3" name="Freeform 141">
              <a:extLst>
                <a:ext uri="{FF2B5EF4-FFF2-40B4-BE49-F238E27FC236}">
                  <a16:creationId xmlns:a16="http://schemas.microsoft.com/office/drawing/2014/main" id="{356449DD-1972-47E0-85E4-A7050BE89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" y="4182"/>
              <a:ext cx="649" cy="107"/>
            </a:xfrm>
            <a:custGeom>
              <a:avLst/>
              <a:gdLst>
                <a:gd name="T0" fmla="*/ 173 w 1948"/>
                <a:gd name="T1" fmla="*/ 16 h 322"/>
                <a:gd name="T2" fmla="*/ 173 w 1948"/>
                <a:gd name="T3" fmla="*/ 11 h 322"/>
                <a:gd name="T4" fmla="*/ 185 w 1948"/>
                <a:gd name="T5" fmla="*/ 11 h 322"/>
                <a:gd name="T6" fmla="*/ 167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5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09 w 1948"/>
                <a:gd name="T21" fmla="*/ 0 h 322"/>
                <a:gd name="T22" fmla="*/ 138 w 1948"/>
                <a:gd name="T23" fmla="*/ 8 h 322"/>
                <a:gd name="T24" fmla="*/ 153 w 1948"/>
                <a:gd name="T25" fmla="*/ 1 h 322"/>
                <a:gd name="T26" fmla="*/ 177 w 1948"/>
                <a:gd name="T27" fmla="*/ 2 h 322"/>
                <a:gd name="T28" fmla="*/ 203 w 1948"/>
                <a:gd name="T29" fmla="*/ 2 h 322"/>
                <a:gd name="T30" fmla="*/ 210 w 1948"/>
                <a:gd name="T31" fmla="*/ 11 h 322"/>
                <a:gd name="T32" fmla="*/ 197 w 1948"/>
                <a:gd name="T33" fmla="*/ 11 h 322"/>
                <a:gd name="T34" fmla="*/ 163 w 1948"/>
                <a:gd name="T35" fmla="*/ 33 h 322"/>
                <a:gd name="T36" fmla="*/ 0 w 1948"/>
                <a:gd name="T37" fmla="*/ 36 h 322"/>
                <a:gd name="T38" fmla="*/ 72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1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0 w 1948"/>
                <a:gd name="T53" fmla="*/ 32 h 322"/>
                <a:gd name="T54" fmla="*/ 74 w 1948"/>
                <a:gd name="T55" fmla="*/ 32 h 322"/>
                <a:gd name="T56" fmla="*/ 45 w 1948"/>
                <a:gd name="T57" fmla="*/ 33 h 322"/>
                <a:gd name="T58" fmla="*/ 67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1484" y="184"/>
                  </a:moveTo>
                  <a:lnTo>
                    <a:pt x="1559" y="148"/>
                  </a:lnTo>
                  <a:lnTo>
                    <a:pt x="1502" y="121"/>
                  </a:lnTo>
                  <a:lnTo>
                    <a:pt x="1555" y="96"/>
                  </a:lnTo>
                  <a:lnTo>
                    <a:pt x="1614" y="123"/>
                  </a:lnTo>
                  <a:lnTo>
                    <a:pt x="1667" y="99"/>
                  </a:lnTo>
                  <a:lnTo>
                    <a:pt x="1609" y="72"/>
                  </a:lnTo>
                  <a:lnTo>
                    <a:pt x="1502" y="121"/>
                  </a:lnTo>
                  <a:lnTo>
                    <a:pt x="1384" y="66"/>
                  </a:lnTo>
                  <a:lnTo>
                    <a:pt x="1306" y="102"/>
                  </a:lnTo>
                  <a:lnTo>
                    <a:pt x="1425" y="157"/>
                  </a:lnTo>
                  <a:lnTo>
                    <a:pt x="1261" y="233"/>
                  </a:lnTo>
                  <a:lnTo>
                    <a:pt x="1145" y="288"/>
                  </a:lnTo>
                  <a:lnTo>
                    <a:pt x="1025" y="232"/>
                  </a:lnTo>
                  <a:lnTo>
                    <a:pt x="1072" y="211"/>
                  </a:lnTo>
                  <a:lnTo>
                    <a:pt x="1129" y="235"/>
                  </a:lnTo>
                  <a:lnTo>
                    <a:pt x="1195" y="203"/>
                  </a:lnTo>
                  <a:lnTo>
                    <a:pt x="758" y="0"/>
                  </a:lnTo>
                  <a:lnTo>
                    <a:pt x="869" y="0"/>
                  </a:lnTo>
                  <a:lnTo>
                    <a:pt x="1250" y="178"/>
                  </a:lnTo>
                  <a:lnTo>
                    <a:pt x="1308" y="151"/>
                  </a:lnTo>
                  <a:lnTo>
                    <a:pt x="985" y="0"/>
                  </a:lnTo>
                  <a:lnTo>
                    <a:pt x="1088" y="0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377" y="13"/>
                  </a:lnTo>
                  <a:lnTo>
                    <a:pt x="1491" y="66"/>
                  </a:lnTo>
                  <a:lnTo>
                    <a:pt x="1593" y="17"/>
                  </a:lnTo>
                  <a:lnTo>
                    <a:pt x="1716" y="75"/>
                  </a:lnTo>
                  <a:lnTo>
                    <a:pt x="1830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7" y="72"/>
                  </a:lnTo>
                  <a:lnTo>
                    <a:pt x="1776" y="101"/>
                  </a:lnTo>
                  <a:lnTo>
                    <a:pt x="1352" y="299"/>
                  </a:lnTo>
                  <a:lnTo>
                    <a:pt x="1466" y="299"/>
                  </a:lnTo>
                  <a:lnTo>
                    <a:pt x="1412" y="322"/>
                  </a:lnTo>
                  <a:lnTo>
                    <a:pt x="0" y="322"/>
                  </a:lnTo>
                  <a:lnTo>
                    <a:pt x="536" y="72"/>
                  </a:lnTo>
                  <a:lnTo>
                    <a:pt x="652" y="127"/>
                  </a:lnTo>
                  <a:lnTo>
                    <a:pt x="726" y="95"/>
                  </a:lnTo>
                  <a:lnTo>
                    <a:pt x="784" y="122"/>
                  </a:lnTo>
                  <a:lnTo>
                    <a:pt x="601" y="209"/>
                  </a:lnTo>
                  <a:lnTo>
                    <a:pt x="659" y="236"/>
                  </a:lnTo>
                  <a:lnTo>
                    <a:pt x="849" y="151"/>
                  </a:lnTo>
                  <a:lnTo>
                    <a:pt x="906" y="178"/>
                  </a:lnTo>
                  <a:lnTo>
                    <a:pt x="833" y="210"/>
                  </a:lnTo>
                  <a:lnTo>
                    <a:pt x="892" y="239"/>
                  </a:lnTo>
                  <a:lnTo>
                    <a:pt x="965" y="205"/>
                  </a:lnTo>
                  <a:lnTo>
                    <a:pt x="525" y="0"/>
                  </a:lnTo>
                  <a:lnTo>
                    <a:pt x="624" y="0"/>
                  </a:lnTo>
                  <a:lnTo>
                    <a:pt x="1072" y="211"/>
                  </a:lnTo>
                  <a:lnTo>
                    <a:pt x="1025" y="232"/>
                  </a:lnTo>
                  <a:lnTo>
                    <a:pt x="904" y="290"/>
                  </a:lnTo>
                  <a:lnTo>
                    <a:pt x="784" y="233"/>
                  </a:lnTo>
                  <a:lnTo>
                    <a:pt x="662" y="291"/>
                  </a:lnTo>
                  <a:lnTo>
                    <a:pt x="541" y="235"/>
                  </a:lnTo>
                  <a:lnTo>
                    <a:pt x="407" y="299"/>
                  </a:lnTo>
                  <a:lnTo>
                    <a:pt x="286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9" y="299"/>
                  </a:lnTo>
                  <a:lnTo>
                    <a:pt x="1238" y="299"/>
                  </a:lnTo>
                  <a:lnTo>
                    <a:pt x="1429" y="209"/>
                  </a:lnTo>
                  <a:lnTo>
                    <a:pt x="1375" y="181"/>
                  </a:lnTo>
                  <a:lnTo>
                    <a:pt x="1425" y="159"/>
                  </a:lnTo>
                  <a:lnTo>
                    <a:pt x="1484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4" name="Rectangle 142">
              <a:extLst>
                <a:ext uri="{FF2B5EF4-FFF2-40B4-BE49-F238E27FC236}">
                  <a16:creationId xmlns:a16="http://schemas.microsoft.com/office/drawing/2014/main" id="{8FB08E08-F53F-44CF-A97D-CB088BD7B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4155"/>
              <a:ext cx="471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5" name="Rectangle 143">
              <a:extLst>
                <a:ext uri="{FF2B5EF4-FFF2-40B4-BE49-F238E27FC236}">
                  <a16:creationId xmlns:a16="http://schemas.microsoft.com/office/drawing/2014/main" id="{3E521B69-1A44-4FFE-9CBD-C97513CCF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4173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6" name="Rectangle 144">
              <a:extLst>
                <a:ext uri="{FF2B5EF4-FFF2-40B4-BE49-F238E27FC236}">
                  <a16:creationId xmlns:a16="http://schemas.microsoft.com/office/drawing/2014/main" id="{A6A6927D-249A-4A33-B329-D760AC31F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3" y="429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7" name="Freeform 145">
              <a:extLst>
                <a:ext uri="{FF2B5EF4-FFF2-40B4-BE49-F238E27FC236}">
                  <a16:creationId xmlns:a16="http://schemas.microsoft.com/office/drawing/2014/main" id="{D802D658-EBC1-4EE1-ADF6-10820BF1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4182"/>
              <a:ext cx="649" cy="107"/>
            </a:xfrm>
            <a:custGeom>
              <a:avLst/>
              <a:gdLst>
                <a:gd name="T0" fmla="*/ 173 w 1948"/>
                <a:gd name="T1" fmla="*/ 16 h 322"/>
                <a:gd name="T2" fmla="*/ 173 w 1948"/>
                <a:gd name="T3" fmla="*/ 11 h 322"/>
                <a:gd name="T4" fmla="*/ 185 w 1948"/>
                <a:gd name="T5" fmla="*/ 11 h 322"/>
                <a:gd name="T6" fmla="*/ 167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5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09 w 1948"/>
                <a:gd name="T21" fmla="*/ 0 h 322"/>
                <a:gd name="T22" fmla="*/ 138 w 1948"/>
                <a:gd name="T23" fmla="*/ 8 h 322"/>
                <a:gd name="T24" fmla="*/ 153 w 1948"/>
                <a:gd name="T25" fmla="*/ 1 h 322"/>
                <a:gd name="T26" fmla="*/ 177 w 1948"/>
                <a:gd name="T27" fmla="*/ 2 h 322"/>
                <a:gd name="T28" fmla="*/ 203 w 1948"/>
                <a:gd name="T29" fmla="*/ 2 h 322"/>
                <a:gd name="T30" fmla="*/ 210 w 1948"/>
                <a:gd name="T31" fmla="*/ 11 h 322"/>
                <a:gd name="T32" fmla="*/ 197 w 1948"/>
                <a:gd name="T33" fmla="*/ 11 h 322"/>
                <a:gd name="T34" fmla="*/ 162 w 1948"/>
                <a:gd name="T35" fmla="*/ 33 h 322"/>
                <a:gd name="T36" fmla="*/ 0 w 1948"/>
                <a:gd name="T37" fmla="*/ 36 h 322"/>
                <a:gd name="T38" fmla="*/ 72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1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0 w 1948"/>
                <a:gd name="T53" fmla="*/ 32 h 322"/>
                <a:gd name="T54" fmla="*/ 73 w 1948"/>
                <a:gd name="T55" fmla="*/ 32 h 322"/>
                <a:gd name="T56" fmla="*/ 45 w 1948"/>
                <a:gd name="T57" fmla="*/ 33 h 322"/>
                <a:gd name="T58" fmla="*/ 67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8 w 1948"/>
                <a:gd name="T65" fmla="*/ 18 h 322"/>
                <a:gd name="T66" fmla="*/ 164 w 1948"/>
                <a:gd name="T67" fmla="*/ 20 h 32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48" h="322">
                  <a:moveTo>
                    <a:pt x="1481" y="184"/>
                  </a:moveTo>
                  <a:lnTo>
                    <a:pt x="1558" y="148"/>
                  </a:lnTo>
                  <a:lnTo>
                    <a:pt x="1502" y="121"/>
                  </a:lnTo>
                  <a:lnTo>
                    <a:pt x="1555" y="96"/>
                  </a:lnTo>
                  <a:lnTo>
                    <a:pt x="1613" y="123"/>
                  </a:lnTo>
                  <a:lnTo>
                    <a:pt x="1666" y="99"/>
                  </a:lnTo>
                  <a:lnTo>
                    <a:pt x="1609" y="72"/>
                  </a:lnTo>
                  <a:lnTo>
                    <a:pt x="1502" y="121"/>
                  </a:lnTo>
                  <a:lnTo>
                    <a:pt x="1384" y="66"/>
                  </a:lnTo>
                  <a:lnTo>
                    <a:pt x="1303" y="102"/>
                  </a:lnTo>
                  <a:lnTo>
                    <a:pt x="1425" y="157"/>
                  </a:lnTo>
                  <a:lnTo>
                    <a:pt x="1261" y="233"/>
                  </a:lnTo>
                  <a:lnTo>
                    <a:pt x="1142" y="288"/>
                  </a:lnTo>
                  <a:lnTo>
                    <a:pt x="1024" y="232"/>
                  </a:lnTo>
                  <a:lnTo>
                    <a:pt x="1071" y="211"/>
                  </a:lnTo>
                  <a:lnTo>
                    <a:pt x="1126" y="235"/>
                  </a:lnTo>
                  <a:lnTo>
                    <a:pt x="1192" y="203"/>
                  </a:lnTo>
                  <a:lnTo>
                    <a:pt x="758" y="0"/>
                  </a:lnTo>
                  <a:lnTo>
                    <a:pt x="869" y="0"/>
                  </a:lnTo>
                  <a:lnTo>
                    <a:pt x="1249" y="178"/>
                  </a:lnTo>
                  <a:lnTo>
                    <a:pt x="1308" y="151"/>
                  </a:lnTo>
                  <a:lnTo>
                    <a:pt x="985" y="0"/>
                  </a:lnTo>
                  <a:lnTo>
                    <a:pt x="1087" y="0"/>
                  </a:lnTo>
                  <a:lnTo>
                    <a:pt x="1245" y="75"/>
                  </a:lnTo>
                  <a:lnTo>
                    <a:pt x="1247" y="74"/>
                  </a:lnTo>
                  <a:lnTo>
                    <a:pt x="1377" y="13"/>
                  </a:lnTo>
                  <a:lnTo>
                    <a:pt x="1491" y="66"/>
                  </a:lnTo>
                  <a:lnTo>
                    <a:pt x="1593" y="17"/>
                  </a:lnTo>
                  <a:lnTo>
                    <a:pt x="1716" y="75"/>
                  </a:lnTo>
                  <a:lnTo>
                    <a:pt x="1829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4" y="72"/>
                  </a:lnTo>
                  <a:lnTo>
                    <a:pt x="1775" y="101"/>
                  </a:lnTo>
                  <a:lnTo>
                    <a:pt x="1352" y="299"/>
                  </a:lnTo>
                  <a:lnTo>
                    <a:pt x="1463" y="299"/>
                  </a:lnTo>
                  <a:lnTo>
                    <a:pt x="1409" y="322"/>
                  </a:lnTo>
                  <a:lnTo>
                    <a:pt x="0" y="322"/>
                  </a:lnTo>
                  <a:lnTo>
                    <a:pt x="536" y="72"/>
                  </a:lnTo>
                  <a:lnTo>
                    <a:pt x="652" y="127"/>
                  </a:lnTo>
                  <a:lnTo>
                    <a:pt x="726" y="95"/>
                  </a:lnTo>
                  <a:lnTo>
                    <a:pt x="784" y="122"/>
                  </a:lnTo>
                  <a:lnTo>
                    <a:pt x="600" y="209"/>
                  </a:lnTo>
                  <a:lnTo>
                    <a:pt x="659" y="236"/>
                  </a:lnTo>
                  <a:lnTo>
                    <a:pt x="846" y="151"/>
                  </a:lnTo>
                  <a:lnTo>
                    <a:pt x="906" y="178"/>
                  </a:lnTo>
                  <a:lnTo>
                    <a:pt x="832" y="210"/>
                  </a:lnTo>
                  <a:lnTo>
                    <a:pt x="892" y="239"/>
                  </a:lnTo>
                  <a:lnTo>
                    <a:pt x="964" y="205"/>
                  </a:lnTo>
                  <a:lnTo>
                    <a:pt x="522" y="0"/>
                  </a:lnTo>
                  <a:lnTo>
                    <a:pt x="623" y="0"/>
                  </a:lnTo>
                  <a:lnTo>
                    <a:pt x="1071" y="211"/>
                  </a:lnTo>
                  <a:lnTo>
                    <a:pt x="1024" y="232"/>
                  </a:lnTo>
                  <a:lnTo>
                    <a:pt x="904" y="290"/>
                  </a:lnTo>
                  <a:lnTo>
                    <a:pt x="784" y="233"/>
                  </a:lnTo>
                  <a:lnTo>
                    <a:pt x="659" y="291"/>
                  </a:lnTo>
                  <a:lnTo>
                    <a:pt x="541" y="235"/>
                  </a:lnTo>
                  <a:lnTo>
                    <a:pt x="406" y="299"/>
                  </a:lnTo>
                  <a:lnTo>
                    <a:pt x="286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9" y="299"/>
                  </a:lnTo>
                  <a:lnTo>
                    <a:pt x="1238" y="299"/>
                  </a:lnTo>
                  <a:lnTo>
                    <a:pt x="1429" y="209"/>
                  </a:lnTo>
                  <a:lnTo>
                    <a:pt x="1375" y="181"/>
                  </a:lnTo>
                  <a:lnTo>
                    <a:pt x="1425" y="159"/>
                  </a:lnTo>
                  <a:lnTo>
                    <a:pt x="1484" y="184"/>
                  </a:lnTo>
                  <a:lnTo>
                    <a:pt x="1481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48" name="Rectangle 146">
              <a:extLst>
                <a:ext uri="{FF2B5EF4-FFF2-40B4-BE49-F238E27FC236}">
                  <a16:creationId xmlns:a16="http://schemas.microsoft.com/office/drawing/2014/main" id="{7E602DB8-379B-4870-923D-554E4ECAC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4155"/>
              <a:ext cx="471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49" name="Rectangle 147">
              <a:extLst>
                <a:ext uri="{FF2B5EF4-FFF2-40B4-BE49-F238E27FC236}">
                  <a16:creationId xmlns:a16="http://schemas.microsoft.com/office/drawing/2014/main" id="{23E06417-0D33-40CF-98FB-C72A14AE6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4173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0" name="Rectangle 148">
              <a:extLst>
                <a:ext uri="{FF2B5EF4-FFF2-40B4-BE49-F238E27FC236}">
                  <a16:creationId xmlns:a16="http://schemas.microsoft.com/office/drawing/2014/main" id="{66A9084D-556E-44C9-8D98-F58DCFC8C9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" y="429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1" name="Freeform 149">
              <a:extLst>
                <a:ext uri="{FF2B5EF4-FFF2-40B4-BE49-F238E27FC236}">
                  <a16:creationId xmlns:a16="http://schemas.microsoft.com/office/drawing/2014/main" id="{C4B3092E-1EBE-40DD-A9E4-05C7F2D96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4182"/>
              <a:ext cx="650" cy="107"/>
            </a:xfrm>
            <a:custGeom>
              <a:avLst/>
              <a:gdLst>
                <a:gd name="T0" fmla="*/ 174 w 1948"/>
                <a:gd name="T1" fmla="*/ 16 h 322"/>
                <a:gd name="T2" fmla="*/ 173 w 1948"/>
                <a:gd name="T3" fmla="*/ 11 h 322"/>
                <a:gd name="T4" fmla="*/ 186 w 1948"/>
                <a:gd name="T5" fmla="*/ 11 h 322"/>
                <a:gd name="T6" fmla="*/ 168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6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10 w 1948"/>
                <a:gd name="T21" fmla="*/ 0 h 322"/>
                <a:gd name="T22" fmla="*/ 139 w 1948"/>
                <a:gd name="T23" fmla="*/ 8 h 322"/>
                <a:gd name="T24" fmla="*/ 153 w 1948"/>
                <a:gd name="T25" fmla="*/ 1 h 322"/>
                <a:gd name="T26" fmla="*/ 178 w 1948"/>
                <a:gd name="T27" fmla="*/ 2 h 322"/>
                <a:gd name="T28" fmla="*/ 204 w 1948"/>
                <a:gd name="T29" fmla="*/ 2 h 322"/>
                <a:gd name="T30" fmla="*/ 211 w 1948"/>
                <a:gd name="T31" fmla="*/ 11 h 322"/>
                <a:gd name="T32" fmla="*/ 198 w 1948"/>
                <a:gd name="T33" fmla="*/ 11 h 322"/>
                <a:gd name="T34" fmla="*/ 163 w 1948"/>
                <a:gd name="T35" fmla="*/ 33 h 322"/>
                <a:gd name="T36" fmla="*/ 0 w 1948"/>
                <a:gd name="T37" fmla="*/ 36 h 322"/>
                <a:gd name="T38" fmla="*/ 73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1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1 w 1948"/>
                <a:gd name="T53" fmla="*/ 32 h 322"/>
                <a:gd name="T54" fmla="*/ 74 w 1948"/>
                <a:gd name="T55" fmla="*/ 32 h 322"/>
                <a:gd name="T56" fmla="*/ 45 w 1948"/>
                <a:gd name="T57" fmla="*/ 33 h 322"/>
                <a:gd name="T58" fmla="*/ 68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9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1484" y="184"/>
                  </a:moveTo>
                  <a:lnTo>
                    <a:pt x="1559" y="148"/>
                  </a:lnTo>
                  <a:lnTo>
                    <a:pt x="1503" y="121"/>
                  </a:lnTo>
                  <a:lnTo>
                    <a:pt x="1556" y="96"/>
                  </a:lnTo>
                  <a:lnTo>
                    <a:pt x="1614" y="123"/>
                  </a:lnTo>
                  <a:lnTo>
                    <a:pt x="1667" y="99"/>
                  </a:lnTo>
                  <a:lnTo>
                    <a:pt x="1610" y="72"/>
                  </a:lnTo>
                  <a:lnTo>
                    <a:pt x="1503" y="121"/>
                  </a:lnTo>
                  <a:lnTo>
                    <a:pt x="1384" y="66"/>
                  </a:lnTo>
                  <a:lnTo>
                    <a:pt x="1306" y="102"/>
                  </a:lnTo>
                  <a:lnTo>
                    <a:pt x="1426" y="157"/>
                  </a:lnTo>
                  <a:lnTo>
                    <a:pt x="1262" y="233"/>
                  </a:lnTo>
                  <a:lnTo>
                    <a:pt x="1146" y="288"/>
                  </a:lnTo>
                  <a:lnTo>
                    <a:pt x="1025" y="232"/>
                  </a:lnTo>
                  <a:lnTo>
                    <a:pt x="1074" y="211"/>
                  </a:lnTo>
                  <a:lnTo>
                    <a:pt x="1129" y="235"/>
                  </a:lnTo>
                  <a:lnTo>
                    <a:pt x="1195" y="203"/>
                  </a:lnTo>
                  <a:lnTo>
                    <a:pt x="758" y="0"/>
                  </a:lnTo>
                  <a:lnTo>
                    <a:pt x="870" y="0"/>
                  </a:lnTo>
                  <a:lnTo>
                    <a:pt x="1250" y="178"/>
                  </a:lnTo>
                  <a:lnTo>
                    <a:pt x="1309" y="151"/>
                  </a:lnTo>
                  <a:lnTo>
                    <a:pt x="986" y="0"/>
                  </a:lnTo>
                  <a:lnTo>
                    <a:pt x="1088" y="0"/>
                  </a:lnTo>
                  <a:lnTo>
                    <a:pt x="1246" y="75"/>
                  </a:lnTo>
                  <a:lnTo>
                    <a:pt x="1248" y="74"/>
                  </a:lnTo>
                  <a:lnTo>
                    <a:pt x="1378" y="13"/>
                  </a:lnTo>
                  <a:lnTo>
                    <a:pt x="1491" y="66"/>
                  </a:lnTo>
                  <a:lnTo>
                    <a:pt x="1594" y="17"/>
                  </a:lnTo>
                  <a:lnTo>
                    <a:pt x="1716" y="75"/>
                  </a:lnTo>
                  <a:lnTo>
                    <a:pt x="1832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7" y="72"/>
                  </a:lnTo>
                  <a:lnTo>
                    <a:pt x="1776" y="101"/>
                  </a:lnTo>
                  <a:lnTo>
                    <a:pt x="1352" y="299"/>
                  </a:lnTo>
                  <a:lnTo>
                    <a:pt x="1466" y="299"/>
                  </a:lnTo>
                  <a:lnTo>
                    <a:pt x="1412" y="322"/>
                  </a:lnTo>
                  <a:lnTo>
                    <a:pt x="0" y="322"/>
                  </a:lnTo>
                  <a:lnTo>
                    <a:pt x="537" y="72"/>
                  </a:lnTo>
                  <a:lnTo>
                    <a:pt x="653" y="127"/>
                  </a:lnTo>
                  <a:lnTo>
                    <a:pt x="726" y="95"/>
                  </a:lnTo>
                  <a:lnTo>
                    <a:pt x="785" y="122"/>
                  </a:lnTo>
                  <a:lnTo>
                    <a:pt x="601" y="209"/>
                  </a:lnTo>
                  <a:lnTo>
                    <a:pt x="660" y="236"/>
                  </a:lnTo>
                  <a:lnTo>
                    <a:pt x="849" y="151"/>
                  </a:lnTo>
                  <a:lnTo>
                    <a:pt x="907" y="178"/>
                  </a:lnTo>
                  <a:lnTo>
                    <a:pt x="833" y="210"/>
                  </a:lnTo>
                  <a:lnTo>
                    <a:pt x="893" y="239"/>
                  </a:lnTo>
                  <a:lnTo>
                    <a:pt x="965" y="205"/>
                  </a:lnTo>
                  <a:lnTo>
                    <a:pt x="525" y="0"/>
                  </a:lnTo>
                  <a:lnTo>
                    <a:pt x="624" y="0"/>
                  </a:lnTo>
                  <a:lnTo>
                    <a:pt x="1074" y="211"/>
                  </a:lnTo>
                  <a:lnTo>
                    <a:pt x="1025" y="232"/>
                  </a:lnTo>
                  <a:lnTo>
                    <a:pt x="907" y="290"/>
                  </a:lnTo>
                  <a:lnTo>
                    <a:pt x="785" y="233"/>
                  </a:lnTo>
                  <a:lnTo>
                    <a:pt x="662" y="291"/>
                  </a:lnTo>
                  <a:lnTo>
                    <a:pt x="541" y="235"/>
                  </a:lnTo>
                  <a:lnTo>
                    <a:pt x="407" y="299"/>
                  </a:lnTo>
                  <a:lnTo>
                    <a:pt x="286" y="299"/>
                  </a:lnTo>
                  <a:lnTo>
                    <a:pt x="608" y="150"/>
                  </a:lnTo>
                  <a:lnTo>
                    <a:pt x="551" y="125"/>
                  </a:lnTo>
                  <a:lnTo>
                    <a:pt x="180" y="299"/>
                  </a:lnTo>
                  <a:lnTo>
                    <a:pt x="1239" y="299"/>
                  </a:lnTo>
                  <a:lnTo>
                    <a:pt x="1429" y="209"/>
                  </a:lnTo>
                  <a:lnTo>
                    <a:pt x="1375" y="181"/>
                  </a:lnTo>
                  <a:lnTo>
                    <a:pt x="1426" y="159"/>
                  </a:lnTo>
                  <a:lnTo>
                    <a:pt x="1484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52" name="Rectangle 150">
              <a:extLst>
                <a:ext uri="{FF2B5EF4-FFF2-40B4-BE49-F238E27FC236}">
                  <a16:creationId xmlns:a16="http://schemas.microsoft.com/office/drawing/2014/main" id="{F39AB8F9-5579-4B1C-9852-E5E8EAC3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4155"/>
              <a:ext cx="471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3" name="Rectangle 151">
              <a:extLst>
                <a:ext uri="{FF2B5EF4-FFF2-40B4-BE49-F238E27FC236}">
                  <a16:creationId xmlns:a16="http://schemas.microsoft.com/office/drawing/2014/main" id="{F5F6C5A3-7546-4453-857A-B6A5D9D10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4173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4" name="Rectangle 152">
              <a:extLst>
                <a:ext uri="{FF2B5EF4-FFF2-40B4-BE49-F238E27FC236}">
                  <a16:creationId xmlns:a16="http://schemas.microsoft.com/office/drawing/2014/main" id="{8DFE5E81-F714-4FFA-BBF9-2C72F7CD3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3" y="429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5" name="Freeform 153">
              <a:extLst>
                <a:ext uri="{FF2B5EF4-FFF2-40B4-BE49-F238E27FC236}">
                  <a16:creationId xmlns:a16="http://schemas.microsoft.com/office/drawing/2014/main" id="{ADE9189A-5FD6-49B6-BA52-38D419E92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4182"/>
              <a:ext cx="649" cy="107"/>
            </a:xfrm>
            <a:custGeom>
              <a:avLst/>
              <a:gdLst>
                <a:gd name="T0" fmla="*/ 173 w 1946"/>
                <a:gd name="T1" fmla="*/ 16 h 322"/>
                <a:gd name="T2" fmla="*/ 173 w 1946"/>
                <a:gd name="T3" fmla="*/ 11 h 322"/>
                <a:gd name="T4" fmla="*/ 185 w 1946"/>
                <a:gd name="T5" fmla="*/ 11 h 322"/>
                <a:gd name="T6" fmla="*/ 167 w 1946"/>
                <a:gd name="T7" fmla="*/ 13 h 322"/>
                <a:gd name="T8" fmla="*/ 145 w 1946"/>
                <a:gd name="T9" fmla="*/ 11 h 322"/>
                <a:gd name="T10" fmla="*/ 140 w 1946"/>
                <a:gd name="T11" fmla="*/ 26 h 322"/>
                <a:gd name="T12" fmla="*/ 114 w 1946"/>
                <a:gd name="T13" fmla="*/ 26 h 322"/>
                <a:gd name="T14" fmla="*/ 125 w 1946"/>
                <a:gd name="T15" fmla="*/ 26 h 322"/>
                <a:gd name="T16" fmla="*/ 84 w 1946"/>
                <a:gd name="T17" fmla="*/ 0 h 322"/>
                <a:gd name="T18" fmla="*/ 139 w 1946"/>
                <a:gd name="T19" fmla="*/ 20 h 322"/>
                <a:gd name="T20" fmla="*/ 109 w 1946"/>
                <a:gd name="T21" fmla="*/ 0 h 322"/>
                <a:gd name="T22" fmla="*/ 138 w 1946"/>
                <a:gd name="T23" fmla="*/ 8 h 322"/>
                <a:gd name="T24" fmla="*/ 153 w 1946"/>
                <a:gd name="T25" fmla="*/ 1 h 322"/>
                <a:gd name="T26" fmla="*/ 177 w 1946"/>
                <a:gd name="T27" fmla="*/ 2 h 322"/>
                <a:gd name="T28" fmla="*/ 203 w 1946"/>
                <a:gd name="T29" fmla="*/ 2 h 322"/>
                <a:gd name="T30" fmla="*/ 211 w 1946"/>
                <a:gd name="T31" fmla="*/ 11 h 322"/>
                <a:gd name="T32" fmla="*/ 197 w 1946"/>
                <a:gd name="T33" fmla="*/ 11 h 322"/>
                <a:gd name="T34" fmla="*/ 163 w 1946"/>
                <a:gd name="T35" fmla="*/ 33 h 322"/>
                <a:gd name="T36" fmla="*/ 0 w 1946"/>
                <a:gd name="T37" fmla="*/ 36 h 322"/>
                <a:gd name="T38" fmla="*/ 72 w 1946"/>
                <a:gd name="T39" fmla="*/ 14 h 322"/>
                <a:gd name="T40" fmla="*/ 87 w 1946"/>
                <a:gd name="T41" fmla="*/ 14 h 322"/>
                <a:gd name="T42" fmla="*/ 73 w 1946"/>
                <a:gd name="T43" fmla="*/ 26 h 322"/>
                <a:gd name="T44" fmla="*/ 100 w 1946"/>
                <a:gd name="T45" fmla="*/ 20 h 322"/>
                <a:gd name="T46" fmla="*/ 99 w 1946"/>
                <a:gd name="T47" fmla="*/ 26 h 322"/>
                <a:gd name="T48" fmla="*/ 58 w 1946"/>
                <a:gd name="T49" fmla="*/ 0 h 322"/>
                <a:gd name="T50" fmla="*/ 119 w 1946"/>
                <a:gd name="T51" fmla="*/ 23 h 322"/>
                <a:gd name="T52" fmla="*/ 100 w 1946"/>
                <a:gd name="T53" fmla="*/ 32 h 322"/>
                <a:gd name="T54" fmla="*/ 73 w 1946"/>
                <a:gd name="T55" fmla="*/ 32 h 322"/>
                <a:gd name="T56" fmla="*/ 45 w 1946"/>
                <a:gd name="T57" fmla="*/ 33 h 322"/>
                <a:gd name="T58" fmla="*/ 67 w 1946"/>
                <a:gd name="T59" fmla="*/ 17 h 322"/>
                <a:gd name="T60" fmla="*/ 20 w 1946"/>
                <a:gd name="T61" fmla="*/ 33 h 322"/>
                <a:gd name="T62" fmla="*/ 159 w 1946"/>
                <a:gd name="T63" fmla="*/ 23 h 322"/>
                <a:gd name="T64" fmla="*/ 158 w 1946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322">
                  <a:moveTo>
                    <a:pt x="1482" y="184"/>
                  </a:moveTo>
                  <a:lnTo>
                    <a:pt x="1559" y="148"/>
                  </a:lnTo>
                  <a:lnTo>
                    <a:pt x="1500" y="121"/>
                  </a:lnTo>
                  <a:lnTo>
                    <a:pt x="1553" y="96"/>
                  </a:lnTo>
                  <a:lnTo>
                    <a:pt x="1612" y="123"/>
                  </a:lnTo>
                  <a:lnTo>
                    <a:pt x="1665" y="99"/>
                  </a:lnTo>
                  <a:lnTo>
                    <a:pt x="1607" y="72"/>
                  </a:lnTo>
                  <a:lnTo>
                    <a:pt x="1500" y="121"/>
                  </a:lnTo>
                  <a:lnTo>
                    <a:pt x="1382" y="66"/>
                  </a:lnTo>
                  <a:lnTo>
                    <a:pt x="1304" y="102"/>
                  </a:lnTo>
                  <a:lnTo>
                    <a:pt x="1423" y="157"/>
                  </a:lnTo>
                  <a:lnTo>
                    <a:pt x="1259" y="233"/>
                  </a:lnTo>
                  <a:lnTo>
                    <a:pt x="1143" y="288"/>
                  </a:lnTo>
                  <a:lnTo>
                    <a:pt x="1025" y="232"/>
                  </a:lnTo>
                  <a:lnTo>
                    <a:pt x="1072" y="211"/>
                  </a:lnTo>
                  <a:lnTo>
                    <a:pt x="1127" y="235"/>
                  </a:lnTo>
                  <a:lnTo>
                    <a:pt x="1192" y="203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178"/>
                  </a:lnTo>
                  <a:lnTo>
                    <a:pt x="1306" y="151"/>
                  </a:lnTo>
                  <a:lnTo>
                    <a:pt x="983" y="0"/>
                  </a:lnTo>
                  <a:lnTo>
                    <a:pt x="1086" y="0"/>
                  </a:lnTo>
                  <a:lnTo>
                    <a:pt x="1245" y="75"/>
                  </a:lnTo>
                  <a:lnTo>
                    <a:pt x="1245" y="74"/>
                  </a:lnTo>
                  <a:lnTo>
                    <a:pt x="1375" y="13"/>
                  </a:lnTo>
                  <a:lnTo>
                    <a:pt x="1489" y="66"/>
                  </a:lnTo>
                  <a:lnTo>
                    <a:pt x="1593" y="17"/>
                  </a:lnTo>
                  <a:lnTo>
                    <a:pt x="1714" y="75"/>
                  </a:lnTo>
                  <a:lnTo>
                    <a:pt x="1830" y="21"/>
                  </a:lnTo>
                  <a:lnTo>
                    <a:pt x="1946" y="72"/>
                  </a:lnTo>
                  <a:lnTo>
                    <a:pt x="1894" y="99"/>
                  </a:lnTo>
                  <a:lnTo>
                    <a:pt x="1835" y="72"/>
                  </a:lnTo>
                  <a:lnTo>
                    <a:pt x="1774" y="101"/>
                  </a:lnTo>
                  <a:lnTo>
                    <a:pt x="1350" y="299"/>
                  </a:lnTo>
                  <a:lnTo>
                    <a:pt x="1464" y="299"/>
                  </a:lnTo>
                  <a:lnTo>
                    <a:pt x="1410" y="322"/>
                  </a:lnTo>
                  <a:lnTo>
                    <a:pt x="0" y="322"/>
                  </a:lnTo>
                  <a:lnTo>
                    <a:pt x="534" y="72"/>
                  </a:lnTo>
                  <a:lnTo>
                    <a:pt x="650" y="127"/>
                  </a:lnTo>
                  <a:lnTo>
                    <a:pt x="726" y="95"/>
                  </a:lnTo>
                  <a:lnTo>
                    <a:pt x="785" y="122"/>
                  </a:lnTo>
                  <a:lnTo>
                    <a:pt x="599" y="209"/>
                  </a:lnTo>
                  <a:lnTo>
                    <a:pt x="657" y="236"/>
                  </a:lnTo>
                  <a:lnTo>
                    <a:pt x="847" y="151"/>
                  </a:lnTo>
                  <a:lnTo>
                    <a:pt x="904" y="178"/>
                  </a:lnTo>
                  <a:lnTo>
                    <a:pt x="833" y="210"/>
                  </a:lnTo>
                  <a:lnTo>
                    <a:pt x="893" y="239"/>
                  </a:lnTo>
                  <a:lnTo>
                    <a:pt x="963" y="205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211"/>
                  </a:lnTo>
                  <a:lnTo>
                    <a:pt x="1025" y="232"/>
                  </a:lnTo>
                  <a:lnTo>
                    <a:pt x="904" y="290"/>
                  </a:lnTo>
                  <a:lnTo>
                    <a:pt x="782" y="233"/>
                  </a:lnTo>
                  <a:lnTo>
                    <a:pt x="659" y="291"/>
                  </a:lnTo>
                  <a:lnTo>
                    <a:pt x="539" y="235"/>
                  </a:lnTo>
                  <a:lnTo>
                    <a:pt x="407" y="299"/>
                  </a:lnTo>
                  <a:lnTo>
                    <a:pt x="284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9" y="299"/>
                  </a:lnTo>
                  <a:lnTo>
                    <a:pt x="1238" y="299"/>
                  </a:lnTo>
                  <a:lnTo>
                    <a:pt x="1427" y="209"/>
                  </a:lnTo>
                  <a:lnTo>
                    <a:pt x="1373" y="181"/>
                  </a:lnTo>
                  <a:lnTo>
                    <a:pt x="1423" y="159"/>
                  </a:lnTo>
                  <a:lnTo>
                    <a:pt x="1482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56" name="Rectangle 154">
              <a:extLst>
                <a:ext uri="{FF2B5EF4-FFF2-40B4-BE49-F238E27FC236}">
                  <a16:creationId xmlns:a16="http://schemas.microsoft.com/office/drawing/2014/main" id="{24908F2A-A868-4AEF-A57D-C51E5864E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4155"/>
              <a:ext cx="470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7" name="Rectangle 155">
              <a:extLst>
                <a:ext uri="{FF2B5EF4-FFF2-40B4-BE49-F238E27FC236}">
                  <a16:creationId xmlns:a16="http://schemas.microsoft.com/office/drawing/2014/main" id="{A292DD77-AC43-43C3-AC8F-A2F251D51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4173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8" name="Rectangle 156">
              <a:extLst>
                <a:ext uri="{FF2B5EF4-FFF2-40B4-BE49-F238E27FC236}">
                  <a16:creationId xmlns:a16="http://schemas.microsoft.com/office/drawing/2014/main" id="{6270D163-6B7F-456B-A590-C37A54E6E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4297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59" name="Freeform 157">
              <a:extLst>
                <a:ext uri="{FF2B5EF4-FFF2-40B4-BE49-F238E27FC236}">
                  <a16:creationId xmlns:a16="http://schemas.microsoft.com/office/drawing/2014/main" id="{8E70D9AD-E7C9-45A2-967F-0AEF7D656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4182"/>
              <a:ext cx="648" cy="107"/>
            </a:xfrm>
            <a:custGeom>
              <a:avLst/>
              <a:gdLst>
                <a:gd name="T0" fmla="*/ 173 w 1943"/>
                <a:gd name="T1" fmla="*/ 16 h 322"/>
                <a:gd name="T2" fmla="*/ 173 w 1943"/>
                <a:gd name="T3" fmla="*/ 11 h 322"/>
                <a:gd name="T4" fmla="*/ 185 w 1943"/>
                <a:gd name="T5" fmla="*/ 11 h 322"/>
                <a:gd name="T6" fmla="*/ 167 w 1943"/>
                <a:gd name="T7" fmla="*/ 13 h 322"/>
                <a:gd name="T8" fmla="*/ 145 w 1943"/>
                <a:gd name="T9" fmla="*/ 11 h 322"/>
                <a:gd name="T10" fmla="*/ 140 w 1943"/>
                <a:gd name="T11" fmla="*/ 26 h 322"/>
                <a:gd name="T12" fmla="*/ 114 w 1943"/>
                <a:gd name="T13" fmla="*/ 26 h 322"/>
                <a:gd name="T14" fmla="*/ 125 w 1943"/>
                <a:gd name="T15" fmla="*/ 26 h 322"/>
                <a:gd name="T16" fmla="*/ 84 w 1943"/>
                <a:gd name="T17" fmla="*/ 0 h 322"/>
                <a:gd name="T18" fmla="*/ 139 w 1943"/>
                <a:gd name="T19" fmla="*/ 20 h 322"/>
                <a:gd name="T20" fmla="*/ 109 w 1943"/>
                <a:gd name="T21" fmla="*/ 0 h 322"/>
                <a:gd name="T22" fmla="*/ 138 w 1943"/>
                <a:gd name="T23" fmla="*/ 8 h 322"/>
                <a:gd name="T24" fmla="*/ 153 w 1943"/>
                <a:gd name="T25" fmla="*/ 1 h 322"/>
                <a:gd name="T26" fmla="*/ 177 w 1943"/>
                <a:gd name="T27" fmla="*/ 2 h 322"/>
                <a:gd name="T28" fmla="*/ 203 w 1943"/>
                <a:gd name="T29" fmla="*/ 2 h 322"/>
                <a:gd name="T30" fmla="*/ 210 w 1943"/>
                <a:gd name="T31" fmla="*/ 11 h 322"/>
                <a:gd name="T32" fmla="*/ 197 w 1943"/>
                <a:gd name="T33" fmla="*/ 11 h 322"/>
                <a:gd name="T34" fmla="*/ 163 w 1943"/>
                <a:gd name="T35" fmla="*/ 33 h 322"/>
                <a:gd name="T36" fmla="*/ 0 w 1943"/>
                <a:gd name="T37" fmla="*/ 36 h 322"/>
                <a:gd name="T38" fmla="*/ 72 w 1943"/>
                <a:gd name="T39" fmla="*/ 14 h 322"/>
                <a:gd name="T40" fmla="*/ 87 w 1943"/>
                <a:gd name="T41" fmla="*/ 14 h 322"/>
                <a:gd name="T42" fmla="*/ 73 w 1943"/>
                <a:gd name="T43" fmla="*/ 26 h 322"/>
                <a:gd name="T44" fmla="*/ 100 w 1943"/>
                <a:gd name="T45" fmla="*/ 20 h 322"/>
                <a:gd name="T46" fmla="*/ 99 w 1943"/>
                <a:gd name="T47" fmla="*/ 26 h 322"/>
                <a:gd name="T48" fmla="*/ 58 w 1943"/>
                <a:gd name="T49" fmla="*/ 0 h 322"/>
                <a:gd name="T50" fmla="*/ 119 w 1943"/>
                <a:gd name="T51" fmla="*/ 23 h 322"/>
                <a:gd name="T52" fmla="*/ 100 w 1943"/>
                <a:gd name="T53" fmla="*/ 32 h 322"/>
                <a:gd name="T54" fmla="*/ 73 w 1943"/>
                <a:gd name="T55" fmla="*/ 32 h 322"/>
                <a:gd name="T56" fmla="*/ 45 w 1943"/>
                <a:gd name="T57" fmla="*/ 33 h 322"/>
                <a:gd name="T58" fmla="*/ 67 w 1943"/>
                <a:gd name="T59" fmla="*/ 17 h 322"/>
                <a:gd name="T60" fmla="*/ 20 w 1943"/>
                <a:gd name="T61" fmla="*/ 33 h 322"/>
                <a:gd name="T62" fmla="*/ 159 w 1943"/>
                <a:gd name="T63" fmla="*/ 23 h 322"/>
                <a:gd name="T64" fmla="*/ 158 w 1943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3" h="322">
                  <a:moveTo>
                    <a:pt x="1482" y="184"/>
                  </a:moveTo>
                  <a:lnTo>
                    <a:pt x="1558" y="148"/>
                  </a:lnTo>
                  <a:lnTo>
                    <a:pt x="1502" y="121"/>
                  </a:lnTo>
                  <a:lnTo>
                    <a:pt x="1553" y="96"/>
                  </a:lnTo>
                  <a:lnTo>
                    <a:pt x="1611" y="123"/>
                  </a:lnTo>
                  <a:lnTo>
                    <a:pt x="1664" y="99"/>
                  </a:lnTo>
                  <a:lnTo>
                    <a:pt x="1609" y="72"/>
                  </a:lnTo>
                  <a:lnTo>
                    <a:pt x="1502" y="121"/>
                  </a:lnTo>
                  <a:lnTo>
                    <a:pt x="1384" y="66"/>
                  </a:lnTo>
                  <a:lnTo>
                    <a:pt x="1303" y="102"/>
                  </a:lnTo>
                  <a:lnTo>
                    <a:pt x="1423" y="157"/>
                  </a:lnTo>
                  <a:lnTo>
                    <a:pt x="1259" y="233"/>
                  </a:lnTo>
                  <a:lnTo>
                    <a:pt x="1143" y="288"/>
                  </a:lnTo>
                  <a:lnTo>
                    <a:pt x="1024" y="232"/>
                  </a:lnTo>
                  <a:lnTo>
                    <a:pt x="1071" y="211"/>
                  </a:lnTo>
                  <a:lnTo>
                    <a:pt x="1127" y="235"/>
                  </a:lnTo>
                  <a:lnTo>
                    <a:pt x="1192" y="203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178"/>
                  </a:lnTo>
                  <a:lnTo>
                    <a:pt x="1306" y="151"/>
                  </a:lnTo>
                  <a:lnTo>
                    <a:pt x="983" y="0"/>
                  </a:lnTo>
                  <a:lnTo>
                    <a:pt x="1085" y="0"/>
                  </a:lnTo>
                  <a:lnTo>
                    <a:pt x="1245" y="75"/>
                  </a:lnTo>
                  <a:lnTo>
                    <a:pt x="1245" y="74"/>
                  </a:lnTo>
                  <a:lnTo>
                    <a:pt x="1375" y="13"/>
                  </a:lnTo>
                  <a:lnTo>
                    <a:pt x="1488" y="66"/>
                  </a:lnTo>
                  <a:lnTo>
                    <a:pt x="1595" y="17"/>
                  </a:lnTo>
                  <a:lnTo>
                    <a:pt x="1714" y="75"/>
                  </a:lnTo>
                  <a:lnTo>
                    <a:pt x="1827" y="21"/>
                  </a:lnTo>
                  <a:lnTo>
                    <a:pt x="1943" y="72"/>
                  </a:lnTo>
                  <a:lnTo>
                    <a:pt x="1892" y="99"/>
                  </a:lnTo>
                  <a:lnTo>
                    <a:pt x="1832" y="72"/>
                  </a:lnTo>
                  <a:lnTo>
                    <a:pt x="1771" y="101"/>
                  </a:lnTo>
                  <a:lnTo>
                    <a:pt x="1352" y="299"/>
                  </a:lnTo>
                  <a:lnTo>
                    <a:pt x="1463" y="299"/>
                  </a:lnTo>
                  <a:lnTo>
                    <a:pt x="1409" y="322"/>
                  </a:lnTo>
                  <a:lnTo>
                    <a:pt x="0" y="322"/>
                  </a:lnTo>
                  <a:lnTo>
                    <a:pt x="534" y="72"/>
                  </a:lnTo>
                  <a:lnTo>
                    <a:pt x="652" y="127"/>
                  </a:lnTo>
                  <a:lnTo>
                    <a:pt x="726" y="95"/>
                  </a:lnTo>
                  <a:lnTo>
                    <a:pt x="784" y="122"/>
                  </a:lnTo>
                  <a:lnTo>
                    <a:pt x="598" y="209"/>
                  </a:lnTo>
                  <a:lnTo>
                    <a:pt x="659" y="236"/>
                  </a:lnTo>
                  <a:lnTo>
                    <a:pt x="846" y="151"/>
                  </a:lnTo>
                  <a:lnTo>
                    <a:pt x="904" y="178"/>
                  </a:lnTo>
                  <a:lnTo>
                    <a:pt x="833" y="210"/>
                  </a:lnTo>
                  <a:lnTo>
                    <a:pt x="892" y="239"/>
                  </a:lnTo>
                  <a:lnTo>
                    <a:pt x="965" y="205"/>
                  </a:lnTo>
                  <a:lnTo>
                    <a:pt x="522" y="0"/>
                  </a:lnTo>
                  <a:lnTo>
                    <a:pt x="621" y="0"/>
                  </a:lnTo>
                  <a:lnTo>
                    <a:pt x="1071" y="211"/>
                  </a:lnTo>
                  <a:lnTo>
                    <a:pt x="1024" y="232"/>
                  </a:lnTo>
                  <a:lnTo>
                    <a:pt x="904" y="290"/>
                  </a:lnTo>
                  <a:lnTo>
                    <a:pt x="782" y="233"/>
                  </a:lnTo>
                  <a:lnTo>
                    <a:pt x="659" y="291"/>
                  </a:lnTo>
                  <a:lnTo>
                    <a:pt x="539" y="235"/>
                  </a:lnTo>
                  <a:lnTo>
                    <a:pt x="406" y="299"/>
                  </a:lnTo>
                  <a:lnTo>
                    <a:pt x="286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7" y="299"/>
                  </a:lnTo>
                  <a:lnTo>
                    <a:pt x="1238" y="299"/>
                  </a:lnTo>
                  <a:lnTo>
                    <a:pt x="1429" y="209"/>
                  </a:lnTo>
                  <a:lnTo>
                    <a:pt x="1372" y="181"/>
                  </a:lnTo>
                  <a:lnTo>
                    <a:pt x="1423" y="159"/>
                  </a:lnTo>
                  <a:lnTo>
                    <a:pt x="1482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60" name="Rectangle 158">
              <a:extLst>
                <a:ext uri="{FF2B5EF4-FFF2-40B4-BE49-F238E27FC236}">
                  <a16:creationId xmlns:a16="http://schemas.microsoft.com/office/drawing/2014/main" id="{900F4F5F-A79B-495A-B64E-089C91536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4155"/>
              <a:ext cx="471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1" name="Rectangle 159">
              <a:extLst>
                <a:ext uri="{FF2B5EF4-FFF2-40B4-BE49-F238E27FC236}">
                  <a16:creationId xmlns:a16="http://schemas.microsoft.com/office/drawing/2014/main" id="{B167B878-333C-4EE6-AB43-5B9CD00CF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4173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2" name="Rectangle 160">
              <a:extLst>
                <a:ext uri="{FF2B5EF4-FFF2-40B4-BE49-F238E27FC236}">
                  <a16:creationId xmlns:a16="http://schemas.microsoft.com/office/drawing/2014/main" id="{9A7AEB1A-E4EC-4550-BF77-580000BD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4297"/>
              <a:ext cx="471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3" name="Freeform 161">
              <a:extLst>
                <a:ext uri="{FF2B5EF4-FFF2-40B4-BE49-F238E27FC236}">
                  <a16:creationId xmlns:a16="http://schemas.microsoft.com/office/drawing/2014/main" id="{3E47E9BE-8B5C-4B41-847C-DCFDF7F97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4182"/>
              <a:ext cx="649" cy="107"/>
            </a:xfrm>
            <a:custGeom>
              <a:avLst/>
              <a:gdLst>
                <a:gd name="T0" fmla="*/ 173 w 1948"/>
                <a:gd name="T1" fmla="*/ 16 h 322"/>
                <a:gd name="T2" fmla="*/ 173 w 1948"/>
                <a:gd name="T3" fmla="*/ 11 h 322"/>
                <a:gd name="T4" fmla="*/ 185 w 1948"/>
                <a:gd name="T5" fmla="*/ 11 h 322"/>
                <a:gd name="T6" fmla="*/ 167 w 1948"/>
                <a:gd name="T7" fmla="*/ 13 h 322"/>
                <a:gd name="T8" fmla="*/ 145 w 1948"/>
                <a:gd name="T9" fmla="*/ 11 h 322"/>
                <a:gd name="T10" fmla="*/ 140 w 1948"/>
                <a:gd name="T11" fmla="*/ 26 h 322"/>
                <a:gd name="T12" fmla="*/ 114 w 1948"/>
                <a:gd name="T13" fmla="*/ 26 h 322"/>
                <a:gd name="T14" fmla="*/ 125 w 1948"/>
                <a:gd name="T15" fmla="*/ 26 h 322"/>
                <a:gd name="T16" fmla="*/ 84 w 1948"/>
                <a:gd name="T17" fmla="*/ 0 h 322"/>
                <a:gd name="T18" fmla="*/ 139 w 1948"/>
                <a:gd name="T19" fmla="*/ 20 h 322"/>
                <a:gd name="T20" fmla="*/ 109 w 1948"/>
                <a:gd name="T21" fmla="*/ 0 h 322"/>
                <a:gd name="T22" fmla="*/ 138 w 1948"/>
                <a:gd name="T23" fmla="*/ 8 h 322"/>
                <a:gd name="T24" fmla="*/ 153 w 1948"/>
                <a:gd name="T25" fmla="*/ 1 h 322"/>
                <a:gd name="T26" fmla="*/ 177 w 1948"/>
                <a:gd name="T27" fmla="*/ 2 h 322"/>
                <a:gd name="T28" fmla="*/ 203 w 1948"/>
                <a:gd name="T29" fmla="*/ 2 h 322"/>
                <a:gd name="T30" fmla="*/ 210 w 1948"/>
                <a:gd name="T31" fmla="*/ 11 h 322"/>
                <a:gd name="T32" fmla="*/ 197 w 1948"/>
                <a:gd name="T33" fmla="*/ 11 h 322"/>
                <a:gd name="T34" fmla="*/ 162 w 1948"/>
                <a:gd name="T35" fmla="*/ 33 h 322"/>
                <a:gd name="T36" fmla="*/ 0 w 1948"/>
                <a:gd name="T37" fmla="*/ 36 h 322"/>
                <a:gd name="T38" fmla="*/ 73 w 1948"/>
                <a:gd name="T39" fmla="*/ 14 h 322"/>
                <a:gd name="T40" fmla="*/ 87 w 1948"/>
                <a:gd name="T41" fmla="*/ 14 h 322"/>
                <a:gd name="T42" fmla="*/ 73 w 1948"/>
                <a:gd name="T43" fmla="*/ 26 h 322"/>
                <a:gd name="T44" fmla="*/ 100 w 1948"/>
                <a:gd name="T45" fmla="*/ 20 h 322"/>
                <a:gd name="T46" fmla="*/ 99 w 1948"/>
                <a:gd name="T47" fmla="*/ 26 h 322"/>
                <a:gd name="T48" fmla="*/ 58 w 1948"/>
                <a:gd name="T49" fmla="*/ 0 h 322"/>
                <a:gd name="T50" fmla="*/ 119 w 1948"/>
                <a:gd name="T51" fmla="*/ 23 h 322"/>
                <a:gd name="T52" fmla="*/ 100 w 1948"/>
                <a:gd name="T53" fmla="*/ 32 h 322"/>
                <a:gd name="T54" fmla="*/ 73 w 1948"/>
                <a:gd name="T55" fmla="*/ 32 h 322"/>
                <a:gd name="T56" fmla="*/ 45 w 1948"/>
                <a:gd name="T57" fmla="*/ 33 h 322"/>
                <a:gd name="T58" fmla="*/ 67 w 1948"/>
                <a:gd name="T59" fmla="*/ 17 h 322"/>
                <a:gd name="T60" fmla="*/ 20 w 1948"/>
                <a:gd name="T61" fmla="*/ 33 h 322"/>
                <a:gd name="T62" fmla="*/ 159 w 1948"/>
                <a:gd name="T63" fmla="*/ 23 h 322"/>
                <a:gd name="T64" fmla="*/ 158 w 1948"/>
                <a:gd name="T65" fmla="*/ 18 h 32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322">
                  <a:moveTo>
                    <a:pt x="1482" y="184"/>
                  </a:moveTo>
                  <a:lnTo>
                    <a:pt x="1559" y="148"/>
                  </a:lnTo>
                  <a:lnTo>
                    <a:pt x="1503" y="121"/>
                  </a:lnTo>
                  <a:lnTo>
                    <a:pt x="1555" y="96"/>
                  </a:lnTo>
                  <a:lnTo>
                    <a:pt x="1612" y="123"/>
                  </a:lnTo>
                  <a:lnTo>
                    <a:pt x="1667" y="99"/>
                  </a:lnTo>
                  <a:lnTo>
                    <a:pt x="1609" y="72"/>
                  </a:lnTo>
                  <a:lnTo>
                    <a:pt x="1503" y="121"/>
                  </a:lnTo>
                  <a:lnTo>
                    <a:pt x="1384" y="66"/>
                  </a:lnTo>
                  <a:lnTo>
                    <a:pt x="1304" y="102"/>
                  </a:lnTo>
                  <a:lnTo>
                    <a:pt x="1423" y="157"/>
                  </a:lnTo>
                  <a:lnTo>
                    <a:pt x="1261" y="233"/>
                  </a:lnTo>
                  <a:lnTo>
                    <a:pt x="1143" y="288"/>
                  </a:lnTo>
                  <a:lnTo>
                    <a:pt x="1025" y="232"/>
                  </a:lnTo>
                  <a:lnTo>
                    <a:pt x="1072" y="211"/>
                  </a:lnTo>
                  <a:lnTo>
                    <a:pt x="1127" y="235"/>
                  </a:lnTo>
                  <a:lnTo>
                    <a:pt x="1192" y="203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178"/>
                  </a:lnTo>
                  <a:lnTo>
                    <a:pt x="1306" y="151"/>
                  </a:lnTo>
                  <a:lnTo>
                    <a:pt x="983" y="0"/>
                  </a:lnTo>
                  <a:lnTo>
                    <a:pt x="1088" y="0"/>
                  </a:lnTo>
                  <a:lnTo>
                    <a:pt x="1245" y="75"/>
                  </a:lnTo>
                  <a:lnTo>
                    <a:pt x="1248" y="74"/>
                  </a:lnTo>
                  <a:lnTo>
                    <a:pt x="1375" y="13"/>
                  </a:lnTo>
                  <a:lnTo>
                    <a:pt x="1489" y="66"/>
                  </a:lnTo>
                  <a:lnTo>
                    <a:pt x="1593" y="17"/>
                  </a:lnTo>
                  <a:lnTo>
                    <a:pt x="1716" y="75"/>
                  </a:lnTo>
                  <a:lnTo>
                    <a:pt x="1830" y="21"/>
                  </a:lnTo>
                  <a:lnTo>
                    <a:pt x="1948" y="72"/>
                  </a:lnTo>
                  <a:lnTo>
                    <a:pt x="1894" y="99"/>
                  </a:lnTo>
                  <a:lnTo>
                    <a:pt x="1834" y="72"/>
                  </a:lnTo>
                  <a:lnTo>
                    <a:pt x="1774" y="101"/>
                  </a:lnTo>
                  <a:lnTo>
                    <a:pt x="1352" y="299"/>
                  </a:lnTo>
                  <a:lnTo>
                    <a:pt x="1463" y="299"/>
                  </a:lnTo>
                  <a:lnTo>
                    <a:pt x="1409" y="322"/>
                  </a:lnTo>
                  <a:lnTo>
                    <a:pt x="0" y="322"/>
                  </a:lnTo>
                  <a:lnTo>
                    <a:pt x="537" y="72"/>
                  </a:lnTo>
                  <a:lnTo>
                    <a:pt x="653" y="127"/>
                  </a:lnTo>
                  <a:lnTo>
                    <a:pt x="726" y="95"/>
                  </a:lnTo>
                  <a:lnTo>
                    <a:pt x="785" y="122"/>
                  </a:lnTo>
                  <a:lnTo>
                    <a:pt x="601" y="209"/>
                  </a:lnTo>
                  <a:lnTo>
                    <a:pt x="659" y="236"/>
                  </a:lnTo>
                  <a:lnTo>
                    <a:pt x="847" y="151"/>
                  </a:lnTo>
                  <a:lnTo>
                    <a:pt x="904" y="178"/>
                  </a:lnTo>
                  <a:lnTo>
                    <a:pt x="833" y="210"/>
                  </a:lnTo>
                  <a:lnTo>
                    <a:pt x="893" y="239"/>
                  </a:lnTo>
                  <a:lnTo>
                    <a:pt x="965" y="205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211"/>
                  </a:lnTo>
                  <a:lnTo>
                    <a:pt x="1025" y="232"/>
                  </a:lnTo>
                  <a:lnTo>
                    <a:pt x="904" y="290"/>
                  </a:lnTo>
                  <a:lnTo>
                    <a:pt x="785" y="233"/>
                  </a:lnTo>
                  <a:lnTo>
                    <a:pt x="659" y="291"/>
                  </a:lnTo>
                  <a:lnTo>
                    <a:pt x="541" y="235"/>
                  </a:lnTo>
                  <a:lnTo>
                    <a:pt x="407" y="299"/>
                  </a:lnTo>
                  <a:lnTo>
                    <a:pt x="286" y="299"/>
                  </a:lnTo>
                  <a:lnTo>
                    <a:pt x="605" y="150"/>
                  </a:lnTo>
                  <a:lnTo>
                    <a:pt x="550" y="125"/>
                  </a:lnTo>
                  <a:lnTo>
                    <a:pt x="179" y="299"/>
                  </a:lnTo>
                  <a:lnTo>
                    <a:pt x="1238" y="299"/>
                  </a:lnTo>
                  <a:lnTo>
                    <a:pt x="1429" y="209"/>
                  </a:lnTo>
                  <a:lnTo>
                    <a:pt x="1373" y="181"/>
                  </a:lnTo>
                  <a:lnTo>
                    <a:pt x="1423" y="159"/>
                  </a:lnTo>
                  <a:lnTo>
                    <a:pt x="1482" y="18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64" name="Rectangle 162">
              <a:extLst>
                <a:ext uri="{FF2B5EF4-FFF2-40B4-BE49-F238E27FC236}">
                  <a16:creationId xmlns:a16="http://schemas.microsoft.com/office/drawing/2014/main" id="{A93D1C79-A117-4F32-8373-6CCC2CE78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4155"/>
              <a:ext cx="470" cy="10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5" name="Rectangle 163">
              <a:extLst>
                <a:ext uri="{FF2B5EF4-FFF2-40B4-BE49-F238E27FC236}">
                  <a16:creationId xmlns:a16="http://schemas.microsoft.com/office/drawing/2014/main" id="{8EA8A373-BF77-46DA-9619-830D656373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4173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6" name="Rectangle 164">
              <a:extLst>
                <a:ext uri="{FF2B5EF4-FFF2-40B4-BE49-F238E27FC236}">
                  <a16:creationId xmlns:a16="http://schemas.microsoft.com/office/drawing/2014/main" id="{34FCCCC2-5601-4349-9482-CFFA44CBD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4297"/>
              <a:ext cx="470" cy="9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7" name="Freeform 165">
              <a:extLst>
                <a:ext uri="{FF2B5EF4-FFF2-40B4-BE49-F238E27FC236}">
                  <a16:creationId xmlns:a16="http://schemas.microsoft.com/office/drawing/2014/main" id="{21F2F360-1C82-4461-88F9-AEE466BFC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3465"/>
              <a:ext cx="311" cy="223"/>
            </a:xfrm>
            <a:custGeom>
              <a:avLst/>
              <a:gdLst>
                <a:gd name="T0" fmla="*/ 56 w 935"/>
                <a:gd name="T1" fmla="*/ 59 h 670"/>
                <a:gd name="T2" fmla="*/ 73 w 935"/>
                <a:gd name="T3" fmla="*/ 59 h 670"/>
                <a:gd name="T4" fmla="*/ 72 w 935"/>
                <a:gd name="T5" fmla="*/ 64 h 670"/>
                <a:gd name="T6" fmla="*/ 65 w 935"/>
                <a:gd name="T7" fmla="*/ 57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8 h 670"/>
                <a:gd name="T24" fmla="*/ 82 w 935"/>
                <a:gd name="T25" fmla="*/ 57 h 670"/>
                <a:gd name="T26" fmla="*/ 80 w 935"/>
                <a:gd name="T27" fmla="*/ 66 h 670"/>
                <a:gd name="T28" fmla="*/ 80 w 935"/>
                <a:gd name="T29" fmla="*/ 74 h 670"/>
                <a:gd name="T30" fmla="*/ 81 w 935"/>
                <a:gd name="T31" fmla="*/ 70 h 670"/>
                <a:gd name="T32" fmla="*/ 8 w 935"/>
                <a:gd name="T33" fmla="*/ 51 h 670"/>
                <a:gd name="T34" fmla="*/ 0 w 935"/>
                <a:gd name="T35" fmla="*/ 54 h 670"/>
                <a:gd name="T36" fmla="*/ 80 w 935"/>
                <a:gd name="T37" fmla="*/ 20 h 670"/>
                <a:gd name="T38" fmla="*/ 74 w 935"/>
                <a:gd name="T39" fmla="*/ 28 h 670"/>
                <a:gd name="T40" fmla="*/ 37 w 935"/>
                <a:gd name="T41" fmla="*/ 23 h 670"/>
                <a:gd name="T42" fmla="*/ 56 w 935"/>
                <a:gd name="T43" fmla="*/ 32 h 670"/>
                <a:gd name="T44" fmla="*/ 36 w 935"/>
                <a:gd name="T45" fmla="*/ 32 h 670"/>
                <a:gd name="T46" fmla="*/ 38 w 935"/>
                <a:gd name="T47" fmla="*/ 37 h 670"/>
                <a:gd name="T48" fmla="*/ 103 w 935"/>
                <a:gd name="T49" fmla="*/ 24 h 670"/>
                <a:gd name="T50" fmla="*/ 29 w 935"/>
                <a:gd name="T51" fmla="*/ 39 h 670"/>
                <a:gd name="T52" fmla="*/ 29 w 935"/>
                <a:gd name="T53" fmla="*/ 30 h 670"/>
                <a:gd name="T54" fmla="*/ 28 w 935"/>
                <a:gd name="T55" fmla="*/ 21 h 670"/>
                <a:gd name="T56" fmla="*/ 8 w 935"/>
                <a:gd name="T57" fmla="*/ 11 h 670"/>
                <a:gd name="T58" fmla="*/ 64 w 935"/>
                <a:gd name="T59" fmla="*/ 21 h 670"/>
                <a:gd name="T60" fmla="*/ 8 w 935"/>
                <a:gd name="T61" fmla="*/ 47 h 670"/>
                <a:gd name="T62" fmla="*/ 45 w 935"/>
                <a:gd name="T63" fmla="*/ 52 h 670"/>
                <a:gd name="T64" fmla="*/ 45 w 935"/>
                <a:gd name="T65" fmla="*/ 57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10"/>
                  </a:moveTo>
                  <a:lnTo>
                    <a:pt x="508" y="536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5"/>
                  </a:lnTo>
                  <a:lnTo>
                    <a:pt x="651" y="573"/>
                  </a:lnTo>
                  <a:lnTo>
                    <a:pt x="730" y="553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9"/>
                  </a:lnTo>
                  <a:lnTo>
                    <a:pt x="480" y="489"/>
                  </a:lnTo>
                  <a:lnTo>
                    <a:pt x="257" y="433"/>
                  </a:lnTo>
                  <a:lnTo>
                    <a:pt x="100" y="394"/>
                  </a:lnTo>
                  <a:lnTo>
                    <a:pt x="262" y="353"/>
                  </a:lnTo>
                  <a:lnTo>
                    <a:pt x="327" y="370"/>
                  </a:lnTo>
                  <a:lnTo>
                    <a:pt x="255" y="388"/>
                  </a:lnTo>
                  <a:lnTo>
                    <a:pt x="348" y="412"/>
                  </a:lnTo>
                  <a:lnTo>
                    <a:pt x="935" y="261"/>
                  </a:lnTo>
                  <a:lnTo>
                    <a:pt x="935" y="298"/>
                  </a:lnTo>
                  <a:lnTo>
                    <a:pt x="418" y="430"/>
                  </a:lnTo>
                  <a:lnTo>
                    <a:pt x="498" y="450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9"/>
                  </a:lnTo>
                  <a:lnTo>
                    <a:pt x="899" y="473"/>
                  </a:lnTo>
                  <a:lnTo>
                    <a:pt x="744" y="513"/>
                  </a:lnTo>
                  <a:lnTo>
                    <a:pt x="888" y="549"/>
                  </a:lnTo>
                  <a:lnTo>
                    <a:pt x="721" y="591"/>
                  </a:lnTo>
                  <a:lnTo>
                    <a:pt x="876" y="630"/>
                  </a:lnTo>
                  <a:lnTo>
                    <a:pt x="728" y="670"/>
                  </a:lnTo>
                  <a:lnTo>
                    <a:pt x="654" y="651"/>
                  </a:lnTo>
                  <a:lnTo>
                    <a:pt x="730" y="632"/>
                  </a:lnTo>
                  <a:lnTo>
                    <a:pt x="644" y="611"/>
                  </a:lnTo>
                  <a:lnTo>
                    <a:pt x="72" y="464"/>
                  </a:lnTo>
                  <a:lnTo>
                    <a:pt x="72" y="505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4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71"/>
                  </a:lnTo>
                  <a:lnTo>
                    <a:pt x="332" y="206"/>
                  </a:lnTo>
                  <a:lnTo>
                    <a:pt x="248" y="227"/>
                  </a:lnTo>
                  <a:lnTo>
                    <a:pt x="501" y="291"/>
                  </a:lnTo>
                  <a:lnTo>
                    <a:pt x="420" y="311"/>
                  </a:lnTo>
                  <a:lnTo>
                    <a:pt x="327" y="288"/>
                  </a:lnTo>
                  <a:lnTo>
                    <a:pt x="246" y="307"/>
                  </a:lnTo>
                  <a:lnTo>
                    <a:pt x="343" y="332"/>
                  </a:lnTo>
                  <a:lnTo>
                    <a:pt x="935" y="180"/>
                  </a:lnTo>
                  <a:lnTo>
                    <a:pt x="935" y="214"/>
                  </a:lnTo>
                  <a:lnTo>
                    <a:pt x="327" y="370"/>
                  </a:lnTo>
                  <a:lnTo>
                    <a:pt x="262" y="353"/>
                  </a:lnTo>
                  <a:lnTo>
                    <a:pt x="98" y="311"/>
                  </a:lnTo>
                  <a:lnTo>
                    <a:pt x="260" y="269"/>
                  </a:lnTo>
                  <a:lnTo>
                    <a:pt x="91" y="227"/>
                  </a:lnTo>
                  <a:lnTo>
                    <a:pt x="253" y="185"/>
                  </a:lnTo>
                  <a:lnTo>
                    <a:pt x="72" y="141"/>
                  </a:lnTo>
                  <a:lnTo>
                    <a:pt x="72" y="98"/>
                  </a:lnTo>
                  <a:lnTo>
                    <a:pt x="503" y="209"/>
                  </a:lnTo>
                  <a:lnTo>
                    <a:pt x="575" y="191"/>
                  </a:lnTo>
                  <a:lnTo>
                    <a:pt x="72" y="62"/>
                  </a:lnTo>
                  <a:lnTo>
                    <a:pt x="72" y="426"/>
                  </a:lnTo>
                  <a:lnTo>
                    <a:pt x="332" y="492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68" name="Rectangle 166">
              <a:extLst>
                <a:ext uri="{FF2B5EF4-FFF2-40B4-BE49-F238E27FC236}">
                  <a16:creationId xmlns:a16="http://schemas.microsoft.com/office/drawing/2014/main" id="{865AA426-FDCE-4BBE-AE5D-CAE1597A8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3465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69" name="Rectangle 167">
              <a:extLst>
                <a:ext uri="{FF2B5EF4-FFF2-40B4-BE49-F238E27FC236}">
                  <a16:creationId xmlns:a16="http://schemas.microsoft.com/office/drawing/2014/main" id="{BFCAB62B-09A3-4E71-B1E0-907398DAC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465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0" name="Rectangle 168">
              <a:extLst>
                <a:ext uri="{FF2B5EF4-FFF2-40B4-BE49-F238E27FC236}">
                  <a16:creationId xmlns:a16="http://schemas.microsoft.com/office/drawing/2014/main" id="{75CAB4FE-2194-474D-A19A-1A14A8384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465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1" name="Freeform 169">
              <a:extLst>
                <a:ext uri="{FF2B5EF4-FFF2-40B4-BE49-F238E27FC236}">
                  <a16:creationId xmlns:a16="http://schemas.microsoft.com/office/drawing/2014/main" id="{19AA9F1A-195B-4B90-89D6-243196E92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3303"/>
              <a:ext cx="311" cy="224"/>
            </a:xfrm>
            <a:custGeom>
              <a:avLst/>
              <a:gdLst>
                <a:gd name="T0" fmla="*/ 56 w 935"/>
                <a:gd name="T1" fmla="*/ 60 h 670"/>
                <a:gd name="T2" fmla="*/ 73 w 935"/>
                <a:gd name="T3" fmla="*/ 60 h 670"/>
                <a:gd name="T4" fmla="*/ 72 w 935"/>
                <a:gd name="T5" fmla="*/ 64 h 670"/>
                <a:gd name="T6" fmla="*/ 65 w 935"/>
                <a:gd name="T7" fmla="*/ 58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8 h 670"/>
                <a:gd name="T24" fmla="*/ 82 w 935"/>
                <a:gd name="T25" fmla="*/ 57 h 670"/>
                <a:gd name="T26" fmla="*/ 80 w 935"/>
                <a:gd name="T27" fmla="*/ 66 h 670"/>
                <a:gd name="T28" fmla="*/ 80 w 935"/>
                <a:gd name="T29" fmla="*/ 75 h 670"/>
                <a:gd name="T30" fmla="*/ 81 w 935"/>
                <a:gd name="T31" fmla="*/ 71 h 670"/>
                <a:gd name="T32" fmla="*/ 8 w 935"/>
                <a:gd name="T33" fmla="*/ 52 h 670"/>
                <a:gd name="T34" fmla="*/ 0 w 935"/>
                <a:gd name="T35" fmla="*/ 54 h 670"/>
                <a:gd name="T36" fmla="*/ 80 w 935"/>
                <a:gd name="T37" fmla="*/ 21 h 670"/>
                <a:gd name="T38" fmla="*/ 74 w 935"/>
                <a:gd name="T39" fmla="*/ 28 h 670"/>
                <a:gd name="T40" fmla="*/ 37 w 935"/>
                <a:gd name="T41" fmla="*/ 23 h 670"/>
                <a:gd name="T42" fmla="*/ 56 w 935"/>
                <a:gd name="T43" fmla="*/ 33 h 670"/>
                <a:gd name="T44" fmla="*/ 36 w 935"/>
                <a:gd name="T45" fmla="*/ 32 h 670"/>
                <a:gd name="T46" fmla="*/ 38 w 935"/>
                <a:gd name="T47" fmla="*/ 37 h 670"/>
                <a:gd name="T48" fmla="*/ 103 w 935"/>
                <a:gd name="T49" fmla="*/ 24 h 670"/>
                <a:gd name="T50" fmla="*/ 29 w 935"/>
                <a:gd name="T51" fmla="*/ 39 h 670"/>
                <a:gd name="T52" fmla="*/ 29 w 935"/>
                <a:gd name="T53" fmla="*/ 30 h 670"/>
                <a:gd name="T54" fmla="*/ 28 w 935"/>
                <a:gd name="T55" fmla="*/ 21 h 670"/>
                <a:gd name="T56" fmla="*/ 8 w 935"/>
                <a:gd name="T57" fmla="*/ 11 h 670"/>
                <a:gd name="T58" fmla="*/ 64 w 935"/>
                <a:gd name="T59" fmla="*/ 21 h 670"/>
                <a:gd name="T60" fmla="*/ 8 w 935"/>
                <a:gd name="T61" fmla="*/ 47 h 670"/>
                <a:gd name="T62" fmla="*/ 45 w 935"/>
                <a:gd name="T63" fmla="*/ 53 h 670"/>
                <a:gd name="T64" fmla="*/ 45 w 935"/>
                <a:gd name="T65" fmla="*/ 57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09"/>
                  </a:moveTo>
                  <a:lnTo>
                    <a:pt x="508" y="537"/>
                  </a:lnTo>
                  <a:lnTo>
                    <a:pt x="587" y="517"/>
                  </a:lnTo>
                  <a:lnTo>
                    <a:pt x="656" y="534"/>
                  </a:lnTo>
                  <a:lnTo>
                    <a:pt x="578" y="554"/>
                  </a:lnTo>
                  <a:lnTo>
                    <a:pt x="651" y="574"/>
                  </a:lnTo>
                  <a:lnTo>
                    <a:pt x="730" y="554"/>
                  </a:lnTo>
                  <a:lnTo>
                    <a:pt x="587" y="517"/>
                  </a:lnTo>
                  <a:lnTo>
                    <a:pt x="747" y="477"/>
                  </a:lnTo>
                  <a:lnTo>
                    <a:pt x="640" y="449"/>
                  </a:lnTo>
                  <a:lnTo>
                    <a:pt x="480" y="490"/>
                  </a:lnTo>
                  <a:lnTo>
                    <a:pt x="257" y="434"/>
                  </a:lnTo>
                  <a:lnTo>
                    <a:pt x="100" y="393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8"/>
                  </a:lnTo>
                  <a:lnTo>
                    <a:pt x="348" y="411"/>
                  </a:lnTo>
                  <a:lnTo>
                    <a:pt x="935" y="261"/>
                  </a:lnTo>
                  <a:lnTo>
                    <a:pt x="935" y="299"/>
                  </a:lnTo>
                  <a:lnTo>
                    <a:pt x="418" y="430"/>
                  </a:lnTo>
                  <a:lnTo>
                    <a:pt x="498" y="449"/>
                  </a:lnTo>
                  <a:lnTo>
                    <a:pt x="935" y="338"/>
                  </a:lnTo>
                  <a:lnTo>
                    <a:pt x="935" y="375"/>
                  </a:lnTo>
                  <a:lnTo>
                    <a:pt x="724" y="428"/>
                  </a:lnTo>
                  <a:lnTo>
                    <a:pt x="899" y="473"/>
                  </a:lnTo>
                  <a:lnTo>
                    <a:pt x="744" y="512"/>
                  </a:lnTo>
                  <a:lnTo>
                    <a:pt x="888" y="549"/>
                  </a:lnTo>
                  <a:lnTo>
                    <a:pt x="721" y="592"/>
                  </a:lnTo>
                  <a:lnTo>
                    <a:pt x="876" y="630"/>
                  </a:lnTo>
                  <a:lnTo>
                    <a:pt x="728" y="670"/>
                  </a:lnTo>
                  <a:lnTo>
                    <a:pt x="654" y="652"/>
                  </a:lnTo>
                  <a:lnTo>
                    <a:pt x="730" y="633"/>
                  </a:lnTo>
                  <a:lnTo>
                    <a:pt x="644" y="610"/>
                  </a:lnTo>
                  <a:lnTo>
                    <a:pt x="72" y="465"/>
                  </a:lnTo>
                  <a:lnTo>
                    <a:pt x="72" y="504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5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70"/>
                  </a:lnTo>
                  <a:lnTo>
                    <a:pt x="332" y="207"/>
                  </a:lnTo>
                  <a:lnTo>
                    <a:pt x="248" y="227"/>
                  </a:lnTo>
                  <a:lnTo>
                    <a:pt x="501" y="292"/>
                  </a:lnTo>
                  <a:lnTo>
                    <a:pt x="420" y="311"/>
                  </a:lnTo>
                  <a:lnTo>
                    <a:pt x="327" y="287"/>
                  </a:lnTo>
                  <a:lnTo>
                    <a:pt x="246" y="307"/>
                  </a:lnTo>
                  <a:lnTo>
                    <a:pt x="343" y="333"/>
                  </a:lnTo>
                  <a:lnTo>
                    <a:pt x="935" y="181"/>
                  </a:lnTo>
                  <a:lnTo>
                    <a:pt x="935" y="214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1"/>
                  </a:lnTo>
                  <a:lnTo>
                    <a:pt x="260" y="270"/>
                  </a:lnTo>
                  <a:lnTo>
                    <a:pt x="91" y="227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8"/>
                  </a:lnTo>
                  <a:lnTo>
                    <a:pt x="575" y="190"/>
                  </a:lnTo>
                  <a:lnTo>
                    <a:pt x="72" y="62"/>
                  </a:lnTo>
                  <a:lnTo>
                    <a:pt x="72" y="426"/>
                  </a:lnTo>
                  <a:lnTo>
                    <a:pt x="332" y="492"/>
                  </a:lnTo>
                  <a:lnTo>
                    <a:pt x="409" y="473"/>
                  </a:lnTo>
                  <a:lnTo>
                    <a:pt x="480" y="490"/>
                  </a:lnTo>
                  <a:lnTo>
                    <a:pt x="402" y="50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72" name="Rectangle 170">
              <a:extLst>
                <a:ext uri="{FF2B5EF4-FFF2-40B4-BE49-F238E27FC236}">
                  <a16:creationId xmlns:a16="http://schemas.microsoft.com/office/drawing/2014/main" id="{25120FEE-4E84-4AC3-9A2D-AF2307D2E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3303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3" name="Rectangle 171">
              <a:extLst>
                <a:ext uri="{FF2B5EF4-FFF2-40B4-BE49-F238E27FC236}">
                  <a16:creationId xmlns:a16="http://schemas.microsoft.com/office/drawing/2014/main" id="{B16D4433-6A41-4ADD-A9BA-0A488D724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303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4" name="Rectangle 172">
              <a:extLst>
                <a:ext uri="{FF2B5EF4-FFF2-40B4-BE49-F238E27FC236}">
                  <a16:creationId xmlns:a16="http://schemas.microsoft.com/office/drawing/2014/main" id="{CADB8D82-95A7-4CE7-ACF1-68DA3B19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303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5" name="Freeform 173">
              <a:extLst>
                <a:ext uri="{FF2B5EF4-FFF2-40B4-BE49-F238E27FC236}">
                  <a16:creationId xmlns:a16="http://schemas.microsoft.com/office/drawing/2014/main" id="{C006C0B5-C6E1-4D10-8CA6-71A74FC6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3142"/>
              <a:ext cx="311" cy="223"/>
            </a:xfrm>
            <a:custGeom>
              <a:avLst/>
              <a:gdLst>
                <a:gd name="T0" fmla="*/ 56 w 935"/>
                <a:gd name="T1" fmla="*/ 59 h 670"/>
                <a:gd name="T2" fmla="*/ 73 w 935"/>
                <a:gd name="T3" fmla="*/ 59 h 670"/>
                <a:gd name="T4" fmla="*/ 72 w 935"/>
                <a:gd name="T5" fmla="*/ 64 h 670"/>
                <a:gd name="T6" fmla="*/ 65 w 935"/>
                <a:gd name="T7" fmla="*/ 57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7 h 670"/>
                <a:gd name="T24" fmla="*/ 99 w 935"/>
                <a:gd name="T25" fmla="*/ 52 h 670"/>
                <a:gd name="T26" fmla="*/ 98 w 935"/>
                <a:gd name="T27" fmla="*/ 61 h 670"/>
                <a:gd name="T28" fmla="*/ 97 w 935"/>
                <a:gd name="T29" fmla="*/ 70 h 670"/>
                <a:gd name="T30" fmla="*/ 73 w 935"/>
                <a:gd name="T31" fmla="*/ 72 h 670"/>
                <a:gd name="T32" fmla="*/ 71 w 935"/>
                <a:gd name="T33" fmla="*/ 68 h 670"/>
                <a:gd name="T34" fmla="*/ 8 w 935"/>
                <a:gd name="T35" fmla="*/ 56 h 670"/>
                <a:gd name="T36" fmla="*/ 0 w 935"/>
                <a:gd name="T37" fmla="*/ 0 h 670"/>
                <a:gd name="T38" fmla="*/ 63 w 935"/>
                <a:gd name="T39" fmla="*/ 25 h 670"/>
                <a:gd name="T40" fmla="*/ 65 w 935"/>
                <a:gd name="T41" fmla="*/ 30 h 670"/>
                <a:gd name="T42" fmla="*/ 27 w 935"/>
                <a:gd name="T43" fmla="*/ 25 h 670"/>
                <a:gd name="T44" fmla="*/ 47 w 935"/>
                <a:gd name="T45" fmla="*/ 35 h 670"/>
                <a:gd name="T46" fmla="*/ 27 w 935"/>
                <a:gd name="T47" fmla="*/ 34 h 670"/>
                <a:gd name="T48" fmla="*/ 103 w 935"/>
                <a:gd name="T49" fmla="*/ 20 h 670"/>
                <a:gd name="T50" fmla="*/ 36 w 935"/>
                <a:gd name="T51" fmla="*/ 41 h 670"/>
                <a:gd name="T52" fmla="*/ 11 w 935"/>
                <a:gd name="T53" fmla="*/ 34 h 670"/>
                <a:gd name="T54" fmla="*/ 10 w 935"/>
                <a:gd name="T55" fmla="*/ 25 h 670"/>
                <a:gd name="T56" fmla="*/ 8 w 935"/>
                <a:gd name="T57" fmla="*/ 16 h 670"/>
                <a:gd name="T58" fmla="*/ 56 w 935"/>
                <a:gd name="T59" fmla="*/ 23 h 670"/>
                <a:gd name="T60" fmla="*/ 8 w 935"/>
                <a:gd name="T61" fmla="*/ 7 h 670"/>
                <a:gd name="T62" fmla="*/ 37 w 935"/>
                <a:gd name="T63" fmla="*/ 55 h 670"/>
                <a:gd name="T64" fmla="*/ 53 w 935"/>
                <a:gd name="T65" fmla="*/ 54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09"/>
                  </a:moveTo>
                  <a:lnTo>
                    <a:pt x="508" y="536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3"/>
                  </a:lnTo>
                  <a:lnTo>
                    <a:pt x="651" y="573"/>
                  </a:lnTo>
                  <a:lnTo>
                    <a:pt x="730" y="553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9"/>
                  </a:lnTo>
                  <a:lnTo>
                    <a:pt x="480" y="489"/>
                  </a:lnTo>
                  <a:lnTo>
                    <a:pt x="257" y="433"/>
                  </a:lnTo>
                  <a:lnTo>
                    <a:pt x="100" y="392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7"/>
                  </a:lnTo>
                  <a:lnTo>
                    <a:pt x="348" y="411"/>
                  </a:lnTo>
                  <a:lnTo>
                    <a:pt x="935" y="260"/>
                  </a:lnTo>
                  <a:lnTo>
                    <a:pt x="935" y="298"/>
                  </a:lnTo>
                  <a:lnTo>
                    <a:pt x="418" y="429"/>
                  </a:lnTo>
                  <a:lnTo>
                    <a:pt x="498" y="449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8"/>
                  </a:lnTo>
                  <a:lnTo>
                    <a:pt x="724" y="429"/>
                  </a:lnTo>
                  <a:lnTo>
                    <a:pt x="899" y="472"/>
                  </a:lnTo>
                  <a:lnTo>
                    <a:pt x="744" y="513"/>
                  </a:lnTo>
                  <a:lnTo>
                    <a:pt x="888" y="548"/>
                  </a:lnTo>
                  <a:lnTo>
                    <a:pt x="721" y="591"/>
                  </a:lnTo>
                  <a:lnTo>
                    <a:pt x="876" y="629"/>
                  </a:lnTo>
                  <a:lnTo>
                    <a:pt x="728" y="670"/>
                  </a:lnTo>
                  <a:lnTo>
                    <a:pt x="654" y="652"/>
                  </a:lnTo>
                  <a:lnTo>
                    <a:pt x="730" y="632"/>
                  </a:lnTo>
                  <a:lnTo>
                    <a:pt x="644" y="611"/>
                  </a:lnTo>
                  <a:lnTo>
                    <a:pt x="72" y="464"/>
                  </a:lnTo>
                  <a:lnTo>
                    <a:pt x="72" y="504"/>
                  </a:lnTo>
                  <a:lnTo>
                    <a:pt x="0" y="484"/>
                  </a:lnTo>
                  <a:lnTo>
                    <a:pt x="0" y="0"/>
                  </a:lnTo>
                  <a:lnTo>
                    <a:pt x="728" y="184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69"/>
                  </a:lnTo>
                  <a:lnTo>
                    <a:pt x="332" y="207"/>
                  </a:lnTo>
                  <a:lnTo>
                    <a:pt x="248" y="226"/>
                  </a:lnTo>
                  <a:lnTo>
                    <a:pt x="501" y="292"/>
                  </a:lnTo>
                  <a:lnTo>
                    <a:pt x="420" y="311"/>
                  </a:lnTo>
                  <a:lnTo>
                    <a:pt x="327" y="286"/>
                  </a:lnTo>
                  <a:lnTo>
                    <a:pt x="246" y="306"/>
                  </a:lnTo>
                  <a:lnTo>
                    <a:pt x="343" y="332"/>
                  </a:lnTo>
                  <a:lnTo>
                    <a:pt x="935" y="180"/>
                  </a:lnTo>
                  <a:lnTo>
                    <a:pt x="935" y="214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0"/>
                  </a:lnTo>
                  <a:lnTo>
                    <a:pt x="260" y="269"/>
                  </a:lnTo>
                  <a:lnTo>
                    <a:pt x="91" y="226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8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5"/>
                  </a:lnTo>
                  <a:lnTo>
                    <a:pt x="332" y="492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0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76" name="Rectangle 174">
              <a:extLst>
                <a:ext uri="{FF2B5EF4-FFF2-40B4-BE49-F238E27FC236}">
                  <a16:creationId xmlns:a16="http://schemas.microsoft.com/office/drawing/2014/main" id="{5ABE9DC4-AE4D-4B56-A796-1012C82D0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3142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7" name="Rectangle 175">
              <a:extLst>
                <a:ext uri="{FF2B5EF4-FFF2-40B4-BE49-F238E27FC236}">
                  <a16:creationId xmlns:a16="http://schemas.microsoft.com/office/drawing/2014/main" id="{10A9F59C-1C5D-409A-885D-F4D5C44C4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3142"/>
              <a:ext cx="24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8" name="Rectangle 176">
              <a:extLst>
                <a:ext uri="{FF2B5EF4-FFF2-40B4-BE49-F238E27FC236}">
                  <a16:creationId xmlns:a16="http://schemas.microsoft.com/office/drawing/2014/main" id="{7E74A550-0C7C-4DD5-879E-9E376995D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142"/>
              <a:ext cx="28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79" name="Freeform 177">
              <a:extLst>
                <a:ext uri="{FF2B5EF4-FFF2-40B4-BE49-F238E27FC236}">
                  <a16:creationId xmlns:a16="http://schemas.microsoft.com/office/drawing/2014/main" id="{EE83F107-E922-4091-AD77-0A03CA73F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980"/>
              <a:ext cx="311" cy="224"/>
            </a:xfrm>
            <a:custGeom>
              <a:avLst/>
              <a:gdLst>
                <a:gd name="T0" fmla="*/ 56 w 935"/>
                <a:gd name="T1" fmla="*/ 60 h 671"/>
                <a:gd name="T2" fmla="*/ 73 w 935"/>
                <a:gd name="T3" fmla="*/ 60 h 671"/>
                <a:gd name="T4" fmla="*/ 72 w 935"/>
                <a:gd name="T5" fmla="*/ 64 h 671"/>
                <a:gd name="T6" fmla="*/ 65 w 935"/>
                <a:gd name="T7" fmla="*/ 58 h 671"/>
                <a:gd name="T8" fmla="*/ 71 w 935"/>
                <a:gd name="T9" fmla="*/ 50 h 671"/>
                <a:gd name="T10" fmla="*/ 28 w 935"/>
                <a:gd name="T11" fmla="*/ 48 h 671"/>
                <a:gd name="T12" fmla="*/ 29 w 935"/>
                <a:gd name="T13" fmla="*/ 39 h 671"/>
                <a:gd name="T14" fmla="*/ 28 w 935"/>
                <a:gd name="T15" fmla="*/ 43 h 671"/>
                <a:gd name="T16" fmla="*/ 103 w 935"/>
                <a:gd name="T17" fmla="*/ 29 h 671"/>
                <a:gd name="T18" fmla="*/ 46 w 935"/>
                <a:gd name="T19" fmla="*/ 48 h 671"/>
                <a:gd name="T20" fmla="*/ 103 w 935"/>
                <a:gd name="T21" fmla="*/ 38 h 671"/>
                <a:gd name="T22" fmla="*/ 80 w 935"/>
                <a:gd name="T23" fmla="*/ 48 h 671"/>
                <a:gd name="T24" fmla="*/ 99 w 935"/>
                <a:gd name="T25" fmla="*/ 53 h 671"/>
                <a:gd name="T26" fmla="*/ 98 w 935"/>
                <a:gd name="T27" fmla="*/ 61 h 671"/>
                <a:gd name="T28" fmla="*/ 97 w 935"/>
                <a:gd name="T29" fmla="*/ 70 h 671"/>
                <a:gd name="T30" fmla="*/ 73 w 935"/>
                <a:gd name="T31" fmla="*/ 73 h 671"/>
                <a:gd name="T32" fmla="*/ 71 w 935"/>
                <a:gd name="T33" fmla="*/ 68 h 671"/>
                <a:gd name="T34" fmla="*/ 8 w 935"/>
                <a:gd name="T35" fmla="*/ 56 h 671"/>
                <a:gd name="T36" fmla="*/ 0 w 935"/>
                <a:gd name="T37" fmla="*/ 0 h 671"/>
                <a:gd name="T38" fmla="*/ 63 w 935"/>
                <a:gd name="T39" fmla="*/ 25 h 671"/>
                <a:gd name="T40" fmla="*/ 65 w 935"/>
                <a:gd name="T41" fmla="*/ 30 h 671"/>
                <a:gd name="T42" fmla="*/ 27 w 935"/>
                <a:gd name="T43" fmla="*/ 25 h 671"/>
                <a:gd name="T44" fmla="*/ 47 w 935"/>
                <a:gd name="T45" fmla="*/ 35 h 671"/>
                <a:gd name="T46" fmla="*/ 27 w 935"/>
                <a:gd name="T47" fmla="*/ 34 h 671"/>
                <a:gd name="T48" fmla="*/ 103 w 935"/>
                <a:gd name="T49" fmla="*/ 20 h 671"/>
                <a:gd name="T50" fmla="*/ 36 w 935"/>
                <a:gd name="T51" fmla="*/ 41 h 671"/>
                <a:gd name="T52" fmla="*/ 11 w 935"/>
                <a:gd name="T53" fmla="*/ 35 h 671"/>
                <a:gd name="T54" fmla="*/ 10 w 935"/>
                <a:gd name="T55" fmla="*/ 25 h 671"/>
                <a:gd name="T56" fmla="*/ 8 w 935"/>
                <a:gd name="T57" fmla="*/ 16 h 671"/>
                <a:gd name="T58" fmla="*/ 56 w 935"/>
                <a:gd name="T59" fmla="*/ 23 h 671"/>
                <a:gd name="T60" fmla="*/ 8 w 935"/>
                <a:gd name="T61" fmla="*/ 7 h 671"/>
                <a:gd name="T62" fmla="*/ 37 w 935"/>
                <a:gd name="T63" fmla="*/ 55 h 671"/>
                <a:gd name="T64" fmla="*/ 53 w 935"/>
                <a:gd name="T65" fmla="*/ 55 h 67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1">
                  <a:moveTo>
                    <a:pt x="402" y="511"/>
                  </a:moveTo>
                  <a:lnTo>
                    <a:pt x="508" y="537"/>
                  </a:lnTo>
                  <a:lnTo>
                    <a:pt x="587" y="517"/>
                  </a:lnTo>
                  <a:lnTo>
                    <a:pt x="656" y="536"/>
                  </a:lnTo>
                  <a:lnTo>
                    <a:pt x="578" y="555"/>
                  </a:lnTo>
                  <a:lnTo>
                    <a:pt x="651" y="574"/>
                  </a:lnTo>
                  <a:lnTo>
                    <a:pt x="730" y="554"/>
                  </a:lnTo>
                  <a:lnTo>
                    <a:pt x="587" y="517"/>
                  </a:lnTo>
                  <a:lnTo>
                    <a:pt x="747" y="477"/>
                  </a:lnTo>
                  <a:lnTo>
                    <a:pt x="640" y="449"/>
                  </a:lnTo>
                  <a:lnTo>
                    <a:pt x="480" y="490"/>
                  </a:lnTo>
                  <a:lnTo>
                    <a:pt x="257" y="434"/>
                  </a:lnTo>
                  <a:lnTo>
                    <a:pt x="100" y="393"/>
                  </a:lnTo>
                  <a:lnTo>
                    <a:pt x="262" y="353"/>
                  </a:lnTo>
                  <a:lnTo>
                    <a:pt x="327" y="370"/>
                  </a:lnTo>
                  <a:lnTo>
                    <a:pt x="255" y="389"/>
                  </a:lnTo>
                  <a:lnTo>
                    <a:pt x="348" y="413"/>
                  </a:lnTo>
                  <a:lnTo>
                    <a:pt x="935" y="261"/>
                  </a:lnTo>
                  <a:lnTo>
                    <a:pt x="935" y="299"/>
                  </a:lnTo>
                  <a:lnTo>
                    <a:pt x="418" y="430"/>
                  </a:lnTo>
                  <a:lnTo>
                    <a:pt x="498" y="451"/>
                  </a:lnTo>
                  <a:lnTo>
                    <a:pt x="935" y="339"/>
                  </a:lnTo>
                  <a:lnTo>
                    <a:pt x="935" y="375"/>
                  </a:lnTo>
                  <a:lnTo>
                    <a:pt x="724" y="428"/>
                  </a:lnTo>
                  <a:lnTo>
                    <a:pt x="724" y="430"/>
                  </a:lnTo>
                  <a:lnTo>
                    <a:pt x="899" y="474"/>
                  </a:lnTo>
                  <a:lnTo>
                    <a:pt x="744" y="514"/>
                  </a:lnTo>
                  <a:lnTo>
                    <a:pt x="888" y="549"/>
                  </a:lnTo>
                  <a:lnTo>
                    <a:pt x="721" y="592"/>
                  </a:lnTo>
                  <a:lnTo>
                    <a:pt x="876" y="630"/>
                  </a:lnTo>
                  <a:lnTo>
                    <a:pt x="728" y="671"/>
                  </a:lnTo>
                  <a:lnTo>
                    <a:pt x="654" y="652"/>
                  </a:lnTo>
                  <a:lnTo>
                    <a:pt x="730" y="633"/>
                  </a:lnTo>
                  <a:lnTo>
                    <a:pt x="644" y="612"/>
                  </a:lnTo>
                  <a:lnTo>
                    <a:pt x="72" y="465"/>
                  </a:lnTo>
                  <a:lnTo>
                    <a:pt x="72" y="504"/>
                  </a:lnTo>
                  <a:lnTo>
                    <a:pt x="0" y="486"/>
                  </a:lnTo>
                  <a:lnTo>
                    <a:pt x="0" y="0"/>
                  </a:lnTo>
                  <a:lnTo>
                    <a:pt x="728" y="185"/>
                  </a:lnTo>
                  <a:lnTo>
                    <a:pt x="571" y="226"/>
                  </a:lnTo>
                  <a:lnTo>
                    <a:pt x="664" y="250"/>
                  </a:lnTo>
                  <a:lnTo>
                    <a:pt x="585" y="270"/>
                  </a:lnTo>
                  <a:lnTo>
                    <a:pt x="332" y="207"/>
                  </a:lnTo>
                  <a:lnTo>
                    <a:pt x="248" y="227"/>
                  </a:lnTo>
                  <a:lnTo>
                    <a:pt x="501" y="292"/>
                  </a:lnTo>
                  <a:lnTo>
                    <a:pt x="420" y="312"/>
                  </a:lnTo>
                  <a:lnTo>
                    <a:pt x="327" y="287"/>
                  </a:lnTo>
                  <a:lnTo>
                    <a:pt x="246" y="307"/>
                  </a:lnTo>
                  <a:lnTo>
                    <a:pt x="343" y="333"/>
                  </a:lnTo>
                  <a:lnTo>
                    <a:pt x="935" y="181"/>
                  </a:lnTo>
                  <a:lnTo>
                    <a:pt x="935" y="215"/>
                  </a:lnTo>
                  <a:lnTo>
                    <a:pt x="327" y="370"/>
                  </a:lnTo>
                  <a:lnTo>
                    <a:pt x="262" y="353"/>
                  </a:lnTo>
                  <a:lnTo>
                    <a:pt x="98" y="311"/>
                  </a:lnTo>
                  <a:lnTo>
                    <a:pt x="260" y="270"/>
                  </a:lnTo>
                  <a:lnTo>
                    <a:pt x="91" y="228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9"/>
                  </a:lnTo>
                  <a:lnTo>
                    <a:pt x="503" y="209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6"/>
                  </a:lnTo>
                  <a:lnTo>
                    <a:pt x="332" y="493"/>
                  </a:lnTo>
                  <a:lnTo>
                    <a:pt x="409" y="473"/>
                  </a:lnTo>
                  <a:lnTo>
                    <a:pt x="480" y="490"/>
                  </a:lnTo>
                  <a:lnTo>
                    <a:pt x="402" y="51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80" name="Rectangle 178">
              <a:extLst>
                <a:ext uri="{FF2B5EF4-FFF2-40B4-BE49-F238E27FC236}">
                  <a16:creationId xmlns:a16="http://schemas.microsoft.com/office/drawing/2014/main" id="{0616DF04-F367-4014-AC41-94D073CED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980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1" name="Rectangle 179">
              <a:extLst>
                <a:ext uri="{FF2B5EF4-FFF2-40B4-BE49-F238E27FC236}">
                  <a16:creationId xmlns:a16="http://schemas.microsoft.com/office/drawing/2014/main" id="{2413FB09-5351-4304-84FB-C25734369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980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2" name="Rectangle 180">
              <a:extLst>
                <a:ext uri="{FF2B5EF4-FFF2-40B4-BE49-F238E27FC236}">
                  <a16:creationId xmlns:a16="http://schemas.microsoft.com/office/drawing/2014/main" id="{07B887F7-F3FD-487E-A193-5D0598BBE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980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3" name="Freeform 181">
              <a:extLst>
                <a:ext uri="{FF2B5EF4-FFF2-40B4-BE49-F238E27FC236}">
                  <a16:creationId xmlns:a16="http://schemas.microsoft.com/office/drawing/2014/main" id="{9B4FAA81-37FE-452D-A741-E510F97D8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819"/>
              <a:ext cx="311" cy="223"/>
            </a:xfrm>
            <a:custGeom>
              <a:avLst/>
              <a:gdLst>
                <a:gd name="T0" fmla="*/ 56 w 935"/>
                <a:gd name="T1" fmla="*/ 60 h 669"/>
                <a:gd name="T2" fmla="*/ 73 w 935"/>
                <a:gd name="T3" fmla="*/ 59 h 669"/>
                <a:gd name="T4" fmla="*/ 72 w 935"/>
                <a:gd name="T5" fmla="*/ 64 h 669"/>
                <a:gd name="T6" fmla="*/ 65 w 935"/>
                <a:gd name="T7" fmla="*/ 57 h 669"/>
                <a:gd name="T8" fmla="*/ 71 w 935"/>
                <a:gd name="T9" fmla="*/ 50 h 669"/>
                <a:gd name="T10" fmla="*/ 28 w 935"/>
                <a:gd name="T11" fmla="*/ 48 h 669"/>
                <a:gd name="T12" fmla="*/ 29 w 935"/>
                <a:gd name="T13" fmla="*/ 39 h 669"/>
                <a:gd name="T14" fmla="*/ 28 w 935"/>
                <a:gd name="T15" fmla="*/ 43 h 669"/>
                <a:gd name="T16" fmla="*/ 103 w 935"/>
                <a:gd name="T17" fmla="*/ 29 h 669"/>
                <a:gd name="T18" fmla="*/ 46 w 935"/>
                <a:gd name="T19" fmla="*/ 48 h 669"/>
                <a:gd name="T20" fmla="*/ 103 w 935"/>
                <a:gd name="T21" fmla="*/ 38 h 669"/>
                <a:gd name="T22" fmla="*/ 80 w 935"/>
                <a:gd name="T23" fmla="*/ 48 h 669"/>
                <a:gd name="T24" fmla="*/ 82 w 935"/>
                <a:gd name="T25" fmla="*/ 57 h 669"/>
                <a:gd name="T26" fmla="*/ 80 w 935"/>
                <a:gd name="T27" fmla="*/ 66 h 669"/>
                <a:gd name="T28" fmla="*/ 80 w 935"/>
                <a:gd name="T29" fmla="*/ 74 h 669"/>
                <a:gd name="T30" fmla="*/ 81 w 935"/>
                <a:gd name="T31" fmla="*/ 70 h 669"/>
                <a:gd name="T32" fmla="*/ 8 w 935"/>
                <a:gd name="T33" fmla="*/ 52 h 669"/>
                <a:gd name="T34" fmla="*/ 0 w 935"/>
                <a:gd name="T35" fmla="*/ 54 h 669"/>
                <a:gd name="T36" fmla="*/ 80 w 935"/>
                <a:gd name="T37" fmla="*/ 21 h 669"/>
                <a:gd name="T38" fmla="*/ 74 w 935"/>
                <a:gd name="T39" fmla="*/ 28 h 669"/>
                <a:gd name="T40" fmla="*/ 37 w 935"/>
                <a:gd name="T41" fmla="*/ 23 h 669"/>
                <a:gd name="T42" fmla="*/ 56 w 935"/>
                <a:gd name="T43" fmla="*/ 32 h 669"/>
                <a:gd name="T44" fmla="*/ 36 w 935"/>
                <a:gd name="T45" fmla="*/ 32 h 669"/>
                <a:gd name="T46" fmla="*/ 38 w 935"/>
                <a:gd name="T47" fmla="*/ 37 h 669"/>
                <a:gd name="T48" fmla="*/ 103 w 935"/>
                <a:gd name="T49" fmla="*/ 24 h 669"/>
                <a:gd name="T50" fmla="*/ 29 w 935"/>
                <a:gd name="T51" fmla="*/ 39 h 669"/>
                <a:gd name="T52" fmla="*/ 29 w 935"/>
                <a:gd name="T53" fmla="*/ 30 h 669"/>
                <a:gd name="T54" fmla="*/ 28 w 935"/>
                <a:gd name="T55" fmla="*/ 21 h 669"/>
                <a:gd name="T56" fmla="*/ 8 w 935"/>
                <a:gd name="T57" fmla="*/ 11 h 669"/>
                <a:gd name="T58" fmla="*/ 64 w 935"/>
                <a:gd name="T59" fmla="*/ 21 h 669"/>
                <a:gd name="T60" fmla="*/ 8 w 935"/>
                <a:gd name="T61" fmla="*/ 47 h 669"/>
                <a:gd name="T62" fmla="*/ 45 w 935"/>
                <a:gd name="T63" fmla="*/ 52 h 669"/>
                <a:gd name="T64" fmla="*/ 45 w 935"/>
                <a:gd name="T65" fmla="*/ 57 h 66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69">
                  <a:moveTo>
                    <a:pt x="402" y="510"/>
                  </a:moveTo>
                  <a:lnTo>
                    <a:pt x="508" y="536"/>
                  </a:lnTo>
                  <a:lnTo>
                    <a:pt x="587" y="516"/>
                  </a:lnTo>
                  <a:lnTo>
                    <a:pt x="656" y="534"/>
                  </a:lnTo>
                  <a:lnTo>
                    <a:pt x="578" y="554"/>
                  </a:lnTo>
                  <a:lnTo>
                    <a:pt x="651" y="572"/>
                  </a:lnTo>
                  <a:lnTo>
                    <a:pt x="730" y="553"/>
                  </a:lnTo>
                  <a:lnTo>
                    <a:pt x="587" y="516"/>
                  </a:lnTo>
                  <a:lnTo>
                    <a:pt x="747" y="476"/>
                  </a:lnTo>
                  <a:lnTo>
                    <a:pt x="640" y="448"/>
                  </a:lnTo>
                  <a:lnTo>
                    <a:pt x="480" y="489"/>
                  </a:lnTo>
                  <a:lnTo>
                    <a:pt x="257" y="432"/>
                  </a:lnTo>
                  <a:lnTo>
                    <a:pt x="100" y="393"/>
                  </a:lnTo>
                  <a:lnTo>
                    <a:pt x="262" y="353"/>
                  </a:lnTo>
                  <a:lnTo>
                    <a:pt x="327" y="371"/>
                  </a:lnTo>
                  <a:lnTo>
                    <a:pt x="255" y="388"/>
                  </a:lnTo>
                  <a:lnTo>
                    <a:pt x="348" y="411"/>
                  </a:lnTo>
                  <a:lnTo>
                    <a:pt x="935" y="261"/>
                  </a:lnTo>
                  <a:lnTo>
                    <a:pt x="935" y="299"/>
                  </a:lnTo>
                  <a:lnTo>
                    <a:pt x="418" y="430"/>
                  </a:lnTo>
                  <a:lnTo>
                    <a:pt x="498" y="449"/>
                  </a:lnTo>
                  <a:lnTo>
                    <a:pt x="935" y="339"/>
                  </a:lnTo>
                  <a:lnTo>
                    <a:pt x="935" y="375"/>
                  </a:lnTo>
                  <a:lnTo>
                    <a:pt x="724" y="428"/>
                  </a:lnTo>
                  <a:lnTo>
                    <a:pt x="899" y="473"/>
                  </a:lnTo>
                  <a:lnTo>
                    <a:pt x="744" y="512"/>
                  </a:lnTo>
                  <a:lnTo>
                    <a:pt x="888" y="549"/>
                  </a:lnTo>
                  <a:lnTo>
                    <a:pt x="721" y="591"/>
                  </a:lnTo>
                  <a:lnTo>
                    <a:pt x="876" y="629"/>
                  </a:lnTo>
                  <a:lnTo>
                    <a:pt x="728" y="669"/>
                  </a:lnTo>
                  <a:lnTo>
                    <a:pt x="654" y="651"/>
                  </a:lnTo>
                  <a:lnTo>
                    <a:pt x="730" y="631"/>
                  </a:lnTo>
                  <a:lnTo>
                    <a:pt x="644" y="610"/>
                  </a:lnTo>
                  <a:lnTo>
                    <a:pt x="72" y="464"/>
                  </a:lnTo>
                  <a:lnTo>
                    <a:pt x="72" y="504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5"/>
                  </a:lnTo>
                  <a:lnTo>
                    <a:pt x="571" y="224"/>
                  </a:lnTo>
                  <a:lnTo>
                    <a:pt x="664" y="249"/>
                  </a:lnTo>
                  <a:lnTo>
                    <a:pt x="585" y="271"/>
                  </a:lnTo>
                  <a:lnTo>
                    <a:pt x="332" y="207"/>
                  </a:lnTo>
                  <a:lnTo>
                    <a:pt x="248" y="227"/>
                  </a:lnTo>
                  <a:lnTo>
                    <a:pt x="501" y="292"/>
                  </a:lnTo>
                  <a:lnTo>
                    <a:pt x="420" y="312"/>
                  </a:lnTo>
                  <a:lnTo>
                    <a:pt x="327" y="287"/>
                  </a:lnTo>
                  <a:lnTo>
                    <a:pt x="246" y="307"/>
                  </a:lnTo>
                  <a:lnTo>
                    <a:pt x="343" y="332"/>
                  </a:lnTo>
                  <a:lnTo>
                    <a:pt x="935" y="181"/>
                  </a:lnTo>
                  <a:lnTo>
                    <a:pt x="935" y="214"/>
                  </a:lnTo>
                  <a:lnTo>
                    <a:pt x="327" y="371"/>
                  </a:lnTo>
                  <a:lnTo>
                    <a:pt x="262" y="353"/>
                  </a:lnTo>
                  <a:lnTo>
                    <a:pt x="98" y="312"/>
                  </a:lnTo>
                  <a:lnTo>
                    <a:pt x="260" y="270"/>
                  </a:lnTo>
                  <a:lnTo>
                    <a:pt x="91" y="228"/>
                  </a:lnTo>
                  <a:lnTo>
                    <a:pt x="253" y="186"/>
                  </a:lnTo>
                  <a:lnTo>
                    <a:pt x="72" y="141"/>
                  </a:lnTo>
                  <a:lnTo>
                    <a:pt x="72" y="99"/>
                  </a:lnTo>
                  <a:lnTo>
                    <a:pt x="503" y="209"/>
                  </a:lnTo>
                  <a:lnTo>
                    <a:pt x="575" y="189"/>
                  </a:lnTo>
                  <a:lnTo>
                    <a:pt x="72" y="62"/>
                  </a:lnTo>
                  <a:lnTo>
                    <a:pt x="72" y="425"/>
                  </a:lnTo>
                  <a:lnTo>
                    <a:pt x="332" y="491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84" name="Rectangle 182">
              <a:extLst>
                <a:ext uri="{FF2B5EF4-FFF2-40B4-BE49-F238E27FC236}">
                  <a16:creationId xmlns:a16="http://schemas.microsoft.com/office/drawing/2014/main" id="{BA312D8B-0791-46DE-B962-E830A30FF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819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5" name="Rectangle 183">
              <a:extLst>
                <a:ext uri="{FF2B5EF4-FFF2-40B4-BE49-F238E27FC236}">
                  <a16:creationId xmlns:a16="http://schemas.microsoft.com/office/drawing/2014/main" id="{D7B36EC9-76B1-4DB4-B28E-B7AED8BDD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819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6" name="Rectangle 184">
              <a:extLst>
                <a:ext uri="{FF2B5EF4-FFF2-40B4-BE49-F238E27FC236}">
                  <a16:creationId xmlns:a16="http://schemas.microsoft.com/office/drawing/2014/main" id="{0BB8911C-7671-4F6E-99F6-6EFCF6100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819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7" name="Freeform 185">
              <a:extLst>
                <a:ext uri="{FF2B5EF4-FFF2-40B4-BE49-F238E27FC236}">
                  <a16:creationId xmlns:a16="http://schemas.microsoft.com/office/drawing/2014/main" id="{55470D04-9330-4FA8-9C42-3056FD09B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657"/>
              <a:ext cx="311" cy="224"/>
            </a:xfrm>
            <a:custGeom>
              <a:avLst/>
              <a:gdLst>
                <a:gd name="T0" fmla="*/ 56 w 935"/>
                <a:gd name="T1" fmla="*/ 60 h 670"/>
                <a:gd name="T2" fmla="*/ 73 w 935"/>
                <a:gd name="T3" fmla="*/ 60 h 670"/>
                <a:gd name="T4" fmla="*/ 72 w 935"/>
                <a:gd name="T5" fmla="*/ 64 h 670"/>
                <a:gd name="T6" fmla="*/ 65 w 935"/>
                <a:gd name="T7" fmla="*/ 58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8 h 670"/>
                <a:gd name="T24" fmla="*/ 82 w 935"/>
                <a:gd name="T25" fmla="*/ 58 h 670"/>
                <a:gd name="T26" fmla="*/ 80 w 935"/>
                <a:gd name="T27" fmla="*/ 66 h 670"/>
                <a:gd name="T28" fmla="*/ 80 w 935"/>
                <a:gd name="T29" fmla="*/ 75 h 670"/>
                <a:gd name="T30" fmla="*/ 81 w 935"/>
                <a:gd name="T31" fmla="*/ 71 h 670"/>
                <a:gd name="T32" fmla="*/ 8 w 935"/>
                <a:gd name="T33" fmla="*/ 52 h 670"/>
                <a:gd name="T34" fmla="*/ 0 w 935"/>
                <a:gd name="T35" fmla="*/ 54 h 670"/>
                <a:gd name="T36" fmla="*/ 80 w 935"/>
                <a:gd name="T37" fmla="*/ 21 h 670"/>
                <a:gd name="T38" fmla="*/ 74 w 935"/>
                <a:gd name="T39" fmla="*/ 28 h 670"/>
                <a:gd name="T40" fmla="*/ 37 w 935"/>
                <a:gd name="T41" fmla="*/ 23 h 670"/>
                <a:gd name="T42" fmla="*/ 56 w 935"/>
                <a:gd name="T43" fmla="*/ 33 h 670"/>
                <a:gd name="T44" fmla="*/ 36 w 935"/>
                <a:gd name="T45" fmla="*/ 32 h 670"/>
                <a:gd name="T46" fmla="*/ 38 w 935"/>
                <a:gd name="T47" fmla="*/ 37 h 670"/>
                <a:gd name="T48" fmla="*/ 103 w 935"/>
                <a:gd name="T49" fmla="*/ 24 h 670"/>
                <a:gd name="T50" fmla="*/ 29 w 935"/>
                <a:gd name="T51" fmla="*/ 39 h 670"/>
                <a:gd name="T52" fmla="*/ 29 w 935"/>
                <a:gd name="T53" fmla="*/ 30 h 670"/>
                <a:gd name="T54" fmla="*/ 28 w 935"/>
                <a:gd name="T55" fmla="*/ 21 h 670"/>
                <a:gd name="T56" fmla="*/ 8 w 935"/>
                <a:gd name="T57" fmla="*/ 11 h 670"/>
                <a:gd name="T58" fmla="*/ 64 w 935"/>
                <a:gd name="T59" fmla="*/ 21 h 670"/>
                <a:gd name="T60" fmla="*/ 8 w 935"/>
                <a:gd name="T61" fmla="*/ 48 h 670"/>
                <a:gd name="T62" fmla="*/ 45 w 935"/>
                <a:gd name="T63" fmla="*/ 53 h 670"/>
                <a:gd name="T64" fmla="*/ 45 w 935"/>
                <a:gd name="T65" fmla="*/ 57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10"/>
                  </a:moveTo>
                  <a:lnTo>
                    <a:pt x="508" y="537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5"/>
                  </a:lnTo>
                  <a:lnTo>
                    <a:pt x="651" y="573"/>
                  </a:lnTo>
                  <a:lnTo>
                    <a:pt x="730" y="554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9"/>
                  </a:lnTo>
                  <a:lnTo>
                    <a:pt x="480" y="489"/>
                  </a:lnTo>
                  <a:lnTo>
                    <a:pt x="257" y="433"/>
                  </a:lnTo>
                  <a:lnTo>
                    <a:pt x="100" y="394"/>
                  </a:lnTo>
                  <a:lnTo>
                    <a:pt x="262" y="353"/>
                  </a:lnTo>
                  <a:lnTo>
                    <a:pt x="327" y="370"/>
                  </a:lnTo>
                  <a:lnTo>
                    <a:pt x="255" y="389"/>
                  </a:lnTo>
                  <a:lnTo>
                    <a:pt x="348" y="412"/>
                  </a:lnTo>
                  <a:lnTo>
                    <a:pt x="935" y="262"/>
                  </a:lnTo>
                  <a:lnTo>
                    <a:pt x="935" y="298"/>
                  </a:lnTo>
                  <a:lnTo>
                    <a:pt x="418" y="430"/>
                  </a:lnTo>
                  <a:lnTo>
                    <a:pt x="498" y="450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9"/>
                  </a:lnTo>
                  <a:lnTo>
                    <a:pt x="899" y="474"/>
                  </a:lnTo>
                  <a:lnTo>
                    <a:pt x="744" y="513"/>
                  </a:lnTo>
                  <a:lnTo>
                    <a:pt x="888" y="550"/>
                  </a:lnTo>
                  <a:lnTo>
                    <a:pt x="721" y="591"/>
                  </a:lnTo>
                  <a:lnTo>
                    <a:pt x="876" y="629"/>
                  </a:lnTo>
                  <a:lnTo>
                    <a:pt x="728" y="670"/>
                  </a:lnTo>
                  <a:lnTo>
                    <a:pt x="654" y="652"/>
                  </a:lnTo>
                  <a:lnTo>
                    <a:pt x="730" y="632"/>
                  </a:lnTo>
                  <a:lnTo>
                    <a:pt x="644" y="611"/>
                  </a:lnTo>
                  <a:lnTo>
                    <a:pt x="72" y="465"/>
                  </a:lnTo>
                  <a:lnTo>
                    <a:pt x="72" y="505"/>
                  </a:lnTo>
                  <a:lnTo>
                    <a:pt x="0" y="485"/>
                  </a:lnTo>
                  <a:lnTo>
                    <a:pt x="0" y="0"/>
                  </a:lnTo>
                  <a:lnTo>
                    <a:pt x="728" y="184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71"/>
                  </a:lnTo>
                  <a:lnTo>
                    <a:pt x="332" y="207"/>
                  </a:lnTo>
                  <a:lnTo>
                    <a:pt x="248" y="228"/>
                  </a:lnTo>
                  <a:lnTo>
                    <a:pt x="501" y="292"/>
                  </a:lnTo>
                  <a:lnTo>
                    <a:pt x="420" y="311"/>
                  </a:lnTo>
                  <a:lnTo>
                    <a:pt x="327" y="288"/>
                  </a:lnTo>
                  <a:lnTo>
                    <a:pt x="246" y="307"/>
                  </a:lnTo>
                  <a:lnTo>
                    <a:pt x="343" y="332"/>
                  </a:lnTo>
                  <a:lnTo>
                    <a:pt x="935" y="181"/>
                  </a:lnTo>
                  <a:lnTo>
                    <a:pt x="935" y="215"/>
                  </a:lnTo>
                  <a:lnTo>
                    <a:pt x="327" y="370"/>
                  </a:lnTo>
                  <a:lnTo>
                    <a:pt x="262" y="353"/>
                  </a:lnTo>
                  <a:lnTo>
                    <a:pt x="98" y="311"/>
                  </a:lnTo>
                  <a:lnTo>
                    <a:pt x="260" y="270"/>
                  </a:lnTo>
                  <a:lnTo>
                    <a:pt x="91" y="228"/>
                  </a:lnTo>
                  <a:lnTo>
                    <a:pt x="253" y="186"/>
                  </a:lnTo>
                  <a:lnTo>
                    <a:pt x="72" y="141"/>
                  </a:lnTo>
                  <a:lnTo>
                    <a:pt x="72" y="98"/>
                  </a:lnTo>
                  <a:lnTo>
                    <a:pt x="503" y="209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7"/>
                  </a:lnTo>
                  <a:lnTo>
                    <a:pt x="332" y="492"/>
                  </a:lnTo>
                  <a:lnTo>
                    <a:pt x="409" y="472"/>
                  </a:lnTo>
                  <a:lnTo>
                    <a:pt x="480" y="489"/>
                  </a:lnTo>
                  <a:lnTo>
                    <a:pt x="402" y="51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88" name="Rectangle 186">
              <a:extLst>
                <a:ext uri="{FF2B5EF4-FFF2-40B4-BE49-F238E27FC236}">
                  <a16:creationId xmlns:a16="http://schemas.microsoft.com/office/drawing/2014/main" id="{832CC01C-BFD3-4FA2-8184-656DCC79E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657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89" name="Rectangle 187">
              <a:extLst>
                <a:ext uri="{FF2B5EF4-FFF2-40B4-BE49-F238E27FC236}">
                  <a16:creationId xmlns:a16="http://schemas.microsoft.com/office/drawing/2014/main" id="{D361A66B-18DE-44EC-84F6-81F085E25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657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0" name="Rectangle 188">
              <a:extLst>
                <a:ext uri="{FF2B5EF4-FFF2-40B4-BE49-F238E27FC236}">
                  <a16:creationId xmlns:a16="http://schemas.microsoft.com/office/drawing/2014/main" id="{784E1B5B-8158-4499-AF11-AD423975D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657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1" name="Freeform 189">
              <a:extLst>
                <a:ext uri="{FF2B5EF4-FFF2-40B4-BE49-F238E27FC236}">
                  <a16:creationId xmlns:a16="http://schemas.microsoft.com/office/drawing/2014/main" id="{A4D82AE8-E1A0-4ECE-BF94-8C1EB3CBB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496"/>
              <a:ext cx="311" cy="223"/>
            </a:xfrm>
            <a:custGeom>
              <a:avLst/>
              <a:gdLst>
                <a:gd name="T0" fmla="*/ 56 w 935"/>
                <a:gd name="T1" fmla="*/ 60 h 668"/>
                <a:gd name="T2" fmla="*/ 73 w 935"/>
                <a:gd name="T3" fmla="*/ 59 h 668"/>
                <a:gd name="T4" fmla="*/ 72 w 935"/>
                <a:gd name="T5" fmla="*/ 64 h 668"/>
                <a:gd name="T6" fmla="*/ 65 w 935"/>
                <a:gd name="T7" fmla="*/ 57 h 668"/>
                <a:gd name="T8" fmla="*/ 71 w 935"/>
                <a:gd name="T9" fmla="*/ 50 h 668"/>
                <a:gd name="T10" fmla="*/ 28 w 935"/>
                <a:gd name="T11" fmla="*/ 48 h 668"/>
                <a:gd name="T12" fmla="*/ 29 w 935"/>
                <a:gd name="T13" fmla="*/ 39 h 668"/>
                <a:gd name="T14" fmla="*/ 28 w 935"/>
                <a:gd name="T15" fmla="*/ 43 h 668"/>
                <a:gd name="T16" fmla="*/ 103 w 935"/>
                <a:gd name="T17" fmla="*/ 29 h 668"/>
                <a:gd name="T18" fmla="*/ 46 w 935"/>
                <a:gd name="T19" fmla="*/ 48 h 668"/>
                <a:gd name="T20" fmla="*/ 103 w 935"/>
                <a:gd name="T21" fmla="*/ 38 h 668"/>
                <a:gd name="T22" fmla="*/ 80 w 935"/>
                <a:gd name="T23" fmla="*/ 48 h 668"/>
                <a:gd name="T24" fmla="*/ 82 w 935"/>
                <a:gd name="T25" fmla="*/ 57 h 668"/>
                <a:gd name="T26" fmla="*/ 80 w 935"/>
                <a:gd name="T27" fmla="*/ 66 h 668"/>
                <a:gd name="T28" fmla="*/ 80 w 935"/>
                <a:gd name="T29" fmla="*/ 74 h 668"/>
                <a:gd name="T30" fmla="*/ 81 w 935"/>
                <a:gd name="T31" fmla="*/ 70 h 668"/>
                <a:gd name="T32" fmla="*/ 8 w 935"/>
                <a:gd name="T33" fmla="*/ 52 h 668"/>
                <a:gd name="T34" fmla="*/ 0 w 935"/>
                <a:gd name="T35" fmla="*/ 54 h 668"/>
                <a:gd name="T36" fmla="*/ 80 w 935"/>
                <a:gd name="T37" fmla="*/ 20 h 668"/>
                <a:gd name="T38" fmla="*/ 74 w 935"/>
                <a:gd name="T39" fmla="*/ 28 h 668"/>
                <a:gd name="T40" fmla="*/ 37 w 935"/>
                <a:gd name="T41" fmla="*/ 23 h 668"/>
                <a:gd name="T42" fmla="*/ 56 w 935"/>
                <a:gd name="T43" fmla="*/ 32 h 668"/>
                <a:gd name="T44" fmla="*/ 36 w 935"/>
                <a:gd name="T45" fmla="*/ 32 h 668"/>
                <a:gd name="T46" fmla="*/ 38 w 935"/>
                <a:gd name="T47" fmla="*/ 37 h 668"/>
                <a:gd name="T48" fmla="*/ 103 w 935"/>
                <a:gd name="T49" fmla="*/ 24 h 668"/>
                <a:gd name="T50" fmla="*/ 29 w 935"/>
                <a:gd name="T51" fmla="*/ 39 h 668"/>
                <a:gd name="T52" fmla="*/ 29 w 935"/>
                <a:gd name="T53" fmla="*/ 30 h 668"/>
                <a:gd name="T54" fmla="*/ 28 w 935"/>
                <a:gd name="T55" fmla="*/ 20 h 668"/>
                <a:gd name="T56" fmla="*/ 8 w 935"/>
                <a:gd name="T57" fmla="*/ 11 h 668"/>
                <a:gd name="T58" fmla="*/ 64 w 935"/>
                <a:gd name="T59" fmla="*/ 21 h 668"/>
                <a:gd name="T60" fmla="*/ 8 w 935"/>
                <a:gd name="T61" fmla="*/ 47 h 668"/>
                <a:gd name="T62" fmla="*/ 45 w 935"/>
                <a:gd name="T63" fmla="*/ 52 h 668"/>
                <a:gd name="T64" fmla="*/ 45 w 935"/>
                <a:gd name="T65" fmla="*/ 57 h 668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68">
                  <a:moveTo>
                    <a:pt x="402" y="509"/>
                  </a:moveTo>
                  <a:lnTo>
                    <a:pt x="508" y="535"/>
                  </a:lnTo>
                  <a:lnTo>
                    <a:pt x="587" y="515"/>
                  </a:lnTo>
                  <a:lnTo>
                    <a:pt x="656" y="534"/>
                  </a:lnTo>
                  <a:lnTo>
                    <a:pt x="578" y="553"/>
                  </a:lnTo>
                  <a:lnTo>
                    <a:pt x="651" y="572"/>
                  </a:lnTo>
                  <a:lnTo>
                    <a:pt x="730" y="552"/>
                  </a:lnTo>
                  <a:lnTo>
                    <a:pt x="587" y="515"/>
                  </a:lnTo>
                  <a:lnTo>
                    <a:pt x="747" y="475"/>
                  </a:lnTo>
                  <a:lnTo>
                    <a:pt x="640" y="447"/>
                  </a:lnTo>
                  <a:lnTo>
                    <a:pt x="480" y="488"/>
                  </a:lnTo>
                  <a:lnTo>
                    <a:pt x="257" y="432"/>
                  </a:lnTo>
                  <a:lnTo>
                    <a:pt x="100" y="392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7"/>
                  </a:lnTo>
                  <a:lnTo>
                    <a:pt x="348" y="409"/>
                  </a:lnTo>
                  <a:lnTo>
                    <a:pt x="935" y="260"/>
                  </a:lnTo>
                  <a:lnTo>
                    <a:pt x="935" y="297"/>
                  </a:lnTo>
                  <a:lnTo>
                    <a:pt x="418" y="429"/>
                  </a:lnTo>
                  <a:lnTo>
                    <a:pt x="498" y="449"/>
                  </a:lnTo>
                  <a:lnTo>
                    <a:pt x="935" y="337"/>
                  </a:lnTo>
                  <a:lnTo>
                    <a:pt x="935" y="374"/>
                  </a:lnTo>
                  <a:lnTo>
                    <a:pt x="724" y="428"/>
                  </a:lnTo>
                  <a:lnTo>
                    <a:pt x="899" y="472"/>
                  </a:lnTo>
                  <a:lnTo>
                    <a:pt x="744" y="511"/>
                  </a:lnTo>
                  <a:lnTo>
                    <a:pt x="888" y="548"/>
                  </a:lnTo>
                  <a:lnTo>
                    <a:pt x="721" y="590"/>
                  </a:lnTo>
                  <a:lnTo>
                    <a:pt x="876" y="628"/>
                  </a:lnTo>
                  <a:lnTo>
                    <a:pt x="728" y="668"/>
                  </a:lnTo>
                  <a:lnTo>
                    <a:pt x="654" y="650"/>
                  </a:lnTo>
                  <a:lnTo>
                    <a:pt x="730" y="630"/>
                  </a:lnTo>
                  <a:lnTo>
                    <a:pt x="644" y="610"/>
                  </a:lnTo>
                  <a:lnTo>
                    <a:pt x="72" y="464"/>
                  </a:lnTo>
                  <a:lnTo>
                    <a:pt x="72" y="504"/>
                  </a:lnTo>
                  <a:lnTo>
                    <a:pt x="0" y="484"/>
                  </a:lnTo>
                  <a:lnTo>
                    <a:pt x="0" y="0"/>
                  </a:lnTo>
                  <a:lnTo>
                    <a:pt x="728" y="183"/>
                  </a:lnTo>
                  <a:lnTo>
                    <a:pt x="571" y="223"/>
                  </a:lnTo>
                  <a:lnTo>
                    <a:pt x="664" y="248"/>
                  </a:lnTo>
                  <a:lnTo>
                    <a:pt x="585" y="269"/>
                  </a:lnTo>
                  <a:lnTo>
                    <a:pt x="332" y="205"/>
                  </a:lnTo>
                  <a:lnTo>
                    <a:pt x="248" y="226"/>
                  </a:lnTo>
                  <a:lnTo>
                    <a:pt x="501" y="290"/>
                  </a:lnTo>
                  <a:lnTo>
                    <a:pt x="420" y="310"/>
                  </a:lnTo>
                  <a:lnTo>
                    <a:pt x="327" y="286"/>
                  </a:lnTo>
                  <a:lnTo>
                    <a:pt x="246" y="306"/>
                  </a:lnTo>
                  <a:lnTo>
                    <a:pt x="343" y="331"/>
                  </a:lnTo>
                  <a:lnTo>
                    <a:pt x="935" y="179"/>
                  </a:lnTo>
                  <a:lnTo>
                    <a:pt x="935" y="213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0"/>
                  </a:lnTo>
                  <a:lnTo>
                    <a:pt x="260" y="268"/>
                  </a:lnTo>
                  <a:lnTo>
                    <a:pt x="91" y="226"/>
                  </a:lnTo>
                  <a:lnTo>
                    <a:pt x="253" y="184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8"/>
                  </a:lnTo>
                  <a:lnTo>
                    <a:pt x="575" y="188"/>
                  </a:lnTo>
                  <a:lnTo>
                    <a:pt x="72" y="61"/>
                  </a:lnTo>
                  <a:lnTo>
                    <a:pt x="72" y="425"/>
                  </a:lnTo>
                  <a:lnTo>
                    <a:pt x="332" y="490"/>
                  </a:lnTo>
                  <a:lnTo>
                    <a:pt x="409" y="471"/>
                  </a:lnTo>
                  <a:lnTo>
                    <a:pt x="480" y="488"/>
                  </a:lnTo>
                  <a:lnTo>
                    <a:pt x="402" y="50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2" name="Rectangle 190">
              <a:extLst>
                <a:ext uri="{FF2B5EF4-FFF2-40B4-BE49-F238E27FC236}">
                  <a16:creationId xmlns:a16="http://schemas.microsoft.com/office/drawing/2014/main" id="{FC5ADA70-52DC-4F66-8F34-0B1A171FF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495"/>
              <a:ext cx="27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3" name="Rectangle 191">
              <a:extLst>
                <a:ext uri="{FF2B5EF4-FFF2-40B4-BE49-F238E27FC236}">
                  <a16:creationId xmlns:a16="http://schemas.microsoft.com/office/drawing/2014/main" id="{A00864F2-5DF2-495C-BEFD-38D8A98AD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495"/>
              <a:ext cx="24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4" name="Rectangle 192">
              <a:extLst>
                <a:ext uri="{FF2B5EF4-FFF2-40B4-BE49-F238E27FC236}">
                  <a16:creationId xmlns:a16="http://schemas.microsoft.com/office/drawing/2014/main" id="{ECE6AEE1-90CE-43C4-8A56-04A2302DA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495"/>
              <a:ext cx="28" cy="162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5" name="Freeform 193">
              <a:extLst>
                <a:ext uri="{FF2B5EF4-FFF2-40B4-BE49-F238E27FC236}">
                  <a16:creationId xmlns:a16="http://schemas.microsoft.com/office/drawing/2014/main" id="{EA6C2661-C53C-4943-A67D-5351D9C07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" y="2334"/>
              <a:ext cx="311" cy="223"/>
            </a:xfrm>
            <a:custGeom>
              <a:avLst/>
              <a:gdLst>
                <a:gd name="T0" fmla="*/ 56 w 935"/>
                <a:gd name="T1" fmla="*/ 60 h 670"/>
                <a:gd name="T2" fmla="*/ 73 w 935"/>
                <a:gd name="T3" fmla="*/ 59 h 670"/>
                <a:gd name="T4" fmla="*/ 72 w 935"/>
                <a:gd name="T5" fmla="*/ 64 h 670"/>
                <a:gd name="T6" fmla="*/ 65 w 935"/>
                <a:gd name="T7" fmla="*/ 57 h 670"/>
                <a:gd name="T8" fmla="*/ 71 w 935"/>
                <a:gd name="T9" fmla="*/ 50 h 670"/>
                <a:gd name="T10" fmla="*/ 28 w 935"/>
                <a:gd name="T11" fmla="*/ 48 h 670"/>
                <a:gd name="T12" fmla="*/ 29 w 935"/>
                <a:gd name="T13" fmla="*/ 39 h 670"/>
                <a:gd name="T14" fmla="*/ 28 w 935"/>
                <a:gd name="T15" fmla="*/ 43 h 670"/>
                <a:gd name="T16" fmla="*/ 103 w 935"/>
                <a:gd name="T17" fmla="*/ 29 h 670"/>
                <a:gd name="T18" fmla="*/ 46 w 935"/>
                <a:gd name="T19" fmla="*/ 48 h 670"/>
                <a:gd name="T20" fmla="*/ 103 w 935"/>
                <a:gd name="T21" fmla="*/ 38 h 670"/>
                <a:gd name="T22" fmla="*/ 80 w 935"/>
                <a:gd name="T23" fmla="*/ 47 h 670"/>
                <a:gd name="T24" fmla="*/ 99 w 935"/>
                <a:gd name="T25" fmla="*/ 52 h 670"/>
                <a:gd name="T26" fmla="*/ 98 w 935"/>
                <a:gd name="T27" fmla="*/ 61 h 670"/>
                <a:gd name="T28" fmla="*/ 97 w 935"/>
                <a:gd name="T29" fmla="*/ 70 h 670"/>
                <a:gd name="T30" fmla="*/ 73 w 935"/>
                <a:gd name="T31" fmla="*/ 72 h 670"/>
                <a:gd name="T32" fmla="*/ 71 w 935"/>
                <a:gd name="T33" fmla="*/ 68 h 670"/>
                <a:gd name="T34" fmla="*/ 8 w 935"/>
                <a:gd name="T35" fmla="*/ 56 h 670"/>
                <a:gd name="T36" fmla="*/ 0 w 935"/>
                <a:gd name="T37" fmla="*/ 0 h 670"/>
                <a:gd name="T38" fmla="*/ 63 w 935"/>
                <a:gd name="T39" fmla="*/ 25 h 670"/>
                <a:gd name="T40" fmla="*/ 65 w 935"/>
                <a:gd name="T41" fmla="*/ 30 h 670"/>
                <a:gd name="T42" fmla="*/ 27 w 935"/>
                <a:gd name="T43" fmla="*/ 25 h 670"/>
                <a:gd name="T44" fmla="*/ 47 w 935"/>
                <a:gd name="T45" fmla="*/ 35 h 670"/>
                <a:gd name="T46" fmla="*/ 27 w 935"/>
                <a:gd name="T47" fmla="*/ 34 h 670"/>
                <a:gd name="T48" fmla="*/ 103 w 935"/>
                <a:gd name="T49" fmla="*/ 20 h 670"/>
                <a:gd name="T50" fmla="*/ 36 w 935"/>
                <a:gd name="T51" fmla="*/ 41 h 670"/>
                <a:gd name="T52" fmla="*/ 11 w 935"/>
                <a:gd name="T53" fmla="*/ 34 h 670"/>
                <a:gd name="T54" fmla="*/ 10 w 935"/>
                <a:gd name="T55" fmla="*/ 25 h 670"/>
                <a:gd name="T56" fmla="*/ 8 w 935"/>
                <a:gd name="T57" fmla="*/ 16 h 670"/>
                <a:gd name="T58" fmla="*/ 56 w 935"/>
                <a:gd name="T59" fmla="*/ 23 h 670"/>
                <a:gd name="T60" fmla="*/ 8 w 935"/>
                <a:gd name="T61" fmla="*/ 7 h 670"/>
                <a:gd name="T62" fmla="*/ 37 w 935"/>
                <a:gd name="T63" fmla="*/ 55 h 670"/>
                <a:gd name="T64" fmla="*/ 53 w 935"/>
                <a:gd name="T65" fmla="*/ 54 h 67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670">
                  <a:moveTo>
                    <a:pt x="402" y="509"/>
                  </a:moveTo>
                  <a:lnTo>
                    <a:pt x="508" y="537"/>
                  </a:lnTo>
                  <a:lnTo>
                    <a:pt x="587" y="517"/>
                  </a:lnTo>
                  <a:lnTo>
                    <a:pt x="656" y="535"/>
                  </a:lnTo>
                  <a:lnTo>
                    <a:pt x="578" y="554"/>
                  </a:lnTo>
                  <a:lnTo>
                    <a:pt x="651" y="573"/>
                  </a:lnTo>
                  <a:lnTo>
                    <a:pt x="730" y="554"/>
                  </a:lnTo>
                  <a:lnTo>
                    <a:pt x="587" y="517"/>
                  </a:lnTo>
                  <a:lnTo>
                    <a:pt x="747" y="476"/>
                  </a:lnTo>
                  <a:lnTo>
                    <a:pt x="640" y="449"/>
                  </a:lnTo>
                  <a:lnTo>
                    <a:pt x="480" y="490"/>
                  </a:lnTo>
                  <a:lnTo>
                    <a:pt x="257" y="433"/>
                  </a:lnTo>
                  <a:lnTo>
                    <a:pt x="100" y="393"/>
                  </a:lnTo>
                  <a:lnTo>
                    <a:pt x="262" y="352"/>
                  </a:lnTo>
                  <a:lnTo>
                    <a:pt x="327" y="369"/>
                  </a:lnTo>
                  <a:lnTo>
                    <a:pt x="255" y="387"/>
                  </a:lnTo>
                  <a:lnTo>
                    <a:pt x="348" y="410"/>
                  </a:lnTo>
                  <a:lnTo>
                    <a:pt x="935" y="260"/>
                  </a:lnTo>
                  <a:lnTo>
                    <a:pt x="935" y="298"/>
                  </a:lnTo>
                  <a:lnTo>
                    <a:pt x="418" y="429"/>
                  </a:lnTo>
                  <a:lnTo>
                    <a:pt x="498" y="449"/>
                  </a:lnTo>
                  <a:lnTo>
                    <a:pt x="935" y="339"/>
                  </a:lnTo>
                  <a:lnTo>
                    <a:pt x="935" y="374"/>
                  </a:lnTo>
                  <a:lnTo>
                    <a:pt x="724" y="428"/>
                  </a:lnTo>
                  <a:lnTo>
                    <a:pt x="724" y="429"/>
                  </a:lnTo>
                  <a:lnTo>
                    <a:pt x="899" y="473"/>
                  </a:lnTo>
                  <a:lnTo>
                    <a:pt x="744" y="513"/>
                  </a:lnTo>
                  <a:lnTo>
                    <a:pt x="888" y="548"/>
                  </a:lnTo>
                  <a:lnTo>
                    <a:pt x="721" y="592"/>
                  </a:lnTo>
                  <a:lnTo>
                    <a:pt x="876" y="630"/>
                  </a:lnTo>
                  <a:lnTo>
                    <a:pt x="728" y="670"/>
                  </a:lnTo>
                  <a:lnTo>
                    <a:pt x="654" y="652"/>
                  </a:lnTo>
                  <a:lnTo>
                    <a:pt x="730" y="631"/>
                  </a:lnTo>
                  <a:lnTo>
                    <a:pt x="644" y="610"/>
                  </a:lnTo>
                  <a:lnTo>
                    <a:pt x="72" y="465"/>
                  </a:lnTo>
                  <a:lnTo>
                    <a:pt x="72" y="504"/>
                  </a:lnTo>
                  <a:lnTo>
                    <a:pt x="0" y="484"/>
                  </a:lnTo>
                  <a:lnTo>
                    <a:pt x="0" y="0"/>
                  </a:lnTo>
                  <a:lnTo>
                    <a:pt x="728" y="185"/>
                  </a:lnTo>
                  <a:lnTo>
                    <a:pt x="571" y="225"/>
                  </a:lnTo>
                  <a:lnTo>
                    <a:pt x="664" y="250"/>
                  </a:lnTo>
                  <a:lnTo>
                    <a:pt x="585" y="270"/>
                  </a:lnTo>
                  <a:lnTo>
                    <a:pt x="332" y="207"/>
                  </a:lnTo>
                  <a:lnTo>
                    <a:pt x="248" y="226"/>
                  </a:lnTo>
                  <a:lnTo>
                    <a:pt x="501" y="292"/>
                  </a:lnTo>
                  <a:lnTo>
                    <a:pt x="420" y="312"/>
                  </a:lnTo>
                  <a:lnTo>
                    <a:pt x="327" y="287"/>
                  </a:lnTo>
                  <a:lnTo>
                    <a:pt x="246" y="306"/>
                  </a:lnTo>
                  <a:lnTo>
                    <a:pt x="343" y="332"/>
                  </a:lnTo>
                  <a:lnTo>
                    <a:pt x="935" y="181"/>
                  </a:lnTo>
                  <a:lnTo>
                    <a:pt x="935" y="215"/>
                  </a:lnTo>
                  <a:lnTo>
                    <a:pt x="327" y="369"/>
                  </a:lnTo>
                  <a:lnTo>
                    <a:pt x="262" y="352"/>
                  </a:lnTo>
                  <a:lnTo>
                    <a:pt x="98" y="310"/>
                  </a:lnTo>
                  <a:lnTo>
                    <a:pt x="260" y="270"/>
                  </a:lnTo>
                  <a:lnTo>
                    <a:pt x="91" y="226"/>
                  </a:lnTo>
                  <a:lnTo>
                    <a:pt x="253" y="186"/>
                  </a:lnTo>
                  <a:lnTo>
                    <a:pt x="72" y="140"/>
                  </a:lnTo>
                  <a:lnTo>
                    <a:pt x="72" y="98"/>
                  </a:lnTo>
                  <a:lnTo>
                    <a:pt x="503" y="208"/>
                  </a:lnTo>
                  <a:lnTo>
                    <a:pt x="575" y="190"/>
                  </a:lnTo>
                  <a:lnTo>
                    <a:pt x="72" y="63"/>
                  </a:lnTo>
                  <a:lnTo>
                    <a:pt x="72" y="425"/>
                  </a:lnTo>
                  <a:lnTo>
                    <a:pt x="332" y="492"/>
                  </a:lnTo>
                  <a:lnTo>
                    <a:pt x="409" y="473"/>
                  </a:lnTo>
                  <a:lnTo>
                    <a:pt x="480" y="490"/>
                  </a:lnTo>
                  <a:lnTo>
                    <a:pt x="402" y="50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796" name="Rectangle 194">
              <a:extLst>
                <a:ext uri="{FF2B5EF4-FFF2-40B4-BE49-F238E27FC236}">
                  <a16:creationId xmlns:a16="http://schemas.microsoft.com/office/drawing/2014/main" id="{13F0BC74-ADA0-4205-B3D8-B3B4AE1FD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" y="2334"/>
              <a:ext cx="27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7" name="Rectangle 195">
              <a:extLst>
                <a:ext uri="{FF2B5EF4-FFF2-40B4-BE49-F238E27FC236}">
                  <a16:creationId xmlns:a16="http://schemas.microsoft.com/office/drawing/2014/main" id="{E69CDB20-DCFA-4ECF-AA28-27DF0D656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" y="2334"/>
              <a:ext cx="24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24798" name="Rectangle 196">
              <a:extLst>
                <a:ext uri="{FF2B5EF4-FFF2-40B4-BE49-F238E27FC236}">
                  <a16:creationId xmlns:a16="http://schemas.microsoft.com/office/drawing/2014/main" id="{4A15BCDE-79C1-4919-9718-96B29787D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334"/>
              <a:ext cx="28" cy="161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</p:grpSp>
      <p:grpSp>
        <p:nvGrpSpPr>
          <p:cNvPr id="24580" name="Group 197">
            <a:extLst>
              <a:ext uri="{FF2B5EF4-FFF2-40B4-BE49-F238E27FC236}">
                <a16:creationId xmlns:a16="http://schemas.microsoft.com/office/drawing/2014/main" id="{1EE93C30-E820-412B-A3F2-E0F95E795A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3505200" cy="2819400"/>
            <a:chOff x="0" y="0"/>
            <a:chExt cx="2208" cy="1776"/>
          </a:xfrm>
        </p:grpSpPr>
        <p:sp>
          <p:nvSpPr>
            <p:cNvPr id="24604" name="AutoShape 198">
              <a:extLst>
                <a:ext uri="{FF2B5EF4-FFF2-40B4-BE49-F238E27FC236}">
                  <a16:creationId xmlns:a16="http://schemas.microsoft.com/office/drawing/2014/main" id="{A23B0F44-920F-403E-A820-EF03DD9EBD7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2208" cy="1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4605" name="Picture 199">
              <a:extLst>
                <a:ext uri="{FF2B5EF4-FFF2-40B4-BE49-F238E27FC236}">
                  <a16:creationId xmlns:a16="http://schemas.microsoft.com/office/drawing/2014/main" id="{068276E1-7C09-40AB-BB72-CF3CA0CC4C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" y="12"/>
              <a:ext cx="2187" cy="17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581" name="Group 200">
            <a:extLst>
              <a:ext uri="{FF2B5EF4-FFF2-40B4-BE49-F238E27FC236}">
                <a16:creationId xmlns:a16="http://schemas.microsoft.com/office/drawing/2014/main" id="{6332A69D-54F6-49B5-9242-CC629AA6E2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429000" y="-76200"/>
            <a:ext cx="2819400" cy="2743200"/>
            <a:chOff x="2160" y="0"/>
            <a:chExt cx="1776" cy="1698"/>
          </a:xfrm>
        </p:grpSpPr>
        <p:sp>
          <p:nvSpPr>
            <p:cNvPr id="24602" name="AutoShape 201">
              <a:extLst>
                <a:ext uri="{FF2B5EF4-FFF2-40B4-BE49-F238E27FC236}">
                  <a16:creationId xmlns:a16="http://schemas.microsoft.com/office/drawing/2014/main" id="{D08922A9-0ECE-48E3-8D91-4AAEBFDE52F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160" y="0"/>
              <a:ext cx="1776" cy="16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4603" name="Picture 202">
              <a:extLst>
                <a:ext uri="{FF2B5EF4-FFF2-40B4-BE49-F238E27FC236}">
                  <a16:creationId xmlns:a16="http://schemas.microsoft.com/office/drawing/2014/main" id="{216C698A-E1A6-45A7-9010-5F6820D3A3E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74" y="11"/>
              <a:ext cx="1753" cy="1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4582" name="Group 203">
            <a:extLst>
              <a:ext uri="{FF2B5EF4-FFF2-40B4-BE49-F238E27FC236}">
                <a16:creationId xmlns:a16="http://schemas.microsoft.com/office/drawing/2014/main" id="{945032D9-E734-4D0C-B419-197B4868B4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72200" y="-76200"/>
            <a:ext cx="3048000" cy="2743200"/>
            <a:chOff x="3888" y="0"/>
            <a:chExt cx="1920" cy="1728"/>
          </a:xfrm>
        </p:grpSpPr>
        <p:sp>
          <p:nvSpPr>
            <p:cNvPr id="24600" name="AutoShape 204">
              <a:extLst>
                <a:ext uri="{FF2B5EF4-FFF2-40B4-BE49-F238E27FC236}">
                  <a16:creationId xmlns:a16="http://schemas.microsoft.com/office/drawing/2014/main" id="{E4ED32AF-E291-4759-A4E1-D7C52ED32B6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88" y="0"/>
              <a:ext cx="1920" cy="1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4601" name="Picture 205">
              <a:extLst>
                <a:ext uri="{FF2B5EF4-FFF2-40B4-BE49-F238E27FC236}">
                  <a16:creationId xmlns:a16="http://schemas.microsoft.com/office/drawing/2014/main" id="{640CD693-940C-4505-9666-CC79808065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99" y="12"/>
              <a:ext cx="1902" cy="17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4583" name="Picture 206" descr="CamCord1">
            <a:extLst>
              <a:ext uri="{FF2B5EF4-FFF2-40B4-BE49-F238E27FC236}">
                <a16:creationId xmlns:a16="http://schemas.microsoft.com/office/drawing/2014/main" id="{6604834B-6085-4704-A4AA-AD945CBAC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4" name="Picture 207" descr="35mmCamera1">
            <a:extLst>
              <a:ext uri="{FF2B5EF4-FFF2-40B4-BE49-F238E27FC236}">
                <a16:creationId xmlns:a16="http://schemas.microsoft.com/office/drawing/2014/main" id="{02CBDE54-87A6-402F-994F-85637A0C4DF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5" name="AutoShape 20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2285325A-318E-41A5-8996-B08C046153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86" name="AutoShape 20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6BFC05A-BF99-46E1-A1F3-B32814D27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87" name="AutoShape 21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C70A7386-F571-4637-A8D7-8D8B607107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88" name="AutoShape 21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3171647-BA5C-4EDA-ADCA-AAEF110ED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89" name="AutoShape 2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AEFD4D4-130D-47C0-B451-BB4037B26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90" name="AutoShape 21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A3E50C03-38C1-4B79-AFDB-BC0AC608F9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91" name="AutoShape 21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963A11C-F692-4569-A215-DDC0B83E3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4592" name="AutoShape 215">
            <a:hlinkClick r:id="rId8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146AC80A-1882-44B6-BA3E-EB3D48911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3000" name="AutoShape 216">
            <a:hlinkClick r:id="rId9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063925FE-8F66-4E0E-9E27-3AF69CF2F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3001" name="Text Box 217">
            <a:extLst>
              <a:ext uri="{FF2B5EF4-FFF2-40B4-BE49-F238E27FC236}">
                <a16:creationId xmlns:a16="http://schemas.microsoft.com/office/drawing/2014/main" id="{E23FA599-0947-4D18-8D53-AAE4B01DB1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3002" name="AutoShape 2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49281FE-FDD2-4EB8-A3B6-0E386C6FBA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3003" name="AutoShape 2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F08D603-E165-4130-B0E2-48E1E6EAA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3004" name="AutoShape 2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63AE5EE-13D3-410A-A46F-3A027D1B6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3005" name="AutoShape 2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11F301C-CD77-43D8-9A79-EABA240F6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3006" name="AutoShape 2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2EE4A0D-5805-4339-8381-2B919407DA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2" name="Group 2">
            <a:extLst>
              <a:ext uri="{FF2B5EF4-FFF2-40B4-BE49-F238E27FC236}">
                <a16:creationId xmlns:a16="http://schemas.microsoft.com/office/drawing/2014/main" id="{41191650-8575-4088-A968-8B99CD18636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-152400"/>
            <a:ext cx="9448800" cy="7239000"/>
            <a:chOff x="-96" y="-96"/>
            <a:chExt cx="5952" cy="4560"/>
          </a:xfrm>
        </p:grpSpPr>
        <p:sp>
          <p:nvSpPr>
            <p:cNvPr id="25622" name="AutoShape 3">
              <a:extLst>
                <a:ext uri="{FF2B5EF4-FFF2-40B4-BE49-F238E27FC236}">
                  <a16:creationId xmlns:a16="http://schemas.microsoft.com/office/drawing/2014/main" id="{6A95DE3A-B3BF-4864-A3E1-02FFFA0E008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-96"/>
              <a:ext cx="5952" cy="45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5623" name="Picture 4">
              <a:extLst>
                <a:ext uri="{FF2B5EF4-FFF2-40B4-BE49-F238E27FC236}">
                  <a16:creationId xmlns:a16="http://schemas.microsoft.com/office/drawing/2014/main" id="{05B8C1B5-B4DD-417C-932F-AAC4295BE1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5" y="-82"/>
              <a:ext cx="5930" cy="45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5603" name="Rectangle 5">
            <a:extLst>
              <a:ext uri="{FF2B5EF4-FFF2-40B4-BE49-F238E27FC236}">
                <a16:creationId xmlns:a16="http://schemas.microsoft.com/office/drawing/2014/main" id="{51C3BC42-1019-4A74-A20A-8592BB8558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28600" y="5943600"/>
            <a:ext cx="96774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FLEXIÓN TRONCAL (SENTADO Y ESTIRAR)</a:t>
            </a:r>
            <a:endParaRPr lang="en-029" altLang="en-US"/>
          </a:p>
        </p:txBody>
      </p:sp>
      <p:sp>
        <p:nvSpPr>
          <p:cNvPr id="25604" name="Rectangle 6">
            <a:extLst>
              <a:ext uri="{FF2B5EF4-FFF2-40B4-BE49-F238E27FC236}">
                <a16:creationId xmlns:a16="http://schemas.microsoft.com/office/drawing/2014/main" id="{363BAB70-A092-46D5-801A-CB7DC9FA3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28600"/>
            <a:ext cx="5943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6000">
                <a:solidFill>
                  <a:srgbClr val="FF3300"/>
                </a:solidFill>
              </a:rPr>
              <a:t>FLEXIBILIDAD</a:t>
            </a:r>
            <a:endParaRPr lang="en-029" altLang="en-US" sz="6000">
              <a:solidFill>
                <a:srgbClr val="FF3300"/>
              </a:solidFill>
            </a:endParaRPr>
          </a:p>
        </p:txBody>
      </p:sp>
      <p:pic>
        <p:nvPicPr>
          <p:cNvPr id="25605" name="Picture 7" descr="CamCord1">
            <a:extLst>
              <a:ext uri="{FF2B5EF4-FFF2-40B4-BE49-F238E27FC236}">
                <a16:creationId xmlns:a16="http://schemas.microsoft.com/office/drawing/2014/main" id="{AC64394B-2506-4092-9AD4-FFAC5C9466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6" name="Picture 8" descr="35mmCamera1">
            <a:extLst>
              <a:ext uri="{FF2B5EF4-FFF2-40B4-BE49-F238E27FC236}">
                <a16:creationId xmlns:a16="http://schemas.microsoft.com/office/drawing/2014/main" id="{588B9A9F-23B3-43BD-9F0B-C7CEFB6568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7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D4A973E-5496-46F0-BD02-F467C1635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08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C12347AB-6A0F-406B-94B1-50ED83363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09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8B26B575-2742-45D1-ABF9-0CF6C447E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10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C8ADF71C-4727-41C6-A1A8-3C3BE24D9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11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4AE5715-2074-4054-8B1F-6FF379949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12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3641A20-22FD-4FA6-ADEE-748782F70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13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A0B5AD66-A2FF-44A1-ADA8-1B76C1A91E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5614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73C0D84F-2C5F-453C-8D00-3E355612C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3825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84AC57E4-AA33-4151-9127-37963C612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3826" name="Text Box 18">
            <a:extLst>
              <a:ext uri="{FF2B5EF4-FFF2-40B4-BE49-F238E27FC236}">
                <a16:creationId xmlns:a16="http://schemas.microsoft.com/office/drawing/2014/main" id="{8ECE906B-E655-408E-80FD-E86176831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3827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836A047-710C-4B85-A4BE-C2A985609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382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DB83E36-69CE-4233-96CA-9B481B5E43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3829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00D47F9-4175-4400-A907-B5E406E2FA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3830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5B9DA8A-6183-47EF-AAC7-BC4E31609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3831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D8C4C86-5734-470E-9219-1D537D29D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2">
            <a:extLst>
              <a:ext uri="{FF2B5EF4-FFF2-40B4-BE49-F238E27FC236}">
                <a16:creationId xmlns:a16="http://schemas.microsoft.com/office/drawing/2014/main" id="{FCFF76CE-53D9-4D53-9DCE-9E8956986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657600"/>
            <a:ext cx="9144000" cy="3124200"/>
          </a:xfrm>
          <a:prstGeom prst="rect">
            <a:avLst/>
          </a:prstGeom>
          <a:noFill/>
          <a:ln w="76200">
            <a:solidFill>
              <a:srgbClr val="0000FF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FF0000"/>
                    </a:gs>
                    <a:gs pos="100000">
                      <a:srgbClr val="990000"/>
                    </a:gs>
                  </a:gsLst>
                  <a:lin ang="5400000" scaled="1"/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600" b="0">
              <a:latin typeface="Arial" panose="020B0604020202020204" pitchFamily="34" charset="0"/>
            </a:endParaRPr>
          </a:p>
        </p:txBody>
      </p:sp>
      <p:sp>
        <p:nvSpPr>
          <p:cNvPr id="26627" name="Rectangle 3">
            <a:extLst>
              <a:ext uri="{FF2B5EF4-FFF2-40B4-BE49-F238E27FC236}">
                <a16:creationId xmlns:a16="http://schemas.microsoft.com/office/drawing/2014/main" id="{201F43CB-F2B2-4DB4-A834-4AF880488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3733800"/>
            <a:ext cx="8534400" cy="1295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600">
                <a:solidFill>
                  <a:srgbClr val="FFFF00"/>
                </a:solidFill>
              </a:rPr>
              <a:t>PRUEBAS DE FLEXIBILIDAD:</a:t>
            </a:r>
            <a:endParaRPr lang="en-029" altLang="en-US" sz="4600">
              <a:solidFill>
                <a:srgbClr val="FFFF00"/>
              </a:solidFill>
            </a:endParaRPr>
          </a:p>
        </p:txBody>
      </p:sp>
      <p:sp>
        <p:nvSpPr>
          <p:cNvPr id="26628" name="Rectangle 4">
            <a:extLst>
              <a:ext uri="{FF2B5EF4-FFF2-40B4-BE49-F238E27FC236}">
                <a16:creationId xmlns:a16="http://schemas.microsoft.com/office/drawing/2014/main" id="{8BC2EBC6-8FBB-4E6D-BB5C-C3FC8A45E4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334000"/>
            <a:ext cx="9144000" cy="1295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40000"/>
              </a:lnSpc>
              <a:spcBef>
                <a:spcPct val="0"/>
              </a:spcBef>
              <a:buFontTx/>
              <a:buNone/>
            </a:pPr>
            <a:r>
              <a:rPr lang="en-US" altLang="en-US" sz="3400">
                <a:solidFill>
                  <a:srgbClr val="99FFCC"/>
                </a:solidFill>
              </a:rPr>
              <a:t>Determinación del</a:t>
            </a:r>
            <a:r>
              <a:rPr lang="en-US" altLang="en-US" sz="3400">
                <a:solidFill>
                  <a:srgbClr val="FFFF00"/>
                </a:solidFill>
              </a:rPr>
              <a:t> </a:t>
            </a:r>
            <a:r>
              <a:rPr lang="en-US" altLang="en-US" sz="3400" i="1">
                <a:solidFill>
                  <a:srgbClr val="00FF00"/>
                </a:solidFill>
              </a:rPr>
              <a:t>Arco de Movimiento</a:t>
            </a:r>
            <a:br>
              <a:rPr lang="en-US" altLang="en-US" sz="3400" i="1">
                <a:solidFill>
                  <a:srgbClr val="33CC33"/>
                </a:solidFill>
              </a:rPr>
            </a:br>
            <a:r>
              <a:rPr lang="en-US" altLang="en-US" sz="3400">
                <a:solidFill>
                  <a:srgbClr val="99FFCC"/>
                </a:solidFill>
              </a:rPr>
              <a:t>en las Articulaciones utilizando un</a:t>
            </a:r>
            <a:r>
              <a:rPr lang="en-US" altLang="en-US" sz="3400" i="1">
                <a:solidFill>
                  <a:srgbClr val="33CC33"/>
                </a:solidFill>
              </a:rPr>
              <a:t> </a:t>
            </a:r>
            <a:r>
              <a:rPr lang="en-US" altLang="en-US" sz="3400" i="1">
                <a:solidFill>
                  <a:srgbClr val="00FF00"/>
                </a:solidFill>
              </a:rPr>
              <a:t>Goniómetro</a:t>
            </a:r>
            <a:br>
              <a:rPr lang="en-US" altLang="en-US" sz="3400" i="1">
                <a:solidFill>
                  <a:srgbClr val="33CC33"/>
                </a:solidFill>
              </a:rPr>
            </a:br>
            <a:endParaRPr lang="en-029" altLang="en-US" sz="3400" i="1">
              <a:solidFill>
                <a:srgbClr val="33CC33"/>
              </a:solidFill>
            </a:endParaRPr>
          </a:p>
        </p:txBody>
      </p:sp>
      <p:grpSp>
        <p:nvGrpSpPr>
          <p:cNvPr id="26629" name="Group 5">
            <a:extLst>
              <a:ext uri="{FF2B5EF4-FFF2-40B4-BE49-F238E27FC236}">
                <a16:creationId xmlns:a16="http://schemas.microsoft.com/office/drawing/2014/main" id="{5219E8E0-A2D9-49EC-926F-6DA2C44E510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-76200"/>
            <a:ext cx="3052763" cy="3733800"/>
            <a:chOff x="-96" y="-48"/>
            <a:chExt cx="1923" cy="2352"/>
          </a:xfrm>
        </p:grpSpPr>
        <p:sp>
          <p:nvSpPr>
            <p:cNvPr id="26653" name="AutoShape 6">
              <a:extLst>
                <a:ext uri="{FF2B5EF4-FFF2-40B4-BE49-F238E27FC236}">
                  <a16:creationId xmlns:a16="http://schemas.microsoft.com/office/drawing/2014/main" id="{E62402DF-15F2-4D8B-B559-0023FF48122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-48"/>
              <a:ext cx="1923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6654" name="Picture 7">
              <a:extLst>
                <a:ext uri="{FF2B5EF4-FFF2-40B4-BE49-F238E27FC236}">
                  <a16:creationId xmlns:a16="http://schemas.microsoft.com/office/drawing/2014/main" id="{21948956-AC5C-4C64-A11E-B5D77D4B8B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1" y="-33"/>
              <a:ext cx="1896" cy="2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6630" name="Group 8">
            <a:extLst>
              <a:ext uri="{FF2B5EF4-FFF2-40B4-BE49-F238E27FC236}">
                <a16:creationId xmlns:a16="http://schemas.microsoft.com/office/drawing/2014/main" id="{6F040497-0A45-4CA6-A281-B9F1D73D364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19400" y="-76200"/>
            <a:ext cx="3200400" cy="3733800"/>
            <a:chOff x="1776" y="-48"/>
            <a:chExt cx="2016" cy="2352"/>
          </a:xfrm>
        </p:grpSpPr>
        <p:sp>
          <p:nvSpPr>
            <p:cNvPr id="26651" name="AutoShape 9">
              <a:extLst>
                <a:ext uri="{FF2B5EF4-FFF2-40B4-BE49-F238E27FC236}">
                  <a16:creationId xmlns:a16="http://schemas.microsoft.com/office/drawing/2014/main" id="{8CB689C6-8B31-4207-93FC-52915117184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76" y="-48"/>
              <a:ext cx="2016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6652" name="Picture 10">
              <a:extLst>
                <a:ext uri="{FF2B5EF4-FFF2-40B4-BE49-F238E27FC236}">
                  <a16:creationId xmlns:a16="http://schemas.microsoft.com/office/drawing/2014/main" id="{39C5B25E-C59D-4FC0-94F3-1A1351D2516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84" y="-37"/>
              <a:ext cx="2002" cy="2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6631" name="Group 11">
            <a:extLst>
              <a:ext uri="{FF2B5EF4-FFF2-40B4-BE49-F238E27FC236}">
                <a16:creationId xmlns:a16="http://schemas.microsoft.com/office/drawing/2014/main" id="{60499611-9BBD-4F4E-9B1E-B0FAD4CF9F4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67400" y="-76200"/>
            <a:ext cx="3352800" cy="3733800"/>
            <a:chOff x="3696" y="-48"/>
            <a:chExt cx="2112" cy="2352"/>
          </a:xfrm>
        </p:grpSpPr>
        <p:sp>
          <p:nvSpPr>
            <p:cNvPr id="26649" name="AutoShape 12">
              <a:extLst>
                <a:ext uri="{FF2B5EF4-FFF2-40B4-BE49-F238E27FC236}">
                  <a16:creationId xmlns:a16="http://schemas.microsoft.com/office/drawing/2014/main" id="{D62C3D8A-074A-43B2-A827-2C0FD61C260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696" y="-48"/>
              <a:ext cx="2112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6650" name="Picture 13">
              <a:extLst>
                <a:ext uri="{FF2B5EF4-FFF2-40B4-BE49-F238E27FC236}">
                  <a16:creationId xmlns:a16="http://schemas.microsoft.com/office/drawing/2014/main" id="{113B3775-DA0A-4087-8FD3-921F6D18623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09" y="-34"/>
              <a:ext cx="2089" cy="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6632" name="Picture 14" descr="CamCord1">
            <a:extLst>
              <a:ext uri="{FF2B5EF4-FFF2-40B4-BE49-F238E27FC236}">
                <a16:creationId xmlns:a16="http://schemas.microsoft.com/office/drawing/2014/main" id="{7B60FCDA-0E69-4BA3-AFCB-A5A3A97B1A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33" name="Picture 15" descr="35mmCamera1">
            <a:extLst>
              <a:ext uri="{FF2B5EF4-FFF2-40B4-BE49-F238E27FC236}">
                <a16:creationId xmlns:a16="http://schemas.microsoft.com/office/drawing/2014/main" id="{E0A8E21D-3F58-4B2C-A6ED-95168E3DB9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4" name="AutoShape 1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ABA857D-51F7-4ECD-A360-CC2AACAA5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35" name="AutoShape 1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F20DEB5-5C9C-4FAF-BB7A-4D6BB9935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36" name="AutoShape 1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B40E284-CEB9-4AE9-822A-BB6B50F2B2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37" name="AutoShape 1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92A6312-C0D6-42AF-8F2C-94FAE1E12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3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3D1EDBD-7054-41C4-8D19-6ABD45857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39" name="AutoShape 2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C8574C41-1AF9-4974-AA60-561FA95BF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40" name="AutoShape 2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F7CE1D5-B64A-4CB7-9047-F7C3891FC5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6641" name="AutoShape 23">
            <a:hlinkClick r:id="rId7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65F999A0-5240-41C6-90D8-446F4EC5A6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4856" name="AutoShape 24">
            <a:hlinkClick r:id="rId8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0569681F-7A5B-48C0-9AC0-F98CCAB12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4857" name="Text Box 25">
            <a:extLst>
              <a:ext uri="{FF2B5EF4-FFF2-40B4-BE49-F238E27FC236}">
                <a16:creationId xmlns:a16="http://schemas.microsoft.com/office/drawing/2014/main" id="{D40C1B9B-B003-4D19-AD68-C56AE774A4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4858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B8DC674-DBE6-42DC-9B62-0E55CE877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4859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72AA33D-9CD5-4DC8-A3D2-F2061EF17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4860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9DA489B-47EE-4311-861B-2DB908501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4861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31E6D14-8F8F-4592-ACFD-A1146801C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4862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6342FE0-EF5D-47AC-BC28-DB852491F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2">
            <a:extLst>
              <a:ext uri="{FF2B5EF4-FFF2-40B4-BE49-F238E27FC236}">
                <a16:creationId xmlns:a16="http://schemas.microsoft.com/office/drawing/2014/main" id="{BED353A9-8EF4-47EE-B125-E3AE556F0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9144000" cy="624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  <a:t>EVALUACIÓN</a:t>
            </a:r>
            <a:b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</a:br>
            <a: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  <a:t>DE LA</a:t>
            </a:r>
            <a:b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</a:br>
            <a: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  <a:t>COMPOSICIÓN</a:t>
            </a:r>
            <a:b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</a:br>
            <a:r>
              <a:rPr lang="en-US" altLang="en-US" sz="5500">
                <a:solidFill>
                  <a:srgbClr val="FF3300"/>
                </a:solidFill>
                <a:latin typeface="Arial Black" panose="020B0A04020102020204" pitchFamily="34" charset="0"/>
              </a:rPr>
              <a:t>CORPOPAL</a:t>
            </a:r>
            <a:endParaRPr lang="en-029" altLang="en-US" sz="5500">
              <a:solidFill>
                <a:srgbClr val="FF3300"/>
              </a:solidFill>
              <a:latin typeface="Arial Black" panose="020B0A04020102020204" pitchFamily="34" charset="0"/>
            </a:endParaRPr>
          </a:p>
        </p:txBody>
      </p:sp>
      <p:grpSp>
        <p:nvGrpSpPr>
          <p:cNvPr id="27651" name="Group 3">
            <a:extLst>
              <a:ext uri="{FF2B5EF4-FFF2-40B4-BE49-F238E27FC236}">
                <a16:creationId xmlns:a16="http://schemas.microsoft.com/office/drawing/2014/main" id="{10821179-E361-4226-BEB9-EFC6219EC80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-76200"/>
            <a:ext cx="9525000" cy="7010400"/>
            <a:chOff x="-96" y="-48"/>
            <a:chExt cx="6000" cy="4416"/>
          </a:xfrm>
        </p:grpSpPr>
        <p:sp>
          <p:nvSpPr>
            <p:cNvPr id="27669" name="AutoShape 4">
              <a:extLst>
                <a:ext uri="{FF2B5EF4-FFF2-40B4-BE49-F238E27FC236}">
                  <a16:creationId xmlns:a16="http://schemas.microsoft.com/office/drawing/2014/main" id="{4BB31D98-1CF6-4BA0-8B67-5385D6403C7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-48"/>
              <a:ext cx="6000" cy="4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7670" name="Picture 5">
              <a:extLst>
                <a:ext uri="{FF2B5EF4-FFF2-40B4-BE49-F238E27FC236}">
                  <a16:creationId xmlns:a16="http://schemas.microsoft.com/office/drawing/2014/main" id="{5BDFBEFD-D606-4798-A6AC-9D824EE0F5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5" y="-35"/>
              <a:ext cx="5976" cy="43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7652" name="Picture 6" descr="CamCord1">
            <a:extLst>
              <a:ext uri="{FF2B5EF4-FFF2-40B4-BE49-F238E27FC236}">
                <a16:creationId xmlns:a16="http://schemas.microsoft.com/office/drawing/2014/main" id="{37B05F5E-0767-4B1C-94E6-4B092B6935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653" name="Picture 7" descr="35mmCamera1">
            <a:extLst>
              <a:ext uri="{FF2B5EF4-FFF2-40B4-BE49-F238E27FC236}">
                <a16:creationId xmlns:a16="http://schemas.microsoft.com/office/drawing/2014/main" id="{EB4790D4-2D91-46F2-B2D3-CF9227CEE7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4" name="AutoShape 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DCDD0BC-3AFF-4CFD-B2AA-608F408ED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55" name="AutoShape 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4BDC6CC8-B3C3-40AF-9650-7DB816A99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56" name="AutoShape 1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142A0237-B278-41EB-9774-0FC7FF193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57" name="AutoShape 1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243F457-6896-410A-B3B9-DC8401369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58" name="AutoShape 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58FEA7E-02A4-45A4-A67A-E9A18243A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59" name="AutoShape 1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DB3552E2-6B1F-4A58-BF70-3FF92560E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60" name="AutoShape 1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86C4212-DCD3-4219-99EC-AF44B919B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7661" name="AutoShape 15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56B16A3E-D478-48AD-9D5C-CB0B2542B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5872" name="AutoShape 16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6FBFB333-8E39-41A5-8E6E-8100B1C51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5873" name="Text Box 17">
            <a:extLst>
              <a:ext uri="{FF2B5EF4-FFF2-40B4-BE49-F238E27FC236}">
                <a16:creationId xmlns:a16="http://schemas.microsoft.com/office/drawing/2014/main" id="{2FB3AD46-70FE-4904-AC9F-9D4BD2511F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5874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35B238B-7CD9-48A8-84F2-D3B25BF84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5875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4E121D9-8350-49DC-AB78-AA34E33A33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5876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77A271F-9C10-4F4B-8822-4EE71D8B9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5877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ED61A4B-C89F-4406-A6A1-546651202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5878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0E97983-13FA-475A-8472-361340880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Rectangle 2">
            <a:extLst>
              <a:ext uri="{FF2B5EF4-FFF2-40B4-BE49-F238E27FC236}">
                <a16:creationId xmlns:a16="http://schemas.microsoft.com/office/drawing/2014/main" id="{E055BCD3-FEF3-4337-A50F-AFA068606B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886200"/>
            <a:ext cx="9144000" cy="243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60000"/>
              </a:lnSpc>
              <a:spcBef>
                <a:spcPct val="0"/>
              </a:spcBef>
              <a:buFontTx/>
              <a:buNone/>
            </a:pPr>
            <a:r>
              <a:rPr lang="en-US" altLang="en-US" sz="5500"/>
              <a:t>DETERMINACIÓN DEL</a:t>
            </a:r>
            <a:br>
              <a:rPr lang="en-US" altLang="en-US" sz="5500"/>
            </a:br>
            <a:r>
              <a:rPr lang="en-US" altLang="en-US" sz="5500"/>
              <a:t>PESO IDEAL</a:t>
            </a:r>
            <a:endParaRPr lang="en-029" altLang="en-US" sz="5500"/>
          </a:p>
        </p:txBody>
      </p:sp>
      <p:grpSp>
        <p:nvGrpSpPr>
          <p:cNvPr id="28675" name="Group 3">
            <a:extLst>
              <a:ext uri="{FF2B5EF4-FFF2-40B4-BE49-F238E27FC236}">
                <a16:creationId xmlns:a16="http://schemas.microsoft.com/office/drawing/2014/main" id="{995E6FCB-AA27-44B4-866A-F3F5318D7E1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5715000" cy="3790950"/>
            <a:chOff x="0" y="0"/>
            <a:chExt cx="3600" cy="2388"/>
          </a:xfrm>
        </p:grpSpPr>
        <p:sp>
          <p:nvSpPr>
            <p:cNvPr id="28696" name="AutoShape 4">
              <a:extLst>
                <a:ext uri="{FF2B5EF4-FFF2-40B4-BE49-F238E27FC236}">
                  <a16:creationId xmlns:a16="http://schemas.microsoft.com/office/drawing/2014/main" id="{666E3CE9-4BF1-4063-86EB-48195BB69C5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3600" cy="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8697" name="Picture 5">
              <a:extLst>
                <a:ext uri="{FF2B5EF4-FFF2-40B4-BE49-F238E27FC236}">
                  <a16:creationId xmlns:a16="http://schemas.microsoft.com/office/drawing/2014/main" id="{4BA8E17E-D4EC-429D-BF3E-9712C6B715F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" y="11"/>
              <a:ext cx="3585" cy="2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8676" name="Group 6">
            <a:extLst>
              <a:ext uri="{FF2B5EF4-FFF2-40B4-BE49-F238E27FC236}">
                <a16:creationId xmlns:a16="http://schemas.microsoft.com/office/drawing/2014/main" id="{380E5534-8E29-4DE3-857A-F1A8D4C580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257800" y="0"/>
            <a:ext cx="4038600" cy="3790950"/>
            <a:chOff x="3312" y="0"/>
            <a:chExt cx="2544" cy="2388"/>
          </a:xfrm>
        </p:grpSpPr>
        <p:sp>
          <p:nvSpPr>
            <p:cNvPr id="28694" name="AutoShape 7">
              <a:extLst>
                <a:ext uri="{FF2B5EF4-FFF2-40B4-BE49-F238E27FC236}">
                  <a16:creationId xmlns:a16="http://schemas.microsoft.com/office/drawing/2014/main" id="{FB25AE66-918C-4575-A0E4-F079A781974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312" y="0"/>
              <a:ext cx="2544" cy="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8695" name="Picture 8">
              <a:extLst>
                <a:ext uri="{FF2B5EF4-FFF2-40B4-BE49-F238E27FC236}">
                  <a16:creationId xmlns:a16="http://schemas.microsoft.com/office/drawing/2014/main" id="{059B6083-0A0D-43ED-BDCA-8CD1FFFC9C1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27" y="11"/>
              <a:ext cx="2519" cy="23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8677" name="Picture 9" descr="CamCord1">
            <a:extLst>
              <a:ext uri="{FF2B5EF4-FFF2-40B4-BE49-F238E27FC236}">
                <a16:creationId xmlns:a16="http://schemas.microsoft.com/office/drawing/2014/main" id="{3D249158-24E7-4070-9ADD-5DF150A4AB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8" name="Picture 10" descr="35mmCamera1">
            <a:extLst>
              <a:ext uri="{FF2B5EF4-FFF2-40B4-BE49-F238E27FC236}">
                <a16:creationId xmlns:a16="http://schemas.microsoft.com/office/drawing/2014/main" id="{E6DA41D8-B965-4708-ADDE-8DF9A60D05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9" name="AutoShape 11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32AD07A9-5E21-469E-B623-9D8D88EA1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0" name="AutoShape 12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A17BB5B8-5BCE-45B6-9547-65FB13F2F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1" name="AutoShape 13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C1B571B2-9ECB-40C9-8497-2B46B517A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2" name="AutoShape 14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507C1FD-6EB8-4D0B-96AC-4C8BA13AF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3" name="AutoShape 1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274944D-0EAE-489F-BC5D-C857AA9056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4" name="AutoShape 16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ED87672A-64FD-406A-AD58-8093E2D68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5" name="AutoShape 17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C2B0385D-BA35-4D1D-B67C-189F1D6B7F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8686" name="AutoShape 18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965BFFF8-7B7A-4BDB-9D89-8ADC68019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6899" name="AutoShape 19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8CEC466-74CC-4A00-BF77-9A6F09A8E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6900" name="Text Box 20">
            <a:extLst>
              <a:ext uri="{FF2B5EF4-FFF2-40B4-BE49-F238E27FC236}">
                <a16:creationId xmlns:a16="http://schemas.microsoft.com/office/drawing/2014/main" id="{8B3BC893-48FC-421A-ABF7-701D14A06A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6901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E026DEB-DA8D-488E-A19B-944DECA65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6902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C7248CA-10F0-4623-8134-CB9562607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6903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6245406-DADB-4405-ACFB-7AB8EDE918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6904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BDF09B3-E997-454F-B02C-0793638CB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6905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8046274-1734-422C-88FC-10584FE72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2">
            <a:extLst>
              <a:ext uri="{FF2B5EF4-FFF2-40B4-BE49-F238E27FC236}">
                <a16:creationId xmlns:a16="http://schemas.microsoft.com/office/drawing/2014/main" id="{9EE8B699-1F9A-4534-AA25-B4B9AE0E4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886200"/>
            <a:ext cx="9144000" cy="2438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60000"/>
              </a:lnSpc>
              <a:spcBef>
                <a:spcPct val="0"/>
              </a:spcBef>
              <a:buFontTx/>
              <a:buNone/>
            </a:pPr>
            <a:endParaRPr lang="en-US" altLang="en-US" sz="5500">
              <a:solidFill>
                <a:schemeClr val="bg1"/>
              </a:solidFill>
            </a:endParaRPr>
          </a:p>
        </p:txBody>
      </p:sp>
      <p:sp>
        <p:nvSpPr>
          <p:cNvPr id="29699" name="Rectangle 3">
            <a:extLst>
              <a:ext uri="{FF2B5EF4-FFF2-40B4-BE49-F238E27FC236}">
                <a16:creationId xmlns:a16="http://schemas.microsoft.com/office/drawing/2014/main" id="{F7E7D335-949B-4BB9-95AF-C9FB6230F9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28600" y="3352800"/>
            <a:ext cx="9525000" cy="3124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80000"/>
              </a:lnSpc>
              <a:spcBef>
                <a:spcPct val="0"/>
              </a:spcBef>
              <a:buFontTx/>
              <a:buNone/>
            </a:pPr>
            <a:r>
              <a:rPr lang="es-ES" altLang="en-US" sz="3000">
                <a:solidFill>
                  <a:srgbClr val="FFFF00"/>
                </a:solidFill>
              </a:rPr>
              <a:t>DETERMINACIÓN DEL POR CIENTO DE GRASA</a:t>
            </a:r>
            <a:br>
              <a:rPr lang="es-ES" altLang="en-US" sz="3000">
                <a:solidFill>
                  <a:srgbClr val="FFFF00"/>
                </a:solidFill>
              </a:rPr>
            </a:br>
            <a:r>
              <a:rPr lang="es-ES" altLang="en-US" sz="3000">
                <a:solidFill>
                  <a:srgbClr val="FFFF00"/>
                </a:solidFill>
              </a:rPr>
              <a:t>UTILIZANDO EL MÉTODO DE PLICOMETRÍA</a:t>
            </a:r>
            <a:br>
              <a:rPr lang="es-ES" altLang="en-US" sz="3000">
                <a:solidFill>
                  <a:srgbClr val="FFFF00"/>
                </a:solidFill>
              </a:rPr>
            </a:br>
            <a:r>
              <a:rPr lang="es-ES" altLang="en-US" sz="3000">
                <a:solidFill>
                  <a:srgbClr val="FFFF00"/>
                </a:solidFill>
              </a:rPr>
              <a:t>(MEDICIÓN DEL TEJIDO SUBCUTANEO</a:t>
            </a:r>
            <a:br>
              <a:rPr lang="es-ES" altLang="en-US" sz="3000">
                <a:solidFill>
                  <a:srgbClr val="FFFF00"/>
                </a:solidFill>
              </a:rPr>
            </a:br>
            <a:r>
              <a:rPr lang="es-ES" altLang="en-US" sz="3000">
                <a:solidFill>
                  <a:srgbClr val="FFFF00"/>
                </a:solidFill>
              </a:rPr>
              <a:t>VÍA PLIEGUES DE LA PIEL)</a:t>
            </a:r>
            <a:endParaRPr lang="en-029" altLang="en-US" sz="3000">
              <a:solidFill>
                <a:srgbClr val="FFFF00"/>
              </a:solidFill>
            </a:endParaRPr>
          </a:p>
        </p:txBody>
      </p:sp>
      <p:grpSp>
        <p:nvGrpSpPr>
          <p:cNvPr id="29700" name="Group 4">
            <a:extLst>
              <a:ext uri="{FF2B5EF4-FFF2-40B4-BE49-F238E27FC236}">
                <a16:creationId xmlns:a16="http://schemas.microsoft.com/office/drawing/2014/main" id="{BF11106F-425E-4138-A810-790120A5BAD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2971800" cy="3225800"/>
            <a:chOff x="0" y="0"/>
            <a:chExt cx="1872" cy="2032"/>
          </a:xfrm>
        </p:grpSpPr>
        <p:sp>
          <p:nvSpPr>
            <p:cNvPr id="29724" name="AutoShape 5">
              <a:extLst>
                <a:ext uri="{FF2B5EF4-FFF2-40B4-BE49-F238E27FC236}">
                  <a16:creationId xmlns:a16="http://schemas.microsoft.com/office/drawing/2014/main" id="{374139A3-C72C-4D4F-9688-90301DB434C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1872" cy="20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9725" name="Picture 6">
              <a:extLst>
                <a:ext uri="{FF2B5EF4-FFF2-40B4-BE49-F238E27FC236}">
                  <a16:creationId xmlns:a16="http://schemas.microsoft.com/office/drawing/2014/main" id="{EA4FD698-A251-4E78-A8CD-5A0439326B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" y="11"/>
              <a:ext cx="1852" cy="2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01" name="Group 7">
            <a:extLst>
              <a:ext uri="{FF2B5EF4-FFF2-40B4-BE49-F238E27FC236}">
                <a16:creationId xmlns:a16="http://schemas.microsoft.com/office/drawing/2014/main" id="{2052B733-9FC7-45A2-818A-2E8CD1F53B9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19400" y="0"/>
            <a:ext cx="3276600" cy="3200400"/>
            <a:chOff x="1776" y="0"/>
            <a:chExt cx="2064" cy="2016"/>
          </a:xfrm>
        </p:grpSpPr>
        <p:sp>
          <p:nvSpPr>
            <p:cNvPr id="29722" name="AutoShape 8">
              <a:extLst>
                <a:ext uri="{FF2B5EF4-FFF2-40B4-BE49-F238E27FC236}">
                  <a16:creationId xmlns:a16="http://schemas.microsoft.com/office/drawing/2014/main" id="{D7AFC850-0F1C-4713-833C-4373184D8CE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76" y="0"/>
              <a:ext cx="2064" cy="2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9723" name="Picture 9">
              <a:extLst>
                <a:ext uri="{FF2B5EF4-FFF2-40B4-BE49-F238E27FC236}">
                  <a16:creationId xmlns:a16="http://schemas.microsoft.com/office/drawing/2014/main" id="{CF38F94C-AE34-463B-A9B8-620D36052E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92" y="11"/>
              <a:ext cx="2041" cy="1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9702" name="Group 10">
            <a:extLst>
              <a:ext uri="{FF2B5EF4-FFF2-40B4-BE49-F238E27FC236}">
                <a16:creationId xmlns:a16="http://schemas.microsoft.com/office/drawing/2014/main" id="{7589467F-7E14-42D1-B575-9934D9FEB99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19800" y="0"/>
            <a:ext cx="3124200" cy="3200400"/>
            <a:chOff x="3792" y="0"/>
            <a:chExt cx="1968" cy="2016"/>
          </a:xfrm>
        </p:grpSpPr>
        <p:sp>
          <p:nvSpPr>
            <p:cNvPr id="29720" name="AutoShape 11">
              <a:extLst>
                <a:ext uri="{FF2B5EF4-FFF2-40B4-BE49-F238E27FC236}">
                  <a16:creationId xmlns:a16="http://schemas.microsoft.com/office/drawing/2014/main" id="{E10A3B0F-B885-42D6-8638-4FCD592D91E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792" y="0"/>
              <a:ext cx="1968" cy="2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29721" name="Picture 12">
              <a:extLst>
                <a:ext uri="{FF2B5EF4-FFF2-40B4-BE49-F238E27FC236}">
                  <a16:creationId xmlns:a16="http://schemas.microsoft.com/office/drawing/2014/main" id="{A3C35EAB-2BE1-42CC-B2CB-4873AA62073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02" y="11"/>
              <a:ext cx="1951" cy="1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29703" name="Picture 13" descr="CamCord1">
            <a:extLst>
              <a:ext uri="{FF2B5EF4-FFF2-40B4-BE49-F238E27FC236}">
                <a16:creationId xmlns:a16="http://schemas.microsoft.com/office/drawing/2014/main" id="{E7F5CE64-F3F9-434C-BC98-891074727F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704" name="Picture 14" descr="35mmCamera1">
            <a:extLst>
              <a:ext uri="{FF2B5EF4-FFF2-40B4-BE49-F238E27FC236}">
                <a16:creationId xmlns:a16="http://schemas.microsoft.com/office/drawing/2014/main" id="{E98472ED-9BC9-43D5-9E1D-483FA05FE6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05" name="AutoShape 1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7B4FEAB6-30C7-405C-A951-72268D6A0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06" name="AutoShape 1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B361F546-48E8-4B76-BAB2-B40722F77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07" name="AutoShape 1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8C363239-E703-4705-9808-75FCE1E6B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08" name="AutoShape 1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A536D14C-E7C1-4412-9705-9D13FA633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09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1FF1906-E842-4113-BC13-0CE4178F3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10" name="AutoShape 2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87E7D615-7035-411F-AA74-A727E48448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11" name="AutoShape 2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443F7BDE-D59B-437C-AC48-171BCB94B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29712" name="AutoShape 22">
            <a:hlinkClick r:id="rId7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1E4EF967-8F68-41B2-AFDA-6E27EDC18C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7927" name="AutoShape 23">
            <a:hlinkClick r:id="rId8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DE5DE7C-4B16-493A-8628-2D30D669D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7928" name="Text Box 24">
            <a:extLst>
              <a:ext uri="{FF2B5EF4-FFF2-40B4-BE49-F238E27FC236}">
                <a16:creationId xmlns:a16="http://schemas.microsoft.com/office/drawing/2014/main" id="{1DE128D3-1A37-49E0-97DD-E11EA755C6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7929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E3DAE51-92C6-459E-A20A-9246CC4D5E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7930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AA83872-F6B2-449B-B1CD-D9F69C893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7931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84476E4-3AB7-47E3-8873-53A8FA3C4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7932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D450C02-0471-4B0D-AC6A-68B4F0159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7933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FFE7E9F-65FF-4720-97D9-3AB99A315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838DFD0E-D39A-4B34-B839-D601355E8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657600"/>
            <a:ext cx="9144000" cy="3124200"/>
          </a:xfrm>
          <a:prstGeom prst="rect">
            <a:avLst/>
          </a:prstGeom>
          <a:noFill/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gradFill rotWithShape="1">
                  <a:gsLst>
                    <a:gs pos="0">
                      <a:srgbClr val="FF0000"/>
                    </a:gs>
                    <a:gs pos="100000">
                      <a:srgbClr val="990000"/>
                    </a:gs>
                  </a:gsLst>
                  <a:lin ang="5400000" scaled="1"/>
                </a:gra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600" b="0">
              <a:latin typeface="Arial" panose="020B0604020202020204" pitchFamily="34" charset="0"/>
            </a:endParaRPr>
          </a:p>
        </p:txBody>
      </p:sp>
      <p:sp>
        <p:nvSpPr>
          <p:cNvPr id="30723" name="Rectangle 3">
            <a:extLst>
              <a:ext uri="{FF2B5EF4-FFF2-40B4-BE49-F238E27FC236}">
                <a16:creationId xmlns:a16="http://schemas.microsoft.com/office/drawing/2014/main" id="{2E26844A-161C-4549-AB3E-54976B5A6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962400"/>
            <a:ext cx="5257800" cy="228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200000"/>
              </a:lnSpc>
              <a:spcBef>
                <a:spcPct val="0"/>
              </a:spcBef>
              <a:buFontTx/>
              <a:buNone/>
            </a:pPr>
            <a:r>
              <a:rPr lang="en-US" altLang="en-US" sz="3000"/>
              <a:t>EVALUACIÓN </a:t>
            </a:r>
            <a:br>
              <a:rPr lang="en-US" altLang="en-US" sz="3000"/>
            </a:br>
            <a:r>
              <a:rPr lang="en-US" altLang="en-US" sz="3000"/>
              <a:t>DE LA</a:t>
            </a:r>
            <a:br>
              <a:rPr lang="en-US" altLang="en-US" sz="3000"/>
            </a:br>
            <a:r>
              <a:rPr lang="en-US" altLang="en-US" sz="3000"/>
              <a:t>FUNCIÓN PULMONAR</a:t>
            </a:r>
            <a:endParaRPr lang="en-029" altLang="en-US" sz="3000"/>
          </a:p>
        </p:txBody>
      </p:sp>
      <p:grpSp>
        <p:nvGrpSpPr>
          <p:cNvPr id="30724" name="Group 4">
            <a:extLst>
              <a:ext uri="{FF2B5EF4-FFF2-40B4-BE49-F238E27FC236}">
                <a16:creationId xmlns:a16="http://schemas.microsoft.com/office/drawing/2014/main" id="{EF99D14F-EF25-4B00-BAF3-B0DA732FA58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3048000" cy="3663950"/>
            <a:chOff x="0" y="0"/>
            <a:chExt cx="1920" cy="2308"/>
          </a:xfrm>
        </p:grpSpPr>
        <p:sp>
          <p:nvSpPr>
            <p:cNvPr id="30754" name="AutoShape 5">
              <a:extLst>
                <a:ext uri="{FF2B5EF4-FFF2-40B4-BE49-F238E27FC236}">
                  <a16:creationId xmlns:a16="http://schemas.microsoft.com/office/drawing/2014/main" id="{1E38B51A-575C-4731-BB7A-4D22AA6AB22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1920" cy="2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0755" name="Picture 6">
              <a:extLst>
                <a:ext uri="{FF2B5EF4-FFF2-40B4-BE49-F238E27FC236}">
                  <a16:creationId xmlns:a16="http://schemas.microsoft.com/office/drawing/2014/main" id="{AD80AAA2-673C-498B-9CA8-87A5DE358F6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" y="14"/>
              <a:ext cx="1899" cy="22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725" name="Group 7">
            <a:extLst>
              <a:ext uri="{FF2B5EF4-FFF2-40B4-BE49-F238E27FC236}">
                <a16:creationId xmlns:a16="http://schemas.microsoft.com/office/drawing/2014/main" id="{B15A46F2-12F4-4E7D-88DF-EF7BDADDD96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971800" y="0"/>
            <a:ext cx="2819400" cy="3657600"/>
            <a:chOff x="1872" y="0"/>
            <a:chExt cx="1776" cy="2304"/>
          </a:xfrm>
        </p:grpSpPr>
        <p:sp>
          <p:nvSpPr>
            <p:cNvPr id="30752" name="AutoShape 8">
              <a:extLst>
                <a:ext uri="{FF2B5EF4-FFF2-40B4-BE49-F238E27FC236}">
                  <a16:creationId xmlns:a16="http://schemas.microsoft.com/office/drawing/2014/main" id="{B963FB06-738B-442B-858E-DDAEB601CA2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872" y="0"/>
              <a:ext cx="1776" cy="2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0753" name="Picture 9">
              <a:extLst>
                <a:ext uri="{FF2B5EF4-FFF2-40B4-BE49-F238E27FC236}">
                  <a16:creationId xmlns:a16="http://schemas.microsoft.com/office/drawing/2014/main" id="{4B88AB13-7675-4412-9DB2-4DE738E463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78" y="11"/>
              <a:ext cx="1764" cy="22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726" name="Group 10">
            <a:extLst>
              <a:ext uri="{FF2B5EF4-FFF2-40B4-BE49-F238E27FC236}">
                <a16:creationId xmlns:a16="http://schemas.microsoft.com/office/drawing/2014/main" id="{91922FFB-FCA5-494C-9B4C-A400AAEA99B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791200" y="0"/>
            <a:ext cx="3352800" cy="3657600"/>
            <a:chOff x="3648" y="0"/>
            <a:chExt cx="2112" cy="2304"/>
          </a:xfrm>
        </p:grpSpPr>
        <p:sp>
          <p:nvSpPr>
            <p:cNvPr id="30750" name="AutoShape 11">
              <a:extLst>
                <a:ext uri="{FF2B5EF4-FFF2-40B4-BE49-F238E27FC236}">
                  <a16:creationId xmlns:a16="http://schemas.microsoft.com/office/drawing/2014/main" id="{17C48014-DECA-4E2C-B253-D3EB26B6FC5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648" y="0"/>
              <a:ext cx="2112" cy="2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0751" name="Picture 12">
              <a:extLst>
                <a:ext uri="{FF2B5EF4-FFF2-40B4-BE49-F238E27FC236}">
                  <a16:creationId xmlns:a16="http://schemas.microsoft.com/office/drawing/2014/main" id="{CE8EC51D-0205-4614-8F3B-86A458A64EF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55" y="12"/>
              <a:ext cx="2092" cy="22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727" name="Group 13">
            <a:extLst>
              <a:ext uri="{FF2B5EF4-FFF2-40B4-BE49-F238E27FC236}">
                <a16:creationId xmlns:a16="http://schemas.microsoft.com/office/drawing/2014/main" id="{BCB4B818-B2ED-49A4-80B3-585D91D00E0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3657600"/>
            <a:ext cx="2578100" cy="3200400"/>
            <a:chOff x="0" y="2304"/>
            <a:chExt cx="1624" cy="2016"/>
          </a:xfrm>
        </p:grpSpPr>
        <p:sp>
          <p:nvSpPr>
            <p:cNvPr id="30748" name="AutoShape 14">
              <a:extLst>
                <a:ext uri="{FF2B5EF4-FFF2-40B4-BE49-F238E27FC236}">
                  <a16:creationId xmlns:a16="http://schemas.microsoft.com/office/drawing/2014/main" id="{C5F1DDFF-0E75-4BE2-98C8-1C2FDFF79B1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2304"/>
              <a:ext cx="1624" cy="2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0749" name="Picture 15">
              <a:extLst>
                <a:ext uri="{FF2B5EF4-FFF2-40B4-BE49-F238E27FC236}">
                  <a16:creationId xmlns:a16="http://schemas.microsoft.com/office/drawing/2014/main" id="{5E5BAB96-5965-420C-BEF4-0313764D81B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" y="2315"/>
              <a:ext cx="1593" cy="1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0728" name="Group 16">
            <a:extLst>
              <a:ext uri="{FF2B5EF4-FFF2-40B4-BE49-F238E27FC236}">
                <a16:creationId xmlns:a16="http://schemas.microsoft.com/office/drawing/2014/main" id="{CC051A8D-DDD6-4DE6-821F-0BCE5A70243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923088" y="3657600"/>
            <a:ext cx="2220912" cy="3200400"/>
            <a:chOff x="4361" y="2304"/>
            <a:chExt cx="1399" cy="2016"/>
          </a:xfrm>
        </p:grpSpPr>
        <p:sp>
          <p:nvSpPr>
            <p:cNvPr id="30746" name="AutoShape 17">
              <a:extLst>
                <a:ext uri="{FF2B5EF4-FFF2-40B4-BE49-F238E27FC236}">
                  <a16:creationId xmlns:a16="http://schemas.microsoft.com/office/drawing/2014/main" id="{349B3929-2959-48B8-902A-731C469520C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361" y="2304"/>
              <a:ext cx="1399" cy="20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0747" name="Picture 18">
              <a:extLst>
                <a:ext uri="{FF2B5EF4-FFF2-40B4-BE49-F238E27FC236}">
                  <a16:creationId xmlns:a16="http://schemas.microsoft.com/office/drawing/2014/main" id="{56E036C2-2C9D-4E21-8D4A-ACB2317C45E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74" y="2318"/>
              <a:ext cx="1375" cy="19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0729" name="Picture 19" descr="CamCord1">
            <a:extLst>
              <a:ext uri="{FF2B5EF4-FFF2-40B4-BE49-F238E27FC236}">
                <a16:creationId xmlns:a16="http://schemas.microsoft.com/office/drawing/2014/main" id="{52698E46-01EA-4F49-BB4E-6D4C83E6A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30" name="Picture 20" descr="35mmCamera1">
            <a:extLst>
              <a:ext uri="{FF2B5EF4-FFF2-40B4-BE49-F238E27FC236}">
                <a16:creationId xmlns:a16="http://schemas.microsoft.com/office/drawing/2014/main" id="{C11105E5-D704-41BB-93AE-16DEF6FA5A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31" name="AutoShape 21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6FDC92C-720C-475F-9FA7-58E2923127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2" name="AutoShape 22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FF914C6C-28BF-4A86-9215-87BA8AB15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3" name="AutoShape 23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7DF38CAF-9E34-4A2D-876D-6A653DCAB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4" name="AutoShape 24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1EF39F0-7BC8-4FAE-9075-F6D758E93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5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D4068CF-68C2-4E94-8BC3-EBDAC14C9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6" name="AutoShape 26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F4A0D3DC-03B7-41B5-AB4C-C497B3FB7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7" name="AutoShape 27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C62926F2-8799-4425-B116-CBE540C19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0738" name="AutoShape 28">
            <a:hlinkClick r:id="rId9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DD2F837D-E787-4602-A9D1-45E16E474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8957" name="AutoShape 29">
            <a:hlinkClick r:id="rId10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6822EFBB-0B4D-45E4-BA91-C71456869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8958" name="Text Box 30">
            <a:extLst>
              <a:ext uri="{FF2B5EF4-FFF2-40B4-BE49-F238E27FC236}">
                <a16:creationId xmlns:a16="http://schemas.microsoft.com/office/drawing/2014/main" id="{8B097029-458A-47B3-AC78-31400EFF6D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8959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A8278DB-0AD5-44A3-BC7A-E7E4635D3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8960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0A19BD8-74DD-4499-AAC9-3AF5180C6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8961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0169058-FCA4-4758-AFF8-4CF2DDE43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8962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2306A7A-A99A-41DB-974C-21583F79E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8963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CBF0745-6A60-4B93-B849-0DE16012D1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2">
            <a:extLst>
              <a:ext uri="{FF2B5EF4-FFF2-40B4-BE49-F238E27FC236}">
                <a16:creationId xmlns:a16="http://schemas.microsoft.com/office/drawing/2014/main" id="{FB76B12D-9FD0-4C07-90DC-7E321CF0C2A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728788"/>
            <a:ext cx="614363" cy="404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47" name="Rectangle 3">
            <a:extLst>
              <a:ext uri="{FF2B5EF4-FFF2-40B4-BE49-F238E27FC236}">
                <a16:creationId xmlns:a16="http://schemas.microsoft.com/office/drawing/2014/main" id="{77A6C5BA-50CC-4E76-B65C-EB18216EE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1652588"/>
            <a:ext cx="7543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 err="1">
                <a:solidFill>
                  <a:srgbClr val="FFFF00"/>
                </a:solidFill>
              </a:rPr>
              <a:t>Calentamiento</a:t>
            </a:r>
            <a:r>
              <a:rPr lang="en-US" altLang="en-US" sz="3000" dirty="0">
                <a:solidFill>
                  <a:srgbClr val="FFFF00"/>
                </a:solidFill>
              </a:rPr>
              <a:t> (</a:t>
            </a:r>
            <a:r>
              <a:rPr lang="en-US" altLang="en-US" sz="3000" dirty="0" err="1">
                <a:solidFill>
                  <a:srgbClr val="FFFF00"/>
                </a:solidFill>
              </a:rPr>
              <a:t>Iniciación</a:t>
            </a:r>
            <a:r>
              <a:rPr lang="en-US" altLang="en-US" sz="3000" dirty="0">
                <a:solidFill>
                  <a:srgbClr val="FFFF00"/>
                </a:solidFill>
              </a:rPr>
              <a:t>: </a:t>
            </a:r>
            <a:r>
              <a:rPr lang="en-US" altLang="en-US" sz="3000" i="1" dirty="0"/>
              <a:t>5 – 15 min</a:t>
            </a:r>
            <a:endParaRPr lang="en-029" altLang="en-US" sz="3000" i="1" dirty="0"/>
          </a:p>
        </p:txBody>
      </p:sp>
      <p:pic>
        <p:nvPicPr>
          <p:cNvPr id="31748" name="Picture 4">
            <a:extLst>
              <a:ext uri="{FF2B5EF4-FFF2-40B4-BE49-F238E27FC236}">
                <a16:creationId xmlns:a16="http://schemas.microsoft.com/office/drawing/2014/main" id="{3778912C-F395-45DE-B053-29EFB13B19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262188"/>
            <a:ext cx="614363" cy="404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49" name="Rectangle 5">
            <a:extLst>
              <a:ext uri="{FF2B5EF4-FFF2-40B4-BE49-F238E27FC236}">
                <a16:creationId xmlns:a16="http://schemas.microsoft.com/office/drawing/2014/main" id="{B8E465A9-77FF-48AC-861D-F3A66A218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5363" y="2389809"/>
            <a:ext cx="7848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 err="1">
                <a:solidFill>
                  <a:srgbClr val="FFFF00"/>
                </a:solidFill>
              </a:rPr>
              <a:t>Estímulo</a:t>
            </a:r>
            <a:r>
              <a:rPr lang="en-US" altLang="en-US" sz="3000" dirty="0">
                <a:solidFill>
                  <a:srgbClr val="FFFF00"/>
                </a:solidFill>
              </a:rPr>
              <a:t> </a:t>
            </a:r>
            <a:r>
              <a:rPr lang="en-US" altLang="en-US" sz="3000" dirty="0" err="1">
                <a:solidFill>
                  <a:srgbClr val="FFFF00"/>
                </a:solidFill>
              </a:rPr>
              <a:t>Aeróbico</a:t>
            </a:r>
            <a:r>
              <a:rPr lang="en-US" altLang="en-US" sz="3000" dirty="0">
                <a:solidFill>
                  <a:srgbClr val="FFFF00"/>
                </a:solidFill>
              </a:rPr>
              <a:t> (</a:t>
            </a:r>
            <a:r>
              <a:rPr lang="en-US" altLang="en-US" sz="3000" dirty="0" err="1">
                <a:solidFill>
                  <a:srgbClr val="FFFF00"/>
                </a:solidFill>
              </a:rPr>
              <a:t>Acondicionamiento</a:t>
            </a:r>
            <a:r>
              <a:rPr lang="en-US" altLang="en-US" sz="3000" dirty="0">
                <a:solidFill>
                  <a:srgbClr val="FFFF00"/>
                </a:solidFill>
              </a:rPr>
              <a:t>):</a:t>
            </a:r>
          </a:p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>
                <a:solidFill>
                  <a:srgbClr val="FFFF00"/>
                </a:solidFill>
              </a:rPr>
              <a:t> </a:t>
            </a:r>
            <a:r>
              <a:rPr lang="en-US" altLang="en-US" sz="3000" i="1" dirty="0"/>
              <a:t>10 – 60 min</a:t>
            </a:r>
            <a:endParaRPr lang="en-029" altLang="en-US" sz="3000" i="1" dirty="0"/>
          </a:p>
        </p:txBody>
      </p:sp>
      <p:pic>
        <p:nvPicPr>
          <p:cNvPr id="31750" name="Picture 6">
            <a:extLst>
              <a:ext uri="{FF2B5EF4-FFF2-40B4-BE49-F238E27FC236}">
                <a16:creationId xmlns:a16="http://schemas.microsoft.com/office/drawing/2014/main" id="{2783FFA7-7C05-449A-9F23-59387F0D0AF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5562600"/>
            <a:ext cx="627063" cy="233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51" name="Rectangle 7">
            <a:extLst>
              <a:ext uri="{FF2B5EF4-FFF2-40B4-BE49-F238E27FC236}">
                <a16:creationId xmlns:a16="http://schemas.microsoft.com/office/drawing/2014/main" id="{41BC8A19-0C18-42C5-857B-2622A71E5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5410200"/>
            <a:ext cx="3657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/>
              <a:t>Tipo de Ejercicio</a:t>
            </a:r>
            <a:endParaRPr lang="en-029" altLang="en-US" sz="3000" i="1"/>
          </a:p>
        </p:txBody>
      </p:sp>
      <p:pic>
        <p:nvPicPr>
          <p:cNvPr id="31752" name="Picture 8">
            <a:extLst>
              <a:ext uri="{FF2B5EF4-FFF2-40B4-BE49-F238E27FC236}">
                <a16:creationId xmlns:a16="http://schemas.microsoft.com/office/drawing/2014/main" id="{F7B3E982-C0FB-4673-865B-BFD60FF866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4267200"/>
            <a:ext cx="627063" cy="233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53" name="Rectangle 9">
            <a:extLst>
              <a:ext uri="{FF2B5EF4-FFF2-40B4-BE49-F238E27FC236}">
                <a16:creationId xmlns:a16="http://schemas.microsoft.com/office/drawing/2014/main" id="{A0BEFCF5-7FF6-49F0-8985-733FFF64E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114800"/>
            <a:ext cx="3657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/>
              <a:t>Intensidad</a:t>
            </a:r>
            <a:endParaRPr lang="en-029" altLang="en-US" sz="3000" i="1"/>
          </a:p>
        </p:txBody>
      </p:sp>
      <p:pic>
        <p:nvPicPr>
          <p:cNvPr id="31754" name="Picture 10">
            <a:extLst>
              <a:ext uri="{FF2B5EF4-FFF2-40B4-BE49-F238E27FC236}">
                <a16:creationId xmlns:a16="http://schemas.microsoft.com/office/drawing/2014/main" id="{178C0398-E587-4859-A992-68D0DE8324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4876800"/>
            <a:ext cx="627063" cy="233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55" name="Rectangle 11">
            <a:extLst>
              <a:ext uri="{FF2B5EF4-FFF2-40B4-BE49-F238E27FC236}">
                <a16:creationId xmlns:a16="http://schemas.microsoft.com/office/drawing/2014/main" id="{33F36BCF-F183-4144-A484-D0083BC77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724400"/>
            <a:ext cx="3657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 err="1"/>
              <a:t>Tiempo</a:t>
            </a:r>
            <a:r>
              <a:rPr lang="en-US" altLang="en-US" sz="3000" dirty="0"/>
              <a:t> (</a:t>
            </a:r>
            <a:r>
              <a:rPr lang="en-US" altLang="en-US" sz="3000" dirty="0" err="1"/>
              <a:t>Duración</a:t>
            </a:r>
            <a:r>
              <a:rPr lang="en-US" altLang="en-US" sz="3000" dirty="0"/>
              <a:t>)</a:t>
            </a:r>
            <a:endParaRPr lang="en-029" altLang="en-US" sz="3000" i="1" dirty="0"/>
          </a:p>
        </p:txBody>
      </p:sp>
      <p:pic>
        <p:nvPicPr>
          <p:cNvPr id="31756" name="Picture 12">
            <a:extLst>
              <a:ext uri="{FF2B5EF4-FFF2-40B4-BE49-F238E27FC236}">
                <a16:creationId xmlns:a16="http://schemas.microsoft.com/office/drawing/2014/main" id="{3F4EA979-3BEC-4F86-B1CD-6FEDA46830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657600"/>
            <a:ext cx="627063" cy="233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57" name="Rectangle 13">
            <a:extLst>
              <a:ext uri="{FF2B5EF4-FFF2-40B4-BE49-F238E27FC236}">
                <a16:creationId xmlns:a16="http://schemas.microsoft.com/office/drawing/2014/main" id="{BAC714F0-886D-4244-9B56-27AC01907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3505200"/>
            <a:ext cx="3657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/>
              <a:t>Frecuencia</a:t>
            </a:r>
            <a:endParaRPr lang="en-029" altLang="en-US" sz="3000" i="1"/>
          </a:p>
        </p:txBody>
      </p:sp>
      <p:pic>
        <p:nvPicPr>
          <p:cNvPr id="31758" name="Picture 14">
            <a:extLst>
              <a:ext uri="{FF2B5EF4-FFF2-40B4-BE49-F238E27FC236}">
                <a16:creationId xmlns:a16="http://schemas.microsoft.com/office/drawing/2014/main" id="{E328FDBE-142C-43D2-BD84-E3539EE044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3559163"/>
            <a:ext cx="627063" cy="233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59" name="Rectangle 15">
            <a:extLst>
              <a:ext uri="{FF2B5EF4-FFF2-40B4-BE49-F238E27FC236}">
                <a16:creationId xmlns:a16="http://schemas.microsoft.com/office/drawing/2014/main" id="{CA5F1090-EDE8-4BD9-8017-9B399069E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3406763"/>
            <a:ext cx="3233738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 err="1"/>
              <a:t>Progresión</a:t>
            </a:r>
            <a:endParaRPr lang="en-029" altLang="en-US" sz="3000" i="1" dirty="0"/>
          </a:p>
        </p:txBody>
      </p:sp>
      <p:pic>
        <p:nvPicPr>
          <p:cNvPr id="31760" name="Picture 16">
            <a:extLst>
              <a:ext uri="{FF2B5EF4-FFF2-40B4-BE49-F238E27FC236}">
                <a16:creationId xmlns:a16="http://schemas.microsoft.com/office/drawing/2014/main" id="{1B682640-9F74-4997-BC5E-533DB4B35A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2438" y="6019800"/>
            <a:ext cx="614362" cy="4048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1761" name="Rectangle 17">
            <a:extLst>
              <a:ext uri="{FF2B5EF4-FFF2-40B4-BE49-F238E27FC236}">
                <a16:creationId xmlns:a16="http://schemas.microsoft.com/office/drawing/2014/main" id="{577DE334-FB67-4EDA-B4FE-03AA6F303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5943600"/>
            <a:ext cx="87630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>
                <a:solidFill>
                  <a:srgbClr val="FFFF00"/>
                </a:solidFill>
              </a:rPr>
              <a:t>Enfriamiento y Relajamiento: </a:t>
            </a:r>
            <a:r>
              <a:rPr lang="en-US" altLang="en-US" sz="3000" i="1">
                <a:solidFill>
                  <a:schemeClr val="bg1"/>
                </a:solidFill>
              </a:rPr>
              <a:t>15 – 10 min</a:t>
            </a:r>
            <a:endParaRPr lang="en-029" altLang="en-US" sz="3000" i="1">
              <a:solidFill>
                <a:schemeClr val="bg1"/>
              </a:solidFill>
            </a:endParaRPr>
          </a:p>
        </p:txBody>
      </p:sp>
      <p:grpSp>
        <p:nvGrpSpPr>
          <p:cNvPr id="31762" name="Group 18">
            <a:extLst>
              <a:ext uri="{FF2B5EF4-FFF2-40B4-BE49-F238E27FC236}">
                <a16:creationId xmlns:a16="http://schemas.microsoft.com/office/drawing/2014/main" id="{BC5E138C-9093-4361-AA84-5C1A924FFC3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447800" y="204788"/>
            <a:ext cx="6019800" cy="1366837"/>
            <a:chOff x="912" y="129"/>
            <a:chExt cx="3792" cy="861"/>
          </a:xfrm>
        </p:grpSpPr>
        <p:sp>
          <p:nvSpPr>
            <p:cNvPr id="31780" name="AutoShape 19">
              <a:extLst>
                <a:ext uri="{FF2B5EF4-FFF2-40B4-BE49-F238E27FC236}">
                  <a16:creationId xmlns:a16="http://schemas.microsoft.com/office/drawing/2014/main" id="{3B884F3E-3D44-4496-BB1C-C474A512A75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912" y="129"/>
              <a:ext cx="3792" cy="8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Rectangle 20">
              <a:extLst>
                <a:ext uri="{FF2B5EF4-FFF2-40B4-BE49-F238E27FC236}">
                  <a16:creationId xmlns:a16="http://schemas.microsoft.com/office/drawing/2014/main" id="{3E885D0B-5A29-4348-818C-B694C2B29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12" y="197"/>
              <a:ext cx="3598" cy="719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1782" name="Freeform 21">
              <a:extLst>
                <a:ext uri="{FF2B5EF4-FFF2-40B4-BE49-F238E27FC236}">
                  <a16:creationId xmlns:a16="http://schemas.microsoft.com/office/drawing/2014/main" id="{A081C98B-E90E-44E7-A0B3-B7601C261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37"/>
              <a:ext cx="60" cy="839"/>
            </a:xfrm>
            <a:custGeom>
              <a:avLst/>
              <a:gdLst>
                <a:gd name="T0" fmla="*/ 0 w 180"/>
                <a:gd name="T1" fmla="*/ 0 h 2517"/>
                <a:gd name="T2" fmla="*/ 20 w 180"/>
                <a:gd name="T3" fmla="*/ 20 h 2517"/>
                <a:gd name="T4" fmla="*/ 20 w 180"/>
                <a:gd name="T5" fmla="*/ 260 h 2517"/>
                <a:gd name="T6" fmla="*/ 0 w 180"/>
                <a:gd name="T7" fmla="*/ 280 h 2517"/>
                <a:gd name="T8" fmla="*/ 0 w 180"/>
                <a:gd name="T9" fmla="*/ 0 h 2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517">
                  <a:moveTo>
                    <a:pt x="0" y="0"/>
                  </a:moveTo>
                  <a:lnTo>
                    <a:pt x="180" y="180"/>
                  </a:lnTo>
                  <a:lnTo>
                    <a:pt x="180" y="2337"/>
                  </a:lnTo>
                  <a:lnTo>
                    <a:pt x="0" y="2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9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3" name="Freeform 22">
              <a:extLst>
                <a:ext uri="{FF2B5EF4-FFF2-40B4-BE49-F238E27FC236}">
                  <a16:creationId xmlns:a16="http://schemas.microsoft.com/office/drawing/2014/main" id="{41140961-AAA2-4B9A-959F-4DC0E12D9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137"/>
              <a:ext cx="3718" cy="60"/>
            </a:xfrm>
            <a:custGeom>
              <a:avLst/>
              <a:gdLst>
                <a:gd name="T0" fmla="*/ 0 w 11153"/>
                <a:gd name="T1" fmla="*/ 0 h 180"/>
                <a:gd name="T2" fmla="*/ 20 w 11153"/>
                <a:gd name="T3" fmla="*/ 20 h 180"/>
                <a:gd name="T4" fmla="*/ 1219 w 11153"/>
                <a:gd name="T5" fmla="*/ 20 h 180"/>
                <a:gd name="T6" fmla="*/ 1239 w 11153"/>
                <a:gd name="T7" fmla="*/ 0 h 180"/>
                <a:gd name="T8" fmla="*/ 0 w 11153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53" h="180">
                  <a:moveTo>
                    <a:pt x="0" y="0"/>
                  </a:moveTo>
                  <a:lnTo>
                    <a:pt x="180" y="180"/>
                  </a:lnTo>
                  <a:lnTo>
                    <a:pt x="10973" y="180"/>
                  </a:lnTo>
                  <a:lnTo>
                    <a:pt x="11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F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4" name="Freeform 23">
              <a:extLst>
                <a:ext uri="{FF2B5EF4-FFF2-40B4-BE49-F238E27FC236}">
                  <a16:creationId xmlns:a16="http://schemas.microsoft.com/office/drawing/2014/main" id="{95EB2D63-7B55-49FD-8C5B-AF636349E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0" y="137"/>
              <a:ext cx="60" cy="839"/>
            </a:xfrm>
            <a:custGeom>
              <a:avLst/>
              <a:gdLst>
                <a:gd name="T0" fmla="*/ 20 w 180"/>
                <a:gd name="T1" fmla="*/ 280 h 2517"/>
                <a:gd name="T2" fmla="*/ 0 w 180"/>
                <a:gd name="T3" fmla="*/ 260 h 2517"/>
                <a:gd name="T4" fmla="*/ 0 w 180"/>
                <a:gd name="T5" fmla="*/ 20 h 2517"/>
                <a:gd name="T6" fmla="*/ 20 w 180"/>
                <a:gd name="T7" fmla="*/ 0 h 2517"/>
                <a:gd name="T8" fmla="*/ 20 w 180"/>
                <a:gd name="T9" fmla="*/ 280 h 25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2517">
                  <a:moveTo>
                    <a:pt x="180" y="2517"/>
                  </a:moveTo>
                  <a:lnTo>
                    <a:pt x="0" y="2337"/>
                  </a:lnTo>
                  <a:lnTo>
                    <a:pt x="0" y="180"/>
                  </a:lnTo>
                  <a:lnTo>
                    <a:pt x="180" y="0"/>
                  </a:lnTo>
                  <a:lnTo>
                    <a:pt x="180" y="2517"/>
                  </a:lnTo>
                  <a:close/>
                </a:path>
              </a:pathLst>
            </a:custGeom>
            <a:solidFill>
              <a:srgbClr val="7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5" name="Freeform 24">
              <a:extLst>
                <a:ext uri="{FF2B5EF4-FFF2-40B4-BE49-F238E27FC236}">
                  <a16:creationId xmlns:a16="http://schemas.microsoft.com/office/drawing/2014/main" id="{653FC6F9-4D92-49CF-A787-E39A22D22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916"/>
              <a:ext cx="3718" cy="60"/>
            </a:xfrm>
            <a:custGeom>
              <a:avLst/>
              <a:gdLst>
                <a:gd name="T0" fmla="*/ 1239 w 11153"/>
                <a:gd name="T1" fmla="*/ 20 h 180"/>
                <a:gd name="T2" fmla="*/ 0 w 11153"/>
                <a:gd name="T3" fmla="*/ 20 h 180"/>
                <a:gd name="T4" fmla="*/ 20 w 11153"/>
                <a:gd name="T5" fmla="*/ 0 h 180"/>
                <a:gd name="T6" fmla="*/ 1219 w 11153"/>
                <a:gd name="T7" fmla="*/ 0 h 180"/>
                <a:gd name="T8" fmla="*/ 1239 w 11153"/>
                <a:gd name="T9" fmla="*/ 2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53" h="180">
                  <a:moveTo>
                    <a:pt x="11153" y="180"/>
                  </a:moveTo>
                  <a:lnTo>
                    <a:pt x="0" y="180"/>
                  </a:lnTo>
                  <a:lnTo>
                    <a:pt x="180" y="0"/>
                  </a:lnTo>
                  <a:lnTo>
                    <a:pt x="10973" y="0"/>
                  </a:lnTo>
                  <a:lnTo>
                    <a:pt x="11153" y="180"/>
                  </a:lnTo>
                  <a:close/>
                </a:path>
              </a:pathLst>
            </a:custGeom>
            <a:solidFill>
              <a:srgbClr val="3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Rectangle 25">
              <a:extLst>
                <a:ext uri="{FF2B5EF4-FFF2-40B4-BE49-F238E27FC236}">
                  <a16:creationId xmlns:a16="http://schemas.microsoft.com/office/drawing/2014/main" id="{146D0FF7-FF94-441B-BC17-C76206D8C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294"/>
              <a:ext cx="3583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900">
                  <a:solidFill>
                    <a:srgbClr val="FFFF00"/>
                  </a:solidFill>
                  <a:latin typeface="Arial" panose="020B0604020202020204" pitchFamily="34" charset="0"/>
                </a:rPr>
                <a:t>PRESCRIPCIÓN DE EJERCICIO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1787" name="Rectangle 26">
              <a:extLst>
                <a:ext uri="{FF2B5EF4-FFF2-40B4-BE49-F238E27FC236}">
                  <a16:creationId xmlns:a16="http://schemas.microsoft.com/office/drawing/2014/main" id="{49C42392-4E89-438C-A676-E179DF6AE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9" y="564"/>
              <a:ext cx="3040" cy="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900">
                  <a:solidFill>
                    <a:srgbClr val="FFFF00"/>
                  </a:solidFill>
                  <a:latin typeface="Arial" panose="020B0604020202020204" pitchFamily="34" charset="0"/>
                </a:rPr>
                <a:t>(ADULTOS SALUDABLES)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31763" name="Picture 27" descr="CamCord1">
            <a:extLst>
              <a:ext uri="{FF2B5EF4-FFF2-40B4-BE49-F238E27FC236}">
                <a16:creationId xmlns:a16="http://schemas.microsoft.com/office/drawing/2014/main" id="{403ECB6C-DF6E-4EA8-AD2B-CEB62FDB50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64" name="Picture 28" descr="35mmCamera1">
            <a:extLst>
              <a:ext uri="{FF2B5EF4-FFF2-40B4-BE49-F238E27FC236}">
                <a16:creationId xmlns:a16="http://schemas.microsoft.com/office/drawing/2014/main" id="{335F553C-E811-47F4-8AC7-A76968E4EC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65" name="AutoShape 2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3AFF57B1-880F-4399-8E63-EEED45262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66" name="AutoShape 3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C39EF41-E98D-448C-BFDD-D193155B18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67" name="AutoShape 3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70C5F71-CA39-4E89-822D-4FEE63368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68" name="AutoShape 3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B0B1B0DA-158B-47AF-A85A-AC3148180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69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228DE4B-2D42-46D7-A975-0CE6E92F2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70" name="AutoShape 3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60046721-17B4-426E-BC86-1F40855A0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71" name="AutoShape 3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78BE4408-C728-4CB1-8291-DE0DB43864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1772" name="AutoShape 36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413C1DCF-7BDD-4477-A422-4556B84E8D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89989" name="AutoShape 37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4FF41125-CC1F-4FC9-8288-D028A1E799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89990" name="Text Box 38">
            <a:extLst>
              <a:ext uri="{FF2B5EF4-FFF2-40B4-BE49-F238E27FC236}">
                <a16:creationId xmlns:a16="http://schemas.microsoft.com/office/drawing/2014/main" id="{06B35488-E87A-4A8B-A86F-534E50E76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89991" name="AutoShape 3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4532CD2-5FF3-4855-BABA-013AEAE1DA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89992" name="AutoShape 4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84B6EFF-DD99-4D95-B2D3-CC065FCBD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89993" name="AutoShape 4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1C71D91-CAD1-4BC3-8B91-AB87240BF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89994" name="AutoShape 4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8BEDABC-6161-48F7-88BF-B6FDFD3A9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89995" name="AutoShape 4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39ABA36-DEB2-4912-876C-3D637ECE0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  <p:sp>
        <p:nvSpPr>
          <p:cNvPr id="2" name="Rectangle 5">
            <a:extLst>
              <a:ext uri="{FF2B5EF4-FFF2-40B4-BE49-F238E27FC236}">
                <a16:creationId xmlns:a16="http://schemas.microsoft.com/office/drawing/2014/main" id="{6D4B5103-D4DC-5601-BAF1-575652DD4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5650" y="3124200"/>
            <a:ext cx="14605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>
                <a:solidFill>
                  <a:srgbClr val="FFFF00"/>
                </a:solidFill>
              </a:rPr>
              <a:t>FITT:</a:t>
            </a:r>
            <a:endParaRPr lang="en-029" altLang="en-US" sz="3000" i="1" dirty="0"/>
          </a:p>
        </p:txBody>
      </p:sp>
      <p:pic>
        <p:nvPicPr>
          <p:cNvPr id="3" name="Picture 14">
            <a:extLst>
              <a:ext uri="{FF2B5EF4-FFF2-40B4-BE49-F238E27FC236}">
                <a16:creationId xmlns:a16="http://schemas.microsoft.com/office/drawing/2014/main" id="{EABF726C-2CC7-7B67-0A18-F436AC4DD0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4191000"/>
            <a:ext cx="627063" cy="2333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" name="Rectangle 15">
            <a:extLst>
              <a:ext uri="{FF2B5EF4-FFF2-40B4-BE49-F238E27FC236}">
                <a16:creationId xmlns:a16="http://schemas.microsoft.com/office/drawing/2014/main" id="{44783514-1C9F-8844-4885-079F967D7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67400" y="4038600"/>
            <a:ext cx="28194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000" dirty="0" err="1"/>
              <a:t>Volumen</a:t>
            </a:r>
            <a:endParaRPr lang="en-029" altLang="en-US" sz="3000" i="1" dirty="0"/>
          </a:p>
        </p:txBody>
      </p:sp>
    </p:spTree>
  </p:cSld>
  <p:clrMapOvr>
    <a:masterClrMapping/>
  </p:clrMapOvr>
  <p:transition>
    <p:random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70" name="Group 2">
            <a:extLst>
              <a:ext uri="{FF2B5EF4-FFF2-40B4-BE49-F238E27FC236}">
                <a16:creationId xmlns:a16="http://schemas.microsoft.com/office/drawing/2014/main" id="{E0DD449C-692F-4D2C-B7FC-495E9CC3AC5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32797" name="AutoShape 3">
              <a:extLst>
                <a:ext uri="{FF2B5EF4-FFF2-40B4-BE49-F238E27FC236}">
                  <a16:creationId xmlns:a16="http://schemas.microsoft.com/office/drawing/2014/main" id="{10EF0040-E8F1-4FC7-AF56-06E11ADBBCA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8" name="Freeform 4">
              <a:extLst>
                <a:ext uri="{FF2B5EF4-FFF2-40B4-BE49-F238E27FC236}">
                  <a16:creationId xmlns:a16="http://schemas.microsoft.com/office/drawing/2014/main" id="{EC83DC44-D280-4D63-B54B-5CFCF9C91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8" y="4164"/>
              <a:ext cx="843" cy="129"/>
            </a:xfrm>
            <a:custGeom>
              <a:avLst/>
              <a:gdLst>
                <a:gd name="T0" fmla="*/ 171 w 2528"/>
                <a:gd name="T1" fmla="*/ 38 h 388"/>
                <a:gd name="T2" fmla="*/ 160 w 2528"/>
                <a:gd name="T3" fmla="*/ 43 h 388"/>
                <a:gd name="T4" fmla="*/ 145 w 2528"/>
                <a:gd name="T5" fmla="*/ 41 h 388"/>
                <a:gd name="T6" fmla="*/ 132 w 2528"/>
                <a:gd name="T7" fmla="*/ 35 h 388"/>
                <a:gd name="T8" fmla="*/ 121 w 2528"/>
                <a:gd name="T9" fmla="*/ 41 h 388"/>
                <a:gd name="T10" fmla="*/ 109 w 2528"/>
                <a:gd name="T11" fmla="*/ 43 h 388"/>
                <a:gd name="T12" fmla="*/ 94 w 2528"/>
                <a:gd name="T13" fmla="*/ 39 h 388"/>
                <a:gd name="T14" fmla="*/ 83 w 2528"/>
                <a:gd name="T15" fmla="*/ 38 h 388"/>
                <a:gd name="T16" fmla="*/ 72 w 2528"/>
                <a:gd name="T17" fmla="*/ 43 h 388"/>
                <a:gd name="T18" fmla="*/ 57 w 2528"/>
                <a:gd name="T19" fmla="*/ 41 h 388"/>
                <a:gd name="T20" fmla="*/ 44 w 2528"/>
                <a:gd name="T21" fmla="*/ 35 h 388"/>
                <a:gd name="T22" fmla="*/ 35 w 2528"/>
                <a:gd name="T23" fmla="*/ 41 h 388"/>
                <a:gd name="T24" fmla="*/ 21 w 2528"/>
                <a:gd name="T25" fmla="*/ 43 h 388"/>
                <a:gd name="T26" fmla="*/ 7 w 2528"/>
                <a:gd name="T27" fmla="*/ 39 h 388"/>
                <a:gd name="T28" fmla="*/ 19 w 2528"/>
                <a:gd name="T29" fmla="*/ 8 h 388"/>
                <a:gd name="T30" fmla="*/ 28 w 2528"/>
                <a:gd name="T31" fmla="*/ 2 h 388"/>
                <a:gd name="T32" fmla="*/ 42 w 2528"/>
                <a:gd name="T33" fmla="*/ 0 h 388"/>
                <a:gd name="T34" fmla="*/ 55 w 2528"/>
                <a:gd name="T35" fmla="*/ 5 h 388"/>
                <a:gd name="T36" fmla="*/ 67 w 2528"/>
                <a:gd name="T37" fmla="*/ 5 h 388"/>
                <a:gd name="T38" fmla="*/ 77 w 2528"/>
                <a:gd name="T39" fmla="*/ 0 h 388"/>
                <a:gd name="T40" fmla="*/ 92 w 2528"/>
                <a:gd name="T41" fmla="*/ 1 h 388"/>
                <a:gd name="T42" fmla="*/ 106 w 2528"/>
                <a:gd name="T43" fmla="*/ 8 h 388"/>
                <a:gd name="T44" fmla="*/ 116 w 2528"/>
                <a:gd name="T45" fmla="*/ 2 h 388"/>
                <a:gd name="T46" fmla="*/ 129 w 2528"/>
                <a:gd name="T47" fmla="*/ 0 h 388"/>
                <a:gd name="T48" fmla="*/ 143 w 2528"/>
                <a:gd name="T49" fmla="*/ 5 h 388"/>
                <a:gd name="T50" fmla="*/ 154 w 2528"/>
                <a:gd name="T51" fmla="*/ 5 h 388"/>
                <a:gd name="T52" fmla="*/ 165 w 2528"/>
                <a:gd name="T53" fmla="*/ 0 h 388"/>
                <a:gd name="T54" fmla="*/ 180 w 2528"/>
                <a:gd name="T55" fmla="*/ 1 h 388"/>
                <a:gd name="T56" fmla="*/ 193 w 2528"/>
                <a:gd name="T57" fmla="*/ 8 h 388"/>
                <a:gd name="T58" fmla="*/ 203 w 2528"/>
                <a:gd name="T59" fmla="*/ 2 h 388"/>
                <a:gd name="T60" fmla="*/ 217 w 2528"/>
                <a:gd name="T61" fmla="*/ 0 h 388"/>
                <a:gd name="T62" fmla="*/ 230 w 2528"/>
                <a:gd name="T63" fmla="*/ 5 h 388"/>
                <a:gd name="T64" fmla="*/ 242 w 2528"/>
                <a:gd name="T65" fmla="*/ 5 h 388"/>
                <a:gd name="T66" fmla="*/ 253 w 2528"/>
                <a:gd name="T67" fmla="*/ 0 h 388"/>
                <a:gd name="T68" fmla="*/ 267 w 2528"/>
                <a:gd name="T69" fmla="*/ 1 h 388"/>
                <a:gd name="T70" fmla="*/ 281 w 2528"/>
                <a:gd name="T71" fmla="*/ 8 h 388"/>
                <a:gd name="T72" fmla="*/ 259 w 2528"/>
                <a:gd name="T73" fmla="*/ 38 h 388"/>
                <a:gd name="T74" fmla="*/ 247 w 2528"/>
                <a:gd name="T75" fmla="*/ 43 h 388"/>
                <a:gd name="T76" fmla="*/ 233 w 2528"/>
                <a:gd name="T77" fmla="*/ 41 h 388"/>
                <a:gd name="T78" fmla="*/ 219 w 2528"/>
                <a:gd name="T79" fmla="*/ 35 h 388"/>
                <a:gd name="T80" fmla="*/ 209 w 2528"/>
                <a:gd name="T81" fmla="*/ 41 h 388"/>
                <a:gd name="T82" fmla="*/ 196 w 2528"/>
                <a:gd name="T83" fmla="*/ 43 h 388"/>
                <a:gd name="T84" fmla="*/ 182 w 2528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8" h="388">
                  <a:moveTo>
                    <a:pt x="1576" y="314"/>
                  </a:moveTo>
                  <a:lnTo>
                    <a:pt x="1538" y="346"/>
                  </a:lnTo>
                  <a:lnTo>
                    <a:pt x="1486" y="373"/>
                  </a:lnTo>
                  <a:lnTo>
                    <a:pt x="1436" y="388"/>
                  </a:lnTo>
                  <a:lnTo>
                    <a:pt x="1365" y="388"/>
                  </a:lnTo>
                  <a:lnTo>
                    <a:pt x="1304" y="373"/>
                  </a:lnTo>
                  <a:lnTo>
                    <a:pt x="1242" y="354"/>
                  </a:lnTo>
                  <a:lnTo>
                    <a:pt x="1184" y="314"/>
                  </a:lnTo>
                  <a:lnTo>
                    <a:pt x="1144" y="346"/>
                  </a:lnTo>
                  <a:lnTo>
                    <a:pt x="1092" y="373"/>
                  </a:lnTo>
                  <a:lnTo>
                    <a:pt x="1041" y="388"/>
                  </a:lnTo>
                  <a:lnTo>
                    <a:pt x="983" y="388"/>
                  </a:lnTo>
                  <a:lnTo>
                    <a:pt x="910" y="373"/>
                  </a:lnTo>
                  <a:lnTo>
                    <a:pt x="850" y="354"/>
                  </a:lnTo>
                  <a:lnTo>
                    <a:pt x="789" y="314"/>
                  </a:lnTo>
                  <a:lnTo>
                    <a:pt x="749" y="346"/>
                  </a:lnTo>
                  <a:lnTo>
                    <a:pt x="697" y="373"/>
                  </a:lnTo>
                  <a:lnTo>
                    <a:pt x="647" y="388"/>
                  </a:lnTo>
                  <a:lnTo>
                    <a:pt x="586" y="388"/>
                  </a:lnTo>
                  <a:lnTo>
                    <a:pt x="517" y="373"/>
                  </a:lnTo>
                  <a:lnTo>
                    <a:pt x="457" y="354"/>
                  </a:lnTo>
                  <a:lnTo>
                    <a:pt x="395" y="314"/>
                  </a:lnTo>
                  <a:lnTo>
                    <a:pt x="355" y="346"/>
                  </a:lnTo>
                  <a:lnTo>
                    <a:pt x="316" y="373"/>
                  </a:lnTo>
                  <a:lnTo>
                    <a:pt x="263" y="388"/>
                  </a:lnTo>
                  <a:lnTo>
                    <a:pt x="192" y="388"/>
                  </a:lnTo>
                  <a:lnTo>
                    <a:pt x="123" y="373"/>
                  </a:lnTo>
                  <a:lnTo>
                    <a:pt x="62" y="354"/>
                  </a:lnTo>
                  <a:lnTo>
                    <a:pt x="0" y="314"/>
                  </a:lnTo>
                  <a:lnTo>
                    <a:pt x="173" y="73"/>
                  </a:lnTo>
                  <a:lnTo>
                    <a:pt x="202" y="42"/>
                  </a:lnTo>
                  <a:lnTo>
                    <a:pt x="253" y="20"/>
                  </a:lnTo>
                  <a:lnTo>
                    <a:pt x="303" y="0"/>
                  </a:lnTo>
                  <a:lnTo>
                    <a:pt x="374" y="0"/>
                  </a:lnTo>
                  <a:lnTo>
                    <a:pt x="436" y="13"/>
                  </a:lnTo>
                  <a:lnTo>
                    <a:pt x="497" y="42"/>
                  </a:lnTo>
                  <a:lnTo>
                    <a:pt x="555" y="73"/>
                  </a:lnTo>
                  <a:lnTo>
                    <a:pt x="599" y="42"/>
                  </a:lnTo>
                  <a:lnTo>
                    <a:pt x="647" y="20"/>
                  </a:lnTo>
                  <a:lnTo>
                    <a:pt x="697" y="0"/>
                  </a:lnTo>
                  <a:lnTo>
                    <a:pt x="769" y="0"/>
                  </a:lnTo>
                  <a:lnTo>
                    <a:pt x="830" y="13"/>
                  </a:lnTo>
                  <a:lnTo>
                    <a:pt x="889" y="42"/>
                  </a:lnTo>
                  <a:lnTo>
                    <a:pt x="950" y="73"/>
                  </a:lnTo>
                  <a:lnTo>
                    <a:pt x="993" y="42"/>
                  </a:lnTo>
                  <a:lnTo>
                    <a:pt x="1041" y="20"/>
                  </a:lnTo>
                  <a:lnTo>
                    <a:pt x="1092" y="0"/>
                  </a:lnTo>
                  <a:lnTo>
                    <a:pt x="1163" y="0"/>
                  </a:lnTo>
                  <a:lnTo>
                    <a:pt x="1222" y="13"/>
                  </a:lnTo>
                  <a:lnTo>
                    <a:pt x="1283" y="42"/>
                  </a:lnTo>
                  <a:lnTo>
                    <a:pt x="1344" y="73"/>
                  </a:lnTo>
                  <a:lnTo>
                    <a:pt x="1382" y="42"/>
                  </a:lnTo>
                  <a:lnTo>
                    <a:pt x="1436" y="20"/>
                  </a:lnTo>
                  <a:lnTo>
                    <a:pt x="1486" y="0"/>
                  </a:lnTo>
                  <a:lnTo>
                    <a:pt x="1555" y="0"/>
                  </a:lnTo>
                  <a:lnTo>
                    <a:pt x="1619" y="13"/>
                  </a:lnTo>
                  <a:lnTo>
                    <a:pt x="1680" y="42"/>
                  </a:lnTo>
                  <a:lnTo>
                    <a:pt x="1739" y="73"/>
                  </a:lnTo>
                  <a:lnTo>
                    <a:pt x="1779" y="42"/>
                  </a:lnTo>
                  <a:lnTo>
                    <a:pt x="1830" y="20"/>
                  </a:lnTo>
                  <a:lnTo>
                    <a:pt x="1881" y="0"/>
                  </a:lnTo>
                  <a:lnTo>
                    <a:pt x="1950" y="0"/>
                  </a:lnTo>
                  <a:lnTo>
                    <a:pt x="2010" y="13"/>
                  </a:lnTo>
                  <a:lnTo>
                    <a:pt x="2072" y="42"/>
                  </a:lnTo>
                  <a:lnTo>
                    <a:pt x="2133" y="73"/>
                  </a:lnTo>
                  <a:lnTo>
                    <a:pt x="2173" y="42"/>
                  </a:lnTo>
                  <a:lnTo>
                    <a:pt x="2225" y="20"/>
                  </a:lnTo>
                  <a:lnTo>
                    <a:pt x="2273" y="0"/>
                  </a:lnTo>
                  <a:lnTo>
                    <a:pt x="2334" y="0"/>
                  </a:lnTo>
                  <a:lnTo>
                    <a:pt x="2405" y="13"/>
                  </a:lnTo>
                  <a:lnTo>
                    <a:pt x="2467" y="42"/>
                  </a:lnTo>
                  <a:lnTo>
                    <a:pt x="2528" y="73"/>
                  </a:lnTo>
                  <a:lnTo>
                    <a:pt x="2367" y="314"/>
                  </a:lnTo>
                  <a:lnTo>
                    <a:pt x="2327" y="346"/>
                  </a:lnTo>
                  <a:lnTo>
                    <a:pt x="2273" y="373"/>
                  </a:lnTo>
                  <a:lnTo>
                    <a:pt x="2225" y="388"/>
                  </a:lnTo>
                  <a:lnTo>
                    <a:pt x="2154" y="388"/>
                  </a:lnTo>
                  <a:lnTo>
                    <a:pt x="2092" y="373"/>
                  </a:lnTo>
                  <a:lnTo>
                    <a:pt x="2033" y="354"/>
                  </a:lnTo>
                  <a:lnTo>
                    <a:pt x="1970" y="314"/>
                  </a:lnTo>
                  <a:lnTo>
                    <a:pt x="1929" y="346"/>
                  </a:lnTo>
                  <a:lnTo>
                    <a:pt x="1881" y="373"/>
                  </a:lnTo>
                  <a:lnTo>
                    <a:pt x="1830" y="388"/>
                  </a:lnTo>
                  <a:lnTo>
                    <a:pt x="1759" y="388"/>
                  </a:lnTo>
                  <a:lnTo>
                    <a:pt x="1701" y="373"/>
                  </a:lnTo>
                  <a:lnTo>
                    <a:pt x="1637" y="354"/>
                  </a:lnTo>
                  <a:lnTo>
                    <a:pt x="1576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799" name="Freeform 5">
              <a:extLst>
                <a:ext uri="{FF2B5EF4-FFF2-40B4-BE49-F238E27FC236}">
                  <a16:creationId xmlns:a16="http://schemas.microsoft.com/office/drawing/2014/main" id="{93EC32B4-06A4-4A44-95AE-AB5E0F93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4" y="23"/>
              <a:ext cx="842" cy="129"/>
            </a:xfrm>
            <a:custGeom>
              <a:avLst/>
              <a:gdLst>
                <a:gd name="T0" fmla="*/ 258 w 2527"/>
                <a:gd name="T1" fmla="*/ 38 h 386"/>
                <a:gd name="T2" fmla="*/ 247 w 2527"/>
                <a:gd name="T3" fmla="*/ 43 h 386"/>
                <a:gd name="T4" fmla="*/ 232 w 2527"/>
                <a:gd name="T5" fmla="*/ 42 h 386"/>
                <a:gd name="T6" fmla="*/ 219 w 2527"/>
                <a:gd name="T7" fmla="*/ 35 h 386"/>
                <a:gd name="T8" fmla="*/ 209 w 2527"/>
                <a:gd name="T9" fmla="*/ 41 h 386"/>
                <a:gd name="T10" fmla="*/ 195 w 2527"/>
                <a:gd name="T11" fmla="*/ 43 h 386"/>
                <a:gd name="T12" fmla="*/ 182 w 2527"/>
                <a:gd name="T13" fmla="*/ 39 h 386"/>
                <a:gd name="T14" fmla="*/ 171 w 2527"/>
                <a:gd name="T15" fmla="*/ 38 h 386"/>
                <a:gd name="T16" fmla="*/ 159 w 2527"/>
                <a:gd name="T17" fmla="*/ 43 h 386"/>
                <a:gd name="T18" fmla="*/ 145 w 2527"/>
                <a:gd name="T19" fmla="*/ 42 h 386"/>
                <a:gd name="T20" fmla="*/ 131 w 2527"/>
                <a:gd name="T21" fmla="*/ 35 h 386"/>
                <a:gd name="T22" fmla="*/ 121 w 2527"/>
                <a:gd name="T23" fmla="*/ 41 h 386"/>
                <a:gd name="T24" fmla="*/ 109 w 2527"/>
                <a:gd name="T25" fmla="*/ 43 h 386"/>
                <a:gd name="T26" fmla="*/ 94 w 2527"/>
                <a:gd name="T27" fmla="*/ 39 h 386"/>
                <a:gd name="T28" fmla="*/ 83 w 2527"/>
                <a:gd name="T29" fmla="*/ 38 h 386"/>
                <a:gd name="T30" fmla="*/ 72 w 2527"/>
                <a:gd name="T31" fmla="*/ 43 h 386"/>
                <a:gd name="T32" fmla="*/ 57 w 2527"/>
                <a:gd name="T33" fmla="*/ 42 h 386"/>
                <a:gd name="T34" fmla="*/ 44 w 2527"/>
                <a:gd name="T35" fmla="*/ 35 h 386"/>
                <a:gd name="T36" fmla="*/ 34 w 2527"/>
                <a:gd name="T37" fmla="*/ 41 h 386"/>
                <a:gd name="T38" fmla="*/ 21 w 2527"/>
                <a:gd name="T39" fmla="*/ 43 h 386"/>
                <a:gd name="T40" fmla="*/ 6 w 2527"/>
                <a:gd name="T41" fmla="*/ 39 h 386"/>
                <a:gd name="T42" fmla="*/ 18 w 2527"/>
                <a:gd name="T43" fmla="*/ 8 h 386"/>
                <a:gd name="T44" fmla="*/ 28 w 2527"/>
                <a:gd name="T45" fmla="*/ 2 h 386"/>
                <a:gd name="T46" fmla="*/ 41 w 2527"/>
                <a:gd name="T47" fmla="*/ 0 h 386"/>
                <a:gd name="T48" fmla="*/ 55 w 2527"/>
                <a:gd name="T49" fmla="*/ 3 h 386"/>
                <a:gd name="T50" fmla="*/ 66 w 2527"/>
                <a:gd name="T51" fmla="*/ 5 h 386"/>
                <a:gd name="T52" fmla="*/ 77 w 2527"/>
                <a:gd name="T53" fmla="*/ 0 h 386"/>
                <a:gd name="T54" fmla="*/ 92 w 2527"/>
                <a:gd name="T55" fmla="*/ 1 h 386"/>
                <a:gd name="T56" fmla="*/ 105 w 2527"/>
                <a:gd name="T57" fmla="*/ 8 h 386"/>
                <a:gd name="T58" fmla="*/ 115 w 2527"/>
                <a:gd name="T59" fmla="*/ 2 h 386"/>
                <a:gd name="T60" fmla="*/ 129 w 2527"/>
                <a:gd name="T61" fmla="*/ 0 h 386"/>
                <a:gd name="T62" fmla="*/ 142 w 2527"/>
                <a:gd name="T63" fmla="*/ 3 h 386"/>
                <a:gd name="T64" fmla="*/ 153 w 2527"/>
                <a:gd name="T65" fmla="*/ 5 h 386"/>
                <a:gd name="T66" fmla="*/ 165 w 2527"/>
                <a:gd name="T67" fmla="*/ 0 h 386"/>
                <a:gd name="T68" fmla="*/ 179 w 2527"/>
                <a:gd name="T69" fmla="*/ 1 h 386"/>
                <a:gd name="T70" fmla="*/ 193 w 2527"/>
                <a:gd name="T71" fmla="*/ 8 h 386"/>
                <a:gd name="T72" fmla="*/ 203 w 2527"/>
                <a:gd name="T73" fmla="*/ 2 h 386"/>
                <a:gd name="T74" fmla="*/ 215 w 2527"/>
                <a:gd name="T75" fmla="*/ 0 h 386"/>
                <a:gd name="T76" fmla="*/ 230 w 2527"/>
                <a:gd name="T77" fmla="*/ 3 h 386"/>
                <a:gd name="T78" fmla="*/ 241 w 2527"/>
                <a:gd name="T79" fmla="*/ 5 h 386"/>
                <a:gd name="T80" fmla="*/ 252 w 2527"/>
                <a:gd name="T81" fmla="*/ 0 h 386"/>
                <a:gd name="T82" fmla="*/ 267 w 2527"/>
                <a:gd name="T83" fmla="*/ 1 h 386"/>
                <a:gd name="T84" fmla="*/ 281 w 2527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6">
                  <a:moveTo>
                    <a:pt x="2364" y="312"/>
                  </a:moveTo>
                  <a:lnTo>
                    <a:pt x="2323" y="345"/>
                  </a:lnTo>
                  <a:lnTo>
                    <a:pt x="2272" y="364"/>
                  </a:lnTo>
                  <a:lnTo>
                    <a:pt x="2224" y="386"/>
                  </a:lnTo>
                  <a:lnTo>
                    <a:pt x="2163" y="386"/>
                  </a:lnTo>
                  <a:lnTo>
                    <a:pt x="2089" y="376"/>
                  </a:lnTo>
                  <a:lnTo>
                    <a:pt x="2030" y="352"/>
                  </a:lnTo>
                  <a:lnTo>
                    <a:pt x="1970" y="312"/>
                  </a:lnTo>
                  <a:lnTo>
                    <a:pt x="1928" y="345"/>
                  </a:lnTo>
                  <a:lnTo>
                    <a:pt x="1880" y="364"/>
                  </a:lnTo>
                  <a:lnTo>
                    <a:pt x="1830" y="386"/>
                  </a:lnTo>
                  <a:lnTo>
                    <a:pt x="1759" y="386"/>
                  </a:lnTo>
                  <a:lnTo>
                    <a:pt x="1697" y="376"/>
                  </a:lnTo>
                  <a:lnTo>
                    <a:pt x="1636" y="352"/>
                  </a:lnTo>
                  <a:lnTo>
                    <a:pt x="1575" y="312"/>
                  </a:lnTo>
                  <a:lnTo>
                    <a:pt x="1537" y="345"/>
                  </a:lnTo>
                  <a:lnTo>
                    <a:pt x="1483" y="364"/>
                  </a:lnTo>
                  <a:lnTo>
                    <a:pt x="1435" y="386"/>
                  </a:lnTo>
                  <a:lnTo>
                    <a:pt x="1364" y="386"/>
                  </a:lnTo>
                  <a:lnTo>
                    <a:pt x="1303" y="376"/>
                  </a:lnTo>
                  <a:lnTo>
                    <a:pt x="1241" y="352"/>
                  </a:lnTo>
                  <a:lnTo>
                    <a:pt x="1183" y="312"/>
                  </a:lnTo>
                  <a:lnTo>
                    <a:pt x="1143" y="345"/>
                  </a:lnTo>
                  <a:lnTo>
                    <a:pt x="1089" y="364"/>
                  </a:lnTo>
                  <a:lnTo>
                    <a:pt x="1038" y="386"/>
                  </a:lnTo>
                  <a:lnTo>
                    <a:pt x="980" y="386"/>
                  </a:lnTo>
                  <a:lnTo>
                    <a:pt x="909" y="376"/>
                  </a:lnTo>
                  <a:lnTo>
                    <a:pt x="849" y="352"/>
                  </a:lnTo>
                  <a:lnTo>
                    <a:pt x="786" y="312"/>
                  </a:lnTo>
                  <a:lnTo>
                    <a:pt x="746" y="345"/>
                  </a:lnTo>
                  <a:lnTo>
                    <a:pt x="697" y="364"/>
                  </a:lnTo>
                  <a:lnTo>
                    <a:pt x="646" y="386"/>
                  </a:lnTo>
                  <a:lnTo>
                    <a:pt x="586" y="386"/>
                  </a:lnTo>
                  <a:lnTo>
                    <a:pt x="517" y="376"/>
                  </a:lnTo>
                  <a:lnTo>
                    <a:pt x="456" y="352"/>
                  </a:lnTo>
                  <a:lnTo>
                    <a:pt x="392" y="312"/>
                  </a:lnTo>
                  <a:lnTo>
                    <a:pt x="352" y="345"/>
                  </a:lnTo>
                  <a:lnTo>
                    <a:pt x="302" y="364"/>
                  </a:lnTo>
                  <a:lnTo>
                    <a:pt x="252" y="386"/>
                  </a:lnTo>
                  <a:lnTo>
                    <a:pt x="191" y="386"/>
                  </a:lnTo>
                  <a:lnTo>
                    <a:pt x="120" y="376"/>
                  </a:lnTo>
                  <a:lnTo>
                    <a:pt x="58" y="352"/>
                  </a:lnTo>
                  <a:lnTo>
                    <a:pt x="0" y="312"/>
                  </a:lnTo>
                  <a:lnTo>
                    <a:pt x="160" y="72"/>
                  </a:lnTo>
                  <a:lnTo>
                    <a:pt x="201" y="41"/>
                  </a:lnTo>
                  <a:lnTo>
                    <a:pt x="252" y="21"/>
                  </a:lnTo>
                  <a:lnTo>
                    <a:pt x="302" y="0"/>
                  </a:lnTo>
                  <a:lnTo>
                    <a:pt x="373" y="0"/>
                  </a:lnTo>
                  <a:lnTo>
                    <a:pt x="435" y="11"/>
                  </a:lnTo>
                  <a:lnTo>
                    <a:pt x="496" y="31"/>
                  </a:lnTo>
                  <a:lnTo>
                    <a:pt x="565" y="72"/>
                  </a:lnTo>
                  <a:lnTo>
                    <a:pt x="596" y="41"/>
                  </a:lnTo>
                  <a:lnTo>
                    <a:pt x="646" y="21"/>
                  </a:lnTo>
                  <a:lnTo>
                    <a:pt x="697" y="0"/>
                  </a:lnTo>
                  <a:lnTo>
                    <a:pt x="766" y="0"/>
                  </a:lnTo>
                  <a:lnTo>
                    <a:pt x="830" y="11"/>
                  </a:lnTo>
                  <a:lnTo>
                    <a:pt x="888" y="31"/>
                  </a:lnTo>
                  <a:lnTo>
                    <a:pt x="949" y="72"/>
                  </a:lnTo>
                  <a:lnTo>
                    <a:pt x="990" y="41"/>
                  </a:lnTo>
                  <a:lnTo>
                    <a:pt x="1038" y="21"/>
                  </a:lnTo>
                  <a:lnTo>
                    <a:pt x="1089" y="0"/>
                  </a:lnTo>
                  <a:lnTo>
                    <a:pt x="1162" y="0"/>
                  </a:lnTo>
                  <a:lnTo>
                    <a:pt x="1221" y="11"/>
                  </a:lnTo>
                  <a:lnTo>
                    <a:pt x="1283" y="31"/>
                  </a:lnTo>
                  <a:lnTo>
                    <a:pt x="1344" y="72"/>
                  </a:lnTo>
                  <a:lnTo>
                    <a:pt x="1381" y="41"/>
                  </a:lnTo>
                  <a:lnTo>
                    <a:pt x="1435" y="21"/>
                  </a:lnTo>
                  <a:lnTo>
                    <a:pt x="1483" y="0"/>
                  </a:lnTo>
                  <a:lnTo>
                    <a:pt x="1555" y="0"/>
                  </a:lnTo>
                  <a:lnTo>
                    <a:pt x="1615" y="11"/>
                  </a:lnTo>
                  <a:lnTo>
                    <a:pt x="1677" y="31"/>
                  </a:lnTo>
                  <a:lnTo>
                    <a:pt x="1736" y="72"/>
                  </a:lnTo>
                  <a:lnTo>
                    <a:pt x="1778" y="41"/>
                  </a:lnTo>
                  <a:lnTo>
                    <a:pt x="1830" y="21"/>
                  </a:lnTo>
                  <a:lnTo>
                    <a:pt x="1870" y="0"/>
                  </a:lnTo>
                  <a:lnTo>
                    <a:pt x="1939" y="0"/>
                  </a:lnTo>
                  <a:lnTo>
                    <a:pt x="2010" y="11"/>
                  </a:lnTo>
                  <a:lnTo>
                    <a:pt x="2068" y="31"/>
                  </a:lnTo>
                  <a:lnTo>
                    <a:pt x="2132" y="72"/>
                  </a:lnTo>
                  <a:lnTo>
                    <a:pt x="2173" y="41"/>
                  </a:lnTo>
                  <a:lnTo>
                    <a:pt x="2224" y="21"/>
                  </a:lnTo>
                  <a:lnTo>
                    <a:pt x="2272" y="0"/>
                  </a:lnTo>
                  <a:lnTo>
                    <a:pt x="2333" y="0"/>
                  </a:lnTo>
                  <a:lnTo>
                    <a:pt x="2404" y="11"/>
                  </a:lnTo>
                  <a:lnTo>
                    <a:pt x="2466" y="31"/>
                  </a:lnTo>
                  <a:lnTo>
                    <a:pt x="2527" y="72"/>
                  </a:lnTo>
                  <a:lnTo>
                    <a:pt x="2364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0" name="Freeform 6">
              <a:extLst>
                <a:ext uri="{FF2B5EF4-FFF2-40B4-BE49-F238E27FC236}">
                  <a16:creationId xmlns:a16="http://schemas.microsoft.com/office/drawing/2014/main" id="{4C4C06E7-B3DD-4984-BA9E-643C7CD17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" y="4164"/>
              <a:ext cx="842" cy="129"/>
            </a:xfrm>
            <a:custGeom>
              <a:avLst/>
              <a:gdLst>
                <a:gd name="T0" fmla="*/ 171 w 2527"/>
                <a:gd name="T1" fmla="*/ 38 h 388"/>
                <a:gd name="T2" fmla="*/ 160 w 2527"/>
                <a:gd name="T3" fmla="*/ 43 h 388"/>
                <a:gd name="T4" fmla="*/ 145 w 2527"/>
                <a:gd name="T5" fmla="*/ 41 h 388"/>
                <a:gd name="T6" fmla="*/ 131 w 2527"/>
                <a:gd name="T7" fmla="*/ 35 h 388"/>
                <a:gd name="T8" fmla="*/ 122 w 2527"/>
                <a:gd name="T9" fmla="*/ 41 h 388"/>
                <a:gd name="T10" fmla="*/ 109 w 2527"/>
                <a:gd name="T11" fmla="*/ 43 h 388"/>
                <a:gd name="T12" fmla="*/ 94 w 2527"/>
                <a:gd name="T13" fmla="*/ 39 h 388"/>
                <a:gd name="T14" fmla="*/ 83 w 2527"/>
                <a:gd name="T15" fmla="*/ 38 h 388"/>
                <a:gd name="T16" fmla="*/ 73 w 2527"/>
                <a:gd name="T17" fmla="*/ 43 h 388"/>
                <a:gd name="T18" fmla="*/ 57 w 2527"/>
                <a:gd name="T19" fmla="*/ 41 h 388"/>
                <a:gd name="T20" fmla="*/ 44 w 2527"/>
                <a:gd name="T21" fmla="*/ 35 h 388"/>
                <a:gd name="T22" fmla="*/ 34 w 2527"/>
                <a:gd name="T23" fmla="*/ 41 h 388"/>
                <a:gd name="T24" fmla="*/ 21 w 2527"/>
                <a:gd name="T25" fmla="*/ 43 h 388"/>
                <a:gd name="T26" fmla="*/ 7 w 2527"/>
                <a:gd name="T27" fmla="*/ 39 h 388"/>
                <a:gd name="T28" fmla="*/ 18 w 2527"/>
                <a:gd name="T29" fmla="*/ 8 h 388"/>
                <a:gd name="T30" fmla="*/ 28 w 2527"/>
                <a:gd name="T31" fmla="*/ 2 h 388"/>
                <a:gd name="T32" fmla="*/ 42 w 2527"/>
                <a:gd name="T33" fmla="*/ 0 h 388"/>
                <a:gd name="T34" fmla="*/ 55 w 2527"/>
                <a:gd name="T35" fmla="*/ 5 h 388"/>
                <a:gd name="T36" fmla="*/ 66 w 2527"/>
                <a:gd name="T37" fmla="*/ 5 h 388"/>
                <a:gd name="T38" fmla="*/ 78 w 2527"/>
                <a:gd name="T39" fmla="*/ 0 h 388"/>
                <a:gd name="T40" fmla="*/ 92 w 2527"/>
                <a:gd name="T41" fmla="*/ 1 h 388"/>
                <a:gd name="T42" fmla="*/ 105 w 2527"/>
                <a:gd name="T43" fmla="*/ 8 h 388"/>
                <a:gd name="T44" fmla="*/ 116 w 2527"/>
                <a:gd name="T45" fmla="*/ 2 h 388"/>
                <a:gd name="T46" fmla="*/ 129 w 2527"/>
                <a:gd name="T47" fmla="*/ 0 h 388"/>
                <a:gd name="T48" fmla="*/ 143 w 2527"/>
                <a:gd name="T49" fmla="*/ 5 h 388"/>
                <a:gd name="T50" fmla="*/ 154 w 2527"/>
                <a:gd name="T51" fmla="*/ 5 h 388"/>
                <a:gd name="T52" fmla="*/ 165 w 2527"/>
                <a:gd name="T53" fmla="*/ 0 h 388"/>
                <a:gd name="T54" fmla="*/ 180 w 2527"/>
                <a:gd name="T55" fmla="*/ 1 h 388"/>
                <a:gd name="T56" fmla="*/ 193 w 2527"/>
                <a:gd name="T57" fmla="*/ 8 h 388"/>
                <a:gd name="T58" fmla="*/ 203 w 2527"/>
                <a:gd name="T59" fmla="*/ 2 h 388"/>
                <a:gd name="T60" fmla="*/ 216 w 2527"/>
                <a:gd name="T61" fmla="*/ 0 h 388"/>
                <a:gd name="T62" fmla="*/ 230 w 2527"/>
                <a:gd name="T63" fmla="*/ 5 h 388"/>
                <a:gd name="T64" fmla="*/ 241 w 2527"/>
                <a:gd name="T65" fmla="*/ 5 h 388"/>
                <a:gd name="T66" fmla="*/ 253 w 2527"/>
                <a:gd name="T67" fmla="*/ 0 h 388"/>
                <a:gd name="T68" fmla="*/ 267 w 2527"/>
                <a:gd name="T69" fmla="*/ 1 h 388"/>
                <a:gd name="T70" fmla="*/ 281 w 2527"/>
                <a:gd name="T71" fmla="*/ 8 h 388"/>
                <a:gd name="T72" fmla="*/ 258 w 2527"/>
                <a:gd name="T73" fmla="*/ 38 h 388"/>
                <a:gd name="T74" fmla="*/ 247 w 2527"/>
                <a:gd name="T75" fmla="*/ 43 h 388"/>
                <a:gd name="T76" fmla="*/ 233 w 2527"/>
                <a:gd name="T77" fmla="*/ 41 h 388"/>
                <a:gd name="T78" fmla="*/ 219 w 2527"/>
                <a:gd name="T79" fmla="*/ 35 h 388"/>
                <a:gd name="T80" fmla="*/ 209 w 2527"/>
                <a:gd name="T81" fmla="*/ 41 h 388"/>
                <a:gd name="T82" fmla="*/ 196 w 2527"/>
                <a:gd name="T83" fmla="*/ 43 h 388"/>
                <a:gd name="T84" fmla="*/ 182 w 2527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8">
                  <a:moveTo>
                    <a:pt x="1578" y="314"/>
                  </a:moveTo>
                  <a:lnTo>
                    <a:pt x="1537" y="346"/>
                  </a:lnTo>
                  <a:lnTo>
                    <a:pt x="1486" y="373"/>
                  </a:lnTo>
                  <a:lnTo>
                    <a:pt x="1438" y="388"/>
                  </a:lnTo>
                  <a:lnTo>
                    <a:pt x="1364" y="388"/>
                  </a:lnTo>
                  <a:lnTo>
                    <a:pt x="1303" y="373"/>
                  </a:lnTo>
                  <a:lnTo>
                    <a:pt x="1244" y="354"/>
                  </a:lnTo>
                  <a:lnTo>
                    <a:pt x="1183" y="314"/>
                  </a:lnTo>
                  <a:lnTo>
                    <a:pt x="1143" y="346"/>
                  </a:lnTo>
                  <a:lnTo>
                    <a:pt x="1095" y="373"/>
                  </a:lnTo>
                  <a:lnTo>
                    <a:pt x="1043" y="388"/>
                  </a:lnTo>
                  <a:lnTo>
                    <a:pt x="982" y="388"/>
                  </a:lnTo>
                  <a:lnTo>
                    <a:pt x="911" y="373"/>
                  </a:lnTo>
                  <a:lnTo>
                    <a:pt x="849" y="354"/>
                  </a:lnTo>
                  <a:lnTo>
                    <a:pt x="789" y="314"/>
                  </a:lnTo>
                  <a:lnTo>
                    <a:pt x="751" y="346"/>
                  </a:lnTo>
                  <a:lnTo>
                    <a:pt x="700" y="373"/>
                  </a:lnTo>
                  <a:lnTo>
                    <a:pt x="659" y="388"/>
                  </a:lnTo>
                  <a:lnTo>
                    <a:pt x="588" y="388"/>
                  </a:lnTo>
                  <a:lnTo>
                    <a:pt x="517" y="373"/>
                  </a:lnTo>
                  <a:lnTo>
                    <a:pt x="456" y="354"/>
                  </a:lnTo>
                  <a:lnTo>
                    <a:pt x="396" y="314"/>
                  </a:lnTo>
                  <a:lnTo>
                    <a:pt x="356" y="346"/>
                  </a:lnTo>
                  <a:lnTo>
                    <a:pt x="302" y="373"/>
                  </a:lnTo>
                  <a:lnTo>
                    <a:pt x="254" y="388"/>
                  </a:lnTo>
                  <a:lnTo>
                    <a:pt x="193" y="388"/>
                  </a:lnTo>
                  <a:lnTo>
                    <a:pt x="122" y="373"/>
                  </a:lnTo>
                  <a:lnTo>
                    <a:pt x="64" y="354"/>
                  </a:lnTo>
                  <a:lnTo>
                    <a:pt x="0" y="314"/>
                  </a:lnTo>
                  <a:lnTo>
                    <a:pt x="163" y="73"/>
                  </a:lnTo>
                  <a:lnTo>
                    <a:pt x="204" y="42"/>
                  </a:lnTo>
                  <a:lnTo>
                    <a:pt x="254" y="20"/>
                  </a:lnTo>
                  <a:lnTo>
                    <a:pt x="302" y="0"/>
                  </a:lnTo>
                  <a:lnTo>
                    <a:pt x="377" y="0"/>
                  </a:lnTo>
                  <a:lnTo>
                    <a:pt x="435" y="13"/>
                  </a:lnTo>
                  <a:lnTo>
                    <a:pt x="496" y="42"/>
                  </a:lnTo>
                  <a:lnTo>
                    <a:pt x="567" y="73"/>
                  </a:lnTo>
                  <a:lnTo>
                    <a:pt x="598" y="42"/>
                  </a:lnTo>
                  <a:lnTo>
                    <a:pt x="646" y="20"/>
                  </a:lnTo>
                  <a:lnTo>
                    <a:pt x="700" y="0"/>
                  </a:lnTo>
                  <a:lnTo>
                    <a:pt x="771" y="0"/>
                  </a:lnTo>
                  <a:lnTo>
                    <a:pt x="830" y="13"/>
                  </a:lnTo>
                  <a:lnTo>
                    <a:pt x="891" y="42"/>
                  </a:lnTo>
                  <a:lnTo>
                    <a:pt x="949" y="73"/>
                  </a:lnTo>
                  <a:lnTo>
                    <a:pt x="990" y="42"/>
                  </a:lnTo>
                  <a:lnTo>
                    <a:pt x="1043" y="20"/>
                  </a:lnTo>
                  <a:lnTo>
                    <a:pt x="1095" y="0"/>
                  </a:lnTo>
                  <a:lnTo>
                    <a:pt x="1162" y="0"/>
                  </a:lnTo>
                  <a:lnTo>
                    <a:pt x="1224" y="13"/>
                  </a:lnTo>
                  <a:lnTo>
                    <a:pt x="1285" y="42"/>
                  </a:lnTo>
                  <a:lnTo>
                    <a:pt x="1344" y="73"/>
                  </a:lnTo>
                  <a:lnTo>
                    <a:pt x="1385" y="42"/>
                  </a:lnTo>
                  <a:lnTo>
                    <a:pt x="1438" y="20"/>
                  </a:lnTo>
                  <a:lnTo>
                    <a:pt x="1486" y="0"/>
                  </a:lnTo>
                  <a:lnTo>
                    <a:pt x="1557" y="0"/>
                  </a:lnTo>
                  <a:lnTo>
                    <a:pt x="1619" y="13"/>
                  </a:lnTo>
                  <a:lnTo>
                    <a:pt x="1677" y="42"/>
                  </a:lnTo>
                  <a:lnTo>
                    <a:pt x="1740" y="73"/>
                  </a:lnTo>
                  <a:lnTo>
                    <a:pt x="1782" y="42"/>
                  </a:lnTo>
                  <a:lnTo>
                    <a:pt x="1830" y="20"/>
                  </a:lnTo>
                  <a:lnTo>
                    <a:pt x="1880" y="0"/>
                  </a:lnTo>
                  <a:lnTo>
                    <a:pt x="1942" y="0"/>
                  </a:lnTo>
                  <a:lnTo>
                    <a:pt x="2010" y="13"/>
                  </a:lnTo>
                  <a:lnTo>
                    <a:pt x="2074" y="42"/>
                  </a:lnTo>
                  <a:lnTo>
                    <a:pt x="2135" y="73"/>
                  </a:lnTo>
                  <a:lnTo>
                    <a:pt x="2173" y="42"/>
                  </a:lnTo>
                  <a:lnTo>
                    <a:pt x="2224" y="20"/>
                  </a:lnTo>
                  <a:lnTo>
                    <a:pt x="2275" y="0"/>
                  </a:lnTo>
                  <a:lnTo>
                    <a:pt x="2337" y="0"/>
                  </a:lnTo>
                  <a:lnTo>
                    <a:pt x="2408" y="13"/>
                  </a:lnTo>
                  <a:lnTo>
                    <a:pt x="2469" y="42"/>
                  </a:lnTo>
                  <a:lnTo>
                    <a:pt x="2527" y="73"/>
                  </a:lnTo>
                  <a:lnTo>
                    <a:pt x="2367" y="314"/>
                  </a:lnTo>
                  <a:lnTo>
                    <a:pt x="2326" y="346"/>
                  </a:lnTo>
                  <a:lnTo>
                    <a:pt x="2275" y="373"/>
                  </a:lnTo>
                  <a:lnTo>
                    <a:pt x="2224" y="388"/>
                  </a:lnTo>
                  <a:lnTo>
                    <a:pt x="2153" y="388"/>
                  </a:lnTo>
                  <a:lnTo>
                    <a:pt x="2095" y="373"/>
                  </a:lnTo>
                  <a:lnTo>
                    <a:pt x="2031" y="354"/>
                  </a:lnTo>
                  <a:lnTo>
                    <a:pt x="1972" y="314"/>
                  </a:lnTo>
                  <a:lnTo>
                    <a:pt x="1932" y="346"/>
                  </a:lnTo>
                  <a:lnTo>
                    <a:pt x="1880" y="373"/>
                  </a:lnTo>
                  <a:lnTo>
                    <a:pt x="1830" y="388"/>
                  </a:lnTo>
                  <a:lnTo>
                    <a:pt x="1761" y="388"/>
                  </a:lnTo>
                  <a:lnTo>
                    <a:pt x="1700" y="373"/>
                  </a:lnTo>
                  <a:lnTo>
                    <a:pt x="1638" y="354"/>
                  </a:lnTo>
                  <a:lnTo>
                    <a:pt x="1578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1" name="Line 7">
              <a:extLst>
                <a:ext uri="{FF2B5EF4-FFF2-40B4-BE49-F238E27FC236}">
                  <a16:creationId xmlns:a16="http://schemas.microsoft.com/office/drawing/2014/main" id="{5C2D5F49-FD65-431C-AB2C-FA86DED5D5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2" name="Line 8">
              <a:extLst>
                <a:ext uri="{FF2B5EF4-FFF2-40B4-BE49-F238E27FC236}">
                  <a16:creationId xmlns:a16="http://schemas.microsoft.com/office/drawing/2014/main" id="{0D242582-A486-4131-AA66-9E8127178E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7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3" name="Line 9">
              <a:extLst>
                <a:ext uri="{FF2B5EF4-FFF2-40B4-BE49-F238E27FC236}">
                  <a16:creationId xmlns:a16="http://schemas.microsoft.com/office/drawing/2014/main" id="{788A1A08-994F-48A0-A2B5-9FD6A56D1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4" name="Line 10">
              <a:extLst>
                <a:ext uri="{FF2B5EF4-FFF2-40B4-BE49-F238E27FC236}">
                  <a16:creationId xmlns:a16="http://schemas.microsoft.com/office/drawing/2014/main" id="{D0AAC840-EFBF-449B-BD41-24FD00601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1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5" name="Freeform 11">
              <a:extLst>
                <a:ext uri="{FF2B5EF4-FFF2-40B4-BE49-F238E27FC236}">
                  <a16:creationId xmlns:a16="http://schemas.microsoft.com/office/drawing/2014/main" id="{1756CBC2-EF0C-49EC-AE29-FB572806E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4164"/>
              <a:ext cx="842" cy="129"/>
            </a:xfrm>
            <a:custGeom>
              <a:avLst/>
              <a:gdLst>
                <a:gd name="T0" fmla="*/ 171 w 2527"/>
                <a:gd name="T1" fmla="*/ 38 h 388"/>
                <a:gd name="T2" fmla="*/ 160 w 2527"/>
                <a:gd name="T3" fmla="*/ 43 h 388"/>
                <a:gd name="T4" fmla="*/ 145 w 2527"/>
                <a:gd name="T5" fmla="*/ 41 h 388"/>
                <a:gd name="T6" fmla="*/ 131 w 2527"/>
                <a:gd name="T7" fmla="*/ 35 h 388"/>
                <a:gd name="T8" fmla="*/ 122 w 2527"/>
                <a:gd name="T9" fmla="*/ 41 h 388"/>
                <a:gd name="T10" fmla="*/ 108 w 2527"/>
                <a:gd name="T11" fmla="*/ 43 h 388"/>
                <a:gd name="T12" fmla="*/ 94 w 2527"/>
                <a:gd name="T13" fmla="*/ 39 h 388"/>
                <a:gd name="T14" fmla="*/ 83 w 2527"/>
                <a:gd name="T15" fmla="*/ 38 h 388"/>
                <a:gd name="T16" fmla="*/ 72 w 2527"/>
                <a:gd name="T17" fmla="*/ 43 h 388"/>
                <a:gd name="T18" fmla="*/ 57 w 2527"/>
                <a:gd name="T19" fmla="*/ 41 h 388"/>
                <a:gd name="T20" fmla="*/ 44 w 2527"/>
                <a:gd name="T21" fmla="*/ 35 h 388"/>
                <a:gd name="T22" fmla="*/ 34 w 2527"/>
                <a:gd name="T23" fmla="*/ 41 h 388"/>
                <a:gd name="T24" fmla="*/ 22 w 2527"/>
                <a:gd name="T25" fmla="*/ 43 h 388"/>
                <a:gd name="T26" fmla="*/ 7 w 2527"/>
                <a:gd name="T27" fmla="*/ 39 h 388"/>
                <a:gd name="T28" fmla="*/ 18 w 2527"/>
                <a:gd name="T29" fmla="*/ 8 h 388"/>
                <a:gd name="T30" fmla="*/ 28 w 2527"/>
                <a:gd name="T31" fmla="*/ 2 h 388"/>
                <a:gd name="T32" fmla="*/ 42 w 2527"/>
                <a:gd name="T33" fmla="*/ 0 h 388"/>
                <a:gd name="T34" fmla="*/ 55 w 2527"/>
                <a:gd name="T35" fmla="*/ 5 h 388"/>
                <a:gd name="T36" fmla="*/ 67 w 2527"/>
                <a:gd name="T37" fmla="*/ 5 h 388"/>
                <a:gd name="T38" fmla="*/ 78 w 2527"/>
                <a:gd name="T39" fmla="*/ 0 h 388"/>
                <a:gd name="T40" fmla="*/ 92 w 2527"/>
                <a:gd name="T41" fmla="*/ 1 h 388"/>
                <a:gd name="T42" fmla="*/ 106 w 2527"/>
                <a:gd name="T43" fmla="*/ 8 h 388"/>
                <a:gd name="T44" fmla="*/ 116 w 2527"/>
                <a:gd name="T45" fmla="*/ 2 h 388"/>
                <a:gd name="T46" fmla="*/ 128 w 2527"/>
                <a:gd name="T47" fmla="*/ 0 h 388"/>
                <a:gd name="T48" fmla="*/ 143 w 2527"/>
                <a:gd name="T49" fmla="*/ 5 h 388"/>
                <a:gd name="T50" fmla="*/ 154 w 2527"/>
                <a:gd name="T51" fmla="*/ 5 h 388"/>
                <a:gd name="T52" fmla="*/ 165 w 2527"/>
                <a:gd name="T53" fmla="*/ 0 h 388"/>
                <a:gd name="T54" fmla="*/ 180 w 2527"/>
                <a:gd name="T55" fmla="*/ 1 h 388"/>
                <a:gd name="T56" fmla="*/ 193 w 2527"/>
                <a:gd name="T57" fmla="*/ 8 h 388"/>
                <a:gd name="T58" fmla="*/ 203 w 2527"/>
                <a:gd name="T59" fmla="*/ 2 h 388"/>
                <a:gd name="T60" fmla="*/ 216 w 2527"/>
                <a:gd name="T61" fmla="*/ 0 h 388"/>
                <a:gd name="T62" fmla="*/ 230 w 2527"/>
                <a:gd name="T63" fmla="*/ 5 h 388"/>
                <a:gd name="T64" fmla="*/ 242 w 2527"/>
                <a:gd name="T65" fmla="*/ 5 h 388"/>
                <a:gd name="T66" fmla="*/ 253 w 2527"/>
                <a:gd name="T67" fmla="*/ 0 h 388"/>
                <a:gd name="T68" fmla="*/ 267 w 2527"/>
                <a:gd name="T69" fmla="*/ 1 h 388"/>
                <a:gd name="T70" fmla="*/ 281 w 2527"/>
                <a:gd name="T71" fmla="*/ 8 h 388"/>
                <a:gd name="T72" fmla="*/ 259 w 2527"/>
                <a:gd name="T73" fmla="*/ 38 h 388"/>
                <a:gd name="T74" fmla="*/ 247 w 2527"/>
                <a:gd name="T75" fmla="*/ 43 h 388"/>
                <a:gd name="T76" fmla="*/ 233 w 2527"/>
                <a:gd name="T77" fmla="*/ 41 h 388"/>
                <a:gd name="T78" fmla="*/ 219 w 2527"/>
                <a:gd name="T79" fmla="*/ 35 h 388"/>
                <a:gd name="T80" fmla="*/ 209 w 2527"/>
                <a:gd name="T81" fmla="*/ 41 h 388"/>
                <a:gd name="T82" fmla="*/ 196 w 2527"/>
                <a:gd name="T83" fmla="*/ 43 h 388"/>
                <a:gd name="T84" fmla="*/ 182 w 2527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8">
                  <a:moveTo>
                    <a:pt x="1578" y="314"/>
                  </a:moveTo>
                  <a:lnTo>
                    <a:pt x="1538" y="346"/>
                  </a:lnTo>
                  <a:lnTo>
                    <a:pt x="1489" y="373"/>
                  </a:lnTo>
                  <a:lnTo>
                    <a:pt x="1438" y="388"/>
                  </a:lnTo>
                  <a:lnTo>
                    <a:pt x="1377" y="388"/>
                  </a:lnTo>
                  <a:lnTo>
                    <a:pt x="1306" y="373"/>
                  </a:lnTo>
                  <a:lnTo>
                    <a:pt x="1244" y="354"/>
                  </a:lnTo>
                  <a:lnTo>
                    <a:pt x="1183" y="314"/>
                  </a:lnTo>
                  <a:lnTo>
                    <a:pt x="1145" y="346"/>
                  </a:lnTo>
                  <a:lnTo>
                    <a:pt x="1095" y="373"/>
                  </a:lnTo>
                  <a:lnTo>
                    <a:pt x="1043" y="388"/>
                  </a:lnTo>
                  <a:lnTo>
                    <a:pt x="975" y="388"/>
                  </a:lnTo>
                  <a:lnTo>
                    <a:pt x="912" y="373"/>
                  </a:lnTo>
                  <a:lnTo>
                    <a:pt x="850" y="354"/>
                  </a:lnTo>
                  <a:lnTo>
                    <a:pt x="791" y="314"/>
                  </a:lnTo>
                  <a:lnTo>
                    <a:pt x="751" y="346"/>
                  </a:lnTo>
                  <a:lnTo>
                    <a:pt x="701" y="373"/>
                  </a:lnTo>
                  <a:lnTo>
                    <a:pt x="647" y="388"/>
                  </a:lnTo>
                  <a:lnTo>
                    <a:pt x="588" y="388"/>
                  </a:lnTo>
                  <a:lnTo>
                    <a:pt x="517" y="373"/>
                  </a:lnTo>
                  <a:lnTo>
                    <a:pt x="459" y="354"/>
                  </a:lnTo>
                  <a:lnTo>
                    <a:pt x="397" y="314"/>
                  </a:lnTo>
                  <a:lnTo>
                    <a:pt x="357" y="346"/>
                  </a:lnTo>
                  <a:lnTo>
                    <a:pt x="303" y="373"/>
                  </a:lnTo>
                  <a:lnTo>
                    <a:pt x="254" y="388"/>
                  </a:lnTo>
                  <a:lnTo>
                    <a:pt x="194" y="388"/>
                  </a:lnTo>
                  <a:lnTo>
                    <a:pt x="125" y="373"/>
                  </a:lnTo>
                  <a:lnTo>
                    <a:pt x="64" y="354"/>
                  </a:lnTo>
                  <a:lnTo>
                    <a:pt x="0" y="314"/>
                  </a:lnTo>
                  <a:lnTo>
                    <a:pt x="163" y="73"/>
                  </a:lnTo>
                  <a:lnTo>
                    <a:pt x="204" y="42"/>
                  </a:lnTo>
                  <a:lnTo>
                    <a:pt x="254" y="20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8" y="13"/>
                  </a:lnTo>
                  <a:lnTo>
                    <a:pt x="496" y="42"/>
                  </a:lnTo>
                  <a:lnTo>
                    <a:pt x="559" y="73"/>
                  </a:lnTo>
                  <a:lnTo>
                    <a:pt x="601" y="42"/>
                  </a:lnTo>
                  <a:lnTo>
                    <a:pt x="647" y="20"/>
                  </a:lnTo>
                  <a:lnTo>
                    <a:pt x="701" y="0"/>
                  </a:lnTo>
                  <a:lnTo>
                    <a:pt x="772" y="0"/>
                  </a:lnTo>
                  <a:lnTo>
                    <a:pt x="830" y="13"/>
                  </a:lnTo>
                  <a:lnTo>
                    <a:pt x="891" y="42"/>
                  </a:lnTo>
                  <a:lnTo>
                    <a:pt x="952" y="73"/>
                  </a:lnTo>
                  <a:lnTo>
                    <a:pt x="993" y="42"/>
                  </a:lnTo>
                  <a:lnTo>
                    <a:pt x="1043" y="20"/>
                  </a:lnTo>
                  <a:lnTo>
                    <a:pt x="1095" y="0"/>
                  </a:lnTo>
                  <a:lnTo>
                    <a:pt x="1156" y="0"/>
                  </a:lnTo>
                  <a:lnTo>
                    <a:pt x="1225" y="13"/>
                  </a:lnTo>
                  <a:lnTo>
                    <a:pt x="1285" y="42"/>
                  </a:lnTo>
                  <a:lnTo>
                    <a:pt x="1344" y="73"/>
                  </a:lnTo>
                  <a:lnTo>
                    <a:pt x="1387" y="42"/>
                  </a:lnTo>
                  <a:lnTo>
                    <a:pt x="1438" y="20"/>
                  </a:lnTo>
                  <a:lnTo>
                    <a:pt x="1489" y="0"/>
                  </a:lnTo>
                  <a:lnTo>
                    <a:pt x="1548" y="0"/>
                  </a:lnTo>
                  <a:lnTo>
                    <a:pt x="1621" y="13"/>
                  </a:lnTo>
                  <a:lnTo>
                    <a:pt x="1680" y="42"/>
                  </a:lnTo>
                  <a:lnTo>
                    <a:pt x="1741" y="73"/>
                  </a:lnTo>
                  <a:lnTo>
                    <a:pt x="1782" y="42"/>
                  </a:lnTo>
                  <a:lnTo>
                    <a:pt x="1832" y="20"/>
                  </a:lnTo>
                  <a:lnTo>
                    <a:pt x="1881" y="0"/>
                  </a:lnTo>
                  <a:lnTo>
                    <a:pt x="1945" y="0"/>
                  </a:lnTo>
                  <a:lnTo>
                    <a:pt x="2014" y="13"/>
                  </a:lnTo>
                  <a:lnTo>
                    <a:pt x="2074" y="42"/>
                  </a:lnTo>
                  <a:lnTo>
                    <a:pt x="2135" y="73"/>
                  </a:lnTo>
                  <a:lnTo>
                    <a:pt x="2176" y="42"/>
                  </a:lnTo>
                  <a:lnTo>
                    <a:pt x="2225" y="20"/>
                  </a:lnTo>
                  <a:lnTo>
                    <a:pt x="2275" y="0"/>
                  </a:lnTo>
                  <a:lnTo>
                    <a:pt x="2339" y="0"/>
                  </a:lnTo>
                  <a:lnTo>
                    <a:pt x="2408" y="13"/>
                  </a:lnTo>
                  <a:lnTo>
                    <a:pt x="2469" y="42"/>
                  </a:lnTo>
                  <a:lnTo>
                    <a:pt x="2527" y="73"/>
                  </a:lnTo>
                  <a:lnTo>
                    <a:pt x="2367" y="314"/>
                  </a:lnTo>
                  <a:lnTo>
                    <a:pt x="2329" y="346"/>
                  </a:lnTo>
                  <a:lnTo>
                    <a:pt x="2275" y="373"/>
                  </a:lnTo>
                  <a:lnTo>
                    <a:pt x="2225" y="388"/>
                  </a:lnTo>
                  <a:lnTo>
                    <a:pt x="2156" y="388"/>
                  </a:lnTo>
                  <a:lnTo>
                    <a:pt x="2095" y="373"/>
                  </a:lnTo>
                  <a:lnTo>
                    <a:pt x="2024" y="354"/>
                  </a:lnTo>
                  <a:lnTo>
                    <a:pt x="1972" y="314"/>
                  </a:lnTo>
                  <a:lnTo>
                    <a:pt x="1932" y="346"/>
                  </a:lnTo>
                  <a:lnTo>
                    <a:pt x="1881" y="373"/>
                  </a:lnTo>
                  <a:lnTo>
                    <a:pt x="1832" y="388"/>
                  </a:lnTo>
                  <a:lnTo>
                    <a:pt x="1761" y="388"/>
                  </a:lnTo>
                  <a:lnTo>
                    <a:pt x="1700" y="373"/>
                  </a:lnTo>
                  <a:lnTo>
                    <a:pt x="1642" y="354"/>
                  </a:lnTo>
                  <a:lnTo>
                    <a:pt x="1578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06" name="Line 12">
              <a:extLst>
                <a:ext uri="{FF2B5EF4-FFF2-40B4-BE49-F238E27FC236}">
                  <a16:creationId xmlns:a16="http://schemas.microsoft.com/office/drawing/2014/main" id="{79C3C00D-7E97-456E-8E93-FF60632D0C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7" name="Line 13">
              <a:extLst>
                <a:ext uri="{FF2B5EF4-FFF2-40B4-BE49-F238E27FC236}">
                  <a16:creationId xmlns:a16="http://schemas.microsoft.com/office/drawing/2014/main" id="{00A76526-7310-439E-B84A-393DFD974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8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8" name="Line 14">
              <a:extLst>
                <a:ext uri="{FF2B5EF4-FFF2-40B4-BE49-F238E27FC236}">
                  <a16:creationId xmlns:a16="http://schemas.microsoft.com/office/drawing/2014/main" id="{EB7B7DD0-705B-4380-8852-F07B753F39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98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09" name="Line 15">
              <a:extLst>
                <a:ext uri="{FF2B5EF4-FFF2-40B4-BE49-F238E27FC236}">
                  <a16:creationId xmlns:a16="http://schemas.microsoft.com/office/drawing/2014/main" id="{96B1E744-048A-4518-B3A9-9B31621E7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0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0" name="Line 16">
              <a:extLst>
                <a:ext uri="{FF2B5EF4-FFF2-40B4-BE49-F238E27FC236}">
                  <a16:creationId xmlns:a16="http://schemas.microsoft.com/office/drawing/2014/main" id="{22C2C585-449A-41CF-8D27-E42351FCEF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4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1" name="Freeform 17">
              <a:extLst>
                <a:ext uri="{FF2B5EF4-FFF2-40B4-BE49-F238E27FC236}">
                  <a16:creationId xmlns:a16="http://schemas.microsoft.com/office/drawing/2014/main" id="{2B08D60F-5ADA-4636-A3A1-41BFAE369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4164"/>
              <a:ext cx="843" cy="129"/>
            </a:xfrm>
            <a:custGeom>
              <a:avLst/>
              <a:gdLst>
                <a:gd name="T0" fmla="*/ 171 w 2529"/>
                <a:gd name="T1" fmla="*/ 38 h 388"/>
                <a:gd name="T2" fmla="*/ 160 w 2529"/>
                <a:gd name="T3" fmla="*/ 43 h 388"/>
                <a:gd name="T4" fmla="*/ 145 w 2529"/>
                <a:gd name="T5" fmla="*/ 41 h 388"/>
                <a:gd name="T6" fmla="*/ 132 w 2529"/>
                <a:gd name="T7" fmla="*/ 35 h 388"/>
                <a:gd name="T8" fmla="*/ 122 w 2529"/>
                <a:gd name="T9" fmla="*/ 41 h 388"/>
                <a:gd name="T10" fmla="*/ 109 w 2529"/>
                <a:gd name="T11" fmla="*/ 43 h 388"/>
                <a:gd name="T12" fmla="*/ 94 w 2529"/>
                <a:gd name="T13" fmla="*/ 39 h 388"/>
                <a:gd name="T14" fmla="*/ 83 w 2529"/>
                <a:gd name="T15" fmla="*/ 38 h 388"/>
                <a:gd name="T16" fmla="*/ 73 w 2529"/>
                <a:gd name="T17" fmla="*/ 43 h 388"/>
                <a:gd name="T18" fmla="*/ 57 w 2529"/>
                <a:gd name="T19" fmla="*/ 41 h 388"/>
                <a:gd name="T20" fmla="*/ 44 w 2529"/>
                <a:gd name="T21" fmla="*/ 35 h 388"/>
                <a:gd name="T22" fmla="*/ 35 w 2529"/>
                <a:gd name="T23" fmla="*/ 41 h 388"/>
                <a:gd name="T24" fmla="*/ 21 w 2529"/>
                <a:gd name="T25" fmla="*/ 43 h 388"/>
                <a:gd name="T26" fmla="*/ 7 w 2529"/>
                <a:gd name="T27" fmla="*/ 39 h 388"/>
                <a:gd name="T28" fmla="*/ 19 w 2529"/>
                <a:gd name="T29" fmla="*/ 8 h 388"/>
                <a:gd name="T30" fmla="*/ 28 w 2529"/>
                <a:gd name="T31" fmla="*/ 2 h 388"/>
                <a:gd name="T32" fmla="*/ 42 w 2529"/>
                <a:gd name="T33" fmla="*/ 0 h 388"/>
                <a:gd name="T34" fmla="*/ 56 w 2529"/>
                <a:gd name="T35" fmla="*/ 5 h 388"/>
                <a:gd name="T36" fmla="*/ 66 w 2529"/>
                <a:gd name="T37" fmla="*/ 5 h 388"/>
                <a:gd name="T38" fmla="*/ 78 w 2529"/>
                <a:gd name="T39" fmla="*/ 0 h 388"/>
                <a:gd name="T40" fmla="*/ 92 w 2529"/>
                <a:gd name="T41" fmla="*/ 1 h 388"/>
                <a:gd name="T42" fmla="*/ 106 w 2529"/>
                <a:gd name="T43" fmla="*/ 8 h 388"/>
                <a:gd name="T44" fmla="*/ 116 w 2529"/>
                <a:gd name="T45" fmla="*/ 2 h 388"/>
                <a:gd name="T46" fmla="*/ 129 w 2529"/>
                <a:gd name="T47" fmla="*/ 0 h 388"/>
                <a:gd name="T48" fmla="*/ 143 w 2529"/>
                <a:gd name="T49" fmla="*/ 5 h 388"/>
                <a:gd name="T50" fmla="*/ 154 w 2529"/>
                <a:gd name="T51" fmla="*/ 5 h 388"/>
                <a:gd name="T52" fmla="*/ 165 w 2529"/>
                <a:gd name="T53" fmla="*/ 0 h 388"/>
                <a:gd name="T54" fmla="*/ 180 w 2529"/>
                <a:gd name="T55" fmla="*/ 1 h 388"/>
                <a:gd name="T56" fmla="*/ 193 w 2529"/>
                <a:gd name="T57" fmla="*/ 8 h 388"/>
                <a:gd name="T58" fmla="*/ 204 w 2529"/>
                <a:gd name="T59" fmla="*/ 2 h 388"/>
                <a:gd name="T60" fmla="*/ 217 w 2529"/>
                <a:gd name="T61" fmla="*/ 0 h 388"/>
                <a:gd name="T62" fmla="*/ 230 w 2529"/>
                <a:gd name="T63" fmla="*/ 5 h 388"/>
                <a:gd name="T64" fmla="*/ 242 w 2529"/>
                <a:gd name="T65" fmla="*/ 5 h 388"/>
                <a:gd name="T66" fmla="*/ 253 w 2529"/>
                <a:gd name="T67" fmla="*/ 0 h 388"/>
                <a:gd name="T68" fmla="*/ 267 w 2529"/>
                <a:gd name="T69" fmla="*/ 1 h 388"/>
                <a:gd name="T70" fmla="*/ 281 w 2529"/>
                <a:gd name="T71" fmla="*/ 8 h 388"/>
                <a:gd name="T72" fmla="*/ 258 w 2529"/>
                <a:gd name="T73" fmla="*/ 38 h 388"/>
                <a:gd name="T74" fmla="*/ 247 w 2529"/>
                <a:gd name="T75" fmla="*/ 43 h 388"/>
                <a:gd name="T76" fmla="*/ 233 w 2529"/>
                <a:gd name="T77" fmla="*/ 41 h 388"/>
                <a:gd name="T78" fmla="*/ 219 w 2529"/>
                <a:gd name="T79" fmla="*/ 35 h 388"/>
                <a:gd name="T80" fmla="*/ 209 w 2529"/>
                <a:gd name="T81" fmla="*/ 41 h 388"/>
                <a:gd name="T82" fmla="*/ 196 w 2529"/>
                <a:gd name="T83" fmla="*/ 43 h 388"/>
                <a:gd name="T84" fmla="*/ 182 w 2529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9" h="388">
                  <a:moveTo>
                    <a:pt x="1577" y="314"/>
                  </a:moveTo>
                  <a:lnTo>
                    <a:pt x="1536" y="346"/>
                  </a:lnTo>
                  <a:lnTo>
                    <a:pt x="1488" y="373"/>
                  </a:lnTo>
                  <a:lnTo>
                    <a:pt x="1438" y="388"/>
                  </a:lnTo>
                  <a:lnTo>
                    <a:pt x="1364" y="388"/>
                  </a:lnTo>
                  <a:lnTo>
                    <a:pt x="1306" y="373"/>
                  </a:lnTo>
                  <a:lnTo>
                    <a:pt x="1244" y="354"/>
                  </a:lnTo>
                  <a:lnTo>
                    <a:pt x="1185" y="314"/>
                  </a:lnTo>
                  <a:lnTo>
                    <a:pt x="1145" y="346"/>
                  </a:lnTo>
                  <a:lnTo>
                    <a:pt x="1094" y="373"/>
                  </a:lnTo>
                  <a:lnTo>
                    <a:pt x="1051" y="388"/>
                  </a:lnTo>
                  <a:lnTo>
                    <a:pt x="982" y="388"/>
                  </a:lnTo>
                  <a:lnTo>
                    <a:pt x="911" y="373"/>
                  </a:lnTo>
                  <a:lnTo>
                    <a:pt x="849" y="354"/>
                  </a:lnTo>
                  <a:lnTo>
                    <a:pt x="791" y="314"/>
                  </a:lnTo>
                  <a:lnTo>
                    <a:pt x="748" y="346"/>
                  </a:lnTo>
                  <a:lnTo>
                    <a:pt x="699" y="373"/>
                  </a:lnTo>
                  <a:lnTo>
                    <a:pt x="661" y="388"/>
                  </a:lnTo>
                  <a:lnTo>
                    <a:pt x="588" y="388"/>
                  </a:lnTo>
                  <a:lnTo>
                    <a:pt x="517" y="373"/>
                  </a:lnTo>
                  <a:lnTo>
                    <a:pt x="458" y="354"/>
                  </a:lnTo>
                  <a:lnTo>
                    <a:pt x="396" y="314"/>
                  </a:lnTo>
                  <a:lnTo>
                    <a:pt x="363" y="346"/>
                  </a:lnTo>
                  <a:lnTo>
                    <a:pt x="315" y="373"/>
                  </a:lnTo>
                  <a:lnTo>
                    <a:pt x="254" y="388"/>
                  </a:lnTo>
                  <a:lnTo>
                    <a:pt x="193" y="388"/>
                  </a:lnTo>
                  <a:lnTo>
                    <a:pt x="135" y="373"/>
                  </a:lnTo>
                  <a:lnTo>
                    <a:pt x="60" y="354"/>
                  </a:lnTo>
                  <a:lnTo>
                    <a:pt x="0" y="314"/>
                  </a:lnTo>
                  <a:lnTo>
                    <a:pt x="173" y="73"/>
                  </a:lnTo>
                  <a:lnTo>
                    <a:pt x="204" y="42"/>
                  </a:lnTo>
                  <a:lnTo>
                    <a:pt x="254" y="20"/>
                  </a:lnTo>
                  <a:lnTo>
                    <a:pt x="305" y="0"/>
                  </a:lnTo>
                  <a:lnTo>
                    <a:pt x="376" y="0"/>
                  </a:lnTo>
                  <a:lnTo>
                    <a:pt x="438" y="13"/>
                  </a:lnTo>
                  <a:lnTo>
                    <a:pt x="506" y="42"/>
                  </a:lnTo>
                  <a:lnTo>
                    <a:pt x="567" y="73"/>
                  </a:lnTo>
                  <a:lnTo>
                    <a:pt x="598" y="42"/>
                  </a:lnTo>
                  <a:lnTo>
                    <a:pt x="649" y="20"/>
                  </a:lnTo>
                  <a:lnTo>
                    <a:pt x="699" y="0"/>
                  </a:lnTo>
                  <a:lnTo>
                    <a:pt x="770" y="0"/>
                  </a:lnTo>
                  <a:lnTo>
                    <a:pt x="832" y="13"/>
                  </a:lnTo>
                  <a:lnTo>
                    <a:pt x="891" y="42"/>
                  </a:lnTo>
                  <a:lnTo>
                    <a:pt x="951" y="73"/>
                  </a:lnTo>
                  <a:lnTo>
                    <a:pt x="993" y="42"/>
                  </a:lnTo>
                  <a:lnTo>
                    <a:pt x="1043" y="20"/>
                  </a:lnTo>
                  <a:lnTo>
                    <a:pt x="1094" y="0"/>
                  </a:lnTo>
                  <a:lnTo>
                    <a:pt x="1165" y="0"/>
                  </a:lnTo>
                  <a:lnTo>
                    <a:pt x="1223" y="13"/>
                  </a:lnTo>
                  <a:lnTo>
                    <a:pt x="1285" y="42"/>
                  </a:lnTo>
                  <a:lnTo>
                    <a:pt x="1346" y="73"/>
                  </a:lnTo>
                  <a:lnTo>
                    <a:pt x="1384" y="42"/>
                  </a:lnTo>
                  <a:lnTo>
                    <a:pt x="1438" y="20"/>
                  </a:lnTo>
                  <a:lnTo>
                    <a:pt x="1488" y="0"/>
                  </a:lnTo>
                  <a:lnTo>
                    <a:pt x="1546" y="0"/>
                  </a:lnTo>
                  <a:lnTo>
                    <a:pt x="1618" y="13"/>
                  </a:lnTo>
                  <a:lnTo>
                    <a:pt x="1680" y="42"/>
                  </a:lnTo>
                  <a:lnTo>
                    <a:pt x="1740" y="73"/>
                  </a:lnTo>
                  <a:lnTo>
                    <a:pt x="1780" y="42"/>
                  </a:lnTo>
                  <a:lnTo>
                    <a:pt x="1832" y="20"/>
                  </a:lnTo>
                  <a:lnTo>
                    <a:pt x="1880" y="0"/>
                  </a:lnTo>
                  <a:lnTo>
                    <a:pt x="1951" y="0"/>
                  </a:lnTo>
                  <a:lnTo>
                    <a:pt x="2012" y="13"/>
                  </a:lnTo>
                  <a:lnTo>
                    <a:pt x="2071" y="42"/>
                  </a:lnTo>
                  <a:lnTo>
                    <a:pt x="2135" y="73"/>
                  </a:lnTo>
                  <a:lnTo>
                    <a:pt x="2175" y="42"/>
                  </a:lnTo>
                  <a:lnTo>
                    <a:pt x="2224" y="20"/>
                  </a:lnTo>
                  <a:lnTo>
                    <a:pt x="2275" y="0"/>
                  </a:lnTo>
                  <a:lnTo>
                    <a:pt x="2335" y="0"/>
                  </a:lnTo>
                  <a:lnTo>
                    <a:pt x="2407" y="13"/>
                  </a:lnTo>
                  <a:lnTo>
                    <a:pt x="2468" y="42"/>
                  </a:lnTo>
                  <a:lnTo>
                    <a:pt x="2529" y="73"/>
                  </a:lnTo>
                  <a:lnTo>
                    <a:pt x="2369" y="314"/>
                  </a:lnTo>
                  <a:lnTo>
                    <a:pt x="2325" y="346"/>
                  </a:lnTo>
                  <a:lnTo>
                    <a:pt x="2275" y="373"/>
                  </a:lnTo>
                  <a:lnTo>
                    <a:pt x="2224" y="388"/>
                  </a:lnTo>
                  <a:lnTo>
                    <a:pt x="2155" y="388"/>
                  </a:lnTo>
                  <a:lnTo>
                    <a:pt x="2093" y="373"/>
                  </a:lnTo>
                  <a:lnTo>
                    <a:pt x="2033" y="354"/>
                  </a:lnTo>
                  <a:lnTo>
                    <a:pt x="1972" y="314"/>
                  </a:lnTo>
                  <a:lnTo>
                    <a:pt x="1931" y="346"/>
                  </a:lnTo>
                  <a:lnTo>
                    <a:pt x="1880" y="373"/>
                  </a:lnTo>
                  <a:lnTo>
                    <a:pt x="1832" y="388"/>
                  </a:lnTo>
                  <a:lnTo>
                    <a:pt x="1761" y="388"/>
                  </a:lnTo>
                  <a:lnTo>
                    <a:pt x="1702" y="373"/>
                  </a:lnTo>
                  <a:lnTo>
                    <a:pt x="1638" y="354"/>
                  </a:lnTo>
                  <a:lnTo>
                    <a:pt x="157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12" name="Line 18">
              <a:extLst>
                <a:ext uri="{FF2B5EF4-FFF2-40B4-BE49-F238E27FC236}">
                  <a16:creationId xmlns:a16="http://schemas.microsoft.com/office/drawing/2014/main" id="{63041CDF-079F-42E9-A7BC-299941CD0B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4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3" name="Line 19">
              <a:extLst>
                <a:ext uri="{FF2B5EF4-FFF2-40B4-BE49-F238E27FC236}">
                  <a16:creationId xmlns:a16="http://schemas.microsoft.com/office/drawing/2014/main" id="{41F33012-E029-4ABD-8B34-EE0FCAFB89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9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4" name="Line 20">
              <a:extLst>
                <a:ext uri="{FF2B5EF4-FFF2-40B4-BE49-F238E27FC236}">
                  <a16:creationId xmlns:a16="http://schemas.microsoft.com/office/drawing/2014/main" id="{515DA7D2-02BD-4E93-9BFB-1D877186A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83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5" name="Line 21">
              <a:extLst>
                <a:ext uri="{FF2B5EF4-FFF2-40B4-BE49-F238E27FC236}">
                  <a16:creationId xmlns:a16="http://schemas.microsoft.com/office/drawing/2014/main" id="{044424D3-E06B-4F69-9998-E4E35A3CE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9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6" name="Line 22">
              <a:extLst>
                <a:ext uri="{FF2B5EF4-FFF2-40B4-BE49-F238E27FC236}">
                  <a16:creationId xmlns:a16="http://schemas.microsoft.com/office/drawing/2014/main" id="{957A1BDF-A212-4394-912E-94E0A0D9E7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4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7" name="Line 23">
              <a:extLst>
                <a:ext uri="{FF2B5EF4-FFF2-40B4-BE49-F238E27FC236}">
                  <a16:creationId xmlns:a16="http://schemas.microsoft.com/office/drawing/2014/main" id="{CFADEDBB-3AE1-424F-B68E-25EED281C9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9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8" name="Line 24">
              <a:extLst>
                <a:ext uri="{FF2B5EF4-FFF2-40B4-BE49-F238E27FC236}">
                  <a16:creationId xmlns:a16="http://schemas.microsoft.com/office/drawing/2014/main" id="{54CCABDD-4EB4-410E-BFA2-2C0DBD4A6A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7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19" name="Line 25">
              <a:extLst>
                <a:ext uri="{FF2B5EF4-FFF2-40B4-BE49-F238E27FC236}">
                  <a16:creationId xmlns:a16="http://schemas.microsoft.com/office/drawing/2014/main" id="{54015CAE-2AF4-470F-84E8-1AD93A2E29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71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0" name="Line 26">
              <a:extLst>
                <a:ext uri="{FF2B5EF4-FFF2-40B4-BE49-F238E27FC236}">
                  <a16:creationId xmlns:a16="http://schemas.microsoft.com/office/drawing/2014/main" id="{9419C343-C81E-4070-84D0-E3EC39024B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1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1" name="Freeform 27">
              <a:extLst>
                <a:ext uri="{FF2B5EF4-FFF2-40B4-BE49-F238E27FC236}">
                  <a16:creationId xmlns:a16="http://schemas.microsoft.com/office/drawing/2014/main" id="{3EB930AF-A801-4C57-9E6B-CE6A53CF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" y="23"/>
              <a:ext cx="843" cy="129"/>
            </a:xfrm>
            <a:custGeom>
              <a:avLst/>
              <a:gdLst>
                <a:gd name="T0" fmla="*/ 258 w 2528"/>
                <a:gd name="T1" fmla="*/ 38 h 386"/>
                <a:gd name="T2" fmla="*/ 247 w 2528"/>
                <a:gd name="T3" fmla="*/ 43 h 386"/>
                <a:gd name="T4" fmla="*/ 233 w 2528"/>
                <a:gd name="T5" fmla="*/ 42 h 386"/>
                <a:gd name="T6" fmla="*/ 219 w 2528"/>
                <a:gd name="T7" fmla="*/ 35 h 386"/>
                <a:gd name="T8" fmla="*/ 209 w 2528"/>
                <a:gd name="T9" fmla="*/ 41 h 386"/>
                <a:gd name="T10" fmla="*/ 196 w 2528"/>
                <a:gd name="T11" fmla="*/ 43 h 386"/>
                <a:gd name="T12" fmla="*/ 182 w 2528"/>
                <a:gd name="T13" fmla="*/ 39 h 386"/>
                <a:gd name="T14" fmla="*/ 171 w 2528"/>
                <a:gd name="T15" fmla="*/ 38 h 386"/>
                <a:gd name="T16" fmla="*/ 160 w 2528"/>
                <a:gd name="T17" fmla="*/ 43 h 386"/>
                <a:gd name="T18" fmla="*/ 145 w 2528"/>
                <a:gd name="T19" fmla="*/ 42 h 386"/>
                <a:gd name="T20" fmla="*/ 132 w 2528"/>
                <a:gd name="T21" fmla="*/ 35 h 386"/>
                <a:gd name="T22" fmla="*/ 122 w 2528"/>
                <a:gd name="T23" fmla="*/ 41 h 386"/>
                <a:gd name="T24" fmla="*/ 108 w 2528"/>
                <a:gd name="T25" fmla="*/ 43 h 386"/>
                <a:gd name="T26" fmla="*/ 94 w 2528"/>
                <a:gd name="T27" fmla="*/ 39 h 386"/>
                <a:gd name="T28" fmla="*/ 83 w 2528"/>
                <a:gd name="T29" fmla="*/ 38 h 386"/>
                <a:gd name="T30" fmla="*/ 72 w 2528"/>
                <a:gd name="T31" fmla="*/ 43 h 386"/>
                <a:gd name="T32" fmla="*/ 58 w 2528"/>
                <a:gd name="T33" fmla="*/ 42 h 386"/>
                <a:gd name="T34" fmla="*/ 44 w 2528"/>
                <a:gd name="T35" fmla="*/ 35 h 386"/>
                <a:gd name="T36" fmla="*/ 34 w 2528"/>
                <a:gd name="T37" fmla="*/ 41 h 386"/>
                <a:gd name="T38" fmla="*/ 22 w 2528"/>
                <a:gd name="T39" fmla="*/ 43 h 386"/>
                <a:gd name="T40" fmla="*/ 7 w 2528"/>
                <a:gd name="T41" fmla="*/ 39 h 386"/>
                <a:gd name="T42" fmla="*/ 19 w 2528"/>
                <a:gd name="T43" fmla="*/ 8 h 386"/>
                <a:gd name="T44" fmla="*/ 28 w 2528"/>
                <a:gd name="T45" fmla="*/ 2 h 386"/>
                <a:gd name="T46" fmla="*/ 42 w 2528"/>
                <a:gd name="T47" fmla="*/ 0 h 386"/>
                <a:gd name="T48" fmla="*/ 55 w 2528"/>
                <a:gd name="T49" fmla="*/ 3 h 386"/>
                <a:gd name="T50" fmla="*/ 66 w 2528"/>
                <a:gd name="T51" fmla="*/ 5 h 386"/>
                <a:gd name="T52" fmla="*/ 78 w 2528"/>
                <a:gd name="T53" fmla="*/ 0 h 386"/>
                <a:gd name="T54" fmla="*/ 92 w 2528"/>
                <a:gd name="T55" fmla="*/ 1 h 386"/>
                <a:gd name="T56" fmla="*/ 106 w 2528"/>
                <a:gd name="T57" fmla="*/ 8 h 386"/>
                <a:gd name="T58" fmla="*/ 116 w 2528"/>
                <a:gd name="T59" fmla="*/ 2 h 386"/>
                <a:gd name="T60" fmla="*/ 128 w 2528"/>
                <a:gd name="T61" fmla="*/ 0 h 386"/>
                <a:gd name="T62" fmla="*/ 143 w 2528"/>
                <a:gd name="T63" fmla="*/ 3 h 386"/>
                <a:gd name="T64" fmla="*/ 154 w 2528"/>
                <a:gd name="T65" fmla="*/ 5 h 386"/>
                <a:gd name="T66" fmla="*/ 165 w 2528"/>
                <a:gd name="T67" fmla="*/ 0 h 386"/>
                <a:gd name="T68" fmla="*/ 180 w 2528"/>
                <a:gd name="T69" fmla="*/ 1 h 386"/>
                <a:gd name="T70" fmla="*/ 194 w 2528"/>
                <a:gd name="T71" fmla="*/ 8 h 386"/>
                <a:gd name="T72" fmla="*/ 204 w 2528"/>
                <a:gd name="T73" fmla="*/ 2 h 386"/>
                <a:gd name="T74" fmla="*/ 216 w 2528"/>
                <a:gd name="T75" fmla="*/ 0 h 386"/>
                <a:gd name="T76" fmla="*/ 230 w 2528"/>
                <a:gd name="T77" fmla="*/ 3 h 386"/>
                <a:gd name="T78" fmla="*/ 242 w 2528"/>
                <a:gd name="T79" fmla="*/ 5 h 386"/>
                <a:gd name="T80" fmla="*/ 253 w 2528"/>
                <a:gd name="T81" fmla="*/ 0 h 386"/>
                <a:gd name="T82" fmla="*/ 266 w 2528"/>
                <a:gd name="T83" fmla="*/ 1 h 386"/>
                <a:gd name="T84" fmla="*/ 281 w 2528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8" h="386">
                  <a:moveTo>
                    <a:pt x="2367" y="312"/>
                  </a:moveTo>
                  <a:lnTo>
                    <a:pt x="2324" y="345"/>
                  </a:lnTo>
                  <a:lnTo>
                    <a:pt x="2276" y="364"/>
                  </a:lnTo>
                  <a:lnTo>
                    <a:pt x="2225" y="386"/>
                  </a:lnTo>
                  <a:lnTo>
                    <a:pt x="2154" y="386"/>
                  </a:lnTo>
                  <a:lnTo>
                    <a:pt x="2096" y="376"/>
                  </a:lnTo>
                  <a:lnTo>
                    <a:pt x="2031" y="352"/>
                  </a:lnTo>
                  <a:lnTo>
                    <a:pt x="1971" y="312"/>
                  </a:lnTo>
                  <a:lnTo>
                    <a:pt x="1933" y="345"/>
                  </a:lnTo>
                  <a:lnTo>
                    <a:pt x="1881" y="364"/>
                  </a:lnTo>
                  <a:lnTo>
                    <a:pt x="1831" y="386"/>
                  </a:lnTo>
                  <a:lnTo>
                    <a:pt x="1762" y="386"/>
                  </a:lnTo>
                  <a:lnTo>
                    <a:pt x="1698" y="376"/>
                  </a:lnTo>
                  <a:lnTo>
                    <a:pt x="1637" y="352"/>
                  </a:lnTo>
                  <a:lnTo>
                    <a:pt x="1578" y="312"/>
                  </a:lnTo>
                  <a:lnTo>
                    <a:pt x="1538" y="345"/>
                  </a:lnTo>
                  <a:lnTo>
                    <a:pt x="1487" y="364"/>
                  </a:lnTo>
                  <a:lnTo>
                    <a:pt x="1438" y="386"/>
                  </a:lnTo>
                  <a:lnTo>
                    <a:pt x="1375" y="386"/>
                  </a:lnTo>
                  <a:lnTo>
                    <a:pt x="1304" y="376"/>
                  </a:lnTo>
                  <a:lnTo>
                    <a:pt x="1245" y="352"/>
                  </a:lnTo>
                  <a:lnTo>
                    <a:pt x="1184" y="312"/>
                  </a:lnTo>
                  <a:lnTo>
                    <a:pt x="1144" y="345"/>
                  </a:lnTo>
                  <a:lnTo>
                    <a:pt x="1096" y="364"/>
                  </a:lnTo>
                  <a:lnTo>
                    <a:pt x="1044" y="386"/>
                  </a:lnTo>
                  <a:lnTo>
                    <a:pt x="971" y="386"/>
                  </a:lnTo>
                  <a:lnTo>
                    <a:pt x="912" y="376"/>
                  </a:lnTo>
                  <a:lnTo>
                    <a:pt x="850" y="352"/>
                  </a:lnTo>
                  <a:lnTo>
                    <a:pt x="789" y="312"/>
                  </a:lnTo>
                  <a:lnTo>
                    <a:pt x="749" y="345"/>
                  </a:lnTo>
                  <a:lnTo>
                    <a:pt x="701" y="364"/>
                  </a:lnTo>
                  <a:lnTo>
                    <a:pt x="647" y="386"/>
                  </a:lnTo>
                  <a:lnTo>
                    <a:pt x="589" y="386"/>
                  </a:lnTo>
                  <a:lnTo>
                    <a:pt x="518" y="376"/>
                  </a:lnTo>
                  <a:lnTo>
                    <a:pt x="457" y="352"/>
                  </a:lnTo>
                  <a:lnTo>
                    <a:pt x="397" y="312"/>
                  </a:lnTo>
                  <a:lnTo>
                    <a:pt x="357" y="345"/>
                  </a:lnTo>
                  <a:lnTo>
                    <a:pt x="303" y="364"/>
                  </a:lnTo>
                  <a:lnTo>
                    <a:pt x="253" y="386"/>
                  </a:lnTo>
                  <a:lnTo>
                    <a:pt x="194" y="386"/>
                  </a:lnTo>
                  <a:lnTo>
                    <a:pt x="121" y="376"/>
                  </a:lnTo>
                  <a:lnTo>
                    <a:pt x="62" y="352"/>
                  </a:lnTo>
                  <a:lnTo>
                    <a:pt x="0" y="312"/>
                  </a:lnTo>
                  <a:lnTo>
                    <a:pt x="174" y="72"/>
                  </a:lnTo>
                  <a:lnTo>
                    <a:pt x="205" y="41"/>
                  </a:lnTo>
                  <a:lnTo>
                    <a:pt x="253" y="21"/>
                  </a:lnTo>
                  <a:lnTo>
                    <a:pt x="303" y="0"/>
                  </a:lnTo>
                  <a:lnTo>
                    <a:pt x="374" y="0"/>
                  </a:lnTo>
                  <a:lnTo>
                    <a:pt x="436" y="11"/>
                  </a:lnTo>
                  <a:lnTo>
                    <a:pt x="497" y="31"/>
                  </a:lnTo>
                  <a:lnTo>
                    <a:pt x="558" y="72"/>
                  </a:lnTo>
                  <a:lnTo>
                    <a:pt x="597" y="41"/>
                  </a:lnTo>
                  <a:lnTo>
                    <a:pt x="647" y="21"/>
                  </a:lnTo>
                  <a:lnTo>
                    <a:pt x="701" y="0"/>
                  </a:lnTo>
                  <a:lnTo>
                    <a:pt x="769" y="0"/>
                  </a:lnTo>
                  <a:lnTo>
                    <a:pt x="831" y="11"/>
                  </a:lnTo>
                  <a:lnTo>
                    <a:pt x="891" y="31"/>
                  </a:lnTo>
                  <a:lnTo>
                    <a:pt x="950" y="72"/>
                  </a:lnTo>
                  <a:lnTo>
                    <a:pt x="991" y="41"/>
                  </a:lnTo>
                  <a:lnTo>
                    <a:pt x="1044" y="21"/>
                  </a:lnTo>
                  <a:lnTo>
                    <a:pt x="1096" y="0"/>
                  </a:lnTo>
                  <a:lnTo>
                    <a:pt x="1154" y="0"/>
                  </a:lnTo>
                  <a:lnTo>
                    <a:pt x="1225" y="11"/>
                  </a:lnTo>
                  <a:lnTo>
                    <a:pt x="1284" y="31"/>
                  </a:lnTo>
                  <a:lnTo>
                    <a:pt x="1344" y="72"/>
                  </a:lnTo>
                  <a:lnTo>
                    <a:pt x="1386" y="41"/>
                  </a:lnTo>
                  <a:lnTo>
                    <a:pt x="1438" y="21"/>
                  </a:lnTo>
                  <a:lnTo>
                    <a:pt x="1487" y="0"/>
                  </a:lnTo>
                  <a:lnTo>
                    <a:pt x="1558" y="0"/>
                  </a:lnTo>
                  <a:lnTo>
                    <a:pt x="1616" y="11"/>
                  </a:lnTo>
                  <a:lnTo>
                    <a:pt x="1678" y="31"/>
                  </a:lnTo>
                  <a:lnTo>
                    <a:pt x="1741" y="72"/>
                  </a:lnTo>
                  <a:lnTo>
                    <a:pt x="1782" y="41"/>
                  </a:lnTo>
                  <a:lnTo>
                    <a:pt x="1831" y="21"/>
                  </a:lnTo>
                  <a:lnTo>
                    <a:pt x="1881" y="0"/>
                  </a:lnTo>
                  <a:lnTo>
                    <a:pt x="1943" y="0"/>
                  </a:lnTo>
                  <a:lnTo>
                    <a:pt x="2011" y="11"/>
                  </a:lnTo>
                  <a:lnTo>
                    <a:pt x="2073" y="31"/>
                  </a:lnTo>
                  <a:lnTo>
                    <a:pt x="2133" y="72"/>
                  </a:lnTo>
                  <a:lnTo>
                    <a:pt x="2173" y="41"/>
                  </a:lnTo>
                  <a:lnTo>
                    <a:pt x="2225" y="21"/>
                  </a:lnTo>
                  <a:lnTo>
                    <a:pt x="2276" y="0"/>
                  </a:lnTo>
                  <a:lnTo>
                    <a:pt x="2334" y="0"/>
                  </a:lnTo>
                  <a:lnTo>
                    <a:pt x="2396" y="11"/>
                  </a:lnTo>
                  <a:lnTo>
                    <a:pt x="2469" y="31"/>
                  </a:lnTo>
                  <a:lnTo>
                    <a:pt x="2528" y="72"/>
                  </a:lnTo>
                  <a:lnTo>
                    <a:pt x="2367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22" name="Line 28">
              <a:extLst>
                <a:ext uri="{FF2B5EF4-FFF2-40B4-BE49-F238E27FC236}">
                  <a16:creationId xmlns:a16="http://schemas.microsoft.com/office/drawing/2014/main" id="{5CD73350-E95E-4728-8998-DF8344B85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6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3" name="Line 29">
              <a:extLst>
                <a:ext uri="{FF2B5EF4-FFF2-40B4-BE49-F238E27FC236}">
                  <a16:creationId xmlns:a16="http://schemas.microsoft.com/office/drawing/2014/main" id="{7A749640-8F60-492F-BAFE-8C881B88F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4" name="Line 30">
              <a:extLst>
                <a:ext uri="{FF2B5EF4-FFF2-40B4-BE49-F238E27FC236}">
                  <a16:creationId xmlns:a16="http://schemas.microsoft.com/office/drawing/2014/main" id="{D04E27C6-D16C-4024-84D6-4373ADB759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8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5" name="Line 31">
              <a:extLst>
                <a:ext uri="{FF2B5EF4-FFF2-40B4-BE49-F238E27FC236}">
                  <a16:creationId xmlns:a16="http://schemas.microsoft.com/office/drawing/2014/main" id="{600B7F18-E04C-4575-A975-4D16D9E713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6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6" name="Line 32">
              <a:extLst>
                <a:ext uri="{FF2B5EF4-FFF2-40B4-BE49-F238E27FC236}">
                  <a16:creationId xmlns:a16="http://schemas.microsoft.com/office/drawing/2014/main" id="{91A62C4B-5221-4FD7-ACCB-22CA269E72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7" name="Freeform 33">
              <a:extLst>
                <a:ext uri="{FF2B5EF4-FFF2-40B4-BE49-F238E27FC236}">
                  <a16:creationId xmlns:a16="http://schemas.microsoft.com/office/drawing/2014/main" id="{E9F87284-1DE8-449E-8634-02AF7C742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3"/>
              <a:ext cx="842" cy="129"/>
            </a:xfrm>
            <a:custGeom>
              <a:avLst/>
              <a:gdLst>
                <a:gd name="T0" fmla="*/ 258 w 2527"/>
                <a:gd name="T1" fmla="*/ 38 h 386"/>
                <a:gd name="T2" fmla="*/ 247 w 2527"/>
                <a:gd name="T3" fmla="*/ 43 h 386"/>
                <a:gd name="T4" fmla="*/ 233 w 2527"/>
                <a:gd name="T5" fmla="*/ 42 h 386"/>
                <a:gd name="T6" fmla="*/ 219 w 2527"/>
                <a:gd name="T7" fmla="*/ 35 h 386"/>
                <a:gd name="T8" fmla="*/ 209 w 2527"/>
                <a:gd name="T9" fmla="*/ 41 h 386"/>
                <a:gd name="T10" fmla="*/ 196 w 2527"/>
                <a:gd name="T11" fmla="*/ 43 h 386"/>
                <a:gd name="T12" fmla="*/ 182 w 2527"/>
                <a:gd name="T13" fmla="*/ 39 h 386"/>
                <a:gd name="T14" fmla="*/ 171 w 2527"/>
                <a:gd name="T15" fmla="*/ 38 h 386"/>
                <a:gd name="T16" fmla="*/ 160 w 2527"/>
                <a:gd name="T17" fmla="*/ 43 h 386"/>
                <a:gd name="T18" fmla="*/ 145 w 2527"/>
                <a:gd name="T19" fmla="*/ 42 h 386"/>
                <a:gd name="T20" fmla="*/ 131 w 2527"/>
                <a:gd name="T21" fmla="*/ 35 h 386"/>
                <a:gd name="T22" fmla="*/ 122 w 2527"/>
                <a:gd name="T23" fmla="*/ 41 h 386"/>
                <a:gd name="T24" fmla="*/ 109 w 2527"/>
                <a:gd name="T25" fmla="*/ 43 h 386"/>
                <a:gd name="T26" fmla="*/ 94 w 2527"/>
                <a:gd name="T27" fmla="*/ 39 h 386"/>
                <a:gd name="T28" fmla="*/ 83 w 2527"/>
                <a:gd name="T29" fmla="*/ 38 h 386"/>
                <a:gd name="T30" fmla="*/ 72 w 2527"/>
                <a:gd name="T31" fmla="*/ 43 h 386"/>
                <a:gd name="T32" fmla="*/ 57 w 2527"/>
                <a:gd name="T33" fmla="*/ 42 h 386"/>
                <a:gd name="T34" fmla="*/ 44 w 2527"/>
                <a:gd name="T35" fmla="*/ 35 h 386"/>
                <a:gd name="T36" fmla="*/ 35 w 2527"/>
                <a:gd name="T37" fmla="*/ 41 h 386"/>
                <a:gd name="T38" fmla="*/ 22 w 2527"/>
                <a:gd name="T39" fmla="*/ 43 h 386"/>
                <a:gd name="T40" fmla="*/ 7 w 2527"/>
                <a:gd name="T41" fmla="*/ 39 h 386"/>
                <a:gd name="T42" fmla="*/ 18 w 2527"/>
                <a:gd name="T43" fmla="*/ 8 h 386"/>
                <a:gd name="T44" fmla="*/ 28 w 2527"/>
                <a:gd name="T45" fmla="*/ 2 h 386"/>
                <a:gd name="T46" fmla="*/ 42 w 2527"/>
                <a:gd name="T47" fmla="*/ 0 h 386"/>
                <a:gd name="T48" fmla="*/ 55 w 2527"/>
                <a:gd name="T49" fmla="*/ 3 h 386"/>
                <a:gd name="T50" fmla="*/ 67 w 2527"/>
                <a:gd name="T51" fmla="*/ 5 h 386"/>
                <a:gd name="T52" fmla="*/ 78 w 2527"/>
                <a:gd name="T53" fmla="*/ 0 h 386"/>
                <a:gd name="T54" fmla="*/ 92 w 2527"/>
                <a:gd name="T55" fmla="*/ 1 h 386"/>
                <a:gd name="T56" fmla="*/ 107 w 2527"/>
                <a:gd name="T57" fmla="*/ 8 h 386"/>
                <a:gd name="T58" fmla="*/ 116 w 2527"/>
                <a:gd name="T59" fmla="*/ 2 h 386"/>
                <a:gd name="T60" fmla="*/ 129 w 2527"/>
                <a:gd name="T61" fmla="*/ 0 h 386"/>
                <a:gd name="T62" fmla="*/ 143 w 2527"/>
                <a:gd name="T63" fmla="*/ 3 h 386"/>
                <a:gd name="T64" fmla="*/ 154 w 2527"/>
                <a:gd name="T65" fmla="*/ 5 h 386"/>
                <a:gd name="T66" fmla="*/ 165 w 2527"/>
                <a:gd name="T67" fmla="*/ 0 h 386"/>
                <a:gd name="T68" fmla="*/ 180 w 2527"/>
                <a:gd name="T69" fmla="*/ 1 h 386"/>
                <a:gd name="T70" fmla="*/ 193 w 2527"/>
                <a:gd name="T71" fmla="*/ 8 h 386"/>
                <a:gd name="T72" fmla="*/ 204 w 2527"/>
                <a:gd name="T73" fmla="*/ 2 h 386"/>
                <a:gd name="T74" fmla="*/ 216 w 2527"/>
                <a:gd name="T75" fmla="*/ 0 h 386"/>
                <a:gd name="T76" fmla="*/ 230 w 2527"/>
                <a:gd name="T77" fmla="*/ 3 h 386"/>
                <a:gd name="T78" fmla="*/ 242 w 2527"/>
                <a:gd name="T79" fmla="*/ 5 h 386"/>
                <a:gd name="T80" fmla="*/ 253 w 2527"/>
                <a:gd name="T81" fmla="*/ 0 h 386"/>
                <a:gd name="T82" fmla="*/ 267 w 2527"/>
                <a:gd name="T83" fmla="*/ 1 h 386"/>
                <a:gd name="T84" fmla="*/ 281 w 2527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6">
                  <a:moveTo>
                    <a:pt x="2365" y="312"/>
                  </a:moveTo>
                  <a:lnTo>
                    <a:pt x="2327" y="345"/>
                  </a:lnTo>
                  <a:lnTo>
                    <a:pt x="2275" y="364"/>
                  </a:lnTo>
                  <a:lnTo>
                    <a:pt x="2225" y="386"/>
                  </a:lnTo>
                  <a:lnTo>
                    <a:pt x="2156" y="386"/>
                  </a:lnTo>
                  <a:lnTo>
                    <a:pt x="2095" y="376"/>
                  </a:lnTo>
                  <a:lnTo>
                    <a:pt x="2031" y="352"/>
                  </a:lnTo>
                  <a:lnTo>
                    <a:pt x="1972" y="312"/>
                  </a:lnTo>
                  <a:lnTo>
                    <a:pt x="1932" y="345"/>
                  </a:lnTo>
                  <a:lnTo>
                    <a:pt x="1881" y="364"/>
                  </a:lnTo>
                  <a:lnTo>
                    <a:pt x="1833" y="386"/>
                  </a:lnTo>
                  <a:lnTo>
                    <a:pt x="1769" y="386"/>
                  </a:lnTo>
                  <a:lnTo>
                    <a:pt x="1697" y="376"/>
                  </a:lnTo>
                  <a:lnTo>
                    <a:pt x="1639" y="352"/>
                  </a:lnTo>
                  <a:lnTo>
                    <a:pt x="1578" y="312"/>
                  </a:lnTo>
                  <a:lnTo>
                    <a:pt x="1538" y="345"/>
                  </a:lnTo>
                  <a:lnTo>
                    <a:pt x="1486" y="364"/>
                  </a:lnTo>
                  <a:lnTo>
                    <a:pt x="1438" y="386"/>
                  </a:lnTo>
                  <a:lnTo>
                    <a:pt x="1375" y="386"/>
                  </a:lnTo>
                  <a:lnTo>
                    <a:pt x="1306" y="376"/>
                  </a:lnTo>
                  <a:lnTo>
                    <a:pt x="1244" y="352"/>
                  </a:lnTo>
                  <a:lnTo>
                    <a:pt x="1183" y="312"/>
                  </a:lnTo>
                  <a:lnTo>
                    <a:pt x="1154" y="345"/>
                  </a:lnTo>
                  <a:lnTo>
                    <a:pt x="1095" y="364"/>
                  </a:lnTo>
                  <a:lnTo>
                    <a:pt x="1044" y="386"/>
                  </a:lnTo>
                  <a:lnTo>
                    <a:pt x="981" y="386"/>
                  </a:lnTo>
                  <a:lnTo>
                    <a:pt x="912" y="376"/>
                  </a:lnTo>
                  <a:lnTo>
                    <a:pt x="850" y="352"/>
                  </a:lnTo>
                  <a:lnTo>
                    <a:pt x="791" y="312"/>
                  </a:lnTo>
                  <a:lnTo>
                    <a:pt x="749" y="345"/>
                  </a:lnTo>
                  <a:lnTo>
                    <a:pt x="708" y="364"/>
                  </a:lnTo>
                  <a:lnTo>
                    <a:pt x="647" y="386"/>
                  </a:lnTo>
                  <a:lnTo>
                    <a:pt x="588" y="386"/>
                  </a:lnTo>
                  <a:lnTo>
                    <a:pt x="517" y="376"/>
                  </a:lnTo>
                  <a:lnTo>
                    <a:pt x="459" y="352"/>
                  </a:lnTo>
                  <a:lnTo>
                    <a:pt x="397" y="312"/>
                  </a:lnTo>
                  <a:lnTo>
                    <a:pt x="354" y="345"/>
                  </a:lnTo>
                  <a:lnTo>
                    <a:pt x="313" y="364"/>
                  </a:lnTo>
                  <a:lnTo>
                    <a:pt x="255" y="386"/>
                  </a:lnTo>
                  <a:lnTo>
                    <a:pt x="194" y="386"/>
                  </a:lnTo>
                  <a:lnTo>
                    <a:pt x="123" y="376"/>
                  </a:lnTo>
                  <a:lnTo>
                    <a:pt x="62" y="352"/>
                  </a:lnTo>
                  <a:lnTo>
                    <a:pt x="0" y="312"/>
                  </a:lnTo>
                  <a:lnTo>
                    <a:pt x="163" y="72"/>
                  </a:lnTo>
                  <a:lnTo>
                    <a:pt x="204" y="41"/>
                  </a:lnTo>
                  <a:lnTo>
                    <a:pt x="255" y="21"/>
                  </a:lnTo>
                  <a:lnTo>
                    <a:pt x="303" y="0"/>
                  </a:lnTo>
                  <a:lnTo>
                    <a:pt x="374" y="0"/>
                  </a:lnTo>
                  <a:lnTo>
                    <a:pt x="448" y="11"/>
                  </a:lnTo>
                  <a:lnTo>
                    <a:pt x="497" y="31"/>
                  </a:lnTo>
                  <a:lnTo>
                    <a:pt x="568" y="72"/>
                  </a:lnTo>
                  <a:lnTo>
                    <a:pt x="599" y="41"/>
                  </a:lnTo>
                  <a:lnTo>
                    <a:pt x="647" y="21"/>
                  </a:lnTo>
                  <a:lnTo>
                    <a:pt x="701" y="0"/>
                  </a:lnTo>
                  <a:lnTo>
                    <a:pt x="772" y="0"/>
                  </a:lnTo>
                  <a:lnTo>
                    <a:pt x="830" y="11"/>
                  </a:lnTo>
                  <a:lnTo>
                    <a:pt x="891" y="31"/>
                  </a:lnTo>
                  <a:lnTo>
                    <a:pt x="962" y="72"/>
                  </a:lnTo>
                  <a:lnTo>
                    <a:pt x="991" y="41"/>
                  </a:lnTo>
                  <a:lnTo>
                    <a:pt x="1044" y="21"/>
                  </a:lnTo>
                  <a:lnTo>
                    <a:pt x="1095" y="0"/>
                  </a:lnTo>
                  <a:lnTo>
                    <a:pt x="1163" y="0"/>
                  </a:lnTo>
                  <a:lnTo>
                    <a:pt x="1225" y="11"/>
                  </a:lnTo>
                  <a:lnTo>
                    <a:pt x="1286" y="31"/>
                  </a:lnTo>
                  <a:lnTo>
                    <a:pt x="1344" y="72"/>
                  </a:lnTo>
                  <a:lnTo>
                    <a:pt x="1385" y="41"/>
                  </a:lnTo>
                  <a:lnTo>
                    <a:pt x="1438" y="21"/>
                  </a:lnTo>
                  <a:lnTo>
                    <a:pt x="1486" y="0"/>
                  </a:lnTo>
                  <a:lnTo>
                    <a:pt x="1557" y="0"/>
                  </a:lnTo>
                  <a:lnTo>
                    <a:pt x="1619" y="11"/>
                  </a:lnTo>
                  <a:lnTo>
                    <a:pt x="1678" y="31"/>
                  </a:lnTo>
                  <a:lnTo>
                    <a:pt x="1738" y="72"/>
                  </a:lnTo>
                  <a:lnTo>
                    <a:pt x="1782" y="41"/>
                  </a:lnTo>
                  <a:lnTo>
                    <a:pt x="1833" y="21"/>
                  </a:lnTo>
                  <a:lnTo>
                    <a:pt x="1881" y="0"/>
                  </a:lnTo>
                  <a:lnTo>
                    <a:pt x="1943" y="0"/>
                  </a:lnTo>
                  <a:lnTo>
                    <a:pt x="2010" y="11"/>
                  </a:lnTo>
                  <a:lnTo>
                    <a:pt x="2072" y="31"/>
                  </a:lnTo>
                  <a:lnTo>
                    <a:pt x="2146" y="72"/>
                  </a:lnTo>
                  <a:lnTo>
                    <a:pt x="2177" y="41"/>
                  </a:lnTo>
                  <a:lnTo>
                    <a:pt x="2225" y="21"/>
                  </a:lnTo>
                  <a:lnTo>
                    <a:pt x="2275" y="0"/>
                  </a:lnTo>
                  <a:lnTo>
                    <a:pt x="2337" y="0"/>
                  </a:lnTo>
                  <a:lnTo>
                    <a:pt x="2408" y="11"/>
                  </a:lnTo>
                  <a:lnTo>
                    <a:pt x="2469" y="31"/>
                  </a:lnTo>
                  <a:lnTo>
                    <a:pt x="2527" y="72"/>
                  </a:lnTo>
                  <a:lnTo>
                    <a:pt x="2365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28" name="Line 34">
              <a:extLst>
                <a:ext uri="{FF2B5EF4-FFF2-40B4-BE49-F238E27FC236}">
                  <a16:creationId xmlns:a16="http://schemas.microsoft.com/office/drawing/2014/main" id="{9935A9E9-26AE-4C04-A10D-4DCD73A848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50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29" name="Line 35">
              <a:extLst>
                <a:ext uri="{FF2B5EF4-FFF2-40B4-BE49-F238E27FC236}">
                  <a16:creationId xmlns:a16="http://schemas.microsoft.com/office/drawing/2014/main" id="{C5750B69-DE71-48B5-A2FC-481DA2B74A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0" name="Line 36">
              <a:extLst>
                <a:ext uri="{FF2B5EF4-FFF2-40B4-BE49-F238E27FC236}">
                  <a16:creationId xmlns:a16="http://schemas.microsoft.com/office/drawing/2014/main" id="{BB9DDA69-5886-4AF1-B7CF-61C42693C0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7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1" name="Line 37">
              <a:extLst>
                <a:ext uri="{FF2B5EF4-FFF2-40B4-BE49-F238E27FC236}">
                  <a16:creationId xmlns:a16="http://schemas.microsoft.com/office/drawing/2014/main" id="{51656B5F-0960-4E2C-B71F-63C28E1D1A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5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2" name="Line 38">
              <a:extLst>
                <a:ext uri="{FF2B5EF4-FFF2-40B4-BE49-F238E27FC236}">
                  <a16:creationId xmlns:a16="http://schemas.microsoft.com/office/drawing/2014/main" id="{E2417354-1045-4EFF-B3D6-80534AE36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5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3" name="Freeform 39">
              <a:extLst>
                <a:ext uri="{FF2B5EF4-FFF2-40B4-BE49-F238E27FC236}">
                  <a16:creationId xmlns:a16="http://schemas.microsoft.com/office/drawing/2014/main" id="{EE2BFE1A-51CA-4AA4-AA77-08AA96201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23"/>
              <a:ext cx="844" cy="129"/>
            </a:xfrm>
            <a:custGeom>
              <a:avLst/>
              <a:gdLst>
                <a:gd name="T0" fmla="*/ 259 w 2530"/>
                <a:gd name="T1" fmla="*/ 38 h 386"/>
                <a:gd name="T2" fmla="*/ 248 w 2530"/>
                <a:gd name="T3" fmla="*/ 43 h 386"/>
                <a:gd name="T4" fmla="*/ 233 w 2530"/>
                <a:gd name="T5" fmla="*/ 42 h 386"/>
                <a:gd name="T6" fmla="*/ 220 w 2530"/>
                <a:gd name="T7" fmla="*/ 35 h 386"/>
                <a:gd name="T8" fmla="*/ 209 w 2530"/>
                <a:gd name="T9" fmla="*/ 41 h 386"/>
                <a:gd name="T10" fmla="*/ 197 w 2530"/>
                <a:gd name="T11" fmla="*/ 43 h 386"/>
                <a:gd name="T12" fmla="*/ 182 w 2530"/>
                <a:gd name="T13" fmla="*/ 39 h 386"/>
                <a:gd name="T14" fmla="*/ 171 w 2530"/>
                <a:gd name="T15" fmla="*/ 38 h 386"/>
                <a:gd name="T16" fmla="*/ 161 w 2530"/>
                <a:gd name="T17" fmla="*/ 43 h 386"/>
                <a:gd name="T18" fmla="*/ 145 w 2530"/>
                <a:gd name="T19" fmla="*/ 42 h 386"/>
                <a:gd name="T20" fmla="*/ 132 w 2530"/>
                <a:gd name="T21" fmla="*/ 35 h 386"/>
                <a:gd name="T22" fmla="*/ 122 w 2530"/>
                <a:gd name="T23" fmla="*/ 41 h 386"/>
                <a:gd name="T24" fmla="*/ 108 w 2530"/>
                <a:gd name="T25" fmla="*/ 43 h 386"/>
                <a:gd name="T26" fmla="*/ 95 w 2530"/>
                <a:gd name="T27" fmla="*/ 39 h 386"/>
                <a:gd name="T28" fmla="*/ 84 w 2530"/>
                <a:gd name="T29" fmla="*/ 38 h 386"/>
                <a:gd name="T30" fmla="*/ 74 w 2530"/>
                <a:gd name="T31" fmla="*/ 43 h 386"/>
                <a:gd name="T32" fmla="*/ 58 w 2530"/>
                <a:gd name="T33" fmla="*/ 42 h 386"/>
                <a:gd name="T34" fmla="*/ 44 w 2530"/>
                <a:gd name="T35" fmla="*/ 35 h 386"/>
                <a:gd name="T36" fmla="*/ 35 w 2530"/>
                <a:gd name="T37" fmla="*/ 41 h 386"/>
                <a:gd name="T38" fmla="*/ 22 w 2530"/>
                <a:gd name="T39" fmla="*/ 43 h 386"/>
                <a:gd name="T40" fmla="*/ 7 w 2530"/>
                <a:gd name="T41" fmla="*/ 39 h 386"/>
                <a:gd name="T42" fmla="*/ 18 w 2530"/>
                <a:gd name="T43" fmla="*/ 8 h 386"/>
                <a:gd name="T44" fmla="*/ 29 w 2530"/>
                <a:gd name="T45" fmla="*/ 2 h 386"/>
                <a:gd name="T46" fmla="*/ 42 w 2530"/>
                <a:gd name="T47" fmla="*/ 0 h 386"/>
                <a:gd name="T48" fmla="*/ 56 w 2530"/>
                <a:gd name="T49" fmla="*/ 3 h 386"/>
                <a:gd name="T50" fmla="*/ 67 w 2530"/>
                <a:gd name="T51" fmla="*/ 5 h 386"/>
                <a:gd name="T52" fmla="*/ 78 w 2530"/>
                <a:gd name="T53" fmla="*/ 0 h 386"/>
                <a:gd name="T54" fmla="*/ 93 w 2530"/>
                <a:gd name="T55" fmla="*/ 1 h 386"/>
                <a:gd name="T56" fmla="*/ 106 w 2530"/>
                <a:gd name="T57" fmla="*/ 8 h 386"/>
                <a:gd name="T58" fmla="*/ 116 w 2530"/>
                <a:gd name="T59" fmla="*/ 2 h 386"/>
                <a:gd name="T60" fmla="*/ 130 w 2530"/>
                <a:gd name="T61" fmla="*/ 0 h 386"/>
                <a:gd name="T62" fmla="*/ 143 w 2530"/>
                <a:gd name="T63" fmla="*/ 3 h 386"/>
                <a:gd name="T64" fmla="*/ 154 w 2530"/>
                <a:gd name="T65" fmla="*/ 5 h 386"/>
                <a:gd name="T66" fmla="*/ 166 w 2530"/>
                <a:gd name="T67" fmla="*/ 0 h 386"/>
                <a:gd name="T68" fmla="*/ 180 w 2530"/>
                <a:gd name="T69" fmla="*/ 1 h 386"/>
                <a:gd name="T70" fmla="*/ 194 w 2530"/>
                <a:gd name="T71" fmla="*/ 8 h 386"/>
                <a:gd name="T72" fmla="*/ 204 w 2530"/>
                <a:gd name="T73" fmla="*/ 2 h 386"/>
                <a:gd name="T74" fmla="*/ 217 w 2530"/>
                <a:gd name="T75" fmla="*/ 0 h 386"/>
                <a:gd name="T76" fmla="*/ 231 w 2530"/>
                <a:gd name="T77" fmla="*/ 3 h 386"/>
                <a:gd name="T78" fmla="*/ 242 w 2530"/>
                <a:gd name="T79" fmla="*/ 5 h 386"/>
                <a:gd name="T80" fmla="*/ 253 w 2530"/>
                <a:gd name="T81" fmla="*/ 0 h 386"/>
                <a:gd name="T82" fmla="*/ 268 w 2530"/>
                <a:gd name="T83" fmla="*/ 1 h 386"/>
                <a:gd name="T84" fmla="*/ 282 w 2530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30" h="386">
                  <a:moveTo>
                    <a:pt x="2370" y="312"/>
                  </a:moveTo>
                  <a:lnTo>
                    <a:pt x="2329" y="345"/>
                  </a:lnTo>
                  <a:lnTo>
                    <a:pt x="2276" y="364"/>
                  </a:lnTo>
                  <a:lnTo>
                    <a:pt x="2227" y="386"/>
                  </a:lnTo>
                  <a:lnTo>
                    <a:pt x="2156" y="386"/>
                  </a:lnTo>
                  <a:lnTo>
                    <a:pt x="2094" y="376"/>
                  </a:lnTo>
                  <a:lnTo>
                    <a:pt x="2036" y="352"/>
                  </a:lnTo>
                  <a:lnTo>
                    <a:pt x="1973" y="312"/>
                  </a:lnTo>
                  <a:lnTo>
                    <a:pt x="1932" y="345"/>
                  </a:lnTo>
                  <a:lnTo>
                    <a:pt x="1881" y="364"/>
                  </a:lnTo>
                  <a:lnTo>
                    <a:pt x="1833" y="386"/>
                  </a:lnTo>
                  <a:lnTo>
                    <a:pt x="1772" y="386"/>
                  </a:lnTo>
                  <a:lnTo>
                    <a:pt x="1700" y="376"/>
                  </a:lnTo>
                  <a:lnTo>
                    <a:pt x="1641" y="352"/>
                  </a:lnTo>
                  <a:lnTo>
                    <a:pt x="1578" y="312"/>
                  </a:lnTo>
                  <a:lnTo>
                    <a:pt x="1537" y="345"/>
                  </a:lnTo>
                  <a:lnTo>
                    <a:pt x="1489" y="364"/>
                  </a:lnTo>
                  <a:lnTo>
                    <a:pt x="1449" y="386"/>
                  </a:lnTo>
                  <a:lnTo>
                    <a:pt x="1378" y="386"/>
                  </a:lnTo>
                  <a:lnTo>
                    <a:pt x="1307" y="376"/>
                  </a:lnTo>
                  <a:lnTo>
                    <a:pt x="1245" y="352"/>
                  </a:lnTo>
                  <a:lnTo>
                    <a:pt x="1184" y="312"/>
                  </a:lnTo>
                  <a:lnTo>
                    <a:pt x="1146" y="345"/>
                  </a:lnTo>
                  <a:lnTo>
                    <a:pt x="1094" y="364"/>
                  </a:lnTo>
                  <a:lnTo>
                    <a:pt x="1044" y="386"/>
                  </a:lnTo>
                  <a:lnTo>
                    <a:pt x="975" y="386"/>
                  </a:lnTo>
                  <a:lnTo>
                    <a:pt x="912" y="376"/>
                  </a:lnTo>
                  <a:lnTo>
                    <a:pt x="850" y="352"/>
                  </a:lnTo>
                  <a:lnTo>
                    <a:pt x="792" y="312"/>
                  </a:lnTo>
                  <a:lnTo>
                    <a:pt x="752" y="345"/>
                  </a:lnTo>
                  <a:lnTo>
                    <a:pt x="700" y="364"/>
                  </a:lnTo>
                  <a:lnTo>
                    <a:pt x="662" y="386"/>
                  </a:lnTo>
                  <a:lnTo>
                    <a:pt x="589" y="386"/>
                  </a:lnTo>
                  <a:lnTo>
                    <a:pt x="518" y="376"/>
                  </a:lnTo>
                  <a:lnTo>
                    <a:pt x="459" y="352"/>
                  </a:lnTo>
                  <a:lnTo>
                    <a:pt x="397" y="312"/>
                  </a:lnTo>
                  <a:lnTo>
                    <a:pt x="357" y="345"/>
                  </a:lnTo>
                  <a:lnTo>
                    <a:pt x="318" y="364"/>
                  </a:lnTo>
                  <a:lnTo>
                    <a:pt x="257" y="386"/>
                  </a:lnTo>
                  <a:lnTo>
                    <a:pt x="194" y="386"/>
                  </a:lnTo>
                  <a:lnTo>
                    <a:pt x="125" y="376"/>
                  </a:lnTo>
                  <a:lnTo>
                    <a:pt x="65" y="352"/>
                  </a:lnTo>
                  <a:lnTo>
                    <a:pt x="0" y="312"/>
                  </a:lnTo>
                  <a:lnTo>
                    <a:pt x="163" y="72"/>
                  </a:lnTo>
                  <a:lnTo>
                    <a:pt x="205" y="41"/>
                  </a:lnTo>
                  <a:lnTo>
                    <a:pt x="257" y="21"/>
                  </a:lnTo>
                  <a:lnTo>
                    <a:pt x="309" y="0"/>
                  </a:lnTo>
                  <a:lnTo>
                    <a:pt x="377" y="0"/>
                  </a:lnTo>
                  <a:lnTo>
                    <a:pt x="439" y="11"/>
                  </a:lnTo>
                  <a:lnTo>
                    <a:pt x="507" y="31"/>
                  </a:lnTo>
                  <a:lnTo>
                    <a:pt x="560" y="72"/>
                  </a:lnTo>
                  <a:lnTo>
                    <a:pt x="601" y="41"/>
                  </a:lnTo>
                  <a:lnTo>
                    <a:pt x="652" y="21"/>
                  </a:lnTo>
                  <a:lnTo>
                    <a:pt x="700" y="0"/>
                  </a:lnTo>
                  <a:lnTo>
                    <a:pt x="771" y="0"/>
                  </a:lnTo>
                  <a:lnTo>
                    <a:pt x="833" y="11"/>
                  </a:lnTo>
                  <a:lnTo>
                    <a:pt x="891" y="31"/>
                  </a:lnTo>
                  <a:lnTo>
                    <a:pt x="952" y="72"/>
                  </a:lnTo>
                  <a:lnTo>
                    <a:pt x="996" y="41"/>
                  </a:lnTo>
                  <a:lnTo>
                    <a:pt x="1044" y="21"/>
                  </a:lnTo>
                  <a:lnTo>
                    <a:pt x="1094" y="0"/>
                  </a:lnTo>
                  <a:lnTo>
                    <a:pt x="1166" y="0"/>
                  </a:lnTo>
                  <a:lnTo>
                    <a:pt x="1224" y="11"/>
                  </a:lnTo>
                  <a:lnTo>
                    <a:pt x="1286" y="31"/>
                  </a:lnTo>
                  <a:lnTo>
                    <a:pt x="1349" y="72"/>
                  </a:lnTo>
                  <a:lnTo>
                    <a:pt x="1388" y="41"/>
                  </a:lnTo>
                  <a:lnTo>
                    <a:pt x="1438" y="21"/>
                  </a:lnTo>
                  <a:lnTo>
                    <a:pt x="1489" y="0"/>
                  </a:lnTo>
                  <a:lnTo>
                    <a:pt x="1558" y="0"/>
                  </a:lnTo>
                  <a:lnTo>
                    <a:pt x="1622" y="11"/>
                  </a:lnTo>
                  <a:lnTo>
                    <a:pt x="1683" y="31"/>
                  </a:lnTo>
                  <a:lnTo>
                    <a:pt x="1741" y="72"/>
                  </a:lnTo>
                  <a:lnTo>
                    <a:pt x="1781" y="41"/>
                  </a:lnTo>
                  <a:lnTo>
                    <a:pt x="1833" y="21"/>
                  </a:lnTo>
                  <a:lnTo>
                    <a:pt x="1881" y="0"/>
                  </a:lnTo>
                  <a:lnTo>
                    <a:pt x="1945" y="0"/>
                  </a:lnTo>
                  <a:lnTo>
                    <a:pt x="2016" y="11"/>
                  </a:lnTo>
                  <a:lnTo>
                    <a:pt x="2075" y="31"/>
                  </a:lnTo>
                  <a:lnTo>
                    <a:pt x="2136" y="72"/>
                  </a:lnTo>
                  <a:lnTo>
                    <a:pt x="2176" y="41"/>
                  </a:lnTo>
                  <a:lnTo>
                    <a:pt x="2227" y="21"/>
                  </a:lnTo>
                  <a:lnTo>
                    <a:pt x="2276" y="0"/>
                  </a:lnTo>
                  <a:lnTo>
                    <a:pt x="2340" y="0"/>
                  </a:lnTo>
                  <a:lnTo>
                    <a:pt x="2407" y="11"/>
                  </a:lnTo>
                  <a:lnTo>
                    <a:pt x="2469" y="31"/>
                  </a:lnTo>
                  <a:lnTo>
                    <a:pt x="2530" y="72"/>
                  </a:lnTo>
                  <a:lnTo>
                    <a:pt x="2370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34" name="Line 40">
              <a:extLst>
                <a:ext uri="{FF2B5EF4-FFF2-40B4-BE49-F238E27FC236}">
                  <a16:creationId xmlns:a16="http://schemas.microsoft.com/office/drawing/2014/main" id="{97D4441A-71E7-440C-A669-BA5E6A4B23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2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5" name="Line 41">
              <a:extLst>
                <a:ext uri="{FF2B5EF4-FFF2-40B4-BE49-F238E27FC236}">
                  <a16:creationId xmlns:a16="http://schemas.microsoft.com/office/drawing/2014/main" id="{DBC86A65-CE7F-4C2A-97DD-095D69F362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1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6" name="Line 42">
              <a:extLst>
                <a:ext uri="{FF2B5EF4-FFF2-40B4-BE49-F238E27FC236}">
                  <a16:creationId xmlns:a16="http://schemas.microsoft.com/office/drawing/2014/main" id="{B2390DA8-5A23-455E-BC72-0FB0A836E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01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7" name="Line 43">
              <a:extLst>
                <a:ext uri="{FF2B5EF4-FFF2-40B4-BE49-F238E27FC236}">
                  <a16:creationId xmlns:a16="http://schemas.microsoft.com/office/drawing/2014/main" id="{E084F03B-53D2-4483-9DBC-AEF9DD7895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70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8" name="Line 44">
              <a:extLst>
                <a:ext uri="{FF2B5EF4-FFF2-40B4-BE49-F238E27FC236}">
                  <a16:creationId xmlns:a16="http://schemas.microsoft.com/office/drawing/2014/main" id="{803837E0-F100-44A0-B59F-BDA13BE892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9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39" name="Line 45">
              <a:extLst>
                <a:ext uri="{FF2B5EF4-FFF2-40B4-BE49-F238E27FC236}">
                  <a16:creationId xmlns:a16="http://schemas.microsoft.com/office/drawing/2014/main" id="{2919E528-2E54-4983-8A23-3BF5A4E273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4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0" name="Line 46">
              <a:extLst>
                <a:ext uri="{FF2B5EF4-FFF2-40B4-BE49-F238E27FC236}">
                  <a16:creationId xmlns:a16="http://schemas.microsoft.com/office/drawing/2014/main" id="{5E90F1F0-8D18-4EE0-820C-3B32006BE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2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1" name="Line 47">
              <a:extLst>
                <a:ext uri="{FF2B5EF4-FFF2-40B4-BE49-F238E27FC236}">
                  <a16:creationId xmlns:a16="http://schemas.microsoft.com/office/drawing/2014/main" id="{B77C7C41-5306-491B-9E02-5DD9F1A71D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5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2" name="Freeform 48">
              <a:extLst>
                <a:ext uri="{FF2B5EF4-FFF2-40B4-BE49-F238E27FC236}">
                  <a16:creationId xmlns:a16="http://schemas.microsoft.com/office/drawing/2014/main" id="{D0430002-EF9E-4560-9681-E279A6B7D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12"/>
              <a:ext cx="322" cy="210"/>
            </a:xfrm>
            <a:custGeom>
              <a:avLst/>
              <a:gdLst>
                <a:gd name="T0" fmla="*/ 88 w 968"/>
                <a:gd name="T1" fmla="*/ 40 h 631"/>
                <a:gd name="T2" fmla="*/ 85 w 968"/>
                <a:gd name="T3" fmla="*/ 43 h 631"/>
                <a:gd name="T4" fmla="*/ 79 w 968"/>
                <a:gd name="T5" fmla="*/ 45 h 631"/>
                <a:gd name="T6" fmla="*/ 74 w 968"/>
                <a:gd name="T7" fmla="*/ 46 h 631"/>
                <a:gd name="T8" fmla="*/ 66 w 968"/>
                <a:gd name="T9" fmla="*/ 48 h 631"/>
                <a:gd name="T10" fmla="*/ 57 w 968"/>
                <a:gd name="T11" fmla="*/ 46 h 631"/>
                <a:gd name="T12" fmla="*/ 51 w 968"/>
                <a:gd name="T13" fmla="*/ 45 h 631"/>
                <a:gd name="T14" fmla="*/ 48 w 968"/>
                <a:gd name="T15" fmla="*/ 44 h 631"/>
                <a:gd name="T16" fmla="*/ 46 w 968"/>
                <a:gd name="T17" fmla="*/ 41 h 631"/>
                <a:gd name="T18" fmla="*/ 47 w 968"/>
                <a:gd name="T19" fmla="*/ 44 h 631"/>
                <a:gd name="T20" fmla="*/ 47 w 968"/>
                <a:gd name="T21" fmla="*/ 48 h 631"/>
                <a:gd name="T22" fmla="*/ 47 w 968"/>
                <a:gd name="T23" fmla="*/ 51 h 631"/>
                <a:gd name="T24" fmla="*/ 46 w 968"/>
                <a:gd name="T25" fmla="*/ 58 h 631"/>
                <a:gd name="T26" fmla="*/ 42 w 968"/>
                <a:gd name="T27" fmla="*/ 66 h 631"/>
                <a:gd name="T28" fmla="*/ 37 w 968"/>
                <a:gd name="T29" fmla="*/ 70 h 631"/>
                <a:gd name="T30" fmla="*/ 8 w 968"/>
                <a:gd name="T31" fmla="*/ 52 h 631"/>
                <a:gd name="T32" fmla="*/ 5 w 968"/>
                <a:gd name="T33" fmla="*/ 51 h 631"/>
                <a:gd name="T34" fmla="*/ 2 w 968"/>
                <a:gd name="T35" fmla="*/ 45 h 631"/>
                <a:gd name="T36" fmla="*/ 1 w 968"/>
                <a:gd name="T37" fmla="*/ 40 h 631"/>
                <a:gd name="T38" fmla="*/ 0 w 968"/>
                <a:gd name="T39" fmla="*/ 33 h 631"/>
                <a:gd name="T40" fmla="*/ 0 w 968"/>
                <a:gd name="T41" fmla="*/ 26 h 631"/>
                <a:gd name="T42" fmla="*/ 2 w 968"/>
                <a:gd name="T43" fmla="*/ 21 h 631"/>
                <a:gd name="T44" fmla="*/ 4 w 968"/>
                <a:gd name="T45" fmla="*/ 17 h 631"/>
                <a:gd name="T46" fmla="*/ 6 w 968"/>
                <a:gd name="T47" fmla="*/ 14 h 631"/>
                <a:gd name="T48" fmla="*/ 10 w 968"/>
                <a:gd name="T49" fmla="*/ 12 h 631"/>
                <a:gd name="T50" fmla="*/ 15 w 968"/>
                <a:gd name="T51" fmla="*/ 10 h 631"/>
                <a:gd name="T52" fmla="*/ 18 w 968"/>
                <a:gd name="T53" fmla="*/ 10 h 631"/>
                <a:gd name="T54" fmla="*/ 19 w 968"/>
                <a:gd name="T55" fmla="*/ 8 h 631"/>
                <a:gd name="T56" fmla="*/ 19 w 968"/>
                <a:gd name="T57" fmla="*/ 6 h 631"/>
                <a:gd name="T58" fmla="*/ 23 w 968"/>
                <a:gd name="T59" fmla="*/ 4 h 631"/>
                <a:gd name="T60" fmla="*/ 28 w 968"/>
                <a:gd name="T61" fmla="*/ 1 h 631"/>
                <a:gd name="T62" fmla="*/ 37 w 968"/>
                <a:gd name="T63" fmla="*/ 0 h 631"/>
                <a:gd name="T64" fmla="*/ 45 w 968"/>
                <a:gd name="T65" fmla="*/ 0 h 631"/>
                <a:gd name="T66" fmla="*/ 51 w 968"/>
                <a:gd name="T67" fmla="*/ 0 h 631"/>
                <a:gd name="T68" fmla="*/ 57 w 968"/>
                <a:gd name="T69" fmla="*/ 1 h 631"/>
                <a:gd name="T70" fmla="*/ 62 w 968"/>
                <a:gd name="T71" fmla="*/ 2 h 631"/>
                <a:gd name="T72" fmla="*/ 66 w 968"/>
                <a:gd name="T73" fmla="*/ 6 h 631"/>
                <a:gd name="T74" fmla="*/ 68 w 968"/>
                <a:gd name="T75" fmla="*/ 7 h 631"/>
                <a:gd name="T76" fmla="*/ 74 w 968"/>
                <a:gd name="T77" fmla="*/ 6 h 631"/>
                <a:gd name="T78" fmla="*/ 78 w 968"/>
                <a:gd name="T79" fmla="*/ 4 h 631"/>
                <a:gd name="T80" fmla="*/ 86 w 968"/>
                <a:gd name="T81" fmla="*/ 4 h 631"/>
                <a:gd name="T82" fmla="*/ 94 w 968"/>
                <a:gd name="T83" fmla="*/ 4 h 631"/>
                <a:gd name="T84" fmla="*/ 100 w 968"/>
                <a:gd name="T85" fmla="*/ 8 h 631"/>
                <a:gd name="T86" fmla="*/ 107 w 968"/>
                <a:gd name="T87" fmla="*/ 12 h 631"/>
                <a:gd name="T88" fmla="*/ 88 w 968"/>
                <a:gd name="T89" fmla="*/ 40 h 63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68" h="631">
                  <a:moveTo>
                    <a:pt x="797" y="357"/>
                  </a:moveTo>
                  <a:lnTo>
                    <a:pt x="766" y="388"/>
                  </a:lnTo>
                  <a:lnTo>
                    <a:pt x="716" y="410"/>
                  </a:lnTo>
                  <a:lnTo>
                    <a:pt x="665" y="417"/>
                  </a:lnTo>
                  <a:lnTo>
                    <a:pt x="593" y="430"/>
                  </a:lnTo>
                  <a:lnTo>
                    <a:pt x="515" y="417"/>
                  </a:lnTo>
                  <a:lnTo>
                    <a:pt x="463" y="410"/>
                  </a:lnTo>
                  <a:lnTo>
                    <a:pt x="433" y="398"/>
                  </a:lnTo>
                  <a:lnTo>
                    <a:pt x="413" y="370"/>
                  </a:lnTo>
                  <a:lnTo>
                    <a:pt x="423" y="398"/>
                  </a:lnTo>
                  <a:lnTo>
                    <a:pt x="423" y="430"/>
                  </a:lnTo>
                  <a:lnTo>
                    <a:pt x="423" y="456"/>
                  </a:lnTo>
                  <a:lnTo>
                    <a:pt x="413" y="521"/>
                  </a:lnTo>
                  <a:lnTo>
                    <a:pt x="382" y="593"/>
                  </a:lnTo>
                  <a:lnTo>
                    <a:pt x="331" y="631"/>
                  </a:lnTo>
                  <a:lnTo>
                    <a:pt x="69" y="469"/>
                  </a:lnTo>
                  <a:lnTo>
                    <a:pt x="46" y="456"/>
                  </a:lnTo>
                  <a:lnTo>
                    <a:pt x="21" y="410"/>
                  </a:lnTo>
                  <a:lnTo>
                    <a:pt x="8" y="357"/>
                  </a:lnTo>
                  <a:lnTo>
                    <a:pt x="0" y="295"/>
                  </a:lnTo>
                  <a:lnTo>
                    <a:pt x="0" y="235"/>
                  </a:lnTo>
                  <a:lnTo>
                    <a:pt x="21" y="185"/>
                  </a:lnTo>
                  <a:lnTo>
                    <a:pt x="39" y="154"/>
                  </a:lnTo>
                  <a:lnTo>
                    <a:pt x="58" y="123"/>
                  </a:lnTo>
                  <a:lnTo>
                    <a:pt x="89" y="105"/>
                  </a:lnTo>
                  <a:lnTo>
                    <a:pt x="131" y="94"/>
                  </a:lnTo>
                  <a:lnTo>
                    <a:pt x="161" y="94"/>
                  </a:lnTo>
                  <a:lnTo>
                    <a:pt x="171" y="74"/>
                  </a:lnTo>
                  <a:lnTo>
                    <a:pt x="171" y="53"/>
                  </a:lnTo>
                  <a:lnTo>
                    <a:pt x="209" y="34"/>
                  </a:lnTo>
                  <a:lnTo>
                    <a:pt x="250" y="10"/>
                  </a:lnTo>
                  <a:lnTo>
                    <a:pt x="331" y="0"/>
                  </a:lnTo>
                  <a:lnTo>
                    <a:pt x="403" y="0"/>
                  </a:lnTo>
                  <a:lnTo>
                    <a:pt x="463" y="0"/>
                  </a:lnTo>
                  <a:lnTo>
                    <a:pt x="515" y="10"/>
                  </a:lnTo>
                  <a:lnTo>
                    <a:pt x="563" y="21"/>
                  </a:lnTo>
                  <a:lnTo>
                    <a:pt x="593" y="53"/>
                  </a:lnTo>
                  <a:lnTo>
                    <a:pt x="614" y="61"/>
                  </a:lnTo>
                  <a:lnTo>
                    <a:pt x="665" y="53"/>
                  </a:lnTo>
                  <a:lnTo>
                    <a:pt x="705" y="40"/>
                  </a:lnTo>
                  <a:lnTo>
                    <a:pt x="776" y="34"/>
                  </a:lnTo>
                  <a:lnTo>
                    <a:pt x="847" y="40"/>
                  </a:lnTo>
                  <a:lnTo>
                    <a:pt x="906" y="74"/>
                  </a:lnTo>
                  <a:lnTo>
                    <a:pt x="968" y="105"/>
                  </a:lnTo>
                  <a:lnTo>
                    <a:pt x="797" y="35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43" name="Freeform 49">
              <a:extLst>
                <a:ext uri="{FF2B5EF4-FFF2-40B4-BE49-F238E27FC236}">
                  <a16:creationId xmlns:a16="http://schemas.microsoft.com/office/drawing/2014/main" id="{8021F0B6-CA2E-4D0E-8B96-67BB9C5B9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172"/>
              <a:ext cx="137" cy="815"/>
            </a:xfrm>
            <a:custGeom>
              <a:avLst/>
              <a:gdLst>
                <a:gd name="T0" fmla="*/ 3 w 411"/>
                <a:gd name="T1" fmla="*/ 7 h 2445"/>
                <a:gd name="T2" fmla="*/ 0 w 411"/>
                <a:gd name="T3" fmla="*/ 19 h 2445"/>
                <a:gd name="T4" fmla="*/ 1 w 411"/>
                <a:gd name="T5" fmla="*/ 33 h 2445"/>
                <a:gd name="T6" fmla="*/ 8 w 411"/>
                <a:gd name="T7" fmla="*/ 42 h 2445"/>
                <a:gd name="T8" fmla="*/ 0 w 411"/>
                <a:gd name="T9" fmla="*/ 55 h 2445"/>
                <a:gd name="T10" fmla="*/ 0 w 411"/>
                <a:gd name="T11" fmla="*/ 69 h 2445"/>
                <a:gd name="T12" fmla="*/ 4 w 411"/>
                <a:gd name="T13" fmla="*/ 80 h 2445"/>
                <a:gd name="T14" fmla="*/ 3 w 411"/>
                <a:gd name="T15" fmla="*/ 92 h 2445"/>
                <a:gd name="T16" fmla="*/ 0 w 411"/>
                <a:gd name="T17" fmla="*/ 104 h 2445"/>
                <a:gd name="T18" fmla="*/ 1 w 411"/>
                <a:gd name="T19" fmla="*/ 118 h 2445"/>
                <a:gd name="T20" fmla="*/ 8 w 411"/>
                <a:gd name="T21" fmla="*/ 127 h 2445"/>
                <a:gd name="T22" fmla="*/ 0 w 411"/>
                <a:gd name="T23" fmla="*/ 140 h 2445"/>
                <a:gd name="T24" fmla="*/ 0 w 411"/>
                <a:gd name="T25" fmla="*/ 154 h 2445"/>
                <a:gd name="T26" fmla="*/ 4 w 411"/>
                <a:gd name="T27" fmla="*/ 165 h 2445"/>
                <a:gd name="T28" fmla="*/ 3 w 411"/>
                <a:gd name="T29" fmla="*/ 175 h 2445"/>
                <a:gd name="T30" fmla="*/ 0 w 411"/>
                <a:gd name="T31" fmla="*/ 189 h 2445"/>
                <a:gd name="T32" fmla="*/ 1 w 411"/>
                <a:gd name="T33" fmla="*/ 202 h 2445"/>
                <a:gd name="T34" fmla="*/ 8 w 411"/>
                <a:gd name="T35" fmla="*/ 212 h 2445"/>
                <a:gd name="T36" fmla="*/ 0 w 411"/>
                <a:gd name="T37" fmla="*/ 225 h 2445"/>
                <a:gd name="T38" fmla="*/ 0 w 411"/>
                <a:gd name="T39" fmla="*/ 239 h 2445"/>
                <a:gd name="T40" fmla="*/ 4 w 411"/>
                <a:gd name="T41" fmla="*/ 250 h 2445"/>
                <a:gd name="T42" fmla="*/ 36 w 411"/>
                <a:gd name="T43" fmla="*/ 272 h 2445"/>
                <a:gd name="T44" fmla="*/ 45 w 411"/>
                <a:gd name="T45" fmla="*/ 258 h 2445"/>
                <a:gd name="T46" fmla="*/ 45 w 411"/>
                <a:gd name="T47" fmla="*/ 244 h 2445"/>
                <a:gd name="T48" fmla="*/ 40 w 411"/>
                <a:gd name="T49" fmla="*/ 234 h 2445"/>
                <a:gd name="T50" fmla="*/ 41 w 411"/>
                <a:gd name="T51" fmla="*/ 223 h 2445"/>
                <a:gd name="T52" fmla="*/ 46 w 411"/>
                <a:gd name="T53" fmla="*/ 209 h 2445"/>
                <a:gd name="T54" fmla="*/ 43 w 411"/>
                <a:gd name="T55" fmla="*/ 197 h 2445"/>
                <a:gd name="T56" fmla="*/ 36 w 411"/>
                <a:gd name="T57" fmla="*/ 187 h 2445"/>
                <a:gd name="T58" fmla="*/ 45 w 411"/>
                <a:gd name="T59" fmla="*/ 174 h 2445"/>
                <a:gd name="T60" fmla="*/ 45 w 411"/>
                <a:gd name="T61" fmla="*/ 160 h 2445"/>
                <a:gd name="T62" fmla="*/ 40 w 411"/>
                <a:gd name="T63" fmla="*/ 149 h 2445"/>
                <a:gd name="T64" fmla="*/ 41 w 411"/>
                <a:gd name="T65" fmla="*/ 138 h 2445"/>
                <a:gd name="T66" fmla="*/ 46 w 411"/>
                <a:gd name="T67" fmla="*/ 125 h 2445"/>
                <a:gd name="T68" fmla="*/ 43 w 411"/>
                <a:gd name="T69" fmla="*/ 112 h 2445"/>
                <a:gd name="T70" fmla="*/ 36 w 411"/>
                <a:gd name="T71" fmla="*/ 102 h 2445"/>
                <a:gd name="T72" fmla="*/ 45 w 411"/>
                <a:gd name="T73" fmla="*/ 89 h 2445"/>
                <a:gd name="T74" fmla="*/ 45 w 411"/>
                <a:gd name="T75" fmla="*/ 76 h 2445"/>
                <a:gd name="T76" fmla="*/ 40 w 411"/>
                <a:gd name="T77" fmla="*/ 64 h 2445"/>
                <a:gd name="T78" fmla="*/ 41 w 411"/>
                <a:gd name="T79" fmla="*/ 54 h 2445"/>
                <a:gd name="T80" fmla="*/ 46 w 411"/>
                <a:gd name="T81" fmla="*/ 39 h 2445"/>
                <a:gd name="T82" fmla="*/ 43 w 411"/>
                <a:gd name="T83" fmla="*/ 27 h 2445"/>
                <a:gd name="T84" fmla="*/ 36 w 411"/>
                <a:gd name="T85" fmla="*/ 18 h 24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11" h="2445">
                  <a:moveTo>
                    <a:pt x="68" y="0"/>
                  </a:moveTo>
                  <a:lnTo>
                    <a:pt x="29" y="61"/>
                  </a:lnTo>
                  <a:lnTo>
                    <a:pt x="0" y="123"/>
                  </a:lnTo>
                  <a:lnTo>
                    <a:pt x="0" y="172"/>
                  </a:lnTo>
                  <a:lnTo>
                    <a:pt x="0" y="243"/>
                  </a:lnTo>
                  <a:lnTo>
                    <a:pt x="8" y="294"/>
                  </a:lnTo>
                  <a:lnTo>
                    <a:pt x="39" y="333"/>
                  </a:lnTo>
                  <a:lnTo>
                    <a:pt x="68" y="375"/>
                  </a:lnTo>
                  <a:lnTo>
                    <a:pt x="29" y="438"/>
                  </a:lnTo>
                  <a:lnTo>
                    <a:pt x="0" y="497"/>
                  </a:lnTo>
                  <a:lnTo>
                    <a:pt x="0" y="559"/>
                  </a:lnTo>
                  <a:lnTo>
                    <a:pt x="0" y="620"/>
                  </a:lnTo>
                  <a:lnTo>
                    <a:pt x="8" y="672"/>
                  </a:lnTo>
                  <a:lnTo>
                    <a:pt x="39" y="724"/>
                  </a:lnTo>
                  <a:lnTo>
                    <a:pt x="68" y="764"/>
                  </a:lnTo>
                  <a:lnTo>
                    <a:pt x="29" y="826"/>
                  </a:lnTo>
                  <a:lnTo>
                    <a:pt x="0" y="875"/>
                  </a:lnTo>
                  <a:lnTo>
                    <a:pt x="0" y="937"/>
                  </a:lnTo>
                  <a:lnTo>
                    <a:pt x="0" y="1005"/>
                  </a:lnTo>
                  <a:lnTo>
                    <a:pt x="8" y="1060"/>
                  </a:lnTo>
                  <a:lnTo>
                    <a:pt x="39" y="1101"/>
                  </a:lnTo>
                  <a:lnTo>
                    <a:pt x="68" y="1141"/>
                  </a:lnTo>
                  <a:lnTo>
                    <a:pt x="29" y="1201"/>
                  </a:lnTo>
                  <a:lnTo>
                    <a:pt x="0" y="1263"/>
                  </a:lnTo>
                  <a:lnTo>
                    <a:pt x="0" y="1323"/>
                  </a:lnTo>
                  <a:lnTo>
                    <a:pt x="0" y="1383"/>
                  </a:lnTo>
                  <a:lnTo>
                    <a:pt x="8" y="1437"/>
                  </a:lnTo>
                  <a:lnTo>
                    <a:pt x="39" y="1489"/>
                  </a:lnTo>
                  <a:lnTo>
                    <a:pt x="68" y="1526"/>
                  </a:lnTo>
                  <a:lnTo>
                    <a:pt x="29" y="1578"/>
                  </a:lnTo>
                  <a:lnTo>
                    <a:pt x="0" y="1640"/>
                  </a:lnTo>
                  <a:lnTo>
                    <a:pt x="0" y="1701"/>
                  </a:lnTo>
                  <a:lnTo>
                    <a:pt x="0" y="1773"/>
                  </a:lnTo>
                  <a:lnTo>
                    <a:pt x="8" y="1815"/>
                  </a:lnTo>
                  <a:lnTo>
                    <a:pt x="39" y="1864"/>
                  </a:lnTo>
                  <a:lnTo>
                    <a:pt x="68" y="1904"/>
                  </a:lnTo>
                  <a:lnTo>
                    <a:pt x="29" y="1966"/>
                  </a:lnTo>
                  <a:lnTo>
                    <a:pt x="0" y="2028"/>
                  </a:lnTo>
                  <a:lnTo>
                    <a:pt x="0" y="2089"/>
                  </a:lnTo>
                  <a:lnTo>
                    <a:pt x="0" y="2151"/>
                  </a:lnTo>
                  <a:lnTo>
                    <a:pt x="8" y="2200"/>
                  </a:lnTo>
                  <a:lnTo>
                    <a:pt x="39" y="2253"/>
                  </a:lnTo>
                  <a:lnTo>
                    <a:pt x="68" y="2281"/>
                  </a:lnTo>
                  <a:lnTo>
                    <a:pt x="328" y="2445"/>
                  </a:lnTo>
                  <a:lnTo>
                    <a:pt x="370" y="2395"/>
                  </a:lnTo>
                  <a:lnTo>
                    <a:pt x="401" y="2323"/>
                  </a:lnTo>
                  <a:lnTo>
                    <a:pt x="411" y="2271"/>
                  </a:lnTo>
                  <a:lnTo>
                    <a:pt x="401" y="2200"/>
                  </a:lnTo>
                  <a:lnTo>
                    <a:pt x="390" y="2151"/>
                  </a:lnTo>
                  <a:lnTo>
                    <a:pt x="363" y="2109"/>
                  </a:lnTo>
                  <a:lnTo>
                    <a:pt x="328" y="2068"/>
                  </a:lnTo>
                  <a:lnTo>
                    <a:pt x="370" y="2010"/>
                  </a:lnTo>
                  <a:lnTo>
                    <a:pt x="401" y="1945"/>
                  </a:lnTo>
                  <a:lnTo>
                    <a:pt x="411" y="1883"/>
                  </a:lnTo>
                  <a:lnTo>
                    <a:pt x="401" y="1825"/>
                  </a:lnTo>
                  <a:lnTo>
                    <a:pt x="390" y="1773"/>
                  </a:lnTo>
                  <a:lnTo>
                    <a:pt x="363" y="1722"/>
                  </a:lnTo>
                  <a:lnTo>
                    <a:pt x="328" y="1681"/>
                  </a:lnTo>
                  <a:lnTo>
                    <a:pt x="370" y="1630"/>
                  </a:lnTo>
                  <a:lnTo>
                    <a:pt x="401" y="1568"/>
                  </a:lnTo>
                  <a:lnTo>
                    <a:pt x="411" y="1508"/>
                  </a:lnTo>
                  <a:lnTo>
                    <a:pt x="401" y="1437"/>
                  </a:lnTo>
                  <a:lnTo>
                    <a:pt x="390" y="1396"/>
                  </a:lnTo>
                  <a:lnTo>
                    <a:pt x="363" y="1342"/>
                  </a:lnTo>
                  <a:lnTo>
                    <a:pt x="328" y="1304"/>
                  </a:lnTo>
                  <a:lnTo>
                    <a:pt x="370" y="1242"/>
                  </a:lnTo>
                  <a:lnTo>
                    <a:pt x="401" y="1180"/>
                  </a:lnTo>
                  <a:lnTo>
                    <a:pt x="411" y="1122"/>
                  </a:lnTo>
                  <a:lnTo>
                    <a:pt x="401" y="1060"/>
                  </a:lnTo>
                  <a:lnTo>
                    <a:pt x="390" y="1005"/>
                  </a:lnTo>
                  <a:lnTo>
                    <a:pt x="363" y="959"/>
                  </a:lnTo>
                  <a:lnTo>
                    <a:pt x="328" y="919"/>
                  </a:lnTo>
                  <a:lnTo>
                    <a:pt x="370" y="865"/>
                  </a:lnTo>
                  <a:lnTo>
                    <a:pt x="401" y="805"/>
                  </a:lnTo>
                  <a:lnTo>
                    <a:pt x="411" y="744"/>
                  </a:lnTo>
                  <a:lnTo>
                    <a:pt x="401" y="680"/>
                  </a:lnTo>
                  <a:lnTo>
                    <a:pt x="390" y="633"/>
                  </a:lnTo>
                  <a:lnTo>
                    <a:pt x="363" y="579"/>
                  </a:lnTo>
                  <a:lnTo>
                    <a:pt x="328" y="539"/>
                  </a:lnTo>
                  <a:lnTo>
                    <a:pt x="370" y="487"/>
                  </a:lnTo>
                  <a:lnTo>
                    <a:pt x="401" y="417"/>
                  </a:lnTo>
                  <a:lnTo>
                    <a:pt x="411" y="354"/>
                  </a:lnTo>
                  <a:lnTo>
                    <a:pt x="401" y="294"/>
                  </a:lnTo>
                  <a:lnTo>
                    <a:pt x="390" y="243"/>
                  </a:lnTo>
                  <a:lnTo>
                    <a:pt x="363" y="191"/>
                  </a:lnTo>
                  <a:lnTo>
                    <a:pt x="328" y="16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44" name="Freeform 50">
              <a:extLst>
                <a:ext uri="{FF2B5EF4-FFF2-40B4-BE49-F238E27FC236}">
                  <a16:creationId xmlns:a16="http://schemas.microsoft.com/office/drawing/2014/main" id="{64D92B9A-2F0C-41C9-B8B6-2594156195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3226"/>
              <a:ext cx="137" cy="815"/>
            </a:xfrm>
            <a:custGeom>
              <a:avLst/>
              <a:gdLst>
                <a:gd name="T0" fmla="*/ 41 w 411"/>
                <a:gd name="T1" fmla="*/ 266 h 2445"/>
                <a:gd name="T2" fmla="*/ 46 w 411"/>
                <a:gd name="T3" fmla="*/ 253 h 2445"/>
                <a:gd name="T4" fmla="*/ 43 w 411"/>
                <a:gd name="T5" fmla="*/ 239 h 2445"/>
                <a:gd name="T6" fmla="*/ 36 w 411"/>
                <a:gd name="T7" fmla="*/ 230 h 2445"/>
                <a:gd name="T8" fmla="*/ 45 w 411"/>
                <a:gd name="T9" fmla="*/ 216 h 2445"/>
                <a:gd name="T10" fmla="*/ 45 w 411"/>
                <a:gd name="T11" fmla="*/ 202 h 2445"/>
                <a:gd name="T12" fmla="*/ 40 w 411"/>
                <a:gd name="T13" fmla="*/ 191 h 2445"/>
                <a:gd name="T14" fmla="*/ 41 w 411"/>
                <a:gd name="T15" fmla="*/ 181 h 2445"/>
                <a:gd name="T16" fmla="*/ 46 w 411"/>
                <a:gd name="T17" fmla="*/ 168 h 2445"/>
                <a:gd name="T18" fmla="*/ 43 w 411"/>
                <a:gd name="T19" fmla="*/ 154 h 2445"/>
                <a:gd name="T20" fmla="*/ 36 w 411"/>
                <a:gd name="T21" fmla="*/ 145 h 2445"/>
                <a:gd name="T22" fmla="*/ 45 w 411"/>
                <a:gd name="T23" fmla="*/ 131 h 2445"/>
                <a:gd name="T24" fmla="*/ 45 w 411"/>
                <a:gd name="T25" fmla="*/ 117 h 2445"/>
                <a:gd name="T26" fmla="*/ 40 w 411"/>
                <a:gd name="T27" fmla="*/ 106 h 2445"/>
                <a:gd name="T28" fmla="*/ 41 w 411"/>
                <a:gd name="T29" fmla="*/ 96 h 2445"/>
                <a:gd name="T30" fmla="*/ 46 w 411"/>
                <a:gd name="T31" fmla="*/ 83 h 2445"/>
                <a:gd name="T32" fmla="*/ 43 w 411"/>
                <a:gd name="T33" fmla="*/ 69 h 2445"/>
                <a:gd name="T34" fmla="*/ 36 w 411"/>
                <a:gd name="T35" fmla="*/ 60 h 2445"/>
                <a:gd name="T36" fmla="*/ 45 w 411"/>
                <a:gd name="T37" fmla="*/ 46 h 2445"/>
                <a:gd name="T38" fmla="*/ 45 w 411"/>
                <a:gd name="T39" fmla="*/ 33 h 2445"/>
                <a:gd name="T40" fmla="*/ 40 w 411"/>
                <a:gd name="T41" fmla="*/ 21 h 2445"/>
                <a:gd name="T42" fmla="*/ 9 w 411"/>
                <a:gd name="T43" fmla="*/ 0 h 2445"/>
                <a:gd name="T44" fmla="*/ 3 w 411"/>
                <a:gd name="T45" fmla="*/ 5 h 2445"/>
                <a:gd name="T46" fmla="*/ 0 w 411"/>
                <a:gd name="T47" fmla="*/ 19 h 2445"/>
                <a:gd name="T48" fmla="*/ 1 w 411"/>
                <a:gd name="T49" fmla="*/ 32 h 2445"/>
                <a:gd name="T50" fmla="*/ 8 w 411"/>
                <a:gd name="T51" fmla="*/ 42 h 2445"/>
                <a:gd name="T52" fmla="*/ 0 w 411"/>
                <a:gd name="T53" fmla="*/ 56 h 2445"/>
                <a:gd name="T54" fmla="*/ 0 w 411"/>
                <a:gd name="T55" fmla="*/ 69 h 2445"/>
                <a:gd name="T56" fmla="*/ 4 w 411"/>
                <a:gd name="T57" fmla="*/ 80 h 2445"/>
                <a:gd name="T58" fmla="*/ 3 w 411"/>
                <a:gd name="T59" fmla="*/ 91 h 2445"/>
                <a:gd name="T60" fmla="*/ 0 w 411"/>
                <a:gd name="T61" fmla="*/ 104 h 2445"/>
                <a:gd name="T62" fmla="*/ 1 w 411"/>
                <a:gd name="T63" fmla="*/ 117 h 2445"/>
                <a:gd name="T64" fmla="*/ 8 w 411"/>
                <a:gd name="T65" fmla="*/ 127 h 2445"/>
                <a:gd name="T66" fmla="*/ 0 w 411"/>
                <a:gd name="T67" fmla="*/ 140 h 2445"/>
                <a:gd name="T68" fmla="*/ 0 w 411"/>
                <a:gd name="T69" fmla="*/ 154 h 2445"/>
                <a:gd name="T70" fmla="*/ 4 w 411"/>
                <a:gd name="T71" fmla="*/ 165 h 2445"/>
                <a:gd name="T72" fmla="*/ 3 w 411"/>
                <a:gd name="T73" fmla="*/ 175 h 2445"/>
                <a:gd name="T74" fmla="*/ 0 w 411"/>
                <a:gd name="T75" fmla="*/ 189 h 2445"/>
                <a:gd name="T76" fmla="*/ 1 w 411"/>
                <a:gd name="T77" fmla="*/ 202 h 2445"/>
                <a:gd name="T78" fmla="*/ 8 w 411"/>
                <a:gd name="T79" fmla="*/ 212 h 2445"/>
                <a:gd name="T80" fmla="*/ 0 w 411"/>
                <a:gd name="T81" fmla="*/ 226 h 2445"/>
                <a:gd name="T82" fmla="*/ 0 w 411"/>
                <a:gd name="T83" fmla="*/ 239 h 2445"/>
                <a:gd name="T84" fmla="*/ 4 w 411"/>
                <a:gd name="T85" fmla="*/ 249 h 2445"/>
                <a:gd name="T86" fmla="*/ 36 w 411"/>
                <a:gd name="T87" fmla="*/ 272 h 2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5">
                  <a:moveTo>
                    <a:pt x="328" y="2445"/>
                  </a:moveTo>
                  <a:lnTo>
                    <a:pt x="370" y="2395"/>
                  </a:lnTo>
                  <a:lnTo>
                    <a:pt x="401" y="2323"/>
                  </a:lnTo>
                  <a:lnTo>
                    <a:pt x="411" y="2273"/>
                  </a:lnTo>
                  <a:lnTo>
                    <a:pt x="401" y="2202"/>
                  </a:lnTo>
                  <a:lnTo>
                    <a:pt x="390" y="2151"/>
                  </a:lnTo>
                  <a:lnTo>
                    <a:pt x="363" y="2109"/>
                  </a:lnTo>
                  <a:lnTo>
                    <a:pt x="328" y="2068"/>
                  </a:lnTo>
                  <a:lnTo>
                    <a:pt x="370" y="2010"/>
                  </a:lnTo>
                  <a:lnTo>
                    <a:pt x="401" y="1945"/>
                  </a:lnTo>
                  <a:lnTo>
                    <a:pt x="411" y="1883"/>
                  </a:lnTo>
                  <a:lnTo>
                    <a:pt x="401" y="1815"/>
                  </a:lnTo>
                  <a:lnTo>
                    <a:pt x="390" y="1773"/>
                  </a:lnTo>
                  <a:lnTo>
                    <a:pt x="363" y="1721"/>
                  </a:lnTo>
                  <a:lnTo>
                    <a:pt x="328" y="1684"/>
                  </a:lnTo>
                  <a:lnTo>
                    <a:pt x="370" y="1630"/>
                  </a:lnTo>
                  <a:lnTo>
                    <a:pt x="401" y="1557"/>
                  </a:lnTo>
                  <a:lnTo>
                    <a:pt x="411" y="1508"/>
                  </a:lnTo>
                  <a:lnTo>
                    <a:pt x="401" y="1437"/>
                  </a:lnTo>
                  <a:lnTo>
                    <a:pt x="390" y="1383"/>
                  </a:lnTo>
                  <a:lnTo>
                    <a:pt x="363" y="1334"/>
                  </a:lnTo>
                  <a:lnTo>
                    <a:pt x="328" y="1304"/>
                  </a:lnTo>
                  <a:lnTo>
                    <a:pt x="370" y="1242"/>
                  </a:lnTo>
                  <a:lnTo>
                    <a:pt x="401" y="1182"/>
                  </a:lnTo>
                  <a:lnTo>
                    <a:pt x="411" y="1122"/>
                  </a:lnTo>
                  <a:lnTo>
                    <a:pt x="401" y="1049"/>
                  </a:lnTo>
                  <a:lnTo>
                    <a:pt x="390" y="1008"/>
                  </a:lnTo>
                  <a:lnTo>
                    <a:pt x="363" y="956"/>
                  </a:lnTo>
                  <a:lnTo>
                    <a:pt x="328" y="916"/>
                  </a:lnTo>
                  <a:lnTo>
                    <a:pt x="370" y="864"/>
                  </a:lnTo>
                  <a:lnTo>
                    <a:pt x="401" y="805"/>
                  </a:lnTo>
                  <a:lnTo>
                    <a:pt x="411" y="744"/>
                  </a:lnTo>
                  <a:lnTo>
                    <a:pt x="401" y="674"/>
                  </a:lnTo>
                  <a:lnTo>
                    <a:pt x="390" y="620"/>
                  </a:lnTo>
                  <a:lnTo>
                    <a:pt x="363" y="579"/>
                  </a:lnTo>
                  <a:lnTo>
                    <a:pt x="328" y="539"/>
                  </a:lnTo>
                  <a:lnTo>
                    <a:pt x="370" y="479"/>
                  </a:lnTo>
                  <a:lnTo>
                    <a:pt x="401" y="417"/>
                  </a:lnTo>
                  <a:lnTo>
                    <a:pt x="411" y="354"/>
                  </a:lnTo>
                  <a:lnTo>
                    <a:pt x="401" y="294"/>
                  </a:lnTo>
                  <a:lnTo>
                    <a:pt x="390" y="243"/>
                  </a:lnTo>
                  <a:lnTo>
                    <a:pt x="363" y="191"/>
                  </a:lnTo>
                  <a:lnTo>
                    <a:pt x="328" y="164"/>
                  </a:lnTo>
                  <a:lnTo>
                    <a:pt x="78" y="0"/>
                  </a:lnTo>
                  <a:lnTo>
                    <a:pt x="68" y="0"/>
                  </a:lnTo>
                  <a:lnTo>
                    <a:pt x="29" y="48"/>
                  </a:lnTo>
                  <a:lnTo>
                    <a:pt x="0" y="122"/>
                  </a:lnTo>
                  <a:lnTo>
                    <a:pt x="0" y="174"/>
                  </a:lnTo>
                  <a:lnTo>
                    <a:pt x="0" y="243"/>
                  </a:lnTo>
                  <a:lnTo>
                    <a:pt x="8" y="284"/>
                  </a:lnTo>
                  <a:lnTo>
                    <a:pt x="39" y="336"/>
                  </a:lnTo>
                  <a:lnTo>
                    <a:pt x="68" y="375"/>
                  </a:lnTo>
                  <a:lnTo>
                    <a:pt x="29" y="438"/>
                  </a:lnTo>
                  <a:lnTo>
                    <a:pt x="0" y="500"/>
                  </a:lnTo>
                  <a:lnTo>
                    <a:pt x="0" y="559"/>
                  </a:lnTo>
                  <a:lnTo>
                    <a:pt x="0" y="620"/>
                  </a:lnTo>
                  <a:lnTo>
                    <a:pt x="8" y="674"/>
                  </a:lnTo>
                  <a:lnTo>
                    <a:pt x="39" y="721"/>
                  </a:lnTo>
                  <a:lnTo>
                    <a:pt x="68" y="764"/>
                  </a:lnTo>
                  <a:lnTo>
                    <a:pt x="29" y="815"/>
                  </a:lnTo>
                  <a:lnTo>
                    <a:pt x="0" y="885"/>
                  </a:lnTo>
                  <a:lnTo>
                    <a:pt x="0" y="937"/>
                  </a:lnTo>
                  <a:lnTo>
                    <a:pt x="0" y="1008"/>
                  </a:lnTo>
                  <a:lnTo>
                    <a:pt x="8" y="1049"/>
                  </a:lnTo>
                  <a:lnTo>
                    <a:pt x="39" y="1101"/>
                  </a:lnTo>
                  <a:lnTo>
                    <a:pt x="68" y="1141"/>
                  </a:lnTo>
                  <a:lnTo>
                    <a:pt x="29" y="1201"/>
                  </a:lnTo>
                  <a:lnTo>
                    <a:pt x="0" y="1263"/>
                  </a:lnTo>
                  <a:lnTo>
                    <a:pt x="0" y="1323"/>
                  </a:lnTo>
                  <a:lnTo>
                    <a:pt x="0" y="1383"/>
                  </a:lnTo>
                  <a:lnTo>
                    <a:pt x="8" y="1437"/>
                  </a:lnTo>
                  <a:lnTo>
                    <a:pt x="39" y="1489"/>
                  </a:lnTo>
                  <a:lnTo>
                    <a:pt x="68" y="1519"/>
                  </a:lnTo>
                  <a:lnTo>
                    <a:pt x="29" y="1578"/>
                  </a:lnTo>
                  <a:lnTo>
                    <a:pt x="0" y="1640"/>
                  </a:lnTo>
                  <a:lnTo>
                    <a:pt x="0" y="1703"/>
                  </a:lnTo>
                  <a:lnTo>
                    <a:pt x="0" y="1773"/>
                  </a:lnTo>
                  <a:lnTo>
                    <a:pt x="8" y="1815"/>
                  </a:lnTo>
                  <a:lnTo>
                    <a:pt x="39" y="1866"/>
                  </a:lnTo>
                  <a:lnTo>
                    <a:pt x="68" y="1904"/>
                  </a:lnTo>
                  <a:lnTo>
                    <a:pt x="29" y="1966"/>
                  </a:lnTo>
                  <a:lnTo>
                    <a:pt x="0" y="2030"/>
                  </a:lnTo>
                  <a:lnTo>
                    <a:pt x="0" y="2089"/>
                  </a:lnTo>
                  <a:lnTo>
                    <a:pt x="0" y="2151"/>
                  </a:lnTo>
                  <a:lnTo>
                    <a:pt x="8" y="2202"/>
                  </a:lnTo>
                  <a:lnTo>
                    <a:pt x="39" y="2241"/>
                  </a:lnTo>
                  <a:lnTo>
                    <a:pt x="68" y="2281"/>
                  </a:lnTo>
                  <a:lnTo>
                    <a:pt x="328" y="244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45" name="Line 51">
              <a:extLst>
                <a:ext uri="{FF2B5EF4-FFF2-40B4-BE49-F238E27FC236}">
                  <a16:creationId xmlns:a16="http://schemas.microsoft.com/office/drawing/2014/main" id="{9EB0F499-F19B-45A3-B4C3-3C931CE75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3487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Line 52">
              <a:extLst>
                <a:ext uri="{FF2B5EF4-FFF2-40B4-BE49-F238E27FC236}">
                  <a16:creationId xmlns:a16="http://schemas.microsoft.com/office/drawing/2014/main" id="{5782DF31-16F4-4BB3-922D-4E6B171BE5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358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Line 53">
              <a:extLst>
                <a:ext uri="{FF2B5EF4-FFF2-40B4-BE49-F238E27FC236}">
                  <a16:creationId xmlns:a16="http://schemas.microsoft.com/office/drawing/2014/main" id="{4B190037-76DC-4773-A71C-0866BA241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617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Line 54">
              <a:extLst>
                <a:ext uri="{FF2B5EF4-FFF2-40B4-BE49-F238E27FC236}">
                  <a16:creationId xmlns:a16="http://schemas.microsoft.com/office/drawing/2014/main" id="{1CA551FD-1E9C-4615-9000-17DCF7634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3742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9" name="Line 55">
              <a:extLst>
                <a:ext uri="{FF2B5EF4-FFF2-40B4-BE49-F238E27FC236}">
                  <a16:creationId xmlns:a16="http://schemas.microsoft.com/office/drawing/2014/main" id="{61B77FDF-1331-4C85-8EFD-0F7EF812CB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871"/>
              <a:ext cx="70" cy="3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0" name="Freeform 56">
              <a:extLst>
                <a:ext uri="{FF2B5EF4-FFF2-40B4-BE49-F238E27FC236}">
                  <a16:creationId xmlns:a16="http://schemas.microsoft.com/office/drawing/2014/main" id="{A4F56718-1088-488A-A96C-2E709BAF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2458"/>
              <a:ext cx="137" cy="815"/>
            </a:xfrm>
            <a:custGeom>
              <a:avLst/>
              <a:gdLst>
                <a:gd name="T0" fmla="*/ 41 w 411"/>
                <a:gd name="T1" fmla="*/ 266 h 2446"/>
                <a:gd name="T2" fmla="*/ 46 w 411"/>
                <a:gd name="T3" fmla="*/ 253 h 2446"/>
                <a:gd name="T4" fmla="*/ 43 w 411"/>
                <a:gd name="T5" fmla="*/ 239 h 2446"/>
                <a:gd name="T6" fmla="*/ 36 w 411"/>
                <a:gd name="T7" fmla="*/ 230 h 2446"/>
                <a:gd name="T8" fmla="*/ 45 w 411"/>
                <a:gd name="T9" fmla="*/ 216 h 2446"/>
                <a:gd name="T10" fmla="*/ 45 w 411"/>
                <a:gd name="T11" fmla="*/ 202 h 2446"/>
                <a:gd name="T12" fmla="*/ 40 w 411"/>
                <a:gd name="T13" fmla="*/ 191 h 2446"/>
                <a:gd name="T14" fmla="*/ 41 w 411"/>
                <a:gd name="T15" fmla="*/ 181 h 2446"/>
                <a:gd name="T16" fmla="*/ 46 w 411"/>
                <a:gd name="T17" fmla="*/ 167 h 2446"/>
                <a:gd name="T18" fmla="*/ 43 w 411"/>
                <a:gd name="T19" fmla="*/ 154 h 2446"/>
                <a:gd name="T20" fmla="*/ 36 w 411"/>
                <a:gd name="T21" fmla="*/ 145 h 2446"/>
                <a:gd name="T22" fmla="*/ 45 w 411"/>
                <a:gd name="T23" fmla="*/ 131 h 2446"/>
                <a:gd name="T24" fmla="*/ 45 w 411"/>
                <a:gd name="T25" fmla="*/ 118 h 2446"/>
                <a:gd name="T26" fmla="*/ 40 w 411"/>
                <a:gd name="T27" fmla="*/ 106 h 2446"/>
                <a:gd name="T28" fmla="*/ 41 w 411"/>
                <a:gd name="T29" fmla="*/ 96 h 2446"/>
                <a:gd name="T30" fmla="*/ 46 w 411"/>
                <a:gd name="T31" fmla="*/ 83 h 2446"/>
                <a:gd name="T32" fmla="*/ 43 w 411"/>
                <a:gd name="T33" fmla="*/ 70 h 2446"/>
                <a:gd name="T34" fmla="*/ 36 w 411"/>
                <a:gd name="T35" fmla="*/ 60 h 2446"/>
                <a:gd name="T36" fmla="*/ 45 w 411"/>
                <a:gd name="T37" fmla="*/ 46 h 2446"/>
                <a:gd name="T38" fmla="*/ 45 w 411"/>
                <a:gd name="T39" fmla="*/ 32 h 2446"/>
                <a:gd name="T40" fmla="*/ 40 w 411"/>
                <a:gd name="T41" fmla="*/ 22 h 2446"/>
                <a:gd name="T42" fmla="*/ 9 w 411"/>
                <a:gd name="T43" fmla="*/ 0 h 2446"/>
                <a:gd name="T44" fmla="*/ 3 w 411"/>
                <a:gd name="T45" fmla="*/ 7 h 2446"/>
                <a:gd name="T46" fmla="*/ 0 w 411"/>
                <a:gd name="T47" fmla="*/ 20 h 2446"/>
                <a:gd name="T48" fmla="*/ 1 w 411"/>
                <a:gd name="T49" fmla="*/ 32 h 2446"/>
                <a:gd name="T50" fmla="*/ 8 w 411"/>
                <a:gd name="T51" fmla="*/ 42 h 2446"/>
                <a:gd name="T52" fmla="*/ 0 w 411"/>
                <a:gd name="T53" fmla="*/ 55 h 2446"/>
                <a:gd name="T54" fmla="*/ 0 w 411"/>
                <a:gd name="T55" fmla="*/ 69 h 2446"/>
                <a:gd name="T56" fmla="*/ 4 w 411"/>
                <a:gd name="T57" fmla="*/ 80 h 2446"/>
                <a:gd name="T58" fmla="*/ 3 w 411"/>
                <a:gd name="T59" fmla="*/ 90 h 2446"/>
                <a:gd name="T60" fmla="*/ 0 w 411"/>
                <a:gd name="T61" fmla="*/ 104 h 2446"/>
                <a:gd name="T62" fmla="*/ 1 w 411"/>
                <a:gd name="T63" fmla="*/ 118 h 2446"/>
                <a:gd name="T64" fmla="*/ 8 w 411"/>
                <a:gd name="T65" fmla="*/ 127 h 2446"/>
                <a:gd name="T66" fmla="*/ 0 w 411"/>
                <a:gd name="T67" fmla="*/ 140 h 2446"/>
                <a:gd name="T68" fmla="*/ 0 w 411"/>
                <a:gd name="T69" fmla="*/ 154 h 2446"/>
                <a:gd name="T70" fmla="*/ 4 w 411"/>
                <a:gd name="T71" fmla="*/ 165 h 2446"/>
                <a:gd name="T72" fmla="*/ 3 w 411"/>
                <a:gd name="T73" fmla="*/ 176 h 2446"/>
                <a:gd name="T74" fmla="*/ 0 w 411"/>
                <a:gd name="T75" fmla="*/ 189 h 2446"/>
                <a:gd name="T76" fmla="*/ 1 w 411"/>
                <a:gd name="T77" fmla="*/ 202 h 2446"/>
                <a:gd name="T78" fmla="*/ 8 w 411"/>
                <a:gd name="T79" fmla="*/ 211 h 2446"/>
                <a:gd name="T80" fmla="*/ 0 w 411"/>
                <a:gd name="T81" fmla="*/ 225 h 2446"/>
                <a:gd name="T82" fmla="*/ 0 w 411"/>
                <a:gd name="T83" fmla="*/ 239 h 2446"/>
                <a:gd name="T84" fmla="*/ 4 w 411"/>
                <a:gd name="T85" fmla="*/ 250 h 2446"/>
                <a:gd name="T86" fmla="*/ 36 w 411"/>
                <a:gd name="T87" fmla="*/ 272 h 2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6">
                  <a:moveTo>
                    <a:pt x="328" y="2446"/>
                  </a:moveTo>
                  <a:lnTo>
                    <a:pt x="370" y="2395"/>
                  </a:lnTo>
                  <a:lnTo>
                    <a:pt x="401" y="2333"/>
                  </a:lnTo>
                  <a:lnTo>
                    <a:pt x="411" y="2274"/>
                  </a:lnTo>
                  <a:lnTo>
                    <a:pt x="401" y="2200"/>
                  </a:lnTo>
                  <a:lnTo>
                    <a:pt x="390" y="2149"/>
                  </a:lnTo>
                  <a:lnTo>
                    <a:pt x="363" y="2110"/>
                  </a:lnTo>
                  <a:lnTo>
                    <a:pt x="328" y="2068"/>
                  </a:lnTo>
                  <a:lnTo>
                    <a:pt x="370" y="2008"/>
                  </a:lnTo>
                  <a:lnTo>
                    <a:pt x="401" y="1948"/>
                  </a:lnTo>
                  <a:lnTo>
                    <a:pt x="411" y="1884"/>
                  </a:lnTo>
                  <a:lnTo>
                    <a:pt x="401" y="1823"/>
                  </a:lnTo>
                  <a:lnTo>
                    <a:pt x="390" y="1774"/>
                  </a:lnTo>
                  <a:lnTo>
                    <a:pt x="363" y="1722"/>
                  </a:lnTo>
                  <a:lnTo>
                    <a:pt x="328" y="1682"/>
                  </a:lnTo>
                  <a:lnTo>
                    <a:pt x="370" y="1630"/>
                  </a:lnTo>
                  <a:lnTo>
                    <a:pt x="401" y="1568"/>
                  </a:lnTo>
                  <a:lnTo>
                    <a:pt x="411" y="1506"/>
                  </a:lnTo>
                  <a:lnTo>
                    <a:pt x="401" y="1448"/>
                  </a:lnTo>
                  <a:lnTo>
                    <a:pt x="390" y="1386"/>
                  </a:lnTo>
                  <a:lnTo>
                    <a:pt x="363" y="1342"/>
                  </a:lnTo>
                  <a:lnTo>
                    <a:pt x="328" y="1302"/>
                  </a:lnTo>
                  <a:lnTo>
                    <a:pt x="370" y="1242"/>
                  </a:lnTo>
                  <a:lnTo>
                    <a:pt x="401" y="1180"/>
                  </a:lnTo>
                  <a:lnTo>
                    <a:pt x="411" y="1120"/>
                  </a:lnTo>
                  <a:lnTo>
                    <a:pt x="401" y="1060"/>
                  </a:lnTo>
                  <a:lnTo>
                    <a:pt x="390" y="1008"/>
                  </a:lnTo>
                  <a:lnTo>
                    <a:pt x="363" y="957"/>
                  </a:lnTo>
                  <a:lnTo>
                    <a:pt x="328" y="917"/>
                  </a:lnTo>
                  <a:lnTo>
                    <a:pt x="370" y="865"/>
                  </a:lnTo>
                  <a:lnTo>
                    <a:pt x="401" y="803"/>
                  </a:lnTo>
                  <a:lnTo>
                    <a:pt x="411" y="745"/>
                  </a:lnTo>
                  <a:lnTo>
                    <a:pt x="401" y="683"/>
                  </a:lnTo>
                  <a:lnTo>
                    <a:pt x="390" y="631"/>
                  </a:lnTo>
                  <a:lnTo>
                    <a:pt x="363" y="579"/>
                  </a:lnTo>
                  <a:lnTo>
                    <a:pt x="328" y="539"/>
                  </a:lnTo>
                  <a:lnTo>
                    <a:pt x="370" y="477"/>
                  </a:lnTo>
                  <a:lnTo>
                    <a:pt x="401" y="418"/>
                  </a:lnTo>
                  <a:lnTo>
                    <a:pt x="411" y="357"/>
                  </a:lnTo>
                  <a:lnTo>
                    <a:pt x="401" y="292"/>
                  </a:lnTo>
                  <a:lnTo>
                    <a:pt x="390" y="243"/>
                  </a:lnTo>
                  <a:lnTo>
                    <a:pt x="363" y="202"/>
                  </a:lnTo>
                  <a:lnTo>
                    <a:pt x="328" y="162"/>
                  </a:lnTo>
                  <a:lnTo>
                    <a:pt x="78" y="0"/>
                  </a:lnTo>
                  <a:lnTo>
                    <a:pt x="68" y="0"/>
                  </a:lnTo>
                  <a:lnTo>
                    <a:pt x="29" y="61"/>
                  </a:lnTo>
                  <a:lnTo>
                    <a:pt x="0" y="120"/>
                  </a:lnTo>
                  <a:lnTo>
                    <a:pt x="0" y="182"/>
                  </a:lnTo>
                  <a:lnTo>
                    <a:pt x="0" y="243"/>
                  </a:lnTo>
                  <a:lnTo>
                    <a:pt x="8" y="292"/>
                  </a:lnTo>
                  <a:lnTo>
                    <a:pt x="39" y="334"/>
                  </a:lnTo>
                  <a:lnTo>
                    <a:pt x="68" y="378"/>
                  </a:lnTo>
                  <a:lnTo>
                    <a:pt x="29" y="438"/>
                  </a:lnTo>
                  <a:lnTo>
                    <a:pt x="0" y="498"/>
                  </a:lnTo>
                  <a:lnTo>
                    <a:pt x="0" y="560"/>
                  </a:lnTo>
                  <a:lnTo>
                    <a:pt x="0" y="618"/>
                  </a:lnTo>
                  <a:lnTo>
                    <a:pt x="8" y="672"/>
                  </a:lnTo>
                  <a:lnTo>
                    <a:pt x="39" y="724"/>
                  </a:lnTo>
                  <a:lnTo>
                    <a:pt x="68" y="764"/>
                  </a:lnTo>
                  <a:lnTo>
                    <a:pt x="29" y="813"/>
                  </a:lnTo>
                  <a:lnTo>
                    <a:pt x="0" y="886"/>
                  </a:lnTo>
                  <a:lnTo>
                    <a:pt x="0" y="940"/>
                  </a:lnTo>
                  <a:lnTo>
                    <a:pt x="0" y="1008"/>
                  </a:lnTo>
                  <a:lnTo>
                    <a:pt x="8" y="1060"/>
                  </a:lnTo>
                  <a:lnTo>
                    <a:pt x="39" y="1102"/>
                  </a:lnTo>
                  <a:lnTo>
                    <a:pt x="68" y="1139"/>
                  </a:lnTo>
                  <a:lnTo>
                    <a:pt x="29" y="1201"/>
                  </a:lnTo>
                  <a:lnTo>
                    <a:pt x="0" y="1263"/>
                  </a:lnTo>
                  <a:lnTo>
                    <a:pt x="0" y="1321"/>
                  </a:lnTo>
                  <a:lnTo>
                    <a:pt x="0" y="1386"/>
                  </a:lnTo>
                  <a:lnTo>
                    <a:pt x="8" y="1438"/>
                  </a:lnTo>
                  <a:lnTo>
                    <a:pt x="39" y="1487"/>
                  </a:lnTo>
                  <a:lnTo>
                    <a:pt x="68" y="1527"/>
                  </a:lnTo>
                  <a:lnTo>
                    <a:pt x="29" y="1589"/>
                  </a:lnTo>
                  <a:lnTo>
                    <a:pt x="0" y="1641"/>
                  </a:lnTo>
                  <a:lnTo>
                    <a:pt x="0" y="1701"/>
                  </a:lnTo>
                  <a:lnTo>
                    <a:pt x="0" y="1774"/>
                  </a:lnTo>
                  <a:lnTo>
                    <a:pt x="8" y="1823"/>
                  </a:lnTo>
                  <a:lnTo>
                    <a:pt x="39" y="1864"/>
                  </a:lnTo>
                  <a:lnTo>
                    <a:pt x="68" y="1904"/>
                  </a:lnTo>
                  <a:lnTo>
                    <a:pt x="29" y="1969"/>
                  </a:lnTo>
                  <a:lnTo>
                    <a:pt x="0" y="2028"/>
                  </a:lnTo>
                  <a:lnTo>
                    <a:pt x="0" y="2089"/>
                  </a:lnTo>
                  <a:lnTo>
                    <a:pt x="0" y="2149"/>
                  </a:lnTo>
                  <a:lnTo>
                    <a:pt x="8" y="2200"/>
                  </a:lnTo>
                  <a:lnTo>
                    <a:pt x="39" y="2252"/>
                  </a:lnTo>
                  <a:lnTo>
                    <a:pt x="68" y="2282"/>
                  </a:lnTo>
                  <a:lnTo>
                    <a:pt x="328" y="244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51" name="Line 57">
              <a:extLst>
                <a:ext uri="{FF2B5EF4-FFF2-40B4-BE49-F238E27FC236}">
                  <a16:creationId xmlns:a16="http://schemas.microsoft.com/office/drawing/2014/main" id="{A176EA9A-264F-44F0-ADA9-04A49A7BAB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2726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2" name="Line 58">
              <a:extLst>
                <a:ext uri="{FF2B5EF4-FFF2-40B4-BE49-F238E27FC236}">
                  <a16:creationId xmlns:a16="http://schemas.microsoft.com/office/drawing/2014/main" id="{E4FF925B-331E-4D8F-9A74-6DBED6DB5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597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3" name="Line 59">
              <a:extLst>
                <a:ext uri="{FF2B5EF4-FFF2-40B4-BE49-F238E27FC236}">
                  <a16:creationId xmlns:a16="http://schemas.microsoft.com/office/drawing/2014/main" id="{82050FF3-296D-48AC-8A26-34B3E5F3C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852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4" name="Line 60">
              <a:extLst>
                <a:ext uri="{FF2B5EF4-FFF2-40B4-BE49-F238E27FC236}">
                  <a16:creationId xmlns:a16="http://schemas.microsoft.com/office/drawing/2014/main" id="{0C6229B6-8D26-46D9-B632-CB15D8ACBD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2981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5" name="Line 61">
              <a:extLst>
                <a:ext uri="{FF2B5EF4-FFF2-40B4-BE49-F238E27FC236}">
                  <a16:creationId xmlns:a16="http://schemas.microsoft.com/office/drawing/2014/main" id="{B2636327-19F9-4D2C-968B-81416F2E76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107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6" name="Freeform 62">
              <a:extLst>
                <a:ext uri="{FF2B5EF4-FFF2-40B4-BE49-F238E27FC236}">
                  <a16:creationId xmlns:a16="http://schemas.microsoft.com/office/drawing/2014/main" id="{AC38D635-B5B7-4AEB-9C6F-3E4054075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1697"/>
              <a:ext cx="137" cy="816"/>
            </a:xfrm>
            <a:custGeom>
              <a:avLst/>
              <a:gdLst>
                <a:gd name="T0" fmla="*/ 41 w 411"/>
                <a:gd name="T1" fmla="*/ 266 h 2449"/>
                <a:gd name="T2" fmla="*/ 46 w 411"/>
                <a:gd name="T3" fmla="*/ 253 h 2449"/>
                <a:gd name="T4" fmla="*/ 43 w 411"/>
                <a:gd name="T5" fmla="*/ 239 h 2449"/>
                <a:gd name="T6" fmla="*/ 36 w 411"/>
                <a:gd name="T7" fmla="*/ 230 h 2449"/>
                <a:gd name="T8" fmla="*/ 45 w 411"/>
                <a:gd name="T9" fmla="*/ 216 h 2449"/>
                <a:gd name="T10" fmla="*/ 45 w 411"/>
                <a:gd name="T11" fmla="*/ 203 h 2449"/>
                <a:gd name="T12" fmla="*/ 40 w 411"/>
                <a:gd name="T13" fmla="*/ 191 h 2449"/>
                <a:gd name="T14" fmla="*/ 41 w 411"/>
                <a:gd name="T15" fmla="*/ 181 h 2449"/>
                <a:gd name="T16" fmla="*/ 46 w 411"/>
                <a:gd name="T17" fmla="*/ 168 h 2449"/>
                <a:gd name="T18" fmla="*/ 43 w 411"/>
                <a:gd name="T19" fmla="*/ 155 h 2449"/>
                <a:gd name="T20" fmla="*/ 36 w 411"/>
                <a:gd name="T21" fmla="*/ 145 h 2449"/>
                <a:gd name="T22" fmla="*/ 45 w 411"/>
                <a:gd name="T23" fmla="*/ 132 h 2449"/>
                <a:gd name="T24" fmla="*/ 45 w 411"/>
                <a:gd name="T25" fmla="*/ 118 h 2449"/>
                <a:gd name="T26" fmla="*/ 40 w 411"/>
                <a:gd name="T27" fmla="*/ 107 h 2449"/>
                <a:gd name="T28" fmla="*/ 41 w 411"/>
                <a:gd name="T29" fmla="*/ 96 h 2449"/>
                <a:gd name="T30" fmla="*/ 46 w 411"/>
                <a:gd name="T31" fmla="*/ 83 h 2449"/>
                <a:gd name="T32" fmla="*/ 43 w 411"/>
                <a:gd name="T33" fmla="*/ 70 h 2449"/>
                <a:gd name="T34" fmla="*/ 36 w 411"/>
                <a:gd name="T35" fmla="*/ 60 h 2449"/>
                <a:gd name="T36" fmla="*/ 45 w 411"/>
                <a:gd name="T37" fmla="*/ 47 h 2449"/>
                <a:gd name="T38" fmla="*/ 45 w 411"/>
                <a:gd name="T39" fmla="*/ 33 h 2449"/>
                <a:gd name="T40" fmla="*/ 40 w 411"/>
                <a:gd name="T41" fmla="*/ 22 h 2449"/>
                <a:gd name="T42" fmla="*/ 9 w 411"/>
                <a:gd name="T43" fmla="*/ 0 h 2449"/>
                <a:gd name="T44" fmla="*/ 3 w 411"/>
                <a:gd name="T45" fmla="*/ 6 h 2449"/>
                <a:gd name="T46" fmla="*/ 0 w 411"/>
                <a:gd name="T47" fmla="*/ 19 h 2449"/>
                <a:gd name="T48" fmla="*/ 1 w 411"/>
                <a:gd name="T49" fmla="*/ 33 h 2449"/>
                <a:gd name="T50" fmla="*/ 8 w 411"/>
                <a:gd name="T51" fmla="*/ 42 h 2449"/>
                <a:gd name="T52" fmla="*/ 0 w 411"/>
                <a:gd name="T53" fmla="*/ 56 h 2449"/>
                <a:gd name="T54" fmla="*/ 0 w 411"/>
                <a:gd name="T55" fmla="*/ 70 h 2449"/>
                <a:gd name="T56" fmla="*/ 4 w 411"/>
                <a:gd name="T57" fmla="*/ 80 h 2449"/>
                <a:gd name="T58" fmla="*/ 3 w 411"/>
                <a:gd name="T59" fmla="*/ 91 h 2449"/>
                <a:gd name="T60" fmla="*/ 0 w 411"/>
                <a:gd name="T61" fmla="*/ 104 h 2449"/>
                <a:gd name="T62" fmla="*/ 1 w 411"/>
                <a:gd name="T63" fmla="*/ 118 h 2449"/>
                <a:gd name="T64" fmla="*/ 8 w 411"/>
                <a:gd name="T65" fmla="*/ 127 h 2449"/>
                <a:gd name="T66" fmla="*/ 0 w 411"/>
                <a:gd name="T67" fmla="*/ 141 h 2449"/>
                <a:gd name="T68" fmla="*/ 0 w 411"/>
                <a:gd name="T69" fmla="*/ 154 h 2449"/>
                <a:gd name="T70" fmla="*/ 4 w 411"/>
                <a:gd name="T71" fmla="*/ 166 h 2449"/>
                <a:gd name="T72" fmla="*/ 3 w 411"/>
                <a:gd name="T73" fmla="*/ 176 h 2449"/>
                <a:gd name="T74" fmla="*/ 0 w 411"/>
                <a:gd name="T75" fmla="*/ 189 h 2449"/>
                <a:gd name="T76" fmla="*/ 1 w 411"/>
                <a:gd name="T77" fmla="*/ 203 h 2449"/>
                <a:gd name="T78" fmla="*/ 8 w 411"/>
                <a:gd name="T79" fmla="*/ 212 h 2449"/>
                <a:gd name="T80" fmla="*/ 0 w 411"/>
                <a:gd name="T81" fmla="*/ 226 h 2449"/>
                <a:gd name="T82" fmla="*/ 0 w 411"/>
                <a:gd name="T83" fmla="*/ 239 h 2449"/>
                <a:gd name="T84" fmla="*/ 4 w 411"/>
                <a:gd name="T85" fmla="*/ 250 h 2449"/>
                <a:gd name="T86" fmla="*/ 36 w 411"/>
                <a:gd name="T87" fmla="*/ 272 h 24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9">
                  <a:moveTo>
                    <a:pt x="328" y="2449"/>
                  </a:moveTo>
                  <a:lnTo>
                    <a:pt x="370" y="2398"/>
                  </a:lnTo>
                  <a:lnTo>
                    <a:pt x="401" y="2339"/>
                  </a:lnTo>
                  <a:lnTo>
                    <a:pt x="411" y="2274"/>
                  </a:lnTo>
                  <a:lnTo>
                    <a:pt x="401" y="2206"/>
                  </a:lnTo>
                  <a:lnTo>
                    <a:pt x="390" y="2154"/>
                  </a:lnTo>
                  <a:lnTo>
                    <a:pt x="363" y="2113"/>
                  </a:lnTo>
                  <a:lnTo>
                    <a:pt x="328" y="2071"/>
                  </a:lnTo>
                  <a:lnTo>
                    <a:pt x="370" y="2013"/>
                  </a:lnTo>
                  <a:lnTo>
                    <a:pt x="401" y="1948"/>
                  </a:lnTo>
                  <a:lnTo>
                    <a:pt x="411" y="1886"/>
                  </a:lnTo>
                  <a:lnTo>
                    <a:pt x="401" y="1828"/>
                  </a:lnTo>
                  <a:lnTo>
                    <a:pt x="390" y="1774"/>
                  </a:lnTo>
                  <a:lnTo>
                    <a:pt x="363" y="1722"/>
                  </a:lnTo>
                  <a:lnTo>
                    <a:pt x="328" y="1685"/>
                  </a:lnTo>
                  <a:lnTo>
                    <a:pt x="370" y="1633"/>
                  </a:lnTo>
                  <a:lnTo>
                    <a:pt x="401" y="1571"/>
                  </a:lnTo>
                  <a:lnTo>
                    <a:pt x="411" y="1512"/>
                  </a:lnTo>
                  <a:lnTo>
                    <a:pt x="401" y="1440"/>
                  </a:lnTo>
                  <a:lnTo>
                    <a:pt x="390" y="1396"/>
                  </a:lnTo>
                  <a:lnTo>
                    <a:pt x="363" y="1347"/>
                  </a:lnTo>
                  <a:lnTo>
                    <a:pt x="328" y="1307"/>
                  </a:lnTo>
                  <a:lnTo>
                    <a:pt x="370" y="1245"/>
                  </a:lnTo>
                  <a:lnTo>
                    <a:pt x="401" y="1186"/>
                  </a:lnTo>
                  <a:lnTo>
                    <a:pt x="411" y="1125"/>
                  </a:lnTo>
                  <a:lnTo>
                    <a:pt x="401" y="1063"/>
                  </a:lnTo>
                  <a:lnTo>
                    <a:pt x="390" y="1011"/>
                  </a:lnTo>
                  <a:lnTo>
                    <a:pt x="363" y="960"/>
                  </a:lnTo>
                  <a:lnTo>
                    <a:pt x="328" y="930"/>
                  </a:lnTo>
                  <a:lnTo>
                    <a:pt x="370" y="868"/>
                  </a:lnTo>
                  <a:lnTo>
                    <a:pt x="401" y="808"/>
                  </a:lnTo>
                  <a:lnTo>
                    <a:pt x="411" y="748"/>
                  </a:lnTo>
                  <a:lnTo>
                    <a:pt x="401" y="678"/>
                  </a:lnTo>
                  <a:lnTo>
                    <a:pt x="390" y="634"/>
                  </a:lnTo>
                  <a:lnTo>
                    <a:pt x="363" y="582"/>
                  </a:lnTo>
                  <a:lnTo>
                    <a:pt x="328" y="542"/>
                  </a:lnTo>
                  <a:lnTo>
                    <a:pt x="370" y="483"/>
                  </a:lnTo>
                  <a:lnTo>
                    <a:pt x="401" y="421"/>
                  </a:lnTo>
                  <a:lnTo>
                    <a:pt x="411" y="357"/>
                  </a:lnTo>
                  <a:lnTo>
                    <a:pt x="401" y="298"/>
                  </a:lnTo>
                  <a:lnTo>
                    <a:pt x="390" y="246"/>
                  </a:lnTo>
                  <a:lnTo>
                    <a:pt x="363" y="194"/>
                  </a:lnTo>
                  <a:lnTo>
                    <a:pt x="328" y="167"/>
                  </a:lnTo>
                  <a:lnTo>
                    <a:pt x="78" y="0"/>
                  </a:lnTo>
                  <a:lnTo>
                    <a:pt x="68" y="0"/>
                  </a:lnTo>
                  <a:lnTo>
                    <a:pt x="29" y="51"/>
                  </a:lnTo>
                  <a:lnTo>
                    <a:pt x="0" y="126"/>
                  </a:lnTo>
                  <a:lnTo>
                    <a:pt x="0" y="175"/>
                  </a:lnTo>
                  <a:lnTo>
                    <a:pt x="0" y="246"/>
                  </a:lnTo>
                  <a:lnTo>
                    <a:pt x="8" y="298"/>
                  </a:lnTo>
                  <a:lnTo>
                    <a:pt x="39" y="349"/>
                  </a:lnTo>
                  <a:lnTo>
                    <a:pt x="68" y="378"/>
                  </a:lnTo>
                  <a:lnTo>
                    <a:pt x="29" y="439"/>
                  </a:lnTo>
                  <a:lnTo>
                    <a:pt x="0" y="503"/>
                  </a:lnTo>
                  <a:lnTo>
                    <a:pt x="0" y="563"/>
                  </a:lnTo>
                  <a:lnTo>
                    <a:pt x="0" y="634"/>
                  </a:lnTo>
                  <a:lnTo>
                    <a:pt x="8" y="678"/>
                  </a:lnTo>
                  <a:lnTo>
                    <a:pt x="39" y="724"/>
                  </a:lnTo>
                  <a:lnTo>
                    <a:pt x="68" y="764"/>
                  </a:lnTo>
                  <a:lnTo>
                    <a:pt x="29" y="819"/>
                  </a:lnTo>
                  <a:lnTo>
                    <a:pt x="0" y="878"/>
                  </a:lnTo>
                  <a:lnTo>
                    <a:pt x="0" y="940"/>
                  </a:lnTo>
                  <a:lnTo>
                    <a:pt x="0" y="1011"/>
                  </a:lnTo>
                  <a:lnTo>
                    <a:pt x="8" y="1063"/>
                  </a:lnTo>
                  <a:lnTo>
                    <a:pt x="39" y="1104"/>
                  </a:lnTo>
                  <a:lnTo>
                    <a:pt x="68" y="1144"/>
                  </a:lnTo>
                  <a:lnTo>
                    <a:pt x="29" y="1204"/>
                  </a:lnTo>
                  <a:lnTo>
                    <a:pt x="0" y="1266"/>
                  </a:lnTo>
                  <a:lnTo>
                    <a:pt x="0" y="1327"/>
                  </a:lnTo>
                  <a:lnTo>
                    <a:pt x="0" y="1386"/>
                  </a:lnTo>
                  <a:lnTo>
                    <a:pt x="8" y="1440"/>
                  </a:lnTo>
                  <a:lnTo>
                    <a:pt x="39" y="1492"/>
                  </a:lnTo>
                  <a:lnTo>
                    <a:pt x="68" y="1532"/>
                  </a:lnTo>
                  <a:lnTo>
                    <a:pt x="29" y="1581"/>
                  </a:lnTo>
                  <a:lnTo>
                    <a:pt x="0" y="1643"/>
                  </a:lnTo>
                  <a:lnTo>
                    <a:pt x="0" y="1704"/>
                  </a:lnTo>
                  <a:lnTo>
                    <a:pt x="0" y="1774"/>
                  </a:lnTo>
                  <a:lnTo>
                    <a:pt x="8" y="1828"/>
                  </a:lnTo>
                  <a:lnTo>
                    <a:pt x="39" y="1870"/>
                  </a:lnTo>
                  <a:lnTo>
                    <a:pt x="68" y="1907"/>
                  </a:lnTo>
                  <a:lnTo>
                    <a:pt x="29" y="1969"/>
                  </a:lnTo>
                  <a:lnTo>
                    <a:pt x="0" y="2034"/>
                  </a:lnTo>
                  <a:lnTo>
                    <a:pt x="0" y="2092"/>
                  </a:lnTo>
                  <a:lnTo>
                    <a:pt x="0" y="2154"/>
                  </a:lnTo>
                  <a:lnTo>
                    <a:pt x="8" y="2206"/>
                  </a:lnTo>
                  <a:lnTo>
                    <a:pt x="39" y="2255"/>
                  </a:lnTo>
                  <a:lnTo>
                    <a:pt x="68" y="2285"/>
                  </a:lnTo>
                  <a:lnTo>
                    <a:pt x="328" y="244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57" name="Line 63">
              <a:extLst>
                <a:ext uri="{FF2B5EF4-FFF2-40B4-BE49-F238E27FC236}">
                  <a16:creationId xmlns:a16="http://schemas.microsoft.com/office/drawing/2014/main" id="{842A027D-BD77-4437-A22D-E034A42EB2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1961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8" name="Line 64">
              <a:extLst>
                <a:ext uri="{FF2B5EF4-FFF2-40B4-BE49-F238E27FC236}">
                  <a16:creationId xmlns:a16="http://schemas.microsoft.com/office/drawing/2014/main" id="{F754C6FC-1FC2-4234-A824-91738D5BC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836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59" name="Line 65">
              <a:extLst>
                <a:ext uri="{FF2B5EF4-FFF2-40B4-BE49-F238E27FC236}">
                  <a16:creationId xmlns:a16="http://schemas.microsoft.com/office/drawing/2014/main" id="{F5B1AF74-FB58-4501-8565-03BC90BEF2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087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0" name="Line 66">
              <a:extLst>
                <a:ext uri="{FF2B5EF4-FFF2-40B4-BE49-F238E27FC236}">
                  <a16:creationId xmlns:a16="http://schemas.microsoft.com/office/drawing/2014/main" id="{48A4368F-EAD8-4365-A790-E296B4584F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2216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1" name="Line 67">
              <a:extLst>
                <a:ext uri="{FF2B5EF4-FFF2-40B4-BE49-F238E27FC236}">
                  <a16:creationId xmlns:a16="http://schemas.microsoft.com/office/drawing/2014/main" id="{DFB862F2-395E-4BED-95E9-DB6CB3F065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345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2" name="Freeform 68">
              <a:extLst>
                <a:ext uri="{FF2B5EF4-FFF2-40B4-BE49-F238E27FC236}">
                  <a16:creationId xmlns:a16="http://schemas.microsoft.com/office/drawing/2014/main" id="{BCE5F4EF-5840-4BC0-9E11-861D19F82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932"/>
              <a:ext cx="137" cy="817"/>
            </a:xfrm>
            <a:custGeom>
              <a:avLst/>
              <a:gdLst>
                <a:gd name="T0" fmla="*/ 41 w 411"/>
                <a:gd name="T1" fmla="*/ 267 h 2449"/>
                <a:gd name="T2" fmla="*/ 46 w 411"/>
                <a:gd name="T3" fmla="*/ 253 h 2449"/>
                <a:gd name="T4" fmla="*/ 43 w 411"/>
                <a:gd name="T5" fmla="*/ 240 h 2449"/>
                <a:gd name="T6" fmla="*/ 36 w 411"/>
                <a:gd name="T7" fmla="*/ 231 h 2449"/>
                <a:gd name="T8" fmla="*/ 45 w 411"/>
                <a:gd name="T9" fmla="*/ 217 h 2449"/>
                <a:gd name="T10" fmla="*/ 45 w 411"/>
                <a:gd name="T11" fmla="*/ 202 h 2449"/>
                <a:gd name="T12" fmla="*/ 40 w 411"/>
                <a:gd name="T13" fmla="*/ 191 h 2449"/>
                <a:gd name="T14" fmla="*/ 41 w 411"/>
                <a:gd name="T15" fmla="*/ 181 h 2449"/>
                <a:gd name="T16" fmla="*/ 46 w 411"/>
                <a:gd name="T17" fmla="*/ 168 h 2449"/>
                <a:gd name="T18" fmla="*/ 43 w 411"/>
                <a:gd name="T19" fmla="*/ 155 h 2449"/>
                <a:gd name="T20" fmla="*/ 36 w 411"/>
                <a:gd name="T21" fmla="*/ 145 h 2449"/>
                <a:gd name="T22" fmla="*/ 45 w 411"/>
                <a:gd name="T23" fmla="*/ 132 h 2449"/>
                <a:gd name="T24" fmla="*/ 45 w 411"/>
                <a:gd name="T25" fmla="*/ 118 h 2449"/>
                <a:gd name="T26" fmla="*/ 40 w 411"/>
                <a:gd name="T27" fmla="*/ 106 h 2449"/>
                <a:gd name="T28" fmla="*/ 41 w 411"/>
                <a:gd name="T29" fmla="*/ 97 h 2449"/>
                <a:gd name="T30" fmla="*/ 46 w 411"/>
                <a:gd name="T31" fmla="*/ 83 h 2449"/>
                <a:gd name="T32" fmla="*/ 43 w 411"/>
                <a:gd name="T33" fmla="*/ 69 h 2449"/>
                <a:gd name="T34" fmla="*/ 36 w 411"/>
                <a:gd name="T35" fmla="*/ 60 h 2449"/>
                <a:gd name="T36" fmla="*/ 45 w 411"/>
                <a:gd name="T37" fmla="*/ 46 h 2449"/>
                <a:gd name="T38" fmla="*/ 45 w 411"/>
                <a:gd name="T39" fmla="*/ 32 h 2449"/>
                <a:gd name="T40" fmla="*/ 40 w 411"/>
                <a:gd name="T41" fmla="*/ 23 h 2449"/>
                <a:gd name="T42" fmla="*/ 9 w 411"/>
                <a:gd name="T43" fmla="*/ 0 h 2449"/>
                <a:gd name="T44" fmla="*/ 3 w 411"/>
                <a:gd name="T45" fmla="*/ 6 h 2449"/>
                <a:gd name="T46" fmla="*/ 0 w 411"/>
                <a:gd name="T47" fmla="*/ 19 h 2449"/>
                <a:gd name="T48" fmla="*/ 1 w 411"/>
                <a:gd name="T49" fmla="*/ 32 h 2449"/>
                <a:gd name="T50" fmla="*/ 8 w 411"/>
                <a:gd name="T51" fmla="*/ 42 h 2449"/>
                <a:gd name="T52" fmla="*/ 0 w 411"/>
                <a:gd name="T53" fmla="*/ 56 h 2449"/>
                <a:gd name="T54" fmla="*/ 0 w 411"/>
                <a:gd name="T55" fmla="*/ 69 h 2449"/>
                <a:gd name="T56" fmla="*/ 4 w 411"/>
                <a:gd name="T57" fmla="*/ 81 h 2449"/>
                <a:gd name="T58" fmla="*/ 3 w 411"/>
                <a:gd name="T59" fmla="*/ 91 h 2449"/>
                <a:gd name="T60" fmla="*/ 0 w 411"/>
                <a:gd name="T61" fmla="*/ 104 h 2449"/>
                <a:gd name="T62" fmla="*/ 1 w 411"/>
                <a:gd name="T63" fmla="*/ 117 h 2449"/>
                <a:gd name="T64" fmla="*/ 8 w 411"/>
                <a:gd name="T65" fmla="*/ 127 h 2449"/>
                <a:gd name="T66" fmla="*/ 0 w 411"/>
                <a:gd name="T67" fmla="*/ 141 h 2449"/>
                <a:gd name="T68" fmla="*/ 0 w 411"/>
                <a:gd name="T69" fmla="*/ 154 h 2449"/>
                <a:gd name="T70" fmla="*/ 4 w 411"/>
                <a:gd name="T71" fmla="*/ 166 h 2449"/>
                <a:gd name="T72" fmla="*/ 3 w 411"/>
                <a:gd name="T73" fmla="*/ 176 h 2449"/>
                <a:gd name="T74" fmla="*/ 0 w 411"/>
                <a:gd name="T75" fmla="*/ 189 h 2449"/>
                <a:gd name="T76" fmla="*/ 1 w 411"/>
                <a:gd name="T77" fmla="*/ 202 h 2449"/>
                <a:gd name="T78" fmla="*/ 8 w 411"/>
                <a:gd name="T79" fmla="*/ 212 h 2449"/>
                <a:gd name="T80" fmla="*/ 0 w 411"/>
                <a:gd name="T81" fmla="*/ 226 h 2449"/>
                <a:gd name="T82" fmla="*/ 0 w 411"/>
                <a:gd name="T83" fmla="*/ 240 h 2449"/>
                <a:gd name="T84" fmla="*/ 4 w 411"/>
                <a:gd name="T85" fmla="*/ 250 h 2449"/>
                <a:gd name="T86" fmla="*/ 36 w 411"/>
                <a:gd name="T87" fmla="*/ 273 h 24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9">
                  <a:moveTo>
                    <a:pt x="328" y="2449"/>
                  </a:moveTo>
                  <a:lnTo>
                    <a:pt x="370" y="2398"/>
                  </a:lnTo>
                  <a:lnTo>
                    <a:pt x="401" y="2323"/>
                  </a:lnTo>
                  <a:lnTo>
                    <a:pt x="411" y="2274"/>
                  </a:lnTo>
                  <a:lnTo>
                    <a:pt x="401" y="2203"/>
                  </a:lnTo>
                  <a:lnTo>
                    <a:pt x="390" y="2151"/>
                  </a:lnTo>
                  <a:lnTo>
                    <a:pt x="363" y="2112"/>
                  </a:lnTo>
                  <a:lnTo>
                    <a:pt x="328" y="2071"/>
                  </a:lnTo>
                  <a:lnTo>
                    <a:pt x="370" y="2010"/>
                  </a:lnTo>
                  <a:lnTo>
                    <a:pt x="401" y="1948"/>
                  </a:lnTo>
                  <a:lnTo>
                    <a:pt x="411" y="1886"/>
                  </a:lnTo>
                  <a:lnTo>
                    <a:pt x="401" y="1815"/>
                  </a:lnTo>
                  <a:lnTo>
                    <a:pt x="390" y="1774"/>
                  </a:lnTo>
                  <a:lnTo>
                    <a:pt x="363" y="1722"/>
                  </a:lnTo>
                  <a:lnTo>
                    <a:pt x="328" y="1682"/>
                  </a:lnTo>
                  <a:lnTo>
                    <a:pt x="370" y="1630"/>
                  </a:lnTo>
                  <a:lnTo>
                    <a:pt x="401" y="1560"/>
                  </a:lnTo>
                  <a:lnTo>
                    <a:pt x="411" y="1509"/>
                  </a:lnTo>
                  <a:lnTo>
                    <a:pt x="401" y="1440"/>
                  </a:lnTo>
                  <a:lnTo>
                    <a:pt x="390" y="1396"/>
                  </a:lnTo>
                  <a:lnTo>
                    <a:pt x="363" y="1345"/>
                  </a:lnTo>
                  <a:lnTo>
                    <a:pt x="328" y="1305"/>
                  </a:lnTo>
                  <a:lnTo>
                    <a:pt x="370" y="1245"/>
                  </a:lnTo>
                  <a:lnTo>
                    <a:pt x="401" y="1183"/>
                  </a:lnTo>
                  <a:lnTo>
                    <a:pt x="411" y="1122"/>
                  </a:lnTo>
                  <a:lnTo>
                    <a:pt x="401" y="1063"/>
                  </a:lnTo>
                  <a:lnTo>
                    <a:pt x="390" y="1009"/>
                  </a:lnTo>
                  <a:lnTo>
                    <a:pt x="363" y="957"/>
                  </a:lnTo>
                  <a:lnTo>
                    <a:pt x="328" y="919"/>
                  </a:lnTo>
                  <a:lnTo>
                    <a:pt x="370" y="868"/>
                  </a:lnTo>
                  <a:lnTo>
                    <a:pt x="401" y="806"/>
                  </a:lnTo>
                  <a:lnTo>
                    <a:pt x="411" y="745"/>
                  </a:lnTo>
                  <a:lnTo>
                    <a:pt x="401" y="675"/>
                  </a:lnTo>
                  <a:lnTo>
                    <a:pt x="390" y="621"/>
                  </a:lnTo>
                  <a:lnTo>
                    <a:pt x="363" y="572"/>
                  </a:lnTo>
                  <a:lnTo>
                    <a:pt x="328" y="542"/>
                  </a:lnTo>
                  <a:lnTo>
                    <a:pt x="370" y="480"/>
                  </a:lnTo>
                  <a:lnTo>
                    <a:pt x="401" y="418"/>
                  </a:lnTo>
                  <a:lnTo>
                    <a:pt x="411" y="357"/>
                  </a:lnTo>
                  <a:lnTo>
                    <a:pt x="401" y="285"/>
                  </a:lnTo>
                  <a:lnTo>
                    <a:pt x="390" y="246"/>
                  </a:lnTo>
                  <a:lnTo>
                    <a:pt x="363" y="205"/>
                  </a:lnTo>
                  <a:lnTo>
                    <a:pt x="328" y="164"/>
                  </a:lnTo>
                  <a:lnTo>
                    <a:pt x="78" y="0"/>
                  </a:lnTo>
                  <a:lnTo>
                    <a:pt x="68" y="0"/>
                  </a:lnTo>
                  <a:lnTo>
                    <a:pt x="29" y="51"/>
                  </a:lnTo>
                  <a:lnTo>
                    <a:pt x="0" y="123"/>
                  </a:lnTo>
                  <a:lnTo>
                    <a:pt x="0" y="175"/>
                  </a:lnTo>
                  <a:lnTo>
                    <a:pt x="0" y="246"/>
                  </a:lnTo>
                  <a:lnTo>
                    <a:pt x="8" y="285"/>
                  </a:lnTo>
                  <a:lnTo>
                    <a:pt x="39" y="336"/>
                  </a:lnTo>
                  <a:lnTo>
                    <a:pt x="68" y="378"/>
                  </a:lnTo>
                  <a:lnTo>
                    <a:pt x="29" y="436"/>
                  </a:lnTo>
                  <a:lnTo>
                    <a:pt x="0" y="501"/>
                  </a:lnTo>
                  <a:lnTo>
                    <a:pt x="0" y="563"/>
                  </a:lnTo>
                  <a:lnTo>
                    <a:pt x="0" y="621"/>
                  </a:lnTo>
                  <a:lnTo>
                    <a:pt x="8" y="675"/>
                  </a:lnTo>
                  <a:lnTo>
                    <a:pt x="39" y="724"/>
                  </a:lnTo>
                  <a:lnTo>
                    <a:pt x="68" y="756"/>
                  </a:lnTo>
                  <a:lnTo>
                    <a:pt x="29" y="816"/>
                  </a:lnTo>
                  <a:lnTo>
                    <a:pt x="0" y="878"/>
                  </a:lnTo>
                  <a:lnTo>
                    <a:pt x="0" y="937"/>
                  </a:lnTo>
                  <a:lnTo>
                    <a:pt x="0" y="1009"/>
                  </a:lnTo>
                  <a:lnTo>
                    <a:pt x="8" y="1052"/>
                  </a:lnTo>
                  <a:lnTo>
                    <a:pt x="39" y="1102"/>
                  </a:lnTo>
                  <a:lnTo>
                    <a:pt x="68" y="1142"/>
                  </a:lnTo>
                  <a:lnTo>
                    <a:pt x="29" y="1204"/>
                  </a:lnTo>
                  <a:lnTo>
                    <a:pt x="0" y="1266"/>
                  </a:lnTo>
                  <a:lnTo>
                    <a:pt x="0" y="1324"/>
                  </a:lnTo>
                  <a:lnTo>
                    <a:pt x="0" y="1386"/>
                  </a:lnTo>
                  <a:lnTo>
                    <a:pt x="8" y="1440"/>
                  </a:lnTo>
                  <a:lnTo>
                    <a:pt x="39" y="1489"/>
                  </a:lnTo>
                  <a:lnTo>
                    <a:pt x="68" y="1519"/>
                  </a:lnTo>
                  <a:lnTo>
                    <a:pt x="29" y="1581"/>
                  </a:lnTo>
                  <a:lnTo>
                    <a:pt x="0" y="1641"/>
                  </a:lnTo>
                  <a:lnTo>
                    <a:pt x="0" y="1701"/>
                  </a:lnTo>
                  <a:lnTo>
                    <a:pt x="0" y="1766"/>
                  </a:lnTo>
                  <a:lnTo>
                    <a:pt x="8" y="1815"/>
                  </a:lnTo>
                  <a:lnTo>
                    <a:pt x="39" y="1867"/>
                  </a:lnTo>
                  <a:lnTo>
                    <a:pt x="68" y="1907"/>
                  </a:lnTo>
                  <a:lnTo>
                    <a:pt x="29" y="1966"/>
                  </a:lnTo>
                  <a:lnTo>
                    <a:pt x="0" y="2028"/>
                  </a:lnTo>
                  <a:lnTo>
                    <a:pt x="0" y="2092"/>
                  </a:lnTo>
                  <a:lnTo>
                    <a:pt x="0" y="2151"/>
                  </a:lnTo>
                  <a:lnTo>
                    <a:pt x="8" y="2203"/>
                  </a:lnTo>
                  <a:lnTo>
                    <a:pt x="39" y="2244"/>
                  </a:lnTo>
                  <a:lnTo>
                    <a:pt x="68" y="2284"/>
                  </a:lnTo>
                  <a:lnTo>
                    <a:pt x="328" y="244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63" name="Line 69">
              <a:extLst>
                <a:ext uri="{FF2B5EF4-FFF2-40B4-BE49-F238E27FC236}">
                  <a16:creationId xmlns:a16="http://schemas.microsoft.com/office/drawing/2014/main" id="{7CE04F0C-7629-475C-B6E4-6F6D0C980E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1194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4" name="Line 70">
              <a:extLst>
                <a:ext uri="{FF2B5EF4-FFF2-40B4-BE49-F238E27FC236}">
                  <a16:creationId xmlns:a16="http://schemas.microsoft.com/office/drawing/2014/main" id="{FF0C9DD0-4AA7-47A2-B74C-575B2AF00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072"/>
              <a:ext cx="70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5" name="Line 71">
              <a:extLst>
                <a:ext uri="{FF2B5EF4-FFF2-40B4-BE49-F238E27FC236}">
                  <a16:creationId xmlns:a16="http://schemas.microsoft.com/office/drawing/2014/main" id="{9067374C-2D2B-417A-A58F-1C6D04DDBF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322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6" name="Line 72">
              <a:extLst>
                <a:ext uri="{FF2B5EF4-FFF2-40B4-BE49-F238E27FC236}">
                  <a16:creationId xmlns:a16="http://schemas.microsoft.com/office/drawing/2014/main" id="{D0E39634-FC5D-4E7C-9E19-76458228B3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1448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7" name="Line 73">
              <a:extLst>
                <a:ext uri="{FF2B5EF4-FFF2-40B4-BE49-F238E27FC236}">
                  <a16:creationId xmlns:a16="http://schemas.microsoft.com/office/drawing/2014/main" id="{B5A952D4-3C98-4C37-94E6-30395BE01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577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8" name="Line 74">
              <a:extLst>
                <a:ext uri="{FF2B5EF4-FFF2-40B4-BE49-F238E27FC236}">
                  <a16:creationId xmlns:a16="http://schemas.microsoft.com/office/drawing/2014/main" id="{2C4946A7-2AD8-4F4D-8D5B-4239167BE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436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69" name="Line 75">
              <a:extLst>
                <a:ext uri="{FF2B5EF4-FFF2-40B4-BE49-F238E27FC236}">
                  <a16:creationId xmlns:a16="http://schemas.microsoft.com/office/drawing/2014/main" id="{96747B9C-3AD7-411D-B699-EAB49A3F8A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06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0" name="Line 76">
              <a:extLst>
                <a:ext uri="{FF2B5EF4-FFF2-40B4-BE49-F238E27FC236}">
                  <a16:creationId xmlns:a16="http://schemas.microsoft.com/office/drawing/2014/main" id="{B71E4BB0-1368-457A-8BA6-5DF6BE696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558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1" name="Line 77">
              <a:extLst>
                <a:ext uri="{FF2B5EF4-FFF2-40B4-BE49-F238E27FC236}">
                  <a16:creationId xmlns:a16="http://schemas.microsoft.com/office/drawing/2014/main" id="{83AC1432-1F3F-4E88-A840-B8BB77DD53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690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2" name="Line 78">
              <a:extLst>
                <a:ext uri="{FF2B5EF4-FFF2-40B4-BE49-F238E27FC236}">
                  <a16:creationId xmlns:a16="http://schemas.microsoft.com/office/drawing/2014/main" id="{B97C01A0-2900-450B-ADE1-EDB8E4691D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813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3" name="Line 79">
              <a:extLst>
                <a:ext uri="{FF2B5EF4-FFF2-40B4-BE49-F238E27FC236}">
                  <a16:creationId xmlns:a16="http://schemas.microsoft.com/office/drawing/2014/main" id="{179858DE-F40C-4A4B-9C93-C946933DF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4" name="Freeform 80">
              <a:extLst>
                <a:ext uri="{FF2B5EF4-FFF2-40B4-BE49-F238E27FC236}">
                  <a16:creationId xmlns:a16="http://schemas.microsoft.com/office/drawing/2014/main" id="{C3B1FE60-0033-4CB4-8D35-6749BF3FA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" y="3987"/>
              <a:ext cx="223" cy="312"/>
            </a:xfrm>
            <a:custGeom>
              <a:avLst/>
              <a:gdLst>
                <a:gd name="T0" fmla="*/ 56 w 668"/>
                <a:gd name="T1" fmla="*/ 95 h 937"/>
                <a:gd name="T2" fmla="*/ 53 w 668"/>
                <a:gd name="T3" fmla="*/ 98 h 937"/>
                <a:gd name="T4" fmla="*/ 47 w 668"/>
                <a:gd name="T5" fmla="*/ 102 h 937"/>
                <a:gd name="T6" fmla="*/ 42 w 668"/>
                <a:gd name="T7" fmla="*/ 103 h 937"/>
                <a:gd name="T8" fmla="*/ 35 w 668"/>
                <a:gd name="T9" fmla="*/ 104 h 937"/>
                <a:gd name="T10" fmla="*/ 28 w 668"/>
                <a:gd name="T11" fmla="*/ 104 h 937"/>
                <a:gd name="T12" fmla="*/ 22 w 668"/>
                <a:gd name="T13" fmla="*/ 103 h 937"/>
                <a:gd name="T14" fmla="*/ 18 w 668"/>
                <a:gd name="T15" fmla="*/ 101 h 937"/>
                <a:gd name="T16" fmla="*/ 15 w 668"/>
                <a:gd name="T17" fmla="*/ 98 h 937"/>
                <a:gd name="T18" fmla="*/ 11 w 668"/>
                <a:gd name="T19" fmla="*/ 94 h 937"/>
                <a:gd name="T20" fmla="*/ 10 w 668"/>
                <a:gd name="T21" fmla="*/ 90 h 937"/>
                <a:gd name="T22" fmla="*/ 10 w 668"/>
                <a:gd name="T23" fmla="*/ 87 h 937"/>
                <a:gd name="T24" fmla="*/ 9 w 668"/>
                <a:gd name="T25" fmla="*/ 86 h 937"/>
                <a:gd name="T26" fmla="*/ 7 w 668"/>
                <a:gd name="T27" fmla="*/ 86 h 937"/>
                <a:gd name="T28" fmla="*/ 5 w 668"/>
                <a:gd name="T29" fmla="*/ 81 h 937"/>
                <a:gd name="T30" fmla="*/ 2 w 668"/>
                <a:gd name="T31" fmla="*/ 77 h 937"/>
                <a:gd name="T32" fmla="*/ 0 w 668"/>
                <a:gd name="T33" fmla="*/ 69 h 937"/>
                <a:gd name="T34" fmla="*/ 0 w 668"/>
                <a:gd name="T35" fmla="*/ 61 h 937"/>
                <a:gd name="T36" fmla="*/ 0 w 668"/>
                <a:gd name="T37" fmla="*/ 54 h 937"/>
                <a:gd name="T38" fmla="*/ 1 w 668"/>
                <a:gd name="T39" fmla="*/ 49 h 937"/>
                <a:gd name="T40" fmla="*/ 4 w 668"/>
                <a:gd name="T41" fmla="*/ 44 h 937"/>
                <a:gd name="T42" fmla="*/ 6 w 668"/>
                <a:gd name="T43" fmla="*/ 41 h 937"/>
                <a:gd name="T44" fmla="*/ 8 w 668"/>
                <a:gd name="T45" fmla="*/ 39 h 937"/>
                <a:gd name="T46" fmla="*/ 6 w 668"/>
                <a:gd name="T47" fmla="*/ 33 h 937"/>
                <a:gd name="T48" fmla="*/ 5 w 668"/>
                <a:gd name="T49" fmla="*/ 27 h 937"/>
                <a:gd name="T50" fmla="*/ 5 w 668"/>
                <a:gd name="T51" fmla="*/ 20 h 937"/>
                <a:gd name="T52" fmla="*/ 6 w 668"/>
                <a:gd name="T53" fmla="*/ 13 h 937"/>
                <a:gd name="T54" fmla="*/ 8 w 668"/>
                <a:gd name="T55" fmla="*/ 7 h 937"/>
                <a:gd name="T56" fmla="*/ 13 w 668"/>
                <a:gd name="T57" fmla="*/ 0 h 937"/>
                <a:gd name="T58" fmla="*/ 43 w 668"/>
                <a:gd name="T59" fmla="*/ 18 h 937"/>
                <a:gd name="T60" fmla="*/ 45 w 668"/>
                <a:gd name="T61" fmla="*/ 21 h 937"/>
                <a:gd name="T62" fmla="*/ 47 w 668"/>
                <a:gd name="T63" fmla="*/ 27 h 937"/>
                <a:gd name="T64" fmla="*/ 50 w 668"/>
                <a:gd name="T65" fmla="*/ 33 h 937"/>
                <a:gd name="T66" fmla="*/ 50 w 668"/>
                <a:gd name="T67" fmla="*/ 41 h 937"/>
                <a:gd name="T68" fmla="*/ 50 w 668"/>
                <a:gd name="T69" fmla="*/ 49 h 937"/>
                <a:gd name="T70" fmla="*/ 47 w 668"/>
                <a:gd name="T71" fmla="*/ 54 h 937"/>
                <a:gd name="T72" fmla="*/ 46 w 668"/>
                <a:gd name="T73" fmla="*/ 58 h 937"/>
                <a:gd name="T74" fmla="*/ 43 w 668"/>
                <a:gd name="T75" fmla="*/ 60 h 937"/>
                <a:gd name="T76" fmla="*/ 46 w 668"/>
                <a:gd name="T77" fmla="*/ 59 h 937"/>
                <a:gd name="T78" fmla="*/ 50 w 668"/>
                <a:gd name="T79" fmla="*/ 59 h 937"/>
                <a:gd name="T80" fmla="*/ 54 w 668"/>
                <a:gd name="T81" fmla="*/ 59 h 937"/>
                <a:gd name="T82" fmla="*/ 61 w 668"/>
                <a:gd name="T83" fmla="*/ 60 h 937"/>
                <a:gd name="T84" fmla="*/ 69 w 668"/>
                <a:gd name="T85" fmla="*/ 63 h 937"/>
                <a:gd name="T86" fmla="*/ 74 w 668"/>
                <a:gd name="T87" fmla="*/ 68 h 937"/>
                <a:gd name="T88" fmla="*/ 56 w 668"/>
                <a:gd name="T89" fmla="*/ 95 h 93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68" h="937">
                  <a:moveTo>
                    <a:pt x="507" y="856"/>
                  </a:moveTo>
                  <a:lnTo>
                    <a:pt x="474" y="887"/>
                  </a:lnTo>
                  <a:lnTo>
                    <a:pt x="426" y="918"/>
                  </a:lnTo>
                  <a:lnTo>
                    <a:pt x="375" y="928"/>
                  </a:lnTo>
                  <a:lnTo>
                    <a:pt x="313" y="937"/>
                  </a:lnTo>
                  <a:lnTo>
                    <a:pt x="255" y="937"/>
                  </a:lnTo>
                  <a:lnTo>
                    <a:pt x="194" y="928"/>
                  </a:lnTo>
                  <a:lnTo>
                    <a:pt x="163" y="907"/>
                  </a:lnTo>
                  <a:lnTo>
                    <a:pt x="133" y="887"/>
                  </a:lnTo>
                  <a:lnTo>
                    <a:pt x="100" y="845"/>
                  </a:lnTo>
                  <a:lnTo>
                    <a:pt x="92" y="814"/>
                  </a:lnTo>
                  <a:lnTo>
                    <a:pt x="92" y="786"/>
                  </a:lnTo>
                  <a:lnTo>
                    <a:pt x="82" y="775"/>
                  </a:lnTo>
                  <a:lnTo>
                    <a:pt x="62" y="775"/>
                  </a:lnTo>
                  <a:lnTo>
                    <a:pt x="42" y="733"/>
                  </a:lnTo>
                  <a:lnTo>
                    <a:pt x="21" y="691"/>
                  </a:lnTo>
                  <a:lnTo>
                    <a:pt x="0" y="619"/>
                  </a:lnTo>
                  <a:lnTo>
                    <a:pt x="0" y="550"/>
                  </a:lnTo>
                  <a:lnTo>
                    <a:pt x="0" y="488"/>
                  </a:lnTo>
                  <a:lnTo>
                    <a:pt x="13" y="439"/>
                  </a:lnTo>
                  <a:lnTo>
                    <a:pt x="34" y="398"/>
                  </a:lnTo>
                  <a:lnTo>
                    <a:pt x="54" y="368"/>
                  </a:lnTo>
                  <a:lnTo>
                    <a:pt x="75" y="348"/>
                  </a:lnTo>
                  <a:lnTo>
                    <a:pt x="54" y="293"/>
                  </a:lnTo>
                  <a:lnTo>
                    <a:pt x="42" y="247"/>
                  </a:lnTo>
                  <a:lnTo>
                    <a:pt x="42" y="183"/>
                  </a:lnTo>
                  <a:lnTo>
                    <a:pt x="54" y="121"/>
                  </a:lnTo>
                  <a:lnTo>
                    <a:pt x="75" y="62"/>
                  </a:lnTo>
                  <a:lnTo>
                    <a:pt x="113" y="0"/>
                  </a:lnTo>
                  <a:lnTo>
                    <a:pt x="384" y="163"/>
                  </a:lnTo>
                  <a:lnTo>
                    <a:pt x="405" y="192"/>
                  </a:lnTo>
                  <a:lnTo>
                    <a:pt x="426" y="247"/>
                  </a:lnTo>
                  <a:lnTo>
                    <a:pt x="446" y="293"/>
                  </a:lnTo>
                  <a:lnTo>
                    <a:pt x="446" y="368"/>
                  </a:lnTo>
                  <a:lnTo>
                    <a:pt x="446" y="439"/>
                  </a:lnTo>
                  <a:lnTo>
                    <a:pt x="426" y="488"/>
                  </a:lnTo>
                  <a:lnTo>
                    <a:pt x="415" y="519"/>
                  </a:lnTo>
                  <a:lnTo>
                    <a:pt x="384" y="540"/>
                  </a:lnTo>
                  <a:lnTo>
                    <a:pt x="415" y="530"/>
                  </a:lnTo>
                  <a:lnTo>
                    <a:pt x="446" y="530"/>
                  </a:lnTo>
                  <a:lnTo>
                    <a:pt x="486" y="530"/>
                  </a:lnTo>
                  <a:lnTo>
                    <a:pt x="547" y="540"/>
                  </a:lnTo>
                  <a:lnTo>
                    <a:pt x="616" y="570"/>
                  </a:lnTo>
                  <a:lnTo>
                    <a:pt x="668" y="611"/>
                  </a:lnTo>
                  <a:lnTo>
                    <a:pt x="507" y="85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75" name="Freeform 81">
              <a:extLst>
                <a:ext uri="{FF2B5EF4-FFF2-40B4-BE49-F238E27FC236}">
                  <a16:creationId xmlns:a16="http://schemas.microsoft.com/office/drawing/2014/main" id="{86AC829F-3C6C-4D10-8EB2-78B7C4788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" y="4105"/>
              <a:ext cx="107" cy="68"/>
            </a:xfrm>
            <a:custGeom>
              <a:avLst/>
              <a:gdLst>
                <a:gd name="T0" fmla="*/ 36 w 319"/>
                <a:gd name="T1" fmla="*/ 22 h 202"/>
                <a:gd name="T2" fmla="*/ 33 w 319"/>
                <a:gd name="T3" fmla="*/ 23 h 202"/>
                <a:gd name="T4" fmla="*/ 28 w 319"/>
                <a:gd name="T5" fmla="*/ 22 h 202"/>
                <a:gd name="T6" fmla="*/ 22 w 319"/>
                <a:gd name="T7" fmla="*/ 21 h 202"/>
                <a:gd name="T8" fmla="*/ 18 w 319"/>
                <a:gd name="T9" fmla="*/ 19 h 202"/>
                <a:gd name="T10" fmla="*/ 12 w 319"/>
                <a:gd name="T11" fmla="*/ 13 h 202"/>
                <a:gd name="T12" fmla="*/ 8 w 319"/>
                <a:gd name="T13" fmla="*/ 11 h 202"/>
                <a:gd name="T14" fmla="*/ 3 w 319"/>
                <a:gd name="T15" fmla="*/ 6 h 202"/>
                <a:gd name="T16" fmla="*/ 0 w 319"/>
                <a:gd name="T17" fmla="*/ 0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9" h="202">
                  <a:moveTo>
                    <a:pt x="319" y="193"/>
                  </a:moveTo>
                  <a:lnTo>
                    <a:pt x="288" y="202"/>
                  </a:lnTo>
                  <a:lnTo>
                    <a:pt x="248" y="193"/>
                  </a:lnTo>
                  <a:lnTo>
                    <a:pt x="197" y="183"/>
                  </a:lnTo>
                  <a:lnTo>
                    <a:pt x="158" y="162"/>
                  </a:lnTo>
                  <a:lnTo>
                    <a:pt x="109" y="120"/>
                  </a:lnTo>
                  <a:lnTo>
                    <a:pt x="69" y="96"/>
                  </a:lnTo>
                  <a:lnTo>
                    <a:pt x="25" y="52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6" name="Freeform 82">
              <a:extLst>
                <a:ext uri="{FF2B5EF4-FFF2-40B4-BE49-F238E27FC236}">
                  <a16:creationId xmlns:a16="http://schemas.microsoft.com/office/drawing/2014/main" id="{ED1BFCFC-34B2-4811-8568-A485592F7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" y="4171"/>
              <a:ext cx="97" cy="80"/>
            </a:xfrm>
            <a:custGeom>
              <a:avLst/>
              <a:gdLst>
                <a:gd name="T0" fmla="*/ 0 w 291"/>
                <a:gd name="T1" fmla="*/ 27 h 239"/>
                <a:gd name="T2" fmla="*/ 2 w 291"/>
                <a:gd name="T3" fmla="*/ 27 h 239"/>
                <a:gd name="T4" fmla="*/ 8 w 291"/>
                <a:gd name="T5" fmla="*/ 25 h 239"/>
                <a:gd name="T6" fmla="*/ 12 w 291"/>
                <a:gd name="T7" fmla="*/ 21 h 239"/>
                <a:gd name="T8" fmla="*/ 16 w 291"/>
                <a:gd name="T9" fmla="*/ 16 h 239"/>
                <a:gd name="T10" fmla="*/ 25 w 291"/>
                <a:gd name="T11" fmla="*/ 6 h 239"/>
                <a:gd name="T12" fmla="*/ 28 w 291"/>
                <a:gd name="T13" fmla="*/ 2 h 239"/>
                <a:gd name="T14" fmla="*/ 32 w 291"/>
                <a:gd name="T15" fmla="*/ 0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239">
                  <a:moveTo>
                    <a:pt x="0" y="239"/>
                  </a:moveTo>
                  <a:lnTo>
                    <a:pt x="20" y="239"/>
                  </a:lnTo>
                  <a:lnTo>
                    <a:pt x="71" y="221"/>
                  </a:lnTo>
                  <a:lnTo>
                    <a:pt x="112" y="191"/>
                  </a:lnTo>
                  <a:lnTo>
                    <a:pt x="148" y="139"/>
                  </a:lnTo>
                  <a:lnTo>
                    <a:pt x="221" y="51"/>
                  </a:lnTo>
                  <a:lnTo>
                    <a:pt x="250" y="19"/>
                  </a:lnTo>
                  <a:lnTo>
                    <a:pt x="29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7" name="Freeform 83">
              <a:extLst>
                <a:ext uri="{FF2B5EF4-FFF2-40B4-BE49-F238E27FC236}">
                  <a16:creationId xmlns:a16="http://schemas.microsoft.com/office/drawing/2014/main" id="{CFB09E1B-4444-4764-9BD0-DE6C3614A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" y="37"/>
              <a:ext cx="67" cy="101"/>
            </a:xfrm>
            <a:custGeom>
              <a:avLst/>
              <a:gdLst>
                <a:gd name="T0" fmla="*/ 0 w 201"/>
                <a:gd name="T1" fmla="*/ 34 h 304"/>
                <a:gd name="T2" fmla="*/ 0 w 201"/>
                <a:gd name="T3" fmla="*/ 30 h 304"/>
                <a:gd name="T4" fmla="*/ 0 w 201"/>
                <a:gd name="T5" fmla="*/ 27 h 304"/>
                <a:gd name="T6" fmla="*/ 2 w 201"/>
                <a:gd name="T7" fmla="*/ 21 h 304"/>
                <a:gd name="T8" fmla="*/ 5 w 201"/>
                <a:gd name="T9" fmla="*/ 17 h 304"/>
                <a:gd name="T10" fmla="*/ 9 w 201"/>
                <a:gd name="T11" fmla="*/ 11 h 304"/>
                <a:gd name="T12" fmla="*/ 14 w 201"/>
                <a:gd name="T13" fmla="*/ 7 h 304"/>
                <a:gd name="T14" fmla="*/ 17 w 201"/>
                <a:gd name="T15" fmla="*/ 3 h 304"/>
                <a:gd name="T16" fmla="*/ 22 w 201"/>
                <a:gd name="T17" fmla="*/ 0 h 3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04">
                  <a:moveTo>
                    <a:pt x="0" y="304"/>
                  </a:moveTo>
                  <a:lnTo>
                    <a:pt x="0" y="270"/>
                  </a:lnTo>
                  <a:lnTo>
                    <a:pt x="0" y="243"/>
                  </a:lnTo>
                  <a:lnTo>
                    <a:pt x="21" y="191"/>
                  </a:lnTo>
                  <a:lnTo>
                    <a:pt x="44" y="150"/>
                  </a:lnTo>
                  <a:lnTo>
                    <a:pt x="81" y="101"/>
                  </a:lnTo>
                  <a:lnTo>
                    <a:pt x="122" y="59"/>
                  </a:lnTo>
                  <a:lnTo>
                    <a:pt x="149" y="31"/>
                  </a:lnTo>
                  <a:lnTo>
                    <a:pt x="20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8" name="Freeform 84">
              <a:extLst>
                <a:ext uri="{FF2B5EF4-FFF2-40B4-BE49-F238E27FC236}">
                  <a16:creationId xmlns:a16="http://schemas.microsoft.com/office/drawing/2014/main" id="{12FA4CEA-5170-42C1-91A1-EE8D6408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" y="40"/>
              <a:ext cx="79" cy="94"/>
            </a:xfrm>
            <a:custGeom>
              <a:avLst/>
              <a:gdLst>
                <a:gd name="T0" fmla="*/ 0 w 237"/>
                <a:gd name="T1" fmla="*/ 0 h 283"/>
                <a:gd name="T2" fmla="*/ 0 w 237"/>
                <a:gd name="T3" fmla="*/ 3 h 283"/>
                <a:gd name="T4" fmla="*/ 2 w 237"/>
                <a:gd name="T5" fmla="*/ 8 h 283"/>
                <a:gd name="T6" fmla="*/ 5 w 237"/>
                <a:gd name="T7" fmla="*/ 14 h 283"/>
                <a:gd name="T8" fmla="*/ 11 w 237"/>
                <a:gd name="T9" fmla="*/ 18 h 283"/>
                <a:gd name="T10" fmla="*/ 21 w 237"/>
                <a:gd name="T11" fmla="*/ 24 h 283"/>
                <a:gd name="T12" fmla="*/ 26 w 237"/>
                <a:gd name="T13" fmla="*/ 28 h 283"/>
                <a:gd name="T14" fmla="*/ 26 w 237"/>
                <a:gd name="T15" fmla="*/ 31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7" h="283">
                  <a:moveTo>
                    <a:pt x="0" y="0"/>
                  </a:moveTo>
                  <a:lnTo>
                    <a:pt x="0" y="30"/>
                  </a:lnTo>
                  <a:lnTo>
                    <a:pt x="19" y="69"/>
                  </a:lnTo>
                  <a:lnTo>
                    <a:pt x="47" y="122"/>
                  </a:lnTo>
                  <a:lnTo>
                    <a:pt x="98" y="161"/>
                  </a:lnTo>
                  <a:lnTo>
                    <a:pt x="190" y="219"/>
                  </a:lnTo>
                  <a:lnTo>
                    <a:pt x="230" y="251"/>
                  </a:lnTo>
                  <a:lnTo>
                    <a:pt x="237" y="28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79" name="Freeform 85">
              <a:extLst>
                <a:ext uri="{FF2B5EF4-FFF2-40B4-BE49-F238E27FC236}">
                  <a16:creationId xmlns:a16="http://schemas.microsoft.com/office/drawing/2014/main" id="{47583DD5-16FB-4C46-80D7-A3BE730DF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16"/>
              <a:ext cx="215" cy="313"/>
            </a:xfrm>
            <a:custGeom>
              <a:avLst/>
              <a:gdLst>
                <a:gd name="T0" fmla="*/ 0 w 647"/>
                <a:gd name="T1" fmla="*/ 36 h 939"/>
                <a:gd name="T2" fmla="*/ 5 w 647"/>
                <a:gd name="T3" fmla="*/ 41 h 939"/>
                <a:gd name="T4" fmla="*/ 11 w 647"/>
                <a:gd name="T5" fmla="*/ 44 h 939"/>
                <a:gd name="T6" fmla="*/ 19 w 647"/>
                <a:gd name="T7" fmla="*/ 45 h 939"/>
                <a:gd name="T8" fmla="*/ 23 w 647"/>
                <a:gd name="T9" fmla="*/ 45 h 939"/>
                <a:gd name="T10" fmla="*/ 26 w 647"/>
                <a:gd name="T11" fmla="*/ 45 h 939"/>
                <a:gd name="T12" fmla="*/ 29 w 647"/>
                <a:gd name="T13" fmla="*/ 44 h 939"/>
                <a:gd name="T14" fmla="*/ 27 w 647"/>
                <a:gd name="T15" fmla="*/ 48 h 939"/>
                <a:gd name="T16" fmla="*/ 25 w 647"/>
                <a:gd name="T17" fmla="*/ 50 h 939"/>
                <a:gd name="T18" fmla="*/ 24 w 647"/>
                <a:gd name="T19" fmla="*/ 55 h 939"/>
                <a:gd name="T20" fmla="*/ 24 w 647"/>
                <a:gd name="T21" fmla="*/ 63 h 939"/>
                <a:gd name="T22" fmla="*/ 24 w 647"/>
                <a:gd name="T23" fmla="*/ 71 h 939"/>
                <a:gd name="T24" fmla="*/ 25 w 647"/>
                <a:gd name="T25" fmla="*/ 77 h 939"/>
                <a:gd name="T26" fmla="*/ 27 w 647"/>
                <a:gd name="T27" fmla="*/ 82 h 939"/>
                <a:gd name="T28" fmla="*/ 30 w 647"/>
                <a:gd name="T29" fmla="*/ 86 h 939"/>
                <a:gd name="T30" fmla="*/ 59 w 647"/>
                <a:gd name="T31" fmla="*/ 104 h 939"/>
                <a:gd name="T32" fmla="*/ 64 w 647"/>
                <a:gd name="T33" fmla="*/ 97 h 939"/>
                <a:gd name="T34" fmla="*/ 67 w 647"/>
                <a:gd name="T35" fmla="*/ 90 h 939"/>
                <a:gd name="T36" fmla="*/ 68 w 647"/>
                <a:gd name="T37" fmla="*/ 84 h 939"/>
                <a:gd name="T38" fmla="*/ 67 w 647"/>
                <a:gd name="T39" fmla="*/ 77 h 939"/>
                <a:gd name="T40" fmla="*/ 67 w 647"/>
                <a:gd name="T41" fmla="*/ 71 h 939"/>
                <a:gd name="T42" fmla="*/ 65 w 647"/>
                <a:gd name="T43" fmla="*/ 66 h 939"/>
                <a:gd name="T44" fmla="*/ 67 w 647"/>
                <a:gd name="T45" fmla="*/ 63 h 939"/>
                <a:gd name="T46" fmla="*/ 68 w 647"/>
                <a:gd name="T47" fmla="*/ 60 h 939"/>
                <a:gd name="T48" fmla="*/ 70 w 647"/>
                <a:gd name="T49" fmla="*/ 55 h 939"/>
                <a:gd name="T50" fmla="*/ 71 w 647"/>
                <a:gd name="T51" fmla="*/ 50 h 939"/>
                <a:gd name="T52" fmla="*/ 71 w 647"/>
                <a:gd name="T53" fmla="*/ 43 h 939"/>
                <a:gd name="T54" fmla="*/ 71 w 647"/>
                <a:gd name="T55" fmla="*/ 35 h 939"/>
                <a:gd name="T56" fmla="*/ 70 w 647"/>
                <a:gd name="T57" fmla="*/ 27 h 939"/>
                <a:gd name="T58" fmla="*/ 68 w 647"/>
                <a:gd name="T59" fmla="*/ 23 h 939"/>
                <a:gd name="T60" fmla="*/ 65 w 647"/>
                <a:gd name="T61" fmla="*/ 18 h 939"/>
                <a:gd name="T62" fmla="*/ 64 w 647"/>
                <a:gd name="T63" fmla="*/ 18 h 939"/>
                <a:gd name="T64" fmla="*/ 61 w 647"/>
                <a:gd name="T65" fmla="*/ 17 h 939"/>
                <a:gd name="T66" fmla="*/ 61 w 647"/>
                <a:gd name="T67" fmla="*/ 15 h 939"/>
                <a:gd name="T68" fmla="*/ 60 w 647"/>
                <a:gd name="T69" fmla="*/ 10 h 939"/>
                <a:gd name="T70" fmla="*/ 58 w 647"/>
                <a:gd name="T71" fmla="*/ 6 h 939"/>
                <a:gd name="T72" fmla="*/ 55 w 647"/>
                <a:gd name="T73" fmla="*/ 3 h 939"/>
                <a:gd name="T74" fmla="*/ 51 w 647"/>
                <a:gd name="T75" fmla="*/ 1 h 939"/>
                <a:gd name="T76" fmla="*/ 45 w 647"/>
                <a:gd name="T77" fmla="*/ 0 h 939"/>
                <a:gd name="T78" fmla="*/ 38 w 647"/>
                <a:gd name="T79" fmla="*/ 0 h 939"/>
                <a:gd name="T80" fmla="*/ 30 w 647"/>
                <a:gd name="T81" fmla="*/ 1 h 939"/>
                <a:gd name="T82" fmla="*/ 26 w 647"/>
                <a:gd name="T83" fmla="*/ 2 h 939"/>
                <a:gd name="T84" fmla="*/ 21 w 647"/>
                <a:gd name="T85" fmla="*/ 6 h 939"/>
                <a:gd name="T86" fmla="*/ 18 w 647"/>
                <a:gd name="T87" fmla="*/ 9 h 939"/>
                <a:gd name="T88" fmla="*/ 0 w 647"/>
                <a:gd name="T89" fmla="*/ 36 h 9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47" h="939">
                  <a:moveTo>
                    <a:pt x="0" y="326"/>
                  </a:moveTo>
                  <a:lnTo>
                    <a:pt x="42" y="367"/>
                  </a:lnTo>
                  <a:lnTo>
                    <a:pt x="102" y="397"/>
                  </a:lnTo>
                  <a:lnTo>
                    <a:pt x="173" y="407"/>
                  </a:lnTo>
                  <a:lnTo>
                    <a:pt x="204" y="407"/>
                  </a:lnTo>
                  <a:lnTo>
                    <a:pt x="234" y="407"/>
                  </a:lnTo>
                  <a:lnTo>
                    <a:pt x="263" y="397"/>
                  </a:lnTo>
                  <a:lnTo>
                    <a:pt x="245" y="428"/>
                  </a:lnTo>
                  <a:lnTo>
                    <a:pt x="224" y="446"/>
                  </a:lnTo>
                  <a:lnTo>
                    <a:pt x="215" y="498"/>
                  </a:lnTo>
                  <a:lnTo>
                    <a:pt x="215" y="569"/>
                  </a:lnTo>
                  <a:lnTo>
                    <a:pt x="215" y="641"/>
                  </a:lnTo>
                  <a:lnTo>
                    <a:pt x="224" y="693"/>
                  </a:lnTo>
                  <a:lnTo>
                    <a:pt x="245" y="734"/>
                  </a:lnTo>
                  <a:lnTo>
                    <a:pt x="273" y="774"/>
                  </a:lnTo>
                  <a:lnTo>
                    <a:pt x="537" y="939"/>
                  </a:lnTo>
                  <a:lnTo>
                    <a:pt x="578" y="875"/>
                  </a:lnTo>
                  <a:lnTo>
                    <a:pt x="606" y="813"/>
                  </a:lnTo>
                  <a:lnTo>
                    <a:pt x="616" y="754"/>
                  </a:lnTo>
                  <a:lnTo>
                    <a:pt x="606" y="693"/>
                  </a:lnTo>
                  <a:lnTo>
                    <a:pt x="606" y="641"/>
                  </a:lnTo>
                  <a:lnTo>
                    <a:pt x="586" y="590"/>
                  </a:lnTo>
                  <a:lnTo>
                    <a:pt x="606" y="569"/>
                  </a:lnTo>
                  <a:lnTo>
                    <a:pt x="616" y="542"/>
                  </a:lnTo>
                  <a:lnTo>
                    <a:pt x="637" y="498"/>
                  </a:lnTo>
                  <a:lnTo>
                    <a:pt x="647" y="446"/>
                  </a:lnTo>
                  <a:lnTo>
                    <a:pt x="647" y="387"/>
                  </a:lnTo>
                  <a:lnTo>
                    <a:pt x="647" y="316"/>
                  </a:lnTo>
                  <a:lnTo>
                    <a:pt x="637" y="246"/>
                  </a:lnTo>
                  <a:lnTo>
                    <a:pt x="616" y="204"/>
                  </a:lnTo>
                  <a:lnTo>
                    <a:pt x="586" y="164"/>
                  </a:lnTo>
                  <a:lnTo>
                    <a:pt x="578" y="164"/>
                  </a:lnTo>
                  <a:lnTo>
                    <a:pt x="558" y="151"/>
                  </a:lnTo>
                  <a:lnTo>
                    <a:pt x="558" y="131"/>
                  </a:lnTo>
                  <a:lnTo>
                    <a:pt x="547" y="92"/>
                  </a:lnTo>
                  <a:lnTo>
                    <a:pt x="528" y="51"/>
                  </a:lnTo>
                  <a:lnTo>
                    <a:pt x="497" y="30"/>
                  </a:lnTo>
                  <a:lnTo>
                    <a:pt x="456" y="9"/>
                  </a:lnTo>
                  <a:lnTo>
                    <a:pt x="405" y="0"/>
                  </a:lnTo>
                  <a:lnTo>
                    <a:pt x="344" y="0"/>
                  </a:lnTo>
                  <a:lnTo>
                    <a:pt x="273" y="9"/>
                  </a:lnTo>
                  <a:lnTo>
                    <a:pt x="234" y="20"/>
                  </a:lnTo>
                  <a:lnTo>
                    <a:pt x="194" y="51"/>
                  </a:lnTo>
                  <a:lnTo>
                    <a:pt x="163" y="82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0" name="Freeform 86">
              <a:extLst>
                <a:ext uri="{FF2B5EF4-FFF2-40B4-BE49-F238E27FC236}">
                  <a16:creationId xmlns:a16="http://schemas.microsoft.com/office/drawing/2014/main" id="{2E5FD8A2-6095-4BC2-8255-95DCE3EB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1" y="23"/>
              <a:ext cx="579" cy="129"/>
            </a:xfrm>
            <a:custGeom>
              <a:avLst/>
              <a:gdLst>
                <a:gd name="T0" fmla="*/ 193 w 1739"/>
                <a:gd name="T1" fmla="*/ 8 h 386"/>
                <a:gd name="T2" fmla="*/ 186 w 1739"/>
                <a:gd name="T3" fmla="*/ 3 h 386"/>
                <a:gd name="T4" fmla="*/ 179 w 1739"/>
                <a:gd name="T5" fmla="*/ 1 h 386"/>
                <a:gd name="T6" fmla="*/ 172 w 1739"/>
                <a:gd name="T7" fmla="*/ 0 h 386"/>
                <a:gd name="T8" fmla="*/ 164 w 1739"/>
                <a:gd name="T9" fmla="*/ 0 h 386"/>
                <a:gd name="T10" fmla="*/ 159 w 1739"/>
                <a:gd name="T11" fmla="*/ 2 h 386"/>
                <a:gd name="T12" fmla="*/ 153 w 1739"/>
                <a:gd name="T13" fmla="*/ 5 h 386"/>
                <a:gd name="T14" fmla="*/ 149 w 1739"/>
                <a:gd name="T15" fmla="*/ 8 h 386"/>
                <a:gd name="T16" fmla="*/ 143 w 1739"/>
                <a:gd name="T17" fmla="*/ 3 h 386"/>
                <a:gd name="T18" fmla="*/ 136 w 1739"/>
                <a:gd name="T19" fmla="*/ 1 h 386"/>
                <a:gd name="T20" fmla="*/ 129 w 1739"/>
                <a:gd name="T21" fmla="*/ 0 h 386"/>
                <a:gd name="T22" fmla="*/ 121 w 1739"/>
                <a:gd name="T23" fmla="*/ 0 h 386"/>
                <a:gd name="T24" fmla="*/ 116 w 1739"/>
                <a:gd name="T25" fmla="*/ 2 h 386"/>
                <a:gd name="T26" fmla="*/ 110 w 1739"/>
                <a:gd name="T27" fmla="*/ 5 h 386"/>
                <a:gd name="T28" fmla="*/ 105 w 1739"/>
                <a:gd name="T29" fmla="*/ 8 h 386"/>
                <a:gd name="T30" fmla="*/ 99 w 1739"/>
                <a:gd name="T31" fmla="*/ 3 h 386"/>
                <a:gd name="T32" fmla="*/ 92 w 1739"/>
                <a:gd name="T33" fmla="*/ 1 h 386"/>
                <a:gd name="T34" fmla="*/ 85 w 1739"/>
                <a:gd name="T35" fmla="*/ 0 h 386"/>
                <a:gd name="T36" fmla="*/ 77 w 1739"/>
                <a:gd name="T37" fmla="*/ 0 h 386"/>
                <a:gd name="T38" fmla="*/ 72 w 1739"/>
                <a:gd name="T39" fmla="*/ 2 h 386"/>
                <a:gd name="T40" fmla="*/ 66 w 1739"/>
                <a:gd name="T41" fmla="*/ 5 h 386"/>
                <a:gd name="T42" fmla="*/ 62 w 1739"/>
                <a:gd name="T43" fmla="*/ 8 h 386"/>
                <a:gd name="T44" fmla="*/ 56 w 1739"/>
                <a:gd name="T45" fmla="*/ 3 h 386"/>
                <a:gd name="T46" fmla="*/ 48 w 1739"/>
                <a:gd name="T47" fmla="*/ 1 h 386"/>
                <a:gd name="T48" fmla="*/ 42 w 1739"/>
                <a:gd name="T49" fmla="*/ 0 h 386"/>
                <a:gd name="T50" fmla="*/ 34 w 1739"/>
                <a:gd name="T51" fmla="*/ 0 h 386"/>
                <a:gd name="T52" fmla="*/ 29 w 1739"/>
                <a:gd name="T53" fmla="*/ 2 h 386"/>
                <a:gd name="T54" fmla="*/ 23 w 1739"/>
                <a:gd name="T55" fmla="*/ 5 h 386"/>
                <a:gd name="T56" fmla="*/ 19 w 1739"/>
                <a:gd name="T57" fmla="*/ 8 h 386"/>
                <a:gd name="T58" fmla="*/ 0 w 1739"/>
                <a:gd name="T59" fmla="*/ 35 h 386"/>
                <a:gd name="T60" fmla="*/ 7 w 1739"/>
                <a:gd name="T61" fmla="*/ 39 h 386"/>
                <a:gd name="T62" fmla="*/ 13 w 1739"/>
                <a:gd name="T63" fmla="*/ 42 h 386"/>
                <a:gd name="T64" fmla="*/ 21 w 1739"/>
                <a:gd name="T65" fmla="*/ 43 h 386"/>
                <a:gd name="T66" fmla="*/ 29 w 1739"/>
                <a:gd name="T67" fmla="*/ 43 h 386"/>
                <a:gd name="T68" fmla="*/ 35 w 1739"/>
                <a:gd name="T69" fmla="*/ 41 h 386"/>
                <a:gd name="T70" fmla="*/ 39 w 1739"/>
                <a:gd name="T71" fmla="*/ 38 h 386"/>
                <a:gd name="T72" fmla="*/ 44 w 1739"/>
                <a:gd name="T73" fmla="*/ 35 h 386"/>
                <a:gd name="T74" fmla="*/ 51 w 1739"/>
                <a:gd name="T75" fmla="*/ 39 h 386"/>
                <a:gd name="T76" fmla="*/ 59 w 1739"/>
                <a:gd name="T77" fmla="*/ 42 h 386"/>
                <a:gd name="T78" fmla="*/ 65 w 1739"/>
                <a:gd name="T79" fmla="*/ 43 h 386"/>
                <a:gd name="T80" fmla="*/ 73 w 1739"/>
                <a:gd name="T81" fmla="*/ 43 h 386"/>
                <a:gd name="T82" fmla="*/ 77 w 1739"/>
                <a:gd name="T83" fmla="*/ 41 h 386"/>
                <a:gd name="T84" fmla="*/ 83 w 1739"/>
                <a:gd name="T85" fmla="*/ 38 h 386"/>
                <a:gd name="T86" fmla="*/ 88 w 1739"/>
                <a:gd name="T87" fmla="*/ 35 h 386"/>
                <a:gd name="T88" fmla="*/ 94 w 1739"/>
                <a:gd name="T89" fmla="*/ 39 h 386"/>
                <a:gd name="T90" fmla="*/ 101 w 1739"/>
                <a:gd name="T91" fmla="*/ 42 h 386"/>
                <a:gd name="T92" fmla="*/ 109 w 1739"/>
                <a:gd name="T93" fmla="*/ 43 h 386"/>
                <a:gd name="T94" fmla="*/ 116 w 1739"/>
                <a:gd name="T95" fmla="*/ 43 h 386"/>
                <a:gd name="T96" fmla="*/ 121 w 1739"/>
                <a:gd name="T97" fmla="*/ 41 h 386"/>
                <a:gd name="T98" fmla="*/ 127 w 1739"/>
                <a:gd name="T99" fmla="*/ 38 h 386"/>
                <a:gd name="T100" fmla="*/ 131 w 1739"/>
                <a:gd name="T101" fmla="*/ 35 h 386"/>
                <a:gd name="T102" fmla="*/ 138 w 1739"/>
                <a:gd name="T103" fmla="*/ 39 h 386"/>
                <a:gd name="T104" fmla="*/ 145 w 1739"/>
                <a:gd name="T105" fmla="*/ 42 h 386"/>
                <a:gd name="T106" fmla="*/ 151 w 1739"/>
                <a:gd name="T107" fmla="*/ 43 h 386"/>
                <a:gd name="T108" fmla="*/ 159 w 1739"/>
                <a:gd name="T109" fmla="*/ 43 h 386"/>
                <a:gd name="T110" fmla="*/ 164 w 1739"/>
                <a:gd name="T111" fmla="*/ 41 h 386"/>
                <a:gd name="T112" fmla="*/ 170 w 1739"/>
                <a:gd name="T113" fmla="*/ 38 h 386"/>
                <a:gd name="T114" fmla="*/ 175 w 1739"/>
                <a:gd name="T115" fmla="*/ 35 h 386"/>
                <a:gd name="T116" fmla="*/ 193 w 1739"/>
                <a:gd name="T117" fmla="*/ 8 h 38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39" h="386">
                  <a:moveTo>
                    <a:pt x="1739" y="72"/>
                  </a:moveTo>
                  <a:lnTo>
                    <a:pt x="1678" y="31"/>
                  </a:lnTo>
                  <a:lnTo>
                    <a:pt x="1616" y="11"/>
                  </a:lnTo>
                  <a:lnTo>
                    <a:pt x="1555" y="0"/>
                  </a:lnTo>
                  <a:lnTo>
                    <a:pt x="1484" y="0"/>
                  </a:lnTo>
                  <a:lnTo>
                    <a:pt x="1436" y="21"/>
                  </a:lnTo>
                  <a:lnTo>
                    <a:pt x="1385" y="41"/>
                  </a:lnTo>
                  <a:lnTo>
                    <a:pt x="1344" y="72"/>
                  </a:lnTo>
                  <a:lnTo>
                    <a:pt x="1286" y="31"/>
                  </a:lnTo>
                  <a:lnTo>
                    <a:pt x="1225" y="11"/>
                  </a:lnTo>
                  <a:lnTo>
                    <a:pt x="1161" y="0"/>
                  </a:lnTo>
                  <a:lnTo>
                    <a:pt x="1092" y="0"/>
                  </a:lnTo>
                  <a:lnTo>
                    <a:pt x="1042" y="21"/>
                  </a:lnTo>
                  <a:lnTo>
                    <a:pt x="988" y="41"/>
                  </a:lnTo>
                  <a:lnTo>
                    <a:pt x="950" y="72"/>
                  </a:lnTo>
                  <a:lnTo>
                    <a:pt x="889" y="31"/>
                  </a:lnTo>
                  <a:lnTo>
                    <a:pt x="827" y="11"/>
                  </a:lnTo>
                  <a:lnTo>
                    <a:pt x="769" y="0"/>
                  </a:lnTo>
                  <a:lnTo>
                    <a:pt x="698" y="0"/>
                  </a:lnTo>
                  <a:lnTo>
                    <a:pt x="647" y="21"/>
                  </a:lnTo>
                  <a:lnTo>
                    <a:pt x="599" y="41"/>
                  </a:lnTo>
                  <a:lnTo>
                    <a:pt x="555" y="72"/>
                  </a:lnTo>
                  <a:lnTo>
                    <a:pt x="505" y="31"/>
                  </a:lnTo>
                  <a:lnTo>
                    <a:pt x="436" y="11"/>
                  </a:lnTo>
                  <a:lnTo>
                    <a:pt x="374" y="0"/>
                  </a:lnTo>
                  <a:lnTo>
                    <a:pt x="303" y="0"/>
                  </a:lnTo>
                  <a:lnTo>
                    <a:pt x="265" y="21"/>
                  </a:lnTo>
                  <a:lnTo>
                    <a:pt x="211" y="41"/>
                  </a:lnTo>
                  <a:lnTo>
                    <a:pt x="171" y="72"/>
                  </a:lnTo>
                  <a:lnTo>
                    <a:pt x="0" y="312"/>
                  </a:lnTo>
                  <a:lnTo>
                    <a:pt x="62" y="352"/>
                  </a:lnTo>
                  <a:lnTo>
                    <a:pt x="121" y="376"/>
                  </a:lnTo>
                  <a:lnTo>
                    <a:pt x="192" y="386"/>
                  </a:lnTo>
                  <a:lnTo>
                    <a:pt x="265" y="386"/>
                  </a:lnTo>
                  <a:lnTo>
                    <a:pt x="313" y="364"/>
                  </a:lnTo>
                  <a:lnTo>
                    <a:pt x="355" y="345"/>
                  </a:lnTo>
                  <a:lnTo>
                    <a:pt x="395" y="312"/>
                  </a:lnTo>
                  <a:lnTo>
                    <a:pt x="456" y="352"/>
                  </a:lnTo>
                  <a:lnTo>
                    <a:pt x="528" y="376"/>
                  </a:lnTo>
                  <a:lnTo>
                    <a:pt x="589" y="386"/>
                  </a:lnTo>
                  <a:lnTo>
                    <a:pt x="657" y="386"/>
                  </a:lnTo>
                  <a:lnTo>
                    <a:pt x="698" y="364"/>
                  </a:lnTo>
                  <a:lnTo>
                    <a:pt x="749" y="345"/>
                  </a:lnTo>
                  <a:lnTo>
                    <a:pt x="789" y="312"/>
                  </a:lnTo>
                  <a:lnTo>
                    <a:pt x="848" y="352"/>
                  </a:lnTo>
                  <a:lnTo>
                    <a:pt x="910" y="376"/>
                  </a:lnTo>
                  <a:lnTo>
                    <a:pt x="981" y="386"/>
                  </a:lnTo>
                  <a:lnTo>
                    <a:pt x="1042" y="386"/>
                  </a:lnTo>
                  <a:lnTo>
                    <a:pt x="1092" y="364"/>
                  </a:lnTo>
                  <a:lnTo>
                    <a:pt x="1140" y="345"/>
                  </a:lnTo>
                  <a:lnTo>
                    <a:pt x="1182" y="312"/>
                  </a:lnTo>
                  <a:lnTo>
                    <a:pt x="1245" y="352"/>
                  </a:lnTo>
                  <a:lnTo>
                    <a:pt x="1307" y="376"/>
                  </a:lnTo>
                  <a:lnTo>
                    <a:pt x="1365" y="386"/>
                  </a:lnTo>
                  <a:lnTo>
                    <a:pt x="1436" y="386"/>
                  </a:lnTo>
                  <a:lnTo>
                    <a:pt x="1484" y="364"/>
                  </a:lnTo>
                  <a:lnTo>
                    <a:pt x="1535" y="345"/>
                  </a:lnTo>
                  <a:lnTo>
                    <a:pt x="1576" y="312"/>
                  </a:lnTo>
                  <a:lnTo>
                    <a:pt x="1739" y="7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1" name="Line 87">
              <a:extLst>
                <a:ext uri="{FF2B5EF4-FFF2-40B4-BE49-F238E27FC236}">
                  <a16:creationId xmlns:a16="http://schemas.microsoft.com/office/drawing/2014/main" id="{3A5DE1B4-E371-425C-A126-4385CEA555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2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2" name="Freeform 88">
              <a:extLst>
                <a:ext uri="{FF2B5EF4-FFF2-40B4-BE49-F238E27FC236}">
                  <a16:creationId xmlns:a16="http://schemas.microsoft.com/office/drawing/2014/main" id="{7F0A860D-DA95-4BAC-86CF-5E1218F3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9" y="4164"/>
              <a:ext cx="843" cy="129"/>
            </a:xfrm>
            <a:custGeom>
              <a:avLst/>
              <a:gdLst>
                <a:gd name="T0" fmla="*/ 171 w 2528"/>
                <a:gd name="T1" fmla="*/ 38 h 388"/>
                <a:gd name="T2" fmla="*/ 160 w 2528"/>
                <a:gd name="T3" fmla="*/ 43 h 388"/>
                <a:gd name="T4" fmla="*/ 145 w 2528"/>
                <a:gd name="T5" fmla="*/ 41 h 388"/>
                <a:gd name="T6" fmla="*/ 132 w 2528"/>
                <a:gd name="T7" fmla="*/ 35 h 388"/>
                <a:gd name="T8" fmla="*/ 121 w 2528"/>
                <a:gd name="T9" fmla="*/ 41 h 388"/>
                <a:gd name="T10" fmla="*/ 109 w 2528"/>
                <a:gd name="T11" fmla="*/ 43 h 388"/>
                <a:gd name="T12" fmla="*/ 94 w 2528"/>
                <a:gd name="T13" fmla="*/ 39 h 388"/>
                <a:gd name="T14" fmla="*/ 83 w 2528"/>
                <a:gd name="T15" fmla="*/ 38 h 388"/>
                <a:gd name="T16" fmla="*/ 72 w 2528"/>
                <a:gd name="T17" fmla="*/ 43 h 388"/>
                <a:gd name="T18" fmla="*/ 57 w 2528"/>
                <a:gd name="T19" fmla="*/ 41 h 388"/>
                <a:gd name="T20" fmla="*/ 44 w 2528"/>
                <a:gd name="T21" fmla="*/ 35 h 388"/>
                <a:gd name="T22" fmla="*/ 34 w 2528"/>
                <a:gd name="T23" fmla="*/ 41 h 388"/>
                <a:gd name="T24" fmla="*/ 20 w 2528"/>
                <a:gd name="T25" fmla="*/ 43 h 388"/>
                <a:gd name="T26" fmla="*/ 7 w 2528"/>
                <a:gd name="T27" fmla="*/ 39 h 388"/>
                <a:gd name="T28" fmla="*/ 18 w 2528"/>
                <a:gd name="T29" fmla="*/ 8 h 388"/>
                <a:gd name="T30" fmla="*/ 28 w 2528"/>
                <a:gd name="T31" fmla="*/ 2 h 388"/>
                <a:gd name="T32" fmla="*/ 42 w 2528"/>
                <a:gd name="T33" fmla="*/ 0 h 388"/>
                <a:gd name="T34" fmla="*/ 55 w 2528"/>
                <a:gd name="T35" fmla="*/ 5 h 388"/>
                <a:gd name="T36" fmla="*/ 66 w 2528"/>
                <a:gd name="T37" fmla="*/ 5 h 388"/>
                <a:gd name="T38" fmla="*/ 78 w 2528"/>
                <a:gd name="T39" fmla="*/ 0 h 388"/>
                <a:gd name="T40" fmla="*/ 92 w 2528"/>
                <a:gd name="T41" fmla="*/ 1 h 388"/>
                <a:gd name="T42" fmla="*/ 106 w 2528"/>
                <a:gd name="T43" fmla="*/ 8 h 388"/>
                <a:gd name="T44" fmla="*/ 116 w 2528"/>
                <a:gd name="T45" fmla="*/ 2 h 388"/>
                <a:gd name="T46" fmla="*/ 128 w 2528"/>
                <a:gd name="T47" fmla="*/ 0 h 388"/>
                <a:gd name="T48" fmla="*/ 143 w 2528"/>
                <a:gd name="T49" fmla="*/ 5 h 388"/>
                <a:gd name="T50" fmla="*/ 154 w 2528"/>
                <a:gd name="T51" fmla="*/ 5 h 388"/>
                <a:gd name="T52" fmla="*/ 165 w 2528"/>
                <a:gd name="T53" fmla="*/ 0 h 388"/>
                <a:gd name="T54" fmla="*/ 179 w 2528"/>
                <a:gd name="T55" fmla="*/ 1 h 388"/>
                <a:gd name="T56" fmla="*/ 194 w 2528"/>
                <a:gd name="T57" fmla="*/ 8 h 388"/>
                <a:gd name="T58" fmla="*/ 203 w 2528"/>
                <a:gd name="T59" fmla="*/ 2 h 388"/>
                <a:gd name="T60" fmla="*/ 216 w 2528"/>
                <a:gd name="T61" fmla="*/ 0 h 388"/>
                <a:gd name="T62" fmla="*/ 231 w 2528"/>
                <a:gd name="T63" fmla="*/ 5 h 388"/>
                <a:gd name="T64" fmla="*/ 242 w 2528"/>
                <a:gd name="T65" fmla="*/ 5 h 388"/>
                <a:gd name="T66" fmla="*/ 253 w 2528"/>
                <a:gd name="T67" fmla="*/ 0 h 388"/>
                <a:gd name="T68" fmla="*/ 268 w 2528"/>
                <a:gd name="T69" fmla="*/ 1 h 388"/>
                <a:gd name="T70" fmla="*/ 281 w 2528"/>
                <a:gd name="T71" fmla="*/ 8 h 388"/>
                <a:gd name="T72" fmla="*/ 259 w 2528"/>
                <a:gd name="T73" fmla="*/ 38 h 388"/>
                <a:gd name="T74" fmla="*/ 247 w 2528"/>
                <a:gd name="T75" fmla="*/ 43 h 388"/>
                <a:gd name="T76" fmla="*/ 233 w 2528"/>
                <a:gd name="T77" fmla="*/ 41 h 388"/>
                <a:gd name="T78" fmla="*/ 219 w 2528"/>
                <a:gd name="T79" fmla="*/ 35 h 388"/>
                <a:gd name="T80" fmla="*/ 209 w 2528"/>
                <a:gd name="T81" fmla="*/ 41 h 388"/>
                <a:gd name="T82" fmla="*/ 196 w 2528"/>
                <a:gd name="T83" fmla="*/ 43 h 388"/>
                <a:gd name="T84" fmla="*/ 182 w 2528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8" h="388">
                  <a:moveTo>
                    <a:pt x="1578" y="314"/>
                  </a:moveTo>
                  <a:lnTo>
                    <a:pt x="1538" y="346"/>
                  </a:lnTo>
                  <a:lnTo>
                    <a:pt x="1486" y="373"/>
                  </a:lnTo>
                  <a:lnTo>
                    <a:pt x="1436" y="388"/>
                  </a:lnTo>
                  <a:lnTo>
                    <a:pt x="1365" y="388"/>
                  </a:lnTo>
                  <a:lnTo>
                    <a:pt x="1304" y="373"/>
                  </a:lnTo>
                  <a:lnTo>
                    <a:pt x="1244" y="354"/>
                  </a:lnTo>
                  <a:lnTo>
                    <a:pt x="1184" y="314"/>
                  </a:lnTo>
                  <a:lnTo>
                    <a:pt x="1143" y="346"/>
                  </a:lnTo>
                  <a:lnTo>
                    <a:pt x="1092" y="373"/>
                  </a:lnTo>
                  <a:lnTo>
                    <a:pt x="1044" y="388"/>
                  </a:lnTo>
                  <a:lnTo>
                    <a:pt x="983" y="388"/>
                  </a:lnTo>
                  <a:lnTo>
                    <a:pt x="912" y="373"/>
                  </a:lnTo>
                  <a:lnTo>
                    <a:pt x="850" y="354"/>
                  </a:lnTo>
                  <a:lnTo>
                    <a:pt x="789" y="314"/>
                  </a:lnTo>
                  <a:lnTo>
                    <a:pt x="749" y="346"/>
                  </a:lnTo>
                  <a:lnTo>
                    <a:pt x="701" y="373"/>
                  </a:lnTo>
                  <a:lnTo>
                    <a:pt x="647" y="388"/>
                  </a:lnTo>
                  <a:lnTo>
                    <a:pt x="576" y="388"/>
                  </a:lnTo>
                  <a:lnTo>
                    <a:pt x="517" y="373"/>
                  </a:lnTo>
                  <a:lnTo>
                    <a:pt x="457" y="354"/>
                  </a:lnTo>
                  <a:lnTo>
                    <a:pt x="397" y="314"/>
                  </a:lnTo>
                  <a:lnTo>
                    <a:pt x="357" y="346"/>
                  </a:lnTo>
                  <a:lnTo>
                    <a:pt x="303" y="373"/>
                  </a:lnTo>
                  <a:lnTo>
                    <a:pt x="252" y="388"/>
                  </a:lnTo>
                  <a:lnTo>
                    <a:pt x="184" y="388"/>
                  </a:lnTo>
                  <a:lnTo>
                    <a:pt x="123" y="373"/>
                  </a:lnTo>
                  <a:lnTo>
                    <a:pt x="62" y="354"/>
                  </a:lnTo>
                  <a:lnTo>
                    <a:pt x="0" y="314"/>
                  </a:lnTo>
                  <a:lnTo>
                    <a:pt x="163" y="73"/>
                  </a:lnTo>
                  <a:lnTo>
                    <a:pt x="204" y="42"/>
                  </a:lnTo>
                  <a:lnTo>
                    <a:pt x="252" y="20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6" y="13"/>
                  </a:lnTo>
                  <a:lnTo>
                    <a:pt x="497" y="42"/>
                  </a:lnTo>
                  <a:lnTo>
                    <a:pt x="557" y="73"/>
                  </a:lnTo>
                  <a:lnTo>
                    <a:pt x="596" y="42"/>
                  </a:lnTo>
                  <a:lnTo>
                    <a:pt x="647" y="20"/>
                  </a:lnTo>
                  <a:lnTo>
                    <a:pt x="701" y="0"/>
                  </a:lnTo>
                  <a:lnTo>
                    <a:pt x="768" y="0"/>
                  </a:lnTo>
                  <a:lnTo>
                    <a:pt x="830" y="13"/>
                  </a:lnTo>
                  <a:lnTo>
                    <a:pt x="891" y="42"/>
                  </a:lnTo>
                  <a:lnTo>
                    <a:pt x="950" y="73"/>
                  </a:lnTo>
                  <a:lnTo>
                    <a:pt x="991" y="42"/>
                  </a:lnTo>
                  <a:lnTo>
                    <a:pt x="1044" y="20"/>
                  </a:lnTo>
                  <a:lnTo>
                    <a:pt x="1092" y="0"/>
                  </a:lnTo>
                  <a:lnTo>
                    <a:pt x="1154" y="0"/>
                  </a:lnTo>
                  <a:lnTo>
                    <a:pt x="1225" y="13"/>
                  </a:lnTo>
                  <a:lnTo>
                    <a:pt x="1283" y="42"/>
                  </a:lnTo>
                  <a:lnTo>
                    <a:pt x="1344" y="73"/>
                  </a:lnTo>
                  <a:lnTo>
                    <a:pt x="1385" y="42"/>
                  </a:lnTo>
                  <a:lnTo>
                    <a:pt x="1436" y="20"/>
                  </a:lnTo>
                  <a:lnTo>
                    <a:pt x="1486" y="0"/>
                  </a:lnTo>
                  <a:lnTo>
                    <a:pt x="1548" y="0"/>
                  </a:lnTo>
                  <a:lnTo>
                    <a:pt x="1607" y="13"/>
                  </a:lnTo>
                  <a:lnTo>
                    <a:pt x="1680" y="42"/>
                  </a:lnTo>
                  <a:lnTo>
                    <a:pt x="1741" y="73"/>
                  </a:lnTo>
                  <a:lnTo>
                    <a:pt x="1779" y="42"/>
                  </a:lnTo>
                  <a:lnTo>
                    <a:pt x="1830" y="20"/>
                  </a:lnTo>
                  <a:lnTo>
                    <a:pt x="1881" y="0"/>
                  </a:lnTo>
                  <a:lnTo>
                    <a:pt x="1943" y="0"/>
                  </a:lnTo>
                  <a:lnTo>
                    <a:pt x="2010" y="13"/>
                  </a:lnTo>
                  <a:lnTo>
                    <a:pt x="2075" y="42"/>
                  </a:lnTo>
                  <a:lnTo>
                    <a:pt x="2133" y="73"/>
                  </a:lnTo>
                  <a:lnTo>
                    <a:pt x="2173" y="42"/>
                  </a:lnTo>
                  <a:lnTo>
                    <a:pt x="2225" y="20"/>
                  </a:lnTo>
                  <a:lnTo>
                    <a:pt x="2275" y="0"/>
                  </a:lnTo>
                  <a:lnTo>
                    <a:pt x="2337" y="0"/>
                  </a:lnTo>
                  <a:lnTo>
                    <a:pt x="2408" y="13"/>
                  </a:lnTo>
                  <a:lnTo>
                    <a:pt x="2467" y="42"/>
                  </a:lnTo>
                  <a:lnTo>
                    <a:pt x="2528" y="73"/>
                  </a:lnTo>
                  <a:lnTo>
                    <a:pt x="2367" y="314"/>
                  </a:lnTo>
                  <a:lnTo>
                    <a:pt x="2327" y="346"/>
                  </a:lnTo>
                  <a:lnTo>
                    <a:pt x="2275" y="373"/>
                  </a:lnTo>
                  <a:lnTo>
                    <a:pt x="2225" y="388"/>
                  </a:lnTo>
                  <a:lnTo>
                    <a:pt x="2154" y="388"/>
                  </a:lnTo>
                  <a:lnTo>
                    <a:pt x="2095" y="373"/>
                  </a:lnTo>
                  <a:lnTo>
                    <a:pt x="2033" y="354"/>
                  </a:lnTo>
                  <a:lnTo>
                    <a:pt x="1970" y="314"/>
                  </a:lnTo>
                  <a:lnTo>
                    <a:pt x="1932" y="346"/>
                  </a:lnTo>
                  <a:lnTo>
                    <a:pt x="1881" y="373"/>
                  </a:lnTo>
                  <a:lnTo>
                    <a:pt x="1830" y="388"/>
                  </a:lnTo>
                  <a:lnTo>
                    <a:pt x="1762" y="388"/>
                  </a:lnTo>
                  <a:lnTo>
                    <a:pt x="1701" y="373"/>
                  </a:lnTo>
                  <a:lnTo>
                    <a:pt x="1639" y="354"/>
                  </a:lnTo>
                  <a:lnTo>
                    <a:pt x="1578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83" name="Line 89">
              <a:extLst>
                <a:ext uri="{FF2B5EF4-FFF2-40B4-BE49-F238E27FC236}">
                  <a16:creationId xmlns:a16="http://schemas.microsoft.com/office/drawing/2014/main" id="{C95C7EDD-DFB0-4A38-93E6-7737C05327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4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4" name="Line 90">
              <a:extLst>
                <a:ext uri="{FF2B5EF4-FFF2-40B4-BE49-F238E27FC236}">
                  <a16:creationId xmlns:a16="http://schemas.microsoft.com/office/drawing/2014/main" id="{BCC9F827-4913-44A1-81D4-B7D45D0C7A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2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5" name="Line 91">
              <a:extLst>
                <a:ext uri="{FF2B5EF4-FFF2-40B4-BE49-F238E27FC236}">
                  <a16:creationId xmlns:a16="http://schemas.microsoft.com/office/drawing/2014/main" id="{F8AF29DB-FB3B-4762-87B0-EA80472CEE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6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6" name="Line 92">
              <a:extLst>
                <a:ext uri="{FF2B5EF4-FFF2-40B4-BE49-F238E27FC236}">
                  <a16:creationId xmlns:a16="http://schemas.microsoft.com/office/drawing/2014/main" id="{293C1805-F1D9-40C3-86F0-3758334AE0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5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7" name="Line 93">
              <a:extLst>
                <a:ext uri="{FF2B5EF4-FFF2-40B4-BE49-F238E27FC236}">
                  <a16:creationId xmlns:a16="http://schemas.microsoft.com/office/drawing/2014/main" id="{316044CF-C059-4DDC-A5B7-8045C053D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7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8" name="Line 94">
              <a:extLst>
                <a:ext uri="{FF2B5EF4-FFF2-40B4-BE49-F238E27FC236}">
                  <a16:creationId xmlns:a16="http://schemas.microsoft.com/office/drawing/2014/main" id="{6651418A-48E4-43CE-8A7D-59AA1F2882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6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89" name="Line 95">
              <a:extLst>
                <a:ext uri="{FF2B5EF4-FFF2-40B4-BE49-F238E27FC236}">
                  <a16:creationId xmlns:a16="http://schemas.microsoft.com/office/drawing/2014/main" id="{9304663F-8373-4C35-BE69-194BFFBE7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21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0" name="Freeform 96">
              <a:extLst>
                <a:ext uri="{FF2B5EF4-FFF2-40B4-BE49-F238E27FC236}">
                  <a16:creationId xmlns:a16="http://schemas.microsoft.com/office/drawing/2014/main" id="{927A8DC0-C2CA-477B-8035-7D7C9BADD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23"/>
              <a:ext cx="843" cy="129"/>
            </a:xfrm>
            <a:custGeom>
              <a:avLst/>
              <a:gdLst>
                <a:gd name="T0" fmla="*/ 259 w 2527"/>
                <a:gd name="T1" fmla="*/ 38 h 386"/>
                <a:gd name="T2" fmla="*/ 248 w 2527"/>
                <a:gd name="T3" fmla="*/ 43 h 386"/>
                <a:gd name="T4" fmla="*/ 233 w 2527"/>
                <a:gd name="T5" fmla="*/ 42 h 386"/>
                <a:gd name="T6" fmla="*/ 219 w 2527"/>
                <a:gd name="T7" fmla="*/ 35 h 386"/>
                <a:gd name="T8" fmla="*/ 209 w 2527"/>
                <a:gd name="T9" fmla="*/ 41 h 386"/>
                <a:gd name="T10" fmla="*/ 196 w 2527"/>
                <a:gd name="T11" fmla="*/ 43 h 386"/>
                <a:gd name="T12" fmla="*/ 182 w 2527"/>
                <a:gd name="T13" fmla="*/ 39 h 386"/>
                <a:gd name="T14" fmla="*/ 171 w 2527"/>
                <a:gd name="T15" fmla="*/ 38 h 386"/>
                <a:gd name="T16" fmla="*/ 160 w 2527"/>
                <a:gd name="T17" fmla="*/ 43 h 386"/>
                <a:gd name="T18" fmla="*/ 145 w 2527"/>
                <a:gd name="T19" fmla="*/ 42 h 386"/>
                <a:gd name="T20" fmla="*/ 132 w 2527"/>
                <a:gd name="T21" fmla="*/ 35 h 386"/>
                <a:gd name="T22" fmla="*/ 121 w 2527"/>
                <a:gd name="T23" fmla="*/ 41 h 386"/>
                <a:gd name="T24" fmla="*/ 109 w 2527"/>
                <a:gd name="T25" fmla="*/ 43 h 386"/>
                <a:gd name="T26" fmla="*/ 95 w 2527"/>
                <a:gd name="T27" fmla="*/ 39 h 386"/>
                <a:gd name="T28" fmla="*/ 83 w 2527"/>
                <a:gd name="T29" fmla="*/ 38 h 386"/>
                <a:gd name="T30" fmla="*/ 72 w 2527"/>
                <a:gd name="T31" fmla="*/ 43 h 386"/>
                <a:gd name="T32" fmla="*/ 57 w 2527"/>
                <a:gd name="T33" fmla="*/ 42 h 386"/>
                <a:gd name="T34" fmla="*/ 44 w 2527"/>
                <a:gd name="T35" fmla="*/ 35 h 386"/>
                <a:gd name="T36" fmla="*/ 35 w 2527"/>
                <a:gd name="T37" fmla="*/ 41 h 386"/>
                <a:gd name="T38" fmla="*/ 22 w 2527"/>
                <a:gd name="T39" fmla="*/ 43 h 386"/>
                <a:gd name="T40" fmla="*/ 6 w 2527"/>
                <a:gd name="T41" fmla="*/ 39 h 386"/>
                <a:gd name="T42" fmla="*/ 18 w 2527"/>
                <a:gd name="T43" fmla="*/ 8 h 386"/>
                <a:gd name="T44" fmla="*/ 28 w 2527"/>
                <a:gd name="T45" fmla="*/ 2 h 386"/>
                <a:gd name="T46" fmla="*/ 42 w 2527"/>
                <a:gd name="T47" fmla="*/ 0 h 386"/>
                <a:gd name="T48" fmla="*/ 55 w 2527"/>
                <a:gd name="T49" fmla="*/ 3 h 386"/>
                <a:gd name="T50" fmla="*/ 66 w 2527"/>
                <a:gd name="T51" fmla="*/ 5 h 386"/>
                <a:gd name="T52" fmla="*/ 78 w 2527"/>
                <a:gd name="T53" fmla="*/ 0 h 386"/>
                <a:gd name="T54" fmla="*/ 92 w 2527"/>
                <a:gd name="T55" fmla="*/ 1 h 386"/>
                <a:gd name="T56" fmla="*/ 106 w 2527"/>
                <a:gd name="T57" fmla="*/ 8 h 386"/>
                <a:gd name="T58" fmla="*/ 116 w 2527"/>
                <a:gd name="T59" fmla="*/ 2 h 386"/>
                <a:gd name="T60" fmla="*/ 129 w 2527"/>
                <a:gd name="T61" fmla="*/ 0 h 386"/>
                <a:gd name="T62" fmla="*/ 143 w 2527"/>
                <a:gd name="T63" fmla="*/ 3 h 386"/>
                <a:gd name="T64" fmla="*/ 154 w 2527"/>
                <a:gd name="T65" fmla="*/ 5 h 386"/>
                <a:gd name="T66" fmla="*/ 165 w 2527"/>
                <a:gd name="T67" fmla="*/ 0 h 386"/>
                <a:gd name="T68" fmla="*/ 179 w 2527"/>
                <a:gd name="T69" fmla="*/ 1 h 386"/>
                <a:gd name="T70" fmla="*/ 194 w 2527"/>
                <a:gd name="T71" fmla="*/ 8 h 386"/>
                <a:gd name="T72" fmla="*/ 203 w 2527"/>
                <a:gd name="T73" fmla="*/ 2 h 386"/>
                <a:gd name="T74" fmla="*/ 216 w 2527"/>
                <a:gd name="T75" fmla="*/ 0 h 386"/>
                <a:gd name="T76" fmla="*/ 231 w 2527"/>
                <a:gd name="T77" fmla="*/ 3 h 386"/>
                <a:gd name="T78" fmla="*/ 242 w 2527"/>
                <a:gd name="T79" fmla="*/ 5 h 386"/>
                <a:gd name="T80" fmla="*/ 253 w 2527"/>
                <a:gd name="T81" fmla="*/ 0 h 386"/>
                <a:gd name="T82" fmla="*/ 268 w 2527"/>
                <a:gd name="T83" fmla="*/ 1 h 386"/>
                <a:gd name="T84" fmla="*/ 281 w 2527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6">
                  <a:moveTo>
                    <a:pt x="2367" y="312"/>
                  </a:moveTo>
                  <a:lnTo>
                    <a:pt x="2323" y="345"/>
                  </a:lnTo>
                  <a:lnTo>
                    <a:pt x="2273" y="364"/>
                  </a:lnTo>
                  <a:lnTo>
                    <a:pt x="2224" y="386"/>
                  </a:lnTo>
                  <a:lnTo>
                    <a:pt x="2153" y="386"/>
                  </a:lnTo>
                  <a:lnTo>
                    <a:pt x="2095" y="376"/>
                  </a:lnTo>
                  <a:lnTo>
                    <a:pt x="2031" y="352"/>
                  </a:lnTo>
                  <a:lnTo>
                    <a:pt x="1970" y="312"/>
                  </a:lnTo>
                  <a:lnTo>
                    <a:pt x="1929" y="345"/>
                  </a:lnTo>
                  <a:lnTo>
                    <a:pt x="1880" y="364"/>
                  </a:lnTo>
                  <a:lnTo>
                    <a:pt x="1830" y="386"/>
                  </a:lnTo>
                  <a:lnTo>
                    <a:pt x="1759" y="386"/>
                  </a:lnTo>
                  <a:lnTo>
                    <a:pt x="1697" y="376"/>
                  </a:lnTo>
                  <a:lnTo>
                    <a:pt x="1636" y="352"/>
                  </a:lnTo>
                  <a:lnTo>
                    <a:pt x="1578" y="312"/>
                  </a:lnTo>
                  <a:lnTo>
                    <a:pt x="1538" y="345"/>
                  </a:lnTo>
                  <a:lnTo>
                    <a:pt x="1486" y="364"/>
                  </a:lnTo>
                  <a:lnTo>
                    <a:pt x="1435" y="386"/>
                  </a:lnTo>
                  <a:lnTo>
                    <a:pt x="1364" y="386"/>
                  </a:lnTo>
                  <a:lnTo>
                    <a:pt x="1304" y="376"/>
                  </a:lnTo>
                  <a:lnTo>
                    <a:pt x="1242" y="352"/>
                  </a:lnTo>
                  <a:lnTo>
                    <a:pt x="1183" y="312"/>
                  </a:lnTo>
                  <a:lnTo>
                    <a:pt x="1143" y="345"/>
                  </a:lnTo>
                  <a:lnTo>
                    <a:pt x="1091" y="364"/>
                  </a:lnTo>
                  <a:lnTo>
                    <a:pt x="1043" y="386"/>
                  </a:lnTo>
                  <a:lnTo>
                    <a:pt x="983" y="386"/>
                  </a:lnTo>
                  <a:lnTo>
                    <a:pt x="909" y="376"/>
                  </a:lnTo>
                  <a:lnTo>
                    <a:pt x="850" y="352"/>
                  </a:lnTo>
                  <a:lnTo>
                    <a:pt x="789" y="312"/>
                  </a:lnTo>
                  <a:lnTo>
                    <a:pt x="749" y="345"/>
                  </a:lnTo>
                  <a:lnTo>
                    <a:pt x="700" y="364"/>
                  </a:lnTo>
                  <a:lnTo>
                    <a:pt x="647" y="386"/>
                  </a:lnTo>
                  <a:lnTo>
                    <a:pt x="586" y="386"/>
                  </a:lnTo>
                  <a:lnTo>
                    <a:pt x="517" y="376"/>
                  </a:lnTo>
                  <a:lnTo>
                    <a:pt x="456" y="352"/>
                  </a:lnTo>
                  <a:lnTo>
                    <a:pt x="394" y="312"/>
                  </a:lnTo>
                  <a:lnTo>
                    <a:pt x="356" y="345"/>
                  </a:lnTo>
                  <a:lnTo>
                    <a:pt x="313" y="364"/>
                  </a:lnTo>
                  <a:lnTo>
                    <a:pt x="252" y="386"/>
                  </a:lnTo>
                  <a:lnTo>
                    <a:pt x="194" y="386"/>
                  </a:lnTo>
                  <a:lnTo>
                    <a:pt x="122" y="376"/>
                  </a:lnTo>
                  <a:lnTo>
                    <a:pt x="58" y="352"/>
                  </a:lnTo>
                  <a:lnTo>
                    <a:pt x="0" y="312"/>
                  </a:lnTo>
                  <a:lnTo>
                    <a:pt x="163" y="72"/>
                  </a:lnTo>
                  <a:lnTo>
                    <a:pt x="204" y="41"/>
                  </a:lnTo>
                  <a:lnTo>
                    <a:pt x="252" y="21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6" y="11"/>
                  </a:lnTo>
                  <a:lnTo>
                    <a:pt x="496" y="31"/>
                  </a:lnTo>
                  <a:lnTo>
                    <a:pt x="557" y="72"/>
                  </a:lnTo>
                  <a:lnTo>
                    <a:pt x="596" y="41"/>
                  </a:lnTo>
                  <a:lnTo>
                    <a:pt x="647" y="21"/>
                  </a:lnTo>
                  <a:lnTo>
                    <a:pt x="700" y="0"/>
                  </a:lnTo>
                  <a:lnTo>
                    <a:pt x="768" y="0"/>
                  </a:lnTo>
                  <a:lnTo>
                    <a:pt x="830" y="11"/>
                  </a:lnTo>
                  <a:lnTo>
                    <a:pt x="891" y="31"/>
                  </a:lnTo>
                  <a:lnTo>
                    <a:pt x="949" y="72"/>
                  </a:lnTo>
                  <a:lnTo>
                    <a:pt x="991" y="41"/>
                  </a:lnTo>
                  <a:lnTo>
                    <a:pt x="1043" y="21"/>
                  </a:lnTo>
                  <a:lnTo>
                    <a:pt x="1091" y="0"/>
                  </a:lnTo>
                  <a:lnTo>
                    <a:pt x="1163" y="0"/>
                  </a:lnTo>
                  <a:lnTo>
                    <a:pt x="1224" y="11"/>
                  </a:lnTo>
                  <a:lnTo>
                    <a:pt x="1283" y="31"/>
                  </a:lnTo>
                  <a:lnTo>
                    <a:pt x="1344" y="72"/>
                  </a:lnTo>
                  <a:lnTo>
                    <a:pt x="1385" y="41"/>
                  </a:lnTo>
                  <a:lnTo>
                    <a:pt x="1435" y="21"/>
                  </a:lnTo>
                  <a:lnTo>
                    <a:pt x="1486" y="0"/>
                  </a:lnTo>
                  <a:lnTo>
                    <a:pt x="1557" y="0"/>
                  </a:lnTo>
                  <a:lnTo>
                    <a:pt x="1606" y="11"/>
                  </a:lnTo>
                  <a:lnTo>
                    <a:pt x="1680" y="31"/>
                  </a:lnTo>
                  <a:lnTo>
                    <a:pt x="1741" y="72"/>
                  </a:lnTo>
                  <a:lnTo>
                    <a:pt x="1778" y="41"/>
                  </a:lnTo>
                  <a:lnTo>
                    <a:pt x="1830" y="21"/>
                  </a:lnTo>
                  <a:lnTo>
                    <a:pt x="1880" y="0"/>
                  </a:lnTo>
                  <a:lnTo>
                    <a:pt x="1939" y="0"/>
                  </a:lnTo>
                  <a:lnTo>
                    <a:pt x="2010" y="11"/>
                  </a:lnTo>
                  <a:lnTo>
                    <a:pt x="2072" y="31"/>
                  </a:lnTo>
                  <a:lnTo>
                    <a:pt x="2133" y="72"/>
                  </a:lnTo>
                  <a:lnTo>
                    <a:pt x="2173" y="41"/>
                  </a:lnTo>
                  <a:lnTo>
                    <a:pt x="2224" y="21"/>
                  </a:lnTo>
                  <a:lnTo>
                    <a:pt x="2273" y="0"/>
                  </a:lnTo>
                  <a:lnTo>
                    <a:pt x="2333" y="0"/>
                  </a:lnTo>
                  <a:lnTo>
                    <a:pt x="2408" y="11"/>
                  </a:lnTo>
                  <a:lnTo>
                    <a:pt x="2466" y="31"/>
                  </a:lnTo>
                  <a:lnTo>
                    <a:pt x="2527" y="72"/>
                  </a:lnTo>
                  <a:lnTo>
                    <a:pt x="2367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91" name="Line 97">
              <a:extLst>
                <a:ext uri="{FF2B5EF4-FFF2-40B4-BE49-F238E27FC236}">
                  <a16:creationId xmlns:a16="http://schemas.microsoft.com/office/drawing/2014/main" id="{0142DBB6-A0B8-4AA8-9722-8081031825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1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2" name="Line 98">
              <a:extLst>
                <a:ext uri="{FF2B5EF4-FFF2-40B4-BE49-F238E27FC236}">
                  <a16:creationId xmlns:a16="http://schemas.microsoft.com/office/drawing/2014/main" id="{3503DA76-0E47-44A4-878F-5585106BBD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80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3" name="Line 99">
              <a:extLst>
                <a:ext uri="{FF2B5EF4-FFF2-40B4-BE49-F238E27FC236}">
                  <a16:creationId xmlns:a16="http://schemas.microsoft.com/office/drawing/2014/main" id="{0F8AC9E6-6F2F-43A5-8AA3-1F1312AD80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8" y="49"/>
              <a:ext cx="36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4" name="Line 100">
              <a:extLst>
                <a:ext uri="{FF2B5EF4-FFF2-40B4-BE49-F238E27FC236}">
                  <a16:creationId xmlns:a16="http://schemas.microsoft.com/office/drawing/2014/main" id="{B3F5BBB0-307A-4561-8D05-B3E02EAF15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6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5" name="Line 101">
              <a:extLst>
                <a:ext uri="{FF2B5EF4-FFF2-40B4-BE49-F238E27FC236}">
                  <a16:creationId xmlns:a16="http://schemas.microsoft.com/office/drawing/2014/main" id="{16F7E7DA-B081-41AA-B2EE-728B26944E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5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6" name="Freeform 102">
              <a:extLst>
                <a:ext uri="{FF2B5EF4-FFF2-40B4-BE49-F238E27FC236}">
                  <a16:creationId xmlns:a16="http://schemas.microsoft.com/office/drawing/2014/main" id="{D0CAE19A-F66F-4A2A-96CA-C74D761DA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23"/>
              <a:ext cx="842" cy="129"/>
            </a:xfrm>
            <a:custGeom>
              <a:avLst/>
              <a:gdLst>
                <a:gd name="T0" fmla="*/ 258 w 2527"/>
                <a:gd name="T1" fmla="*/ 38 h 386"/>
                <a:gd name="T2" fmla="*/ 247 w 2527"/>
                <a:gd name="T3" fmla="*/ 43 h 386"/>
                <a:gd name="T4" fmla="*/ 233 w 2527"/>
                <a:gd name="T5" fmla="*/ 42 h 386"/>
                <a:gd name="T6" fmla="*/ 219 w 2527"/>
                <a:gd name="T7" fmla="*/ 35 h 386"/>
                <a:gd name="T8" fmla="*/ 209 w 2527"/>
                <a:gd name="T9" fmla="*/ 41 h 386"/>
                <a:gd name="T10" fmla="*/ 196 w 2527"/>
                <a:gd name="T11" fmla="*/ 43 h 386"/>
                <a:gd name="T12" fmla="*/ 182 w 2527"/>
                <a:gd name="T13" fmla="*/ 39 h 386"/>
                <a:gd name="T14" fmla="*/ 171 w 2527"/>
                <a:gd name="T15" fmla="*/ 38 h 386"/>
                <a:gd name="T16" fmla="*/ 160 w 2527"/>
                <a:gd name="T17" fmla="*/ 43 h 386"/>
                <a:gd name="T18" fmla="*/ 145 w 2527"/>
                <a:gd name="T19" fmla="*/ 42 h 386"/>
                <a:gd name="T20" fmla="*/ 131 w 2527"/>
                <a:gd name="T21" fmla="*/ 35 h 386"/>
                <a:gd name="T22" fmla="*/ 122 w 2527"/>
                <a:gd name="T23" fmla="*/ 41 h 386"/>
                <a:gd name="T24" fmla="*/ 108 w 2527"/>
                <a:gd name="T25" fmla="*/ 43 h 386"/>
                <a:gd name="T26" fmla="*/ 94 w 2527"/>
                <a:gd name="T27" fmla="*/ 39 h 386"/>
                <a:gd name="T28" fmla="*/ 83 w 2527"/>
                <a:gd name="T29" fmla="*/ 38 h 386"/>
                <a:gd name="T30" fmla="*/ 72 w 2527"/>
                <a:gd name="T31" fmla="*/ 43 h 386"/>
                <a:gd name="T32" fmla="*/ 57 w 2527"/>
                <a:gd name="T33" fmla="*/ 42 h 386"/>
                <a:gd name="T34" fmla="*/ 44 w 2527"/>
                <a:gd name="T35" fmla="*/ 35 h 386"/>
                <a:gd name="T36" fmla="*/ 34 w 2527"/>
                <a:gd name="T37" fmla="*/ 41 h 386"/>
                <a:gd name="T38" fmla="*/ 22 w 2527"/>
                <a:gd name="T39" fmla="*/ 43 h 386"/>
                <a:gd name="T40" fmla="*/ 7 w 2527"/>
                <a:gd name="T41" fmla="*/ 39 h 386"/>
                <a:gd name="T42" fmla="*/ 18 w 2527"/>
                <a:gd name="T43" fmla="*/ 8 h 386"/>
                <a:gd name="T44" fmla="*/ 28 w 2527"/>
                <a:gd name="T45" fmla="*/ 2 h 386"/>
                <a:gd name="T46" fmla="*/ 42 w 2527"/>
                <a:gd name="T47" fmla="*/ 0 h 386"/>
                <a:gd name="T48" fmla="*/ 55 w 2527"/>
                <a:gd name="T49" fmla="*/ 3 h 386"/>
                <a:gd name="T50" fmla="*/ 66 w 2527"/>
                <a:gd name="T51" fmla="*/ 5 h 386"/>
                <a:gd name="T52" fmla="*/ 78 w 2527"/>
                <a:gd name="T53" fmla="*/ 0 h 386"/>
                <a:gd name="T54" fmla="*/ 92 w 2527"/>
                <a:gd name="T55" fmla="*/ 1 h 386"/>
                <a:gd name="T56" fmla="*/ 106 w 2527"/>
                <a:gd name="T57" fmla="*/ 8 h 386"/>
                <a:gd name="T58" fmla="*/ 116 w 2527"/>
                <a:gd name="T59" fmla="*/ 2 h 386"/>
                <a:gd name="T60" fmla="*/ 129 w 2527"/>
                <a:gd name="T61" fmla="*/ 0 h 386"/>
                <a:gd name="T62" fmla="*/ 142 w 2527"/>
                <a:gd name="T63" fmla="*/ 3 h 386"/>
                <a:gd name="T64" fmla="*/ 154 w 2527"/>
                <a:gd name="T65" fmla="*/ 5 h 386"/>
                <a:gd name="T66" fmla="*/ 164 w 2527"/>
                <a:gd name="T67" fmla="*/ 0 h 386"/>
                <a:gd name="T68" fmla="*/ 179 w 2527"/>
                <a:gd name="T69" fmla="*/ 1 h 386"/>
                <a:gd name="T70" fmla="*/ 193 w 2527"/>
                <a:gd name="T71" fmla="*/ 8 h 386"/>
                <a:gd name="T72" fmla="*/ 203 w 2527"/>
                <a:gd name="T73" fmla="*/ 2 h 386"/>
                <a:gd name="T74" fmla="*/ 216 w 2527"/>
                <a:gd name="T75" fmla="*/ 0 h 386"/>
                <a:gd name="T76" fmla="*/ 230 w 2527"/>
                <a:gd name="T77" fmla="*/ 3 h 386"/>
                <a:gd name="T78" fmla="*/ 241 w 2527"/>
                <a:gd name="T79" fmla="*/ 5 h 386"/>
                <a:gd name="T80" fmla="*/ 253 w 2527"/>
                <a:gd name="T81" fmla="*/ 0 h 386"/>
                <a:gd name="T82" fmla="*/ 267 w 2527"/>
                <a:gd name="T83" fmla="*/ 1 h 386"/>
                <a:gd name="T84" fmla="*/ 281 w 2527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6">
                  <a:moveTo>
                    <a:pt x="2354" y="312"/>
                  </a:moveTo>
                  <a:lnTo>
                    <a:pt x="2327" y="345"/>
                  </a:lnTo>
                  <a:lnTo>
                    <a:pt x="2275" y="364"/>
                  </a:lnTo>
                  <a:lnTo>
                    <a:pt x="2225" y="386"/>
                  </a:lnTo>
                  <a:lnTo>
                    <a:pt x="2154" y="386"/>
                  </a:lnTo>
                  <a:lnTo>
                    <a:pt x="2095" y="376"/>
                  </a:lnTo>
                  <a:lnTo>
                    <a:pt x="2031" y="352"/>
                  </a:lnTo>
                  <a:lnTo>
                    <a:pt x="1970" y="312"/>
                  </a:lnTo>
                  <a:lnTo>
                    <a:pt x="1932" y="345"/>
                  </a:lnTo>
                  <a:lnTo>
                    <a:pt x="1881" y="364"/>
                  </a:lnTo>
                  <a:lnTo>
                    <a:pt x="1830" y="386"/>
                  </a:lnTo>
                  <a:lnTo>
                    <a:pt x="1761" y="386"/>
                  </a:lnTo>
                  <a:lnTo>
                    <a:pt x="1701" y="376"/>
                  </a:lnTo>
                  <a:lnTo>
                    <a:pt x="1636" y="352"/>
                  </a:lnTo>
                  <a:lnTo>
                    <a:pt x="1578" y="312"/>
                  </a:lnTo>
                  <a:lnTo>
                    <a:pt x="1538" y="345"/>
                  </a:lnTo>
                  <a:lnTo>
                    <a:pt x="1486" y="364"/>
                  </a:lnTo>
                  <a:lnTo>
                    <a:pt x="1438" y="386"/>
                  </a:lnTo>
                  <a:lnTo>
                    <a:pt x="1365" y="386"/>
                  </a:lnTo>
                  <a:lnTo>
                    <a:pt x="1304" y="376"/>
                  </a:lnTo>
                  <a:lnTo>
                    <a:pt x="1244" y="352"/>
                  </a:lnTo>
                  <a:lnTo>
                    <a:pt x="1183" y="312"/>
                  </a:lnTo>
                  <a:lnTo>
                    <a:pt x="1143" y="345"/>
                  </a:lnTo>
                  <a:lnTo>
                    <a:pt x="1095" y="364"/>
                  </a:lnTo>
                  <a:lnTo>
                    <a:pt x="1044" y="386"/>
                  </a:lnTo>
                  <a:lnTo>
                    <a:pt x="970" y="386"/>
                  </a:lnTo>
                  <a:lnTo>
                    <a:pt x="912" y="376"/>
                  </a:lnTo>
                  <a:lnTo>
                    <a:pt x="850" y="352"/>
                  </a:lnTo>
                  <a:lnTo>
                    <a:pt x="789" y="312"/>
                  </a:lnTo>
                  <a:lnTo>
                    <a:pt x="751" y="345"/>
                  </a:lnTo>
                  <a:lnTo>
                    <a:pt x="701" y="364"/>
                  </a:lnTo>
                  <a:lnTo>
                    <a:pt x="647" y="386"/>
                  </a:lnTo>
                  <a:lnTo>
                    <a:pt x="578" y="386"/>
                  </a:lnTo>
                  <a:lnTo>
                    <a:pt x="517" y="376"/>
                  </a:lnTo>
                  <a:lnTo>
                    <a:pt x="456" y="352"/>
                  </a:lnTo>
                  <a:lnTo>
                    <a:pt x="397" y="312"/>
                  </a:lnTo>
                  <a:lnTo>
                    <a:pt x="354" y="345"/>
                  </a:lnTo>
                  <a:lnTo>
                    <a:pt x="303" y="364"/>
                  </a:lnTo>
                  <a:lnTo>
                    <a:pt x="252" y="386"/>
                  </a:lnTo>
                  <a:lnTo>
                    <a:pt x="194" y="386"/>
                  </a:lnTo>
                  <a:lnTo>
                    <a:pt x="123" y="376"/>
                  </a:lnTo>
                  <a:lnTo>
                    <a:pt x="62" y="352"/>
                  </a:lnTo>
                  <a:lnTo>
                    <a:pt x="0" y="312"/>
                  </a:lnTo>
                  <a:lnTo>
                    <a:pt x="163" y="72"/>
                  </a:lnTo>
                  <a:lnTo>
                    <a:pt x="204" y="41"/>
                  </a:lnTo>
                  <a:lnTo>
                    <a:pt x="252" y="21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6" y="11"/>
                  </a:lnTo>
                  <a:lnTo>
                    <a:pt x="497" y="31"/>
                  </a:lnTo>
                  <a:lnTo>
                    <a:pt x="557" y="72"/>
                  </a:lnTo>
                  <a:lnTo>
                    <a:pt x="596" y="41"/>
                  </a:lnTo>
                  <a:lnTo>
                    <a:pt x="647" y="21"/>
                  </a:lnTo>
                  <a:lnTo>
                    <a:pt x="701" y="0"/>
                  </a:lnTo>
                  <a:lnTo>
                    <a:pt x="768" y="0"/>
                  </a:lnTo>
                  <a:lnTo>
                    <a:pt x="830" y="11"/>
                  </a:lnTo>
                  <a:lnTo>
                    <a:pt x="891" y="31"/>
                  </a:lnTo>
                  <a:lnTo>
                    <a:pt x="950" y="72"/>
                  </a:lnTo>
                  <a:lnTo>
                    <a:pt x="991" y="41"/>
                  </a:lnTo>
                  <a:lnTo>
                    <a:pt x="1044" y="21"/>
                  </a:lnTo>
                  <a:lnTo>
                    <a:pt x="1095" y="0"/>
                  </a:lnTo>
                  <a:lnTo>
                    <a:pt x="1163" y="0"/>
                  </a:lnTo>
                  <a:lnTo>
                    <a:pt x="1225" y="11"/>
                  </a:lnTo>
                  <a:lnTo>
                    <a:pt x="1283" y="31"/>
                  </a:lnTo>
                  <a:lnTo>
                    <a:pt x="1344" y="72"/>
                  </a:lnTo>
                  <a:lnTo>
                    <a:pt x="1385" y="41"/>
                  </a:lnTo>
                  <a:lnTo>
                    <a:pt x="1438" y="21"/>
                  </a:lnTo>
                  <a:lnTo>
                    <a:pt x="1476" y="0"/>
                  </a:lnTo>
                  <a:lnTo>
                    <a:pt x="1548" y="0"/>
                  </a:lnTo>
                  <a:lnTo>
                    <a:pt x="1616" y="11"/>
                  </a:lnTo>
                  <a:lnTo>
                    <a:pt x="1678" y="31"/>
                  </a:lnTo>
                  <a:lnTo>
                    <a:pt x="1741" y="72"/>
                  </a:lnTo>
                  <a:lnTo>
                    <a:pt x="1782" y="41"/>
                  </a:lnTo>
                  <a:lnTo>
                    <a:pt x="1830" y="21"/>
                  </a:lnTo>
                  <a:lnTo>
                    <a:pt x="1870" y="0"/>
                  </a:lnTo>
                  <a:lnTo>
                    <a:pt x="1943" y="0"/>
                  </a:lnTo>
                  <a:lnTo>
                    <a:pt x="2010" y="11"/>
                  </a:lnTo>
                  <a:lnTo>
                    <a:pt x="2074" y="31"/>
                  </a:lnTo>
                  <a:lnTo>
                    <a:pt x="2133" y="72"/>
                  </a:lnTo>
                  <a:lnTo>
                    <a:pt x="2173" y="41"/>
                  </a:lnTo>
                  <a:lnTo>
                    <a:pt x="2225" y="21"/>
                  </a:lnTo>
                  <a:lnTo>
                    <a:pt x="2275" y="0"/>
                  </a:lnTo>
                  <a:lnTo>
                    <a:pt x="2334" y="0"/>
                  </a:lnTo>
                  <a:lnTo>
                    <a:pt x="2408" y="11"/>
                  </a:lnTo>
                  <a:lnTo>
                    <a:pt x="2469" y="31"/>
                  </a:lnTo>
                  <a:lnTo>
                    <a:pt x="2527" y="72"/>
                  </a:lnTo>
                  <a:lnTo>
                    <a:pt x="2354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897" name="Line 103">
              <a:extLst>
                <a:ext uri="{FF2B5EF4-FFF2-40B4-BE49-F238E27FC236}">
                  <a16:creationId xmlns:a16="http://schemas.microsoft.com/office/drawing/2014/main" id="{BE8CA3B1-1AD8-433C-9EAC-51E5E52E2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99" y="49"/>
              <a:ext cx="36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8" name="Line 104">
              <a:extLst>
                <a:ext uri="{FF2B5EF4-FFF2-40B4-BE49-F238E27FC236}">
                  <a16:creationId xmlns:a16="http://schemas.microsoft.com/office/drawing/2014/main" id="{3661CCBA-D792-4842-9517-BFFEB904C0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9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99" name="Line 105">
              <a:extLst>
                <a:ext uri="{FF2B5EF4-FFF2-40B4-BE49-F238E27FC236}">
                  <a16:creationId xmlns:a16="http://schemas.microsoft.com/office/drawing/2014/main" id="{516E3933-D6B5-40C9-8237-D37E665031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3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0" name="Line 106">
              <a:extLst>
                <a:ext uri="{FF2B5EF4-FFF2-40B4-BE49-F238E27FC236}">
                  <a16:creationId xmlns:a16="http://schemas.microsoft.com/office/drawing/2014/main" id="{AC92A522-606A-40C0-BAA1-30A3C8BF23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8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1" name="Line 107">
              <a:extLst>
                <a:ext uri="{FF2B5EF4-FFF2-40B4-BE49-F238E27FC236}">
                  <a16:creationId xmlns:a16="http://schemas.microsoft.com/office/drawing/2014/main" id="{D1349677-28FA-4A85-9BC8-C801199726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4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2" name="Freeform 108">
              <a:extLst>
                <a:ext uri="{FF2B5EF4-FFF2-40B4-BE49-F238E27FC236}">
                  <a16:creationId xmlns:a16="http://schemas.microsoft.com/office/drawing/2014/main" id="{280BA48B-AE06-441F-8BBE-804ABBAA1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4164"/>
              <a:ext cx="842" cy="129"/>
            </a:xfrm>
            <a:custGeom>
              <a:avLst/>
              <a:gdLst>
                <a:gd name="T0" fmla="*/ 258 w 2527"/>
                <a:gd name="T1" fmla="*/ 38 h 388"/>
                <a:gd name="T2" fmla="*/ 247 w 2527"/>
                <a:gd name="T3" fmla="*/ 43 h 388"/>
                <a:gd name="T4" fmla="*/ 233 w 2527"/>
                <a:gd name="T5" fmla="*/ 41 h 388"/>
                <a:gd name="T6" fmla="*/ 219 w 2527"/>
                <a:gd name="T7" fmla="*/ 35 h 388"/>
                <a:gd name="T8" fmla="*/ 209 w 2527"/>
                <a:gd name="T9" fmla="*/ 41 h 388"/>
                <a:gd name="T10" fmla="*/ 196 w 2527"/>
                <a:gd name="T11" fmla="*/ 43 h 388"/>
                <a:gd name="T12" fmla="*/ 182 w 2527"/>
                <a:gd name="T13" fmla="*/ 39 h 388"/>
                <a:gd name="T14" fmla="*/ 171 w 2527"/>
                <a:gd name="T15" fmla="*/ 38 h 388"/>
                <a:gd name="T16" fmla="*/ 160 w 2527"/>
                <a:gd name="T17" fmla="*/ 43 h 388"/>
                <a:gd name="T18" fmla="*/ 145 w 2527"/>
                <a:gd name="T19" fmla="*/ 41 h 388"/>
                <a:gd name="T20" fmla="*/ 131 w 2527"/>
                <a:gd name="T21" fmla="*/ 35 h 388"/>
                <a:gd name="T22" fmla="*/ 122 w 2527"/>
                <a:gd name="T23" fmla="*/ 41 h 388"/>
                <a:gd name="T24" fmla="*/ 108 w 2527"/>
                <a:gd name="T25" fmla="*/ 43 h 388"/>
                <a:gd name="T26" fmla="*/ 94 w 2527"/>
                <a:gd name="T27" fmla="*/ 39 h 388"/>
                <a:gd name="T28" fmla="*/ 83 w 2527"/>
                <a:gd name="T29" fmla="*/ 38 h 388"/>
                <a:gd name="T30" fmla="*/ 72 w 2527"/>
                <a:gd name="T31" fmla="*/ 43 h 388"/>
                <a:gd name="T32" fmla="*/ 57 w 2527"/>
                <a:gd name="T33" fmla="*/ 41 h 388"/>
                <a:gd name="T34" fmla="*/ 44 w 2527"/>
                <a:gd name="T35" fmla="*/ 35 h 388"/>
                <a:gd name="T36" fmla="*/ 34 w 2527"/>
                <a:gd name="T37" fmla="*/ 41 h 388"/>
                <a:gd name="T38" fmla="*/ 22 w 2527"/>
                <a:gd name="T39" fmla="*/ 43 h 388"/>
                <a:gd name="T40" fmla="*/ 7 w 2527"/>
                <a:gd name="T41" fmla="*/ 39 h 388"/>
                <a:gd name="T42" fmla="*/ 19 w 2527"/>
                <a:gd name="T43" fmla="*/ 8 h 388"/>
                <a:gd name="T44" fmla="*/ 28 w 2527"/>
                <a:gd name="T45" fmla="*/ 2 h 388"/>
                <a:gd name="T46" fmla="*/ 42 w 2527"/>
                <a:gd name="T47" fmla="*/ 0 h 388"/>
                <a:gd name="T48" fmla="*/ 55 w 2527"/>
                <a:gd name="T49" fmla="*/ 5 h 388"/>
                <a:gd name="T50" fmla="*/ 66 w 2527"/>
                <a:gd name="T51" fmla="*/ 5 h 388"/>
                <a:gd name="T52" fmla="*/ 78 w 2527"/>
                <a:gd name="T53" fmla="*/ 0 h 388"/>
                <a:gd name="T54" fmla="*/ 92 w 2527"/>
                <a:gd name="T55" fmla="*/ 1 h 388"/>
                <a:gd name="T56" fmla="*/ 105 w 2527"/>
                <a:gd name="T57" fmla="*/ 8 h 388"/>
                <a:gd name="T58" fmla="*/ 116 w 2527"/>
                <a:gd name="T59" fmla="*/ 2 h 388"/>
                <a:gd name="T60" fmla="*/ 128 w 2527"/>
                <a:gd name="T61" fmla="*/ 0 h 388"/>
                <a:gd name="T62" fmla="*/ 143 w 2527"/>
                <a:gd name="T63" fmla="*/ 5 h 388"/>
                <a:gd name="T64" fmla="*/ 153 w 2527"/>
                <a:gd name="T65" fmla="*/ 5 h 388"/>
                <a:gd name="T66" fmla="*/ 164 w 2527"/>
                <a:gd name="T67" fmla="*/ 0 h 388"/>
                <a:gd name="T68" fmla="*/ 179 w 2527"/>
                <a:gd name="T69" fmla="*/ 1 h 388"/>
                <a:gd name="T70" fmla="*/ 193 w 2527"/>
                <a:gd name="T71" fmla="*/ 8 h 388"/>
                <a:gd name="T72" fmla="*/ 202 w 2527"/>
                <a:gd name="T73" fmla="*/ 2 h 388"/>
                <a:gd name="T74" fmla="*/ 216 w 2527"/>
                <a:gd name="T75" fmla="*/ 0 h 388"/>
                <a:gd name="T76" fmla="*/ 230 w 2527"/>
                <a:gd name="T77" fmla="*/ 5 h 388"/>
                <a:gd name="T78" fmla="*/ 241 w 2527"/>
                <a:gd name="T79" fmla="*/ 5 h 388"/>
                <a:gd name="T80" fmla="*/ 253 w 2527"/>
                <a:gd name="T81" fmla="*/ 0 h 388"/>
                <a:gd name="T82" fmla="*/ 266 w 2527"/>
                <a:gd name="T83" fmla="*/ 1 h 388"/>
                <a:gd name="T84" fmla="*/ 281 w 2527"/>
                <a:gd name="T85" fmla="*/ 8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7" h="388">
                  <a:moveTo>
                    <a:pt x="2367" y="314"/>
                  </a:moveTo>
                  <a:lnTo>
                    <a:pt x="2326" y="346"/>
                  </a:lnTo>
                  <a:lnTo>
                    <a:pt x="2275" y="373"/>
                  </a:lnTo>
                  <a:lnTo>
                    <a:pt x="2224" y="388"/>
                  </a:lnTo>
                  <a:lnTo>
                    <a:pt x="2153" y="388"/>
                  </a:lnTo>
                  <a:lnTo>
                    <a:pt x="2095" y="373"/>
                  </a:lnTo>
                  <a:lnTo>
                    <a:pt x="2024" y="354"/>
                  </a:lnTo>
                  <a:lnTo>
                    <a:pt x="1970" y="314"/>
                  </a:lnTo>
                  <a:lnTo>
                    <a:pt x="1932" y="346"/>
                  </a:lnTo>
                  <a:lnTo>
                    <a:pt x="1880" y="373"/>
                  </a:lnTo>
                  <a:lnTo>
                    <a:pt x="1830" y="388"/>
                  </a:lnTo>
                  <a:lnTo>
                    <a:pt x="1761" y="388"/>
                  </a:lnTo>
                  <a:lnTo>
                    <a:pt x="1700" y="373"/>
                  </a:lnTo>
                  <a:lnTo>
                    <a:pt x="1636" y="354"/>
                  </a:lnTo>
                  <a:lnTo>
                    <a:pt x="1578" y="314"/>
                  </a:lnTo>
                  <a:lnTo>
                    <a:pt x="1537" y="346"/>
                  </a:lnTo>
                  <a:lnTo>
                    <a:pt x="1486" y="373"/>
                  </a:lnTo>
                  <a:lnTo>
                    <a:pt x="1438" y="388"/>
                  </a:lnTo>
                  <a:lnTo>
                    <a:pt x="1377" y="388"/>
                  </a:lnTo>
                  <a:lnTo>
                    <a:pt x="1304" y="373"/>
                  </a:lnTo>
                  <a:lnTo>
                    <a:pt x="1244" y="354"/>
                  </a:lnTo>
                  <a:lnTo>
                    <a:pt x="1183" y="314"/>
                  </a:lnTo>
                  <a:lnTo>
                    <a:pt x="1143" y="346"/>
                  </a:lnTo>
                  <a:lnTo>
                    <a:pt x="1095" y="373"/>
                  </a:lnTo>
                  <a:lnTo>
                    <a:pt x="1043" y="388"/>
                  </a:lnTo>
                  <a:lnTo>
                    <a:pt x="970" y="388"/>
                  </a:lnTo>
                  <a:lnTo>
                    <a:pt x="911" y="373"/>
                  </a:lnTo>
                  <a:lnTo>
                    <a:pt x="849" y="354"/>
                  </a:lnTo>
                  <a:lnTo>
                    <a:pt x="789" y="314"/>
                  </a:lnTo>
                  <a:lnTo>
                    <a:pt x="751" y="346"/>
                  </a:lnTo>
                  <a:lnTo>
                    <a:pt x="700" y="373"/>
                  </a:lnTo>
                  <a:lnTo>
                    <a:pt x="646" y="388"/>
                  </a:lnTo>
                  <a:lnTo>
                    <a:pt x="578" y="388"/>
                  </a:lnTo>
                  <a:lnTo>
                    <a:pt x="517" y="373"/>
                  </a:lnTo>
                  <a:lnTo>
                    <a:pt x="456" y="354"/>
                  </a:lnTo>
                  <a:lnTo>
                    <a:pt x="396" y="314"/>
                  </a:lnTo>
                  <a:lnTo>
                    <a:pt x="356" y="346"/>
                  </a:lnTo>
                  <a:lnTo>
                    <a:pt x="302" y="373"/>
                  </a:lnTo>
                  <a:lnTo>
                    <a:pt x="254" y="388"/>
                  </a:lnTo>
                  <a:lnTo>
                    <a:pt x="194" y="388"/>
                  </a:lnTo>
                  <a:lnTo>
                    <a:pt x="122" y="373"/>
                  </a:lnTo>
                  <a:lnTo>
                    <a:pt x="62" y="354"/>
                  </a:lnTo>
                  <a:lnTo>
                    <a:pt x="0" y="314"/>
                  </a:lnTo>
                  <a:lnTo>
                    <a:pt x="173" y="73"/>
                  </a:lnTo>
                  <a:lnTo>
                    <a:pt x="204" y="42"/>
                  </a:lnTo>
                  <a:lnTo>
                    <a:pt x="254" y="20"/>
                  </a:lnTo>
                  <a:lnTo>
                    <a:pt x="302" y="0"/>
                  </a:lnTo>
                  <a:lnTo>
                    <a:pt x="377" y="0"/>
                  </a:lnTo>
                  <a:lnTo>
                    <a:pt x="435" y="13"/>
                  </a:lnTo>
                  <a:lnTo>
                    <a:pt x="496" y="42"/>
                  </a:lnTo>
                  <a:lnTo>
                    <a:pt x="557" y="73"/>
                  </a:lnTo>
                  <a:lnTo>
                    <a:pt x="598" y="42"/>
                  </a:lnTo>
                  <a:lnTo>
                    <a:pt x="646" y="20"/>
                  </a:lnTo>
                  <a:lnTo>
                    <a:pt x="700" y="0"/>
                  </a:lnTo>
                  <a:lnTo>
                    <a:pt x="771" y="0"/>
                  </a:lnTo>
                  <a:lnTo>
                    <a:pt x="830" y="13"/>
                  </a:lnTo>
                  <a:lnTo>
                    <a:pt x="891" y="42"/>
                  </a:lnTo>
                  <a:lnTo>
                    <a:pt x="949" y="73"/>
                  </a:lnTo>
                  <a:lnTo>
                    <a:pt x="990" y="42"/>
                  </a:lnTo>
                  <a:lnTo>
                    <a:pt x="1043" y="20"/>
                  </a:lnTo>
                  <a:lnTo>
                    <a:pt x="1095" y="0"/>
                  </a:lnTo>
                  <a:lnTo>
                    <a:pt x="1153" y="0"/>
                  </a:lnTo>
                  <a:lnTo>
                    <a:pt x="1224" y="13"/>
                  </a:lnTo>
                  <a:lnTo>
                    <a:pt x="1285" y="42"/>
                  </a:lnTo>
                  <a:lnTo>
                    <a:pt x="1344" y="73"/>
                  </a:lnTo>
                  <a:lnTo>
                    <a:pt x="1377" y="42"/>
                  </a:lnTo>
                  <a:lnTo>
                    <a:pt x="1438" y="20"/>
                  </a:lnTo>
                  <a:lnTo>
                    <a:pt x="1476" y="0"/>
                  </a:lnTo>
                  <a:lnTo>
                    <a:pt x="1548" y="0"/>
                  </a:lnTo>
                  <a:lnTo>
                    <a:pt x="1609" y="13"/>
                  </a:lnTo>
                  <a:lnTo>
                    <a:pt x="1680" y="42"/>
                  </a:lnTo>
                  <a:lnTo>
                    <a:pt x="1740" y="73"/>
                  </a:lnTo>
                  <a:lnTo>
                    <a:pt x="1782" y="42"/>
                  </a:lnTo>
                  <a:lnTo>
                    <a:pt x="1820" y="20"/>
                  </a:lnTo>
                  <a:lnTo>
                    <a:pt x="1880" y="0"/>
                  </a:lnTo>
                  <a:lnTo>
                    <a:pt x="1942" y="0"/>
                  </a:lnTo>
                  <a:lnTo>
                    <a:pt x="2010" y="13"/>
                  </a:lnTo>
                  <a:lnTo>
                    <a:pt x="2074" y="42"/>
                  </a:lnTo>
                  <a:lnTo>
                    <a:pt x="2135" y="73"/>
                  </a:lnTo>
                  <a:lnTo>
                    <a:pt x="2173" y="42"/>
                  </a:lnTo>
                  <a:lnTo>
                    <a:pt x="2224" y="20"/>
                  </a:lnTo>
                  <a:lnTo>
                    <a:pt x="2275" y="0"/>
                  </a:lnTo>
                  <a:lnTo>
                    <a:pt x="2333" y="0"/>
                  </a:lnTo>
                  <a:lnTo>
                    <a:pt x="2398" y="13"/>
                  </a:lnTo>
                  <a:lnTo>
                    <a:pt x="2469" y="42"/>
                  </a:lnTo>
                  <a:lnTo>
                    <a:pt x="2527" y="73"/>
                  </a:lnTo>
                  <a:lnTo>
                    <a:pt x="236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3" name="Line 109">
              <a:extLst>
                <a:ext uri="{FF2B5EF4-FFF2-40B4-BE49-F238E27FC236}">
                  <a16:creationId xmlns:a16="http://schemas.microsoft.com/office/drawing/2014/main" id="{BB455558-C36A-40AA-B3E8-72BB05551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82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4" name="Line 110">
              <a:extLst>
                <a:ext uri="{FF2B5EF4-FFF2-40B4-BE49-F238E27FC236}">
                  <a16:creationId xmlns:a16="http://schemas.microsoft.com/office/drawing/2014/main" id="{BE87B222-3A87-4569-BA05-59F89A2017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8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5" name="Line 111">
              <a:extLst>
                <a:ext uri="{FF2B5EF4-FFF2-40B4-BE49-F238E27FC236}">
                  <a16:creationId xmlns:a16="http://schemas.microsoft.com/office/drawing/2014/main" id="{EC8B4B30-7B6E-4173-8D19-80A0F7C7D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42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6" name="Line 112">
              <a:extLst>
                <a:ext uri="{FF2B5EF4-FFF2-40B4-BE49-F238E27FC236}">
                  <a16:creationId xmlns:a16="http://schemas.microsoft.com/office/drawing/2014/main" id="{2A3B18C3-334A-4E48-B67F-9E776ABC0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06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7" name="Line 113">
              <a:extLst>
                <a:ext uri="{FF2B5EF4-FFF2-40B4-BE49-F238E27FC236}">
                  <a16:creationId xmlns:a16="http://schemas.microsoft.com/office/drawing/2014/main" id="{546D8B24-6506-4E90-B21A-915CA3AEB4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6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08" name="Freeform 114">
              <a:extLst>
                <a:ext uri="{FF2B5EF4-FFF2-40B4-BE49-F238E27FC236}">
                  <a16:creationId xmlns:a16="http://schemas.microsoft.com/office/drawing/2014/main" id="{AFD51839-E862-4725-940F-DC93D8A9C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4164"/>
              <a:ext cx="579" cy="129"/>
            </a:xfrm>
            <a:custGeom>
              <a:avLst/>
              <a:gdLst>
                <a:gd name="T0" fmla="*/ 175 w 1736"/>
                <a:gd name="T1" fmla="*/ 35 h 388"/>
                <a:gd name="T2" fmla="*/ 171 w 1736"/>
                <a:gd name="T3" fmla="*/ 38 h 388"/>
                <a:gd name="T4" fmla="*/ 165 w 1736"/>
                <a:gd name="T5" fmla="*/ 41 h 388"/>
                <a:gd name="T6" fmla="*/ 159 w 1736"/>
                <a:gd name="T7" fmla="*/ 43 h 388"/>
                <a:gd name="T8" fmla="*/ 151 w 1736"/>
                <a:gd name="T9" fmla="*/ 43 h 388"/>
                <a:gd name="T10" fmla="*/ 145 w 1736"/>
                <a:gd name="T11" fmla="*/ 41 h 388"/>
                <a:gd name="T12" fmla="*/ 138 w 1736"/>
                <a:gd name="T13" fmla="*/ 39 h 388"/>
                <a:gd name="T14" fmla="*/ 131 w 1736"/>
                <a:gd name="T15" fmla="*/ 35 h 388"/>
                <a:gd name="T16" fmla="*/ 127 w 1736"/>
                <a:gd name="T17" fmla="*/ 38 h 388"/>
                <a:gd name="T18" fmla="*/ 121 w 1736"/>
                <a:gd name="T19" fmla="*/ 41 h 388"/>
                <a:gd name="T20" fmla="*/ 115 w 1736"/>
                <a:gd name="T21" fmla="*/ 43 h 388"/>
                <a:gd name="T22" fmla="*/ 108 w 1736"/>
                <a:gd name="T23" fmla="*/ 43 h 388"/>
                <a:gd name="T24" fmla="*/ 101 w 1736"/>
                <a:gd name="T25" fmla="*/ 41 h 388"/>
                <a:gd name="T26" fmla="*/ 94 w 1736"/>
                <a:gd name="T27" fmla="*/ 39 h 388"/>
                <a:gd name="T28" fmla="*/ 88 w 1736"/>
                <a:gd name="T29" fmla="*/ 35 h 388"/>
                <a:gd name="T30" fmla="*/ 83 w 1736"/>
                <a:gd name="T31" fmla="*/ 38 h 388"/>
                <a:gd name="T32" fmla="*/ 77 w 1736"/>
                <a:gd name="T33" fmla="*/ 41 h 388"/>
                <a:gd name="T34" fmla="*/ 72 w 1736"/>
                <a:gd name="T35" fmla="*/ 43 h 388"/>
                <a:gd name="T36" fmla="*/ 64 w 1736"/>
                <a:gd name="T37" fmla="*/ 43 h 388"/>
                <a:gd name="T38" fmla="*/ 57 w 1736"/>
                <a:gd name="T39" fmla="*/ 41 h 388"/>
                <a:gd name="T40" fmla="*/ 51 w 1736"/>
                <a:gd name="T41" fmla="*/ 39 h 388"/>
                <a:gd name="T42" fmla="*/ 44 w 1736"/>
                <a:gd name="T43" fmla="*/ 35 h 388"/>
                <a:gd name="T44" fmla="*/ 39 w 1736"/>
                <a:gd name="T45" fmla="*/ 38 h 388"/>
                <a:gd name="T46" fmla="*/ 33 w 1736"/>
                <a:gd name="T47" fmla="*/ 41 h 388"/>
                <a:gd name="T48" fmla="*/ 28 w 1736"/>
                <a:gd name="T49" fmla="*/ 43 h 388"/>
                <a:gd name="T50" fmla="*/ 21 w 1736"/>
                <a:gd name="T51" fmla="*/ 43 h 388"/>
                <a:gd name="T52" fmla="*/ 14 w 1736"/>
                <a:gd name="T53" fmla="*/ 41 h 388"/>
                <a:gd name="T54" fmla="*/ 7 w 1736"/>
                <a:gd name="T55" fmla="*/ 39 h 388"/>
                <a:gd name="T56" fmla="*/ 0 w 1736"/>
                <a:gd name="T57" fmla="*/ 35 h 388"/>
                <a:gd name="T58" fmla="*/ 18 w 1736"/>
                <a:gd name="T59" fmla="*/ 8 h 388"/>
                <a:gd name="T60" fmla="*/ 22 w 1736"/>
                <a:gd name="T61" fmla="*/ 5 h 388"/>
                <a:gd name="T62" fmla="*/ 28 w 1736"/>
                <a:gd name="T63" fmla="*/ 2 h 388"/>
                <a:gd name="T64" fmla="*/ 33 w 1736"/>
                <a:gd name="T65" fmla="*/ 0 h 388"/>
                <a:gd name="T66" fmla="*/ 41 w 1736"/>
                <a:gd name="T67" fmla="*/ 0 h 388"/>
                <a:gd name="T68" fmla="*/ 48 w 1736"/>
                <a:gd name="T69" fmla="*/ 1 h 388"/>
                <a:gd name="T70" fmla="*/ 55 w 1736"/>
                <a:gd name="T71" fmla="*/ 5 h 388"/>
                <a:gd name="T72" fmla="*/ 62 w 1736"/>
                <a:gd name="T73" fmla="*/ 8 h 388"/>
                <a:gd name="T74" fmla="*/ 66 w 1736"/>
                <a:gd name="T75" fmla="*/ 5 h 388"/>
                <a:gd name="T76" fmla="*/ 72 w 1736"/>
                <a:gd name="T77" fmla="*/ 2 h 388"/>
                <a:gd name="T78" fmla="*/ 77 w 1736"/>
                <a:gd name="T79" fmla="*/ 0 h 388"/>
                <a:gd name="T80" fmla="*/ 85 w 1736"/>
                <a:gd name="T81" fmla="*/ 0 h 388"/>
                <a:gd name="T82" fmla="*/ 92 w 1736"/>
                <a:gd name="T83" fmla="*/ 1 h 388"/>
                <a:gd name="T84" fmla="*/ 99 w 1736"/>
                <a:gd name="T85" fmla="*/ 5 h 388"/>
                <a:gd name="T86" fmla="*/ 106 w 1736"/>
                <a:gd name="T87" fmla="*/ 8 h 388"/>
                <a:gd name="T88" fmla="*/ 110 w 1736"/>
                <a:gd name="T89" fmla="*/ 5 h 388"/>
                <a:gd name="T90" fmla="*/ 115 w 1736"/>
                <a:gd name="T91" fmla="*/ 2 h 388"/>
                <a:gd name="T92" fmla="*/ 121 w 1736"/>
                <a:gd name="T93" fmla="*/ 0 h 388"/>
                <a:gd name="T94" fmla="*/ 128 w 1736"/>
                <a:gd name="T95" fmla="*/ 0 h 388"/>
                <a:gd name="T96" fmla="*/ 136 w 1736"/>
                <a:gd name="T97" fmla="*/ 1 h 388"/>
                <a:gd name="T98" fmla="*/ 143 w 1736"/>
                <a:gd name="T99" fmla="*/ 5 h 388"/>
                <a:gd name="T100" fmla="*/ 149 w 1736"/>
                <a:gd name="T101" fmla="*/ 8 h 388"/>
                <a:gd name="T102" fmla="*/ 154 w 1736"/>
                <a:gd name="T103" fmla="*/ 5 h 388"/>
                <a:gd name="T104" fmla="*/ 159 w 1736"/>
                <a:gd name="T105" fmla="*/ 2 h 388"/>
                <a:gd name="T106" fmla="*/ 165 w 1736"/>
                <a:gd name="T107" fmla="*/ 0 h 388"/>
                <a:gd name="T108" fmla="*/ 172 w 1736"/>
                <a:gd name="T109" fmla="*/ 0 h 388"/>
                <a:gd name="T110" fmla="*/ 180 w 1736"/>
                <a:gd name="T111" fmla="*/ 1 h 388"/>
                <a:gd name="T112" fmla="*/ 186 w 1736"/>
                <a:gd name="T113" fmla="*/ 5 h 388"/>
                <a:gd name="T114" fmla="*/ 193 w 1736"/>
                <a:gd name="T115" fmla="*/ 8 h 388"/>
                <a:gd name="T116" fmla="*/ 175 w 1736"/>
                <a:gd name="T117" fmla="*/ 35 h 3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36" h="388">
                  <a:moveTo>
                    <a:pt x="1575" y="314"/>
                  </a:moveTo>
                  <a:lnTo>
                    <a:pt x="1534" y="346"/>
                  </a:lnTo>
                  <a:lnTo>
                    <a:pt x="1486" y="373"/>
                  </a:lnTo>
                  <a:lnTo>
                    <a:pt x="1433" y="388"/>
                  </a:lnTo>
                  <a:lnTo>
                    <a:pt x="1362" y="388"/>
                  </a:lnTo>
                  <a:lnTo>
                    <a:pt x="1302" y="373"/>
                  </a:lnTo>
                  <a:lnTo>
                    <a:pt x="1241" y="354"/>
                  </a:lnTo>
                  <a:lnTo>
                    <a:pt x="1181" y="314"/>
                  </a:lnTo>
                  <a:lnTo>
                    <a:pt x="1143" y="346"/>
                  </a:lnTo>
                  <a:lnTo>
                    <a:pt x="1089" y="373"/>
                  </a:lnTo>
                  <a:lnTo>
                    <a:pt x="1038" y="388"/>
                  </a:lnTo>
                  <a:lnTo>
                    <a:pt x="970" y="388"/>
                  </a:lnTo>
                  <a:lnTo>
                    <a:pt x="909" y="373"/>
                  </a:lnTo>
                  <a:lnTo>
                    <a:pt x="847" y="354"/>
                  </a:lnTo>
                  <a:lnTo>
                    <a:pt x="788" y="314"/>
                  </a:lnTo>
                  <a:lnTo>
                    <a:pt x="748" y="346"/>
                  </a:lnTo>
                  <a:lnTo>
                    <a:pt x="697" y="373"/>
                  </a:lnTo>
                  <a:lnTo>
                    <a:pt x="646" y="388"/>
                  </a:lnTo>
                  <a:lnTo>
                    <a:pt x="575" y="388"/>
                  </a:lnTo>
                  <a:lnTo>
                    <a:pt x="514" y="373"/>
                  </a:lnTo>
                  <a:lnTo>
                    <a:pt x="455" y="354"/>
                  </a:lnTo>
                  <a:lnTo>
                    <a:pt x="394" y="314"/>
                  </a:lnTo>
                  <a:lnTo>
                    <a:pt x="352" y="346"/>
                  </a:lnTo>
                  <a:lnTo>
                    <a:pt x="300" y="373"/>
                  </a:lnTo>
                  <a:lnTo>
                    <a:pt x="252" y="388"/>
                  </a:lnTo>
                  <a:lnTo>
                    <a:pt x="191" y="388"/>
                  </a:lnTo>
                  <a:lnTo>
                    <a:pt x="122" y="373"/>
                  </a:lnTo>
                  <a:lnTo>
                    <a:pt x="61" y="354"/>
                  </a:lnTo>
                  <a:lnTo>
                    <a:pt x="0" y="314"/>
                  </a:lnTo>
                  <a:lnTo>
                    <a:pt x="160" y="73"/>
                  </a:lnTo>
                  <a:lnTo>
                    <a:pt x="201" y="42"/>
                  </a:lnTo>
                  <a:lnTo>
                    <a:pt x="252" y="20"/>
                  </a:lnTo>
                  <a:lnTo>
                    <a:pt x="300" y="0"/>
                  </a:lnTo>
                  <a:lnTo>
                    <a:pt x="371" y="0"/>
                  </a:lnTo>
                  <a:lnTo>
                    <a:pt x="435" y="13"/>
                  </a:lnTo>
                  <a:lnTo>
                    <a:pt x="494" y="42"/>
                  </a:lnTo>
                  <a:lnTo>
                    <a:pt x="555" y="73"/>
                  </a:lnTo>
                  <a:lnTo>
                    <a:pt x="596" y="42"/>
                  </a:lnTo>
                  <a:lnTo>
                    <a:pt x="646" y="20"/>
                  </a:lnTo>
                  <a:lnTo>
                    <a:pt x="697" y="0"/>
                  </a:lnTo>
                  <a:lnTo>
                    <a:pt x="768" y="0"/>
                  </a:lnTo>
                  <a:lnTo>
                    <a:pt x="826" y="13"/>
                  </a:lnTo>
                  <a:lnTo>
                    <a:pt x="888" y="42"/>
                  </a:lnTo>
                  <a:lnTo>
                    <a:pt x="949" y="73"/>
                  </a:lnTo>
                  <a:lnTo>
                    <a:pt x="987" y="42"/>
                  </a:lnTo>
                  <a:lnTo>
                    <a:pt x="1038" y="20"/>
                  </a:lnTo>
                  <a:lnTo>
                    <a:pt x="1089" y="0"/>
                  </a:lnTo>
                  <a:lnTo>
                    <a:pt x="1150" y="0"/>
                  </a:lnTo>
                  <a:lnTo>
                    <a:pt x="1221" y="13"/>
                  </a:lnTo>
                  <a:lnTo>
                    <a:pt x="1283" y="42"/>
                  </a:lnTo>
                  <a:lnTo>
                    <a:pt x="1341" y="73"/>
                  </a:lnTo>
                  <a:lnTo>
                    <a:pt x="1384" y="42"/>
                  </a:lnTo>
                  <a:lnTo>
                    <a:pt x="1433" y="20"/>
                  </a:lnTo>
                  <a:lnTo>
                    <a:pt x="1486" y="0"/>
                  </a:lnTo>
                  <a:lnTo>
                    <a:pt x="1544" y="0"/>
                  </a:lnTo>
                  <a:lnTo>
                    <a:pt x="1615" y="13"/>
                  </a:lnTo>
                  <a:lnTo>
                    <a:pt x="1674" y="42"/>
                  </a:lnTo>
                  <a:lnTo>
                    <a:pt x="1736" y="73"/>
                  </a:lnTo>
                  <a:lnTo>
                    <a:pt x="1575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09" name="Line 115">
              <a:extLst>
                <a:ext uri="{FF2B5EF4-FFF2-40B4-BE49-F238E27FC236}">
                  <a16:creationId xmlns:a16="http://schemas.microsoft.com/office/drawing/2014/main" id="{C334C703-9513-489E-B391-E1825B246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66" y="4197"/>
              <a:ext cx="36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0" name="Line 116">
              <a:extLst>
                <a:ext uri="{FF2B5EF4-FFF2-40B4-BE49-F238E27FC236}">
                  <a16:creationId xmlns:a16="http://schemas.microsoft.com/office/drawing/2014/main" id="{73BC4EFC-E4FC-4FE1-937B-9E7821C3D6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9" y="4197"/>
              <a:ext cx="35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1" name="Line 117">
              <a:extLst>
                <a:ext uri="{FF2B5EF4-FFF2-40B4-BE49-F238E27FC236}">
                  <a16:creationId xmlns:a16="http://schemas.microsoft.com/office/drawing/2014/main" id="{2797D3BA-13CE-433C-95F1-5D5732FD8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8" y="4197"/>
              <a:ext cx="34" cy="6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2" name="Line 118">
              <a:extLst>
                <a:ext uri="{FF2B5EF4-FFF2-40B4-BE49-F238E27FC236}">
                  <a16:creationId xmlns:a16="http://schemas.microsoft.com/office/drawing/2014/main" id="{D0EF6745-2912-4D4D-B57F-F93CC868E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4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3" name="Line 119">
              <a:extLst>
                <a:ext uri="{FF2B5EF4-FFF2-40B4-BE49-F238E27FC236}">
                  <a16:creationId xmlns:a16="http://schemas.microsoft.com/office/drawing/2014/main" id="{1F27DF89-116F-403B-85A4-04EA8E409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3" y="49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4" name="Line 120">
              <a:extLst>
                <a:ext uri="{FF2B5EF4-FFF2-40B4-BE49-F238E27FC236}">
                  <a16:creationId xmlns:a16="http://schemas.microsoft.com/office/drawing/2014/main" id="{1522D6AD-B0DA-4A4D-851A-BE41B26647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6" y="49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5" name="Freeform 121">
              <a:extLst>
                <a:ext uri="{FF2B5EF4-FFF2-40B4-BE49-F238E27FC236}">
                  <a16:creationId xmlns:a16="http://schemas.microsoft.com/office/drawing/2014/main" id="{25595228-18D3-4865-B94D-9FE5421B3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9" y="4095"/>
              <a:ext cx="323" cy="211"/>
            </a:xfrm>
            <a:custGeom>
              <a:avLst/>
              <a:gdLst>
                <a:gd name="T0" fmla="*/ 19 w 968"/>
                <a:gd name="T1" fmla="*/ 32 h 634"/>
                <a:gd name="T2" fmla="*/ 23 w 968"/>
                <a:gd name="T3" fmla="*/ 27 h 634"/>
                <a:gd name="T4" fmla="*/ 28 w 968"/>
                <a:gd name="T5" fmla="*/ 25 h 634"/>
                <a:gd name="T6" fmla="*/ 34 w 968"/>
                <a:gd name="T7" fmla="*/ 24 h 634"/>
                <a:gd name="T8" fmla="*/ 42 w 968"/>
                <a:gd name="T9" fmla="*/ 23 h 634"/>
                <a:gd name="T10" fmla="*/ 50 w 968"/>
                <a:gd name="T11" fmla="*/ 24 h 634"/>
                <a:gd name="T12" fmla="*/ 56 w 968"/>
                <a:gd name="T13" fmla="*/ 25 h 634"/>
                <a:gd name="T14" fmla="*/ 59 w 968"/>
                <a:gd name="T15" fmla="*/ 27 h 634"/>
                <a:gd name="T16" fmla="*/ 62 w 968"/>
                <a:gd name="T17" fmla="*/ 30 h 634"/>
                <a:gd name="T18" fmla="*/ 61 w 968"/>
                <a:gd name="T19" fmla="*/ 26 h 634"/>
                <a:gd name="T20" fmla="*/ 61 w 968"/>
                <a:gd name="T21" fmla="*/ 23 h 634"/>
                <a:gd name="T22" fmla="*/ 61 w 968"/>
                <a:gd name="T23" fmla="*/ 19 h 634"/>
                <a:gd name="T24" fmla="*/ 62 w 968"/>
                <a:gd name="T25" fmla="*/ 13 h 634"/>
                <a:gd name="T26" fmla="*/ 65 w 968"/>
                <a:gd name="T27" fmla="*/ 4 h 634"/>
                <a:gd name="T28" fmla="*/ 71 w 968"/>
                <a:gd name="T29" fmla="*/ 0 h 634"/>
                <a:gd name="T30" fmla="*/ 100 w 968"/>
                <a:gd name="T31" fmla="*/ 18 h 634"/>
                <a:gd name="T32" fmla="*/ 103 w 968"/>
                <a:gd name="T33" fmla="*/ 21 h 634"/>
                <a:gd name="T34" fmla="*/ 106 w 968"/>
                <a:gd name="T35" fmla="*/ 26 h 634"/>
                <a:gd name="T36" fmla="*/ 107 w 968"/>
                <a:gd name="T37" fmla="*/ 32 h 634"/>
                <a:gd name="T38" fmla="*/ 108 w 968"/>
                <a:gd name="T39" fmla="*/ 37 h 634"/>
                <a:gd name="T40" fmla="*/ 108 w 968"/>
                <a:gd name="T41" fmla="*/ 44 h 634"/>
                <a:gd name="T42" fmla="*/ 106 w 968"/>
                <a:gd name="T43" fmla="*/ 51 h 634"/>
                <a:gd name="T44" fmla="*/ 103 w 968"/>
                <a:gd name="T45" fmla="*/ 54 h 634"/>
                <a:gd name="T46" fmla="*/ 101 w 968"/>
                <a:gd name="T47" fmla="*/ 58 h 634"/>
                <a:gd name="T48" fmla="*/ 98 w 968"/>
                <a:gd name="T49" fmla="*/ 60 h 634"/>
                <a:gd name="T50" fmla="*/ 93 w 968"/>
                <a:gd name="T51" fmla="*/ 61 h 634"/>
                <a:gd name="T52" fmla="*/ 90 w 968"/>
                <a:gd name="T53" fmla="*/ 61 h 634"/>
                <a:gd name="T54" fmla="*/ 89 w 968"/>
                <a:gd name="T55" fmla="*/ 62 h 634"/>
                <a:gd name="T56" fmla="*/ 89 w 968"/>
                <a:gd name="T57" fmla="*/ 65 h 634"/>
                <a:gd name="T58" fmla="*/ 86 w 968"/>
                <a:gd name="T59" fmla="*/ 67 h 634"/>
                <a:gd name="T60" fmla="*/ 80 w 968"/>
                <a:gd name="T61" fmla="*/ 69 h 634"/>
                <a:gd name="T62" fmla="*/ 71 w 968"/>
                <a:gd name="T63" fmla="*/ 70 h 634"/>
                <a:gd name="T64" fmla="*/ 63 w 968"/>
                <a:gd name="T65" fmla="*/ 70 h 634"/>
                <a:gd name="T66" fmla="*/ 56 w 968"/>
                <a:gd name="T67" fmla="*/ 70 h 634"/>
                <a:gd name="T68" fmla="*/ 50 w 968"/>
                <a:gd name="T69" fmla="*/ 69 h 634"/>
                <a:gd name="T70" fmla="*/ 46 w 968"/>
                <a:gd name="T71" fmla="*/ 68 h 634"/>
                <a:gd name="T72" fmla="*/ 42 w 968"/>
                <a:gd name="T73" fmla="*/ 66 h 634"/>
                <a:gd name="T74" fmla="*/ 39 w 968"/>
                <a:gd name="T75" fmla="*/ 64 h 634"/>
                <a:gd name="T76" fmla="*/ 34 w 968"/>
                <a:gd name="T77" fmla="*/ 66 h 634"/>
                <a:gd name="T78" fmla="*/ 29 w 968"/>
                <a:gd name="T79" fmla="*/ 67 h 634"/>
                <a:gd name="T80" fmla="*/ 21 w 968"/>
                <a:gd name="T81" fmla="*/ 67 h 634"/>
                <a:gd name="T82" fmla="*/ 13 w 968"/>
                <a:gd name="T83" fmla="*/ 66 h 634"/>
                <a:gd name="T84" fmla="*/ 7 w 968"/>
                <a:gd name="T85" fmla="*/ 64 h 634"/>
                <a:gd name="T86" fmla="*/ 0 w 968"/>
                <a:gd name="T87" fmla="*/ 59 h 634"/>
                <a:gd name="T88" fmla="*/ 19 w 968"/>
                <a:gd name="T89" fmla="*/ 32 h 63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68" h="634">
                  <a:moveTo>
                    <a:pt x="171" y="287"/>
                  </a:moveTo>
                  <a:lnTo>
                    <a:pt x="204" y="246"/>
                  </a:lnTo>
                  <a:lnTo>
                    <a:pt x="255" y="225"/>
                  </a:lnTo>
                  <a:lnTo>
                    <a:pt x="303" y="216"/>
                  </a:lnTo>
                  <a:lnTo>
                    <a:pt x="375" y="206"/>
                  </a:lnTo>
                  <a:lnTo>
                    <a:pt x="453" y="216"/>
                  </a:lnTo>
                  <a:lnTo>
                    <a:pt x="505" y="225"/>
                  </a:lnTo>
                  <a:lnTo>
                    <a:pt x="534" y="246"/>
                  </a:lnTo>
                  <a:lnTo>
                    <a:pt x="555" y="267"/>
                  </a:lnTo>
                  <a:lnTo>
                    <a:pt x="545" y="236"/>
                  </a:lnTo>
                  <a:lnTo>
                    <a:pt x="545" y="206"/>
                  </a:lnTo>
                  <a:lnTo>
                    <a:pt x="545" y="175"/>
                  </a:lnTo>
                  <a:lnTo>
                    <a:pt x="555" y="115"/>
                  </a:lnTo>
                  <a:lnTo>
                    <a:pt x="586" y="40"/>
                  </a:lnTo>
                  <a:lnTo>
                    <a:pt x="637" y="0"/>
                  </a:lnTo>
                  <a:lnTo>
                    <a:pt x="901" y="164"/>
                  </a:lnTo>
                  <a:lnTo>
                    <a:pt x="922" y="185"/>
                  </a:lnTo>
                  <a:lnTo>
                    <a:pt x="950" y="236"/>
                  </a:lnTo>
                  <a:lnTo>
                    <a:pt x="960" y="287"/>
                  </a:lnTo>
                  <a:lnTo>
                    <a:pt x="968" y="336"/>
                  </a:lnTo>
                  <a:lnTo>
                    <a:pt x="968" y="398"/>
                  </a:lnTo>
                  <a:lnTo>
                    <a:pt x="950" y="459"/>
                  </a:lnTo>
                  <a:lnTo>
                    <a:pt x="929" y="490"/>
                  </a:lnTo>
                  <a:lnTo>
                    <a:pt x="909" y="521"/>
                  </a:lnTo>
                  <a:lnTo>
                    <a:pt x="881" y="542"/>
                  </a:lnTo>
                  <a:lnTo>
                    <a:pt x="837" y="552"/>
                  </a:lnTo>
                  <a:lnTo>
                    <a:pt x="807" y="552"/>
                  </a:lnTo>
                  <a:lnTo>
                    <a:pt x="797" y="563"/>
                  </a:lnTo>
                  <a:lnTo>
                    <a:pt x="797" y="583"/>
                  </a:lnTo>
                  <a:lnTo>
                    <a:pt x="770" y="603"/>
                  </a:lnTo>
                  <a:lnTo>
                    <a:pt x="718" y="623"/>
                  </a:lnTo>
                  <a:lnTo>
                    <a:pt x="637" y="634"/>
                  </a:lnTo>
                  <a:lnTo>
                    <a:pt x="565" y="634"/>
                  </a:lnTo>
                  <a:lnTo>
                    <a:pt x="505" y="634"/>
                  </a:lnTo>
                  <a:lnTo>
                    <a:pt x="453" y="623"/>
                  </a:lnTo>
                  <a:lnTo>
                    <a:pt x="415" y="613"/>
                  </a:lnTo>
                  <a:lnTo>
                    <a:pt x="375" y="594"/>
                  </a:lnTo>
                  <a:lnTo>
                    <a:pt x="354" y="573"/>
                  </a:lnTo>
                  <a:lnTo>
                    <a:pt x="303" y="594"/>
                  </a:lnTo>
                  <a:lnTo>
                    <a:pt x="263" y="603"/>
                  </a:lnTo>
                  <a:lnTo>
                    <a:pt x="192" y="603"/>
                  </a:lnTo>
                  <a:lnTo>
                    <a:pt x="121" y="594"/>
                  </a:lnTo>
                  <a:lnTo>
                    <a:pt x="62" y="573"/>
                  </a:lnTo>
                  <a:lnTo>
                    <a:pt x="0" y="532"/>
                  </a:lnTo>
                  <a:lnTo>
                    <a:pt x="171" y="28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16" name="Freeform 122">
              <a:extLst>
                <a:ext uri="{FF2B5EF4-FFF2-40B4-BE49-F238E27FC236}">
                  <a16:creationId xmlns:a16="http://schemas.microsoft.com/office/drawing/2014/main" id="{4A84DF51-DC62-438B-B803-9672EC1E5D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3335"/>
              <a:ext cx="137" cy="815"/>
            </a:xfrm>
            <a:custGeom>
              <a:avLst/>
              <a:gdLst>
                <a:gd name="T0" fmla="*/ 41 w 411"/>
                <a:gd name="T1" fmla="*/ 266 h 2445"/>
                <a:gd name="T2" fmla="*/ 46 w 411"/>
                <a:gd name="T3" fmla="*/ 251 h 2445"/>
                <a:gd name="T4" fmla="*/ 43 w 411"/>
                <a:gd name="T5" fmla="*/ 240 h 2445"/>
                <a:gd name="T6" fmla="*/ 37 w 411"/>
                <a:gd name="T7" fmla="*/ 230 h 2445"/>
                <a:gd name="T8" fmla="*/ 45 w 411"/>
                <a:gd name="T9" fmla="*/ 216 h 2445"/>
                <a:gd name="T10" fmla="*/ 45 w 411"/>
                <a:gd name="T11" fmla="*/ 203 h 2445"/>
                <a:gd name="T12" fmla="*/ 41 w 411"/>
                <a:gd name="T13" fmla="*/ 192 h 2445"/>
                <a:gd name="T14" fmla="*/ 41 w 411"/>
                <a:gd name="T15" fmla="*/ 180 h 2445"/>
                <a:gd name="T16" fmla="*/ 46 w 411"/>
                <a:gd name="T17" fmla="*/ 168 h 2445"/>
                <a:gd name="T18" fmla="*/ 43 w 411"/>
                <a:gd name="T19" fmla="*/ 154 h 2445"/>
                <a:gd name="T20" fmla="*/ 37 w 411"/>
                <a:gd name="T21" fmla="*/ 145 h 2445"/>
                <a:gd name="T22" fmla="*/ 45 w 411"/>
                <a:gd name="T23" fmla="*/ 131 h 2445"/>
                <a:gd name="T24" fmla="*/ 45 w 411"/>
                <a:gd name="T25" fmla="*/ 118 h 2445"/>
                <a:gd name="T26" fmla="*/ 41 w 411"/>
                <a:gd name="T27" fmla="*/ 106 h 2445"/>
                <a:gd name="T28" fmla="*/ 41 w 411"/>
                <a:gd name="T29" fmla="*/ 96 h 2445"/>
                <a:gd name="T30" fmla="*/ 46 w 411"/>
                <a:gd name="T31" fmla="*/ 83 h 2445"/>
                <a:gd name="T32" fmla="*/ 43 w 411"/>
                <a:gd name="T33" fmla="*/ 70 h 2445"/>
                <a:gd name="T34" fmla="*/ 37 w 411"/>
                <a:gd name="T35" fmla="*/ 60 h 2445"/>
                <a:gd name="T36" fmla="*/ 45 w 411"/>
                <a:gd name="T37" fmla="*/ 46 h 2445"/>
                <a:gd name="T38" fmla="*/ 45 w 411"/>
                <a:gd name="T39" fmla="*/ 33 h 2445"/>
                <a:gd name="T40" fmla="*/ 41 w 411"/>
                <a:gd name="T41" fmla="*/ 21 h 2445"/>
                <a:gd name="T42" fmla="*/ 8 w 411"/>
                <a:gd name="T43" fmla="*/ 0 h 2445"/>
                <a:gd name="T44" fmla="*/ 1 w 411"/>
                <a:gd name="T45" fmla="*/ 14 h 2445"/>
                <a:gd name="T46" fmla="*/ 0 w 411"/>
                <a:gd name="T47" fmla="*/ 27 h 2445"/>
                <a:gd name="T48" fmla="*/ 5 w 411"/>
                <a:gd name="T49" fmla="*/ 37 h 2445"/>
                <a:gd name="T50" fmla="*/ 3 w 411"/>
                <a:gd name="T51" fmla="*/ 49 h 2445"/>
                <a:gd name="T52" fmla="*/ 0 w 411"/>
                <a:gd name="T53" fmla="*/ 62 h 2445"/>
                <a:gd name="T54" fmla="*/ 1 w 411"/>
                <a:gd name="T55" fmla="*/ 75 h 2445"/>
                <a:gd name="T56" fmla="*/ 8 w 411"/>
                <a:gd name="T57" fmla="*/ 85 h 2445"/>
                <a:gd name="T58" fmla="*/ 1 w 411"/>
                <a:gd name="T59" fmla="*/ 98 h 2445"/>
                <a:gd name="T60" fmla="*/ 0 w 411"/>
                <a:gd name="T61" fmla="*/ 112 h 2445"/>
                <a:gd name="T62" fmla="*/ 5 w 411"/>
                <a:gd name="T63" fmla="*/ 123 h 2445"/>
                <a:gd name="T64" fmla="*/ 3 w 411"/>
                <a:gd name="T65" fmla="*/ 134 h 2445"/>
                <a:gd name="T66" fmla="*/ 0 w 411"/>
                <a:gd name="T67" fmla="*/ 147 h 2445"/>
                <a:gd name="T68" fmla="*/ 1 w 411"/>
                <a:gd name="T69" fmla="*/ 160 h 2445"/>
                <a:gd name="T70" fmla="*/ 8 w 411"/>
                <a:gd name="T71" fmla="*/ 170 h 2445"/>
                <a:gd name="T72" fmla="*/ 1 w 411"/>
                <a:gd name="T73" fmla="*/ 182 h 2445"/>
                <a:gd name="T74" fmla="*/ 0 w 411"/>
                <a:gd name="T75" fmla="*/ 197 h 2445"/>
                <a:gd name="T76" fmla="*/ 5 w 411"/>
                <a:gd name="T77" fmla="*/ 207 h 2445"/>
                <a:gd name="T78" fmla="*/ 3 w 411"/>
                <a:gd name="T79" fmla="*/ 217 h 2445"/>
                <a:gd name="T80" fmla="*/ 0 w 411"/>
                <a:gd name="T81" fmla="*/ 232 h 2445"/>
                <a:gd name="T82" fmla="*/ 1 w 411"/>
                <a:gd name="T83" fmla="*/ 245 h 2445"/>
                <a:gd name="T84" fmla="*/ 8 w 411"/>
                <a:gd name="T85" fmla="*/ 253 h 24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11" h="2445">
                  <a:moveTo>
                    <a:pt x="332" y="2445"/>
                  </a:moveTo>
                  <a:lnTo>
                    <a:pt x="372" y="2398"/>
                  </a:lnTo>
                  <a:lnTo>
                    <a:pt x="401" y="2323"/>
                  </a:lnTo>
                  <a:lnTo>
                    <a:pt x="411" y="2261"/>
                  </a:lnTo>
                  <a:lnTo>
                    <a:pt x="401" y="2202"/>
                  </a:lnTo>
                  <a:lnTo>
                    <a:pt x="390" y="2161"/>
                  </a:lnTo>
                  <a:lnTo>
                    <a:pt x="372" y="2109"/>
                  </a:lnTo>
                  <a:lnTo>
                    <a:pt x="332" y="2068"/>
                  </a:lnTo>
                  <a:lnTo>
                    <a:pt x="372" y="2010"/>
                  </a:lnTo>
                  <a:lnTo>
                    <a:pt x="401" y="1948"/>
                  </a:lnTo>
                  <a:lnTo>
                    <a:pt x="411" y="1886"/>
                  </a:lnTo>
                  <a:lnTo>
                    <a:pt x="401" y="1825"/>
                  </a:lnTo>
                  <a:lnTo>
                    <a:pt x="390" y="1773"/>
                  </a:lnTo>
                  <a:lnTo>
                    <a:pt x="372" y="1724"/>
                  </a:lnTo>
                  <a:lnTo>
                    <a:pt x="332" y="1684"/>
                  </a:lnTo>
                  <a:lnTo>
                    <a:pt x="372" y="1619"/>
                  </a:lnTo>
                  <a:lnTo>
                    <a:pt x="401" y="1568"/>
                  </a:lnTo>
                  <a:lnTo>
                    <a:pt x="411" y="1508"/>
                  </a:lnTo>
                  <a:lnTo>
                    <a:pt x="401" y="1437"/>
                  </a:lnTo>
                  <a:lnTo>
                    <a:pt x="390" y="1385"/>
                  </a:lnTo>
                  <a:lnTo>
                    <a:pt x="372" y="1344"/>
                  </a:lnTo>
                  <a:lnTo>
                    <a:pt x="332" y="1304"/>
                  </a:lnTo>
                  <a:lnTo>
                    <a:pt x="372" y="1242"/>
                  </a:lnTo>
                  <a:lnTo>
                    <a:pt x="401" y="1182"/>
                  </a:lnTo>
                  <a:lnTo>
                    <a:pt x="411" y="1122"/>
                  </a:lnTo>
                  <a:lnTo>
                    <a:pt x="401" y="1060"/>
                  </a:lnTo>
                  <a:lnTo>
                    <a:pt x="390" y="1008"/>
                  </a:lnTo>
                  <a:lnTo>
                    <a:pt x="372" y="956"/>
                  </a:lnTo>
                  <a:lnTo>
                    <a:pt x="332" y="916"/>
                  </a:lnTo>
                  <a:lnTo>
                    <a:pt x="372" y="867"/>
                  </a:lnTo>
                  <a:lnTo>
                    <a:pt x="401" y="805"/>
                  </a:lnTo>
                  <a:lnTo>
                    <a:pt x="411" y="744"/>
                  </a:lnTo>
                  <a:lnTo>
                    <a:pt x="401" y="674"/>
                  </a:lnTo>
                  <a:lnTo>
                    <a:pt x="390" y="631"/>
                  </a:lnTo>
                  <a:lnTo>
                    <a:pt x="372" y="579"/>
                  </a:lnTo>
                  <a:lnTo>
                    <a:pt x="332" y="539"/>
                  </a:lnTo>
                  <a:lnTo>
                    <a:pt x="372" y="479"/>
                  </a:lnTo>
                  <a:lnTo>
                    <a:pt x="401" y="417"/>
                  </a:lnTo>
                  <a:lnTo>
                    <a:pt x="411" y="357"/>
                  </a:lnTo>
                  <a:lnTo>
                    <a:pt x="401" y="294"/>
                  </a:lnTo>
                  <a:lnTo>
                    <a:pt x="390" y="243"/>
                  </a:lnTo>
                  <a:lnTo>
                    <a:pt x="372" y="191"/>
                  </a:lnTo>
                  <a:lnTo>
                    <a:pt x="332" y="164"/>
                  </a:lnTo>
                  <a:lnTo>
                    <a:pt x="68" y="0"/>
                  </a:lnTo>
                  <a:lnTo>
                    <a:pt x="31" y="48"/>
                  </a:lnTo>
                  <a:lnTo>
                    <a:pt x="11" y="123"/>
                  </a:lnTo>
                  <a:lnTo>
                    <a:pt x="0" y="174"/>
                  </a:lnTo>
                  <a:lnTo>
                    <a:pt x="0" y="243"/>
                  </a:lnTo>
                  <a:lnTo>
                    <a:pt x="11" y="294"/>
                  </a:lnTo>
                  <a:lnTo>
                    <a:pt x="42" y="336"/>
                  </a:lnTo>
                  <a:lnTo>
                    <a:pt x="68" y="375"/>
                  </a:lnTo>
                  <a:lnTo>
                    <a:pt x="31" y="438"/>
                  </a:lnTo>
                  <a:lnTo>
                    <a:pt x="11" y="500"/>
                  </a:lnTo>
                  <a:lnTo>
                    <a:pt x="0" y="559"/>
                  </a:lnTo>
                  <a:lnTo>
                    <a:pt x="0" y="620"/>
                  </a:lnTo>
                  <a:lnTo>
                    <a:pt x="11" y="674"/>
                  </a:lnTo>
                  <a:lnTo>
                    <a:pt x="42" y="724"/>
                  </a:lnTo>
                  <a:lnTo>
                    <a:pt x="68" y="764"/>
                  </a:lnTo>
                  <a:lnTo>
                    <a:pt x="31" y="815"/>
                  </a:lnTo>
                  <a:lnTo>
                    <a:pt x="11" y="885"/>
                  </a:lnTo>
                  <a:lnTo>
                    <a:pt x="0" y="937"/>
                  </a:lnTo>
                  <a:lnTo>
                    <a:pt x="0" y="1008"/>
                  </a:lnTo>
                  <a:lnTo>
                    <a:pt x="11" y="1060"/>
                  </a:lnTo>
                  <a:lnTo>
                    <a:pt x="42" y="1111"/>
                  </a:lnTo>
                  <a:lnTo>
                    <a:pt x="68" y="1141"/>
                  </a:lnTo>
                  <a:lnTo>
                    <a:pt x="31" y="1203"/>
                  </a:lnTo>
                  <a:lnTo>
                    <a:pt x="11" y="1263"/>
                  </a:lnTo>
                  <a:lnTo>
                    <a:pt x="0" y="1323"/>
                  </a:lnTo>
                  <a:lnTo>
                    <a:pt x="0" y="1385"/>
                  </a:lnTo>
                  <a:lnTo>
                    <a:pt x="11" y="1437"/>
                  </a:lnTo>
                  <a:lnTo>
                    <a:pt x="42" y="1489"/>
                  </a:lnTo>
                  <a:lnTo>
                    <a:pt x="68" y="1529"/>
                  </a:lnTo>
                  <a:lnTo>
                    <a:pt x="31" y="1578"/>
                  </a:lnTo>
                  <a:lnTo>
                    <a:pt x="11" y="1640"/>
                  </a:lnTo>
                  <a:lnTo>
                    <a:pt x="0" y="1703"/>
                  </a:lnTo>
                  <a:lnTo>
                    <a:pt x="0" y="1773"/>
                  </a:lnTo>
                  <a:lnTo>
                    <a:pt x="11" y="1815"/>
                  </a:lnTo>
                  <a:lnTo>
                    <a:pt x="42" y="1866"/>
                  </a:lnTo>
                  <a:lnTo>
                    <a:pt x="68" y="1904"/>
                  </a:lnTo>
                  <a:lnTo>
                    <a:pt x="31" y="1955"/>
                  </a:lnTo>
                  <a:lnTo>
                    <a:pt x="11" y="2030"/>
                  </a:lnTo>
                  <a:lnTo>
                    <a:pt x="0" y="2089"/>
                  </a:lnTo>
                  <a:lnTo>
                    <a:pt x="0" y="2151"/>
                  </a:lnTo>
                  <a:lnTo>
                    <a:pt x="11" y="2202"/>
                  </a:lnTo>
                  <a:lnTo>
                    <a:pt x="42" y="2252"/>
                  </a:lnTo>
                  <a:lnTo>
                    <a:pt x="68" y="2281"/>
                  </a:lnTo>
                  <a:lnTo>
                    <a:pt x="332" y="244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17" name="Freeform 123">
              <a:extLst>
                <a:ext uri="{FF2B5EF4-FFF2-40B4-BE49-F238E27FC236}">
                  <a16:creationId xmlns:a16="http://schemas.microsoft.com/office/drawing/2014/main" id="{8D909201-2F2D-434D-B77E-CD4B0581E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278"/>
              <a:ext cx="137" cy="815"/>
            </a:xfrm>
            <a:custGeom>
              <a:avLst/>
              <a:gdLst>
                <a:gd name="T0" fmla="*/ 3 w 411"/>
                <a:gd name="T1" fmla="*/ 5 h 2445"/>
                <a:gd name="T2" fmla="*/ 0 w 411"/>
                <a:gd name="T3" fmla="*/ 19 h 2445"/>
                <a:gd name="T4" fmla="*/ 1 w 411"/>
                <a:gd name="T5" fmla="*/ 33 h 2445"/>
                <a:gd name="T6" fmla="*/ 8 w 411"/>
                <a:gd name="T7" fmla="*/ 42 h 2445"/>
                <a:gd name="T8" fmla="*/ 1 w 411"/>
                <a:gd name="T9" fmla="*/ 56 h 2445"/>
                <a:gd name="T10" fmla="*/ 0 w 411"/>
                <a:gd name="T11" fmla="*/ 70 h 2445"/>
                <a:gd name="T12" fmla="*/ 5 w 411"/>
                <a:gd name="T13" fmla="*/ 80 h 2445"/>
                <a:gd name="T14" fmla="*/ 3 w 411"/>
                <a:gd name="T15" fmla="*/ 91 h 2445"/>
                <a:gd name="T16" fmla="*/ 0 w 411"/>
                <a:gd name="T17" fmla="*/ 104 h 2445"/>
                <a:gd name="T18" fmla="*/ 1 w 411"/>
                <a:gd name="T19" fmla="*/ 118 h 2445"/>
                <a:gd name="T20" fmla="*/ 8 w 411"/>
                <a:gd name="T21" fmla="*/ 127 h 2445"/>
                <a:gd name="T22" fmla="*/ 1 w 411"/>
                <a:gd name="T23" fmla="*/ 140 h 2445"/>
                <a:gd name="T24" fmla="*/ 0 w 411"/>
                <a:gd name="T25" fmla="*/ 155 h 2445"/>
                <a:gd name="T26" fmla="*/ 5 w 411"/>
                <a:gd name="T27" fmla="*/ 165 h 2445"/>
                <a:gd name="T28" fmla="*/ 3 w 411"/>
                <a:gd name="T29" fmla="*/ 175 h 2445"/>
                <a:gd name="T30" fmla="*/ 0 w 411"/>
                <a:gd name="T31" fmla="*/ 189 h 2445"/>
                <a:gd name="T32" fmla="*/ 1 w 411"/>
                <a:gd name="T33" fmla="*/ 203 h 2445"/>
                <a:gd name="T34" fmla="*/ 8 w 411"/>
                <a:gd name="T35" fmla="*/ 212 h 2445"/>
                <a:gd name="T36" fmla="*/ 1 w 411"/>
                <a:gd name="T37" fmla="*/ 225 h 2445"/>
                <a:gd name="T38" fmla="*/ 0 w 411"/>
                <a:gd name="T39" fmla="*/ 240 h 2445"/>
                <a:gd name="T40" fmla="*/ 5 w 411"/>
                <a:gd name="T41" fmla="*/ 250 h 2445"/>
                <a:gd name="T42" fmla="*/ 36 w 411"/>
                <a:gd name="T43" fmla="*/ 272 h 2445"/>
                <a:gd name="T44" fmla="*/ 41 w 411"/>
                <a:gd name="T45" fmla="*/ 266 h 2445"/>
                <a:gd name="T46" fmla="*/ 46 w 411"/>
                <a:gd name="T47" fmla="*/ 252 h 2445"/>
                <a:gd name="T48" fmla="*/ 43 w 411"/>
                <a:gd name="T49" fmla="*/ 240 h 2445"/>
                <a:gd name="T50" fmla="*/ 37 w 411"/>
                <a:gd name="T51" fmla="*/ 230 h 2445"/>
                <a:gd name="T52" fmla="*/ 45 w 411"/>
                <a:gd name="T53" fmla="*/ 216 h 2445"/>
                <a:gd name="T54" fmla="*/ 45 w 411"/>
                <a:gd name="T55" fmla="*/ 203 h 2445"/>
                <a:gd name="T56" fmla="*/ 41 w 411"/>
                <a:gd name="T57" fmla="*/ 191 h 2445"/>
                <a:gd name="T58" fmla="*/ 41 w 411"/>
                <a:gd name="T59" fmla="*/ 181 h 2445"/>
                <a:gd name="T60" fmla="*/ 46 w 411"/>
                <a:gd name="T61" fmla="*/ 168 h 2445"/>
                <a:gd name="T62" fmla="*/ 43 w 411"/>
                <a:gd name="T63" fmla="*/ 155 h 2445"/>
                <a:gd name="T64" fmla="*/ 37 w 411"/>
                <a:gd name="T65" fmla="*/ 145 h 2445"/>
                <a:gd name="T66" fmla="*/ 45 w 411"/>
                <a:gd name="T67" fmla="*/ 131 h 2445"/>
                <a:gd name="T68" fmla="*/ 45 w 411"/>
                <a:gd name="T69" fmla="*/ 118 h 2445"/>
                <a:gd name="T70" fmla="*/ 41 w 411"/>
                <a:gd name="T71" fmla="*/ 106 h 2445"/>
                <a:gd name="T72" fmla="*/ 41 w 411"/>
                <a:gd name="T73" fmla="*/ 96 h 2445"/>
                <a:gd name="T74" fmla="*/ 46 w 411"/>
                <a:gd name="T75" fmla="*/ 82 h 2445"/>
                <a:gd name="T76" fmla="*/ 43 w 411"/>
                <a:gd name="T77" fmla="*/ 70 h 2445"/>
                <a:gd name="T78" fmla="*/ 37 w 411"/>
                <a:gd name="T79" fmla="*/ 60 h 2445"/>
                <a:gd name="T80" fmla="*/ 45 w 411"/>
                <a:gd name="T81" fmla="*/ 46 h 2445"/>
                <a:gd name="T82" fmla="*/ 45 w 411"/>
                <a:gd name="T83" fmla="*/ 33 h 2445"/>
                <a:gd name="T84" fmla="*/ 41 w 411"/>
                <a:gd name="T85" fmla="*/ 21 h 2445"/>
                <a:gd name="T86" fmla="*/ 8 w 411"/>
                <a:gd name="T87" fmla="*/ 0 h 2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5">
                  <a:moveTo>
                    <a:pt x="68" y="0"/>
                  </a:moveTo>
                  <a:lnTo>
                    <a:pt x="31" y="48"/>
                  </a:lnTo>
                  <a:lnTo>
                    <a:pt x="11" y="123"/>
                  </a:lnTo>
                  <a:lnTo>
                    <a:pt x="0" y="172"/>
                  </a:lnTo>
                  <a:lnTo>
                    <a:pt x="0" y="243"/>
                  </a:lnTo>
                  <a:lnTo>
                    <a:pt x="11" y="294"/>
                  </a:lnTo>
                  <a:lnTo>
                    <a:pt x="42" y="344"/>
                  </a:lnTo>
                  <a:lnTo>
                    <a:pt x="68" y="375"/>
                  </a:lnTo>
                  <a:lnTo>
                    <a:pt x="31" y="435"/>
                  </a:lnTo>
                  <a:lnTo>
                    <a:pt x="11" y="500"/>
                  </a:lnTo>
                  <a:lnTo>
                    <a:pt x="0" y="559"/>
                  </a:lnTo>
                  <a:lnTo>
                    <a:pt x="0" y="631"/>
                  </a:lnTo>
                  <a:lnTo>
                    <a:pt x="11" y="672"/>
                  </a:lnTo>
                  <a:lnTo>
                    <a:pt x="42" y="721"/>
                  </a:lnTo>
                  <a:lnTo>
                    <a:pt x="68" y="761"/>
                  </a:lnTo>
                  <a:lnTo>
                    <a:pt x="31" y="815"/>
                  </a:lnTo>
                  <a:lnTo>
                    <a:pt x="11" y="885"/>
                  </a:lnTo>
                  <a:lnTo>
                    <a:pt x="0" y="937"/>
                  </a:lnTo>
                  <a:lnTo>
                    <a:pt x="0" y="1008"/>
                  </a:lnTo>
                  <a:lnTo>
                    <a:pt x="11" y="1060"/>
                  </a:lnTo>
                  <a:lnTo>
                    <a:pt x="42" y="1111"/>
                  </a:lnTo>
                  <a:lnTo>
                    <a:pt x="68" y="1141"/>
                  </a:lnTo>
                  <a:lnTo>
                    <a:pt x="31" y="1201"/>
                  </a:lnTo>
                  <a:lnTo>
                    <a:pt x="11" y="1263"/>
                  </a:lnTo>
                  <a:lnTo>
                    <a:pt x="0" y="1323"/>
                  </a:lnTo>
                  <a:lnTo>
                    <a:pt x="0" y="1393"/>
                  </a:lnTo>
                  <a:lnTo>
                    <a:pt x="11" y="1437"/>
                  </a:lnTo>
                  <a:lnTo>
                    <a:pt x="42" y="1489"/>
                  </a:lnTo>
                  <a:lnTo>
                    <a:pt x="68" y="1529"/>
                  </a:lnTo>
                  <a:lnTo>
                    <a:pt x="31" y="1578"/>
                  </a:lnTo>
                  <a:lnTo>
                    <a:pt x="11" y="1640"/>
                  </a:lnTo>
                  <a:lnTo>
                    <a:pt x="0" y="1701"/>
                  </a:lnTo>
                  <a:lnTo>
                    <a:pt x="0" y="1771"/>
                  </a:lnTo>
                  <a:lnTo>
                    <a:pt x="11" y="1825"/>
                  </a:lnTo>
                  <a:lnTo>
                    <a:pt x="42" y="1866"/>
                  </a:lnTo>
                  <a:lnTo>
                    <a:pt x="68" y="1904"/>
                  </a:lnTo>
                  <a:lnTo>
                    <a:pt x="31" y="1966"/>
                  </a:lnTo>
                  <a:lnTo>
                    <a:pt x="11" y="2028"/>
                  </a:lnTo>
                  <a:lnTo>
                    <a:pt x="0" y="2089"/>
                  </a:lnTo>
                  <a:lnTo>
                    <a:pt x="0" y="2161"/>
                  </a:lnTo>
                  <a:lnTo>
                    <a:pt x="11" y="2202"/>
                  </a:lnTo>
                  <a:lnTo>
                    <a:pt x="42" y="2252"/>
                  </a:lnTo>
                  <a:lnTo>
                    <a:pt x="68" y="2281"/>
                  </a:lnTo>
                  <a:lnTo>
                    <a:pt x="322" y="2445"/>
                  </a:lnTo>
                  <a:lnTo>
                    <a:pt x="332" y="2445"/>
                  </a:lnTo>
                  <a:lnTo>
                    <a:pt x="372" y="2395"/>
                  </a:lnTo>
                  <a:lnTo>
                    <a:pt x="401" y="2333"/>
                  </a:lnTo>
                  <a:lnTo>
                    <a:pt x="411" y="2271"/>
                  </a:lnTo>
                  <a:lnTo>
                    <a:pt x="401" y="2202"/>
                  </a:lnTo>
                  <a:lnTo>
                    <a:pt x="390" y="2161"/>
                  </a:lnTo>
                  <a:lnTo>
                    <a:pt x="372" y="2109"/>
                  </a:lnTo>
                  <a:lnTo>
                    <a:pt x="332" y="2068"/>
                  </a:lnTo>
                  <a:lnTo>
                    <a:pt x="372" y="2007"/>
                  </a:lnTo>
                  <a:lnTo>
                    <a:pt x="401" y="1945"/>
                  </a:lnTo>
                  <a:lnTo>
                    <a:pt x="411" y="1883"/>
                  </a:lnTo>
                  <a:lnTo>
                    <a:pt x="401" y="1825"/>
                  </a:lnTo>
                  <a:lnTo>
                    <a:pt x="390" y="1771"/>
                  </a:lnTo>
                  <a:lnTo>
                    <a:pt x="372" y="1722"/>
                  </a:lnTo>
                  <a:lnTo>
                    <a:pt x="332" y="1681"/>
                  </a:lnTo>
                  <a:lnTo>
                    <a:pt x="372" y="1630"/>
                  </a:lnTo>
                  <a:lnTo>
                    <a:pt x="401" y="1557"/>
                  </a:lnTo>
                  <a:lnTo>
                    <a:pt x="411" y="1508"/>
                  </a:lnTo>
                  <a:lnTo>
                    <a:pt x="401" y="1445"/>
                  </a:lnTo>
                  <a:lnTo>
                    <a:pt x="390" y="1393"/>
                  </a:lnTo>
                  <a:lnTo>
                    <a:pt x="372" y="1344"/>
                  </a:lnTo>
                  <a:lnTo>
                    <a:pt x="332" y="1304"/>
                  </a:lnTo>
                  <a:lnTo>
                    <a:pt x="372" y="1242"/>
                  </a:lnTo>
                  <a:lnTo>
                    <a:pt x="401" y="1183"/>
                  </a:lnTo>
                  <a:lnTo>
                    <a:pt x="411" y="1122"/>
                  </a:lnTo>
                  <a:lnTo>
                    <a:pt x="401" y="1060"/>
                  </a:lnTo>
                  <a:lnTo>
                    <a:pt x="390" y="1008"/>
                  </a:lnTo>
                  <a:lnTo>
                    <a:pt x="372" y="956"/>
                  </a:lnTo>
                  <a:lnTo>
                    <a:pt x="332" y="927"/>
                  </a:lnTo>
                  <a:lnTo>
                    <a:pt x="372" y="865"/>
                  </a:lnTo>
                  <a:lnTo>
                    <a:pt x="401" y="805"/>
                  </a:lnTo>
                  <a:lnTo>
                    <a:pt x="411" y="742"/>
                  </a:lnTo>
                  <a:lnTo>
                    <a:pt x="401" y="672"/>
                  </a:lnTo>
                  <a:lnTo>
                    <a:pt x="390" y="631"/>
                  </a:lnTo>
                  <a:lnTo>
                    <a:pt x="372" y="579"/>
                  </a:lnTo>
                  <a:lnTo>
                    <a:pt x="332" y="539"/>
                  </a:lnTo>
                  <a:lnTo>
                    <a:pt x="372" y="479"/>
                  </a:lnTo>
                  <a:lnTo>
                    <a:pt x="401" y="415"/>
                  </a:lnTo>
                  <a:lnTo>
                    <a:pt x="411" y="354"/>
                  </a:lnTo>
                  <a:lnTo>
                    <a:pt x="401" y="294"/>
                  </a:lnTo>
                  <a:lnTo>
                    <a:pt x="390" y="243"/>
                  </a:lnTo>
                  <a:lnTo>
                    <a:pt x="372" y="191"/>
                  </a:lnTo>
                  <a:lnTo>
                    <a:pt x="332" y="16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18" name="Line 124">
              <a:extLst>
                <a:ext uri="{FF2B5EF4-FFF2-40B4-BE49-F238E27FC236}">
                  <a16:creationId xmlns:a16="http://schemas.microsoft.com/office/drawing/2014/main" id="{65C036EC-CC45-4D27-AD99-EDD798ACF4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795"/>
              <a:ext cx="70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19" name="Line 125">
              <a:extLst>
                <a:ext uri="{FF2B5EF4-FFF2-40B4-BE49-F238E27FC236}">
                  <a16:creationId xmlns:a16="http://schemas.microsoft.com/office/drawing/2014/main" id="{70E2D5BE-9391-427D-9D87-DC16B8E24D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921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0" name="Line 126">
              <a:extLst>
                <a:ext uri="{FF2B5EF4-FFF2-40B4-BE49-F238E27FC236}">
                  <a16:creationId xmlns:a16="http://schemas.microsoft.com/office/drawing/2014/main" id="{1602F798-8FC2-4899-BA4D-356324E679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670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1" name="Line 127">
              <a:extLst>
                <a:ext uri="{FF2B5EF4-FFF2-40B4-BE49-F238E27FC236}">
                  <a16:creationId xmlns:a16="http://schemas.microsoft.com/office/drawing/2014/main" id="{A73D1A21-DCE2-473A-B805-C8F7EEE8C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541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2" name="Line 128">
              <a:extLst>
                <a:ext uri="{FF2B5EF4-FFF2-40B4-BE49-F238E27FC236}">
                  <a16:creationId xmlns:a16="http://schemas.microsoft.com/office/drawing/2014/main" id="{A3900F00-C4B5-414F-AD57-E26B37BD5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415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3" name="Freeform 129">
              <a:extLst>
                <a:ext uri="{FF2B5EF4-FFF2-40B4-BE49-F238E27FC236}">
                  <a16:creationId xmlns:a16="http://schemas.microsoft.com/office/drawing/2014/main" id="{13771D9D-C013-4205-B3B5-E62638056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1041"/>
              <a:ext cx="137" cy="817"/>
            </a:xfrm>
            <a:custGeom>
              <a:avLst/>
              <a:gdLst>
                <a:gd name="T0" fmla="*/ 3 w 411"/>
                <a:gd name="T1" fmla="*/ 6 h 2449"/>
                <a:gd name="T2" fmla="*/ 0 w 411"/>
                <a:gd name="T3" fmla="*/ 19 h 2449"/>
                <a:gd name="T4" fmla="*/ 1 w 411"/>
                <a:gd name="T5" fmla="*/ 33 h 2449"/>
                <a:gd name="T6" fmla="*/ 8 w 411"/>
                <a:gd name="T7" fmla="*/ 42 h 2449"/>
                <a:gd name="T8" fmla="*/ 1 w 411"/>
                <a:gd name="T9" fmla="*/ 56 h 2449"/>
                <a:gd name="T10" fmla="*/ 0 w 411"/>
                <a:gd name="T11" fmla="*/ 69 h 2449"/>
                <a:gd name="T12" fmla="*/ 5 w 411"/>
                <a:gd name="T13" fmla="*/ 81 h 2449"/>
                <a:gd name="T14" fmla="*/ 3 w 411"/>
                <a:gd name="T15" fmla="*/ 91 h 2449"/>
                <a:gd name="T16" fmla="*/ 0 w 411"/>
                <a:gd name="T17" fmla="*/ 105 h 2449"/>
                <a:gd name="T18" fmla="*/ 1 w 411"/>
                <a:gd name="T19" fmla="*/ 118 h 2449"/>
                <a:gd name="T20" fmla="*/ 8 w 411"/>
                <a:gd name="T21" fmla="*/ 127 h 2449"/>
                <a:gd name="T22" fmla="*/ 1 w 411"/>
                <a:gd name="T23" fmla="*/ 141 h 2449"/>
                <a:gd name="T24" fmla="*/ 0 w 411"/>
                <a:gd name="T25" fmla="*/ 154 h 2449"/>
                <a:gd name="T26" fmla="*/ 5 w 411"/>
                <a:gd name="T27" fmla="*/ 166 h 2449"/>
                <a:gd name="T28" fmla="*/ 3 w 411"/>
                <a:gd name="T29" fmla="*/ 176 h 2449"/>
                <a:gd name="T30" fmla="*/ 0 w 411"/>
                <a:gd name="T31" fmla="*/ 189 h 2449"/>
                <a:gd name="T32" fmla="*/ 1 w 411"/>
                <a:gd name="T33" fmla="*/ 202 h 2449"/>
                <a:gd name="T34" fmla="*/ 8 w 411"/>
                <a:gd name="T35" fmla="*/ 212 h 2449"/>
                <a:gd name="T36" fmla="*/ 1 w 411"/>
                <a:gd name="T37" fmla="*/ 226 h 2449"/>
                <a:gd name="T38" fmla="*/ 0 w 411"/>
                <a:gd name="T39" fmla="*/ 240 h 2449"/>
                <a:gd name="T40" fmla="*/ 5 w 411"/>
                <a:gd name="T41" fmla="*/ 250 h 2449"/>
                <a:gd name="T42" fmla="*/ 36 w 411"/>
                <a:gd name="T43" fmla="*/ 273 h 2449"/>
                <a:gd name="T44" fmla="*/ 41 w 411"/>
                <a:gd name="T45" fmla="*/ 266 h 2449"/>
                <a:gd name="T46" fmla="*/ 46 w 411"/>
                <a:gd name="T47" fmla="*/ 253 h 2449"/>
                <a:gd name="T48" fmla="*/ 43 w 411"/>
                <a:gd name="T49" fmla="*/ 240 h 2449"/>
                <a:gd name="T50" fmla="*/ 37 w 411"/>
                <a:gd name="T51" fmla="*/ 231 h 2449"/>
                <a:gd name="T52" fmla="*/ 45 w 411"/>
                <a:gd name="T53" fmla="*/ 217 h 2449"/>
                <a:gd name="T54" fmla="*/ 45 w 411"/>
                <a:gd name="T55" fmla="*/ 203 h 2449"/>
                <a:gd name="T56" fmla="*/ 41 w 411"/>
                <a:gd name="T57" fmla="*/ 192 h 2449"/>
                <a:gd name="T58" fmla="*/ 41 w 411"/>
                <a:gd name="T59" fmla="*/ 181 h 2449"/>
                <a:gd name="T60" fmla="*/ 46 w 411"/>
                <a:gd name="T61" fmla="*/ 168 h 2449"/>
                <a:gd name="T62" fmla="*/ 43 w 411"/>
                <a:gd name="T63" fmla="*/ 154 h 2449"/>
                <a:gd name="T64" fmla="*/ 37 w 411"/>
                <a:gd name="T65" fmla="*/ 145 h 2449"/>
                <a:gd name="T66" fmla="*/ 45 w 411"/>
                <a:gd name="T67" fmla="*/ 132 h 2449"/>
                <a:gd name="T68" fmla="*/ 45 w 411"/>
                <a:gd name="T69" fmla="*/ 118 h 2449"/>
                <a:gd name="T70" fmla="*/ 41 w 411"/>
                <a:gd name="T71" fmla="*/ 106 h 2449"/>
                <a:gd name="T72" fmla="*/ 41 w 411"/>
                <a:gd name="T73" fmla="*/ 95 h 2449"/>
                <a:gd name="T74" fmla="*/ 46 w 411"/>
                <a:gd name="T75" fmla="*/ 83 h 2449"/>
                <a:gd name="T76" fmla="*/ 43 w 411"/>
                <a:gd name="T77" fmla="*/ 70 h 2449"/>
                <a:gd name="T78" fmla="*/ 37 w 411"/>
                <a:gd name="T79" fmla="*/ 60 h 2449"/>
                <a:gd name="T80" fmla="*/ 45 w 411"/>
                <a:gd name="T81" fmla="*/ 46 h 2449"/>
                <a:gd name="T82" fmla="*/ 45 w 411"/>
                <a:gd name="T83" fmla="*/ 33 h 2449"/>
                <a:gd name="T84" fmla="*/ 41 w 411"/>
                <a:gd name="T85" fmla="*/ 22 h 2449"/>
                <a:gd name="T86" fmla="*/ 8 w 411"/>
                <a:gd name="T87" fmla="*/ 0 h 24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9">
                  <a:moveTo>
                    <a:pt x="68" y="0"/>
                  </a:moveTo>
                  <a:lnTo>
                    <a:pt x="31" y="51"/>
                  </a:lnTo>
                  <a:lnTo>
                    <a:pt x="11" y="110"/>
                  </a:lnTo>
                  <a:lnTo>
                    <a:pt x="0" y="175"/>
                  </a:lnTo>
                  <a:lnTo>
                    <a:pt x="0" y="246"/>
                  </a:lnTo>
                  <a:lnTo>
                    <a:pt x="11" y="295"/>
                  </a:lnTo>
                  <a:lnTo>
                    <a:pt x="42" y="336"/>
                  </a:lnTo>
                  <a:lnTo>
                    <a:pt x="68" y="378"/>
                  </a:lnTo>
                  <a:lnTo>
                    <a:pt x="31" y="436"/>
                  </a:lnTo>
                  <a:lnTo>
                    <a:pt x="11" y="501"/>
                  </a:lnTo>
                  <a:lnTo>
                    <a:pt x="0" y="563"/>
                  </a:lnTo>
                  <a:lnTo>
                    <a:pt x="0" y="621"/>
                  </a:lnTo>
                  <a:lnTo>
                    <a:pt x="11" y="675"/>
                  </a:lnTo>
                  <a:lnTo>
                    <a:pt x="42" y="727"/>
                  </a:lnTo>
                  <a:lnTo>
                    <a:pt x="68" y="764"/>
                  </a:lnTo>
                  <a:lnTo>
                    <a:pt x="31" y="816"/>
                  </a:lnTo>
                  <a:lnTo>
                    <a:pt x="11" y="878"/>
                  </a:lnTo>
                  <a:lnTo>
                    <a:pt x="0" y="940"/>
                  </a:lnTo>
                  <a:lnTo>
                    <a:pt x="0" y="998"/>
                  </a:lnTo>
                  <a:lnTo>
                    <a:pt x="11" y="1063"/>
                  </a:lnTo>
                  <a:lnTo>
                    <a:pt x="42" y="1104"/>
                  </a:lnTo>
                  <a:lnTo>
                    <a:pt x="68" y="1142"/>
                  </a:lnTo>
                  <a:lnTo>
                    <a:pt x="31" y="1204"/>
                  </a:lnTo>
                  <a:lnTo>
                    <a:pt x="11" y="1266"/>
                  </a:lnTo>
                  <a:lnTo>
                    <a:pt x="0" y="1324"/>
                  </a:lnTo>
                  <a:lnTo>
                    <a:pt x="0" y="1386"/>
                  </a:lnTo>
                  <a:lnTo>
                    <a:pt x="11" y="1440"/>
                  </a:lnTo>
                  <a:lnTo>
                    <a:pt x="42" y="1489"/>
                  </a:lnTo>
                  <a:lnTo>
                    <a:pt x="68" y="1530"/>
                  </a:lnTo>
                  <a:lnTo>
                    <a:pt x="31" y="1581"/>
                  </a:lnTo>
                  <a:lnTo>
                    <a:pt x="11" y="1641"/>
                  </a:lnTo>
                  <a:lnTo>
                    <a:pt x="0" y="1701"/>
                  </a:lnTo>
                  <a:lnTo>
                    <a:pt x="0" y="1766"/>
                  </a:lnTo>
                  <a:lnTo>
                    <a:pt x="11" y="1815"/>
                  </a:lnTo>
                  <a:lnTo>
                    <a:pt x="42" y="1867"/>
                  </a:lnTo>
                  <a:lnTo>
                    <a:pt x="68" y="1907"/>
                  </a:lnTo>
                  <a:lnTo>
                    <a:pt x="31" y="1966"/>
                  </a:lnTo>
                  <a:lnTo>
                    <a:pt x="11" y="2028"/>
                  </a:lnTo>
                  <a:lnTo>
                    <a:pt x="0" y="2092"/>
                  </a:lnTo>
                  <a:lnTo>
                    <a:pt x="0" y="2151"/>
                  </a:lnTo>
                  <a:lnTo>
                    <a:pt x="11" y="2203"/>
                  </a:lnTo>
                  <a:lnTo>
                    <a:pt x="42" y="2244"/>
                  </a:lnTo>
                  <a:lnTo>
                    <a:pt x="68" y="2284"/>
                  </a:lnTo>
                  <a:lnTo>
                    <a:pt x="322" y="2449"/>
                  </a:lnTo>
                  <a:lnTo>
                    <a:pt x="332" y="2449"/>
                  </a:lnTo>
                  <a:lnTo>
                    <a:pt x="372" y="2388"/>
                  </a:lnTo>
                  <a:lnTo>
                    <a:pt x="401" y="2323"/>
                  </a:lnTo>
                  <a:lnTo>
                    <a:pt x="411" y="2274"/>
                  </a:lnTo>
                  <a:lnTo>
                    <a:pt x="401" y="2203"/>
                  </a:lnTo>
                  <a:lnTo>
                    <a:pt x="390" y="2151"/>
                  </a:lnTo>
                  <a:lnTo>
                    <a:pt x="372" y="2112"/>
                  </a:lnTo>
                  <a:lnTo>
                    <a:pt x="332" y="2071"/>
                  </a:lnTo>
                  <a:lnTo>
                    <a:pt x="372" y="2010"/>
                  </a:lnTo>
                  <a:lnTo>
                    <a:pt x="401" y="1948"/>
                  </a:lnTo>
                  <a:lnTo>
                    <a:pt x="411" y="1886"/>
                  </a:lnTo>
                  <a:lnTo>
                    <a:pt x="401" y="1826"/>
                  </a:lnTo>
                  <a:lnTo>
                    <a:pt x="390" y="1774"/>
                  </a:lnTo>
                  <a:lnTo>
                    <a:pt x="372" y="1725"/>
                  </a:lnTo>
                  <a:lnTo>
                    <a:pt x="332" y="1685"/>
                  </a:lnTo>
                  <a:lnTo>
                    <a:pt x="372" y="1630"/>
                  </a:lnTo>
                  <a:lnTo>
                    <a:pt x="401" y="1571"/>
                  </a:lnTo>
                  <a:lnTo>
                    <a:pt x="411" y="1509"/>
                  </a:lnTo>
                  <a:lnTo>
                    <a:pt x="401" y="1440"/>
                  </a:lnTo>
                  <a:lnTo>
                    <a:pt x="390" y="1386"/>
                  </a:lnTo>
                  <a:lnTo>
                    <a:pt x="372" y="1345"/>
                  </a:lnTo>
                  <a:lnTo>
                    <a:pt x="332" y="1305"/>
                  </a:lnTo>
                  <a:lnTo>
                    <a:pt x="372" y="1245"/>
                  </a:lnTo>
                  <a:lnTo>
                    <a:pt x="401" y="1183"/>
                  </a:lnTo>
                  <a:lnTo>
                    <a:pt x="411" y="1122"/>
                  </a:lnTo>
                  <a:lnTo>
                    <a:pt x="401" y="1063"/>
                  </a:lnTo>
                  <a:lnTo>
                    <a:pt x="390" y="1009"/>
                  </a:lnTo>
                  <a:lnTo>
                    <a:pt x="372" y="957"/>
                  </a:lnTo>
                  <a:lnTo>
                    <a:pt x="332" y="919"/>
                  </a:lnTo>
                  <a:lnTo>
                    <a:pt x="372" y="857"/>
                  </a:lnTo>
                  <a:lnTo>
                    <a:pt x="401" y="806"/>
                  </a:lnTo>
                  <a:lnTo>
                    <a:pt x="411" y="745"/>
                  </a:lnTo>
                  <a:lnTo>
                    <a:pt x="401" y="675"/>
                  </a:lnTo>
                  <a:lnTo>
                    <a:pt x="390" y="631"/>
                  </a:lnTo>
                  <a:lnTo>
                    <a:pt x="372" y="582"/>
                  </a:lnTo>
                  <a:lnTo>
                    <a:pt x="332" y="542"/>
                  </a:lnTo>
                  <a:lnTo>
                    <a:pt x="372" y="480"/>
                  </a:lnTo>
                  <a:lnTo>
                    <a:pt x="401" y="418"/>
                  </a:lnTo>
                  <a:lnTo>
                    <a:pt x="411" y="357"/>
                  </a:lnTo>
                  <a:lnTo>
                    <a:pt x="401" y="295"/>
                  </a:lnTo>
                  <a:lnTo>
                    <a:pt x="390" y="246"/>
                  </a:lnTo>
                  <a:lnTo>
                    <a:pt x="372" y="194"/>
                  </a:lnTo>
                  <a:lnTo>
                    <a:pt x="332" y="16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24" name="Line 130">
              <a:extLst>
                <a:ext uri="{FF2B5EF4-FFF2-40B4-BE49-F238E27FC236}">
                  <a16:creationId xmlns:a16="http://schemas.microsoft.com/office/drawing/2014/main" id="{F3D183BC-CA28-431E-BD01-20A76CA316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1561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5" name="Line 131">
              <a:extLst>
                <a:ext uri="{FF2B5EF4-FFF2-40B4-BE49-F238E27FC236}">
                  <a16:creationId xmlns:a16="http://schemas.microsoft.com/office/drawing/2014/main" id="{3FA8D97A-B86F-4F33-BD07-D28CC6288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1683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6" name="Line 132">
              <a:extLst>
                <a:ext uri="{FF2B5EF4-FFF2-40B4-BE49-F238E27FC236}">
                  <a16:creationId xmlns:a16="http://schemas.microsoft.com/office/drawing/2014/main" id="{8935D8C1-F288-4587-A96B-A4118B513E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1435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7" name="Line 133">
              <a:extLst>
                <a:ext uri="{FF2B5EF4-FFF2-40B4-BE49-F238E27FC236}">
                  <a16:creationId xmlns:a16="http://schemas.microsoft.com/office/drawing/2014/main" id="{9CEFC749-CCF8-4253-9BDD-D81E0742BC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1305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8" name="Line 134">
              <a:extLst>
                <a:ext uri="{FF2B5EF4-FFF2-40B4-BE49-F238E27FC236}">
                  <a16:creationId xmlns:a16="http://schemas.microsoft.com/office/drawing/2014/main" id="{BBE32066-18D7-40EC-B388-FA50BFD28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1181"/>
              <a:ext cx="70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29" name="Freeform 135">
              <a:extLst>
                <a:ext uri="{FF2B5EF4-FFF2-40B4-BE49-F238E27FC236}">
                  <a16:creationId xmlns:a16="http://schemas.microsoft.com/office/drawing/2014/main" id="{29B57EE8-5430-4141-AACE-F21EB013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1805"/>
              <a:ext cx="137" cy="815"/>
            </a:xfrm>
            <a:custGeom>
              <a:avLst/>
              <a:gdLst>
                <a:gd name="T0" fmla="*/ 3 w 411"/>
                <a:gd name="T1" fmla="*/ 5 h 2446"/>
                <a:gd name="T2" fmla="*/ 0 w 411"/>
                <a:gd name="T3" fmla="*/ 19 h 2446"/>
                <a:gd name="T4" fmla="*/ 1 w 411"/>
                <a:gd name="T5" fmla="*/ 32 h 2446"/>
                <a:gd name="T6" fmla="*/ 8 w 411"/>
                <a:gd name="T7" fmla="*/ 42 h 2446"/>
                <a:gd name="T8" fmla="*/ 1 w 411"/>
                <a:gd name="T9" fmla="*/ 56 h 2446"/>
                <a:gd name="T10" fmla="*/ 0 w 411"/>
                <a:gd name="T11" fmla="*/ 69 h 2446"/>
                <a:gd name="T12" fmla="*/ 5 w 411"/>
                <a:gd name="T13" fmla="*/ 80 h 2446"/>
                <a:gd name="T14" fmla="*/ 3 w 411"/>
                <a:gd name="T15" fmla="*/ 91 h 2446"/>
                <a:gd name="T16" fmla="*/ 0 w 411"/>
                <a:gd name="T17" fmla="*/ 104 h 2446"/>
                <a:gd name="T18" fmla="*/ 1 w 411"/>
                <a:gd name="T19" fmla="*/ 117 h 2446"/>
                <a:gd name="T20" fmla="*/ 8 w 411"/>
                <a:gd name="T21" fmla="*/ 127 h 2446"/>
                <a:gd name="T22" fmla="*/ 1 w 411"/>
                <a:gd name="T23" fmla="*/ 140 h 2446"/>
                <a:gd name="T24" fmla="*/ 0 w 411"/>
                <a:gd name="T25" fmla="*/ 154 h 2446"/>
                <a:gd name="T26" fmla="*/ 5 w 411"/>
                <a:gd name="T27" fmla="*/ 165 h 2446"/>
                <a:gd name="T28" fmla="*/ 3 w 411"/>
                <a:gd name="T29" fmla="*/ 175 h 2446"/>
                <a:gd name="T30" fmla="*/ 0 w 411"/>
                <a:gd name="T31" fmla="*/ 189 h 2446"/>
                <a:gd name="T32" fmla="*/ 1 w 411"/>
                <a:gd name="T33" fmla="*/ 202 h 2446"/>
                <a:gd name="T34" fmla="*/ 8 w 411"/>
                <a:gd name="T35" fmla="*/ 211 h 2446"/>
                <a:gd name="T36" fmla="*/ 1 w 411"/>
                <a:gd name="T37" fmla="*/ 226 h 2446"/>
                <a:gd name="T38" fmla="*/ 0 w 411"/>
                <a:gd name="T39" fmla="*/ 239 h 2446"/>
                <a:gd name="T40" fmla="*/ 5 w 411"/>
                <a:gd name="T41" fmla="*/ 250 h 2446"/>
                <a:gd name="T42" fmla="*/ 36 w 411"/>
                <a:gd name="T43" fmla="*/ 272 h 2446"/>
                <a:gd name="T44" fmla="*/ 41 w 411"/>
                <a:gd name="T45" fmla="*/ 266 h 2446"/>
                <a:gd name="T46" fmla="*/ 46 w 411"/>
                <a:gd name="T47" fmla="*/ 252 h 2446"/>
                <a:gd name="T48" fmla="*/ 43 w 411"/>
                <a:gd name="T49" fmla="*/ 239 h 2446"/>
                <a:gd name="T50" fmla="*/ 37 w 411"/>
                <a:gd name="T51" fmla="*/ 230 h 2446"/>
                <a:gd name="T52" fmla="*/ 45 w 411"/>
                <a:gd name="T53" fmla="*/ 216 h 2446"/>
                <a:gd name="T54" fmla="*/ 45 w 411"/>
                <a:gd name="T55" fmla="*/ 202 h 2446"/>
                <a:gd name="T56" fmla="*/ 41 w 411"/>
                <a:gd name="T57" fmla="*/ 191 h 2446"/>
                <a:gd name="T58" fmla="*/ 41 w 411"/>
                <a:gd name="T59" fmla="*/ 181 h 2446"/>
                <a:gd name="T60" fmla="*/ 46 w 411"/>
                <a:gd name="T61" fmla="*/ 167 h 2446"/>
                <a:gd name="T62" fmla="*/ 43 w 411"/>
                <a:gd name="T63" fmla="*/ 155 h 2446"/>
                <a:gd name="T64" fmla="*/ 37 w 411"/>
                <a:gd name="T65" fmla="*/ 145 h 2446"/>
                <a:gd name="T66" fmla="*/ 45 w 411"/>
                <a:gd name="T67" fmla="*/ 131 h 2446"/>
                <a:gd name="T68" fmla="*/ 45 w 411"/>
                <a:gd name="T69" fmla="*/ 118 h 2446"/>
                <a:gd name="T70" fmla="*/ 41 w 411"/>
                <a:gd name="T71" fmla="*/ 106 h 2446"/>
                <a:gd name="T72" fmla="*/ 41 w 411"/>
                <a:gd name="T73" fmla="*/ 96 h 2446"/>
                <a:gd name="T74" fmla="*/ 46 w 411"/>
                <a:gd name="T75" fmla="*/ 82 h 2446"/>
                <a:gd name="T76" fmla="*/ 43 w 411"/>
                <a:gd name="T77" fmla="*/ 69 h 2446"/>
                <a:gd name="T78" fmla="*/ 37 w 411"/>
                <a:gd name="T79" fmla="*/ 60 h 2446"/>
                <a:gd name="T80" fmla="*/ 45 w 411"/>
                <a:gd name="T81" fmla="*/ 46 h 2446"/>
                <a:gd name="T82" fmla="*/ 45 w 411"/>
                <a:gd name="T83" fmla="*/ 33 h 2446"/>
                <a:gd name="T84" fmla="*/ 41 w 411"/>
                <a:gd name="T85" fmla="*/ 21 h 2446"/>
                <a:gd name="T86" fmla="*/ 8 w 411"/>
                <a:gd name="T87" fmla="*/ 0 h 2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6">
                  <a:moveTo>
                    <a:pt x="68" y="0"/>
                  </a:moveTo>
                  <a:lnTo>
                    <a:pt x="31" y="48"/>
                  </a:lnTo>
                  <a:lnTo>
                    <a:pt x="11" y="110"/>
                  </a:lnTo>
                  <a:lnTo>
                    <a:pt x="0" y="174"/>
                  </a:lnTo>
                  <a:lnTo>
                    <a:pt x="0" y="243"/>
                  </a:lnTo>
                  <a:lnTo>
                    <a:pt x="11" y="284"/>
                  </a:lnTo>
                  <a:lnTo>
                    <a:pt x="42" y="336"/>
                  </a:lnTo>
                  <a:lnTo>
                    <a:pt x="68" y="375"/>
                  </a:lnTo>
                  <a:lnTo>
                    <a:pt x="31" y="435"/>
                  </a:lnTo>
                  <a:lnTo>
                    <a:pt x="11" y="500"/>
                  </a:lnTo>
                  <a:lnTo>
                    <a:pt x="0" y="560"/>
                  </a:lnTo>
                  <a:lnTo>
                    <a:pt x="0" y="620"/>
                  </a:lnTo>
                  <a:lnTo>
                    <a:pt x="11" y="675"/>
                  </a:lnTo>
                  <a:lnTo>
                    <a:pt x="42" y="724"/>
                  </a:lnTo>
                  <a:lnTo>
                    <a:pt x="68" y="761"/>
                  </a:lnTo>
                  <a:lnTo>
                    <a:pt x="31" y="816"/>
                  </a:lnTo>
                  <a:lnTo>
                    <a:pt x="11" y="875"/>
                  </a:lnTo>
                  <a:lnTo>
                    <a:pt x="0" y="937"/>
                  </a:lnTo>
                  <a:lnTo>
                    <a:pt x="0" y="1008"/>
                  </a:lnTo>
                  <a:lnTo>
                    <a:pt x="11" y="1049"/>
                  </a:lnTo>
                  <a:lnTo>
                    <a:pt x="42" y="1101"/>
                  </a:lnTo>
                  <a:lnTo>
                    <a:pt x="68" y="1141"/>
                  </a:lnTo>
                  <a:lnTo>
                    <a:pt x="31" y="1203"/>
                  </a:lnTo>
                  <a:lnTo>
                    <a:pt x="11" y="1263"/>
                  </a:lnTo>
                  <a:lnTo>
                    <a:pt x="0" y="1324"/>
                  </a:lnTo>
                  <a:lnTo>
                    <a:pt x="0" y="1383"/>
                  </a:lnTo>
                  <a:lnTo>
                    <a:pt x="11" y="1437"/>
                  </a:lnTo>
                  <a:lnTo>
                    <a:pt x="42" y="1489"/>
                  </a:lnTo>
                  <a:lnTo>
                    <a:pt x="68" y="1519"/>
                  </a:lnTo>
                  <a:lnTo>
                    <a:pt x="31" y="1578"/>
                  </a:lnTo>
                  <a:lnTo>
                    <a:pt x="11" y="1640"/>
                  </a:lnTo>
                  <a:lnTo>
                    <a:pt x="0" y="1704"/>
                  </a:lnTo>
                  <a:lnTo>
                    <a:pt x="0" y="1771"/>
                  </a:lnTo>
                  <a:lnTo>
                    <a:pt x="11" y="1815"/>
                  </a:lnTo>
                  <a:lnTo>
                    <a:pt x="42" y="1866"/>
                  </a:lnTo>
                  <a:lnTo>
                    <a:pt x="68" y="1904"/>
                  </a:lnTo>
                  <a:lnTo>
                    <a:pt x="31" y="1966"/>
                  </a:lnTo>
                  <a:lnTo>
                    <a:pt x="11" y="2031"/>
                  </a:lnTo>
                  <a:lnTo>
                    <a:pt x="0" y="2089"/>
                  </a:lnTo>
                  <a:lnTo>
                    <a:pt x="0" y="2151"/>
                  </a:lnTo>
                  <a:lnTo>
                    <a:pt x="11" y="2203"/>
                  </a:lnTo>
                  <a:lnTo>
                    <a:pt x="42" y="2252"/>
                  </a:lnTo>
                  <a:lnTo>
                    <a:pt x="68" y="2281"/>
                  </a:lnTo>
                  <a:lnTo>
                    <a:pt x="322" y="2446"/>
                  </a:lnTo>
                  <a:lnTo>
                    <a:pt x="332" y="2446"/>
                  </a:lnTo>
                  <a:lnTo>
                    <a:pt x="372" y="2398"/>
                  </a:lnTo>
                  <a:lnTo>
                    <a:pt x="401" y="2323"/>
                  </a:lnTo>
                  <a:lnTo>
                    <a:pt x="411" y="2271"/>
                  </a:lnTo>
                  <a:lnTo>
                    <a:pt x="401" y="2203"/>
                  </a:lnTo>
                  <a:lnTo>
                    <a:pt x="390" y="2151"/>
                  </a:lnTo>
                  <a:lnTo>
                    <a:pt x="372" y="2097"/>
                  </a:lnTo>
                  <a:lnTo>
                    <a:pt x="332" y="2068"/>
                  </a:lnTo>
                  <a:lnTo>
                    <a:pt x="372" y="2010"/>
                  </a:lnTo>
                  <a:lnTo>
                    <a:pt x="401" y="1945"/>
                  </a:lnTo>
                  <a:lnTo>
                    <a:pt x="411" y="1886"/>
                  </a:lnTo>
                  <a:lnTo>
                    <a:pt x="401" y="1815"/>
                  </a:lnTo>
                  <a:lnTo>
                    <a:pt x="390" y="1771"/>
                  </a:lnTo>
                  <a:lnTo>
                    <a:pt x="372" y="1722"/>
                  </a:lnTo>
                  <a:lnTo>
                    <a:pt x="332" y="1684"/>
                  </a:lnTo>
                  <a:lnTo>
                    <a:pt x="372" y="1630"/>
                  </a:lnTo>
                  <a:lnTo>
                    <a:pt x="401" y="1557"/>
                  </a:lnTo>
                  <a:lnTo>
                    <a:pt x="411" y="1508"/>
                  </a:lnTo>
                  <a:lnTo>
                    <a:pt x="401" y="1437"/>
                  </a:lnTo>
                  <a:lnTo>
                    <a:pt x="390" y="1393"/>
                  </a:lnTo>
                  <a:lnTo>
                    <a:pt x="372" y="1344"/>
                  </a:lnTo>
                  <a:lnTo>
                    <a:pt x="332" y="1304"/>
                  </a:lnTo>
                  <a:lnTo>
                    <a:pt x="372" y="1242"/>
                  </a:lnTo>
                  <a:lnTo>
                    <a:pt x="401" y="1183"/>
                  </a:lnTo>
                  <a:lnTo>
                    <a:pt x="411" y="1122"/>
                  </a:lnTo>
                  <a:lnTo>
                    <a:pt x="401" y="1060"/>
                  </a:lnTo>
                  <a:lnTo>
                    <a:pt x="390" y="1008"/>
                  </a:lnTo>
                  <a:lnTo>
                    <a:pt x="372" y="956"/>
                  </a:lnTo>
                  <a:lnTo>
                    <a:pt x="332" y="916"/>
                  </a:lnTo>
                  <a:lnTo>
                    <a:pt x="372" y="865"/>
                  </a:lnTo>
                  <a:lnTo>
                    <a:pt x="401" y="805"/>
                  </a:lnTo>
                  <a:lnTo>
                    <a:pt x="411" y="742"/>
                  </a:lnTo>
                  <a:lnTo>
                    <a:pt x="401" y="675"/>
                  </a:lnTo>
                  <a:lnTo>
                    <a:pt x="390" y="620"/>
                  </a:lnTo>
                  <a:lnTo>
                    <a:pt x="372" y="579"/>
                  </a:lnTo>
                  <a:lnTo>
                    <a:pt x="332" y="539"/>
                  </a:lnTo>
                  <a:lnTo>
                    <a:pt x="372" y="479"/>
                  </a:lnTo>
                  <a:lnTo>
                    <a:pt x="401" y="417"/>
                  </a:lnTo>
                  <a:lnTo>
                    <a:pt x="411" y="354"/>
                  </a:lnTo>
                  <a:lnTo>
                    <a:pt x="401" y="295"/>
                  </a:lnTo>
                  <a:lnTo>
                    <a:pt x="390" y="243"/>
                  </a:lnTo>
                  <a:lnTo>
                    <a:pt x="372" y="191"/>
                  </a:lnTo>
                  <a:lnTo>
                    <a:pt x="332" y="16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30" name="Line 136">
              <a:extLst>
                <a:ext uri="{FF2B5EF4-FFF2-40B4-BE49-F238E27FC236}">
                  <a16:creationId xmlns:a16="http://schemas.microsoft.com/office/drawing/2014/main" id="{FF71DB9F-33CB-4332-8644-0805869CC2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2322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1" name="Line 137">
              <a:extLst>
                <a:ext uri="{FF2B5EF4-FFF2-40B4-BE49-F238E27FC236}">
                  <a16:creationId xmlns:a16="http://schemas.microsoft.com/office/drawing/2014/main" id="{415123C3-CC45-464C-97CD-F21E9CC673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2454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2" name="Line 138">
              <a:extLst>
                <a:ext uri="{FF2B5EF4-FFF2-40B4-BE49-F238E27FC236}">
                  <a16:creationId xmlns:a16="http://schemas.microsoft.com/office/drawing/2014/main" id="{E6610EB0-9240-4B95-9B2E-2B65AF29D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2197"/>
              <a:ext cx="70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3" name="Line 139">
              <a:extLst>
                <a:ext uri="{FF2B5EF4-FFF2-40B4-BE49-F238E27FC236}">
                  <a16:creationId xmlns:a16="http://schemas.microsoft.com/office/drawing/2014/main" id="{C8912017-E16F-4E28-8F22-2E12A7E213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2073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4" name="Line 140">
              <a:extLst>
                <a:ext uri="{FF2B5EF4-FFF2-40B4-BE49-F238E27FC236}">
                  <a16:creationId xmlns:a16="http://schemas.microsoft.com/office/drawing/2014/main" id="{A407838A-CFEE-4BC0-ABF2-18AB2D59A2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1938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5" name="Freeform 141">
              <a:extLst>
                <a:ext uri="{FF2B5EF4-FFF2-40B4-BE49-F238E27FC236}">
                  <a16:creationId xmlns:a16="http://schemas.microsoft.com/office/drawing/2014/main" id="{8D8DB6EC-751C-4320-8FFC-623A21113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2569"/>
              <a:ext cx="137" cy="816"/>
            </a:xfrm>
            <a:custGeom>
              <a:avLst/>
              <a:gdLst>
                <a:gd name="T0" fmla="*/ 3 w 411"/>
                <a:gd name="T1" fmla="*/ 6 h 2448"/>
                <a:gd name="T2" fmla="*/ 0 w 411"/>
                <a:gd name="T3" fmla="*/ 21 h 2448"/>
                <a:gd name="T4" fmla="*/ 1 w 411"/>
                <a:gd name="T5" fmla="*/ 33 h 2448"/>
                <a:gd name="T6" fmla="*/ 8 w 411"/>
                <a:gd name="T7" fmla="*/ 42 h 2448"/>
                <a:gd name="T8" fmla="*/ 1 w 411"/>
                <a:gd name="T9" fmla="*/ 56 h 2448"/>
                <a:gd name="T10" fmla="*/ 0 w 411"/>
                <a:gd name="T11" fmla="*/ 70 h 2448"/>
                <a:gd name="T12" fmla="*/ 5 w 411"/>
                <a:gd name="T13" fmla="*/ 81 h 2448"/>
                <a:gd name="T14" fmla="*/ 3 w 411"/>
                <a:gd name="T15" fmla="*/ 91 h 2448"/>
                <a:gd name="T16" fmla="*/ 0 w 411"/>
                <a:gd name="T17" fmla="*/ 105 h 2448"/>
                <a:gd name="T18" fmla="*/ 1 w 411"/>
                <a:gd name="T19" fmla="*/ 118 h 2448"/>
                <a:gd name="T20" fmla="*/ 8 w 411"/>
                <a:gd name="T21" fmla="*/ 127 h 2448"/>
                <a:gd name="T22" fmla="*/ 1 w 411"/>
                <a:gd name="T23" fmla="*/ 141 h 2448"/>
                <a:gd name="T24" fmla="*/ 0 w 411"/>
                <a:gd name="T25" fmla="*/ 154 h 2448"/>
                <a:gd name="T26" fmla="*/ 5 w 411"/>
                <a:gd name="T27" fmla="*/ 165 h 2448"/>
                <a:gd name="T28" fmla="*/ 3 w 411"/>
                <a:gd name="T29" fmla="*/ 176 h 2448"/>
                <a:gd name="T30" fmla="*/ 0 w 411"/>
                <a:gd name="T31" fmla="*/ 189 h 2448"/>
                <a:gd name="T32" fmla="*/ 1 w 411"/>
                <a:gd name="T33" fmla="*/ 203 h 2448"/>
                <a:gd name="T34" fmla="*/ 8 w 411"/>
                <a:gd name="T35" fmla="*/ 212 h 2448"/>
                <a:gd name="T36" fmla="*/ 1 w 411"/>
                <a:gd name="T37" fmla="*/ 226 h 2448"/>
                <a:gd name="T38" fmla="*/ 0 w 411"/>
                <a:gd name="T39" fmla="*/ 240 h 2448"/>
                <a:gd name="T40" fmla="*/ 5 w 411"/>
                <a:gd name="T41" fmla="*/ 250 h 2448"/>
                <a:gd name="T42" fmla="*/ 36 w 411"/>
                <a:gd name="T43" fmla="*/ 272 h 2448"/>
                <a:gd name="T44" fmla="*/ 41 w 411"/>
                <a:gd name="T45" fmla="*/ 266 h 2448"/>
                <a:gd name="T46" fmla="*/ 46 w 411"/>
                <a:gd name="T47" fmla="*/ 253 h 2448"/>
                <a:gd name="T48" fmla="*/ 43 w 411"/>
                <a:gd name="T49" fmla="*/ 240 h 2448"/>
                <a:gd name="T50" fmla="*/ 37 w 411"/>
                <a:gd name="T51" fmla="*/ 230 h 2448"/>
                <a:gd name="T52" fmla="*/ 45 w 411"/>
                <a:gd name="T53" fmla="*/ 216 h 2448"/>
                <a:gd name="T54" fmla="*/ 45 w 411"/>
                <a:gd name="T55" fmla="*/ 203 h 2448"/>
                <a:gd name="T56" fmla="*/ 41 w 411"/>
                <a:gd name="T57" fmla="*/ 192 h 2448"/>
                <a:gd name="T58" fmla="*/ 41 w 411"/>
                <a:gd name="T59" fmla="*/ 181 h 2448"/>
                <a:gd name="T60" fmla="*/ 46 w 411"/>
                <a:gd name="T61" fmla="*/ 168 h 2448"/>
                <a:gd name="T62" fmla="*/ 43 w 411"/>
                <a:gd name="T63" fmla="*/ 155 h 2448"/>
                <a:gd name="T64" fmla="*/ 37 w 411"/>
                <a:gd name="T65" fmla="*/ 145 h 2448"/>
                <a:gd name="T66" fmla="*/ 45 w 411"/>
                <a:gd name="T67" fmla="*/ 131 h 2448"/>
                <a:gd name="T68" fmla="*/ 45 w 411"/>
                <a:gd name="T69" fmla="*/ 118 h 2448"/>
                <a:gd name="T70" fmla="*/ 41 w 411"/>
                <a:gd name="T71" fmla="*/ 106 h 2448"/>
                <a:gd name="T72" fmla="*/ 41 w 411"/>
                <a:gd name="T73" fmla="*/ 96 h 2448"/>
                <a:gd name="T74" fmla="*/ 46 w 411"/>
                <a:gd name="T75" fmla="*/ 83 h 2448"/>
                <a:gd name="T76" fmla="*/ 43 w 411"/>
                <a:gd name="T77" fmla="*/ 70 h 2448"/>
                <a:gd name="T78" fmla="*/ 37 w 411"/>
                <a:gd name="T79" fmla="*/ 60 h 2448"/>
                <a:gd name="T80" fmla="*/ 45 w 411"/>
                <a:gd name="T81" fmla="*/ 47 h 2448"/>
                <a:gd name="T82" fmla="*/ 45 w 411"/>
                <a:gd name="T83" fmla="*/ 33 h 2448"/>
                <a:gd name="T84" fmla="*/ 41 w 411"/>
                <a:gd name="T85" fmla="*/ 23 h 2448"/>
                <a:gd name="T86" fmla="*/ 8 w 411"/>
                <a:gd name="T87" fmla="*/ 0 h 2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11" h="2448">
                  <a:moveTo>
                    <a:pt x="68" y="0"/>
                  </a:moveTo>
                  <a:lnTo>
                    <a:pt x="31" y="50"/>
                  </a:lnTo>
                  <a:lnTo>
                    <a:pt x="11" y="123"/>
                  </a:lnTo>
                  <a:lnTo>
                    <a:pt x="0" y="185"/>
                  </a:lnTo>
                  <a:lnTo>
                    <a:pt x="0" y="246"/>
                  </a:lnTo>
                  <a:lnTo>
                    <a:pt x="11" y="295"/>
                  </a:lnTo>
                  <a:lnTo>
                    <a:pt x="42" y="336"/>
                  </a:lnTo>
                  <a:lnTo>
                    <a:pt x="68" y="377"/>
                  </a:lnTo>
                  <a:lnTo>
                    <a:pt x="31" y="441"/>
                  </a:lnTo>
                  <a:lnTo>
                    <a:pt x="11" y="500"/>
                  </a:lnTo>
                  <a:lnTo>
                    <a:pt x="0" y="562"/>
                  </a:lnTo>
                  <a:lnTo>
                    <a:pt x="0" y="631"/>
                  </a:lnTo>
                  <a:lnTo>
                    <a:pt x="11" y="675"/>
                  </a:lnTo>
                  <a:lnTo>
                    <a:pt x="42" y="726"/>
                  </a:lnTo>
                  <a:lnTo>
                    <a:pt x="68" y="764"/>
                  </a:lnTo>
                  <a:lnTo>
                    <a:pt x="31" y="816"/>
                  </a:lnTo>
                  <a:lnTo>
                    <a:pt x="11" y="888"/>
                  </a:lnTo>
                  <a:lnTo>
                    <a:pt x="0" y="949"/>
                  </a:lnTo>
                  <a:lnTo>
                    <a:pt x="0" y="1008"/>
                  </a:lnTo>
                  <a:lnTo>
                    <a:pt x="11" y="1063"/>
                  </a:lnTo>
                  <a:lnTo>
                    <a:pt x="42" y="1114"/>
                  </a:lnTo>
                  <a:lnTo>
                    <a:pt x="68" y="1141"/>
                  </a:lnTo>
                  <a:lnTo>
                    <a:pt x="31" y="1203"/>
                  </a:lnTo>
                  <a:lnTo>
                    <a:pt x="11" y="1266"/>
                  </a:lnTo>
                  <a:lnTo>
                    <a:pt x="0" y="1324"/>
                  </a:lnTo>
                  <a:lnTo>
                    <a:pt x="0" y="1386"/>
                  </a:lnTo>
                  <a:lnTo>
                    <a:pt x="11" y="1440"/>
                  </a:lnTo>
                  <a:lnTo>
                    <a:pt x="42" y="1489"/>
                  </a:lnTo>
                  <a:lnTo>
                    <a:pt x="68" y="1529"/>
                  </a:lnTo>
                  <a:lnTo>
                    <a:pt x="31" y="1581"/>
                  </a:lnTo>
                  <a:lnTo>
                    <a:pt x="11" y="1640"/>
                  </a:lnTo>
                  <a:lnTo>
                    <a:pt x="0" y="1704"/>
                  </a:lnTo>
                  <a:lnTo>
                    <a:pt x="0" y="1776"/>
                  </a:lnTo>
                  <a:lnTo>
                    <a:pt x="11" y="1825"/>
                  </a:lnTo>
                  <a:lnTo>
                    <a:pt x="42" y="1877"/>
                  </a:lnTo>
                  <a:lnTo>
                    <a:pt x="68" y="1907"/>
                  </a:lnTo>
                  <a:lnTo>
                    <a:pt x="31" y="1969"/>
                  </a:lnTo>
                  <a:lnTo>
                    <a:pt x="11" y="2031"/>
                  </a:lnTo>
                  <a:lnTo>
                    <a:pt x="0" y="2091"/>
                  </a:lnTo>
                  <a:lnTo>
                    <a:pt x="0" y="2161"/>
                  </a:lnTo>
                  <a:lnTo>
                    <a:pt x="11" y="2203"/>
                  </a:lnTo>
                  <a:lnTo>
                    <a:pt x="42" y="2254"/>
                  </a:lnTo>
                  <a:lnTo>
                    <a:pt x="68" y="2284"/>
                  </a:lnTo>
                  <a:lnTo>
                    <a:pt x="322" y="2448"/>
                  </a:lnTo>
                  <a:lnTo>
                    <a:pt x="332" y="2448"/>
                  </a:lnTo>
                  <a:lnTo>
                    <a:pt x="372" y="2398"/>
                  </a:lnTo>
                  <a:lnTo>
                    <a:pt x="401" y="2336"/>
                  </a:lnTo>
                  <a:lnTo>
                    <a:pt x="411" y="2274"/>
                  </a:lnTo>
                  <a:lnTo>
                    <a:pt x="401" y="2203"/>
                  </a:lnTo>
                  <a:lnTo>
                    <a:pt x="390" y="2161"/>
                  </a:lnTo>
                  <a:lnTo>
                    <a:pt x="372" y="2112"/>
                  </a:lnTo>
                  <a:lnTo>
                    <a:pt x="332" y="2071"/>
                  </a:lnTo>
                  <a:lnTo>
                    <a:pt x="372" y="2010"/>
                  </a:lnTo>
                  <a:lnTo>
                    <a:pt x="401" y="1948"/>
                  </a:lnTo>
                  <a:lnTo>
                    <a:pt x="411" y="1886"/>
                  </a:lnTo>
                  <a:lnTo>
                    <a:pt x="401" y="1825"/>
                  </a:lnTo>
                  <a:lnTo>
                    <a:pt x="390" y="1776"/>
                  </a:lnTo>
                  <a:lnTo>
                    <a:pt x="372" y="1724"/>
                  </a:lnTo>
                  <a:lnTo>
                    <a:pt x="332" y="1692"/>
                  </a:lnTo>
                  <a:lnTo>
                    <a:pt x="372" y="1633"/>
                  </a:lnTo>
                  <a:lnTo>
                    <a:pt x="401" y="1571"/>
                  </a:lnTo>
                  <a:lnTo>
                    <a:pt x="411" y="1509"/>
                  </a:lnTo>
                  <a:lnTo>
                    <a:pt x="401" y="1440"/>
                  </a:lnTo>
                  <a:lnTo>
                    <a:pt x="390" y="1399"/>
                  </a:lnTo>
                  <a:lnTo>
                    <a:pt x="372" y="1344"/>
                  </a:lnTo>
                  <a:lnTo>
                    <a:pt x="332" y="1304"/>
                  </a:lnTo>
                  <a:lnTo>
                    <a:pt x="372" y="1245"/>
                  </a:lnTo>
                  <a:lnTo>
                    <a:pt x="401" y="1183"/>
                  </a:lnTo>
                  <a:lnTo>
                    <a:pt x="411" y="1125"/>
                  </a:lnTo>
                  <a:lnTo>
                    <a:pt x="401" y="1063"/>
                  </a:lnTo>
                  <a:lnTo>
                    <a:pt x="390" y="1008"/>
                  </a:lnTo>
                  <a:lnTo>
                    <a:pt x="372" y="957"/>
                  </a:lnTo>
                  <a:lnTo>
                    <a:pt x="332" y="929"/>
                  </a:lnTo>
                  <a:lnTo>
                    <a:pt x="372" y="867"/>
                  </a:lnTo>
                  <a:lnTo>
                    <a:pt x="401" y="805"/>
                  </a:lnTo>
                  <a:lnTo>
                    <a:pt x="411" y="747"/>
                  </a:lnTo>
                  <a:lnTo>
                    <a:pt x="401" y="683"/>
                  </a:lnTo>
                  <a:lnTo>
                    <a:pt x="390" y="631"/>
                  </a:lnTo>
                  <a:lnTo>
                    <a:pt x="372" y="582"/>
                  </a:lnTo>
                  <a:lnTo>
                    <a:pt x="332" y="542"/>
                  </a:lnTo>
                  <a:lnTo>
                    <a:pt x="372" y="480"/>
                  </a:lnTo>
                  <a:lnTo>
                    <a:pt x="401" y="420"/>
                  </a:lnTo>
                  <a:lnTo>
                    <a:pt x="411" y="357"/>
                  </a:lnTo>
                  <a:lnTo>
                    <a:pt x="401" y="295"/>
                  </a:lnTo>
                  <a:lnTo>
                    <a:pt x="390" y="246"/>
                  </a:lnTo>
                  <a:lnTo>
                    <a:pt x="372" y="204"/>
                  </a:lnTo>
                  <a:lnTo>
                    <a:pt x="332" y="16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936" name="Line 142">
              <a:extLst>
                <a:ext uri="{FF2B5EF4-FFF2-40B4-BE49-F238E27FC236}">
                  <a16:creationId xmlns:a16="http://schemas.microsoft.com/office/drawing/2014/main" id="{F432448B-BBBF-4618-B300-460B6F36E3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3086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7" name="Line 143">
              <a:extLst>
                <a:ext uri="{FF2B5EF4-FFF2-40B4-BE49-F238E27FC236}">
                  <a16:creationId xmlns:a16="http://schemas.microsoft.com/office/drawing/2014/main" id="{5952728B-26BC-4ED5-A6D0-37232DF5FB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3216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8" name="Line 144">
              <a:extLst>
                <a:ext uri="{FF2B5EF4-FFF2-40B4-BE49-F238E27FC236}">
                  <a16:creationId xmlns:a16="http://schemas.microsoft.com/office/drawing/2014/main" id="{40C7A225-FF81-4B41-8BA2-887801432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2964"/>
              <a:ext cx="70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39" name="Line 145">
              <a:extLst>
                <a:ext uri="{FF2B5EF4-FFF2-40B4-BE49-F238E27FC236}">
                  <a16:creationId xmlns:a16="http://schemas.microsoft.com/office/drawing/2014/main" id="{48653768-E316-4F14-84F1-2A8D1970E9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2833"/>
              <a:ext cx="70" cy="37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0" name="Line 146">
              <a:extLst>
                <a:ext uri="{FF2B5EF4-FFF2-40B4-BE49-F238E27FC236}">
                  <a16:creationId xmlns:a16="http://schemas.microsoft.com/office/drawing/2014/main" id="{4435960D-AFE9-480F-9FDB-5335FAEB4B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2709"/>
              <a:ext cx="70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1" name="Line 147">
              <a:extLst>
                <a:ext uri="{FF2B5EF4-FFF2-40B4-BE49-F238E27FC236}">
                  <a16:creationId xmlns:a16="http://schemas.microsoft.com/office/drawing/2014/main" id="{A486C5E3-331D-4553-BB12-F9B2C5379D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3854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2" name="Line 148">
              <a:extLst>
                <a:ext uri="{FF2B5EF4-FFF2-40B4-BE49-F238E27FC236}">
                  <a16:creationId xmlns:a16="http://schemas.microsoft.com/office/drawing/2014/main" id="{AB39AFFF-984C-4F0C-915A-7C2ED4106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3980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3" name="Line 149">
              <a:extLst>
                <a:ext uri="{FF2B5EF4-FFF2-40B4-BE49-F238E27FC236}">
                  <a16:creationId xmlns:a16="http://schemas.microsoft.com/office/drawing/2014/main" id="{62A29691-BD47-4DDA-AEFB-DB15B5D6AD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3726"/>
              <a:ext cx="70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4" name="Line 150">
              <a:extLst>
                <a:ext uri="{FF2B5EF4-FFF2-40B4-BE49-F238E27FC236}">
                  <a16:creationId xmlns:a16="http://schemas.microsoft.com/office/drawing/2014/main" id="{6B4DF409-4571-4B76-A487-28DDDA7228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41" y="3600"/>
              <a:ext cx="70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5" name="Line 151">
              <a:extLst>
                <a:ext uri="{FF2B5EF4-FFF2-40B4-BE49-F238E27FC236}">
                  <a16:creationId xmlns:a16="http://schemas.microsoft.com/office/drawing/2014/main" id="{A0258DB8-31F2-420E-9C1F-64AD5FB690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1" y="3470"/>
              <a:ext cx="70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6" name="Freeform 152">
              <a:extLst>
                <a:ext uri="{FF2B5EF4-FFF2-40B4-BE49-F238E27FC236}">
                  <a16:creationId xmlns:a16="http://schemas.microsoft.com/office/drawing/2014/main" id="{602706F8-6F34-4CFB-B004-A2E459394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" y="4188"/>
              <a:ext cx="67" cy="101"/>
            </a:xfrm>
            <a:custGeom>
              <a:avLst/>
              <a:gdLst>
                <a:gd name="T0" fmla="*/ 22 w 201"/>
                <a:gd name="T1" fmla="*/ 0 h 304"/>
                <a:gd name="T2" fmla="*/ 22 w 201"/>
                <a:gd name="T3" fmla="*/ 3 h 304"/>
                <a:gd name="T4" fmla="*/ 22 w 201"/>
                <a:gd name="T5" fmla="*/ 7 h 304"/>
                <a:gd name="T6" fmla="*/ 22 w 201"/>
                <a:gd name="T7" fmla="*/ 12 h 304"/>
                <a:gd name="T8" fmla="*/ 18 w 201"/>
                <a:gd name="T9" fmla="*/ 17 h 304"/>
                <a:gd name="T10" fmla="*/ 14 w 201"/>
                <a:gd name="T11" fmla="*/ 22 h 304"/>
                <a:gd name="T12" fmla="*/ 10 w 201"/>
                <a:gd name="T13" fmla="*/ 27 h 304"/>
                <a:gd name="T14" fmla="*/ 6 w 201"/>
                <a:gd name="T15" fmla="*/ 30 h 304"/>
                <a:gd name="T16" fmla="*/ 0 w 201"/>
                <a:gd name="T17" fmla="*/ 34 h 3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1" h="304">
                  <a:moveTo>
                    <a:pt x="201" y="0"/>
                  </a:moveTo>
                  <a:lnTo>
                    <a:pt x="201" y="29"/>
                  </a:lnTo>
                  <a:lnTo>
                    <a:pt x="201" y="60"/>
                  </a:lnTo>
                  <a:lnTo>
                    <a:pt x="194" y="110"/>
                  </a:lnTo>
                  <a:lnTo>
                    <a:pt x="160" y="150"/>
                  </a:lnTo>
                  <a:lnTo>
                    <a:pt x="130" y="201"/>
                  </a:lnTo>
                  <a:lnTo>
                    <a:pt x="92" y="243"/>
                  </a:lnTo>
                  <a:lnTo>
                    <a:pt x="54" y="273"/>
                  </a:lnTo>
                  <a:lnTo>
                    <a:pt x="0" y="3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7" name="Freeform 153">
              <a:extLst>
                <a:ext uri="{FF2B5EF4-FFF2-40B4-BE49-F238E27FC236}">
                  <a16:creationId xmlns:a16="http://schemas.microsoft.com/office/drawing/2014/main" id="{580ECB34-F453-4FA7-9DA3-E4D6BDB49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" y="4185"/>
              <a:ext cx="79" cy="94"/>
            </a:xfrm>
            <a:custGeom>
              <a:avLst/>
              <a:gdLst>
                <a:gd name="T0" fmla="*/ 26 w 237"/>
                <a:gd name="T1" fmla="*/ 31 h 281"/>
                <a:gd name="T2" fmla="*/ 26 w 237"/>
                <a:gd name="T3" fmla="*/ 28 h 281"/>
                <a:gd name="T4" fmla="*/ 24 w 237"/>
                <a:gd name="T5" fmla="*/ 23 h 281"/>
                <a:gd name="T6" fmla="*/ 21 w 237"/>
                <a:gd name="T7" fmla="*/ 18 h 281"/>
                <a:gd name="T8" fmla="*/ 15 w 237"/>
                <a:gd name="T9" fmla="*/ 15 h 281"/>
                <a:gd name="T10" fmla="*/ 5 w 237"/>
                <a:gd name="T11" fmla="*/ 7 h 281"/>
                <a:gd name="T12" fmla="*/ 1 w 237"/>
                <a:gd name="T13" fmla="*/ 3 h 281"/>
                <a:gd name="T14" fmla="*/ 0 w 237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7" h="281">
                  <a:moveTo>
                    <a:pt x="237" y="281"/>
                  </a:moveTo>
                  <a:lnTo>
                    <a:pt x="237" y="250"/>
                  </a:lnTo>
                  <a:lnTo>
                    <a:pt x="217" y="210"/>
                  </a:lnTo>
                  <a:lnTo>
                    <a:pt x="190" y="161"/>
                  </a:lnTo>
                  <a:lnTo>
                    <a:pt x="138" y="131"/>
                  </a:lnTo>
                  <a:lnTo>
                    <a:pt x="47" y="60"/>
                  </a:lnTo>
                  <a:lnTo>
                    <a:pt x="10" y="2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8" name="Freeform 154">
              <a:extLst>
                <a:ext uri="{FF2B5EF4-FFF2-40B4-BE49-F238E27FC236}">
                  <a16:creationId xmlns:a16="http://schemas.microsoft.com/office/drawing/2014/main" id="{53135451-D43D-49B3-84A4-55300A564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9" y="145"/>
              <a:ext cx="106" cy="67"/>
            </a:xfrm>
            <a:custGeom>
              <a:avLst/>
              <a:gdLst>
                <a:gd name="T0" fmla="*/ 0 w 318"/>
                <a:gd name="T1" fmla="*/ 1 h 201"/>
                <a:gd name="T2" fmla="*/ 3 w 318"/>
                <a:gd name="T3" fmla="*/ 0 h 201"/>
                <a:gd name="T4" fmla="*/ 8 w 318"/>
                <a:gd name="T5" fmla="*/ 1 h 201"/>
                <a:gd name="T6" fmla="*/ 13 w 318"/>
                <a:gd name="T7" fmla="*/ 2 h 201"/>
                <a:gd name="T8" fmla="*/ 18 w 318"/>
                <a:gd name="T9" fmla="*/ 5 h 201"/>
                <a:gd name="T10" fmla="*/ 23 w 318"/>
                <a:gd name="T11" fmla="*/ 9 h 201"/>
                <a:gd name="T12" fmla="*/ 28 w 318"/>
                <a:gd name="T13" fmla="*/ 12 h 201"/>
                <a:gd name="T14" fmla="*/ 31 w 318"/>
                <a:gd name="T15" fmla="*/ 17 h 201"/>
                <a:gd name="T16" fmla="*/ 35 w 318"/>
                <a:gd name="T17" fmla="*/ 22 h 2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8" h="201">
                  <a:moveTo>
                    <a:pt x="0" y="13"/>
                  </a:moveTo>
                  <a:lnTo>
                    <a:pt x="26" y="0"/>
                  </a:lnTo>
                  <a:lnTo>
                    <a:pt x="69" y="13"/>
                  </a:lnTo>
                  <a:lnTo>
                    <a:pt x="121" y="20"/>
                  </a:lnTo>
                  <a:lnTo>
                    <a:pt x="158" y="44"/>
                  </a:lnTo>
                  <a:lnTo>
                    <a:pt x="209" y="81"/>
                  </a:lnTo>
                  <a:lnTo>
                    <a:pt x="250" y="109"/>
                  </a:lnTo>
                  <a:lnTo>
                    <a:pt x="279" y="153"/>
                  </a:lnTo>
                  <a:lnTo>
                    <a:pt x="318" y="20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949" name="Freeform 155">
              <a:extLst>
                <a:ext uri="{FF2B5EF4-FFF2-40B4-BE49-F238E27FC236}">
                  <a16:creationId xmlns:a16="http://schemas.microsoft.com/office/drawing/2014/main" id="{FFE6FCFA-1BCB-45D2-9C2A-1A24B4BE7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2" y="67"/>
              <a:ext cx="97" cy="80"/>
            </a:xfrm>
            <a:custGeom>
              <a:avLst/>
              <a:gdLst>
                <a:gd name="T0" fmla="*/ 32 w 291"/>
                <a:gd name="T1" fmla="*/ 0 h 242"/>
                <a:gd name="T2" fmla="*/ 28 w 291"/>
                <a:gd name="T3" fmla="*/ 1 h 242"/>
                <a:gd name="T4" fmla="*/ 23 w 291"/>
                <a:gd name="T5" fmla="*/ 3 h 242"/>
                <a:gd name="T6" fmla="*/ 18 w 291"/>
                <a:gd name="T7" fmla="*/ 7 h 242"/>
                <a:gd name="T8" fmla="*/ 13 w 291"/>
                <a:gd name="T9" fmla="*/ 11 h 242"/>
                <a:gd name="T10" fmla="*/ 7 w 291"/>
                <a:gd name="T11" fmla="*/ 21 h 242"/>
                <a:gd name="T12" fmla="*/ 2 w 291"/>
                <a:gd name="T13" fmla="*/ 24 h 242"/>
                <a:gd name="T14" fmla="*/ 0 w 291"/>
                <a:gd name="T15" fmla="*/ 26 h 2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242">
                  <a:moveTo>
                    <a:pt x="291" y="0"/>
                  </a:moveTo>
                  <a:lnTo>
                    <a:pt x="250" y="9"/>
                  </a:lnTo>
                  <a:lnTo>
                    <a:pt x="210" y="30"/>
                  </a:lnTo>
                  <a:lnTo>
                    <a:pt x="158" y="61"/>
                  </a:lnTo>
                  <a:lnTo>
                    <a:pt x="121" y="102"/>
                  </a:lnTo>
                  <a:lnTo>
                    <a:pt x="61" y="190"/>
                  </a:lnTo>
                  <a:lnTo>
                    <a:pt x="20" y="221"/>
                  </a:lnTo>
                  <a:lnTo>
                    <a:pt x="0" y="24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91132" name="Rectangle 156">
            <a:extLst>
              <a:ext uri="{FF2B5EF4-FFF2-40B4-BE49-F238E27FC236}">
                <a16:creationId xmlns:a16="http://schemas.microsoft.com/office/drawing/2014/main" id="{64F00FC6-F382-4B8F-818C-B2ECC2239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381000"/>
            <a:ext cx="8077200" cy="5334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en-US" sz="36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LA PRESCRIPCIÓN DE EJERCICIO</a:t>
            </a:r>
            <a:endParaRPr lang="en-029" altLang="en-US" sz="3600">
              <a:solidFill>
                <a:srgbClr val="FFFF00"/>
              </a:solidFill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32772" name="Rectangle 157">
            <a:extLst>
              <a:ext uri="{FF2B5EF4-FFF2-40B4-BE49-F238E27FC236}">
                <a16:creationId xmlns:a16="http://schemas.microsoft.com/office/drawing/2014/main" id="{6D4DC03B-954F-4AFC-9598-CD569AEE0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914400"/>
            <a:ext cx="5638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FF00"/>
                </a:solidFill>
              </a:rPr>
              <a:t>VARIABLES/COMPONENTES</a:t>
            </a:r>
            <a:endParaRPr lang="en-029" altLang="en-US" sz="2800">
              <a:solidFill>
                <a:srgbClr val="FFFF00"/>
              </a:solidFill>
            </a:endParaRPr>
          </a:p>
        </p:txBody>
      </p:sp>
      <p:sp>
        <p:nvSpPr>
          <p:cNvPr id="32773" name="Text Box 158">
            <a:extLst>
              <a:ext uri="{FF2B5EF4-FFF2-40B4-BE49-F238E27FC236}">
                <a16:creationId xmlns:a16="http://schemas.microsoft.com/office/drawing/2014/main" id="{AB954CAD-A288-432A-AA48-E1162D438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447800"/>
            <a:ext cx="8229600" cy="49450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>
                <a:srgbClr val="00FF00"/>
              </a:buClr>
              <a:buSzPct val="80000"/>
              <a:buFont typeface="Wingdings" panose="05000000000000000000" pitchFamily="2" charset="2"/>
              <a:buChar char="Ø"/>
            </a:pPr>
            <a:r>
              <a:rPr lang="en-US" altLang="en-US">
                <a:solidFill>
                  <a:srgbClr val="FFFF00"/>
                </a:solidFill>
              </a:rPr>
              <a:t> </a:t>
            </a:r>
            <a:r>
              <a:rPr lang="en-US" altLang="en-US" sz="2600">
                <a:solidFill>
                  <a:srgbClr val="FFFF00"/>
                </a:solidFill>
              </a:rPr>
              <a:t>INTENSIDAD: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400">
                <a:solidFill>
                  <a:schemeClr val="bg1"/>
                </a:solidFill>
              </a:rPr>
              <a:t>           </a:t>
            </a:r>
            <a:r>
              <a:rPr lang="es-ES" altLang="en-US" sz="2600"/>
              <a:t>Se refiere a cuan fuerte se va a ejercitar: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>
                <a:solidFill>
                  <a:schemeClr val="bg1"/>
                </a:solidFill>
              </a:rPr>
              <a:t>              </a:t>
            </a:r>
            <a:r>
              <a:rPr lang="es-ES" altLang="en-US" sz="2600">
                <a:solidFill>
                  <a:srgbClr val="FFFF00"/>
                </a:solidFill>
              </a:rPr>
              <a:t>- </a:t>
            </a:r>
            <a:r>
              <a:rPr lang="es-ES" altLang="en-US" sz="2600">
                <a:solidFill>
                  <a:schemeClr val="bg1"/>
                </a:solidFill>
              </a:rPr>
              <a:t> </a:t>
            </a:r>
            <a:r>
              <a:rPr lang="es-ES" altLang="en-US" sz="2600"/>
              <a:t>Frecuencia Cardíaca  (FCE)</a:t>
            </a:r>
            <a:r>
              <a:rPr lang="es-ES" altLang="en-US" sz="2600">
                <a:solidFill>
                  <a:schemeClr val="bg1"/>
                </a:solidFill>
              </a:rPr>
              <a:t>        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>
                <a:solidFill>
                  <a:schemeClr val="bg1"/>
                </a:solidFill>
              </a:rPr>
              <a:t>             </a:t>
            </a:r>
            <a:r>
              <a:rPr lang="es-ES" altLang="en-US" sz="2600">
                <a:solidFill>
                  <a:srgbClr val="FFFF00"/>
                </a:solidFill>
              </a:rPr>
              <a:t> -</a:t>
            </a:r>
            <a:r>
              <a:rPr lang="es-ES" altLang="en-US" sz="2600">
                <a:solidFill>
                  <a:schemeClr val="bg1"/>
                </a:solidFill>
              </a:rPr>
              <a:t>  </a:t>
            </a:r>
            <a:r>
              <a:rPr lang="es-ES" altLang="en-US" sz="2600"/>
              <a:t>MET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>
                <a:solidFill>
                  <a:schemeClr val="bg1"/>
                </a:solidFill>
              </a:rPr>
              <a:t>             </a:t>
            </a:r>
            <a:r>
              <a:rPr lang="es-ES" altLang="en-US" sz="2600">
                <a:solidFill>
                  <a:srgbClr val="FFFF00"/>
                </a:solidFill>
              </a:rPr>
              <a:t> -</a:t>
            </a:r>
            <a:r>
              <a:rPr lang="es-ES" altLang="en-US" sz="2600">
                <a:solidFill>
                  <a:schemeClr val="bg1"/>
                </a:solidFill>
              </a:rPr>
              <a:t> </a:t>
            </a:r>
            <a:r>
              <a:rPr lang="es-ES" altLang="en-US" sz="2600"/>
              <a:t>Percepción del Esfuerzo (Escala Borg)</a:t>
            </a:r>
          </a:p>
          <a:p>
            <a:pPr eaLnBrk="1" hangingPunct="1">
              <a:spcBef>
                <a:spcPct val="0"/>
              </a:spcBef>
              <a:buClr>
                <a:srgbClr val="00FF00"/>
              </a:buClr>
              <a:buFont typeface="Wingdings" panose="05000000000000000000" pitchFamily="2" charset="2"/>
              <a:buChar char="Ø"/>
            </a:pPr>
            <a:r>
              <a:rPr lang="en-US" altLang="en-US" sz="2600">
                <a:solidFill>
                  <a:srgbClr val="FFFF00"/>
                </a:solidFill>
              </a:rPr>
              <a:t> TIPO: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>
                <a:solidFill>
                  <a:schemeClr val="bg1"/>
                </a:solidFill>
              </a:rPr>
              <a:t>         </a:t>
            </a:r>
            <a:r>
              <a:rPr lang="es-ES" altLang="en-US" sz="2600"/>
              <a:t>Se refiere a que clase de ejercicio se va a realizar</a:t>
            </a:r>
          </a:p>
          <a:p>
            <a:pPr eaLnBrk="1" hangingPunct="1">
              <a:spcBef>
                <a:spcPct val="0"/>
              </a:spcBef>
              <a:buClr>
                <a:srgbClr val="00FF00"/>
              </a:buClr>
              <a:buFont typeface="Wingdings" panose="05000000000000000000" pitchFamily="2" charset="2"/>
              <a:buChar char="Ø"/>
            </a:pPr>
            <a:r>
              <a:rPr lang="es-ES" altLang="en-US" sz="2600">
                <a:solidFill>
                  <a:srgbClr val="FFFF00"/>
                </a:solidFill>
              </a:rPr>
              <a:t> DURACIÓN: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>
                <a:solidFill>
                  <a:srgbClr val="FFFF00"/>
                </a:solidFill>
                <a:latin typeface="Arial" panose="020B0604020202020204" pitchFamily="34" charset="0"/>
              </a:rPr>
              <a:t>         </a:t>
            </a:r>
            <a:r>
              <a:rPr lang="es-ES" altLang="en-US" sz="2600"/>
              <a:t>Se refiere a por cuanto tiempo se va a ejercitar</a:t>
            </a:r>
          </a:p>
          <a:p>
            <a:pPr eaLnBrk="1" hangingPunct="1">
              <a:spcBef>
                <a:spcPct val="0"/>
              </a:spcBef>
              <a:buClr>
                <a:srgbClr val="00FF00"/>
              </a:buClr>
              <a:buFont typeface="Wingdings" panose="05000000000000000000" pitchFamily="2" charset="2"/>
              <a:buChar char="Ø"/>
            </a:pPr>
            <a:r>
              <a:rPr lang="es-ES" altLang="en-US" sz="2600">
                <a:solidFill>
                  <a:srgbClr val="FFFF00"/>
                </a:solidFill>
              </a:rPr>
              <a:t> FRECUENCIA: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>
                <a:solidFill>
                  <a:srgbClr val="FFFF00"/>
                </a:solidFill>
                <a:latin typeface="Arial" panose="020B0604020202020204" pitchFamily="34" charset="0"/>
              </a:rPr>
              <a:t>         </a:t>
            </a:r>
            <a:r>
              <a:rPr lang="es-ES" altLang="en-US" sz="2600"/>
              <a:t>Se refiere a cuantas veces en un tiempo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s-ES" altLang="en-US" sz="2600"/>
              <a:t>         determinado se va a ejercitar</a:t>
            </a:r>
            <a:endParaRPr lang="en-US" altLang="en-US" sz="2600"/>
          </a:p>
        </p:txBody>
      </p:sp>
      <p:grpSp>
        <p:nvGrpSpPr>
          <p:cNvPr id="32774" name="Group 159">
            <a:extLst>
              <a:ext uri="{FF2B5EF4-FFF2-40B4-BE49-F238E27FC236}">
                <a16:creationId xmlns:a16="http://schemas.microsoft.com/office/drawing/2014/main" id="{B9F6370C-A009-4E58-9D3E-3585BCA8D74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9600" y="1066800"/>
            <a:ext cx="1292225" cy="300038"/>
            <a:chOff x="384" y="672"/>
            <a:chExt cx="814" cy="189"/>
          </a:xfrm>
        </p:grpSpPr>
        <p:sp>
          <p:nvSpPr>
            <p:cNvPr id="32795" name="AutoShape 160">
              <a:extLst>
                <a:ext uri="{FF2B5EF4-FFF2-40B4-BE49-F238E27FC236}">
                  <a16:creationId xmlns:a16="http://schemas.microsoft.com/office/drawing/2014/main" id="{AB5E7ED4-C758-4E38-BD51-526A7ACDA88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84" y="672"/>
              <a:ext cx="814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6" name="Freeform 161">
              <a:extLst>
                <a:ext uri="{FF2B5EF4-FFF2-40B4-BE49-F238E27FC236}">
                  <a16:creationId xmlns:a16="http://schemas.microsoft.com/office/drawing/2014/main" id="{72430048-655F-449F-A035-BE011B71F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" y="683"/>
              <a:ext cx="793" cy="168"/>
            </a:xfrm>
            <a:custGeom>
              <a:avLst/>
              <a:gdLst>
                <a:gd name="T0" fmla="*/ 219 w 2378"/>
                <a:gd name="T1" fmla="*/ 29 h 505"/>
                <a:gd name="T2" fmla="*/ 208 w 2378"/>
                <a:gd name="T3" fmla="*/ 37 h 505"/>
                <a:gd name="T4" fmla="*/ 205 w 2378"/>
                <a:gd name="T5" fmla="*/ 42 h 505"/>
                <a:gd name="T6" fmla="*/ 201 w 2378"/>
                <a:gd name="T7" fmla="*/ 44 h 505"/>
                <a:gd name="T8" fmla="*/ 196 w 2378"/>
                <a:gd name="T9" fmla="*/ 45 h 505"/>
                <a:gd name="T10" fmla="*/ 192 w 2378"/>
                <a:gd name="T11" fmla="*/ 45 h 505"/>
                <a:gd name="T12" fmla="*/ 196 w 2378"/>
                <a:gd name="T13" fmla="*/ 37 h 505"/>
                <a:gd name="T14" fmla="*/ 225 w 2378"/>
                <a:gd name="T15" fmla="*/ 20 h 505"/>
                <a:gd name="T16" fmla="*/ 226 w 2378"/>
                <a:gd name="T17" fmla="*/ 15 h 505"/>
                <a:gd name="T18" fmla="*/ 190 w 2378"/>
                <a:gd name="T19" fmla="*/ 26 h 505"/>
                <a:gd name="T20" fmla="*/ 162 w 2378"/>
                <a:gd name="T21" fmla="*/ 38 h 505"/>
                <a:gd name="T22" fmla="*/ 137 w 2378"/>
                <a:gd name="T23" fmla="*/ 50 h 505"/>
                <a:gd name="T24" fmla="*/ 117 w 2378"/>
                <a:gd name="T25" fmla="*/ 46 h 505"/>
                <a:gd name="T26" fmla="*/ 143 w 2378"/>
                <a:gd name="T27" fmla="*/ 31 h 505"/>
                <a:gd name="T28" fmla="*/ 173 w 2378"/>
                <a:gd name="T29" fmla="*/ 15 h 505"/>
                <a:gd name="T30" fmla="*/ 124 w 2378"/>
                <a:gd name="T31" fmla="*/ 35 h 505"/>
                <a:gd name="T32" fmla="*/ 88 w 2378"/>
                <a:gd name="T33" fmla="*/ 51 h 505"/>
                <a:gd name="T34" fmla="*/ 67 w 2378"/>
                <a:gd name="T35" fmla="*/ 55 h 505"/>
                <a:gd name="T36" fmla="*/ 66 w 2378"/>
                <a:gd name="T37" fmla="*/ 47 h 505"/>
                <a:gd name="T38" fmla="*/ 78 w 2378"/>
                <a:gd name="T39" fmla="*/ 45 h 505"/>
                <a:gd name="T40" fmla="*/ 86 w 2378"/>
                <a:gd name="T41" fmla="*/ 40 h 505"/>
                <a:gd name="T42" fmla="*/ 83 w 2378"/>
                <a:gd name="T43" fmla="*/ 40 h 505"/>
                <a:gd name="T44" fmla="*/ 91 w 2378"/>
                <a:gd name="T45" fmla="*/ 36 h 505"/>
                <a:gd name="T46" fmla="*/ 95 w 2378"/>
                <a:gd name="T47" fmla="*/ 33 h 505"/>
                <a:gd name="T48" fmla="*/ 114 w 2378"/>
                <a:gd name="T49" fmla="*/ 22 h 505"/>
                <a:gd name="T50" fmla="*/ 77 w 2378"/>
                <a:gd name="T51" fmla="*/ 38 h 505"/>
                <a:gd name="T52" fmla="*/ 54 w 2378"/>
                <a:gd name="T53" fmla="*/ 48 h 505"/>
                <a:gd name="T54" fmla="*/ 43 w 2378"/>
                <a:gd name="T55" fmla="*/ 42 h 505"/>
                <a:gd name="T56" fmla="*/ 75 w 2378"/>
                <a:gd name="T57" fmla="*/ 20 h 505"/>
                <a:gd name="T58" fmla="*/ 57 w 2378"/>
                <a:gd name="T59" fmla="*/ 29 h 505"/>
                <a:gd name="T60" fmla="*/ 31 w 2378"/>
                <a:gd name="T61" fmla="*/ 41 h 505"/>
                <a:gd name="T62" fmla="*/ 10 w 2378"/>
                <a:gd name="T63" fmla="*/ 46 h 505"/>
                <a:gd name="T64" fmla="*/ 1 w 2378"/>
                <a:gd name="T65" fmla="*/ 46 h 505"/>
                <a:gd name="T66" fmla="*/ 1 w 2378"/>
                <a:gd name="T67" fmla="*/ 44 h 505"/>
                <a:gd name="T68" fmla="*/ 6 w 2378"/>
                <a:gd name="T69" fmla="*/ 43 h 505"/>
                <a:gd name="T70" fmla="*/ 9 w 2378"/>
                <a:gd name="T71" fmla="*/ 42 h 505"/>
                <a:gd name="T72" fmla="*/ 19 w 2378"/>
                <a:gd name="T73" fmla="*/ 38 h 505"/>
                <a:gd name="T74" fmla="*/ 54 w 2378"/>
                <a:gd name="T75" fmla="*/ 22 h 505"/>
                <a:gd name="T76" fmla="*/ 97 w 2378"/>
                <a:gd name="T77" fmla="*/ 3 h 505"/>
                <a:gd name="T78" fmla="*/ 110 w 2378"/>
                <a:gd name="T79" fmla="*/ 0 h 505"/>
                <a:gd name="T80" fmla="*/ 98 w 2378"/>
                <a:gd name="T81" fmla="*/ 16 h 505"/>
                <a:gd name="T82" fmla="*/ 79 w 2378"/>
                <a:gd name="T83" fmla="*/ 30 h 505"/>
                <a:gd name="T84" fmla="*/ 117 w 2378"/>
                <a:gd name="T85" fmla="*/ 14 h 505"/>
                <a:gd name="T86" fmla="*/ 137 w 2378"/>
                <a:gd name="T87" fmla="*/ 9 h 505"/>
                <a:gd name="T88" fmla="*/ 147 w 2378"/>
                <a:gd name="T89" fmla="*/ 15 h 505"/>
                <a:gd name="T90" fmla="*/ 123 w 2378"/>
                <a:gd name="T91" fmla="*/ 27 h 505"/>
                <a:gd name="T92" fmla="*/ 91 w 2378"/>
                <a:gd name="T93" fmla="*/ 43 h 505"/>
                <a:gd name="T94" fmla="*/ 138 w 2378"/>
                <a:gd name="T95" fmla="*/ 24 h 505"/>
                <a:gd name="T96" fmla="*/ 179 w 2378"/>
                <a:gd name="T97" fmla="*/ 6 h 505"/>
                <a:gd name="T98" fmla="*/ 198 w 2378"/>
                <a:gd name="T99" fmla="*/ 2 h 505"/>
                <a:gd name="T100" fmla="*/ 202 w 2378"/>
                <a:gd name="T101" fmla="*/ 12 h 505"/>
                <a:gd name="T102" fmla="*/ 173 w 2378"/>
                <a:gd name="T103" fmla="*/ 24 h 505"/>
                <a:gd name="T104" fmla="*/ 142 w 2378"/>
                <a:gd name="T105" fmla="*/ 41 h 505"/>
                <a:gd name="T106" fmla="*/ 176 w 2378"/>
                <a:gd name="T107" fmla="*/ 28 h 505"/>
                <a:gd name="T108" fmla="*/ 233 w 2378"/>
                <a:gd name="T109" fmla="*/ 6 h 505"/>
                <a:gd name="T110" fmla="*/ 259 w 2378"/>
                <a:gd name="T111" fmla="*/ 3 h 505"/>
                <a:gd name="T112" fmla="*/ 261 w 2378"/>
                <a:gd name="T113" fmla="*/ 11 h 505"/>
                <a:gd name="T114" fmla="*/ 227 w 2378"/>
                <a:gd name="T115" fmla="*/ 26 h 50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78" h="505">
                  <a:moveTo>
                    <a:pt x="2093" y="198"/>
                  </a:moveTo>
                  <a:lnTo>
                    <a:pt x="2081" y="205"/>
                  </a:lnTo>
                  <a:lnTo>
                    <a:pt x="2063" y="211"/>
                  </a:lnTo>
                  <a:lnTo>
                    <a:pt x="2042" y="223"/>
                  </a:lnTo>
                  <a:lnTo>
                    <a:pt x="2019" y="233"/>
                  </a:lnTo>
                  <a:lnTo>
                    <a:pt x="1999" y="244"/>
                  </a:lnTo>
                  <a:lnTo>
                    <a:pt x="1981" y="253"/>
                  </a:lnTo>
                  <a:lnTo>
                    <a:pt x="1968" y="262"/>
                  </a:lnTo>
                  <a:lnTo>
                    <a:pt x="1958" y="267"/>
                  </a:lnTo>
                  <a:lnTo>
                    <a:pt x="1950" y="271"/>
                  </a:lnTo>
                  <a:lnTo>
                    <a:pt x="1942" y="277"/>
                  </a:lnTo>
                  <a:lnTo>
                    <a:pt x="1930" y="288"/>
                  </a:lnTo>
                  <a:lnTo>
                    <a:pt x="1917" y="297"/>
                  </a:lnTo>
                  <a:lnTo>
                    <a:pt x="1902" y="311"/>
                  </a:lnTo>
                  <a:lnTo>
                    <a:pt x="1886" y="323"/>
                  </a:lnTo>
                  <a:lnTo>
                    <a:pt x="1871" y="337"/>
                  </a:lnTo>
                  <a:lnTo>
                    <a:pt x="1854" y="351"/>
                  </a:lnTo>
                  <a:lnTo>
                    <a:pt x="1832" y="357"/>
                  </a:lnTo>
                  <a:lnTo>
                    <a:pt x="1812" y="363"/>
                  </a:lnTo>
                  <a:lnTo>
                    <a:pt x="1802" y="370"/>
                  </a:lnTo>
                  <a:lnTo>
                    <a:pt x="1804" y="379"/>
                  </a:lnTo>
                  <a:lnTo>
                    <a:pt x="1818" y="379"/>
                  </a:lnTo>
                  <a:lnTo>
                    <a:pt x="1832" y="379"/>
                  </a:lnTo>
                  <a:lnTo>
                    <a:pt x="1840" y="381"/>
                  </a:lnTo>
                  <a:lnTo>
                    <a:pt x="1836" y="381"/>
                  </a:lnTo>
                  <a:lnTo>
                    <a:pt x="1820" y="383"/>
                  </a:lnTo>
                  <a:lnTo>
                    <a:pt x="1798" y="386"/>
                  </a:lnTo>
                  <a:lnTo>
                    <a:pt x="1782" y="388"/>
                  </a:lnTo>
                  <a:lnTo>
                    <a:pt x="1780" y="390"/>
                  </a:lnTo>
                  <a:lnTo>
                    <a:pt x="1790" y="390"/>
                  </a:lnTo>
                  <a:lnTo>
                    <a:pt x="1802" y="393"/>
                  </a:lnTo>
                  <a:lnTo>
                    <a:pt x="1810" y="393"/>
                  </a:lnTo>
                  <a:lnTo>
                    <a:pt x="1812" y="395"/>
                  </a:lnTo>
                  <a:lnTo>
                    <a:pt x="1804" y="397"/>
                  </a:lnTo>
                  <a:lnTo>
                    <a:pt x="1794" y="399"/>
                  </a:lnTo>
                  <a:lnTo>
                    <a:pt x="1780" y="399"/>
                  </a:lnTo>
                  <a:lnTo>
                    <a:pt x="1764" y="399"/>
                  </a:lnTo>
                  <a:lnTo>
                    <a:pt x="1752" y="397"/>
                  </a:lnTo>
                  <a:lnTo>
                    <a:pt x="1752" y="399"/>
                  </a:lnTo>
                  <a:lnTo>
                    <a:pt x="1764" y="404"/>
                  </a:lnTo>
                  <a:lnTo>
                    <a:pt x="1776" y="405"/>
                  </a:lnTo>
                  <a:lnTo>
                    <a:pt x="1774" y="405"/>
                  </a:lnTo>
                  <a:lnTo>
                    <a:pt x="1770" y="410"/>
                  </a:lnTo>
                  <a:lnTo>
                    <a:pt x="1758" y="412"/>
                  </a:lnTo>
                  <a:lnTo>
                    <a:pt x="1744" y="414"/>
                  </a:lnTo>
                  <a:lnTo>
                    <a:pt x="1738" y="410"/>
                  </a:lnTo>
                  <a:lnTo>
                    <a:pt x="1734" y="405"/>
                  </a:lnTo>
                  <a:lnTo>
                    <a:pt x="1728" y="404"/>
                  </a:lnTo>
                  <a:lnTo>
                    <a:pt x="1723" y="405"/>
                  </a:lnTo>
                  <a:lnTo>
                    <a:pt x="1698" y="395"/>
                  </a:lnTo>
                  <a:lnTo>
                    <a:pt x="1695" y="379"/>
                  </a:lnTo>
                  <a:lnTo>
                    <a:pt x="1703" y="365"/>
                  </a:lnTo>
                  <a:lnTo>
                    <a:pt x="1720" y="355"/>
                  </a:lnTo>
                  <a:lnTo>
                    <a:pt x="1728" y="351"/>
                  </a:lnTo>
                  <a:lnTo>
                    <a:pt x="1744" y="342"/>
                  </a:lnTo>
                  <a:lnTo>
                    <a:pt x="1764" y="330"/>
                  </a:lnTo>
                  <a:lnTo>
                    <a:pt x="1786" y="318"/>
                  </a:lnTo>
                  <a:lnTo>
                    <a:pt x="1814" y="300"/>
                  </a:lnTo>
                  <a:lnTo>
                    <a:pt x="1848" y="282"/>
                  </a:lnTo>
                  <a:lnTo>
                    <a:pt x="1881" y="262"/>
                  </a:lnTo>
                  <a:lnTo>
                    <a:pt x="1917" y="240"/>
                  </a:lnTo>
                  <a:lnTo>
                    <a:pt x="1953" y="221"/>
                  </a:lnTo>
                  <a:lnTo>
                    <a:pt x="1991" y="198"/>
                  </a:lnTo>
                  <a:lnTo>
                    <a:pt x="2027" y="179"/>
                  </a:lnTo>
                  <a:lnTo>
                    <a:pt x="2063" y="158"/>
                  </a:lnTo>
                  <a:lnTo>
                    <a:pt x="2095" y="141"/>
                  </a:lnTo>
                  <a:lnTo>
                    <a:pt x="2125" y="123"/>
                  </a:lnTo>
                  <a:lnTo>
                    <a:pt x="2151" y="110"/>
                  </a:lnTo>
                  <a:lnTo>
                    <a:pt x="2175" y="99"/>
                  </a:lnTo>
                  <a:lnTo>
                    <a:pt x="2133" y="106"/>
                  </a:lnTo>
                  <a:lnTo>
                    <a:pt x="2085" y="116"/>
                  </a:lnTo>
                  <a:lnTo>
                    <a:pt x="2032" y="132"/>
                  </a:lnTo>
                  <a:lnTo>
                    <a:pt x="1976" y="147"/>
                  </a:lnTo>
                  <a:lnTo>
                    <a:pt x="1917" y="165"/>
                  </a:lnTo>
                  <a:lnTo>
                    <a:pt x="1864" y="183"/>
                  </a:lnTo>
                  <a:lnTo>
                    <a:pt x="1814" y="198"/>
                  </a:lnTo>
                  <a:lnTo>
                    <a:pt x="1774" y="211"/>
                  </a:lnTo>
                  <a:lnTo>
                    <a:pt x="1756" y="218"/>
                  </a:lnTo>
                  <a:lnTo>
                    <a:pt x="1734" y="227"/>
                  </a:lnTo>
                  <a:lnTo>
                    <a:pt x="1708" y="235"/>
                  </a:lnTo>
                  <a:lnTo>
                    <a:pt x="1680" y="247"/>
                  </a:lnTo>
                  <a:lnTo>
                    <a:pt x="1649" y="260"/>
                  </a:lnTo>
                  <a:lnTo>
                    <a:pt x="1619" y="274"/>
                  </a:lnTo>
                  <a:lnTo>
                    <a:pt x="1588" y="286"/>
                  </a:lnTo>
                  <a:lnTo>
                    <a:pt x="1555" y="300"/>
                  </a:lnTo>
                  <a:lnTo>
                    <a:pt x="1521" y="316"/>
                  </a:lnTo>
                  <a:lnTo>
                    <a:pt x="1491" y="330"/>
                  </a:lnTo>
                  <a:lnTo>
                    <a:pt x="1461" y="344"/>
                  </a:lnTo>
                  <a:lnTo>
                    <a:pt x="1433" y="360"/>
                  </a:lnTo>
                  <a:lnTo>
                    <a:pt x="1405" y="372"/>
                  </a:lnTo>
                  <a:lnTo>
                    <a:pt x="1382" y="386"/>
                  </a:lnTo>
                  <a:lnTo>
                    <a:pt x="1361" y="397"/>
                  </a:lnTo>
                  <a:lnTo>
                    <a:pt x="1344" y="407"/>
                  </a:lnTo>
                  <a:lnTo>
                    <a:pt x="1308" y="428"/>
                  </a:lnTo>
                  <a:lnTo>
                    <a:pt x="1270" y="443"/>
                  </a:lnTo>
                  <a:lnTo>
                    <a:pt x="1232" y="454"/>
                  </a:lnTo>
                  <a:lnTo>
                    <a:pt x="1194" y="460"/>
                  </a:lnTo>
                  <a:lnTo>
                    <a:pt x="1160" y="463"/>
                  </a:lnTo>
                  <a:lnTo>
                    <a:pt x="1130" y="463"/>
                  </a:lnTo>
                  <a:lnTo>
                    <a:pt x="1106" y="460"/>
                  </a:lnTo>
                  <a:lnTo>
                    <a:pt x="1088" y="456"/>
                  </a:lnTo>
                  <a:lnTo>
                    <a:pt x="1063" y="445"/>
                  </a:lnTo>
                  <a:lnTo>
                    <a:pt x="1048" y="432"/>
                  </a:lnTo>
                  <a:lnTo>
                    <a:pt x="1050" y="414"/>
                  </a:lnTo>
                  <a:lnTo>
                    <a:pt x="1078" y="390"/>
                  </a:lnTo>
                  <a:lnTo>
                    <a:pt x="1094" y="381"/>
                  </a:lnTo>
                  <a:lnTo>
                    <a:pt x="1114" y="368"/>
                  </a:lnTo>
                  <a:lnTo>
                    <a:pt x="1142" y="353"/>
                  </a:lnTo>
                  <a:lnTo>
                    <a:pt x="1172" y="335"/>
                  </a:lnTo>
                  <a:lnTo>
                    <a:pt x="1210" y="318"/>
                  </a:lnTo>
                  <a:lnTo>
                    <a:pt x="1249" y="297"/>
                  </a:lnTo>
                  <a:lnTo>
                    <a:pt x="1290" y="276"/>
                  </a:lnTo>
                  <a:lnTo>
                    <a:pt x="1331" y="256"/>
                  </a:lnTo>
                  <a:lnTo>
                    <a:pt x="1372" y="233"/>
                  </a:lnTo>
                  <a:lnTo>
                    <a:pt x="1412" y="214"/>
                  </a:lnTo>
                  <a:lnTo>
                    <a:pt x="1448" y="193"/>
                  </a:lnTo>
                  <a:lnTo>
                    <a:pt x="1483" y="176"/>
                  </a:lnTo>
                  <a:lnTo>
                    <a:pt x="1515" y="161"/>
                  </a:lnTo>
                  <a:lnTo>
                    <a:pt x="1539" y="147"/>
                  </a:lnTo>
                  <a:lnTo>
                    <a:pt x="1557" y="137"/>
                  </a:lnTo>
                  <a:lnTo>
                    <a:pt x="1571" y="130"/>
                  </a:lnTo>
                  <a:lnTo>
                    <a:pt x="1501" y="156"/>
                  </a:lnTo>
                  <a:lnTo>
                    <a:pt x="1433" y="183"/>
                  </a:lnTo>
                  <a:lnTo>
                    <a:pt x="1364" y="209"/>
                  </a:lnTo>
                  <a:lnTo>
                    <a:pt x="1298" y="235"/>
                  </a:lnTo>
                  <a:lnTo>
                    <a:pt x="1236" y="262"/>
                  </a:lnTo>
                  <a:lnTo>
                    <a:pt x="1176" y="286"/>
                  </a:lnTo>
                  <a:lnTo>
                    <a:pt x="1116" y="313"/>
                  </a:lnTo>
                  <a:lnTo>
                    <a:pt x="1060" y="337"/>
                  </a:lnTo>
                  <a:lnTo>
                    <a:pt x="1009" y="360"/>
                  </a:lnTo>
                  <a:lnTo>
                    <a:pt x="961" y="381"/>
                  </a:lnTo>
                  <a:lnTo>
                    <a:pt x="917" y="402"/>
                  </a:lnTo>
                  <a:lnTo>
                    <a:pt x="879" y="419"/>
                  </a:lnTo>
                  <a:lnTo>
                    <a:pt x="847" y="434"/>
                  </a:lnTo>
                  <a:lnTo>
                    <a:pt x="819" y="447"/>
                  </a:lnTo>
                  <a:lnTo>
                    <a:pt x="795" y="458"/>
                  </a:lnTo>
                  <a:lnTo>
                    <a:pt x="778" y="467"/>
                  </a:lnTo>
                  <a:lnTo>
                    <a:pt x="750" y="481"/>
                  </a:lnTo>
                  <a:lnTo>
                    <a:pt x="724" y="490"/>
                  </a:lnTo>
                  <a:lnTo>
                    <a:pt x="698" y="498"/>
                  </a:lnTo>
                  <a:lnTo>
                    <a:pt x="673" y="502"/>
                  </a:lnTo>
                  <a:lnTo>
                    <a:pt x="650" y="505"/>
                  </a:lnTo>
                  <a:lnTo>
                    <a:pt x="628" y="502"/>
                  </a:lnTo>
                  <a:lnTo>
                    <a:pt x="604" y="498"/>
                  </a:lnTo>
                  <a:lnTo>
                    <a:pt x="582" y="490"/>
                  </a:lnTo>
                  <a:lnTo>
                    <a:pt x="554" y="472"/>
                  </a:lnTo>
                  <a:lnTo>
                    <a:pt x="548" y="456"/>
                  </a:lnTo>
                  <a:lnTo>
                    <a:pt x="558" y="443"/>
                  </a:lnTo>
                  <a:lnTo>
                    <a:pt x="572" y="437"/>
                  </a:lnTo>
                  <a:lnTo>
                    <a:pt x="576" y="434"/>
                  </a:lnTo>
                  <a:lnTo>
                    <a:pt x="586" y="430"/>
                  </a:lnTo>
                  <a:lnTo>
                    <a:pt x="596" y="428"/>
                  </a:lnTo>
                  <a:lnTo>
                    <a:pt x="610" y="423"/>
                  </a:lnTo>
                  <a:lnTo>
                    <a:pt x="620" y="421"/>
                  </a:lnTo>
                  <a:lnTo>
                    <a:pt x="630" y="419"/>
                  </a:lnTo>
                  <a:lnTo>
                    <a:pt x="640" y="416"/>
                  </a:lnTo>
                  <a:lnTo>
                    <a:pt x="648" y="416"/>
                  </a:lnTo>
                  <a:lnTo>
                    <a:pt x="666" y="414"/>
                  </a:lnTo>
                  <a:lnTo>
                    <a:pt x="684" y="410"/>
                  </a:lnTo>
                  <a:lnTo>
                    <a:pt x="701" y="404"/>
                  </a:lnTo>
                  <a:lnTo>
                    <a:pt x="716" y="397"/>
                  </a:lnTo>
                  <a:lnTo>
                    <a:pt x="734" y="388"/>
                  </a:lnTo>
                  <a:lnTo>
                    <a:pt x="755" y="379"/>
                  </a:lnTo>
                  <a:lnTo>
                    <a:pt x="775" y="368"/>
                  </a:lnTo>
                  <a:lnTo>
                    <a:pt x="798" y="360"/>
                  </a:lnTo>
                  <a:lnTo>
                    <a:pt x="790" y="361"/>
                  </a:lnTo>
                  <a:lnTo>
                    <a:pt x="783" y="363"/>
                  </a:lnTo>
                  <a:lnTo>
                    <a:pt x="773" y="365"/>
                  </a:lnTo>
                  <a:lnTo>
                    <a:pt x="760" y="368"/>
                  </a:lnTo>
                  <a:lnTo>
                    <a:pt x="747" y="372"/>
                  </a:lnTo>
                  <a:lnTo>
                    <a:pt x="732" y="374"/>
                  </a:lnTo>
                  <a:lnTo>
                    <a:pt x="714" y="381"/>
                  </a:lnTo>
                  <a:lnTo>
                    <a:pt x="696" y="386"/>
                  </a:lnTo>
                  <a:lnTo>
                    <a:pt x="709" y="379"/>
                  </a:lnTo>
                  <a:lnTo>
                    <a:pt x="724" y="372"/>
                  </a:lnTo>
                  <a:lnTo>
                    <a:pt x="744" y="363"/>
                  </a:lnTo>
                  <a:lnTo>
                    <a:pt x="770" y="355"/>
                  </a:lnTo>
                  <a:lnTo>
                    <a:pt x="793" y="346"/>
                  </a:lnTo>
                  <a:lnTo>
                    <a:pt x="816" y="337"/>
                  </a:lnTo>
                  <a:lnTo>
                    <a:pt x="839" y="326"/>
                  </a:lnTo>
                  <a:lnTo>
                    <a:pt x="857" y="318"/>
                  </a:lnTo>
                  <a:lnTo>
                    <a:pt x="847" y="319"/>
                  </a:lnTo>
                  <a:lnTo>
                    <a:pt x="833" y="323"/>
                  </a:lnTo>
                  <a:lnTo>
                    <a:pt x="823" y="328"/>
                  </a:lnTo>
                  <a:lnTo>
                    <a:pt x="811" y="333"/>
                  </a:lnTo>
                  <a:lnTo>
                    <a:pt x="801" y="337"/>
                  </a:lnTo>
                  <a:lnTo>
                    <a:pt x="788" y="342"/>
                  </a:lnTo>
                  <a:lnTo>
                    <a:pt x="775" y="346"/>
                  </a:lnTo>
                  <a:lnTo>
                    <a:pt x="762" y="351"/>
                  </a:lnTo>
                  <a:lnTo>
                    <a:pt x="780" y="342"/>
                  </a:lnTo>
                  <a:lnTo>
                    <a:pt x="813" y="323"/>
                  </a:lnTo>
                  <a:lnTo>
                    <a:pt x="857" y="302"/>
                  </a:lnTo>
                  <a:lnTo>
                    <a:pt x="911" y="276"/>
                  </a:lnTo>
                  <a:lnTo>
                    <a:pt x="966" y="247"/>
                  </a:lnTo>
                  <a:lnTo>
                    <a:pt x="1020" y="218"/>
                  </a:lnTo>
                  <a:lnTo>
                    <a:pt x="1070" y="193"/>
                  </a:lnTo>
                  <a:lnTo>
                    <a:pt x="1112" y="172"/>
                  </a:lnTo>
                  <a:lnTo>
                    <a:pt x="1088" y="179"/>
                  </a:lnTo>
                  <a:lnTo>
                    <a:pt x="1058" y="188"/>
                  </a:lnTo>
                  <a:lnTo>
                    <a:pt x="1025" y="198"/>
                  </a:lnTo>
                  <a:lnTo>
                    <a:pt x="987" y="214"/>
                  </a:lnTo>
                  <a:lnTo>
                    <a:pt x="945" y="232"/>
                  </a:lnTo>
                  <a:lnTo>
                    <a:pt x="905" y="249"/>
                  </a:lnTo>
                  <a:lnTo>
                    <a:pt x="859" y="269"/>
                  </a:lnTo>
                  <a:lnTo>
                    <a:pt x="816" y="288"/>
                  </a:lnTo>
                  <a:lnTo>
                    <a:pt x="773" y="309"/>
                  </a:lnTo>
                  <a:lnTo>
                    <a:pt x="729" y="328"/>
                  </a:lnTo>
                  <a:lnTo>
                    <a:pt x="691" y="346"/>
                  </a:lnTo>
                  <a:lnTo>
                    <a:pt x="652" y="363"/>
                  </a:lnTo>
                  <a:lnTo>
                    <a:pt x="620" y="379"/>
                  </a:lnTo>
                  <a:lnTo>
                    <a:pt x="592" y="393"/>
                  </a:lnTo>
                  <a:lnTo>
                    <a:pt x="568" y="404"/>
                  </a:lnTo>
                  <a:lnTo>
                    <a:pt x="554" y="410"/>
                  </a:lnTo>
                  <a:lnTo>
                    <a:pt x="530" y="419"/>
                  </a:lnTo>
                  <a:lnTo>
                    <a:pt x="508" y="425"/>
                  </a:lnTo>
                  <a:lnTo>
                    <a:pt x="490" y="430"/>
                  </a:lnTo>
                  <a:lnTo>
                    <a:pt x="472" y="432"/>
                  </a:lnTo>
                  <a:lnTo>
                    <a:pt x="454" y="432"/>
                  </a:lnTo>
                  <a:lnTo>
                    <a:pt x="438" y="430"/>
                  </a:lnTo>
                  <a:lnTo>
                    <a:pt x="423" y="425"/>
                  </a:lnTo>
                  <a:lnTo>
                    <a:pt x="410" y="421"/>
                  </a:lnTo>
                  <a:lnTo>
                    <a:pt x="390" y="407"/>
                  </a:lnTo>
                  <a:lnTo>
                    <a:pt x="380" y="397"/>
                  </a:lnTo>
                  <a:lnTo>
                    <a:pt x="385" y="381"/>
                  </a:lnTo>
                  <a:lnTo>
                    <a:pt x="400" y="365"/>
                  </a:lnTo>
                  <a:lnTo>
                    <a:pt x="415" y="355"/>
                  </a:lnTo>
                  <a:lnTo>
                    <a:pt x="441" y="337"/>
                  </a:lnTo>
                  <a:lnTo>
                    <a:pt x="474" y="316"/>
                  </a:lnTo>
                  <a:lnTo>
                    <a:pt x="512" y="288"/>
                  </a:lnTo>
                  <a:lnTo>
                    <a:pt x="560" y="258"/>
                  </a:lnTo>
                  <a:lnTo>
                    <a:pt x="616" y="223"/>
                  </a:lnTo>
                  <a:lnTo>
                    <a:pt x="678" y="183"/>
                  </a:lnTo>
                  <a:lnTo>
                    <a:pt x="747" y="141"/>
                  </a:lnTo>
                  <a:lnTo>
                    <a:pt x="722" y="156"/>
                  </a:lnTo>
                  <a:lnTo>
                    <a:pt x="691" y="172"/>
                  </a:lnTo>
                  <a:lnTo>
                    <a:pt x="660" y="188"/>
                  </a:lnTo>
                  <a:lnTo>
                    <a:pt x="624" y="205"/>
                  </a:lnTo>
                  <a:lnTo>
                    <a:pt x="588" y="223"/>
                  </a:lnTo>
                  <a:lnTo>
                    <a:pt x="554" y="240"/>
                  </a:lnTo>
                  <a:lnTo>
                    <a:pt x="515" y="258"/>
                  </a:lnTo>
                  <a:lnTo>
                    <a:pt x="479" y="276"/>
                  </a:lnTo>
                  <a:lnTo>
                    <a:pt x="444" y="293"/>
                  </a:lnTo>
                  <a:lnTo>
                    <a:pt x="408" y="309"/>
                  </a:lnTo>
                  <a:lnTo>
                    <a:pt x="375" y="323"/>
                  </a:lnTo>
                  <a:lnTo>
                    <a:pt x="347" y="337"/>
                  </a:lnTo>
                  <a:lnTo>
                    <a:pt x="319" y="351"/>
                  </a:lnTo>
                  <a:lnTo>
                    <a:pt x="295" y="361"/>
                  </a:lnTo>
                  <a:lnTo>
                    <a:pt x="277" y="368"/>
                  </a:lnTo>
                  <a:lnTo>
                    <a:pt x="263" y="374"/>
                  </a:lnTo>
                  <a:lnTo>
                    <a:pt x="237" y="383"/>
                  </a:lnTo>
                  <a:lnTo>
                    <a:pt x="211" y="393"/>
                  </a:lnTo>
                  <a:lnTo>
                    <a:pt x="186" y="399"/>
                  </a:lnTo>
                  <a:lnTo>
                    <a:pt x="158" y="405"/>
                  </a:lnTo>
                  <a:lnTo>
                    <a:pt x="135" y="410"/>
                  </a:lnTo>
                  <a:lnTo>
                    <a:pt x="112" y="414"/>
                  </a:lnTo>
                  <a:lnTo>
                    <a:pt x="94" y="416"/>
                  </a:lnTo>
                  <a:lnTo>
                    <a:pt x="82" y="416"/>
                  </a:lnTo>
                  <a:lnTo>
                    <a:pt x="72" y="416"/>
                  </a:lnTo>
                  <a:lnTo>
                    <a:pt x="58" y="416"/>
                  </a:lnTo>
                  <a:lnTo>
                    <a:pt x="46" y="416"/>
                  </a:lnTo>
                  <a:lnTo>
                    <a:pt x="34" y="416"/>
                  </a:lnTo>
                  <a:lnTo>
                    <a:pt x="24" y="416"/>
                  </a:lnTo>
                  <a:lnTo>
                    <a:pt x="12" y="416"/>
                  </a:lnTo>
                  <a:lnTo>
                    <a:pt x="6" y="414"/>
                  </a:lnTo>
                  <a:lnTo>
                    <a:pt x="0" y="414"/>
                  </a:lnTo>
                  <a:lnTo>
                    <a:pt x="16" y="412"/>
                  </a:lnTo>
                  <a:lnTo>
                    <a:pt x="28" y="410"/>
                  </a:lnTo>
                  <a:lnTo>
                    <a:pt x="34" y="405"/>
                  </a:lnTo>
                  <a:lnTo>
                    <a:pt x="36" y="405"/>
                  </a:lnTo>
                  <a:lnTo>
                    <a:pt x="20" y="404"/>
                  </a:lnTo>
                  <a:lnTo>
                    <a:pt x="10" y="399"/>
                  </a:lnTo>
                  <a:lnTo>
                    <a:pt x="10" y="397"/>
                  </a:lnTo>
                  <a:lnTo>
                    <a:pt x="26" y="399"/>
                  </a:lnTo>
                  <a:lnTo>
                    <a:pt x="40" y="399"/>
                  </a:lnTo>
                  <a:lnTo>
                    <a:pt x="56" y="399"/>
                  </a:lnTo>
                  <a:lnTo>
                    <a:pt x="66" y="397"/>
                  </a:lnTo>
                  <a:lnTo>
                    <a:pt x="74" y="395"/>
                  </a:lnTo>
                  <a:lnTo>
                    <a:pt x="72" y="393"/>
                  </a:lnTo>
                  <a:lnTo>
                    <a:pt x="64" y="393"/>
                  </a:lnTo>
                  <a:lnTo>
                    <a:pt x="52" y="390"/>
                  </a:lnTo>
                  <a:lnTo>
                    <a:pt x="38" y="390"/>
                  </a:lnTo>
                  <a:lnTo>
                    <a:pt x="40" y="388"/>
                  </a:lnTo>
                  <a:lnTo>
                    <a:pt x="58" y="386"/>
                  </a:lnTo>
                  <a:lnTo>
                    <a:pt x="79" y="383"/>
                  </a:lnTo>
                  <a:lnTo>
                    <a:pt x="94" y="381"/>
                  </a:lnTo>
                  <a:lnTo>
                    <a:pt x="100" y="381"/>
                  </a:lnTo>
                  <a:lnTo>
                    <a:pt x="92" y="379"/>
                  </a:lnTo>
                  <a:lnTo>
                    <a:pt x="79" y="379"/>
                  </a:lnTo>
                  <a:lnTo>
                    <a:pt x="66" y="379"/>
                  </a:lnTo>
                  <a:lnTo>
                    <a:pt x="79" y="377"/>
                  </a:lnTo>
                  <a:lnTo>
                    <a:pt x="94" y="372"/>
                  </a:lnTo>
                  <a:lnTo>
                    <a:pt x="110" y="368"/>
                  </a:lnTo>
                  <a:lnTo>
                    <a:pt x="125" y="361"/>
                  </a:lnTo>
                  <a:lnTo>
                    <a:pt x="138" y="357"/>
                  </a:lnTo>
                  <a:lnTo>
                    <a:pt x="153" y="351"/>
                  </a:lnTo>
                  <a:lnTo>
                    <a:pt x="168" y="346"/>
                  </a:lnTo>
                  <a:lnTo>
                    <a:pt x="181" y="339"/>
                  </a:lnTo>
                  <a:lnTo>
                    <a:pt x="201" y="330"/>
                  </a:lnTo>
                  <a:lnTo>
                    <a:pt x="232" y="318"/>
                  </a:lnTo>
                  <a:lnTo>
                    <a:pt x="271" y="300"/>
                  </a:lnTo>
                  <a:lnTo>
                    <a:pt x="319" y="277"/>
                  </a:lnTo>
                  <a:lnTo>
                    <a:pt x="369" y="256"/>
                  </a:lnTo>
                  <a:lnTo>
                    <a:pt x="426" y="230"/>
                  </a:lnTo>
                  <a:lnTo>
                    <a:pt x="487" y="202"/>
                  </a:lnTo>
                  <a:lnTo>
                    <a:pt x="546" y="174"/>
                  </a:lnTo>
                  <a:lnTo>
                    <a:pt x="606" y="147"/>
                  </a:lnTo>
                  <a:lnTo>
                    <a:pt x="666" y="121"/>
                  </a:lnTo>
                  <a:lnTo>
                    <a:pt x="719" y="97"/>
                  </a:lnTo>
                  <a:lnTo>
                    <a:pt x="767" y="75"/>
                  </a:lnTo>
                  <a:lnTo>
                    <a:pt x="811" y="55"/>
                  </a:lnTo>
                  <a:lnTo>
                    <a:pt x="847" y="39"/>
                  </a:lnTo>
                  <a:lnTo>
                    <a:pt x="871" y="28"/>
                  </a:lnTo>
                  <a:lnTo>
                    <a:pt x="885" y="21"/>
                  </a:lnTo>
                  <a:lnTo>
                    <a:pt x="899" y="16"/>
                  </a:lnTo>
                  <a:lnTo>
                    <a:pt x="913" y="11"/>
                  </a:lnTo>
                  <a:lnTo>
                    <a:pt x="927" y="4"/>
                  </a:lnTo>
                  <a:lnTo>
                    <a:pt x="943" y="2"/>
                  </a:lnTo>
                  <a:lnTo>
                    <a:pt x="959" y="0"/>
                  </a:lnTo>
                  <a:lnTo>
                    <a:pt x="973" y="2"/>
                  </a:lnTo>
                  <a:lnTo>
                    <a:pt x="991" y="4"/>
                  </a:lnTo>
                  <a:lnTo>
                    <a:pt x="1012" y="13"/>
                  </a:lnTo>
                  <a:lnTo>
                    <a:pt x="1040" y="30"/>
                  </a:lnTo>
                  <a:lnTo>
                    <a:pt x="1050" y="44"/>
                  </a:lnTo>
                  <a:lnTo>
                    <a:pt x="1040" y="58"/>
                  </a:lnTo>
                  <a:lnTo>
                    <a:pt x="1017" y="70"/>
                  </a:lnTo>
                  <a:lnTo>
                    <a:pt x="989" y="84"/>
                  </a:lnTo>
                  <a:lnTo>
                    <a:pt x="943" y="107"/>
                  </a:lnTo>
                  <a:lnTo>
                    <a:pt x="883" y="141"/>
                  </a:lnTo>
                  <a:lnTo>
                    <a:pt x="816" y="179"/>
                  </a:lnTo>
                  <a:lnTo>
                    <a:pt x="750" y="218"/>
                  </a:lnTo>
                  <a:lnTo>
                    <a:pt x="688" y="256"/>
                  </a:lnTo>
                  <a:lnTo>
                    <a:pt x="640" y="286"/>
                  </a:lnTo>
                  <a:lnTo>
                    <a:pt x="612" y="309"/>
                  </a:lnTo>
                  <a:lnTo>
                    <a:pt x="640" y="297"/>
                  </a:lnTo>
                  <a:lnTo>
                    <a:pt x="673" y="282"/>
                  </a:lnTo>
                  <a:lnTo>
                    <a:pt x="712" y="267"/>
                  </a:lnTo>
                  <a:lnTo>
                    <a:pt x="752" y="251"/>
                  </a:lnTo>
                  <a:lnTo>
                    <a:pt x="795" y="233"/>
                  </a:lnTo>
                  <a:lnTo>
                    <a:pt x="839" y="216"/>
                  </a:lnTo>
                  <a:lnTo>
                    <a:pt x="885" y="196"/>
                  </a:lnTo>
                  <a:lnTo>
                    <a:pt x="931" y="179"/>
                  </a:lnTo>
                  <a:lnTo>
                    <a:pt x="973" y="161"/>
                  </a:lnTo>
                  <a:lnTo>
                    <a:pt x="1017" y="146"/>
                  </a:lnTo>
                  <a:lnTo>
                    <a:pt x="1055" y="130"/>
                  </a:lnTo>
                  <a:lnTo>
                    <a:pt x="1091" y="114"/>
                  </a:lnTo>
                  <a:lnTo>
                    <a:pt x="1122" y="104"/>
                  </a:lnTo>
                  <a:lnTo>
                    <a:pt x="1148" y="95"/>
                  </a:lnTo>
                  <a:lnTo>
                    <a:pt x="1168" y="88"/>
                  </a:lnTo>
                  <a:lnTo>
                    <a:pt x="1180" y="84"/>
                  </a:lnTo>
                  <a:lnTo>
                    <a:pt x="1196" y="79"/>
                  </a:lnTo>
                  <a:lnTo>
                    <a:pt x="1214" y="77"/>
                  </a:lnTo>
                  <a:lnTo>
                    <a:pt x="1228" y="77"/>
                  </a:lnTo>
                  <a:lnTo>
                    <a:pt x="1244" y="77"/>
                  </a:lnTo>
                  <a:lnTo>
                    <a:pt x="1260" y="79"/>
                  </a:lnTo>
                  <a:lnTo>
                    <a:pt x="1277" y="84"/>
                  </a:lnTo>
                  <a:lnTo>
                    <a:pt x="1292" y="88"/>
                  </a:lnTo>
                  <a:lnTo>
                    <a:pt x="1310" y="95"/>
                  </a:lnTo>
                  <a:lnTo>
                    <a:pt x="1333" y="107"/>
                  </a:lnTo>
                  <a:lnTo>
                    <a:pt x="1338" y="121"/>
                  </a:lnTo>
                  <a:lnTo>
                    <a:pt x="1326" y="134"/>
                  </a:lnTo>
                  <a:lnTo>
                    <a:pt x="1300" y="149"/>
                  </a:lnTo>
                  <a:lnTo>
                    <a:pt x="1288" y="156"/>
                  </a:lnTo>
                  <a:lnTo>
                    <a:pt x="1270" y="165"/>
                  </a:lnTo>
                  <a:lnTo>
                    <a:pt x="1244" y="176"/>
                  </a:lnTo>
                  <a:lnTo>
                    <a:pt x="1216" y="190"/>
                  </a:lnTo>
                  <a:lnTo>
                    <a:pt x="1180" y="207"/>
                  </a:lnTo>
                  <a:lnTo>
                    <a:pt x="1144" y="225"/>
                  </a:lnTo>
                  <a:lnTo>
                    <a:pt x="1104" y="242"/>
                  </a:lnTo>
                  <a:lnTo>
                    <a:pt x="1063" y="262"/>
                  </a:lnTo>
                  <a:lnTo>
                    <a:pt x="1022" y="282"/>
                  </a:lnTo>
                  <a:lnTo>
                    <a:pt x="981" y="302"/>
                  </a:lnTo>
                  <a:lnTo>
                    <a:pt x="943" y="321"/>
                  </a:lnTo>
                  <a:lnTo>
                    <a:pt x="907" y="339"/>
                  </a:lnTo>
                  <a:lnTo>
                    <a:pt x="875" y="357"/>
                  </a:lnTo>
                  <a:lnTo>
                    <a:pt x="847" y="372"/>
                  </a:lnTo>
                  <a:lnTo>
                    <a:pt x="823" y="388"/>
                  </a:lnTo>
                  <a:lnTo>
                    <a:pt x="808" y="399"/>
                  </a:lnTo>
                  <a:lnTo>
                    <a:pt x="861" y="374"/>
                  </a:lnTo>
                  <a:lnTo>
                    <a:pt x="921" y="351"/>
                  </a:lnTo>
                  <a:lnTo>
                    <a:pt x="981" y="323"/>
                  </a:lnTo>
                  <a:lnTo>
                    <a:pt x="1045" y="297"/>
                  </a:lnTo>
                  <a:lnTo>
                    <a:pt x="1112" y="271"/>
                  </a:lnTo>
                  <a:lnTo>
                    <a:pt x="1176" y="242"/>
                  </a:lnTo>
                  <a:lnTo>
                    <a:pt x="1238" y="216"/>
                  </a:lnTo>
                  <a:lnTo>
                    <a:pt x="1302" y="190"/>
                  </a:lnTo>
                  <a:lnTo>
                    <a:pt x="1361" y="163"/>
                  </a:lnTo>
                  <a:lnTo>
                    <a:pt x="1417" y="141"/>
                  </a:lnTo>
                  <a:lnTo>
                    <a:pt x="1471" y="119"/>
                  </a:lnTo>
                  <a:lnTo>
                    <a:pt x="1517" y="99"/>
                  </a:lnTo>
                  <a:lnTo>
                    <a:pt x="1555" y="81"/>
                  </a:lnTo>
                  <a:lnTo>
                    <a:pt x="1588" y="68"/>
                  </a:lnTo>
                  <a:lnTo>
                    <a:pt x="1613" y="58"/>
                  </a:lnTo>
                  <a:lnTo>
                    <a:pt x="1629" y="51"/>
                  </a:lnTo>
                  <a:lnTo>
                    <a:pt x="1649" y="42"/>
                  </a:lnTo>
                  <a:lnTo>
                    <a:pt x="1670" y="33"/>
                  </a:lnTo>
                  <a:lnTo>
                    <a:pt x="1690" y="24"/>
                  </a:lnTo>
                  <a:lnTo>
                    <a:pt x="1710" y="18"/>
                  </a:lnTo>
                  <a:lnTo>
                    <a:pt x="1730" y="16"/>
                  </a:lnTo>
                  <a:lnTo>
                    <a:pt x="1754" y="13"/>
                  </a:lnTo>
                  <a:lnTo>
                    <a:pt x="1780" y="18"/>
                  </a:lnTo>
                  <a:lnTo>
                    <a:pt x="1804" y="24"/>
                  </a:lnTo>
                  <a:lnTo>
                    <a:pt x="1828" y="35"/>
                  </a:lnTo>
                  <a:lnTo>
                    <a:pt x="1842" y="46"/>
                  </a:lnTo>
                  <a:lnTo>
                    <a:pt x="1854" y="60"/>
                  </a:lnTo>
                  <a:lnTo>
                    <a:pt x="1854" y="70"/>
                  </a:lnTo>
                  <a:lnTo>
                    <a:pt x="1848" y="84"/>
                  </a:lnTo>
                  <a:lnTo>
                    <a:pt x="1838" y="97"/>
                  </a:lnTo>
                  <a:lnTo>
                    <a:pt x="1820" y="110"/>
                  </a:lnTo>
                  <a:lnTo>
                    <a:pt x="1800" y="121"/>
                  </a:lnTo>
                  <a:lnTo>
                    <a:pt x="1784" y="128"/>
                  </a:lnTo>
                  <a:lnTo>
                    <a:pt x="1758" y="139"/>
                  </a:lnTo>
                  <a:lnTo>
                    <a:pt x="1728" y="149"/>
                  </a:lnTo>
                  <a:lnTo>
                    <a:pt x="1692" y="165"/>
                  </a:lnTo>
                  <a:lnTo>
                    <a:pt x="1649" y="181"/>
                  </a:lnTo>
                  <a:lnTo>
                    <a:pt x="1606" y="200"/>
                  </a:lnTo>
                  <a:lnTo>
                    <a:pt x="1560" y="218"/>
                  </a:lnTo>
                  <a:lnTo>
                    <a:pt x="1515" y="237"/>
                  </a:lnTo>
                  <a:lnTo>
                    <a:pt x="1469" y="260"/>
                  </a:lnTo>
                  <a:lnTo>
                    <a:pt x="1425" y="279"/>
                  </a:lnTo>
                  <a:lnTo>
                    <a:pt x="1384" y="300"/>
                  </a:lnTo>
                  <a:lnTo>
                    <a:pt x="1348" y="319"/>
                  </a:lnTo>
                  <a:lnTo>
                    <a:pt x="1318" y="339"/>
                  </a:lnTo>
                  <a:lnTo>
                    <a:pt x="1292" y="357"/>
                  </a:lnTo>
                  <a:lnTo>
                    <a:pt x="1277" y="374"/>
                  </a:lnTo>
                  <a:lnTo>
                    <a:pt x="1270" y="388"/>
                  </a:lnTo>
                  <a:lnTo>
                    <a:pt x="1298" y="377"/>
                  </a:lnTo>
                  <a:lnTo>
                    <a:pt x="1331" y="361"/>
                  </a:lnTo>
                  <a:lnTo>
                    <a:pt x="1372" y="344"/>
                  </a:lnTo>
                  <a:lnTo>
                    <a:pt x="1417" y="321"/>
                  </a:lnTo>
                  <a:lnTo>
                    <a:pt x="1469" y="300"/>
                  </a:lnTo>
                  <a:lnTo>
                    <a:pt x="1521" y="274"/>
                  </a:lnTo>
                  <a:lnTo>
                    <a:pt x="1581" y="249"/>
                  </a:lnTo>
                  <a:lnTo>
                    <a:pt x="1642" y="221"/>
                  </a:lnTo>
                  <a:lnTo>
                    <a:pt x="1703" y="193"/>
                  </a:lnTo>
                  <a:lnTo>
                    <a:pt x="1770" y="167"/>
                  </a:lnTo>
                  <a:lnTo>
                    <a:pt x="1836" y="141"/>
                  </a:lnTo>
                  <a:lnTo>
                    <a:pt x="1902" y="116"/>
                  </a:lnTo>
                  <a:lnTo>
                    <a:pt x="1968" y="93"/>
                  </a:lnTo>
                  <a:lnTo>
                    <a:pt x="2032" y="70"/>
                  </a:lnTo>
                  <a:lnTo>
                    <a:pt x="2098" y="51"/>
                  </a:lnTo>
                  <a:lnTo>
                    <a:pt x="2159" y="35"/>
                  </a:lnTo>
                  <a:lnTo>
                    <a:pt x="2192" y="28"/>
                  </a:lnTo>
                  <a:lnTo>
                    <a:pt x="2220" y="24"/>
                  </a:lnTo>
                  <a:lnTo>
                    <a:pt x="2246" y="21"/>
                  </a:lnTo>
                  <a:lnTo>
                    <a:pt x="2269" y="20"/>
                  </a:lnTo>
                  <a:lnTo>
                    <a:pt x="2289" y="21"/>
                  </a:lnTo>
                  <a:lnTo>
                    <a:pt x="2310" y="26"/>
                  </a:lnTo>
                  <a:lnTo>
                    <a:pt x="2328" y="30"/>
                  </a:lnTo>
                  <a:lnTo>
                    <a:pt x="2348" y="37"/>
                  </a:lnTo>
                  <a:lnTo>
                    <a:pt x="2366" y="46"/>
                  </a:lnTo>
                  <a:lnTo>
                    <a:pt x="2376" y="55"/>
                  </a:lnTo>
                  <a:lnTo>
                    <a:pt x="2378" y="61"/>
                  </a:lnTo>
                  <a:lnTo>
                    <a:pt x="2378" y="70"/>
                  </a:lnTo>
                  <a:lnTo>
                    <a:pt x="2370" y="79"/>
                  </a:lnTo>
                  <a:lnTo>
                    <a:pt x="2360" y="88"/>
                  </a:lnTo>
                  <a:lnTo>
                    <a:pt x="2345" y="99"/>
                  </a:lnTo>
                  <a:lnTo>
                    <a:pt x="2328" y="107"/>
                  </a:lnTo>
                  <a:lnTo>
                    <a:pt x="2299" y="121"/>
                  </a:lnTo>
                  <a:lnTo>
                    <a:pt x="2261" y="139"/>
                  </a:lnTo>
                  <a:lnTo>
                    <a:pt x="2215" y="158"/>
                  </a:lnTo>
                  <a:lnTo>
                    <a:pt x="2165" y="179"/>
                  </a:lnTo>
                  <a:lnTo>
                    <a:pt x="2115" y="200"/>
                  </a:lnTo>
                  <a:lnTo>
                    <a:pt x="2075" y="216"/>
                  </a:lnTo>
                  <a:lnTo>
                    <a:pt x="2045" y="232"/>
                  </a:lnTo>
                  <a:lnTo>
                    <a:pt x="2027" y="237"/>
                  </a:lnTo>
                  <a:lnTo>
                    <a:pt x="2039" y="230"/>
                  </a:lnTo>
                  <a:lnTo>
                    <a:pt x="2059" y="218"/>
                  </a:lnTo>
                  <a:lnTo>
                    <a:pt x="2081" y="207"/>
                  </a:lnTo>
                  <a:lnTo>
                    <a:pt x="2093" y="1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775" name="Group 162">
            <a:extLst>
              <a:ext uri="{FF2B5EF4-FFF2-40B4-BE49-F238E27FC236}">
                <a16:creationId xmlns:a16="http://schemas.microsoft.com/office/drawing/2014/main" id="{8DDBF435-B34A-46F2-8B46-57571C72143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59625" y="1066800"/>
            <a:ext cx="1298575" cy="300038"/>
            <a:chOff x="4510" y="672"/>
            <a:chExt cx="818" cy="189"/>
          </a:xfrm>
        </p:grpSpPr>
        <p:sp>
          <p:nvSpPr>
            <p:cNvPr id="32793" name="AutoShape 163">
              <a:extLst>
                <a:ext uri="{FF2B5EF4-FFF2-40B4-BE49-F238E27FC236}">
                  <a16:creationId xmlns:a16="http://schemas.microsoft.com/office/drawing/2014/main" id="{3404E1D3-94FA-4748-B5C2-E8E860B33CA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510" y="672"/>
              <a:ext cx="818" cy="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94" name="Freeform 164">
              <a:extLst>
                <a:ext uri="{FF2B5EF4-FFF2-40B4-BE49-F238E27FC236}">
                  <a16:creationId xmlns:a16="http://schemas.microsoft.com/office/drawing/2014/main" id="{0F431A8A-5E6B-497F-B3CD-2AA8E9F9E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683"/>
              <a:ext cx="796" cy="168"/>
            </a:xfrm>
            <a:custGeom>
              <a:avLst/>
              <a:gdLst>
                <a:gd name="T0" fmla="*/ 46 w 2389"/>
                <a:gd name="T1" fmla="*/ 29 h 504"/>
                <a:gd name="T2" fmla="*/ 57 w 2389"/>
                <a:gd name="T3" fmla="*/ 37 h 504"/>
                <a:gd name="T4" fmla="*/ 60 w 2389"/>
                <a:gd name="T5" fmla="*/ 42 h 504"/>
                <a:gd name="T6" fmla="*/ 63 w 2389"/>
                <a:gd name="T7" fmla="*/ 44 h 504"/>
                <a:gd name="T8" fmla="*/ 69 w 2389"/>
                <a:gd name="T9" fmla="*/ 45 h 504"/>
                <a:gd name="T10" fmla="*/ 73 w 2389"/>
                <a:gd name="T11" fmla="*/ 45 h 504"/>
                <a:gd name="T12" fmla="*/ 69 w 2389"/>
                <a:gd name="T13" fmla="*/ 37 h 504"/>
                <a:gd name="T14" fmla="*/ 39 w 2389"/>
                <a:gd name="T15" fmla="*/ 20 h 504"/>
                <a:gd name="T16" fmla="*/ 39 w 2389"/>
                <a:gd name="T17" fmla="*/ 15 h 504"/>
                <a:gd name="T18" fmla="*/ 75 w 2389"/>
                <a:gd name="T19" fmla="*/ 26 h 504"/>
                <a:gd name="T20" fmla="*/ 102 w 2389"/>
                <a:gd name="T21" fmla="*/ 38 h 504"/>
                <a:gd name="T22" fmla="*/ 128 w 2389"/>
                <a:gd name="T23" fmla="*/ 50 h 504"/>
                <a:gd name="T24" fmla="*/ 148 w 2389"/>
                <a:gd name="T25" fmla="*/ 46 h 504"/>
                <a:gd name="T26" fmla="*/ 121 w 2389"/>
                <a:gd name="T27" fmla="*/ 31 h 504"/>
                <a:gd name="T28" fmla="*/ 92 w 2389"/>
                <a:gd name="T29" fmla="*/ 15 h 504"/>
                <a:gd name="T30" fmla="*/ 141 w 2389"/>
                <a:gd name="T31" fmla="*/ 35 h 504"/>
                <a:gd name="T32" fmla="*/ 177 w 2389"/>
                <a:gd name="T33" fmla="*/ 51 h 504"/>
                <a:gd name="T34" fmla="*/ 198 w 2389"/>
                <a:gd name="T35" fmla="*/ 55 h 504"/>
                <a:gd name="T36" fmla="*/ 199 w 2389"/>
                <a:gd name="T37" fmla="*/ 47 h 504"/>
                <a:gd name="T38" fmla="*/ 187 w 2389"/>
                <a:gd name="T39" fmla="*/ 45 h 504"/>
                <a:gd name="T40" fmla="*/ 179 w 2389"/>
                <a:gd name="T41" fmla="*/ 41 h 504"/>
                <a:gd name="T42" fmla="*/ 182 w 2389"/>
                <a:gd name="T43" fmla="*/ 40 h 504"/>
                <a:gd name="T44" fmla="*/ 173 w 2389"/>
                <a:gd name="T45" fmla="*/ 36 h 504"/>
                <a:gd name="T46" fmla="*/ 170 w 2389"/>
                <a:gd name="T47" fmla="*/ 34 h 504"/>
                <a:gd name="T48" fmla="*/ 151 w 2389"/>
                <a:gd name="T49" fmla="*/ 22 h 504"/>
                <a:gd name="T50" fmla="*/ 188 w 2389"/>
                <a:gd name="T51" fmla="*/ 38 h 504"/>
                <a:gd name="T52" fmla="*/ 211 w 2389"/>
                <a:gd name="T53" fmla="*/ 48 h 504"/>
                <a:gd name="T54" fmla="*/ 222 w 2389"/>
                <a:gd name="T55" fmla="*/ 42 h 504"/>
                <a:gd name="T56" fmla="*/ 190 w 2389"/>
                <a:gd name="T57" fmla="*/ 20 h 504"/>
                <a:gd name="T58" fmla="*/ 208 w 2389"/>
                <a:gd name="T59" fmla="*/ 29 h 504"/>
                <a:gd name="T60" fmla="*/ 234 w 2389"/>
                <a:gd name="T61" fmla="*/ 41 h 504"/>
                <a:gd name="T62" fmla="*/ 255 w 2389"/>
                <a:gd name="T63" fmla="*/ 46 h 504"/>
                <a:gd name="T64" fmla="*/ 265 w 2389"/>
                <a:gd name="T65" fmla="*/ 46 h 504"/>
                <a:gd name="T66" fmla="*/ 264 w 2389"/>
                <a:gd name="T67" fmla="*/ 44 h 504"/>
                <a:gd name="T68" fmla="*/ 260 w 2389"/>
                <a:gd name="T69" fmla="*/ 43 h 504"/>
                <a:gd name="T70" fmla="*/ 257 w 2389"/>
                <a:gd name="T71" fmla="*/ 42 h 504"/>
                <a:gd name="T72" fmla="*/ 247 w 2389"/>
                <a:gd name="T73" fmla="*/ 38 h 504"/>
                <a:gd name="T74" fmla="*/ 211 w 2389"/>
                <a:gd name="T75" fmla="*/ 22 h 504"/>
                <a:gd name="T76" fmla="*/ 168 w 2389"/>
                <a:gd name="T77" fmla="*/ 3 h 504"/>
                <a:gd name="T78" fmla="*/ 155 w 2389"/>
                <a:gd name="T79" fmla="*/ 0 h 504"/>
                <a:gd name="T80" fmla="*/ 167 w 2389"/>
                <a:gd name="T81" fmla="*/ 16 h 504"/>
                <a:gd name="T82" fmla="*/ 186 w 2389"/>
                <a:gd name="T83" fmla="*/ 30 h 504"/>
                <a:gd name="T84" fmla="*/ 148 w 2389"/>
                <a:gd name="T85" fmla="*/ 14 h 504"/>
                <a:gd name="T86" fmla="*/ 128 w 2389"/>
                <a:gd name="T87" fmla="*/ 9 h 504"/>
                <a:gd name="T88" fmla="*/ 117 w 2389"/>
                <a:gd name="T89" fmla="*/ 15 h 504"/>
                <a:gd name="T90" fmla="*/ 142 w 2389"/>
                <a:gd name="T91" fmla="*/ 27 h 504"/>
                <a:gd name="T92" fmla="*/ 173 w 2389"/>
                <a:gd name="T93" fmla="*/ 43 h 504"/>
                <a:gd name="T94" fmla="*/ 127 w 2389"/>
                <a:gd name="T95" fmla="*/ 24 h 504"/>
                <a:gd name="T96" fmla="*/ 85 w 2389"/>
                <a:gd name="T97" fmla="*/ 6 h 504"/>
                <a:gd name="T98" fmla="*/ 67 w 2389"/>
                <a:gd name="T99" fmla="*/ 2 h 504"/>
                <a:gd name="T100" fmla="*/ 62 w 2389"/>
                <a:gd name="T101" fmla="*/ 12 h 504"/>
                <a:gd name="T102" fmla="*/ 91 w 2389"/>
                <a:gd name="T103" fmla="*/ 24 h 504"/>
                <a:gd name="T104" fmla="*/ 123 w 2389"/>
                <a:gd name="T105" fmla="*/ 42 h 504"/>
                <a:gd name="T106" fmla="*/ 89 w 2389"/>
                <a:gd name="T107" fmla="*/ 28 h 504"/>
                <a:gd name="T108" fmla="*/ 31 w 2389"/>
                <a:gd name="T109" fmla="*/ 6 h 504"/>
                <a:gd name="T110" fmla="*/ 6 w 2389"/>
                <a:gd name="T111" fmla="*/ 3 h 504"/>
                <a:gd name="T112" fmla="*/ 4 w 2389"/>
                <a:gd name="T113" fmla="*/ 11 h 504"/>
                <a:gd name="T114" fmla="*/ 37 w 2389"/>
                <a:gd name="T115" fmla="*/ 26 h 50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389" h="504">
                  <a:moveTo>
                    <a:pt x="286" y="198"/>
                  </a:moveTo>
                  <a:lnTo>
                    <a:pt x="299" y="205"/>
                  </a:lnTo>
                  <a:lnTo>
                    <a:pt x="317" y="211"/>
                  </a:lnTo>
                  <a:lnTo>
                    <a:pt x="337" y="223"/>
                  </a:lnTo>
                  <a:lnTo>
                    <a:pt x="361" y="233"/>
                  </a:lnTo>
                  <a:lnTo>
                    <a:pt x="381" y="244"/>
                  </a:lnTo>
                  <a:lnTo>
                    <a:pt x="399" y="253"/>
                  </a:lnTo>
                  <a:lnTo>
                    <a:pt x="411" y="262"/>
                  </a:lnTo>
                  <a:lnTo>
                    <a:pt x="422" y="267"/>
                  </a:lnTo>
                  <a:lnTo>
                    <a:pt x="429" y="271"/>
                  </a:lnTo>
                  <a:lnTo>
                    <a:pt x="437" y="277"/>
                  </a:lnTo>
                  <a:lnTo>
                    <a:pt x="450" y="288"/>
                  </a:lnTo>
                  <a:lnTo>
                    <a:pt x="463" y="297"/>
                  </a:lnTo>
                  <a:lnTo>
                    <a:pt x="478" y="311"/>
                  </a:lnTo>
                  <a:lnTo>
                    <a:pt x="494" y="323"/>
                  </a:lnTo>
                  <a:lnTo>
                    <a:pt x="510" y="337"/>
                  </a:lnTo>
                  <a:lnTo>
                    <a:pt x="526" y="351"/>
                  </a:lnTo>
                  <a:lnTo>
                    <a:pt x="548" y="357"/>
                  </a:lnTo>
                  <a:lnTo>
                    <a:pt x="568" y="363"/>
                  </a:lnTo>
                  <a:lnTo>
                    <a:pt x="578" y="370"/>
                  </a:lnTo>
                  <a:lnTo>
                    <a:pt x="576" y="379"/>
                  </a:lnTo>
                  <a:lnTo>
                    <a:pt x="563" y="379"/>
                  </a:lnTo>
                  <a:lnTo>
                    <a:pt x="548" y="379"/>
                  </a:lnTo>
                  <a:lnTo>
                    <a:pt x="540" y="381"/>
                  </a:lnTo>
                  <a:lnTo>
                    <a:pt x="545" y="381"/>
                  </a:lnTo>
                  <a:lnTo>
                    <a:pt x="560" y="383"/>
                  </a:lnTo>
                  <a:lnTo>
                    <a:pt x="583" y="386"/>
                  </a:lnTo>
                  <a:lnTo>
                    <a:pt x="599" y="388"/>
                  </a:lnTo>
                  <a:lnTo>
                    <a:pt x="601" y="390"/>
                  </a:lnTo>
                  <a:lnTo>
                    <a:pt x="591" y="390"/>
                  </a:lnTo>
                  <a:lnTo>
                    <a:pt x="578" y="392"/>
                  </a:lnTo>
                  <a:lnTo>
                    <a:pt x="570" y="392"/>
                  </a:lnTo>
                  <a:lnTo>
                    <a:pt x="568" y="395"/>
                  </a:lnTo>
                  <a:lnTo>
                    <a:pt x="576" y="397"/>
                  </a:lnTo>
                  <a:lnTo>
                    <a:pt x="586" y="399"/>
                  </a:lnTo>
                  <a:lnTo>
                    <a:pt x="601" y="399"/>
                  </a:lnTo>
                  <a:lnTo>
                    <a:pt x="617" y="399"/>
                  </a:lnTo>
                  <a:lnTo>
                    <a:pt x="629" y="397"/>
                  </a:lnTo>
                  <a:lnTo>
                    <a:pt x="629" y="399"/>
                  </a:lnTo>
                  <a:lnTo>
                    <a:pt x="617" y="404"/>
                  </a:lnTo>
                  <a:lnTo>
                    <a:pt x="604" y="405"/>
                  </a:lnTo>
                  <a:lnTo>
                    <a:pt x="607" y="405"/>
                  </a:lnTo>
                  <a:lnTo>
                    <a:pt x="611" y="409"/>
                  </a:lnTo>
                  <a:lnTo>
                    <a:pt x="622" y="412"/>
                  </a:lnTo>
                  <a:lnTo>
                    <a:pt x="637" y="414"/>
                  </a:lnTo>
                  <a:lnTo>
                    <a:pt x="643" y="409"/>
                  </a:lnTo>
                  <a:lnTo>
                    <a:pt x="647" y="405"/>
                  </a:lnTo>
                  <a:lnTo>
                    <a:pt x="653" y="404"/>
                  </a:lnTo>
                  <a:lnTo>
                    <a:pt x="657" y="405"/>
                  </a:lnTo>
                  <a:lnTo>
                    <a:pt x="683" y="395"/>
                  </a:lnTo>
                  <a:lnTo>
                    <a:pt x="686" y="379"/>
                  </a:lnTo>
                  <a:lnTo>
                    <a:pt x="678" y="365"/>
                  </a:lnTo>
                  <a:lnTo>
                    <a:pt x="661" y="355"/>
                  </a:lnTo>
                  <a:lnTo>
                    <a:pt x="653" y="351"/>
                  </a:lnTo>
                  <a:lnTo>
                    <a:pt x="637" y="341"/>
                  </a:lnTo>
                  <a:lnTo>
                    <a:pt x="617" y="330"/>
                  </a:lnTo>
                  <a:lnTo>
                    <a:pt x="594" y="318"/>
                  </a:lnTo>
                  <a:lnTo>
                    <a:pt x="566" y="300"/>
                  </a:lnTo>
                  <a:lnTo>
                    <a:pt x="532" y="281"/>
                  </a:lnTo>
                  <a:lnTo>
                    <a:pt x="499" y="262"/>
                  </a:lnTo>
                  <a:lnTo>
                    <a:pt x="463" y="240"/>
                  </a:lnTo>
                  <a:lnTo>
                    <a:pt x="427" y="220"/>
                  </a:lnTo>
                  <a:lnTo>
                    <a:pt x="389" y="198"/>
                  </a:lnTo>
                  <a:lnTo>
                    <a:pt x="353" y="179"/>
                  </a:lnTo>
                  <a:lnTo>
                    <a:pt x="317" y="158"/>
                  </a:lnTo>
                  <a:lnTo>
                    <a:pt x="284" y="141"/>
                  </a:lnTo>
                  <a:lnTo>
                    <a:pt x="253" y="123"/>
                  </a:lnTo>
                  <a:lnTo>
                    <a:pt x="228" y="109"/>
                  </a:lnTo>
                  <a:lnTo>
                    <a:pt x="204" y="99"/>
                  </a:lnTo>
                  <a:lnTo>
                    <a:pt x="246" y="106"/>
                  </a:lnTo>
                  <a:lnTo>
                    <a:pt x="294" y="116"/>
                  </a:lnTo>
                  <a:lnTo>
                    <a:pt x="347" y="132"/>
                  </a:lnTo>
                  <a:lnTo>
                    <a:pt x="404" y="147"/>
                  </a:lnTo>
                  <a:lnTo>
                    <a:pt x="463" y="165"/>
                  </a:lnTo>
                  <a:lnTo>
                    <a:pt x="516" y="183"/>
                  </a:lnTo>
                  <a:lnTo>
                    <a:pt x="566" y="198"/>
                  </a:lnTo>
                  <a:lnTo>
                    <a:pt x="607" y="211"/>
                  </a:lnTo>
                  <a:lnTo>
                    <a:pt x="625" y="218"/>
                  </a:lnTo>
                  <a:lnTo>
                    <a:pt x="647" y="227"/>
                  </a:lnTo>
                  <a:lnTo>
                    <a:pt x="673" y="235"/>
                  </a:lnTo>
                  <a:lnTo>
                    <a:pt x="701" y="246"/>
                  </a:lnTo>
                  <a:lnTo>
                    <a:pt x="732" y="260"/>
                  </a:lnTo>
                  <a:lnTo>
                    <a:pt x="762" y="274"/>
                  </a:lnTo>
                  <a:lnTo>
                    <a:pt x="794" y="286"/>
                  </a:lnTo>
                  <a:lnTo>
                    <a:pt x="827" y="300"/>
                  </a:lnTo>
                  <a:lnTo>
                    <a:pt x="860" y="315"/>
                  </a:lnTo>
                  <a:lnTo>
                    <a:pt x="891" y="330"/>
                  </a:lnTo>
                  <a:lnTo>
                    <a:pt x="921" y="344"/>
                  </a:lnTo>
                  <a:lnTo>
                    <a:pt x="950" y="360"/>
                  </a:lnTo>
                  <a:lnTo>
                    <a:pt x="978" y="372"/>
                  </a:lnTo>
                  <a:lnTo>
                    <a:pt x="1000" y="386"/>
                  </a:lnTo>
                  <a:lnTo>
                    <a:pt x="1022" y="397"/>
                  </a:lnTo>
                  <a:lnTo>
                    <a:pt x="1039" y="407"/>
                  </a:lnTo>
                  <a:lnTo>
                    <a:pt x="1075" y="427"/>
                  </a:lnTo>
                  <a:lnTo>
                    <a:pt x="1113" y="443"/>
                  </a:lnTo>
                  <a:lnTo>
                    <a:pt x="1152" y="454"/>
                  </a:lnTo>
                  <a:lnTo>
                    <a:pt x="1190" y="460"/>
                  </a:lnTo>
                  <a:lnTo>
                    <a:pt x="1224" y="463"/>
                  </a:lnTo>
                  <a:lnTo>
                    <a:pt x="1254" y="463"/>
                  </a:lnTo>
                  <a:lnTo>
                    <a:pt x="1278" y="460"/>
                  </a:lnTo>
                  <a:lnTo>
                    <a:pt x="1296" y="456"/>
                  </a:lnTo>
                  <a:lnTo>
                    <a:pt x="1321" y="444"/>
                  </a:lnTo>
                  <a:lnTo>
                    <a:pt x="1337" y="432"/>
                  </a:lnTo>
                  <a:lnTo>
                    <a:pt x="1334" y="414"/>
                  </a:lnTo>
                  <a:lnTo>
                    <a:pt x="1306" y="390"/>
                  </a:lnTo>
                  <a:lnTo>
                    <a:pt x="1290" y="381"/>
                  </a:lnTo>
                  <a:lnTo>
                    <a:pt x="1270" y="368"/>
                  </a:lnTo>
                  <a:lnTo>
                    <a:pt x="1242" y="353"/>
                  </a:lnTo>
                  <a:lnTo>
                    <a:pt x="1211" y="335"/>
                  </a:lnTo>
                  <a:lnTo>
                    <a:pt x="1173" y="318"/>
                  </a:lnTo>
                  <a:lnTo>
                    <a:pt x="1135" y="297"/>
                  </a:lnTo>
                  <a:lnTo>
                    <a:pt x="1093" y="276"/>
                  </a:lnTo>
                  <a:lnTo>
                    <a:pt x="1052" y="255"/>
                  </a:lnTo>
                  <a:lnTo>
                    <a:pt x="1011" y="233"/>
                  </a:lnTo>
                  <a:lnTo>
                    <a:pt x="970" y="214"/>
                  </a:lnTo>
                  <a:lnTo>
                    <a:pt x="934" y="193"/>
                  </a:lnTo>
                  <a:lnTo>
                    <a:pt x="899" y="176"/>
                  </a:lnTo>
                  <a:lnTo>
                    <a:pt x="867" y="160"/>
                  </a:lnTo>
                  <a:lnTo>
                    <a:pt x="842" y="147"/>
                  </a:lnTo>
                  <a:lnTo>
                    <a:pt x="824" y="137"/>
                  </a:lnTo>
                  <a:lnTo>
                    <a:pt x="811" y="130"/>
                  </a:lnTo>
                  <a:lnTo>
                    <a:pt x="881" y="156"/>
                  </a:lnTo>
                  <a:lnTo>
                    <a:pt x="950" y="183"/>
                  </a:lnTo>
                  <a:lnTo>
                    <a:pt x="1018" y="209"/>
                  </a:lnTo>
                  <a:lnTo>
                    <a:pt x="1085" y="235"/>
                  </a:lnTo>
                  <a:lnTo>
                    <a:pt x="1147" y="262"/>
                  </a:lnTo>
                  <a:lnTo>
                    <a:pt x="1208" y="286"/>
                  </a:lnTo>
                  <a:lnTo>
                    <a:pt x="1268" y="313"/>
                  </a:lnTo>
                  <a:lnTo>
                    <a:pt x="1324" y="337"/>
                  </a:lnTo>
                  <a:lnTo>
                    <a:pt x="1375" y="360"/>
                  </a:lnTo>
                  <a:lnTo>
                    <a:pt x="1423" y="381"/>
                  </a:lnTo>
                  <a:lnTo>
                    <a:pt x="1467" y="401"/>
                  </a:lnTo>
                  <a:lnTo>
                    <a:pt x="1506" y="418"/>
                  </a:lnTo>
                  <a:lnTo>
                    <a:pt x="1539" y="434"/>
                  </a:lnTo>
                  <a:lnTo>
                    <a:pt x="1567" y="447"/>
                  </a:lnTo>
                  <a:lnTo>
                    <a:pt x="1590" y="458"/>
                  </a:lnTo>
                  <a:lnTo>
                    <a:pt x="1607" y="467"/>
                  </a:lnTo>
                  <a:lnTo>
                    <a:pt x="1636" y="481"/>
                  </a:lnTo>
                  <a:lnTo>
                    <a:pt x="1662" y="490"/>
                  </a:lnTo>
                  <a:lnTo>
                    <a:pt x="1687" y="498"/>
                  </a:lnTo>
                  <a:lnTo>
                    <a:pt x="1713" y="502"/>
                  </a:lnTo>
                  <a:lnTo>
                    <a:pt x="1736" y="504"/>
                  </a:lnTo>
                  <a:lnTo>
                    <a:pt x="1759" y="502"/>
                  </a:lnTo>
                  <a:lnTo>
                    <a:pt x="1782" y="498"/>
                  </a:lnTo>
                  <a:lnTo>
                    <a:pt x="1805" y="490"/>
                  </a:lnTo>
                  <a:lnTo>
                    <a:pt x="1833" y="472"/>
                  </a:lnTo>
                  <a:lnTo>
                    <a:pt x="1839" y="456"/>
                  </a:lnTo>
                  <a:lnTo>
                    <a:pt x="1829" y="443"/>
                  </a:lnTo>
                  <a:lnTo>
                    <a:pt x="1815" y="437"/>
                  </a:lnTo>
                  <a:lnTo>
                    <a:pt x="1810" y="434"/>
                  </a:lnTo>
                  <a:lnTo>
                    <a:pt x="1800" y="430"/>
                  </a:lnTo>
                  <a:lnTo>
                    <a:pt x="1790" y="427"/>
                  </a:lnTo>
                  <a:lnTo>
                    <a:pt x="1777" y="423"/>
                  </a:lnTo>
                  <a:lnTo>
                    <a:pt x="1766" y="421"/>
                  </a:lnTo>
                  <a:lnTo>
                    <a:pt x="1756" y="418"/>
                  </a:lnTo>
                  <a:lnTo>
                    <a:pt x="1746" y="416"/>
                  </a:lnTo>
                  <a:lnTo>
                    <a:pt x="1738" y="416"/>
                  </a:lnTo>
                  <a:lnTo>
                    <a:pt x="1720" y="414"/>
                  </a:lnTo>
                  <a:lnTo>
                    <a:pt x="1702" y="409"/>
                  </a:lnTo>
                  <a:lnTo>
                    <a:pt x="1685" y="404"/>
                  </a:lnTo>
                  <a:lnTo>
                    <a:pt x="1669" y="397"/>
                  </a:lnTo>
                  <a:lnTo>
                    <a:pt x="1651" y="388"/>
                  </a:lnTo>
                  <a:lnTo>
                    <a:pt x="1631" y="379"/>
                  </a:lnTo>
                  <a:lnTo>
                    <a:pt x="1611" y="368"/>
                  </a:lnTo>
                  <a:lnTo>
                    <a:pt x="1587" y="360"/>
                  </a:lnTo>
                  <a:lnTo>
                    <a:pt x="1595" y="361"/>
                  </a:lnTo>
                  <a:lnTo>
                    <a:pt x="1603" y="363"/>
                  </a:lnTo>
                  <a:lnTo>
                    <a:pt x="1613" y="365"/>
                  </a:lnTo>
                  <a:lnTo>
                    <a:pt x="1625" y="368"/>
                  </a:lnTo>
                  <a:lnTo>
                    <a:pt x="1639" y="372"/>
                  </a:lnTo>
                  <a:lnTo>
                    <a:pt x="1654" y="374"/>
                  </a:lnTo>
                  <a:lnTo>
                    <a:pt x="1672" y="381"/>
                  </a:lnTo>
                  <a:lnTo>
                    <a:pt x="1690" y="386"/>
                  </a:lnTo>
                  <a:lnTo>
                    <a:pt x="1677" y="379"/>
                  </a:lnTo>
                  <a:lnTo>
                    <a:pt x="1662" y="372"/>
                  </a:lnTo>
                  <a:lnTo>
                    <a:pt x="1641" y="363"/>
                  </a:lnTo>
                  <a:lnTo>
                    <a:pt x="1615" y="355"/>
                  </a:lnTo>
                  <a:lnTo>
                    <a:pt x="1593" y="346"/>
                  </a:lnTo>
                  <a:lnTo>
                    <a:pt x="1569" y="337"/>
                  </a:lnTo>
                  <a:lnTo>
                    <a:pt x="1546" y="326"/>
                  </a:lnTo>
                  <a:lnTo>
                    <a:pt x="1528" y="318"/>
                  </a:lnTo>
                  <a:lnTo>
                    <a:pt x="1539" y="319"/>
                  </a:lnTo>
                  <a:lnTo>
                    <a:pt x="1552" y="323"/>
                  </a:lnTo>
                  <a:lnTo>
                    <a:pt x="1562" y="328"/>
                  </a:lnTo>
                  <a:lnTo>
                    <a:pt x="1575" y="332"/>
                  </a:lnTo>
                  <a:lnTo>
                    <a:pt x="1585" y="337"/>
                  </a:lnTo>
                  <a:lnTo>
                    <a:pt x="1597" y="341"/>
                  </a:lnTo>
                  <a:lnTo>
                    <a:pt x="1611" y="346"/>
                  </a:lnTo>
                  <a:lnTo>
                    <a:pt x="1623" y="351"/>
                  </a:lnTo>
                  <a:lnTo>
                    <a:pt x="1605" y="341"/>
                  </a:lnTo>
                  <a:lnTo>
                    <a:pt x="1572" y="323"/>
                  </a:lnTo>
                  <a:lnTo>
                    <a:pt x="1528" y="302"/>
                  </a:lnTo>
                  <a:lnTo>
                    <a:pt x="1474" y="276"/>
                  </a:lnTo>
                  <a:lnTo>
                    <a:pt x="1419" y="246"/>
                  </a:lnTo>
                  <a:lnTo>
                    <a:pt x="1365" y="218"/>
                  </a:lnTo>
                  <a:lnTo>
                    <a:pt x="1314" y="193"/>
                  </a:lnTo>
                  <a:lnTo>
                    <a:pt x="1272" y="172"/>
                  </a:lnTo>
                  <a:lnTo>
                    <a:pt x="1296" y="179"/>
                  </a:lnTo>
                  <a:lnTo>
                    <a:pt x="1326" y="188"/>
                  </a:lnTo>
                  <a:lnTo>
                    <a:pt x="1359" y="198"/>
                  </a:lnTo>
                  <a:lnTo>
                    <a:pt x="1398" y="214"/>
                  </a:lnTo>
                  <a:lnTo>
                    <a:pt x="1439" y="232"/>
                  </a:lnTo>
                  <a:lnTo>
                    <a:pt x="1480" y="249"/>
                  </a:lnTo>
                  <a:lnTo>
                    <a:pt x="1526" y="269"/>
                  </a:lnTo>
                  <a:lnTo>
                    <a:pt x="1569" y="288"/>
                  </a:lnTo>
                  <a:lnTo>
                    <a:pt x="1613" y="309"/>
                  </a:lnTo>
                  <a:lnTo>
                    <a:pt x="1657" y="328"/>
                  </a:lnTo>
                  <a:lnTo>
                    <a:pt x="1695" y="346"/>
                  </a:lnTo>
                  <a:lnTo>
                    <a:pt x="1734" y="363"/>
                  </a:lnTo>
                  <a:lnTo>
                    <a:pt x="1766" y="379"/>
                  </a:lnTo>
                  <a:lnTo>
                    <a:pt x="1795" y="392"/>
                  </a:lnTo>
                  <a:lnTo>
                    <a:pt x="1818" y="404"/>
                  </a:lnTo>
                  <a:lnTo>
                    <a:pt x="1833" y="409"/>
                  </a:lnTo>
                  <a:lnTo>
                    <a:pt x="1857" y="418"/>
                  </a:lnTo>
                  <a:lnTo>
                    <a:pt x="1879" y="425"/>
                  </a:lnTo>
                  <a:lnTo>
                    <a:pt x="1897" y="430"/>
                  </a:lnTo>
                  <a:lnTo>
                    <a:pt x="1915" y="432"/>
                  </a:lnTo>
                  <a:lnTo>
                    <a:pt x="1933" y="432"/>
                  </a:lnTo>
                  <a:lnTo>
                    <a:pt x="1949" y="430"/>
                  </a:lnTo>
                  <a:lnTo>
                    <a:pt x="1964" y="425"/>
                  </a:lnTo>
                  <a:lnTo>
                    <a:pt x="1977" y="421"/>
                  </a:lnTo>
                  <a:lnTo>
                    <a:pt x="1998" y="407"/>
                  </a:lnTo>
                  <a:lnTo>
                    <a:pt x="2008" y="397"/>
                  </a:lnTo>
                  <a:lnTo>
                    <a:pt x="2002" y="381"/>
                  </a:lnTo>
                  <a:lnTo>
                    <a:pt x="1988" y="365"/>
                  </a:lnTo>
                  <a:lnTo>
                    <a:pt x="1972" y="355"/>
                  </a:lnTo>
                  <a:lnTo>
                    <a:pt x="1946" y="337"/>
                  </a:lnTo>
                  <a:lnTo>
                    <a:pt x="1913" y="315"/>
                  </a:lnTo>
                  <a:lnTo>
                    <a:pt x="1875" y="288"/>
                  </a:lnTo>
                  <a:lnTo>
                    <a:pt x="1826" y="258"/>
                  </a:lnTo>
                  <a:lnTo>
                    <a:pt x="1770" y="223"/>
                  </a:lnTo>
                  <a:lnTo>
                    <a:pt x="1708" y="183"/>
                  </a:lnTo>
                  <a:lnTo>
                    <a:pt x="1639" y="141"/>
                  </a:lnTo>
                  <a:lnTo>
                    <a:pt x="1664" y="156"/>
                  </a:lnTo>
                  <a:lnTo>
                    <a:pt x="1695" y="172"/>
                  </a:lnTo>
                  <a:lnTo>
                    <a:pt x="1726" y="188"/>
                  </a:lnTo>
                  <a:lnTo>
                    <a:pt x="1762" y="205"/>
                  </a:lnTo>
                  <a:lnTo>
                    <a:pt x="1798" y="223"/>
                  </a:lnTo>
                  <a:lnTo>
                    <a:pt x="1833" y="240"/>
                  </a:lnTo>
                  <a:lnTo>
                    <a:pt x="1871" y="258"/>
                  </a:lnTo>
                  <a:lnTo>
                    <a:pt x="1908" y="276"/>
                  </a:lnTo>
                  <a:lnTo>
                    <a:pt x="1944" y="293"/>
                  </a:lnTo>
                  <a:lnTo>
                    <a:pt x="1980" y="309"/>
                  </a:lnTo>
                  <a:lnTo>
                    <a:pt x="2012" y="323"/>
                  </a:lnTo>
                  <a:lnTo>
                    <a:pt x="2041" y="337"/>
                  </a:lnTo>
                  <a:lnTo>
                    <a:pt x="2069" y="351"/>
                  </a:lnTo>
                  <a:lnTo>
                    <a:pt x="2093" y="361"/>
                  </a:lnTo>
                  <a:lnTo>
                    <a:pt x="2111" y="368"/>
                  </a:lnTo>
                  <a:lnTo>
                    <a:pt x="2125" y="374"/>
                  </a:lnTo>
                  <a:lnTo>
                    <a:pt x="2151" y="383"/>
                  </a:lnTo>
                  <a:lnTo>
                    <a:pt x="2177" y="392"/>
                  </a:lnTo>
                  <a:lnTo>
                    <a:pt x="2202" y="399"/>
                  </a:lnTo>
                  <a:lnTo>
                    <a:pt x="2230" y="405"/>
                  </a:lnTo>
                  <a:lnTo>
                    <a:pt x="2254" y="409"/>
                  </a:lnTo>
                  <a:lnTo>
                    <a:pt x="2276" y="414"/>
                  </a:lnTo>
                  <a:lnTo>
                    <a:pt x="2295" y="416"/>
                  </a:lnTo>
                  <a:lnTo>
                    <a:pt x="2307" y="416"/>
                  </a:lnTo>
                  <a:lnTo>
                    <a:pt x="2317" y="416"/>
                  </a:lnTo>
                  <a:lnTo>
                    <a:pt x="2331" y="416"/>
                  </a:lnTo>
                  <a:lnTo>
                    <a:pt x="2343" y="416"/>
                  </a:lnTo>
                  <a:lnTo>
                    <a:pt x="2355" y="416"/>
                  </a:lnTo>
                  <a:lnTo>
                    <a:pt x="2366" y="416"/>
                  </a:lnTo>
                  <a:lnTo>
                    <a:pt x="2377" y="416"/>
                  </a:lnTo>
                  <a:lnTo>
                    <a:pt x="2384" y="414"/>
                  </a:lnTo>
                  <a:lnTo>
                    <a:pt x="2389" y="414"/>
                  </a:lnTo>
                  <a:lnTo>
                    <a:pt x="2373" y="412"/>
                  </a:lnTo>
                  <a:lnTo>
                    <a:pt x="2361" y="409"/>
                  </a:lnTo>
                  <a:lnTo>
                    <a:pt x="2355" y="405"/>
                  </a:lnTo>
                  <a:lnTo>
                    <a:pt x="2353" y="405"/>
                  </a:lnTo>
                  <a:lnTo>
                    <a:pt x="2369" y="404"/>
                  </a:lnTo>
                  <a:lnTo>
                    <a:pt x="2379" y="399"/>
                  </a:lnTo>
                  <a:lnTo>
                    <a:pt x="2379" y="397"/>
                  </a:lnTo>
                  <a:lnTo>
                    <a:pt x="2363" y="399"/>
                  </a:lnTo>
                  <a:lnTo>
                    <a:pt x="2349" y="399"/>
                  </a:lnTo>
                  <a:lnTo>
                    <a:pt x="2333" y="399"/>
                  </a:lnTo>
                  <a:lnTo>
                    <a:pt x="2323" y="397"/>
                  </a:lnTo>
                  <a:lnTo>
                    <a:pt x="2315" y="395"/>
                  </a:lnTo>
                  <a:lnTo>
                    <a:pt x="2317" y="392"/>
                  </a:lnTo>
                  <a:lnTo>
                    <a:pt x="2325" y="392"/>
                  </a:lnTo>
                  <a:lnTo>
                    <a:pt x="2337" y="390"/>
                  </a:lnTo>
                  <a:lnTo>
                    <a:pt x="2351" y="390"/>
                  </a:lnTo>
                  <a:lnTo>
                    <a:pt x="2349" y="388"/>
                  </a:lnTo>
                  <a:lnTo>
                    <a:pt x="2331" y="386"/>
                  </a:lnTo>
                  <a:lnTo>
                    <a:pt x="2310" y="383"/>
                  </a:lnTo>
                  <a:lnTo>
                    <a:pt x="2295" y="381"/>
                  </a:lnTo>
                  <a:lnTo>
                    <a:pt x="2289" y="381"/>
                  </a:lnTo>
                  <a:lnTo>
                    <a:pt x="2297" y="379"/>
                  </a:lnTo>
                  <a:lnTo>
                    <a:pt x="2310" y="379"/>
                  </a:lnTo>
                  <a:lnTo>
                    <a:pt x="2323" y="379"/>
                  </a:lnTo>
                  <a:lnTo>
                    <a:pt x="2310" y="377"/>
                  </a:lnTo>
                  <a:lnTo>
                    <a:pt x="2295" y="372"/>
                  </a:lnTo>
                  <a:lnTo>
                    <a:pt x="2279" y="368"/>
                  </a:lnTo>
                  <a:lnTo>
                    <a:pt x="2264" y="361"/>
                  </a:lnTo>
                  <a:lnTo>
                    <a:pt x="2251" y="357"/>
                  </a:lnTo>
                  <a:lnTo>
                    <a:pt x="2236" y="351"/>
                  </a:lnTo>
                  <a:lnTo>
                    <a:pt x="2220" y="346"/>
                  </a:lnTo>
                  <a:lnTo>
                    <a:pt x="2208" y="339"/>
                  </a:lnTo>
                  <a:lnTo>
                    <a:pt x="2187" y="330"/>
                  </a:lnTo>
                  <a:lnTo>
                    <a:pt x="2156" y="318"/>
                  </a:lnTo>
                  <a:lnTo>
                    <a:pt x="2117" y="300"/>
                  </a:lnTo>
                  <a:lnTo>
                    <a:pt x="2069" y="277"/>
                  </a:lnTo>
                  <a:lnTo>
                    <a:pt x="2018" y="255"/>
                  </a:lnTo>
                  <a:lnTo>
                    <a:pt x="1962" y="229"/>
                  </a:lnTo>
                  <a:lnTo>
                    <a:pt x="1900" y="202"/>
                  </a:lnTo>
                  <a:lnTo>
                    <a:pt x="1841" y="174"/>
                  </a:lnTo>
                  <a:lnTo>
                    <a:pt x="1780" y="147"/>
                  </a:lnTo>
                  <a:lnTo>
                    <a:pt x="1720" y="121"/>
                  </a:lnTo>
                  <a:lnTo>
                    <a:pt x="1667" y="97"/>
                  </a:lnTo>
                  <a:lnTo>
                    <a:pt x="1619" y="74"/>
                  </a:lnTo>
                  <a:lnTo>
                    <a:pt x="1575" y="55"/>
                  </a:lnTo>
                  <a:lnTo>
                    <a:pt x="1539" y="39"/>
                  </a:lnTo>
                  <a:lnTo>
                    <a:pt x="1514" y="28"/>
                  </a:lnTo>
                  <a:lnTo>
                    <a:pt x="1500" y="21"/>
                  </a:lnTo>
                  <a:lnTo>
                    <a:pt x="1486" y="16"/>
                  </a:lnTo>
                  <a:lnTo>
                    <a:pt x="1472" y="11"/>
                  </a:lnTo>
                  <a:lnTo>
                    <a:pt x="1457" y="4"/>
                  </a:lnTo>
                  <a:lnTo>
                    <a:pt x="1442" y="2"/>
                  </a:lnTo>
                  <a:lnTo>
                    <a:pt x="1426" y="0"/>
                  </a:lnTo>
                  <a:lnTo>
                    <a:pt x="1411" y="2"/>
                  </a:lnTo>
                  <a:lnTo>
                    <a:pt x="1393" y="4"/>
                  </a:lnTo>
                  <a:lnTo>
                    <a:pt x="1373" y="13"/>
                  </a:lnTo>
                  <a:lnTo>
                    <a:pt x="1344" y="30"/>
                  </a:lnTo>
                  <a:lnTo>
                    <a:pt x="1334" y="44"/>
                  </a:lnTo>
                  <a:lnTo>
                    <a:pt x="1344" y="57"/>
                  </a:lnTo>
                  <a:lnTo>
                    <a:pt x="1367" y="70"/>
                  </a:lnTo>
                  <a:lnTo>
                    <a:pt x="1395" y="83"/>
                  </a:lnTo>
                  <a:lnTo>
                    <a:pt x="1442" y="107"/>
                  </a:lnTo>
                  <a:lnTo>
                    <a:pt x="1502" y="141"/>
                  </a:lnTo>
                  <a:lnTo>
                    <a:pt x="1569" y="179"/>
                  </a:lnTo>
                  <a:lnTo>
                    <a:pt x="1636" y="218"/>
                  </a:lnTo>
                  <a:lnTo>
                    <a:pt x="1698" y="255"/>
                  </a:lnTo>
                  <a:lnTo>
                    <a:pt x="1746" y="286"/>
                  </a:lnTo>
                  <a:lnTo>
                    <a:pt x="1774" y="309"/>
                  </a:lnTo>
                  <a:lnTo>
                    <a:pt x="1746" y="297"/>
                  </a:lnTo>
                  <a:lnTo>
                    <a:pt x="1713" y="281"/>
                  </a:lnTo>
                  <a:lnTo>
                    <a:pt x="1674" y="267"/>
                  </a:lnTo>
                  <a:lnTo>
                    <a:pt x="1633" y="251"/>
                  </a:lnTo>
                  <a:lnTo>
                    <a:pt x="1590" y="233"/>
                  </a:lnTo>
                  <a:lnTo>
                    <a:pt x="1546" y="216"/>
                  </a:lnTo>
                  <a:lnTo>
                    <a:pt x="1500" y="195"/>
                  </a:lnTo>
                  <a:lnTo>
                    <a:pt x="1454" y="179"/>
                  </a:lnTo>
                  <a:lnTo>
                    <a:pt x="1411" y="160"/>
                  </a:lnTo>
                  <a:lnTo>
                    <a:pt x="1367" y="146"/>
                  </a:lnTo>
                  <a:lnTo>
                    <a:pt x="1329" y="130"/>
                  </a:lnTo>
                  <a:lnTo>
                    <a:pt x="1293" y="114"/>
                  </a:lnTo>
                  <a:lnTo>
                    <a:pt x="1262" y="104"/>
                  </a:lnTo>
                  <a:lnTo>
                    <a:pt x="1236" y="95"/>
                  </a:lnTo>
                  <a:lnTo>
                    <a:pt x="1216" y="88"/>
                  </a:lnTo>
                  <a:lnTo>
                    <a:pt x="1203" y="83"/>
                  </a:lnTo>
                  <a:lnTo>
                    <a:pt x="1188" y="79"/>
                  </a:lnTo>
                  <a:lnTo>
                    <a:pt x="1170" y="77"/>
                  </a:lnTo>
                  <a:lnTo>
                    <a:pt x="1155" y="77"/>
                  </a:lnTo>
                  <a:lnTo>
                    <a:pt x="1139" y="77"/>
                  </a:lnTo>
                  <a:lnTo>
                    <a:pt x="1123" y="79"/>
                  </a:lnTo>
                  <a:lnTo>
                    <a:pt x="1106" y="83"/>
                  </a:lnTo>
                  <a:lnTo>
                    <a:pt x="1091" y="88"/>
                  </a:lnTo>
                  <a:lnTo>
                    <a:pt x="1073" y="95"/>
                  </a:lnTo>
                  <a:lnTo>
                    <a:pt x="1050" y="107"/>
                  </a:lnTo>
                  <a:lnTo>
                    <a:pt x="1044" y="121"/>
                  </a:lnTo>
                  <a:lnTo>
                    <a:pt x="1057" y="134"/>
                  </a:lnTo>
                  <a:lnTo>
                    <a:pt x="1083" y="149"/>
                  </a:lnTo>
                  <a:lnTo>
                    <a:pt x="1095" y="156"/>
                  </a:lnTo>
                  <a:lnTo>
                    <a:pt x="1113" y="165"/>
                  </a:lnTo>
                  <a:lnTo>
                    <a:pt x="1139" y="176"/>
                  </a:lnTo>
                  <a:lnTo>
                    <a:pt x="1167" y="190"/>
                  </a:lnTo>
                  <a:lnTo>
                    <a:pt x="1203" y="207"/>
                  </a:lnTo>
                  <a:lnTo>
                    <a:pt x="1240" y="225"/>
                  </a:lnTo>
                  <a:lnTo>
                    <a:pt x="1280" y="242"/>
                  </a:lnTo>
                  <a:lnTo>
                    <a:pt x="1321" y="262"/>
                  </a:lnTo>
                  <a:lnTo>
                    <a:pt x="1363" y="281"/>
                  </a:lnTo>
                  <a:lnTo>
                    <a:pt x="1403" y="302"/>
                  </a:lnTo>
                  <a:lnTo>
                    <a:pt x="1442" y="321"/>
                  </a:lnTo>
                  <a:lnTo>
                    <a:pt x="1478" y="339"/>
                  </a:lnTo>
                  <a:lnTo>
                    <a:pt x="1510" y="357"/>
                  </a:lnTo>
                  <a:lnTo>
                    <a:pt x="1539" y="372"/>
                  </a:lnTo>
                  <a:lnTo>
                    <a:pt x="1562" y="388"/>
                  </a:lnTo>
                  <a:lnTo>
                    <a:pt x="1577" y="399"/>
                  </a:lnTo>
                  <a:lnTo>
                    <a:pt x="1524" y="374"/>
                  </a:lnTo>
                  <a:lnTo>
                    <a:pt x="1464" y="351"/>
                  </a:lnTo>
                  <a:lnTo>
                    <a:pt x="1403" y="323"/>
                  </a:lnTo>
                  <a:lnTo>
                    <a:pt x="1339" y="297"/>
                  </a:lnTo>
                  <a:lnTo>
                    <a:pt x="1272" y="271"/>
                  </a:lnTo>
                  <a:lnTo>
                    <a:pt x="1208" y="242"/>
                  </a:lnTo>
                  <a:lnTo>
                    <a:pt x="1145" y="216"/>
                  </a:lnTo>
                  <a:lnTo>
                    <a:pt x="1080" y="190"/>
                  </a:lnTo>
                  <a:lnTo>
                    <a:pt x="1022" y="163"/>
                  </a:lnTo>
                  <a:lnTo>
                    <a:pt x="965" y="141"/>
                  </a:lnTo>
                  <a:lnTo>
                    <a:pt x="911" y="119"/>
                  </a:lnTo>
                  <a:lnTo>
                    <a:pt x="865" y="99"/>
                  </a:lnTo>
                  <a:lnTo>
                    <a:pt x="827" y="81"/>
                  </a:lnTo>
                  <a:lnTo>
                    <a:pt x="794" y="68"/>
                  </a:lnTo>
                  <a:lnTo>
                    <a:pt x="768" y="57"/>
                  </a:lnTo>
                  <a:lnTo>
                    <a:pt x="752" y="51"/>
                  </a:lnTo>
                  <a:lnTo>
                    <a:pt x="732" y="42"/>
                  </a:lnTo>
                  <a:lnTo>
                    <a:pt x="712" y="33"/>
                  </a:lnTo>
                  <a:lnTo>
                    <a:pt x="691" y="23"/>
                  </a:lnTo>
                  <a:lnTo>
                    <a:pt x="671" y="18"/>
                  </a:lnTo>
                  <a:lnTo>
                    <a:pt x="651" y="16"/>
                  </a:lnTo>
                  <a:lnTo>
                    <a:pt x="627" y="13"/>
                  </a:lnTo>
                  <a:lnTo>
                    <a:pt x="601" y="18"/>
                  </a:lnTo>
                  <a:lnTo>
                    <a:pt x="576" y="23"/>
                  </a:lnTo>
                  <a:lnTo>
                    <a:pt x="552" y="35"/>
                  </a:lnTo>
                  <a:lnTo>
                    <a:pt x="538" y="46"/>
                  </a:lnTo>
                  <a:lnTo>
                    <a:pt x="526" y="60"/>
                  </a:lnTo>
                  <a:lnTo>
                    <a:pt x="526" y="70"/>
                  </a:lnTo>
                  <a:lnTo>
                    <a:pt x="532" y="83"/>
                  </a:lnTo>
                  <a:lnTo>
                    <a:pt x="542" y="97"/>
                  </a:lnTo>
                  <a:lnTo>
                    <a:pt x="560" y="109"/>
                  </a:lnTo>
                  <a:lnTo>
                    <a:pt x="581" y="121"/>
                  </a:lnTo>
                  <a:lnTo>
                    <a:pt x="596" y="128"/>
                  </a:lnTo>
                  <a:lnTo>
                    <a:pt x="622" y="139"/>
                  </a:lnTo>
                  <a:lnTo>
                    <a:pt x="653" y="149"/>
                  </a:lnTo>
                  <a:lnTo>
                    <a:pt x="689" y="165"/>
                  </a:lnTo>
                  <a:lnTo>
                    <a:pt x="732" y="181"/>
                  </a:lnTo>
                  <a:lnTo>
                    <a:pt x="776" y="200"/>
                  </a:lnTo>
                  <a:lnTo>
                    <a:pt x="822" y="218"/>
                  </a:lnTo>
                  <a:lnTo>
                    <a:pt x="867" y="237"/>
                  </a:lnTo>
                  <a:lnTo>
                    <a:pt x="913" y="260"/>
                  </a:lnTo>
                  <a:lnTo>
                    <a:pt x="957" y="279"/>
                  </a:lnTo>
                  <a:lnTo>
                    <a:pt x="998" y="300"/>
                  </a:lnTo>
                  <a:lnTo>
                    <a:pt x="1034" y="319"/>
                  </a:lnTo>
                  <a:lnTo>
                    <a:pt x="1065" y="339"/>
                  </a:lnTo>
                  <a:lnTo>
                    <a:pt x="1091" y="357"/>
                  </a:lnTo>
                  <a:lnTo>
                    <a:pt x="1106" y="374"/>
                  </a:lnTo>
                  <a:lnTo>
                    <a:pt x="1113" y="388"/>
                  </a:lnTo>
                  <a:lnTo>
                    <a:pt x="1085" y="377"/>
                  </a:lnTo>
                  <a:lnTo>
                    <a:pt x="1052" y="361"/>
                  </a:lnTo>
                  <a:lnTo>
                    <a:pt x="1011" y="344"/>
                  </a:lnTo>
                  <a:lnTo>
                    <a:pt x="965" y="321"/>
                  </a:lnTo>
                  <a:lnTo>
                    <a:pt x="913" y="300"/>
                  </a:lnTo>
                  <a:lnTo>
                    <a:pt x="860" y="274"/>
                  </a:lnTo>
                  <a:lnTo>
                    <a:pt x="801" y="249"/>
                  </a:lnTo>
                  <a:lnTo>
                    <a:pt x="740" y="220"/>
                  </a:lnTo>
                  <a:lnTo>
                    <a:pt x="678" y="193"/>
                  </a:lnTo>
                  <a:lnTo>
                    <a:pt x="611" y="167"/>
                  </a:lnTo>
                  <a:lnTo>
                    <a:pt x="545" y="141"/>
                  </a:lnTo>
                  <a:lnTo>
                    <a:pt x="478" y="116"/>
                  </a:lnTo>
                  <a:lnTo>
                    <a:pt x="411" y="92"/>
                  </a:lnTo>
                  <a:lnTo>
                    <a:pt x="347" y="70"/>
                  </a:lnTo>
                  <a:lnTo>
                    <a:pt x="281" y="51"/>
                  </a:lnTo>
                  <a:lnTo>
                    <a:pt x="220" y="35"/>
                  </a:lnTo>
                  <a:lnTo>
                    <a:pt x="187" y="28"/>
                  </a:lnTo>
                  <a:lnTo>
                    <a:pt x="159" y="23"/>
                  </a:lnTo>
                  <a:lnTo>
                    <a:pt x="133" y="21"/>
                  </a:lnTo>
                  <a:lnTo>
                    <a:pt x="109" y="20"/>
                  </a:lnTo>
                  <a:lnTo>
                    <a:pt x="89" y="21"/>
                  </a:lnTo>
                  <a:lnTo>
                    <a:pt x="68" y="26"/>
                  </a:lnTo>
                  <a:lnTo>
                    <a:pt x="50" y="30"/>
                  </a:lnTo>
                  <a:lnTo>
                    <a:pt x="30" y="37"/>
                  </a:lnTo>
                  <a:lnTo>
                    <a:pt x="12" y="46"/>
                  </a:lnTo>
                  <a:lnTo>
                    <a:pt x="2" y="55"/>
                  </a:lnTo>
                  <a:lnTo>
                    <a:pt x="0" y="61"/>
                  </a:lnTo>
                  <a:lnTo>
                    <a:pt x="0" y="70"/>
                  </a:lnTo>
                  <a:lnTo>
                    <a:pt x="7" y="79"/>
                  </a:lnTo>
                  <a:lnTo>
                    <a:pt x="18" y="88"/>
                  </a:lnTo>
                  <a:lnTo>
                    <a:pt x="32" y="99"/>
                  </a:lnTo>
                  <a:lnTo>
                    <a:pt x="50" y="107"/>
                  </a:lnTo>
                  <a:lnTo>
                    <a:pt x="79" y="121"/>
                  </a:lnTo>
                  <a:lnTo>
                    <a:pt x="117" y="139"/>
                  </a:lnTo>
                  <a:lnTo>
                    <a:pt x="163" y="158"/>
                  </a:lnTo>
                  <a:lnTo>
                    <a:pt x="214" y="179"/>
                  </a:lnTo>
                  <a:lnTo>
                    <a:pt x="264" y="200"/>
                  </a:lnTo>
                  <a:lnTo>
                    <a:pt x="304" y="216"/>
                  </a:lnTo>
                  <a:lnTo>
                    <a:pt x="335" y="232"/>
                  </a:lnTo>
                  <a:lnTo>
                    <a:pt x="353" y="237"/>
                  </a:lnTo>
                  <a:lnTo>
                    <a:pt x="340" y="229"/>
                  </a:lnTo>
                  <a:lnTo>
                    <a:pt x="320" y="218"/>
                  </a:lnTo>
                  <a:lnTo>
                    <a:pt x="299" y="207"/>
                  </a:lnTo>
                  <a:lnTo>
                    <a:pt x="286" y="1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2776" name="Picture 165" descr="CamCord1">
            <a:extLst>
              <a:ext uri="{FF2B5EF4-FFF2-40B4-BE49-F238E27FC236}">
                <a16:creationId xmlns:a16="http://schemas.microsoft.com/office/drawing/2014/main" id="{72903FBF-3677-4034-858F-B6026C1E3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77" name="Picture 166" descr="35mmCamera1">
            <a:extLst>
              <a:ext uri="{FF2B5EF4-FFF2-40B4-BE49-F238E27FC236}">
                <a16:creationId xmlns:a16="http://schemas.microsoft.com/office/drawing/2014/main" id="{0B9132D6-5F11-4D52-B480-FDA4F46197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78" name="AutoShape 16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7A5C78D2-C477-4074-9D59-312DBFE5A5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79" name="AutoShape 16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40C3E98-3434-4B8D-A6EC-3DA12BC60F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80" name="AutoShape 16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A45C9CC7-817A-483D-9596-61989E9B8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81" name="AutoShape 17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F66421A0-67B6-456A-A7CE-59F6DD6F1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82" name="AutoShape 17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4DFA0C4-8688-4405-BDDA-8B120D02F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83" name="AutoShape 17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3645D67D-8724-480B-8A19-DEAF0F428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84" name="AutoShape 17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0E7B588A-041A-48C5-8B66-5DB1A0C60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2785" name="AutoShape 174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F12C84A9-8F48-4213-9EA9-9204BB2AF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1151" name="AutoShape 175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D671455A-F1F7-4AFE-9E62-E81A93D41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1152" name="Text Box 176">
            <a:extLst>
              <a:ext uri="{FF2B5EF4-FFF2-40B4-BE49-F238E27FC236}">
                <a16:creationId xmlns:a16="http://schemas.microsoft.com/office/drawing/2014/main" id="{99D96EDF-5D75-4755-A233-0231AA1E73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1153" name="AutoShape 17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EC1B98A-4736-420D-9DE2-4ED6535D8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1154" name="AutoShape 17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50BF636-57DA-4AE0-A558-633F67430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1155" name="AutoShape 17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A89CCC4-435B-48F4-A130-2C72D1FA0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1156" name="AutoShape 18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758BE90-3810-4959-B8D7-FBD128796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1157" name="AutoShape 18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83943EF-C4FC-41A8-A82E-527498640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94" name="Group 2">
            <a:extLst>
              <a:ext uri="{FF2B5EF4-FFF2-40B4-BE49-F238E27FC236}">
                <a16:creationId xmlns:a16="http://schemas.microsoft.com/office/drawing/2014/main" id="{7C4A075D-C82C-44FB-88BD-DFE0AFF6255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33822" name="AutoShape 3">
              <a:extLst>
                <a:ext uri="{FF2B5EF4-FFF2-40B4-BE49-F238E27FC236}">
                  <a16:creationId xmlns:a16="http://schemas.microsoft.com/office/drawing/2014/main" id="{1A8BE88C-0815-49E0-B878-1E3CD37A79B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3" name="Rectangle 4">
              <a:extLst>
                <a:ext uri="{FF2B5EF4-FFF2-40B4-BE49-F238E27FC236}">
                  <a16:creationId xmlns:a16="http://schemas.microsoft.com/office/drawing/2014/main" id="{9B7217E0-62C9-446D-B21E-4701DB13C8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" y="254"/>
              <a:ext cx="5236" cy="3812"/>
            </a:xfrm>
            <a:prstGeom prst="rect">
              <a:avLst/>
            </a:prstGeom>
            <a:noFill/>
            <a:ln w="46038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3824" name="Freeform 5">
              <a:extLst>
                <a:ext uri="{FF2B5EF4-FFF2-40B4-BE49-F238E27FC236}">
                  <a16:creationId xmlns:a16="http://schemas.microsoft.com/office/drawing/2014/main" id="{80A4FC6F-EE88-447C-8DAA-6DB0D08C2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" y="15"/>
              <a:ext cx="5731" cy="4290"/>
            </a:xfrm>
            <a:custGeom>
              <a:avLst/>
              <a:gdLst>
                <a:gd name="T0" fmla="*/ 116 w 17194"/>
                <a:gd name="T1" fmla="*/ 0 h 12870"/>
                <a:gd name="T2" fmla="*/ 1793 w 17194"/>
                <a:gd name="T3" fmla="*/ 0 h 12870"/>
                <a:gd name="T4" fmla="*/ 1793 w 17194"/>
                <a:gd name="T5" fmla="*/ 113 h 12870"/>
                <a:gd name="T6" fmla="*/ 1910 w 17194"/>
                <a:gd name="T7" fmla="*/ 113 h 12870"/>
                <a:gd name="T8" fmla="*/ 1910 w 17194"/>
                <a:gd name="T9" fmla="*/ 1318 h 12870"/>
                <a:gd name="T10" fmla="*/ 1793 w 17194"/>
                <a:gd name="T11" fmla="*/ 1318 h 12870"/>
                <a:gd name="T12" fmla="*/ 1793 w 17194"/>
                <a:gd name="T13" fmla="*/ 1430 h 12870"/>
                <a:gd name="T14" fmla="*/ 116 w 17194"/>
                <a:gd name="T15" fmla="*/ 1430 h 12870"/>
                <a:gd name="T16" fmla="*/ 116 w 17194"/>
                <a:gd name="T17" fmla="*/ 1318 h 12870"/>
                <a:gd name="T18" fmla="*/ 0 w 17194"/>
                <a:gd name="T19" fmla="*/ 1318 h 12870"/>
                <a:gd name="T20" fmla="*/ 0 w 17194"/>
                <a:gd name="T21" fmla="*/ 113 h 12870"/>
                <a:gd name="T22" fmla="*/ 116 w 17194"/>
                <a:gd name="T23" fmla="*/ 113 h 12870"/>
                <a:gd name="T24" fmla="*/ 116 w 17194"/>
                <a:gd name="T25" fmla="*/ 38 h 12870"/>
                <a:gd name="T26" fmla="*/ 116 w 17194"/>
                <a:gd name="T27" fmla="*/ 0 h 12870"/>
                <a:gd name="T28" fmla="*/ 155 w 17194"/>
                <a:gd name="T29" fmla="*/ 39 h 12870"/>
                <a:gd name="T30" fmla="*/ 155 w 17194"/>
                <a:gd name="T31" fmla="*/ 151 h 12870"/>
                <a:gd name="T32" fmla="*/ 38 w 17194"/>
                <a:gd name="T33" fmla="*/ 151 h 12870"/>
                <a:gd name="T34" fmla="*/ 38 w 17194"/>
                <a:gd name="T35" fmla="*/ 1280 h 12870"/>
                <a:gd name="T36" fmla="*/ 155 w 17194"/>
                <a:gd name="T37" fmla="*/ 1280 h 12870"/>
                <a:gd name="T38" fmla="*/ 155 w 17194"/>
                <a:gd name="T39" fmla="*/ 1393 h 12870"/>
                <a:gd name="T40" fmla="*/ 1755 w 17194"/>
                <a:gd name="T41" fmla="*/ 1393 h 12870"/>
                <a:gd name="T42" fmla="*/ 1755 w 17194"/>
                <a:gd name="T43" fmla="*/ 1280 h 12870"/>
                <a:gd name="T44" fmla="*/ 1873 w 17194"/>
                <a:gd name="T45" fmla="*/ 1280 h 12870"/>
                <a:gd name="T46" fmla="*/ 1873 w 17194"/>
                <a:gd name="T47" fmla="*/ 151 h 12870"/>
                <a:gd name="T48" fmla="*/ 1755 w 17194"/>
                <a:gd name="T49" fmla="*/ 151 h 12870"/>
                <a:gd name="T50" fmla="*/ 1755 w 17194"/>
                <a:gd name="T51" fmla="*/ 39 h 12870"/>
                <a:gd name="T52" fmla="*/ 155 w 17194"/>
                <a:gd name="T53" fmla="*/ 39 h 12870"/>
                <a:gd name="T54" fmla="*/ 116 w 17194"/>
                <a:gd name="T55" fmla="*/ 0 h 1287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194" h="12870">
                  <a:moveTo>
                    <a:pt x="1044" y="0"/>
                  </a:moveTo>
                  <a:lnTo>
                    <a:pt x="16139" y="0"/>
                  </a:lnTo>
                  <a:lnTo>
                    <a:pt x="16139" y="1020"/>
                  </a:lnTo>
                  <a:lnTo>
                    <a:pt x="17194" y="1020"/>
                  </a:lnTo>
                  <a:lnTo>
                    <a:pt x="17194" y="11860"/>
                  </a:lnTo>
                  <a:lnTo>
                    <a:pt x="16139" y="11860"/>
                  </a:lnTo>
                  <a:lnTo>
                    <a:pt x="16139" y="12870"/>
                  </a:lnTo>
                  <a:lnTo>
                    <a:pt x="1044" y="12870"/>
                  </a:lnTo>
                  <a:lnTo>
                    <a:pt x="1044" y="11860"/>
                  </a:lnTo>
                  <a:lnTo>
                    <a:pt x="0" y="11860"/>
                  </a:lnTo>
                  <a:lnTo>
                    <a:pt x="0" y="1020"/>
                  </a:lnTo>
                  <a:lnTo>
                    <a:pt x="1044" y="1020"/>
                  </a:lnTo>
                  <a:lnTo>
                    <a:pt x="1044" y="344"/>
                  </a:lnTo>
                  <a:lnTo>
                    <a:pt x="1044" y="0"/>
                  </a:lnTo>
                  <a:lnTo>
                    <a:pt x="1392" y="352"/>
                  </a:lnTo>
                  <a:lnTo>
                    <a:pt x="1392" y="1363"/>
                  </a:lnTo>
                  <a:lnTo>
                    <a:pt x="340" y="1363"/>
                  </a:lnTo>
                  <a:lnTo>
                    <a:pt x="340" y="11519"/>
                  </a:lnTo>
                  <a:lnTo>
                    <a:pt x="1392" y="11519"/>
                  </a:lnTo>
                  <a:lnTo>
                    <a:pt x="1392" y="12540"/>
                  </a:lnTo>
                  <a:lnTo>
                    <a:pt x="15793" y="12540"/>
                  </a:lnTo>
                  <a:lnTo>
                    <a:pt x="15793" y="11519"/>
                  </a:lnTo>
                  <a:lnTo>
                    <a:pt x="16857" y="11519"/>
                  </a:lnTo>
                  <a:lnTo>
                    <a:pt x="16857" y="1363"/>
                  </a:lnTo>
                  <a:lnTo>
                    <a:pt x="15793" y="1363"/>
                  </a:lnTo>
                  <a:lnTo>
                    <a:pt x="15793" y="352"/>
                  </a:lnTo>
                  <a:lnTo>
                    <a:pt x="1392" y="352"/>
                  </a:lnTo>
                  <a:lnTo>
                    <a:pt x="1044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25" name="Freeform 6">
              <a:extLst>
                <a:ext uri="{FF2B5EF4-FFF2-40B4-BE49-F238E27FC236}">
                  <a16:creationId xmlns:a16="http://schemas.microsoft.com/office/drawing/2014/main" id="{050C3305-EC5F-4485-B96B-7FAF7CFC3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" y="15"/>
              <a:ext cx="5731" cy="4290"/>
            </a:xfrm>
            <a:custGeom>
              <a:avLst/>
              <a:gdLst>
                <a:gd name="T0" fmla="*/ 116 w 17194"/>
                <a:gd name="T1" fmla="*/ 0 h 12870"/>
                <a:gd name="T2" fmla="*/ 1793 w 17194"/>
                <a:gd name="T3" fmla="*/ 0 h 12870"/>
                <a:gd name="T4" fmla="*/ 1793 w 17194"/>
                <a:gd name="T5" fmla="*/ 113 h 12870"/>
                <a:gd name="T6" fmla="*/ 1910 w 17194"/>
                <a:gd name="T7" fmla="*/ 113 h 12870"/>
                <a:gd name="T8" fmla="*/ 1910 w 17194"/>
                <a:gd name="T9" fmla="*/ 1318 h 12870"/>
                <a:gd name="T10" fmla="*/ 1793 w 17194"/>
                <a:gd name="T11" fmla="*/ 1318 h 12870"/>
                <a:gd name="T12" fmla="*/ 1793 w 17194"/>
                <a:gd name="T13" fmla="*/ 1430 h 12870"/>
                <a:gd name="T14" fmla="*/ 116 w 17194"/>
                <a:gd name="T15" fmla="*/ 1430 h 12870"/>
                <a:gd name="T16" fmla="*/ 116 w 17194"/>
                <a:gd name="T17" fmla="*/ 1318 h 12870"/>
                <a:gd name="T18" fmla="*/ 0 w 17194"/>
                <a:gd name="T19" fmla="*/ 1318 h 12870"/>
                <a:gd name="T20" fmla="*/ 0 w 17194"/>
                <a:gd name="T21" fmla="*/ 113 h 12870"/>
                <a:gd name="T22" fmla="*/ 116 w 17194"/>
                <a:gd name="T23" fmla="*/ 113 h 12870"/>
                <a:gd name="T24" fmla="*/ 116 w 17194"/>
                <a:gd name="T25" fmla="*/ 38 h 12870"/>
                <a:gd name="T26" fmla="*/ 116 w 17194"/>
                <a:gd name="T27" fmla="*/ 0 h 1287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194" h="12870">
                  <a:moveTo>
                    <a:pt x="1044" y="0"/>
                  </a:moveTo>
                  <a:lnTo>
                    <a:pt x="16139" y="0"/>
                  </a:lnTo>
                  <a:lnTo>
                    <a:pt x="16139" y="1020"/>
                  </a:lnTo>
                  <a:lnTo>
                    <a:pt x="17194" y="1020"/>
                  </a:lnTo>
                  <a:lnTo>
                    <a:pt x="17194" y="11860"/>
                  </a:lnTo>
                  <a:lnTo>
                    <a:pt x="16139" y="11860"/>
                  </a:lnTo>
                  <a:lnTo>
                    <a:pt x="16139" y="12870"/>
                  </a:lnTo>
                  <a:lnTo>
                    <a:pt x="1044" y="12870"/>
                  </a:lnTo>
                  <a:lnTo>
                    <a:pt x="1044" y="11860"/>
                  </a:lnTo>
                  <a:lnTo>
                    <a:pt x="0" y="11860"/>
                  </a:lnTo>
                  <a:lnTo>
                    <a:pt x="0" y="1020"/>
                  </a:lnTo>
                  <a:lnTo>
                    <a:pt x="1044" y="1020"/>
                  </a:lnTo>
                  <a:lnTo>
                    <a:pt x="1044" y="344"/>
                  </a:lnTo>
                  <a:lnTo>
                    <a:pt x="1044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26" name="Freeform 7">
              <a:extLst>
                <a:ext uri="{FF2B5EF4-FFF2-40B4-BE49-F238E27FC236}">
                  <a16:creationId xmlns:a16="http://schemas.microsoft.com/office/drawing/2014/main" id="{9FC430E1-11BB-4A53-A43F-0EE929634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29"/>
              <a:ext cx="5506" cy="4062"/>
            </a:xfrm>
            <a:custGeom>
              <a:avLst/>
              <a:gdLst>
                <a:gd name="T0" fmla="*/ 117 w 16517"/>
                <a:gd name="T1" fmla="*/ 0 h 12186"/>
                <a:gd name="T2" fmla="*/ 117 w 16517"/>
                <a:gd name="T3" fmla="*/ 112 h 12186"/>
                <a:gd name="T4" fmla="*/ 0 w 16517"/>
                <a:gd name="T5" fmla="*/ 112 h 12186"/>
                <a:gd name="T6" fmla="*/ 0 w 16517"/>
                <a:gd name="T7" fmla="*/ 1242 h 12186"/>
                <a:gd name="T8" fmla="*/ 117 w 16517"/>
                <a:gd name="T9" fmla="*/ 1242 h 12186"/>
                <a:gd name="T10" fmla="*/ 117 w 16517"/>
                <a:gd name="T11" fmla="*/ 1354 h 12186"/>
                <a:gd name="T12" fmla="*/ 1717 w 16517"/>
                <a:gd name="T13" fmla="*/ 1354 h 12186"/>
                <a:gd name="T14" fmla="*/ 1717 w 16517"/>
                <a:gd name="T15" fmla="*/ 1242 h 12186"/>
                <a:gd name="T16" fmla="*/ 1835 w 16517"/>
                <a:gd name="T17" fmla="*/ 1242 h 12186"/>
                <a:gd name="T18" fmla="*/ 1835 w 16517"/>
                <a:gd name="T19" fmla="*/ 112 h 12186"/>
                <a:gd name="T20" fmla="*/ 1717 w 16517"/>
                <a:gd name="T21" fmla="*/ 112 h 12186"/>
                <a:gd name="T22" fmla="*/ 1717 w 16517"/>
                <a:gd name="T23" fmla="*/ 0 h 12186"/>
                <a:gd name="T24" fmla="*/ 117 w 16517"/>
                <a:gd name="T25" fmla="*/ 0 h 1218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17" h="12186">
                  <a:moveTo>
                    <a:pt x="1053" y="0"/>
                  </a:moveTo>
                  <a:lnTo>
                    <a:pt x="1053" y="1009"/>
                  </a:lnTo>
                  <a:lnTo>
                    <a:pt x="0" y="1009"/>
                  </a:lnTo>
                  <a:lnTo>
                    <a:pt x="0" y="11175"/>
                  </a:lnTo>
                  <a:lnTo>
                    <a:pt x="1053" y="11175"/>
                  </a:lnTo>
                  <a:lnTo>
                    <a:pt x="1053" y="12186"/>
                  </a:lnTo>
                  <a:lnTo>
                    <a:pt x="15454" y="12186"/>
                  </a:lnTo>
                  <a:lnTo>
                    <a:pt x="15454" y="11175"/>
                  </a:lnTo>
                  <a:lnTo>
                    <a:pt x="16517" y="11175"/>
                  </a:lnTo>
                  <a:lnTo>
                    <a:pt x="16517" y="1009"/>
                  </a:lnTo>
                  <a:lnTo>
                    <a:pt x="15454" y="1009"/>
                  </a:lnTo>
                  <a:lnTo>
                    <a:pt x="15454" y="0"/>
                  </a:lnTo>
                  <a:lnTo>
                    <a:pt x="1053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3795" name="AutoShape 8">
            <a:extLst>
              <a:ext uri="{FF2B5EF4-FFF2-40B4-BE49-F238E27FC236}">
                <a16:creationId xmlns:a16="http://schemas.microsoft.com/office/drawing/2014/main" id="{CE1B6220-0B5F-4B76-9B46-C9DA332A8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219200"/>
            <a:ext cx="3810000" cy="4343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080808"/>
              </a:gs>
            </a:gsLst>
            <a:lin ang="54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796" name="Rectangle 9">
            <a:extLst>
              <a:ext uri="{FF2B5EF4-FFF2-40B4-BE49-F238E27FC236}">
                <a16:creationId xmlns:a16="http://schemas.microsoft.com/office/drawing/2014/main" id="{C3E2A778-CC4F-46C5-B22D-A04F18BF51C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1295400"/>
            <a:ext cx="3657600" cy="3810000"/>
          </a:xfrm>
        </p:spPr>
        <p:txBody>
          <a:bodyPr/>
          <a:lstStyle/>
          <a:p>
            <a:pPr>
              <a:lnSpc>
                <a:spcPct val="170000"/>
              </a:lnSpc>
            </a:pPr>
            <a:r>
              <a:rPr lang="en-US" altLang="en-US" sz="4600" b="1">
                <a:solidFill>
                  <a:srgbClr val="FFFF00"/>
                </a:solidFill>
              </a:rPr>
              <a:t>LA DOSIS</a:t>
            </a:r>
            <a:br>
              <a:rPr lang="en-US" altLang="en-US" sz="4600" b="1">
                <a:solidFill>
                  <a:srgbClr val="FFFF00"/>
                </a:solidFill>
              </a:rPr>
            </a:br>
            <a:r>
              <a:rPr lang="en-US" altLang="en-US" sz="4600" b="1">
                <a:solidFill>
                  <a:srgbClr val="FFFF00"/>
                </a:solidFill>
              </a:rPr>
              <a:t>DE</a:t>
            </a:r>
            <a:br>
              <a:rPr lang="en-US" altLang="en-US" sz="4600" b="1">
                <a:solidFill>
                  <a:srgbClr val="FFFF00"/>
                </a:solidFill>
              </a:rPr>
            </a:br>
            <a:r>
              <a:rPr lang="en-US" altLang="en-US" sz="4600" b="1">
                <a:solidFill>
                  <a:srgbClr val="FFFF00"/>
                </a:solidFill>
              </a:rPr>
              <a:t>EJERCICIO</a:t>
            </a:r>
            <a:endParaRPr lang="en-029" altLang="en-US" sz="4600" b="1">
              <a:solidFill>
                <a:srgbClr val="FFFF00"/>
              </a:solidFill>
            </a:endParaRPr>
          </a:p>
        </p:txBody>
      </p:sp>
      <p:grpSp>
        <p:nvGrpSpPr>
          <p:cNvPr id="33797" name="Group 10">
            <a:extLst>
              <a:ext uri="{FF2B5EF4-FFF2-40B4-BE49-F238E27FC236}">
                <a16:creationId xmlns:a16="http://schemas.microsoft.com/office/drawing/2014/main" id="{857400A5-8421-40B8-A703-B8F2B503817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970463" y="1066800"/>
            <a:ext cx="3408362" cy="4572000"/>
            <a:chOff x="3131" y="672"/>
            <a:chExt cx="2147" cy="2880"/>
          </a:xfrm>
        </p:grpSpPr>
        <p:sp>
          <p:nvSpPr>
            <p:cNvPr id="33815" name="AutoShape 11">
              <a:extLst>
                <a:ext uri="{FF2B5EF4-FFF2-40B4-BE49-F238E27FC236}">
                  <a16:creationId xmlns:a16="http://schemas.microsoft.com/office/drawing/2014/main" id="{3A5D0E31-2CCC-4B4E-9E53-428E919B06B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131" y="672"/>
              <a:ext cx="2147" cy="28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16" name="Rectangle 12">
              <a:extLst>
                <a:ext uri="{FF2B5EF4-FFF2-40B4-BE49-F238E27FC236}">
                  <a16:creationId xmlns:a16="http://schemas.microsoft.com/office/drawing/2014/main" id="{2B8496D9-E761-435D-9B60-9F29C4935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744"/>
              <a:ext cx="2011" cy="2734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3817" name="Freeform 13">
              <a:extLst>
                <a:ext uri="{FF2B5EF4-FFF2-40B4-BE49-F238E27FC236}">
                  <a16:creationId xmlns:a16="http://schemas.microsoft.com/office/drawing/2014/main" id="{E7CC81C5-3198-45F1-9F2E-B8B3EA06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682"/>
              <a:ext cx="63" cy="2859"/>
            </a:xfrm>
            <a:custGeom>
              <a:avLst/>
              <a:gdLst>
                <a:gd name="T0" fmla="*/ 0 w 189"/>
                <a:gd name="T1" fmla="*/ 0 h 8577"/>
                <a:gd name="T2" fmla="*/ 21 w 189"/>
                <a:gd name="T3" fmla="*/ 21 h 8577"/>
                <a:gd name="T4" fmla="*/ 21 w 189"/>
                <a:gd name="T5" fmla="*/ 932 h 8577"/>
                <a:gd name="T6" fmla="*/ 0 w 189"/>
                <a:gd name="T7" fmla="*/ 953 h 8577"/>
                <a:gd name="T8" fmla="*/ 0 w 189"/>
                <a:gd name="T9" fmla="*/ 0 h 85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9" h="8577">
                  <a:moveTo>
                    <a:pt x="0" y="0"/>
                  </a:moveTo>
                  <a:lnTo>
                    <a:pt x="189" y="188"/>
                  </a:lnTo>
                  <a:lnTo>
                    <a:pt x="189" y="8389"/>
                  </a:lnTo>
                  <a:lnTo>
                    <a:pt x="0" y="85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9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18" name="Freeform 14">
              <a:extLst>
                <a:ext uri="{FF2B5EF4-FFF2-40B4-BE49-F238E27FC236}">
                  <a16:creationId xmlns:a16="http://schemas.microsoft.com/office/drawing/2014/main" id="{F4794AE6-50BD-4903-903C-95FAF74F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682"/>
              <a:ext cx="2136" cy="62"/>
            </a:xfrm>
            <a:custGeom>
              <a:avLst/>
              <a:gdLst>
                <a:gd name="T0" fmla="*/ 0 w 6407"/>
                <a:gd name="T1" fmla="*/ 0 h 188"/>
                <a:gd name="T2" fmla="*/ 21 w 6407"/>
                <a:gd name="T3" fmla="*/ 20 h 188"/>
                <a:gd name="T4" fmla="*/ 691 w 6407"/>
                <a:gd name="T5" fmla="*/ 20 h 188"/>
                <a:gd name="T6" fmla="*/ 712 w 6407"/>
                <a:gd name="T7" fmla="*/ 0 h 188"/>
                <a:gd name="T8" fmla="*/ 0 w 6407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07" h="188">
                  <a:moveTo>
                    <a:pt x="0" y="0"/>
                  </a:moveTo>
                  <a:lnTo>
                    <a:pt x="189" y="188"/>
                  </a:lnTo>
                  <a:lnTo>
                    <a:pt x="6219" y="188"/>
                  </a:lnTo>
                  <a:lnTo>
                    <a:pt x="64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F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19" name="Freeform 15">
              <a:extLst>
                <a:ext uri="{FF2B5EF4-FFF2-40B4-BE49-F238E27FC236}">
                  <a16:creationId xmlns:a16="http://schemas.microsoft.com/office/drawing/2014/main" id="{6DF57F78-21AA-4BF5-B247-68E4D3CEA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9" y="682"/>
              <a:ext cx="63" cy="2859"/>
            </a:xfrm>
            <a:custGeom>
              <a:avLst/>
              <a:gdLst>
                <a:gd name="T0" fmla="*/ 21 w 188"/>
                <a:gd name="T1" fmla="*/ 953 h 8577"/>
                <a:gd name="T2" fmla="*/ 0 w 188"/>
                <a:gd name="T3" fmla="*/ 932 h 8577"/>
                <a:gd name="T4" fmla="*/ 0 w 188"/>
                <a:gd name="T5" fmla="*/ 21 h 8577"/>
                <a:gd name="T6" fmla="*/ 21 w 188"/>
                <a:gd name="T7" fmla="*/ 0 h 8577"/>
                <a:gd name="T8" fmla="*/ 21 w 188"/>
                <a:gd name="T9" fmla="*/ 953 h 85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8577">
                  <a:moveTo>
                    <a:pt x="188" y="8577"/>
                  </a:moveTo>
                  <a:lnTo>
                    <a:pt x="0" y="8389"/>
                  </a:lnTo>
                  <a:lnTo>
                    <a:pt x="0" y="188"/>
                  </a:lnTo>
                  <a:lnTo>
                    <a:pt x="188" y="0"/>
                  </a:lnTo>
                  <a:lnTo>
                    <a:pt x="188" y="8577"/>
                  </a:lnTo>
                  <a:close/>
                </a:path>
              </a:pathLst>
            </a:custGeom>
            <a:solidFill>
              <a:srgbClr val="7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3820" name="Freeform 16">
              <a:extLst>
                <a:ext uri="{FF2B5EF4-FFF2-40B4-BE49-F238E27FC236}">
                  <a16:creationId xmlns:a16="http://schemas.microsoft.com/office/drawing/2014/main" id="{E7B1981F-BB87-479C-8AB0-27EBC0CF3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3478"/>
              <a:ext cx="2136" cy="63"/>
            </a:xfrm>
            <a:custGeom>
              <a:avLst/>
              <a:gdLst>
                <a:gd name="T0" fmla="*/ 712 w 6407"/>
                <a:gd name="T1" fmla="*/ 21 h 188"/>
                <a:gd name="T2" fmla="*/ 0 w 6407"/>
                <a:gd name="T3" fmla="*/ 21 h 188"/>
                <a:gd name="T4" fmla="*/ 21 w 6407"/>
                <a:gd name="T5" fmla="*/ 0 h 188"/>
                <a:gd name="T6" fmla="*/ 691 w 6407"/>
                <a:gd name="T7" fmla="*/ 0 h 188"/>
                <a:gd name="T8" fmla="*/ 712 w 6407"/>
                <a:gd name="T9" fmla="*/ 21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407" h="188">
                  <a:moveTo>
                    <a:pt x="6407" y="188"/>
                  </a:moveTo>
                  <a:lnTo>
                    <a:pt x="0" y="188"/>
                  </a:lnTo>
                  <a:lnTo>
                    <a:pt x="189" y="0"/>
                  </a:lnTo>
                  <a:lnTo>
                    <a:pt x="6219" y="0"/>
                  </a:lnTo>
                  <a:lnTo>
                    <a:pt x="6407" y="188"/>
                  </a:lnTo>
                  <a:close/>
                </a:path>
              </a:pathLst>
            </a:custGeom>
            <a:solidFill>
              <a:srgbClr val="3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33821" name="Picture 17">
              <a:extLst>
                <a:ext uri="{FF2B5EF4-FFF2-40B4-BE49-F238E27FC236}">
                  <a16:creationId xmlns:a16="http://schemas.microsoft.com/office/drawing/2014/main" id="{42B0A2F3-388D-4A2C-864A-020441415F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4" y="839"/>
              <a:ext cx="1821" cy="2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3798" name="Picture 18" descr="CamCord1">
            <a:extLst>
              <a:ext uri="{FF2B5EF4-FFF2-40B4-BE49-F238E27FC236}">
                <a16:creationId xmlns:a16="http://schemas.microsoft.com/office/drawing/2014/main" id="{69348BFD-8FD1-4CF2-8CD4-7FE535D680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799" name="Picture 19" descr="35mmCamera1">
            <a:extLst>
              <a:ext uri="{FF2B5EF4-FFF2-40B4-BE49-F238E27FC236}">
                <a16:creationId xmlns:a16="http://schemas.microsoft.com/office/drawing/2014/main" id="{AEFA7804-89FF-4BC5-B5BB-AA1B43BCE7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800" name="AutoShape 2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B867DC39-B8BF-43E3-B97C-AAC408FE9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1" name="AutoShape 2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AA4FCACA-57CD-447F-864C-E760749BF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2" name="AutoShape 2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7EE53339-1A8C-4B4C-88B3-68DE33A27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3" name="AutoShape 2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3968445-7F9F-4428-A72A-B312BDD94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4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C8A1053-A495-4157-8C01-D6ED54A418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5" name="AutoShape 2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D1DD9E86-86FC-41CD-9BB9-EFBF40143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6" name="AutoShape 2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875527BE-7858-49B1-803E-1C117E7C1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3807" name="AutoShape 27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C35EB7EB-5324-4C6A-AAD4-A7D286ED6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2028" name="AutoShape 28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9D1EB54-DAD6-4959-9252-626483B43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2029" name="Text Box 29">
            <a:extLst>
              <a:ext uri="{FF2B5EF4-FFF2-40B4-BE49-F238E27FC236}">
                <a16:creationId xmlns:a16="http://schemas.microsoft.com/office/drawing/2014/main" id="{55C32E62-4E1C-447B-A5E2-C8488E949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2030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4921977-083E-41E3-8DDF-DD19B61D7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2031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E2C993A-1E80-400A-9670-B4282E7C9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2032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4D8ED16-52A6-4A38-91BD-8EDF90737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2033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68739E8-F5AE-4D90-B59D-CCF0F0FC01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2034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04ECFE6-60F5-4972-A851-D5A2F3941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AutoShape 2">
            <a:extLst>
              <a:ext uri="{FF2B5EF4-FFF2-40B4-BE49-F238E27FC236}">
                <a16:creationId xmlns:a16="http://schemas.microsoft.com/office/drawing/2014/main" id="{198BCB72-2702-4769-9F65-9ED867776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371600"/>
            <a:ext cx="8610600" cy="50292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CC3300"/>
              </a:gs>
            </a:gsLst>
            <a:path path="shape">
              <a:fillToRect l="50000" t="50000" r="50000" b="50000"/>
            </a:path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71" name="AutoShape 3">
            <a:extLst>
              <a:ext uri="{FF2B5EF4-FFF2-40B4-BE49-F238E27FC236}">
                <a16:creationId xmlns:a16="http://schemas.microsoft.com/office/drawing/2014/main" id="{6660B7D0-C92C-40C0-BBF2-429546EAD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8305800" cy="1143000"/>
          </a:xfrm>
          <a:prstGeom prst="bevel">
            <a:avLst>
              <a:gd name="adj" fmla="val 12500"/>
            </a:avLst>
          </a:prstGeom>
          <a:gradFill rotWithShape="1">
            <a:gsLst>
              <a:gs pos="0">
                <a:srgbClr val="CC3300"/>
              </a:gs>
              <a:gs pos="100000">
                <a:srgbClr val="FF0000"/>
              </a:gs>
            </a:gsLst>
            <a:path path="rect">
              <a:fillToRect l="50000" t="50000" r="50000" b="50000"/>
            </a:path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72" name="Rectangle 4">
            <a:extLst>
              <a:ext uri="{FF2B5EF4-FFF2-40B4-BE49-F238E27FC236}">
                <a16:creationId xmlns:a16="http://schemas.microsoft.com/office/drawing/2014/main" id="{63D73690-9FA3-48FD-948E-97E9E6EB68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09600" y="381000"/>
            <a:ext cx="8001000" cy="533400"/>
          </a:xfrm>
          <a:noFill/>
        </p:spPr>
        <p:txBody>
          <a:bodyPr/>
          <a:lstStyle/>
          <a:p>
            <a:r>
              <a:rPr lang="en-US" altLang="en-US" sz="4000" b="1">
                <a:solidFill>
                  <a:schemeClr val="tx1"/>
                </a:solidFill>
              </a:rPr>
              <a:t>PRESCRIPCIÓN DE EJERCICIO</a:t>
            </a:r>
            <a:endParaRPr lang="en-029" altLang="en-US" sz="4000" b="1">
              <a:solidFill>
                <a:schemeClr val="tx1"/>
              </a:solidFill>
            </a:endParaRPr>
          </a:p>
        </p:txBody>
      </p:sp>
      <p:sp>
        <p:nvSpPr>
          <p:cNvPr id="7173" name="Rectangle 5">
            <a:extLst>
              <a:ext uri="{FF2B5EF4-FFF2-40B4-BE49-F238E27FC236}">
                <a16:creationId xmlns:a16="http://schemas.microsoft.com/office/drawing/2014/main" id="{77EF67B1-573E-4648-9CEE-841E189FA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124200"/>
            <a:ext cx="38862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/>
              <a:t>Asegurar la Seguridad</a:t>
            </a:r>
            <a:br>
              <a:rPr lang="es-ES" altLang="en-US" sz="2400"/>
            </a:br>
            <a:r>
              <a:rPr lang="es-ES" altLang="en-US" sz="2400"/>
              <a:t>Durante la Participación en</a:t>
            </a:r>
            <a:br>
              <a:rPr lang="es-ES" altLang="en-US" sz="2400"/>
            </a:br>
            <a:r>
              <a:rPr lang="es-ES" altLang="en-US" sz="2400"/>
              <a:t> el Programa de Ejercicio</a:t>
            </a:r>
            <a:endParaRPr lang="en-029" altLang="en-US" sz="2400"/>
          </a:p>
        </p:txBody>
      </p:sp>
      <p:sp>
        <p:nvSpPr>
          <p:cNvPr id="7174" name="AutoShape 6">
            <a:extLst>
              <a:ext uri="{FF2B5EF4-FFF2-40B4-BE49-F238E27FC236}">
                <a16:creationId xmlns:a16="http://schemas.microsoft.com/office/drawing/2014/main" id="{174FB93C-88CB-48C3-B2BE-4756C1329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600200"/>
            <a:ext cx="3429000" cy="914400"/>
          </a:xfrm>
          <a:prstGeom prst="bevel">
            <a:avLst>
              <a:gd name="adj" fmla="val 12500"/>
            </a:avLst>
          </a:prstGeom>
          <a:gradFill rotWithShape="1">
            <a:gsLst>
              <a:gs pos="0">
                <a:srgbClr val="339933"/>
              </a:gs>
              <a:gs pos="50000">
                <a:srgbClr val="006600"/>
              </a:gs>
              <a:gs pos="100000">
                <a:srgbClr val="339933"/>
              </a:gs>
            </a:gsLst>
            <a:lin ang="189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75" name="Rectangle 7">
            <a:extLst>
              <a:ext uri="{FF2B5EF4-FFF2-40B4-BE49-F238E27FC236}">
                <a16:creationId xmlns:a16="http://schemas.microsoft.com/office/drawing/2014/main" id="{D5E0FFBE-9E10-4282-9F5B-31EA9333B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1752600"/>
            <a:ext cx="3352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/>
              <a:t>* Propósitos *</a:t>
            </a:r>
            <a:endParaRPr lang="en-029" altLang="en-US" sz="4000"/>
          </a:p>
        </p:txBody>
      </p:sp>
      <p:sp>
        <p:nvSpPr>
          <p:cNvPr id="7176" name="Line 8">
            <a:extLst>
              <a:ext uri="{FF2B5EF4-FFF2-40B4-BE49-F238E27FC236}">
                <a16:creationId xmlns:a16="http://schemas.microsoft.com/office/drawing/2014/main" id="{9A7618EB-AE2E-4C70-ACE0-2ECFF5823E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0" y="2133600"/>
            <a:ext cx="1066800" cy="10668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7" name="Rectangle 9">
            <a:extLst>
              <a:ext uri="{FF2B5EF4-FFF2-40B4-BE49-F238E27FC236}">
                <a16:creationId xmlns:a16="http://schemas.microsoft.com/office/drawing/2014/main" id="{953B32FC-D7BC-4453-9D41-D0D5929AC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800600"/>
            <a:ext cx="3810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/>
              <a:t>Promover la Salud para</a:t>
            </a:r>
            <a:br>
              <a:rPr lang="es-ES" altLang="en-US" sz="2400"/>
            </a:br>
            <a:r>
              <a:rPr lang="es-ES" altLang="en-US" sz="2400"/>
              <a:t>Reducir el Desarrollo de los</a:t>
            </a:r>
            <a:br>
              <a:rPr lang="es-ES" altLang="en-US" sz="2400"/>
            </a:br>
            <a:r>
              <a:rPr lang="es-ES" altLang="en-US" sz="2400"/>
              <a:t>Factores de Riesgo</a:t>
            </a:r>
            <a:br>
              <a:rPr lang="es-ES" altLang="en-US" sz="2400"/>
            </a:br>
            <a:r>
              <a:rPr lang="es-ES" altLang="en-US" sz="2400"/>
              <a:t> Para una Enfermedad</a:t>
            </a:r>
            <a:endParaRPr lang="en-029" altLang="en-US" sz="2400"/>
          </a:p>
        </p:txBody>
      </p:sp>
      <p:sp>
        <p:nvSpPr>
          <p:cNvPr id="7178" name="Line 10">
            <a:extLst>
              <a:ext uri="{FF2B5EF4-FFF2-40B4-BE49-F238E27FC236}">
                <a16:creationId xmlns:a16="http://schemas.microsoft.com/office/drawing/2014/main" id="{25353E08-1F5C-46B3-971F-ED87A8870D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581400" y="2590800"/>
            <a:ext cx="1219200" cy="21336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79" name="Rectangle 11">
            <a:extLst>
              <a:ext uri="{FF2B5EF4-FFF2-40B4-BE49-F238E27FC236}">
                <a16:creationId xmlns:a16="http://schemas.microsoft.com/office/drawing/2014/main" id="{876510F0-126B-410C-8912-5635D4143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3200" y="2895600"/>
            <a:ext cx="21336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/>
              <a:t>Mejorar la</a:t>
            </a:r>
            <a:br>
              <a:rPr lang="es-ES" altLang="en-US" sz="2400"/>
            </a:br>
            <a:r>
              <a:rPr lang="es-ES" altLang="en-US" sz="2400"/>
              <a:t>Aptitud Física</a:t>
            </a:r>
            <a:endParaRPr lang="en-029" altLang="en-US" sz="2400"/>
          </a:p>
        </p:txBody>
      </p:sp>
      <p:sp>
        <p:nvSpPr>
          <p:cNvPr id="7180" name="Line 12">
            <a:extLst>
              <a:ext uri="{FF2B5EF4-FFF2-40B4-BE49-F238E27FC236}">
                <a16:creationId xmlns:a16="http://schemas.microsoft.com/office/drawing/2014/main" id="{421A7389-A36C-429C-BEA3-9C2F409001B5}"/>
              </a:ext>
            </a:extLst>
          </p:cNvPr>
          <p:cNvSpPr>
            <a:spLocks noChangeShapeType="1"/>
          </p:cNvSpPr>
          <p:nvPr/>
        </p:nvSpPr>
        <p:spPr bwMode="auto">
          <a:xfrm>
            <a:off x="6400800" y="2057400"/>
            <a:ext cx="1143000" cy="914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5389" name="Rectangle 13">
            <a:extLst>
              <a:ext uri="{FF2B5EF4-FFF2-40B4-BE49-F238E27FC236}">
                <a16:creationId xmlns:a16="http://schemas.microsoft.com/office/drawing/2014/main" id="{A49F2A4E-B3ED-4789-A7CB-DB64DD0A1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3733800"/>
            <a:ext cx="2286000" cy="3048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defRPr/>
            </a:pPr>
            <a:r>
              <a:rPr lang="es-ES" altLang="en-US" sz="24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</a:rPr>
              <a:t>Rehabilitación</a:t>
            </a:r>
            <a:endParaRPr lang="en-029" altLang="en-US" sz="24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</a:endParaRPr>
          </a:p>
        </p:txBody>
      </p:sp>
      <p:sp>
        <p:nvSpPr>
          <p:cNvPr id="7182" name="Line 14">
            <a:extLst>
              <a:ext uri="{FF2B5EF4-FFF2-40B4-BE49-F238E27FC236}">
                <a16:creationId xmlns:a16="http://schemas.microsoft.com/office/drawing/2014/main" id="{3245F439-6CDE-4E8A-9E1D-D61A8979A5E8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5000" y="2514600"/>
            <a:ext cx="0" cy="1219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3" name="Line 15">
            <a:extLst>
              <a:ext uri="{FF2B5EF4-FFF2-40B4-BE49-F238E27FC236}">
                <a16:creationId xmlns:a16="http://schemas.microsoft.com/office/drawing/2014/main" id="{7F870DA7-B327-42E1-A5A1-C1F6C6836C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81600" y="4038600"/>
            <a:ext cx="0" cy="7620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4" name="Rectangle 16">
            <a:extLst>
              <a:ext uri="{FF2B5EF4-FFF2-40B4-BE49-F238E27FC236}">
                <a16:creationId xmlns:a16="http://schemas.microsoft.com/office/drawing/2014/main" id="{8D85B820-D4F3-49FE-ADD7-0FAC20FF9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7200" y="4800600"/>
            <a:ext cx="25146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 i="1"/>
              <a:t>Cardiopulmonar</a:t>
            </a:r>
            <a:endParaRPr lang="en-029" altLang="en-US" sz="2400" i="1"/>
          </a:p>
        </p:txBody>
      </p:sp>
      <p:sp>
        <p:nvSpPr>
          <p:cNvPr id="7185" name="Rectangle 17">
            <a:extLst>
              <a:ext uri="{FF2B5EF4-FFF2-40B4-BE49-F238E27FC236}">
                <a16:creationId xmlns:a16="http://schemas.microsoft.com/office/drawing/2014/main" id="{14F90BEA-C2A0-4AC1-B8F3-CB51D5E45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4876800"/>
            <a:ext cx="1447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 i="1"/>
              <a:t>Diabetes</a:t>
            </a:r>
            <a:endParaRPr lang="en-029" altLang="en-US" sz="2400" i="1"/>
          </a:p>
        </p:txBody>
      </p:sp>
      <p:sp>
        <p:nvSpPr>
          <p:cNvPr id="7186" name="Line 18">
            <a:extLst>
              <a:ext uri="{FF2B5EF4-FFF2-40B4-BE49-F238E27FC236}">
                <a16:creationId xmlns:a16="http://schemas.microsoft.com/office/drawing/2014/main" id="{EF52CED2-F10F-495A-A5F1-4812693E0F2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0" y="4038600"/>
            <a:ext cx="1295400" cy="838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187" name="Rectangle 19">
            <a:extLst>
              <a:ext uri="{FF2B5EF4-FFF2-40B4-BE49-F238E27FC236}">
                <a16:creationId xmlns:a16="http://schemas.microsoft.com/office/drawing/2014/main" id="{EF49A264-0894-4EFB-8C33-7EA479994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5562600"/>
            <a:ext cx="25146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 i="1"/>
              <a:t>Obesidad</a:t>
            </a:r>
            <a:endParaRPr lang="en-029" altLang="en-US" sz="2400" i="1"/>
          </a:p>
        </p:txBody>
      </p:sp>
      <p:sp>
        <p:nvSpPr>
          <p:cNvPr id="7188" name="Line 20">
            <a:extLst>
              <a:ext uri="{FF2B5EF4-FFF2-40B4-BE49-F238E27FC236}">
                <a16:creationId xmlns:a16="http://schemas.microsoft.com/office/drawing/2014/main" id="{81265235-EB61-41E2-A155-D32B349495E6}"/>
              </a:ext>
            </a:extLst>
          </p:cNvPr>
          <p:cNvSpPr>
            <a:spLocks noChangeShapeType="1"/>
          </p:cNvSpPr>
          <p:nvPr/>
        </p:nvSpPr>
        <p:spPr bwMode="auto">
          <a:xfrm>
            <a:off x="6477000" y="4038600"/>
            <a:ext cx="609600" cy="1600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7189" name="Picture 21" descr="CamCord1">
            <a:extLst>
              <a:ext uri="{FF2B5EF4-FFF2-40B4-BE49-F238E27FC236}">
                <a16:creationId xmlns:a16="http://schemas.microsoft.com/office/drawing/2014/main" id="{E5F9D57E-0DC7-4E03-9F4E-763479EE5E4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90" name="Picture 22" descr="35mmCamera1">
            <a:extLst>
              <a:ext uri="{FF2B5EF4-FFF2-40B4-BE49-F238E27FC236}">
                <a16:creationId xmlns:a16="http://schemas.microsoft.com/office/drawing/2014/main" id="{9D731E60-7D71-4D53-A34D-3F5D8EA4A5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91" name="AutoShape 2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7342B6BF-7135-431A-93A3-01111537E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2" name="AutoShape 2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0A86A7B-9B7F-4B7D-ABB3-DF0219F61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3" name="AutoShape 2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17E459F-5BC6-4597-BFDA-683A1502B6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4" name="AutoShape 2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BBAC7CD-E0F3-49A6-B555-0AAB8772C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5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7F78117-B3F4-48DF-8527-070E77921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6" name="AutoShape 2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07C6D355-2FEC-4A1B-9EBD-A946C9B782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7" name="AutoShape 2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4128A1C-22F6-461F-BC42-403FF2564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98" name="AutoShape 30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F7E489FA-C37E-47CF-A1DB-C92E486A8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65407" name="AutoShape 31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502F4427-8E33-4EEA-B467-1288D1AC4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65408" name="Text Box 32">
            <a:extLst>
              <a:ext uri="{FF2B5EF4-FFF2-40B4-BE49-F238E27FC236}">
                <a16:creationId xmlns:a16="http://schemas.microsoft.com/office/drawing/2014/main" id="{7F8BCC2A-DD1E-46CE-9A67-5986DCE8E2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65409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DC7DAF6-9232-4ECA-9184-0845DF009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65410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B2F4447-7EA3-4A4C-8DEA-A4BD25470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65411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C9F14AE-F560-4A3B-809F-9F749A714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65412" name="AutoShape 3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79978F0-E11E-4011-9FF6-B0D77B5A9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65413" name="AutoShape 3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6A7CA7F-ACB2-487C-952F-03138D5BB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Rectangle 2">
            <a:extLst>
              <a:ext uri="{FF2B5EF4-FFF2-40B4-BE49-F238E27FC236}">
                <a16:creationId xmlns:a16="http://schemas.microsoft.com/office/drawing/2014/main" id="{CA3FFBB9-6B69-4A06-A44D-3103EF40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76200"/>
            <a:ext cx="8610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US" altLang="en-US" sz="2200">
                <a:solidFill>
                  <a:srgbClr val="FFFF00"/>
                </a:solidFill>
              </a:rPr>
              <a:t>LA PRESCRICIÓN DE EJERCICIO</a:t>
            </a:r>
            <a:br>
              <a:rPr lang="en-US" altLang="en-US" sz="2200">
                <a:solidFill>
                  <a:srgbClr val="FFFF00"/>
                </a:solidFill>
              </a:rPr>
            </a:br>
            <a:r>
              <a:rPr lang="en-US" altLang="en-US" sz="2200">
                <a:solidFill>
                  <a:srgbClr val="FFFF00"/>
                </a:solidFill>
              </a:rPr>
              <a:t>Aptitud Cardiorespiratoria*</a:t>
            </a:r>
            <a:endParaRPr lang="en-029" altLang="en-US" sz="2200">
              <a:solidFill>
                <a:srgbClr val="FFFF00"/>
              </a:solidFill>
            </a:endParaRPr>
          </a:p>
        </p:txBody>
      </p:sp>
      <p:sp>
        <p:nvSpPr>
          <p:cNvPr id="34819" name="Rectangle 3">
            <a:extLst>
              <a:ext uri="{FF2B5EF4-FFF2-40B4-BE49-F238E27FC236}">
                <a16:creationId xmlns:a16="http://schemas.microsoft.com/office/drawing/2014/main" id="{C8F235A2-7E8C-40C0-99DB-4310471AA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6019800"/>
            <a:ext cx="9067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1700">
                <a:solidFill>
                  <a:srgbClr val="FFFF00"/>
                </a:solidFill>
              </a:rPr>
              <a:t>*</a:t>
            </a:r>
            <a:r>
              <a:rPr lang="en-US" altLang="en-US" sz="1700" b="0">
                <a:solidFill>
                  <a:srgbClr val="FFFF00"/>
                </a:solidFill>
              </a:rPr>
              <a:t>American College of Sports Medicine (2006). </a:t>
            </a:r>
            <a:r>
              <a:rPr lang="en-US" altLang="en-US" sz="1700" i="1">
                <a:solidFill>
                  <a:srgbClr val="FFFF00"/>
                </a:solidFill>
              </a:rPr>
              <a:t>Guidelines for Exercise Testing and</a:t>
            </a:r>
            <a:br>
              <a:rPr lang="en-US" altLang="en-US" sz="1700" i="1">
                <a:solidFill>
                  <a:srgbClr val="FFFF00"/>
                </a:solidFill>
              </a:rPr>
            </a:br>
            <a:r>
              <a:rPr lang="en-US" altLang="en-US" sz="1700" i="1">
                <a:solidFill>
                  <a:srgbClr val="FFFF00"/>
                </a:solidFill>
              </a:rPr>
              <a:t>  Prescription (</a:t>
            </a:r>
            <a:r>
              <a:rPr lang="en-US" altLang="en-US" sz="1700" b="0">
                <a:solidFill>
                  <a:srgbClr val="FFFF00"/>
                </a:solidFill>
              </a:rPr>
              <a:t>4ta.ed, pp. 95-96). Philadelphia:  Lea &amp; Febiger</a:t>
            </a:r>
            <a:endParaRPr lang="en-029" altLang="en-US" sz="1700" b="0">
              <a:solidFill>
                <a:srgbClr val="FFFF00"/>
              </a:solidFill>
            </a:endParaRPr>
          </a:p>
        </p:txBody>
      </p:sp>
      <p:sp>
        <p:nvSpPr>
          <p:cNvPr id="34820" name="Rectangle 4">
            <a:extLst>
              <a:ext uri="{FF2B5EF4-FFF2-40B4-BE49-F238E27FC236}">
                <a16:creationId xmlns:a16="http://schemas.microsoft.com/office/drawing/2014/main" id="{06CA683D-7F8E-4C2B-9112-B04F6114A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1250" y="4103688"/>
            <a:ext cx="3382963" cy="6350"/>
          </a:xfrm>
          <a:prstGeom prst="rect">
            <a:avLst/>
          </a:prstGeom>
          <a:solidFill>
            <a:srgbClr val="B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21" name="Rectangle 5">
            <a:extLst>
              <a:ext uri="{FF2B5EF4-FFF2-40B4-BE49-F238E27FC236}">
                <a16:creationId xmlns:a16="http://schemas.microsoft.com/office/drawing/2014/main" id="{B6965302-6766-49C8-A8A7-787125CA9C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1250" y="4103688"/>
            <a:ext cx="3382963" cy="6350"/>
          </a:xfrm>
          <a:prstGeom prst="rect">
            <a:avLst/>
          </a:prstGeom>
          <a:solidFill>
            <a:srgbClr val="B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22" name="Rectangle 6">
            <a:extLst>
              <a:ext uri="{FF2B5EF4-FFF2-40B4-BE49-F238E27FC236}">
                <a16:creationId xmlns:a16="http://schemas.microsoft.com/office/drawing/2014/main" id="{B7FDD0E6-3348-4206-BAFF-AF9BD2C03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4213" y="4103688"/>
            <a:ext cx="3382962" cy="6350"/>
          </a:xfrm>
          <a:prstGeom prst="rect">
            <a:avLst/>
          </a:prstGeom>
          <a:solidFill>
            <a:srgbClr val="B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23" name="Rectangle 7">
            <a:extLst>
              <a:ext uri="{FF2B5EF4-FFF2-40B4-BE49-F238E27FC236}">
                <a16:creationId xmlns:a16="http://schemas.microsoft.com/office/drawing/2014/main" id="{60D56567-2612-4343-BC33-8AE0163D0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4213" y="4103688"/>
            <a:ext cx="3382962" cy="6350"/>
          </a:xfrm>
          <a:prstGeom prst="rect">
            <a:avLst/>
          </a:prstGeom>
          <a:solidFill>
            <a:srgbClr val="B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grpSp>
        <p:nvGrpSpPr>
          <p:cNvPr id="34824" name="Group 8">
            <a:extLst>
              <a:ext uri="{FF2B5EF4-FFF2-40B4-BE49-F238E27FC236}">
                <a16:creationId xmlns:a16="http://schemas.microsoft.com/office/drawing/2014/main" id="{58DEBA1E-EB26-49FC-B3DE-5842E904FDD4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609600"/>
            <a:ext cx="6858000" cy="5424488"/>
            <a:chOff x="672" y="480"/>
            <a:chExt cx="4320" cy="3417"/>
          </a:xfrm>
        </p:grpSpPr>
        <p:sp>
          <p:nvSpPr>
            <p:cNvPr id="34842" name="AutoShape 9">
              <a:extLst>
                <a:ext uri="{FF2B5EF4-FFF2-40B4-BE49-F238E27FC236}">
                  <a16:creationId xmlns:a16="http://schemas.microsoft.com/office/drawing/2014/main" id="{2608AE99-B5C7-4EDA-A67D-7985FBC8847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72" y="480"/>
              <a:ext cx="4320" cy="34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4843" name="Group 10">
              <a:extLst>
                <a:ext uri="{FF2B5EF4-FFF2-40B4-BE49-F238E27FC236}">
                  <a16:creationId xmlns:a16="http://schemas.microsoft.com/office/drawing/2014/main" id="{7A56525B-5323-4C55-88FA-B606B4FE3B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0" y="507"/>
              <a:ext cx="4262" cy="1262"/>
              <a:chOff x="700" y="507"/>
              <a:chExt cx="4262" cy="1262"/>
            </a:xfrm>
          </p:grpSpPr>
          <p:sp>
            <p:nvSpPr>
              <p:cNvPr id="35429" name="Rectangle 11">
                <a:extLst>
                  <a:ext uri="{FF2B5EF4-FFF2-40B4-BE49-F238E27FC236}">
                    <a16:creationId xmlns:a16="http://schemas.microsoft.com/office/drawing/2014/main" id="{5F296638-F941-4FED-A4AC-5A780D38F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07"/>
                <a:ext cx="2131" cy="5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0" name="Rectangle 12">
                <a:extLst>
                  <a:ext uri="{FF2B5EF4-FFF2-40B4-BE49-F238E27FC236}">
                    <a16:creationId xmlns:a16="http://schemas.microsoft.com/office/drawing/2014/main" id="{92B556D5-5F02-4863-8012-CEE67A00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12"/>
                <a:ext cx="2131" cy="5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1" name="Rectangle 13">
                <a:extLst>
                  <a:ext uri="{FF2B5EF4-FFF2-40B4-BE49-F238E27FC236}">
                    <a16:creationId xmlns:a16="http://schemas.microsoft.com/office/drawing/2014/main" id="{EA3AFA78-7DB9-4273-A5BE-9A50D9069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17"/>
                <a:ext cx="2131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2" name="Rectangle 14">
                <a:extLst>
                  <a:ext uri="{FF2B5EF4-FFF2-40B4-BE49-F238E27FC236}">
                    <a16:creationId xmlns:a16="http://schemas.microsoft.com/office/drawing/2014/main" id="{A4F6B3A3-40DD-4AA6-84E3-813E54E12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22"/>
                <a:ext cx="2131" cy="4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3" name="Rectangle 15">
                <a:extLst>
                  <a:ext uri="{FF2B5EF4-FFF2-40B4-BE49-F238E27FC236}">
                    <a16:creationId xmlns:a16="http://schemas.microsoft.com/office/drawing/2014/main" id="{5F6F6F1E-5071-4DBE-BCF6-56A8A9C49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26"/>
                <a:ext cx="2131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4" name="Rectangle 16">
                <a:extLst>
                  <a:ext uri="{FF2B5EF4-FFF2-40B4-BE49-F238E27FC236}">
                    <a16:creationId xmlns:a16="http://schemas.microsoft.com/office/drawing/2014/main" id="{C2DB4736-CE37-4865-9ADF-0594F9373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31"/>
                <a:ext cx="2131" cy="5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5" name="Rectangle 17">
                <a:extLst>
                  <a:ext uri="{FF2B5EF4-FFF2-40B4-BE49-F238E27FC236}">
                    <a16:creationId xmlns:a16="http://schemas.microsoft.com/office/drawing/2014/main" id="{B5183E5A-7EBD-416D-9854-10B0EBF81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36"/>
                <a:ext cx="2131" cy="4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6" name="Rectangle 18">
                <a:extLst>
                  <a:ext uri="{FF2B5EF4-FFF2-40B4-BE49-F238E27FC236}">
                    <a16:creationId xmlns:a16="http://schemas.microsoft.com/office/drawing/2014/main" id="{817AF8B4-370F-4F78-9730-CE0F2B957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40"/>
                <a:ext cx="2131" cy="5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7" name="Rectangle 19">
                <a:extLst>
                  <a:ext uri="{FF2B5EF4-FFF2-40B4-BE49-F238E27FC236}">
                    <a16:creationId xmlns:a16="http://schemas.microsoft.com/office/drawing/2014/main" id="{4CA1B74A-660F-40F9-ABDC-942CC32F7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45"/>
                <a:ext cx="2131" cy="5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8" name="Rectangle 20">
                <a:extLst>
                  <a:ext uri="{FF2B5EF4-FFF2-40B4-BE49-F238E27FC236}">
                    <a16:creationId xmlns:a16="http://schemas.microsoft.com/office/drawing/2014/main" id="{86C05D1C-5C6C-44A5-9B37-19E7C5F23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50"/>
                <a:ext cx="2131" cy="4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39" name="Rectangle 21">
                <a:extLst>
                  <a:ext uri="{FF2B5EF4-FFF2-40B4-BE49-F238E27FC236}">
                    <a16:creationId xmlns:a16="http://schemas.microsoft.com/office/drawing/2014/main" id="{A18445E4-DD70-4A88-A8BD-3BA47B6E3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54"/>
                <a:ext cx="2131" cy="5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0" name="Rectangle 22">
                <a:extLst>
                  <a:ext uri="{FF2B5EF4-FFF2-40B4-BE49-F238E27FC236}">
                    <a16:creationId xmlns:a16="http://schemas.microsoft.com/office/drawing/2014/main" id="{90DFAC87-A629-4917-8B4C-0512276D1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59"/>
                <a:ext cx="2131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1" name="Rectangle 23">
                <a:extLst>
                  <a:ext uri="{FF2B5EF4-FFF2-40B4-BE49-F238E27FC236}">
                    <a16:creationId xmlns:a16="http://schemas.microsoft.com/office/drawing/2014/main" id="{A49179D9-D713-4E8F-8185-34CDFA0CC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64"/>
                <a:ext cx="2131" cy="5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2" name="Rectangle 24">
                <a:extLst>
                  <a:ext uri="{FF2B5EF4-FFF2-40B4-BE49-F238E27FC236}">
                    <a16:creationId xmlns:a16="http://schemas.microsoft.com/office/drawing/2014/main" id="{13E5653F-BD25-4EB3-989D-95564BB2F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69"/>
                <a:ext cx="2131" cy="4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3" name="Rectangle 25">
                <a:extLst>
                  <a:ext uri="{FF2B5EF4-FFF2-40B4-BE49-F238E27FC236}">
                    <a16:creationId xmlns:a16="http://schemas.microsoft.com/office/drawing/2014/main" id="{5C31F017-8589-4F23-8969-CE2E4162A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73"/>
                <a:ext cx="2131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4" name="Rectangle 26">
                <a:extLst>
                  <a:ext uri="{FF2B5EF4-FFF2-40B4-BE49-F238E27FC236}">
                    <a16:creationId xmlns:a16="http://schemas.microsoft.com/office/drawing/2014/main" id="{0A44C156-7244-4C25-9757-772E60337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78"/>
                <a:ext cx="2131" cy="4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5" name="Rectangle 27">
                <a:extLst>
                  <a:ext uri="{FF2B5EF4-FFF2-40B4-BE49-F238E27FC236}">
                    <a16:creationId xmlns:a16="http://schemas.microsoft.com/office/drawing/2014/main" id="{0161C956-5268-46F0-AD89-51EC71545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82"/>
                <a:ext cx="2131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6" name="Rectangle 28">
                <a:extLst>
                  <a:ext uri="{FF2B5EF4-FFF2-40B4-BE49-F238E27FC236}">
                    <a16:creationId xmlns:a16="http://schemas.microsoft.com/office/drawing/2014/main" id="{79984DC1-342F-47F3-8E07-10AC8E0E5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87"/>
                <a:ext cx="2131" cy="5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7" name="Rectangle 29">
                <a:extLst>
                  <a:ext uri="{FF2B5EF4-FFF2-40B4-BE49-F238E27FC236}">
                    <a16:creationId xmlns:a16="http://schemas.microsoft.com/office/drawing/2014/main" id="{3C2DE9B3-E2FE-429C-B05F-0A015CEF4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92"/>
                <a:ext cx="2131" cy="4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8" name="Rectangle 30">
                <a:extLst>
                  <a:ext uri="{FF2B5EF4-FFF2-40B4-BE49-F238E27FC236}">
                    <a16:creationId xmlns:a16="http://schemas.microsoft.com/office/drawing/2014/main" id="{FC7C4398-3570-4567-A082-BDF2B018A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96"/>
                <a:ext cx="2131" cy="5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49" name="Rectangle 31">
                <a:extLst>
                  <a:ext uri="{FF2B5EF4-FFF2-40B4-BE49-F238E27FC236}">
                    <a16:creationId xmlns:a16="http://schemas.microsoft.com/office/drawing/2014/main" id="{071042E0-9BE2-495C-85D8-F2D0ACDD8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01"/>
                <a:ext cx="2131" cy="5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0" name="Rectangle 32">
                <a:extLst>
                  <a:ext uri="{FF2B5EF4-FFF2-40B4-BE49-F238E27FC236}">
                    <a16:creationId xmlns:a16="http://schemas.microsoft.com/office/drawing/2014/main" id="{DB01A708-A023-4DA8-B772-91EFDE96B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06"/>
                <a:ext cx="2131" cy="4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1" name="Rectangle 33">
                <a:extLst>
                  <a:ext uri="{FF2B5EF4-FFF2-40B4-BE49-F238E27FC236}">
                    <a16:creationId xmlns:a16="http://schemas.microsoft.com/office/drawing/2014/main" id="{F724A21E-F9E3-483C-A140-1AFFA932A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10"/>
                <a:ext cx="2131" cy="5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2" name="Rectangle 34">
                <a:extLst>
                  <a:ext uri="{FF2B5EF4-FFF2-40B4-BE49-F238E27FC236}">
                    <a16:creationId xmlns:a16="http://schemas.microsoft.com/office/drawing/2014/main" id="{F20997BF-B4EB-49D2-B0B2-5CA75C07D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15"/>
                <a:ext cx="2131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3" name="Rectangle 35">
                <a:extLst>
                  <a:ext uri="{FF2B5EF4-FFF2-40B4-BE49-F238E27FC236}">
                    <a16:creationId xmlns:a16="http://schemas.microsoft.com/office/drawing/2014/main" id="{C84934BB-FADC-4E86-BB30-AE1904F84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20"/>
                <a:ext cx="2131" cy="5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4" name="Rectangle 36">
                <a:extLst>
                  <a:ext uri="{FF2B5EF4-FFF2-40B4-BE49-F238E27FC236}">
                    <a16:creationId xmlns:a16="http://schemas.microsoft.com/office/drawing/2014/main" id="{5847C180-4328-45FB-9327-460BE09AC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25"/>
                <a:ext cx="2131" cy="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5" name="Rectangle 37">
                <a:extLst>
                  <a:ext uri="{FF2B5EF4-FFF2-40B4-BE49-F238E27FC236}">
                    <a16:creationId xmlns:a16="http://schemas.microsoft.com/office/drawing/2014/main" id="{BA87109A-DE9D-499A-BE06-A4241C672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29"/>
                <a:ext cx="2131" cy="5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6" name="Rectangle 38">
                <a:extLst>
                  <a:ext uri="{FF2B5EF4-FFF2-40B4-BE49-F238E27FC236}">
                    <a16:creationId xmlns:a16="http://schemas.microsoft.com/office/drawing/2014/main" id="{21088DE4-4898-4414-A92F-AD9F86A1E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34"/>
                <a:ext cx="2131" cy="4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7" name="Rectangle 39">
                <a:extLst>
                  <a:ext uri="{FF2B5EF4-FFF2-40B4-BE49-F238E27FC236}">
                    <a16:creationId xmlns:a16="http://schemas.microsoft.com/office/drawing/2014/main" id="{E3F29429-3E38-4F64-9112-3E45AE7E8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38"/>
                <a:ext cx="2131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8" name="Rectangle 40">
                <a:extLst>
                  <a:ext uri="{FF2B5EF4-FFF2-40B4-BE49-F238E27FC236}">
                    <a16:creationId xmlns:a16="http://schemas.microsoft.com/office/drawing/2014/main" id="{210DB40D-C828-40F8-8EC3-2D753E674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43"/>
                <a:ext cx="2131" cy="5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59" name="Rectangle 41">
                <a:extLst>
                  <a:ext uri="{FF2B5EF4-FFF2-40B4-BE49-F238E27FC236}">
                    <a16:creationId xmlns:a16="http://schemas.microsoft.com/office/drawing/2014/main" id="{728AB349-91F2-44DE-B388-DDE8A2770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48"/>
                <a:ext cx="2131" cy="2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0" name="Rectangle 42">
                <a:extLst>
                  <a:ext uri="{FF2B5EF4-FFF2-40B4-BE49-F238E27FC236}">
                    <a16:creationId xmlns:a16="http://schemas.microsoft.com/office/drawing/2014/main" id="{A9ACE8E0-16A1-458E-8FF1-27F2783CE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10"/>
                <a:ext cx="2131" cy="1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1" name="Rectangle 43">
                <a:extLst>
                  <a:ext uri="{FF2B5EF4-FFF2-40B4-BE49-F238E27FC236}">
                    <a16:creationId xmlns:a16="http://schemas.microsoft.com/office/drawing/2014/main" id="{7B2F653D-4F5C-4FD1-870D-A0DC2689F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07"/>
                <a:ext cx="2131" cy="5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2" name="Rectangle 44">
                <a:extLst>
                  <a:ext uri="{FF2B5EF4-FFF2-40B4-BE49-F238E27FC236}">
                    <a16:creationId xmlns:a16="http://schemas.microsoft.com/office/drawing/2014/main" id="{A3AFBF66-128E-47F8-A751-839A41424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12"/>
                <a:ext cx="2131" cy="5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3" name="Rectangle 45">
                <a:extLst>
                  <a:ext uri="{FF2B5EF4-FFF2-40B4-BE49-F238E27FC236}">
                    <a16:creationId xmlns:a16="http://schemas.microsoft.com/office/drawing/2014/main" id="{671D76A0-AA0D-4EA7-8030-32C8982E2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17"/>
                <a:ext cx="2131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4" name="Rectangle 46">
                <a:extLst>
                  <a:ext uri="{FF2B5EF4-FFF2-40B4-BE49-F238E27FC236}">
                    <a16:creationId xmlns:a16="http://schemas.microsoft.com/office/drawing/2014/main" id="{1611AA61-BF66-4E07-98FE-0BABB82F4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22"/>
                <a:ext cx="2131" cy="4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5" name="Rectangle 47">
                <a:extLst>
                  <a:ext uri="{FF2B5EF4-FFF2-40B4-BE49-F238E27FC236}">
                    <a16:creationId xmlns:a16="http://schemas.microsoft.com/office/drawing/2014/main" id="{523FA111-59D5-44A3-B55D-BE72B395D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26"/>
                <a:ext cx="2131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6" name="Rectangle 48">
                <a:extLst>
                  <a:ext uri="{FF2B5EF4-FFF2-40B4-BE49-F238E27FC236}">
                    <a16:creationId xmlns:a16="http://schemas.microsoft.com/office/drawing/2014/main" id="{B0321573-FA55-463E-A223-6BB774D4A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31"/>
                <a:ext cx="2131" cy="5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7" name="Rectangle 49">
                <a:extLst>
                  <a:ext uri="{FF2B5EF4-FFF2-40B4-BE49-F238E27FC236}">
                    <a16:creationId xmlns:a16="http://schemas.microsoft.com/office/drawing/2014/main" id="{49AD149E-BF79-4DF8-BD6E-134EA967E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36"/>
                <a:ext cx="2131" cy="4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8" name="Rectangle 50">
                <a:extLst>
                  <a:ext uri="{FF2B5EF4-FFF2-40B4-BE49-F238E27FC236}">
                    <a16:creationId xmlns:a16="http://schemas.microsoft.com/office/drawing/2014/main" id="{7EF5B129-36F5-4874-8E18-04D1411D6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40"/>
                <a:ext cx="2131" cy="5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69" name="Rectangle 51">
                <a:extLst>
                  <a:ext uri="{FF2B5EF4-FFF2-40B4-BE49-F238E27FC236}">
                    <a16:creationId xmlns:a16="http://schemas.microsoft.com/office/drawing/2014/main" id="{579EEAF3-CF87-4EA4-8A0B-3D54A442B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45"/>
                <a:ext cx="2131" cy="5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0" name="Rectangle 52">
                <a:extLst>
                  <a:ext uri="{FF2B5EF4-FFF2-40B4-BE49-F238E27FC236}">
                    <a16:creationId xmlns:a16="http://schemas.microsoft.com/office/drawing/2014/main" id="{B1056134-D1C6-46DE-B836-CC1EBB000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50"/>
                <a:ext cx="2131" cy="4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1" name="Rectangle 53">
                <a:extLst>
                  <a:ext uri="{FF2B5EF4-FFF2-40B4-BE49-F238E27FC236}">
                    <a16:creationId xmlns:a16="http://schemas.microsoft.com/office/drawing/2014/main" id="{F76ED516-26E4-4BBF-B2F2-D852CA413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54"/>
                <a:ext cx="2131" cy="5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2" name="Rectangle 54">
                <a:extLst>
                  <a:ext uri="{FF2B5EF4-FFF2-40B4-BE49-F238E27FC236}">
                    <a16:creationId xmlns:a16="http://schemas.microsoft.com/office/drawing/2014/main" id="{B27F225E-09CB-4D06-8484-4D9660AE1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59"/>
                <a:ext cx="2131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3" name="Rectangle 55">
                <a:extLst>
                  <a:ext uri="{FF2B5EF4-FFF2-40B4-BE49-F238E27FC236}">
                    <a16:creationId xmlns:a16="http://schemas.microsoft.com/office/drawing/2014/main" id="{79A3BDC3-1EB5-427A-97CC-9152D5026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64"/>
                <a:ext cx="2131" cy="5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4" name="Rectangle 56">
                <a:extLst>
                  <a:ext uri="{FF2B5EF4-FFF2-40B4-BE49-F238E27FC236}">
                    <a16:creationId xmlns:a16="http://schemas.microsoft.com/office/drawing/2014/main" id="{BE0E5E2C-C683-47EF-8BCA-60777E1B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69"/>
                <a:ext cx="2131" cy="4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5" name="Rectangle 57">
                <a:extLst>
                  <a:ext uri="{FF2B5EF4-FFF2-40B4-BE49-F238E27FC236}">
                    <a16:creationId xmlns:a16="http://schemas.microsoft.com/office/drawing/2014/main" id="{4F6EAF11-06BE-448A-B4D5-78536F387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73"/>
                <a:ext cx="2131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6" name="Rectangle 58">
                <a:extLst>
                  <a:ext uri="{FF2B5EF4-FFF2-40B4-BE49-F238E27FC236}">
                    <a16:creationId xmlns:a16="http://schemas.microsoft.com/office/drawing/2014/main" id="{358E53A9-3F5F-447F-BF40-0C45C04A1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78"/>
                <a:ext cx="2131" cy="4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7" name="Rectangle 59">
                <a:extLst>
                  <a:ext uri="{FF2B5EF4-FFF2-40B4-BE49-F238E27FC236}">
                    <a16:creationId xmlns:a16="http://schemas.microsoft.com/office/drawing/2014/main" id="{2FC97441-7F41-4FD9-B85E-598C4F08F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82"/>
                <a:ext cx="2131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8" name="Rectangle 60">
                <a:extLst>
                  <a:ext uri="{FF2B5EF4-FFF2-40B4-BE49-F238E27FC236}">
                    <a16:creationId xmlns:a16="http://schemas.microsoft.com/office/drawing/2014/main" id="{4F958227-E246-44B4-881D-ED0B6C88D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87"/>
                <a:ext cx="2131" cy="5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79" name="Rectangle 61">
                <a:extLst>
                  <a:ext uri="{FF2B5EF4-FFF2-40B4-BE49-F238E27FC236}">
                    <a16:creationId xmlns:a16="http://schemas.microsoft.com/office/drawing/2014/main" id="{EC025BE6-D5AC-464D-B658-2A8BC272F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92"/>
                <a:ext cx="2131" cy="4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0" name="Rectangle 62">
                <a:extLst>
                  <a:ext uri="{FF2B5EF4-FFF2-40B4-BE49-F238E27FC236}">
                    <a16:creationId xmlns:a16="http://schemas.microsoft.com/office/drawing/2014/main" id="{C37BE853-BC6A-4F14-8F29-985985D7D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596"/>
                <a:ext cx="2131" cy="5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1" name="Rectangle 63">
                <a:extLst>
                  <a:ext uri="{FF2B5EF4-FFF2-40B4-BE49-F238E27FC236}">
                    <a16:creationId xmlns:a16="http://schemas.microsoft.com/office/drawing/2014/main" id="{F2F52182-D966-4F32-8270-748128EA6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01"/>
                <a:ext cx="2131" cy="5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2" name="Rectangle 64">
                <a:extLst>
                  <a:ext uri="{FF2B5EF4-FFF2-40B4-BE49-F238E27FC236}">
                    <a16:creationId xmlns:a16="http://schemas.microsoft.com/office/drawing/2014/main" id="{B9099F85-AB7A-4F34-9331-230CEF762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06"/>
                <a:ext cx="2131" cy="4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3" name="Rectangle 65">
                <a:extLst>
                  <a:ext uri="{FF2B5EF4-FFF2-40B4-BE49-F238E27FC236}">
                    <a16:creationId xmlns:a16="http://schemas.microsoft.com/office/drawing/2014/main" id="{C5C92964-1C1A-4FA0-A6D1-0B8C81C1A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10"/>
                <a:ext cx="2131" cy="5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4" name="Rectangle 66">
                <a:extLst>
                  <a:ext uri="{FF2B5EF4-FFF2-40B4-BE49-F238E27FC236}">
                    <a16:creationId xmlns:a16="http://schemas.microsoft.com/office/drawing/2014/main" id="{3CC7E930-86D1-43D4-B780-0541C990D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15"/>
                <a:ext cx="2131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5" name="Rectangle 67">
                <a:extLst>
                  <a:ext uri="{FF2B5EF4-FFF2-40B4-BE49-F238E27FC236}">
                    <a16:creationId xmlns:a16="http://schemas.microsoft.com/office/drawing/2014/main" id="{4B94A18A-0B00-4370-B923-357B1618F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20"/>
                <a:ext cx="2131" cy="5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6" name="Rectangle 68">
                <a:extLst>
                  <a:ext uri="{FF2B5EF4-FFF2-40B4-BE49-F238E27FC236}">
                    <a16:creationId xmlns:a16="http://schemas.microsoft.com/office/drawing/2014/main" id="{A7FEDB10-C068-4BE4-ACCC-195EBD046C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25"/>
                <a:ext cx="2131" cy="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7" name="Rectangle 69">
                <a:extLst>
                  <a:ext uri="{FF2B5EF4-FFF2-40B4-BE49-F238E27FC236}">
                    <a16:creationId xmlns:a16="http://schemas.microsoft.com/office/drawing/2014/main" id="{3E649C3C-CED2-4BB8-9DA8-27D780C54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29"/>
                <a:ext cx="2131" cy="5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8" name="Rectangle 70">
                <a:extLst>
                  <a:ext uri="{FF2B5EF4-FFF2-40B4-BE49-F238E27FC236}">
                    <a16:creationId xmlns:a16="http://schemas.microsoft.com/office/drawing/2014/main" id="{706CFAB8-2353-4A1A-8A48-DC36955C1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34"/>
                <a:ext cx="2131" cy="4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89" name="Rectangle 71">
                <a:extLst>
                  <a:ext uri="{FF2B5EF4-FFF2-40B4-BE49-F238E27FC236}">
                    <a16:creationId xmlns:a16="http://schemas.microsoft.com/office/drawing/2014/main" id="{D13EF3B1-E8DA-4990-9862-8BFEB5C4D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38"/>
                <a:ext cx="2131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0" name="Rectangle 72">
                <a:extLst>
                  <a:ext uri="{FF2B5EF4-FFF2-40B4-BE49-F238E27FC236}">
                    <a16:creationId xmlns:a16="http://schemas.microsoft.com/office/drawing/2014/main" id="{B13E85C7-3EA3-41FE-A6D8-83FDDD72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43"/>
                <a:ext cx="2131" cy="5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1" name="Rectangle 73">
                <a:extLst>
                  <a:ext uri="{FF2B5EF4-FFF2-40B4-BE49-F238E27FC236}">
                    <a16:creationId xmlns:a16="http://schemas.microsoft.com/office/drawing/2014/main" id="{1DBC542B-D92B-4FCE-A232-D7F28748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48"/>
                <a:ext cx="2131" cy="2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2" name="Rectangle 74">
                <a:extLst>
                  <a:ext uri="{FF2B5EF4-FFF2-40B4-BE49-F238E27FC236}">
                    <a16:creationId xmlns:a16="http://schemas.microsoft.com/office/drawing/2014/main" id="{088FC2C5-5B3D-43DB-BAF8-082008A74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07"/>
                <a:ext cx="2131" cy="5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3" name="Rectangle 75">
                <a:extLst>
                  <a:ext uri="{FF2B5EF4-FFF2-40B4-BE49-F238E27FC236}">
                    <a16:creationId xmlns:a16="http://schemas.microsoft.com/office/drawing/2014/main" id="{CD947860-9012-4C39-AE91-92028D487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12"/>
                <a:ext cx="2131" cy="5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4" name="Rectangle 76">
                <a:extLst>
                  <a:ext uri="{FF2B5EF4-FFF2-40B4-BE49-F238E27FC236}">
                    <a16:creationId xmlns:a16="http://schemas.microsoft.com/office/drawing/2014/main" id="{DA4C5212-45B6-4955-9AF8-EEA20E86A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17"/>
                <a:ext cx="2131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5" name="Rectangle 77">
                <a:extLst>
                  <a:ext uri="{FF2B5EF4-FFF2-40B4-BE49-F238E27FC236}">
                    <a16:creationId xmlns:a16="http://schemas.microsoft.com/office/drawing/2014/main" id="{AF785C4D-0CC4-43C1-9397-16F95B252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22"/>
                <a:ext cx="2131" cy="4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6" name="Rectangle 78">
                <a:extLst>
                  <a:ext uri="{FF2B5EF4-FFF2-40B4-BE49-F238E27FC236}">
                    <a16:creationId xmlns:a16="http://schemas.microsoft.com/office/drawing/2014/main" id="{356FC1E7-FE4D-4069-B495-DD0145C85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26"/>
                <a:ext cx="2131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7" name="Rectangle 79">
                <a:extLst>
                  <a:ext uri="{FF2B5EF4-FFF2-40B4-BE49-F238E27FC236}">
                    <a16:creationId xmlns:a16="http://schemas.microsoft.com/office/drawing/2014/main" id="{F10AC872-46D1-4B9D-9E34-606EDC87E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31"/>
                <a:ext cx="2131" cy="5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8" name="Rectangle 80">
                <a:extLst>
                  <a:ext uri="{FF2B5EF4-FFF2-40B4-BE49-F238E27FC236}">
                    <a16:creationId xmlns:a16="http://schemas.microsoft.com/office/drawing/2014/main" id="{E5526BE5-71CE-4046-8342-6FE22D57C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36"/>
                <a:ext cx="2131" cy="4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99" name="Rectangle 81">
                <a:extLst>
                  <a:ext uri="{FF2B5EF4-FFF2-40B4-BE49-F238E27FC236}">
                    <a16:creationId xmlns:a16="http://schemas.microsoft.com/office/drawing/2014/main" id="{7A7A1400-33DB-4DEE-8564-525A424CD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40"/>
                <a:ext cx="2131" cy="5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0" name="Rectangle 82">
                <a:extLst>
                  <a:ext uri="{FF2B5EF4-FFF2-40B4-BE49-F238E27FC236}">
                    <a16:creationId xmlns:a16="http://schemas.microsoft.com/office/drawing/2014/main" id="{4E1A2C72-9A7A-4114-9234-1037DD3B7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45"/>
                <a:ext cx="2131" cy="5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1" name="Rectangle 83">
                <a:extLst>
                  <a:ext uri="{FF2B5EF4-FFF2-40B4-BE49-F238E27FC236}">
                    <a16:creationId xmlns:a16="http://schemas.microsoft.com/office/drawing/2014/main" id="{B6CBBE56-18A6-4FCB-AB64-94E5B9415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50"/>
                <a:ext cx="2131" cy="4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2" name="Rectangle 84">
                <a:extLst>
                  <a:ext uri="{FF2B5EF4-FFF2-40B4-BE49-F238E27FC236}">
                    <a16:creationId xmlns:a16="http://schemas.microsoft.com/office/drawing/2014/main" id="{7C1F0DC8-EC29-4F6F-949B-66C87870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54"/>
                <a:ext cx="2131" cy="5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3" name="Rectangle 85">
                <a:extLst>
                  <a:ext uri="{FF2B5EF4-FFF2-40B4-BE49-F238E27FC236}">
                    <a16:creationId xmlns:a16="http://schemas.microsoft.com/office/drawing/2014/main" id="{29AF2518-E13B-4D16-80B4-7A65275DB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59"/>
                <a:ext cx="2131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4" name="Rectangle 86">
                <a:extLst>
                  <a:ext uri="{FF2B5EF4-FFF2-40B4-BE49-F238E27FC236}">
                    <a16:creationId xmlns:a16="http://schemas.microsoft.com/office/drawing/2014/main" id="{7A33527A-0EB5-49B0-BA7B-1B13B6DDF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64"/>
                <a:ext cx="2131" cy="5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5" name="Rectangle 87">
                <a:extLst>
                  <a:ext uri="{FF2B5EF4-FFF2-40B4-BE49-F238E27FC236}">
                    <a16:creationId xmlns:a16="http://schemas.microsoft.com/office/drawing/2014/main" id="{ED86523F-7166-4356-8A25-C13E16C8E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69"/>
                <a:ext cx="2131" cy="4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6" name="Rectangle 88">
                <a:extLst>
                  <a:ext uri="{FF2B5EF4-FFF2-40B4-BE49-F238E27FC236}">
                    <a16:creationId xmlns:a16="http://schemas.microsoft.com/office/drawing/2014/main" id="{83EBDE0D-D94E-44F8-A4CE-44328BDC9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73"/>
                <a:ext cx="2131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7" name="Rectangle 89">
                <a:extLst>
                  <a:ext uri="{FF2B5EF4-FFF2-40B4-BE49-F238E27FC236}">
                    <a16:creationId xmlns:a16="http://schemas.microsoft.com/office/drawing/2014/main" id="{73A90235-C07B-4310-A576-D2B1237C6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78"/>
                <a:ext cx="2131" cy="4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8" name="Rectangle 90">
                <a:extLst>
                  <a:ext uri="{FF2B5EF4-FFF2-40B4-BE49-F238E27FC236}">
                    <a16:creationId xmlns:a16="http://schemas.microsoft.com/office/drawing/2014/main" id="{28C910AD-D4E5-4CA1-AB18-B4C79C795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82"/>
                <a:ext cx="2131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09" name="Rectangle 91">
                <a:extLst>
                  <a:ext uri="{FF2B5EF4-FFF2-40B4-BE49-F238E27FC236}">
                    <a16:creationId xmlns:a16="http://schemas.microsoft.com/office/drawing/2014/main" id="{189EF8F2-C01D-46BA-9659-21968C4DD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87"/>
                <a:ext cx="2131" cy="5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0" name="Rectangle 92">
                <a:extLst>
                  <a:ext uri="{FF2B5EF4-FFF2-40B4-BE49-F238E27FC236}">
                    <a16:creationId xmlns:a16="http://schemas.microsoft.com/office/drawing/2014/main" id="{420C5BF7-D44D-4EDC-A45F-FAA17F9AD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92"/>
                <a:ext cx="2131" cy="4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1" name="Rectangle 93">
                <a:extLst>
                  <a:ext uri="{FF2B5EF4-FFF2-40B4-BE49-F238E27FC236}">
                    <a16:creationId xmlns:a16="http://schemas.microsoft.com/office/drawing/2014/main" id="{1DD576E0-EAC0-49FA-A310-3C49F647D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96"/>
                <a:ext cx="2131" cy="5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2" name="Rectangle 94">
                <a:extLst>
                  <a:ext uri="{FF2B5EF4-FFF2-40B4-BE49-F238E27FC236}">
                    <a16:creationId xmlns:a16="http://schemas.microsoft.com/office/drawing/2014/main" id="{6C1C59D6-2847-435E-A5A6-009CA12A7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01"/>
                <a:ext cx="2131" cy="5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3" name="Rectangle 95">
                <a:extLst>
                  <a:ext uri="{FF2B5EF4-FFF2-40B4-BE49-F238E27FC236}">
                    <a16:creationId xmlns:a16="http://schemas.microsoft.com/office/drawing/2014/main" id="{F48E45E8-0247-4787-BDF9-48975C2D0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06"/>
                <a:ext cx="2131" cy="4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4" name="Rectangle 96">
                <a:extLst>
                  <a:ext uri="{FF2B5EF4-FFF2-40B4-BE49-F238E27FC236}">
                    <a16:creationId xmlns:a16="http://schemas.microsoft.com/office/drawing/2014/main" id="{73617361-F667-4100-BD02-A7C396207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10"/>
                <a:ext cx="2131" cy="5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5" name="Rectangle 97">
                <a:extLst>
                  <a:ext uri="{FF2B5EF4-FFF2-40B4-BE49-F238E27FC236}">
                    <a16:creationId xmlns:a16="http://schemas.microsoft.com/office/drawing/2014/main" id="{95AE4DF6-B516-4EDB-91A8-50589FC1D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15"/>
                <a:ext cx="2131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6" name="Rectangle 98">
                <a:extLst>
                  <a:ext uri="{FF2B5EF4-FFF2-40B4-BE49-F238E27FC236}">
                    <a16:creationId xmlns:a16="http://schemas.microsoft.com/office/drawing/2014/main" id="{03B0A971-A533-43FC-BFA7-02293CA66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20"/>
                <a:ext cx="2131" cy="5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7" name="Rectangle 99">
                <a:extLst>
                  <a:ext uri="{FF2B5EF4-FFF2-40B4-BE49-F238E27FC236}">
                    <a16:creationId xmlns:a16="http://schemas.microsoft.com/office/drawing/2014/main" id="{7A469085-619E-4B67-A5CA-B15F0F21B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25"/>
                <a:ext cx="2131" cy="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8" name="Rectangle 100">
                <a:extLst>
                  <a:ext uri="{FF2B5EF4-FFF2-40B4-BE49-F238E27FC236}">
                    <a16:creationId xmlns:a16="http://schemas.microsoft.com/office/drawing/2014/main" id="{42C67FCD-5591-468E-839A-6124B8CBB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29"/>
                <a:ext cx="2131" cy="5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19" name="Rectangle 101">
                <a:extLst>
                  <a:ext uri="{FF2B5EF4-FFF2-40B4-BE49-F238E27FC236}">
                    <a16:creationId xmlns:a16="http://schemas.microsoft.com/office/drawing/2014/main" id="{A101DBDD-919D-42C6-9D7B-29D991DE6E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34"/>
                <a:ext cx="2131" cy="4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0" name="Rectangle 102">
                <a:extLst>
                  <a:ext uri="{FF2B5EF4-FFF2-40B4-BE49-F238E27FC236}">
                    <a16:creationId xmlns:a16="http://schemas.microsoft.com/office/drawing/2014/main" id="{A1935322-A48A-4E2B-B089-EB19026C6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38"/>
                <a:ext cx="2131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1" name="Rectangle 103">
                <a:extLst>
                  <a:ext uri="{FF2B5EF4-FFF2-40B4-BE49-F238E27FC236}">
                    <a16:creationId xmlns:a16="http://schemas.microsoft.com/office/drawing/2014/main" id="{129347E3-B52A-4DC8-9CD9-22776D817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43"/>
                <a:ext cx="2131" cy="5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2" name="Rectangle 104">
                <a:extLst>
                  <a:ext uri="{FF2B5EF4-FFF2-40B4-BE49-F238E27FC236}">
                    <a16:creationId xmlns:a16="http://schemas.microsoft.com/office/drawing/2014/main" id="{168C625C-BDA7-4EEB-AE41-B7E759836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48"/>
                <a:ext cx="2131" cy="2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3" name="Rectangle 105">
                <a:extLst>
                  <a:ext uri="{FF2B5EF4-FFF2-40B4-BE49-F238E27FC236}">
                    <a16:creationId xmlns:a16="http://schemas.microsoft.com/office/drawing/2014/main" id="{17FA9691-06C4-444B-A736-DC470CF2A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10"/>
                <a:ext cx="2131" cy="1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4" name="Rectangle 106">
                <a:extLst>
                  <a:ext uri="{FF2B5EF4-FFF2-40B4-BE49-F238E27FC236}">
                    <a16:creationId xmlns:a16="http://schemas.microsoft.com/office/drawing/2014/main" id="{49656698-5659-46F0-8D1A-C677F9538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07"/>
                <a:ext cx="2131" cy="5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5" name="Rectangle 107">
                <a:extLst>
                  <a:ext uri="{FF2B5EF4-FFF2-40B4-BE49-F238E27FC236}">
                    <a16:creationId xmlns:a16="http://schemas.microsoft.com/office/drawing/2014/main" id="{35C2CD8B-1320-493B-999B-64B8AF88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12"/>
                <a:ext cx="2131" cy="5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6" name="Rectangle 108">
                <a:extLst>
                  <a:ext uri="{FF2B5EF4-FFF2-40B4-BE49-F238E27FC236}">
                    <a16:creationId xmlns:a16="http://schemas.microsoft.com/office/drawing/2014/main" id="{EFFC0D73-AB68-44A8-96F0-2AE606D40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17"/>
                <a:ext cx="2131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7" name="Rectangle 109">
                <a:extLst>
                  <a:ext uri="{FF2B5EF4-FFF2-40B4-BE49-F238E27FC236}">
                    <a16:creationId xmlns:a16="http://schemas.microsoft.com/office/drawing/2014/main" id="{DEF31B8F-28AC-445D-8493-90EFC70B6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22"/>
                <a:ext cx="2131" cy="4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8" name="Rectangle 110">
                <a:extLst>
                  <a:ext uri="{FF2B5EF4-FFF2-40B4-BE49-F238E27FC236}">
                    <a16:creationId xmlns:a16="http://schemas.microsoft.com/office/drawing/2014/main" id="{ABFD0E63-CC91-438C-8C51-E0FF57943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26"/>
                <a:ext cx="2131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29" name="Rectangle 111">
                <a:extLst>
                  <a:ext uri="{FF2B5EF4-FFF2-40B4-BE49-F238E27FC236}">
                    <a16:creationId xmlns:a16="http://schemas.microsoft.com/office/drawing/2014/main" id="{F62EE71F-EF9E-44D5-BFB9-2B886D6D6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31"/>
                <a:ext cx="2131" cy="5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0" name="Rectangle 112">
                <a:extLst>
                  <a:ext uri="{FF2B5EF4-FFF2-40B4-BE49-F238E27FC236}">
                    <a16:creationId xmlns:a16="http://schemas.microsoft.com/office/drawing/2014/main" id="{85126797-9E45-42E0-90AF-0F69F6D8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36"/>
                <a:ext cx="2131" cy="4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1" name="Rectangle 113">
                <a:extLst>
                  <a:ext uri="{FF2B5EF4-FFF2-40B4-BE49-F238E27FC236}">
                    <a16:creationId xmlns:a16="http://schemas.microsoft.com/office/drawing/2014/main" id="{78216426-3B18-40A0-8024-BEFA11784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40"/>
                <a:ext cx="2131" cy="5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2" name="Rectangle 114">
                <a:extLst>
                  <a:ext uri="{FF2B5EF4-FFF2-40B4-BE49-F238E27FC236}">
                    <a16:creationId xmlns:a16="http://schemas.microsoft.com/office/drawing/2014/main" id="{91C433E2-959E-4A08-A282-B5C1F334F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45"/>
                <a:ext cx="2131" cy="5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3" name="Rectangle 115">
                <a:extLst>
                  <a:ext uri="{FF2B5EF4-FFF2-40B4-BE49-F238E27FC236}">
                    <a16:creationId xmlns:a16="http://schemas.microsoft.com/office/drawing/2014/main" id="{72083857-AFDE-4AB4-AC78-D1B570D93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50"/>
                <a:ext cx="2131" cy="4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4" name="Rectangle 116">
                <a:extLst>
                  <a:ext uri="{FF2B5EF4-FFF2-40B4-BE49-F238E27FC236}">
                    <a16:creationId xmlns:a16="http://schemas.microsoft.com/office/drawing/2014/main" id="{7CC4E4EE-F5C7-44E8-BD67-97645CE2E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54"/>
                <a:ext cx="2131" cy="5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5" name="Rectangle 117">
                <a:extLst>
                  <a:ext uri="{FF2B5EF4-FFF2-40B4-BE49-F238E27FC236}">
                    <a16:creationId xmlns:a16="http://schemas.microsoft.com/office/drawing/2014/main" id="{BF763865-4B28-45AE-9181-077B73C8F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59"/>
                <a:ext cx="2131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6" name="Rectangle 118">
                <a:extLst>
                  <a:ext uri="{FF2B5EF4-FFF2-40B4-BE49-F238E27FC236}">
                    <a16:creationId xmlns:a16="http://schemas.microsoft.com/office/drawing/2014/main" id="{33401031-2606-4879-9F39-ABFC9D791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64"/>
                <a:ext cx="2131" cy="5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7" name="Rectangle 119">
                <a:extLst>
                  <a:ext uri="{FF2B5EF4-FFF2-40B4-BE49-F238E27FC236}">
                    <a16:creationId xmlns:a16="http://schemas.microsoft.com/office/drawing/2014/main" id="{13F4FC42-D8D6-4B90-9372-EE2C90B57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69"/>
                <a:ext cx="2131" cy="4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8" name="Rectangle 120">
                <a:extLst>
                  <a:ext uri="{FF2B5EF4-FFF2-40B4-BE49-F238E27FC236}">
                    <a16:creationId xmlns:a16="http://schemas.microsoft.com/office/drawing/2014/main" id="{58A6AA60-EDE4-458C-AEA8-343D26711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73"/>
                <a:ext cx="2131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39" name="Rectangle 121">
                <a:extLst>
                  <a:ext uri="{FF2B5EF4-FFF2-40B4-BE49-F238E27FC236}">
                    <a16:creationId xmlns:a16="http://schemas.microsoft.com/office/drawing/2014/main" id="{574399BC-6A52-4984-B0E1-0F208B188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78"/>
                <a:ext cx="2131" cy="4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0" name="Rectangle 122">
                <a:extLst>
                  <a:ext uri="{FF2B5EF4-FFF2-40B4-BE49-F238E27FC236}">
                    <a16:creationId xmlns:a16="http://schemas.microsoft.com/office/drawing/2014/main" id="{A1B2A1DB-7CA6-4C4D-B330-DEBF2B5C5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82"/>
                <a:ext cx="2131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1" name="Rectangle 123">
                <a:extLst>
                  <a:ext uri="{FF2B5EF4-FFF2-40B4-BE49-F238E27FC236}">
                    <a16:creationId xmlns:a16="http://schemas.microsoft.com/office/drawing/2014/main" id="{80909209-7CAA-4FCD-8C4B-385BE07FD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87"/>
                <a:ext cx="2131" cy="5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2" name="Rectangle 124">
                <a:extLst>
                  <a:ext uri="{FF2B5EF4-FFF2-40B4-BE49-F238E27FC236}">
                    <a16:creationId xmlns:a16="http://schemas.microsoft.com/office/drawing/2014/main" id="{D0F21D5F-A62A-4ADA-B477-3D58CC24F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92"/>
                <a:ext cx="2131" cy="4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3" name="Rectangle 125">
                <a:extLst>
                  <a:ext uri="{FF2B5EF4-FFF2-40B4-BE49-F238E27FC236}">
                    <a16:creationId xmlns:a16="http://schemas.microsoft.com/office/drawing/2014/main" id="{0E798CBE-0FD3-4A84-A62D-8A904A8ED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596"/>
                <a:ext cx="2131" cy="5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4" name="Rectangle 126">
                <a:extLst>
                  <a:ext uri="{FF2B5EF4-FFF2-40B4-BE49-F238E27FC236}">
                    <a16:creationId xmlns:a16="http://schemas.microsoft.com/office/drawing/2014/main" id="{868D8CAC-E49D-4C3D-A33F-96C0575B7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01"/>
                <a:ext cx="2131" cy="5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5" name="Rectangle 127">
                <a:extLst>
                  <a:ext uri="{FF2B5EF4-FFF2-40B4-BE49-F238E27FC236}">
                    <a16:creationId xmlns:a16="http://schemas.microsoft.com/office/drawing/2014/main" id="{C486731C-FE5A-4106-9BA8-E137E6FD0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06"/>
                <a:ext cx="2131" cy="4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6" name="Rectangle 128">
                <a:extLst>
                  <a:ext uri="{FF2B5EF4-FFF2-40B4-BE49-F238E27FC236}">
                    <a16:creationId xmlns:a16="http://schemas.microsoft.com/office/drawing/2014/main" id="{D69E2DEC-E3A7-4A89-814D-E24E5197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10"/>
                <a:ext cx="2131" cy="5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7" name="Rectangle 129">
                <a:extLst>
                  <a:ext uri="{FF2B5EF4-FFF2-40B4-BE49-F238E27FC236}">
                    <a16:creationId xmlns:a16="http://schemas.microsoft.com/office/drawing/2014/main" id="{8D42A6F9-F68B-417E-AC28-46FFFF82B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15"/>
                <a:ext cx="2131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8" name="Rectangle 130">
                <a:extLst>
                  <a:ext uri="{FF2B5EF4-FFF2-40B4-BE49-F238E27FC236}">
                    <a16:creationId xmlns:a16="http://schemas.microsoft.com/office/drawing/2014/main" id="{0A4FDA47-C12D-4430-BF84-A792463F1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20"/>
                <a:ext cx="2131" cy="5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49" name="Rectangle 131">
                <a:extLst>
                  <a:ext uri="{FF2B5EF4-FFF2-40B4-BE49-F238E27FC236}">
                    <a16:creationId xmlns:a16="http://schemas.microsoft.com/office/drawing/2014/main" id="{1EE11F1E-5C6E-4D0E-9A5F-19D418048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25"/>
                <a:ext cx="2131" cy="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0" name="Rectangle 132">
                <a:extLst>
                  <a:ext uri="{FF2B5EF4-FFF2-40B4-BE49-F238E27FC236}">
                    <a16:creationId xmlns:a16="http://schemas.microsoft.com/office/drawing/2014/main" id="{3C9C8F75-25BC-41DA-8CA6-5EE90691A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29"/>
                <a:ext cx="2131" cy="5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1" name="Rectangle 133">
                <a:extLst>
                  <a:ext uri="{FF2B5EF4-FFF2-40B4-BE49-F238E27FC236}">
                    <a16:creationId xmlns:a16="http://schemas.microsoft.com/office/drawing/2014/main" id="{97FAD424-A400-4F4D-8644-774121F18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34"/>
                <a:ext cx="2131" cy="4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2" name="Rectangle 134">
                <a:extLst>
                  <a:ext uri="{FF2B5EF4-FFF2-40B4-BE49-F238E27FC236}">
                    <a16:creationId xmlns:a16="http://schemas.microsoft.com/office/drawing/2014/main" id="{2E1930B5-1C01-4186-8EF9-09A092FE9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38"/>
                <a:ext cx="2131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3" name="Rectangle 135">
                <a:extLst>
                  <a:ext uri="{FF2B5EF4-FFF2-40B4-BE49-F238E27FC236}">
                    <a16:creationId xmlns:a16="http://schemas.microsoft.com/office/drawing/2014/main" id="{1C409CDB-DD97-4B8A-8796-B3DE802ED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43"/>
                <a:ext cx="2131" cy="5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4" name="Rectangle 136">
                <a:extLst>
                  <a:ext uri="{FF2B5EF4-FFF2-40B4-BE49-F238E27FC236}">
                    <a16:creationId xmlns:a16="http://schemas.microsoft.com/office/drawing/2014/main" id="{E09A78B1-7BFB-40DA-A0BF-04C70F313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48"/>
                <a:ext cx="2131" cy="2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5" name="Rectangle 137">
                <a:extLst>
                  <a:ext uri="{FF2B5EF4-FFF2-40B4-BE49-F238E27FC236}">
                    <a16:creationId xmlns:a16="http://schemas.microsoft.com/office/drawing/2014/main" id="{FD640415-6828-4D5C-AF2B-390EC8BBB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32"/>
                <a:ext cx="2131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6" name="Rectangle 138">
                <a:extLst>
                  <a:ext uri="{FF2B5EF4-FFF2-40B4-BE49-F238E27FC236}">
                    <a16:creationId xmlns:a16="http://schemas.microsoft.com/office/drawing/2014/main" id="{670F3462-67D1-465A-B9B1-4FA84634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69"/>
                <a:ext cx="2131" cy="3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7" name="Rectangle 139">
                <a:extLst>
                  <a:ext uri="{FF2B5EF4-FFF2-40B4-BE49-F238E27FC236}">
                    <a16:creationId xmlns:a16="http://schemas.microsoft.com/office/drawing/2014/main" id="{59D7B90D-8DDB-42CE-A90A-61B077AA5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706"/>
                <a:ext cx="2131" cy="3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8" name="Rectangle 140">
                <a:extLst>
                  <a:ext uri="{FF2B5EF4-FFF2-40B4-BE49-F238E27FC236}">
                    <a16:creationId xmlns:a16="http://schemas.microsoft.com/office/drawing/2014/main" id="{21DE820D-3A64-42F5-8012-543926E3A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744"/>
                <a:ext cx="2131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59" name="Rectangle 141">
                <a:extLst>
                  <a:ext uri="{FF2B5EF4-FFF2-40B4-BE49-F238E27FC236}">
                    <a16:creationId xmlns:a16="http://schemas.microsoft.com/office/drawing/2014/main" id="{75C8FC65-47AD-4507-8066-74B20C03B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781"/>
                <a:ext cx="2131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0" name="Rectangle 142">
                <a:extLst>
                  <a:ext uri="{FF2B5EF4-FFF2-40B4-BE49-F238E27FC236}">
                    <a16:creationId xmlns:a16="http://schemas.microsoft.com/office/drawing/2014/main" id="{BCB89624-C798-4D03-9CB4-561CE73A0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818"/>
                <a:ext cx="2131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1" name="Rectangle 143">
                <a:extLst>
                  <a:ext uri="{FF2B5EF4-FFF2-40B4-BE49-F238E27FC236}">
                    <a16:creationId xmlns:a16="http://schemas.microsoft.com/office/drawing/2014/main" id="{AA6F9AE4-FE41-479C-B7D0-C60B78FEC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855"/>
                <a:ext cx="2131" cy="3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2" name="Rectangle 144">
                <a:extLst>
                  <a:ext uri="{FF2B5EF4-FFF2-40B4-BE49-F238E27FC236}">
                    <a16:creationId xmlns:a16="http://schemas.microsoft.com/office/drawing/2014/main" id="{90F126C5-3EB6-40D8-A759-DF0955738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893"/>
                <a:ext cx="2131" cy="3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3" name="Rectangle 145">
                <a:extLst>
                  <a:ext uri="{FF2B5EF4-FFF2-40B4-BE49-F238E27FC236}">
                    <a16:creationId xmlns:a16="http://schemas.microsoft.com/office/drawing/2014/main" id="{541EFB80-D5A7-4796-9D2D-E6AF6B855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930"/>
                <a:ext cx="2131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4" name="Rectangle 146">
                <a:extLst>
                  <a:ext uri="{FF2B5EF4-FFF2-40B4-BE49-F238E27FC236}">
                    <a16:creationId xmlns:a16="http://schemas.microsoft.com/office/drawing/2014/main" id="{80D9B41A-846F-4B50-8490-5162B88F2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967"/>
                <a:ext cx="2131" cy="3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5" name="Rectangle 147">
                <a:extLst>
                  <a:ext uri="{FF2B5EF4-FFF2-40B4-BE49-F238E27FC236}">
                    <a16:creationId xmlns:a16="http://schemas.microsoft.com/office/drawing/2014/main" id="{37D702D6-BE67-4FE6-8530-A41F06A9E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005"/>
                <a:ext cx="2131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6" name="Rectangle 148">
                <a:extLst>
                  <a:ext uri="{FF2B5EF4-FFF2-40B4-BE49-F238E27FC236}">
                    <a16:creationId xmlns:a16="http://schemas.microsoft.com/office/drawing/2014/main" id="{973052B1-6E60-4F39-9CB5-D55269F02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042"/>
                <a:ext cx="2131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7" name="Rectangle 149">
                <a:extLst>
                  <a:ext uri="{FF2B5EF4-FFF2-40B4-BE49-F238E27FC236}">
                    <a16:creationId xmlns:a16="http://schemas.microsoft.com/office/drawing/2014/main" id="{FE37E5D6-238D-45E5-9EF0-1DD02854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079"/>
                <a:ext cx="2131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8" name="Rectangle 150">
                <a:extLst>
                  <a:ext uri="{FF2B5EF4-FFF2-40B4-BE49-F238E27FC236}">
                    <a16:creationId xmlns:a16="http://schemas.microsoft.com/office/drawing/2014/main" id="{8A9B02B8-5AAC-4B42-815E-8EB2DDE84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116"/>
                <a:ext cx="2131" cy="3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69" name="Rectangle 151">
                <a:extLst>
                  <a:ext uri="{FF2B5EF4-FFF2-40B4-BE49-F238E27FC236}">
                    <a16:creationId xmlns:a16="http://schemas.microsoft.com/office/drawing/2014/main" id="{84547DE4-739E-438D-B2F7-B0AF26B1C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154"/>
                <a:ext cx="2131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0" name="Rectangle 152">
                <a:extLst>
                  <a:ext uri="{FF2B5EF4-FFF2-40B4-BE49-F238E27FC236}">
                    <a16:creationId xmlns:a16="http://schemas.microsoft.com/office/drawing/2014/main" id="{B676E7A7-59E3-4E54-8A4E-91402E9F8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191"/>
                <a:ext cx="2131" cy="3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1" name="Rectangle 153">
                <a:extLst>
                  <a:ext uri="{FF2B5EF4-FFF2-40B4-BE49-F238E27FC236}">
                    <a16:creationId xmlns:a16="http://schemas.microsoft.com/office/drawing/2014/main" id="{FBEA91C1-37F8-4AF1-B3CA-0F88A21CF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228"/>
                <a:ext cx="2131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2" name="Rectangle 154">
                <a:extLst>
                  <a:ext uri="{FF2B5EF4-FFF2-40B4-BE49-F238E27FC236}">
                    <a16:creationId xmlns:a16="http://schemas.microsoft.com/office/drawing/2014/main" id="{0B441411-9C92-4A30-ADB7-0AC470665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265"/>
                <a:ext cx="2131" cy="3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3" name="Rectangle 155">
                <a:extLst>
                  <a:ext uri="{FF2B5EF4-FFF2-40B4-BE49-F238E27FC236}">
                    <a16:creationId xmlns:a16="http://schemas.microsoft.com/office/drawing/2014/main" id="{E8A1C2F3-C01A-4949-A38A-D12F67204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303"/>
                <a:ext cx="2131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4" name="Rectangle 156">
                <a:extLst>
                  <a:ext uri="{FF2B5EF4-FFF2-40B4-BE49-F238E27FC236}">
                    <a16:creationId xmlns:a16="http://schemas.microsoft.com/office/drawing/2014/main" id="{5E97028C-8BE5-4736-B50F-3C0C8B2B8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340"/>
                <a:ext cx="2131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5" name="Rectangle 157">
                <a:extLst>
                  <a:ext uri="{FF2B5EF4-FFF2-40B4-BE49-F238E27FC236}">
                    <a16:creationId xmlns:a16="http://schemas.microsoft.com/office/drawing/2014/main" id="{A8DF2BA9-76E9-4860-BB8F-B3BDA670C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377"/>
                <a:ext cx="2131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6" name="Rectangle 158">
                <a:extLst>
                  <a:ext uri="{FF2B5EF4-FFF2-40B4-BE49-F238E27FC236}">
                    <a16:creationId xmlns:a16="http://schemas.microsoft.com/office/drawing/2014/main" id="{3D277A68-7908-4895-8E34-464A3C451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414"/>
                <a:ext cx="2131" cy="3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7" name="Rectangle 159">
                <a:extLst>
                  <a:ext uri="{FF2B5EF4-FFF2-40B4-BE49-F238E27FC236}">
                    <a16:creationId xmlns:a16="http://schemas.microsoft.com/office/drawing/2014/main" id="{17D98DCE-9A26-429D-B3FF-D202C880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452"/>
                <a:ext cx="2131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8" name="Rectangle 160">
                <a:extLst>
                  <a:ext uri="{FF2B5EF4-FFF2-40B4-BE49-F238E27FC236}">
                    <a16:creationId xmlns:a16="http://schemas.microsoft.com/office/drawing/2014/main" id="{15CDEE7A-AAE8-4568-869A-A8EF0A214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489"/>
                <a:ext cx="2131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79" name="Rectangle 161">
                <a:extLst>
                  <a:ext uri="{FF2B5EF4-FFF2-40B4-BE49-F238E27FC236}">
                    <a16:creationId xmlns:a16="http://schemas.microsoft.com/office/drawing/2014/main" id="{391109B8-C07B-49AC-A377-041E917DE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526"/>
                <a:ext cx="2131" cy="3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0" name="Rectangle 162">
                <a:extLst>
                  <a:ext uri="{FF2B5EF4-FFF2-40B4-BE49-F238E27FC236}">
                    <a16:creationId xmlns:a16="http://schemas.microsoft.com/office/drawing/2014/main" id="{D21D410E-E715-4E39-B685-CF0065D1B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564"/>
                <a:ext cx="2131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1" name="Rectangle 163">
                <a:extLst>
                  <a:ext uri="{FF2B5EF4-FFF2-40B4-BE49-F238E27FC236}">
                    <a16:creationId xmlns:a16="http://schemas.microsoft.com/office/drawing/2014/main" id="{01264826-BC5F-402D-82BB-C74C2A46B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601"/>
                <a:ext cx="2131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2" name="Rectangle 164">
                <a:extLst>
                  <a:ext uri="{FF2B5EF4-FFF2-40B4-BE49-F238E27FC236}">
                    <a16:creationId xmlns:a16="http://schemas.microsoft.com/office/drawing/2014/main" id="{729E4B2A-10BC-4268-A134-4BF9FF46B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638"/>
                <a:ext cx="2131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3" name="Rectangle 165">
                <a:extLst>
                  <a:ext uri="{FF2B5EF4-FFF2-40B4-BE49-F238E27FC236}">
                    <a16:creationId xmlns:a16="http://schemas.microsoft.com/office/drawing/2014/main" id="{CE7D5004-378F-4FE7-B8D1-7B2D4076C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675"/>
                <a:ext cx="2131" cy="3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4" name="Rectangle 166">
                <a:extLst>
                  <a:ext uri="{FF2B5EF4-FFF2-40B4-BE49-F238E27FC236}">
                    <a16:creationId xmlns:a16="http://schemas.microsoft.com/office/drawing/2014/main" id="{7F3A8714-F3F9-4627-8893-9CBA7436A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13"/>
                <a:ext cx="2131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5" name="Rectangle 167">
                <a:extLst>
                  <a:ext uri="{FF2B5EF4-FFF2-40B4-BE49-F238E27FC236}">
                    <a16:creationId xmlns:a16="http://schemas.microsoft.com/office/drawing/2014/main" id="{F407D710-FB3C-4CF0-80D1-157D0D9C1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50"/>
                <a:ext cx="2131" cy="1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6" name="Rectangle 168">
                <a:extLst>
                  <a:ext uri="{FF2B5EF4-FFF2-40B4-BE49-F238E27FC236}">
                    <a16:creationId xmlns:a16="http://schemas.microsoft.com/office/drawing/2014/main" id="{99D2544E-9CAB-4269-A69B-15514F8C7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50"/>
                <a:ext cx="2131" cy="11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7" name="Rectangle 169">
                <a:extLst>
                  <a:ext uri="{FF2B5EF4-FFF2-40B4-BE49-F238E27FC236}">
                    <a16:creationId xmlns:a16="http://schemas.microsoft.com/office/drawing/2014/main" id="{4169D0DA-256D-4435-BE47-73B4BACF4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32"/>
                <a:ext cx="2131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8" name="Rectangle 170">
                <a:extLst>
                  <a:ext uri="{FF2B5EF4-FFF2-40B4-BE49-F238E27FC236}">
                    <a16:creationId xmlns:a16="http://schemas.microsoft.com/office/drawing/2014/main" id="{6C2FA874-8E42-4F08-99D6-A23E7C211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669"/>
                <a:ext cx="2131" cy="3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89" name="Rectangle 171">
                <a:extLst>
                  <a:ext uri="{FF2B5EF4-FFF2-40B4-BE49-F238E27FC236}">
                    <a16:creationId xmlns:a16="http://schemas.microsoft.com/office/drawing/2014/main" id="{66CC3294-EAAB-43D8-8DC9-99088D994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706"/>
                <a:ext cx="2131" cy="3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0" name="Rectangle 172">
                <a:extLst>
                  <a:ext uri="{FF2B5EF4-FFF2-40B4-BE49-F238E27FC236}">
                    <a16:creationId xmlns:a16="http://schemas.microsoft.com/office/drawing/2014/main" id="{7CDAF309-1C2D-442A-932E-B3109901D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744"/>
                <a:ext cx="2131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1" name="Rectangle 173">
                <a:extLst>
                  <a:ext uri="{FF2B5EF4-FFF2-40B4-BE49-F238E27FC236}">
                    <a16:creationId xmlns:a16="http://schemas.microsoft.com/office/drawing/2014/main" id="{E206D2E3-6BE0-477E-B2F3-04C1D193A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781"/>
                <a:ext cx="2131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2" name="Rectangle 174">
                <a:extLst>
                  <a:ext uri="{FF2B5EF4-FFF2-40B4-BE49-F238E27FC236}">
                    <a16:creationId xmlns:a16="http://schemas.microsoft.com/office/drawing/2014/main" id="{138446AA-3178-4FED-A53E-F7697631B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818"/>
                <a:ext cx="2131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3" name="Rectangle 175">
                <a:extLst>
                  <a:ext uri="{FF2B5EF4-FFF2-40B4-BE49-F238E27FC236}">
                    <a16:creationId xmlns:a16="http://schemas.microsoft.com/office/drawing/2014/main" id="{E7E3D904-1903-4511-9DDD-4446128F9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855"/>
                <a:ext cx="2131" cy="3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4" name="Rectangle 176">
                <a:extLst>
                  <a:ext uri="{FF2B5EF4-FFF2-40B4-BE49-F238E27FC236}">
                    <a16:creationId xmlns:a16="http://schemas.microsoft.com/office/drawing/2014/main" id="{BAD1F368-D8DD-4E8F-A6F3-2569D99B5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893"/>
                <a:ext cx="2131" cy="3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5" name="Rectangle 177">
                <a:extLst>
                  <a:ext uri="{FF2B5EF4-FFF2-40B4-BE49-F238E27FC236}">
                    <a16:creationId xmlns:a16="http://schemas.microsoft.com/office/drawing/2014/main" id="{BDDBEF81-9203-4EE6-807D-91CC1A4CA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930"/>
                <a:ext cx="2131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6" name="Rectangle 178">
                <a:extLst>
                  <a:ext uri="{FF2B5EF4-FFF2-40B4-BE49-F238E27FC236}">
                    <a16:creationId xmlns:a16="http://schemas.microsoft.com/office/drawing/2014/main" id="{4B313205-0150-4C27-965B-0447F3DD5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967"/>
                <a:ext cx="2131" cy="3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7" name="Rectangle 179">
                <a:extLst>
                  <a:ext uri="{FF2B5EF4-FFF2-40B4-BE49-F238E27FC236}">
                    <a16:creationId xmlns:a16="http://schemas.microsoft.com/office/drawing/2014/main" id="{89711099-C664-4F5E-BCE9-43E66CF7E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005"/>
                <a:ext cx="2131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8" name="Rectangle 180">
                <a:extLst>
                  <a:ext uri="{FF2B5EF4-FFF2-40B4-BE49-F238E27FC236}">
                    <a16:creationId xmlns:a16="http://schemas.microsoft.com/office/drawing/2014/main" id="{180BBB14-BDE2-4090-A35E-991D51C3E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042"/>
                <a:ext cx="2131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599" name="Rectangle 181">
                <a:extLst>
                  <a:ext uri="{FF2B5EF4-FFF2-40B4-BE49-F238E27FC236}">
                    <a16:creationId xmlns:a16="http://schemas.microsoft.com/office/drawing/2014/main" id="{31B0EDF6-3137-4345-AA04-65B28FF3E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079"/>
                <a:ext cx="2131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0" name="Rectangle 182">
                <a:extLst>
                  <a:ext uri="{FF2B5EF4-FFF2-40B4-BE49-F238E27FC236}">
                    <a16:creationId xmlns:a16="http://schemas.microsoft.com/office/drawing/2014/main" id="{4EC583A8-52AB-42C5-AF58-AB07F4F9D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116"/>
                <a:ext cx="2131" cy="3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1" name="Rectangle 183">
                <a:extLst>
                  <a:ext uri="{FF2B5EF4-FFF2-40B4-BE49-F238E27FC236}">
                    <a16:creationId xmlns:a16="http://schemas.microsoft.com/office/drawing/2014/main" id="{54A78F96-757D-4CAC-B2C7-642F5A1E4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154"/>
                <a:ext cx="2131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2" name="Rectangle 184">
                <a:extLst>
                  <a:ext uri="{FF2B5EF4-FFF2-40B4-BE49-F238E27FC236}">
                    <a16:creationId xmlns:a16="http://schemas.microsoft.com/office/drawing/2014/main" id="{F7CB7080-4E8B-445B-9D77-DD710887A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191"/>
                <a:ext cx="2131" cy="3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3" name="Rectangle 185">
                <a:extLst>
                  <a:ext uri="{FF2B5EF4-FFF2-40B4-BE49-F238E27FC236}">
                    <a16:creationId xmlns:a16="http://schemas.microsoft.com/office/drawing/2014/main" id="{1EA9FDC0-AE2E-48D2-AEFC-E340E1CAF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228"/>
                <a:ext cx="2131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4" name="Rectangle 186">
                <a:extLst>
                  <a:ext uri="{FF2B5EF4-FFF2-40B4-BE49-F238E27FC236}">
                    <a16:creationId xmlns:a16="http://schemas.microsoft.com/office/drawing/2014/main" id="{8AAFB910-C733-4B86-A1BE-0A35AFC1D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265"/>
                <a:ext cx="2131" cy="3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5" name="Rectangle 187">
                <a:extLst>
                  <a:ext uri="{FF2B5EF4-FFF2-40B4-BE49-F238E27FC236}">
                    <a16:creationId xmlns:a16="http://schemas.microsoft.com/office/drawing/2014/main" id="{800D81B6-B5CF-45B0-9E61-45BA6C57E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303"/>
                <a:ext cx="2131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6" name="Rectangle 188">
                <a:extLst>
                  <a:ext uri="{FF2B5EF4-FFF2-40B4-BE49-F238E27FC236}">
                    <a16:creationId xmlns:a16="http://schemas.microsoft.com/office/drawing/2014/main" id="{B6C73824-F5BC-4485-8162-142F8041D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340"/>
                <a:ext cx="2131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7" name="Rectangle 189">
                <a:extLst>
                  <a:ext uri="{FF2B5EF4-FFF2-40B4-BE49-F238E27FC236}">
                    <a16:creationId xmlns:a16="http://schemas.microsoft.com/office/drawing/2014/main" id="{49F0F52B-97E1-4978-815D-B0B547DB2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377"/>
                <a:ext cx="2131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8" name="Rectangle 190">
                <a:extLst>
                  <a:ext uri="{FF2B5EF4-FFF2-40B4-BE49-F238E27FC236}">
                    <a16:creationId xmlns:a16="http://schemas.microsoft.com/office/drawing/2014/main" id="{36EE2BAD-16BA-441D-B321-D7010FE3A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414"/>
                <a:ext cx="2131" cy="3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09" name="Rectangle 191">
                <a:extLst>
                  <a:ext uri="{FF2B5EF4-FFF2-40B4-BE49-F238E27FC236}">
                    <a16:creationId xmlns:a16="http://schemas.microsoft.com/office/drawing/2014/main" id="{ED50941D-B4B3-45D2-9301-6501CB3BA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452"/>
                <a:ext cx="2131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0" name="Rectangle 192">
                <a:extLst>
                  <a:ext uri="{FF2B5EF4-FFF2-40B4-BE49-F238E27FC236}">
                    <a16:creationId xmlns:a16="http://schemas.microsoft.com/office/drawing/2014/main" id="{FAF9716E-87EC-4A16-AE8A-032505378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489"/>
                <a:ext cx="2131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1" name="Rectangle 193">
                <a:extLst>
                  <a:ext uri="{FF2B5EF4-FFF2-40B4-BE49-F238E27FC236}">
                    <a16:creationId xmlns:a16="http://schemas.microsoft.com/office/drawing/2014/main" id="{8E56EA55-CF66-4C32-944D-70AB3C39D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526"/>
                <a:ext cx="2131" cy="3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2" name="Rectangle 194">
                <a:extLst>
                  <a:ext uri="{FF2B5EF4-FFF2-40B4-BE49-F238E27FC236}">
                    <a16:creationId xmlns:a16="http://schemas.microsoft.com/office/drawing/2014/main" id="{F1DFB25D-0BC0-465B-91D0-46D9D7A21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564"/>
                <a:ext cx="2131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3" name="Rectangle 195">
                <a:extLst>
                  <a:ext uri="{FF2B5EF4-FFF2-40B4-BE49-F238E27FC236}">
                    <a16:creationId xmlns:a16="http://schemas.microsoft.com/office/drawing/2014/main" id="{AFFD18D9-22A7-45E2-9221-32E790B86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601"/>
                <a:ext cx="2131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4" name="Rectangle 196">
                <a:extLst>
                  <a:ext uri="{FF2B5EF4-FFF2-40B4-BE49-F238E27FC236}">
                    <a16:creationId xmlns:a16="http://schemas.microsoft.com/office/drawing/2014/main" id="{AE51D1A3-96C0-4D59-A924-038ACDC3D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638"/>
                <a:ext cx="2131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5" name="Rectangle 197">
                <a:extLst>
                  <a:ext uri="{FF2B5EF4-FFF2-40B4-BE49-F238E27FC236}">
                    <a16:creationId xmlns:a16="http://schemas.microsoft.com/office/drawing/2014/main" id="{F53C08D8-E72F-4432-A890-C71B0F44E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675"/>
                <a:ext cx="2131" cy="3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6" name="Rectangle 198">
                <a:extLst>
                  <a:ext uri="{FF2B5EF4-FFF2-40B4-BE49-F238E27FC236}">
                    <a16:creationId xmlns:a16="http://schemas.microsoft.com/office/drawing/2014/main" id="{51C80296-DF2A-43E5-8EB8-739FCFEA1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13"/>
                <a:ext cx="2131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7" name="Rectangle 199">
                <a:extLst>
                  <a:ext uri="{FF2B5EF4-FFF2-40B4-BE49-F238E27FC236}">
                    <a16:creationId xmlns:a16="http://schemas.microsoft.com/office/drawing/2014/main" id="{01FB3DE7-8E61-44E3-9A08-EA7B6978B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50"/>
                <a:ext cx="2131" cy="1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8" name="Rectangle 200">
                <a:extLst>
                  <a:ext uri="{FF2B5EF4-FFF2-40B4-BE49-F238E27FC236}">
                    <a16:creationId xmlns:a16="http://schemas.microsoft.com/office/drawing/2014/main" id="{46736E92-C1B5-4808-B424-E8F1FD553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32"/>
                <a:ext cx="2131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19" name="Rectangle 201">
                <a:extLst>
                  <a:ext uri="{FF2B5EF4-FFF2-40B4-BE49-F238E27FC236}">
                    <a16:creationId xmlns:a16="http://schemas.microsoft.com/office/drawing/2014/main" id="{D1C19975-8349-4BC9-8CF3-A05698C8E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69"/>
                <a:ext cx="2131" cy="3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0" name="Rectangle 202">
                <a:extLst>
                  <a:ext uri="{FF2B5EF4-FFF2-40B4-BE49-F238E27FC236}">
                    <a16:creationId xmlns:a16="http://schemas.microsoft.com/office/drawing/2014/main" id="{56AEBE08-C3D1-4CFF-97AF-006744F78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706"/>
                <a:ext cx="2131" cy="3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1" name="Rectangle 203">
                <a:extLst>
                  <a:ext uri="{FF2B5EF4-FFF2-40B4-BE49-F238E27FC236}">
                    <a16:creationId xmlns:a16="http://schemas.microsoft.com/office/drawing/2014/main" id="{D852C068-D22E-487F-A7BF-BCDBAF90A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744"/>
                <a:ext cx="2131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2" name="Rectangle 204">
                <a:extLst>
                  <a:ext uri="{FF2B5EF4-FFF2-40B4-BE49-F238E27FC236}">
                    <a16:creationId xmlns:a16="http://schemas.microsoft.com/office/drawing/2014/main" id="{A246580D-F411-4358-B44C-81A491908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781"/>
                <a:ext cx="2131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3" name="Rectangle 205">
                <a:extLst>
                  <a:ext uri="{FF2B5EF4-FFF2-40B4-BE49-F238E27FC236}">
                    <a16:creationId xmlns:a16="http://schemas.microsoft.com/office/drawing/2014/main" id="{D003BABA-3F9F-4A3E-853F-2E6737E7E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818"/>
                <a:ext cx="2131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4" name="Rectangle 206">
                <a:extLst>
                  <a:ext uri="{FF2B5EF4-FFF2-40B4-BE49-F238E27FC236}">
                    <a16:creationId xmlns:a16="http://schemas.microsoft.com/office/drawing/2014/main" id="{773D4C6E-0B2A-4BA9-A3B7-F4FB70248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855"/>
                <a:ext cx="2131" cy="3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5" name="Rectangle 207">
                <a:extLst>
                  <a:ext uri="{FF2B5EF4-FFF2-40B4-BE49-F238E27FC236}">
                    <a16:creationId xmlns:a16="http://schemas.microsoft.com/office/drawing/2014/main" id="{27380444-3A1F-4C20-ABD7-05906E123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893"/>
                <a:ext cx="2131" cy="3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6" name="Rectangle 208">
                <a:extLst>
                  <a:ext uri="{FF2B5EF4-FFF2-40B4-BE49-F238E27FC236}">
                    <a16:creationId xmlns:a16="http://schemas.microsoft.com/office/drawing/2014/main" id="{5DF103D4-8A73-4448-9730-85D6FE2BB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930"/>
                <a:ext cx="2131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7" name="Rectangle 209">
                <a:extLst>
                  <a:ext uri="{FF2B5EF4-FFF2-40B4-BE49-F238E27FC236}">
                    <a16:creationId xmlns:a16="http://schemas.microsoft.com/office/drawing/2014/main" id="{7541C753-C3B0-462C-9D10-07BEE62F1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967"/>
                <a:ext cx="2131" cy="3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628" name="Rectangle 210">
                <a:extLst>
                  <a:ext uri="{FF2B5EF4-FFF2-40B4-BE49-F238E27FC236}">
                    <a16:creationId xmlns:a16="http://schemas.microsoft.com/office/drawing/2014/main" id="{F2062016-C44D-4230-B6AD-094D21B5A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005"/>
                <a:ext cx="2131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4844" name="Group 211">
              <a:extLst>
                <a:ext uri="{FF2B5EF4-FFF2-40B4-BE49-F238E27FC236}">
                  <a16:creationId xmlns:a16="http://schemas.microsoft.com/office/drawing/2014/main" id="{A0B770C3-B7A3-44E5-AA57-A4DB653CCE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0" y="632"/>
              <a:ext cx="4262" cy="1897"/>
              <a:chOff x="700" y="632"/>
              <a:chExt cx="4262" cy="1897"/>
            </a:xfrm>
          </p:grpSpPr>
          <p:sp>
            <p:nvSpPr>
              <p:cNvPr id="35229" name="Rectangle 212">
                <a:extLst>
                  <a:ext uri="{FF2B5EF4-FFF2-40B4-BE49-F238E27FC236}">
                    <a16:creationId xmlns:a16="http://schemas.microsoft.com/office/drawing/2014/main" id="{5578C74D-6130-4DC4-9015-3FDCEA024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042"/>
                <a:ext cx="2131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0" name="Rectangle 213">
                <a:extLst>
                  <a:ext uri="{FF2B5EF4-FFF2-40B4-BE49-F238E27FC236}">
                    <a16:creationId xmlns:a16="http://schemas.microsoft.com/office/drawing/2014/main" id="{491247FB-8409-4AFE-AB2C-9125A1D0F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079"/>
                <a:ext cx="2131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1" name="Rectangle 214">
                <a:extLst>
                  <a:ext uri="{FF2B5EF4-FFF2-40B4-BE49-F238E27FC236}">
                    <a16:creationId xmlns:a16="http://schemas.microsoft.com/office/drawing/2014/main" id="{41CF293F-6102-412D-B7A4-6291690E7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116"/>
                <a:ext cx="2131" cy="3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2" name="Rectangle 215">
                <a:extLst>
                  <a:ext uri="{FF2B5EF4-FFF2-40B4-BE49-F238E27FC236}">
                    <a16:creationId xmlns:a16="http://schemas.microsoft.com/office/drawing/2014/main" id="{21B61159-52D5-40E1-A17E-94D098AFC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154"/>
                <a:ext cx="2131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3" name="Rectangle 216">
                <a:extLst>
                  <a:ext uri="{FF2B5EF4-FFF2-40B4-BE49-F238E27FC236}">
                    <a16:creationId xmlns:a16="http://schemas.microsoft.com/office/drawing/2014/main" id="{896AEBB3-2F05-49D8-A230-C717C5476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191"/>
                <a:ext cx="2131" cy="3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4" name="Rectangle 217">
                <a:extLst>
                  <a:ext uri="{FF2B5EF4-FFF2-40B4-BE49-F238E27FC236}">
                    <a16:creationId xmlns:a16="http://schemas.microsoft.com/office/drawing/2014/main" id="{02E9120F-E662-4D32-B1CD-E06E72587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228"/>
                <a:ext cx="2131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5" name="Rectangle 218">
                <a:extLst>
                  <a:ext uri="{FF2B5EF4-FFF2-40B4-BE49-F238E27FC236}">
                    <a16:creationId xmlns:a16="http://schemas.microsoft.com/office/drawing/2014/main" id="{E5C380A0-E8B9-46F2-8E96-E537460BF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265"/>
                <a:ext cx="2131" cy="3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6" name="Rectangle 219">
                <a:extLst>
                  <a:ext uri="{FF2B5EF4-FFF2-40B4-BE49-F238E27FC236}">
                    <a16:creationId xmlns:a16="http://schemas.microsoft.com/office/drawing/2014/main" id="{260A3371-BD78-483B-BF81-3BBB33A38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03"/>
                <a:ext cx="2131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7" name="Rectangle 220">
                <a:extLst>
                  <a:ext uri="{FF2B5EF4-FFF2-40B4-BE49-F238E27FC236}">
                    <a16:creationId xmlns:a16="http://schemas.microsoft.com/office/drawing/2014/main" id="{B43FBCF7-19C3-4CF6-BFB0-9B1B39712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40"/>
                <a:ext cx="2131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8" name="Rectangle 221">
                <a:extLst>
                  <a:ext uri="{FF2B5EF4-FFF2-40B4-BE49-F238E27FC236}">
                    <a16:creationId xmlns:a16="http://schemas.microsoft.com/office/drawing/2014/main" id="{FE7CEA97-7225-4007-9E07-E35133226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77"/>
                <a:ext cx="2131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39" name="Rectangle 222">
                <a:extLst>
                  <a:ext uri="{FF2B5EF4-FFF2-40B4-BE49-F238E27FC236}">
                    <a16:creationId xmlns:a16="http://schemas.microsoft.com/office/drawing/2014/main" id="{CC4E4E68-C407-4B7A-8470-777467816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14"/>
                <a:ext cx="2131" cy="3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0" name="Rectangle 223">
                <a:extLst>
                  <a:ext uri="{FF2B5EF4-FFF2-40B4-BE49-F238E27FC236}">
                    <a16:creationId xmlns:a16="http://schemas.microsoft.com/office/drawing/2014/main" id="{4308BB1A-5114-462D-9F5D-B11B2E61F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52"/>
                <a:ext cx="2131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1" name="Rectangle 224">
                <a:extLst>
                  <a:ext uri="{FF2B5EF4-FFF2-40B4-BE49-F238E27FC236}">
                    <a16:creationId xmlns:a16="http://schemas.microsoft.com/office/drawing/2014/main" id="{C12BCF56-D8E2-414C-A22E-1C9378937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89"/>
                <a:ext cx="2131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2" name="Rectangle 225">
                <a:extLst>
                  <a:ext uri="{FF2B5EF4-FFF2-40B4-BE49-F238E27FC236}">
                    <a16:creationId xmlns:a16="http://schemas.microsoft.com/office/drawing/2014/main" id="{95829138-08E5-41C7-BC8B-1F45A9A99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526"/>
                <a:ext cx="2131" cy="3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3" name="Rectangle 226">
                <a:extLst>
                  <a:ext uri="{FF2B5EF4-FFF2-40B4-BE49-F238E27FC236}">
                    <a16:creationId xmlns:a16="http://schemas.microsoft.com/office/drawing/2014/main" id="{A5D92A0A-CBA0-4F8A-AAB5-8A233BCE0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564"/>
                <a:ext cx="2131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4" name="Rectangle 227">
                <a:extLst>
                  <a:ext uri="{FF2B5EF4-FFF2-40B4-BE49-F238E27FC236}">
                    <a16:creationId xmlns:a16="http://schemas.microsoft.com/office/drawing/2014/main" id="{B36DF1F3-6AF6-4814-BD37-0FCBBF94C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601"/>
                <a:ext cx="2131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5" name="Rectangle 228">
                <a:extLst>
                  <a:ext uri="{FF2B5EF4-FFF2-40B4-BE49-F238E27FC236}">
                    <a16:creationId xmlns:a16="http://schemas.microsoft.com/office/drawing/2014/main" id="{5D998F0E-E687-47A0-905A-55AABC671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638"/>
                <a:ext cx="2131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6" name="Rectangle 229">
                <a:extLst>
                  <a:ext uri="{FF2B5EF4-FFF2-40B4-BE49-F238E27FC236}">
                    <a16:creationId xmlns:a16="http://schemas.microsoft.com/office/drawing/2014/main" id="{06FCDBA2-172F-4E02-9C9D-F75DFC442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675"/>
                <a:ext cx="2131" cy="3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7" name="Rectangle 230">
                <a:extLst>
                  <a:ext uri="{FF2B5EF4-FFF2-40B4-BE49-F238E27FC236}">
                    <a16:creationId xmlns:a16="http://schemas.microsoft.com/office/drawing/2014/main" id="{D31769C8-02A9-456F-B7DE-1652A4C2F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13"/>
                <a:ext cx="2131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8" name="Rectangle 231">
                <a:extLst>
                  <a:ext uri="{FF2B5EF4-FFF2-40B4-BE49-F238E27FC236}">
                    <a16:creationId xmlns:a16="http://schemas.microsoft.com/office/drawing/2014/main" id="{6260D3CF-3329-42BF-878D-29575C097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50"/>
                <a:ext cx="2131" cy="1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49" name="Rectangle 232">
                <a:extLst>
                  <a:ext uri="{FF2B5EF4-FFF2-40B4-BE49-F238E27FC236}">
                    <a16:creationId xmlns:a16="http://schemas.microsoft.com/office/drawing/2014/main" id="{60DE4AA9-0BBA-4588-93A4-80B3DA1AB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50"/>
                <a:ext cx="2131" cy="111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0" name="Rectangle 233">
                <a:extLst>
                  <a:ext uri="{FF2B5EF4-FFF2-40B4-BE49-F238E27FC236}">
                    <a16:creationId xmlns:a16="http://schemas.microsoft.com/office/drawing/2014/main" id="{91AD93DC-07E3-4B01-9104-EC8322067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32"/>
                <a:ext cx="2131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1" name="Rectangle 234">
                <a:extLst>
                  <a:ext uri="{FF2B5EF4-FFF2-40B4-BE49-F238E27FC236}">
                    <a16:creationId xmlns:a16="http://schemas.microsoft.com/office/drawing/2014/main" id="{4C9072A3-AED2-480A-B3CF-4FB057132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669"/>
                <a:ext cx="2131" cy="3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2" name="Rectangle 235">
                <a:extLst>
                  <a:ext uri="{FF2B5EF4-FFF2-40B4-BE49-F238E27FC236}">
                    <a16:creationId xmlns:a16="http://schemas.microsoft.com/office/drawing/2014/main" id="{4BF47A38-C747-440A-8B26-34AE77AB3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706"/>
                <a:ext cx="2131" cy="3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3" name="Rectangle 236">
                <a:extLst>
                  <a:ext uri="{FF2B5EF4-FFF2-40B4-BE49-F238E27FC236}">
                    <a16:creationId xmlns:a16="http://schemas.microsoft.com/office/drawing/2014/main" id="{AD3BF772-C62A-4336-B6D6-91210FB15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744"/>
                <a:ext cx="2131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4" name="Rectangle 237">
                <a:extLst>
                  <a:ext uri="{FF2B5EF4-FFF2-40B4-BE49-F238E27FC236}">
                    <a16:creationId xmlns:a16="http://schemas.microsoft.com/office/drawing/2014/main" id="{E91AEADA-6770-4E80-AD5E-8BCB38624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781"/>
                <a:ext cx="2131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5" name="Rectangle 238">
                <a:extLst>
                  <a:ext uri="{FF2B5EF4-FFF2-40B4-BE49-F238E27FC236}">
                    <a16:creationId xmlns:a16="http://schemas.microsoft.com/office/drawing/2014/main" id="{71B5836A-7428-4250-B517-7CCE15FE3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818"/>
                <a:ext cx="2131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6" name="Rectangle 239">
                <a:extLst>
                  <a:ext uri="{FF2B5EF4-FFF2-40B4-BE49-F238E27FC236}">
                    <a16:creationId xmlns:a16="http://schemas.microsoft.com/office/drawing/2014/main" id="{DA68DAE3-C35C-4C18-8CB4-BC33E7D8C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855"/>
                <a:ext cx="2131" cy="3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7" name="Rectangle 240">
                <a:extLst>
                  <a:ext uri="{FF2B5EF4-FFF2-40B4-BE49-F238E27FC236}">
                    <a16:creationId xmlns:a16="http://schemas.microsoft.com/office/drawing/2014/main" id="{1A8C4183-FA13-4738-8F28-F7988FE75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893"/>
                <a:ext cx="2131" cy="3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8" name="Rectangle 241">
                <a:extLst>
                  <a:ext uri="{FF2B5EF4-FFF2-40B4-BE49-F238E27FC236}">
                    <a16:creationId xmlns:a16="http://schemas.microsoft.com/office/drawing/2014/main" id="{2EA4F798-8FD4-4BEB-8A68-F20803E06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930"/>
                <a:ext cx="2131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59" name="Rectangle 242">
                <a:extLst>
                  <a:ext uri="{FF2B5EF4-FFF2-40B4-BE49-F238E27FC236}">
                    <a16:creationId xmlns:a16="http://schemas.microsoft.com/office/drawing/2014/main" id="{90AF4A2A-6F71-4139-928C-E8DB006F9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967"/>
                <a:ext cx="2131" cy="3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0" name="Rectangle 243">
                <a:extLst>
                  <a:ext uri="{FF2B5EF4-FFF2-40B4-BE49-F238E27FC236}">
                    <a16:creationId xmlns:a16="http://schemas.microsoft.com/office/drawing/2014/main" id="{3B38D2A9-08D7-4EC8-8752-187EC6D1A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005"/>
                <a:ext cx="2131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1" name="Rectangle 244">
                <a:extLst>
                  <a:ext uri="{FF2B5EF4-FFF2-40B4-BE49-F238E27FC236}">
                    <a16:creationId xmlns:a16="http://schemas.microsoft.com/office/drawing/2014/main" id="{2CE15785-5DC3-4577-BAE8-0B9B82135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042"/>
                <a:ext cx="2131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2" name="Rectangle 245">
                <a:extLst>
                  <a:ext uri="{FF2B5EF4-FFF2-40B4-BE49-F238E27FC236}">
                    <a16:creationId xmlns:a16="http://schemas.microsoft.com/office/drawing/2014/main" id="{50D74264-C5D8-4945-AAE8-C0693C8604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079"/>
                <a:ext cx="2131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3" name="Rectangle 246">
                <a:extLst>
                  <a:ext uri="{FF2B5EF4-FFF2-40B4-BE49-F238E27FC236}">
                    <a16:creationId xmlns:a16="http://schemas.microsoft.com/office/drawing/2014/main" id="{CC74124E-427B-443B-9965-339AEFBF8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116"/>
                <a:ext cx="2131" cy="3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4" name="Rectangle 247">
                <a:extLst>
                  <a:ext uri="{FF2B5EF4-FFF2-40B4-BE49-F238E27FC236}">
                    <a16:creationId xmlns:a16="http://schemas.microsoft.com/office/drawing/2014/main" id="{FE654DCA-D6E5-439F-8F03-B6B506018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154"/>
                <a:ext cx="2131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5" name="Rectangle 248">
                <a:extLst>
                  <a:ext uri="{FF2B5EF4-FFF2-40B4-BE49-F238E27FC236}">
                    <a16:creationId xmlns:a16="http://schemas.microsoft.com/office/drawing/2014/main" id="{4EE23147-FA6C-4246-B6A2-7766FDB61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191"/>
                <a:ext cx="2131" cy="3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6" name="Rectangle 249">
                <a:extLst>
                  <a:ext uri="{FF2B5EF4-FFF2-40B4-BE49-F238E27FC236}">
                    <a16:creationId xmlns:a16="http://schemas.microsoft.com/office/drawing/2014/main" id="{5302EABF-3DDC-4CEE-930B-AF8A27B87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228"/>
                <a:ext cx="2131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7" name="Rectangle 250">
                <a:extLst>
                  <a:ext uri="{FF2B5EF4-FFF2-40B4-BE49-F238E27FC236}">
                    <a16:creationId xmlns:a16="http://schemas.microsoft.com/office/drawing/2014/main" id="{F4E0E72B-DD8A-4BB9-A40E-1854210B4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265"/>
                <a:ext cx="2131" cy="3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8" name="Rectangle 251">
                <a:extLst>
                  <a:ext uri="{FF2B5EF4-FFF2-40B4-BE49-F238E27FC236}">
                    <a16:creationId xmlns:a16="http://schemas.microsoft.com/office/drawing/2014/main" id="{6AD8BC56-F12D-4E0F-9880-F26C8362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03"/>
                <a:ext cx="2131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69" name="Rectangle 252">
                <a:extLst>
                  <a:ext uri="{FF2B5EF4-FFF2-40B4-BE49-F238E27FC236}">
                    <a16:creationId xmlns:a16="http://schemas.microsoft.com/office/drawing/2014/main" id="{FFF7B47E-0FC1-4157-ADA5-B1AECE83E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40"/>
                <a:ext cx="2131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0" name="Rectangle 253">
                <a:extLst>
                  <a:ext uri="{FF2B5EF4-FFF2-40B4-BE49-F238E27FC236}">
                    <a16:creationId xmlns:a16="http://schemas.microsoft.com/office/drawing/2014/main" id="{58D625AD-7B0E-4E59-8E66-647150458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377"/>
                <a:ext cx="2131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1" name="Rectangle 254">
                <a:extLst>
                  <a:ext uri="{FF2B5EF4-FFF2-40B4-BE49-F238E27FC236}">
                    <a16:creationId xmlns:a16="http://schemas.microsoft.com/office/drawing/2014/main" id="{EF7A8E71-3B44-42B7-83AD-990F524D9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14"/>
                <a:ext cx="2131" cy="3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2" name="Rectangle 255">
                <a:extLst>
                  <a:ext uri="{FF2B5EF4-FFF2-40B4-BE49-F238E27FC236}">
                    <a16:creationId xmlns:a16="http://schemas.microsoft.com/office/drawing/2014/main" id="{81C21A02-32F6-4F55-9C13-CCD82D070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52"/>
                <a:ext cx="2131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3" name="Rectangle 256">
                <a:extLst>
                  <a:ext uri="{FF2B5EF4-FFF2-40B4-BE49-F238E27FC236}">
                    <a16:creationId xmlns:a16="http://schemas.microsoft.com/office/drawing/2014/main" id="{4EC79C2E-797A-46EA-97B8-F685748DF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489"/>
                <a:ext cx="2131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4" name="Rectangle 257">
                <a:extLst>
                  <a:ext uri="{FF2B5EF4-FFF2-40B4-BE49-F238E27FC236}">
                    <a16:creationId xmlns:a16="http://schemas.microsoft.com/office/drawing/2014/main" id="{D1F993DF-DC6B-4E49-B27F-D934B7E32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526"/>
                <a:ext cx="2131" cy="3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5" name="Rectangle 258">
                <a:extLst>
                  <a:ext uri="{FF2B5EF4-FFF2-40B4-BE49-F238E27FC236}">
                    <a16:creationId xmlns:a16="http://schemas.microsoft.com/office/drawing/2014/main" id="{6C724027-3DDB-4336-B61D-EBD4F428A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564"/>
                <a:ext cx="2131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6" name="Rectangle 259">
                <a:extLst>
                  <a:ext uri="{FF2B5EF4-FFF2-40B4-BE49-F238E27FC236}">
                    <a16:creationId xmlns:a16="http://schemas.microsoft.com/office/drawing/2014/main" id="{C0392314-42B9-4E82-8988-D8B58E6B3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601"/>
                <a:ext cx="2131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7" name="Rectangle 260">
                <a:extLst>
                  <a:ext uri="{FF2B5EF4-FFF2-40B4-BE49-F238E27FC236}">
                    <a16:creationId xmlns:a16="http://schemas.microsoft.com/office/drawing/2014/main" id="{E7174F67-FD0D-491E-95B9-33C20E535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638"/>
                <a:ext cx="2131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8" name="Rectangle 261">
                <a:extLst>
                  <a:ext uri="{FF2B5EF4-FFF2-40B4-BE49-F238E27FC236}">
                    <a16:creationId xmlns:a16="http://schemas.microsoft.com/office/drawing/2014/main" id="{5AB698B0-EC85-4CCB-BC71-E0946246A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675"/>
                <a:ext cx="2131" cy="3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79" name="Rectangle 262">
                <a:extLst>
                  <a:ext uri="{FF2B5EF4-FFF2-40B4-BE49-F238E27FC236}">
                    <a16:creationId xmlns:a16="http://schemas.microsoft.com/office/drawing/2014/main" id="{10648E75-84C2-41CC-AF9C-476BD068E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13"/>
                <a:ext cx="2131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0" name="Rectangle 263">
                <a:extLst>
                  <a:ext uri="{FF2B5EF4-FFF2-40B4-BE49-F238E27FC236}">
                    <a16:creationId xmlns:a16="http://schemas.microsoft.com/office/drawing/2014/main" id="{B530BB01-EE2A-446C-8A33-14B9D3A4F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50"/>
                <a:ext cx="2131" cy="1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1" name="Rectangle 264">
                <a:extLst>
                  <a:ext uri="{FF2B5EF4-FFF2-40B4-BE49-F238E27FC236}">
                    <a16:creationId xmlns:a16="http://schemas.microsoft.com/office/drawing/2014/main" id="{4A13D573-D7D5-4EBA-B163-C68759AA0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60"/>
                <a:ext cx="2131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2" name="Rectangle 265">
                <a:extLst>
                  <a:ext uri="{FF2B5EF4-FFF2-40B4-BE49-F238E27FC236}">
                    <a16:creationId xmlns:a16="http://schemas.microsoft.com/office/drawing/2014/main" id="{6E14798B-550B-4C07-B75E-3BF1CBD14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78"/>
                <a:ext cx="2131" cy="1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3" name="Rectangle 266">
                <a:extLst>
                  <a:ext uri="{FF2B5EF4-FFF2-40B4-BE49-F238E27FC236}">
                    <a16:creationId xmlns:a16="http://schemas.microsoft.com/office/drawing/2014/main" id="{11DAE6CA-3C0A-4728-B946-74CBB92D6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97"/>
                <a:ext cx="2131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4" name="Rectangle 267">
                <a:extLst>
                  <a:ext uri="{FF2B5EF4-FFF2-40B4-BE49-F238E27FC236}">
                    <a16:creationId xmlns:a16="http://schemas.microsoft.com/office/drawing/2014/main" id="{FB3BC0F3-BC55-4581-A265-5426E1F65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15"/>
                <a:ext cx="2131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5" name="Rectangle 268">
                <a:extLst>
                  <a:ext uri="{FF2B5EF4-FFF2-40B4-BE49-F238E27FC236}">
                    <a16:creationId xmlns:a16="http://schemas.microsoft.com/office/drawing/2014/main" id="{2C77153A-88BC-4E1D-A201-B922D511F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34"/>
                <a:ext cx="2131" cy="1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6" name="Rectangle 269">
                <a:extLst>
                  <a:ext uri="{FF2B5EF4-FFF2-40B4-BE49-F238E27FC236}">
                    <a16:creationId xmlns:a16="http://schemas.microsoft.com/office/drawing/2014/main" id="{4974F1D3-E790-4812-9083-3DCD237F4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53"/>
                <a:ext cx="2131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7" name="Rectangle 270">
                <a:extLst>
                  <a:ext uri="{FF2B5EF4-FFF2-40B4-BE49-F238E27FC236}">
                    <a16:creationId xmlns:a16="http://schemas.microsoft.com/office/drawing/2014/main" id="{8DC19562-A064-4F99-8312-86B1ABCFD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71"/>
                <a:ext cx="2131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8" name="Rectangle 271">
                <a:extLst>
                  <a:ext uri="{FF2B5EF4-FFF2-40B4-BE49-F238E27FC236}">
                    <a16:creationId xmlns:a16="http://schemas.microsoft.com/office/drawing/2014/main" id="{F989AD2B-FA9C-42C4-B07D-F27F739E3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90"/>
                <a:ext cx="2131" cy="1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89" name="Rectangle 272">
                <a:extLst>
                  <a:ext uri="{FF2B5EF4-FFF2-40B4-BE49-F238E27FC236}">
                    <a16:creationId xmlns:a16="http://schemas.microsoft.com/office/drawing/2014/main" id="{EFCA8672-B4C4-4EF7-AEAA-524D4B9E3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09"/>
                <a:ext cx="2131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0" name="Rectangle 273">
                <a:extLst>
                  <a:ext uri="{FF2B5EF4-FFF2-40B4-BE49-F238E27FC236}">
                    <a16:creationId xmlns:a16="http://schemas.microsoft.com/office/drawing/2014/main" id="{8F8E5077-416F-4E39-B1A4-01B3B2A3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27"/>
                <a:ext cx="2131" cy="1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1" name="Rectangle 274">
                <a:extLst>
                  <a:ext uri="{FF2B5EF4-FFF2-40B4-BE49-F238E27FC236}">
                    <a16:creationId xmlns:a16="http://schemas.microsoft.com/office/drawing/2014/main" id="{46A8F13A-95B7-4C59-830F-1124562F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46"/>
                <a:ext cx="2131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2" name="Rectangle 275">
                <a:extLst>
                  <a:ext uri="{FF2B5EF4-FFF2-40B4-BE49-F238E27FC236}">
                    <a16:creationId xmlns:a16="http://schemas.microsoft.com/office/drawing/2014/main" id="{CD5E558C-DD27-4885-A791-7DA3EBF23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65"/>
                <a:ext cx="2131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3" name="Rectangle 276">
                <a:extLst>
                  <a:ext uri="{FF2B5EF4-FFF2-40B4-BE49-F238E27FC236}">
                    <a16:creationId xmlns:a16="http://schemas.microsoft.com/office/drawing/2014/main" id="{7C876B29-6BCC-4758-B668-3B47A6DB5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83"/>
                <a:ext cx="2131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4" name="Rectangle 277">
                <a:extLst>
                  <a:ext uri="{FF2B5EF4-FFF2-40B4-BE49-F238E27FC236}">
                    <a16:creationId xmlns:a16="http://schemas.microsoft.com/office/drawing/2014/main" id="{481D09B0-8676-4564-8B73-2A466F82E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02"/>
                <a:ext cx="2131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5" name="Rectangle 278">
                <a:extLst>
                  <a:ext uri="{FF2B5EF4-FFF2-40B4-BE49-F238E27FC236}">
                    <a16:creationId xmlns:a16="http://schemas.microsoft.com/office/drawing/2014/main" id="{4CC1CD57-260D-44B7-A433-FF2B7F11A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21"/>
                <a:ext cx="2131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6" name="Rectangle 279">
                <a:extLst>
                  <a:ext uri="{FF2B5EF4-FFF2-40B4-BE49-F238E27FC236}">
                    <a16:creationId xmlns:a16="http://schemas.microsoft.com/office/drawing/2014/main" id="{FE8B99EE-DFFF-4D6E-9F17-2BCAE9E62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39"/>
                <a:ext cx="2131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7" name="Rectangle 280">
                <a:extLst>
                  <a:ext uri="{FF2B5EF4-FFF2-40B4-BE49-F238E27FC236}">
                    <a16:creationId xmlns:a16="http://schemas.microsoft.com/office/drawing/2014/main" id="{41F8C79B-5F39-4E3C-98BF-253792BDA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57"/>
                <a:ext cx="2131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8" name="Rectangle 281">
                <a:extLst>
                  <a:ext uri="{FF2B5EF4-FFF2-40B4-BE49-F238E27FC236}">
                    <a16:creationId xmlns:a16="http://schemas.microsoft.com/office/drawing/2014/main" id="{D720875B-3362-434E-9427-754337EF6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76"/>
                <a:ext cx="2131" cy="1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299" name="Rectangle 282">
                <a:extLst>
                  <a:ext uri="{FF2B5EF4-FFF2-40B4-BE49-F238E27FC236}">
                    <a16:creationId xmlns:a16="http://schemas.microsoft.com/office/drawing/2014/main" id="{FB1B8E68-BC9D-4144-A8E8-DDFB69503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95"/>
                <a:ext cx="2131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0" name="Rectangle 283">
                <a:extLst>
                  <a:ext uri="{FF2B5EF4-FFF2-40B4-BE49-F238E27FC236}">
                    <a16:creationId xmlns:a16="http://schemas.microsoft.com/office/drawing/2014/main" id="{255F036D-81D3-48CF-BFFE-4BD195560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13"/>
                <a:ext cx="2131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1" name="Rectangle 284">
                <a:extLst>
                  <a:ext uri="{FF2B5EF4-FFF2-40B4-BE49-F238E27FC236}">
                    <a16:creationId xmlns:a16="http://schemas.microsoft.com/office/drawing/2014/main" id="{0CACCDB0-EB86-47FF-AFFC-AD4DC058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32"/>
                <a:ext cx="2131" cy="1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2" name="Rectangle 285">
                <a:extLst>
                  <a:ext uri="{FF2B5EF4-FFF2-40B4-BE49-F238E27FC236}">
                    <a16:creationId xmlns:a16="http://schemas.microsoft.com/office/drawing/2014/main" id="{586E4E34-1D53-4036-9B81-60F6FF6A3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51"/>
                <a:ext cx="2131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3" name="Rectangle 286">
                <a:extLst>
                  <a:ext uri="{FF2B5EF4-FFF2-40B4-BE49-F238E27FC236}">
                    <a16:creationId xmlns:a16="http://schemas.microsoft.com/office/drawing/2014/main" id="{3170E156-4A3D-4CD3-B46A-097FBD4B5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69"/>
                <a:ext cx="2131" cy="1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4" name="Rectangle 287">
                <a:extLst>
                  <a:ext uri="{FF2B5EF4-FFF2-40B4-BE49-F238E27FC236}">
                    <a16:creationId xmlns:a16="http://schemas.microsoft.com/office/drawing/2014/main" id="{4C8FEBFF-B7BF-4586-A81B-C8BF49907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88"/>
                <a:ext cx="2131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5" name="Rectangle 288">
                <a:extLst>
                  <a:ext uri="{FF2B5EF4-FFF2-40B4-BE49-F238E27FC236}">
                    <a16:creationId xmlns:a16="http://schemas.microsoft.com/office/drawing/2014/main" id="{711658FA-9253-4A54-A4B1-9A85F8FBE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06"/>
                <a:ext cx="2131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6" name="Rectangle 289">
                <a:extLst>
                  <a:ext uri="{FF2B5EF4-FFF2-40B4-BE49-F238E27FC236}">
                    <a16:creationId xmlns:a16="http://schemas.microsoft.com/office/drawing/2014/main" id="{5FAB5A5C-9AD7-4EFC-A3A6-8169A25A0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25"/>
                <a:ext cx="2131" cy="1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7" name="Rectangle 290">
                <a:extLst>
                  <a:ext uri="{FF2B5EF4-FFF2-40B4-BE49-F238E27FC236}">
                    <a16:creationId xmlns:a16="http://schemas.microsoft.com/office/drawing/2014/main" id="{E92502CD-AC04-4A6D-8E63-7D3599860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44"/>
                <a:ext cx="2131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8" name="Rectangle 291">
                <a:extLst>
                  <a:ext uri="{FF2B5EF4-FFF2-40B4-BE49-F238E27FC236}">
                    <a16:creationId xmlns:a16="http://schemas.microsoft.com/office/drawing/2014/main" id="{909C9263-6D9A-48D2-8B29-85DD38E2B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62"/>
                <a:ext cx="2131" cy="1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09" name="Rectangle 292">
                <a:extLst>
                  <a:ext uri="{FF2B5EF4-FFF2-40B4-BE49-F238E27FC236}">
                    <a16:creationId xmlns:a16="http://schemas.microsoft.com/office/drawing/2014/main" id="{22022360-0EA9-49F2-B474-3B2DA49BD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81"/>
                <a:ext cx="2131" cy="1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0" name="Rectangle 293">
                <a:extLst>
                  <a:ext uri="{FF2B5EF4-FFF2-40B4-BE49-F238E27FC236}">
                    <a16:creationId xmlns:a16="http://schemas.microsoft.com/office/drawing/2014/main" id="{370B4AC8-2703-42E9-9BEC-B97A32B18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00"/>
                <a:ext cx="2131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1" name="Rectangle 294">
                <a:extLst>
                  <a:ext uri="{FF2B5EF4-FFF2-40B4-BE49-F238E27FC236}">
                    <a16:creationId xmlns:a16="http://schemas.microsoft.com/office/drawing/2014/main" id="{FD33A2DC-1A8D-4715-A34A-95711A099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18"/>
                <a:ext cx="2131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2" name="Rectangle 295">
                <a:extLst>
                  <a:ext uri="{FF2B5EF4-FFF2-40B4-BE49-F238E27FC236}">
                    <a16:creationId xmlns:a16="http://schemas.microsoft.com/office/drawing/2014/main" id="{2CF31B11-786F-4A48-93DB-3C5AF9AE6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69"/>
                <a:ext cx="2131" cy="55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3" name="Rectangle 296">
                <a:extLst>
                  <a:ext uri="{FF2B5EF4-FFF2-40B4-BE49-F238E27FC236}">
                    <a16:creationId xmlns:a16="http://schemas.microsoft.com/office/drawing/2014/main" id="{5851AE0B-16DE-4B81-A550-B36DF2211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60"/>
                <a:ext cx="2131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4" name="Rectangle 297">
                <a:extLst>
                  <a:ext uri="{FF2B5EF4-FFF2-40B4-BE49-F238E27FC236}">
                    <a16:creationId xmlns:a16="http://schemas.microsoft.com/office/drawing/2014/main" id="{DCE4A893-14C7-4644-8B57-9E40D7F32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78"/>
                <a:ext cx="2131" cy="1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5" name="Rectangle 298">
                <a:extLst>
                  <a:ext uri="{FF2B5EF4-FFF2-40B4-BE49-F238E27FC236}">
                    <a16:creationId xmlns:a16="http://schemas.microsoft.com/office/drawing/2014/main" id="{1849624A-9384-4557-BFBE-795F2E83DF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797"/>
                <a:ext cx="2131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6" name="Rectangle 299">
                <a:extLst>
                  <a:ext uri="{FF2B5EF4-FFF2-40B4-BE49-F238E27FC236}">
                    <a16:creationId xmlns:a16="http://schemas.microsoft.com/office/drawing/2014/main" id="{750FD650-1B5B-4B8B-AE4A-DB0E80B70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15"/>
                <a:ext cx="2131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7" name="Rectangle 300">
                <a:extLst>
                  <a:ext uri="{FF2B5EF4-FFF2-40B4-BE49-F238E27FC236}">
                    <a16:creationId xmlns:a16="http://schemas.microsoft.com/office/drawing/2014/main" id="{B490C97A-4AFD-4D52-B38A-1AA377CA2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34"/>
                <a:ext cx="2131" cy="1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8" name="Rectangle 301">
                <a:extLst>
                  <a:ext uri="{FF2B5EF4-FFF2-40B4-BE49-F238E27FC236}">
                    <a16:creationId xmlns:a16="http://schemas.microsoft.com/office/drawing/2014/main" id="{0FA067A0-5F76-4F82-863D-21DE3ADD6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53"/>
                <a:ext cx="2131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19" name="Rectangle 302">
                <a:extLst>
                  <a:ext uri="{FF2B5EF4-FFF2-40B4-BE49-F238E27FC236}">
                    <a16:creationId xmlns:a16="http://schemas.microsoft.com/office/drawing/2014/main" id="{00F3852F-81F2-4F94-9D89-7F759135D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71"/>
                <a:ext cx="2131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0" name="Rectangle 303">
                <a:extLst>
                  <a:ext uri="{FF2B5EF4-FFF2-40B4-BE49-F238E27FC236}">
                    <a16:creationId xmlns:a16="http://schemas.microsoft.com/office/drawing/2014/main" id="{CE4AEA21-C853-4FCA-91A7-EADCA2E4D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890"/>
                <a:ext cx="2131" cy="1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1" name="Rectangle 304">
                <a:extLst>
                  <a:ext uri="{FF2B5EF4-FFF2-40B4-BE49-F238E27FC236}">
                    <a16:creationId xmlns:a16="http://schemas.microsoft.com/office/drawing/2014/main" id="{6EC3E7A1-51B2-41EF-8F31-44A26DC04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09"/>
                <a:ext cx="2131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2" name="Rectangle 305">
                <a:extLst>
                  <a:ext uri="{FF2B5EF4-FFF2-40B4-BE49-F238E27FC236}">
                    <a16:creationId xmlns:a16="http://schemas.microsoft.com/office/drawing/2014/main" id="{F65FA820-DA74-4FA5-881C-7C8FCA3D5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27"/>
                <a:ext cx="2131" cy="1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3" name="Rectangle 306">
                <a:extLst>
                  <a:ext uri="{FF2B5EF4-FFF2-40B4-BE49-F238E27FC236}">
                    <a16:creationId xmlns:a16="http://schemas.microsoft.com/office/drawing/2014/main" id="{B53396FF-2150-4A37-ACF8-F430E45C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46"/>
                <a:ext cx="2131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4" name="Rectangle 307">
                <a:extLst>
                  <a:ext uri="{FF2B5EF4-FFF2-40B4-BE49-F238E27FC236}">
                    <a16:creationId xmlns:a16="http://schemas.microsoft.com/office/drawing/2014/main" id="{94F27EEA-389D-4299-8B68-20C310970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65"/>
                <a:ext cx="2131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5" name="Rectangle 308">
                <a:extLst>
                  <a:ext uri="{FF2B5EF4-FFF2-40B4-BE49-F238E27FC236}">
                    <a16:creationId xmlns:a16="http://schemas.microsoft.com/office/drawing/2014/main" id="{42743AC2-7587-4108-9964-60E191DC1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1983"/>
                <a:ext cx="2131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6" name="Rectangle 309">
                <a:extLst>
                  <a:ext uri="{FF2B5EF4-FFF2-40B4-BE49-F238E27FC236}">
                    <a16:creationId xmlns:a16="http://schemas.microsoft.com/office/drawing/2014/main" id="{2F4130F2-DC8C-4DAD-A108-E764745A4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02"/>
                <a:ext cx="2131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7" name="Rectangle 310">
                <a:extLst>
                  <a:ext uri="{FF2B5EF4-FFF2-40B4-BE49-F238E27FC236}">
                    <a16:creationId xmlns:a16="http://schemas.microsoft.com/office/drawing/2014/main" id="{683F7101-C025-4BAB-91B4-273664429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21"/>
                <a:ext cx="2131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8" name="Rectangle 311">
                <a:extLst>
                  <a:ext uri="{FF2B5EF4-FFF2-40B4-BE49-F238E27FC236}">
                    <a16:creationId xmlns:a16="http://schemas.microsoft.com/office/drawing/2014/main" id="{A57CE5CE-7671-41A5-9512-0200EDED6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39"/>
                <a:ext cx="2131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29" name="Rectangle 312">
                <a:extLst>
                  <a:ext uri="{FF2B5EF4-FFF2-40B4-BE49-F238E27FC236}">
                    <a16:creationId xmlns:a16="http://schemas.microsoft.com/office/drawing/2014/main" id="{E6F30E23-EF36-4850-AD73-86B4923FF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57"/>
                <a:ext cx="2131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0" name="Rectangle 313">
                <a:extLst>
                  <a:ext uri="{FF2B5EF4-FFF2-40B4-BE49-F238E27FC236}">
                    <a16:creationId xmlns:a16="http://schemas.microsoft.com/office/drawing/2014/main" id="{5153B62F-A50F-4089-870A-608F7C8A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76"/>
                <a:ext cx="2131" cy="1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1" name="Rectangle 314">
                <a:extLst>
                  <a:ext uri="{FF2B5EF4-FFF2-40B4-BE49-F238E27FC236}">
                    <a16:creationId xmlns:a16="http://schemas.microsoft.com/office/drawing/2014/main" id="{7B2DD734-A684-4086-A305-7E5CBC554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095"/>
                <a:ext cx="2131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2" name="Rectangle 315">
                <a:extLst>
                  <a:ext uri="{FF2B5EF4-FFF2-40B4-BE49-F238E27FC236}">
                    <a16:creationId xmlns:a16="http://schemas.microsoft.com/office/drawing/2014/main" id="{C52EE5E8-4369-4F44-A755-BCB372C80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13"/>
                <a:ext cx="2131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3" name="Rectangle 316">
                <a:extLst>
                  <a:ext uri="{FF2B5EF4-FFF2-40B4-BE49-F238E27FC236}">
                    <a16:creationId xmlns:a16="http://schemas.microsoft.com/office/drawing/2014/main" id="{48D8C1D7-61E2-4F1C-8C9B-84AD1F4D0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32"/>
                <a:ext cx="2131" cy="1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4" name="Rectangle 317">
                <a:extLst>
                  <a:ext uri="{FF2B5EF4-FFF2-40B4-BE49-F238E27FC236}">
                    <a16:creationId xmlns:a16="http://schemas.microsoft.com/office/drawing/2014/main" id="{99930863-41C2-4991-8FAF-04933F99D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51"/>
                <a:ext cx="2131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5" name="Rectangle 318">
                <a:extLst>
                  <a:ext uri="{FF2B5EF4-FFF2-40B4-BE49-F238E27FC236}">
                    <a16:creationId xmlns:a16="http://schemas.microsoft.com/office/drawing/2014/main" id="{C9AF2362-09E6-4593-8BCE-C381D0979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69"/>
                <a:ext cx="2131" cy="1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6" name="Rectangle 319">
                <a:extLst>
                  <a:ext uri="{FF2B5EF4-FFF2-40B4-BE49-F238E27FC236}">
                    <a16:creationId xmlns:a16="http://schemas.microsoft.com/office/drawing/2014/main" id="{6FAC7A5E-16B8-4305-9D17-93A0427D8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188"/>
                <a:ext cx="2131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7" name="Rectangle 320">
                <a:extLst>
                  <a:ext uri="{FF2B5EF4-FFF2-40B4-BE49-F238E27FC236}">
                    <a16:creationId xmlns:a16="http://schemas.microsoft.com/office/drawing/2014/main" id="{77E455F0-F22D-4427-99A2-76A227849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06"/>
                <a:ext cx="2131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8" name="Rectangle 321">
                <a:extLst>
                  <a:ext uri="{FF2B5EF4-FFF2-40B4-BE49-F238E27FC236}">
                    <a16:creationId xmlns:a16="http://schemas.microsoft.com/office/drawing/2014/main" id="{196ABEBB-C4D0-411F-9CFF-6361FA5F5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25"/>
                <a:ext cx="2131" cy="1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39" name="Rectangle 322">
                <a:extLst>
                  <a:ext uri="{FF2B5EF4-FFF2-40B4-BE49-F238E27FC236}">
                    <a16:creationId xmlns:a16="http://schemas.microsoft.com/office/drawing/2014/main" id="{D9CD527F-FBD9-4F75-BE7D-B2EDE7B7C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44"/>
                <a:ext cx="2131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0" name="Rectangle 323">
                <a:extLst>
                  <a:ext uri="{FF2B5EF4-FFF2-40B4-BE49-F238E27FC236}">
                    <a16:creationId xmlns:a16="http://schemas.microsoft.com/office/drawing/2014/main" id="{083F3768-497E-41F9-9E75-362ADBB59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62"/>
                <a:ext cx="2131" cy="1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1" name="Rectangle 324">
                <a:extLst>
                  <a:ext uri="{FF2B5EF4-FFF2-40B4-BE49-F238E27FC236}">
                    <a16:creationId xmlns:a16="http://schemas.microsoft.com/office/drawing/2014/main" id="{8EB73B4D-DADD-4155-8607-8FBA88513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281"/>
                <a:ext cx="2131" cy="1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2" name="Rectangle 325">
                <a:extLst>
                  <a:ext uri="{FF2B5EF4-FFF2-40B4-BE49-F238E27FC236}">
                    <a16:creationId xmlns:a16="http://schemas.microsoft.com/office/drawing/2014/main" id="{49B20933-9635-4426-879E-C926C432D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00"/>
                <a:ext cx="2131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3" name="Rectangle 326">
                <a:extLst>
                  <a:ext uri="{FF2B5EF4-FFF2-40B4-BE49-F238E27FC236}">
                    <a16:creationId xmlns:a16="http://schemas.microsoft.com/office/drawing/2014/main" id="{9437A248-8BC5-40A1-A81D-2E7762F5A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18"/>
                <a:ext cx="2131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4" name="Rectangle 327">
                <a:extLst>
                  <a:ext uri="{FF2B5EF4-FFF2-40B4-BE49-F238E27FC236}">
                    <a16:creationId xmlns:a16="http://schemas.microsoft.com/office/drawing/2014/main" id="{A93912E9-024C-4F08-9561-5804515A7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60"/>
                <a:ext cx="2131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5" name="Rectangle 328">
                <a:extLst>
                  <a:ext uri="{FF2B5EF4-FFF2-40B4-BE49-F238E27FC236}">
                    <a16:creationId xmlns:a16="http://schemas.microsoft.com/office/drawing/2014/main" id="{C94FDB94-ED15-4774-B8B1-A43EA48FC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78"/>
                <a:ext cx="2131" cy="1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6" name="Rectangle 329">
                <a:extLst>
                  <a:ext uri="{FF2B5EF4-FFF2-40B4-BE49-F238E27FC236}">
                    <a16:creationId xmlns:a16="http://schemas.microsoft.com/office/drawing/2014/main" id="{5966D1AB-80CB-4391-98D4-745A3D46A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97"/>
                <a:ext cx="2131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7" name="Rectangle 330">
                <a:extLst>
                  <a:ext uri="{FF2B5EF4-FFF2-40B4-BE49-F238E27FC236}">
                    <a16:creationId xmlns:a16="http://schemas.microsoft.com/office/drawing/2014/main" id="{A6AD5758-7D5B-496A-84A1-85A7ADBCC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15"/>
                <a:ext cx="2131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8" name="Rectangle 331">
                <a:extLst>
                  <a:ext uri="{FF2B5EF4-FFF2-40B4-BE49-F238E27FC236}">
                    <a16:creationId xmlns:a16="http://schemas.microsoft.com/office/drawing/2014/main" id="{648A7BE7-2AB9-4705-93BD-504CD0471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34"/>
                <a:ext cx="2131" cy="1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49" name="Rectangle 332">
                <a:extLst>
                  <a:ext uri="{FF2B5EF4-FFF2-40B4-BE49-F238E27FC236}">
                    <a16:creationId xmlns:a16="http://schemas.microsoft.com/office/drawing/2014/main" id="{593C2586-CB8E-4FE4-9275-85B9731AC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53"/>
                <a:ext cx="2131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0" name="Rectangle 333">
                <a:extLst>
                  <a:ext uri="{FF2B5EF4-FFF2-40B4-BE49-F238E27FC236}">
                    <a16:creationId xmlns:a16="http://schemas.microsoft.com/office/drawing/2014/main" id="{9EA6F501-BCE2-4760-9EB1-0ADDAD6DC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71"/>
                <a:ext cx="2131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1" name="Rectangle 334">
                <a:extLst>
                  <a:ext uri="{FF2B5EF4-FFF2-40B4-BE49-F238E27FC236}">
                    <a16:creationId xmlns:a16="http://schemas.microsoft.com/office/drawing/2014/main" id="{BE609A2E-27EF-46DA-8B34-55368A5E6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90"/>
                <a:ext cx="2131" cy="1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2" name="Rectangle 335">
                <a:extLst>
                  <a:ext uri="{FF2B5EF4-FFF2-40B4-BE49-F238E27FC236}">
                    <a16:creationId xmlns:a16="http://schemas.microsoft.com/office/drawing/2014/main" id="{C7C7EFBD-4238-42AA-93D1-77861C2E1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09"/>
                <a:ext cx="2131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3" name="Rectangle 336">
                <a:extLst>
                  <a:ext uri="{FF2B5EF4-FFF2-40B4-BE49-F238E27FC236}">
                    <a16:creationId xmlns:a16="http://schemas.microsoft.com/office/drawing/2014/main" id="{5C3E1529-706C-41C9-91C1-55B9FDC95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27"/>
                <a:ext cx="2131" cy="1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4" name="Rectangle 337">
                <a:extLst>
                  <a:ext uri="{FF2B5EF4-FFF2-40B4-BE49-F238E27FC236}">
                    <a16:creationId xmlns:a16="http://schemas.microsoft.com/office/drawing/2014/main" id="{AFBD1F39-C4D2-4E5F-864B-1E87A434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46"/>
                <a:ext cx="2131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5" name="Rectangle 338">
                <a:extLst>
                  <a:ext uri="{FF2B5EF4-FFF2-40B4-BE49-F238E27FC236}">
                    <a16:creationId xmlns:a16="http://schemas.microsoft.com/office/drawing/2014/main" id="{E0952FA0-8457-493F-8BCF-55527D92F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65"/>
                <a:ext cx="2131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6" name="Rectangle 339">
                <a:extLst>
                  <a:ext uri="{FF2B5EF4-FFF2-40B4-BE49-F238E27FC236}">
                    <a16:creationId xmlns:a16="http://schemas.microsoft.com/office/drawing/2014/main" id="{5C78234D-4F40-49F9-B191-520C4ECA2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83"/>
                <a:ext cx="2131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7" name="Rectangle 340">
                <a:extLst>
                  <a:ext uri="{FF2B5EF4-FFF2-40B4-BE49-F238E27FC236}">
                    <a16:creationId xmlns:a16="http://schemas.microsoft.com/office/drawing/2014/main" id="{01F52EE6-FBC4-4C08-8FED-237582B4E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02"/>
                <a:ext cx="2131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8" name="Rectangle 341">
                <a:extLst>
                  <a:ext uri="{FF2B5EF4-FFF2-40B4-BE49-F238E27FC236}">
                    <a16:creationId xmlns:a16="http://schemas.microsoft.com/office/drawing/2014/main" id="{482B4F37-0B98-442D-AC8B-A275773D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21"/>
                <a:ext cx="2131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59" name="Rectangle 342">
                <a:extLst>
                  <a:ext uri="{FF2B5EF4-FFF2-40B4-BE49-F238E27FC236}">
                    <a16:creationId xmlns:a16="http://schemas.microsoft.com/office/drawing/2014/main" id="{85AE6E59-5864-4CC6-9FCD-3413E6BF2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39"/>
                <a:ext cx="2131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0" name="Rectangle 343">
                <a:extLst>
                  <a:ext uri="{FF2B5EF4-FFF2-40B4-BE49-F238E27FC236}">
                    <a16:creationId xmlns:a16="http://schemas.microsoft.com/office/drawing/2014/main" id="{65B1BB34-DD2C-4B3B-8880-6F91BBBC6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57"/>
                <a:ext cx="2131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1" name="Rectangle 344">
                <a:extLst>
                  <a:ext uri="{FF2B5EF4-FFF2-40B4-BE49-F238E27FC236}">
                    <a16:creationId xmlns:a16="http://schemas.microsoft.com/office/drawing/2014/main" id="{7D749D4A-0ADE-482E-A353-3A8950E12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76"/>
                <a:ext cx="2131" cy="1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2" name="Rectangle 345">
                <a:extLst>
                  <a:ext uri="{FF2B5EF4-FFF2-40B4-BE49-F238E27FC236}">
                    <a16:creationId xmlns:a16="http://schemas.microsoft.com/office/drawing/2014/main" id="{EE3A55EB-41FF-4B5E-9000-FFE5187DE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95"/>
                <a:ext cx="2131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3" name="Rectangle 346">
                <a:extLst>
                  <a:ext uri="{FF2B5EF4-FFF2-40B4-BE49-F238E27FC236}">
                    <a16:creationId xmlns:a16="http://schemas.microsoft.com/office/drawing/2014/main" id="{69832D2E-8EB5-44D2-A428-A2497B797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13"/>
                <a:ext cx="2131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4" name="Rectangle 347">
                <a:extLst>
                  <a:ext uri="{FF2B5EF4-FFF2-40B4-BE49-F238E27FC236}">
                    <a16:creationId xmlns:a16="http://schemas.microsoft.com/office/drawing/2014/main" id="{60999AD3-A4C5-410E-A4CD-EC714DE7D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32"/>
                <a:ext cx="2131" cy="1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5" name="Rectangle 348">
                <a:extLst>
                  <a:ext uri="{FF2B5EF4-FFF2-40B4-BE49-F238E27FC236}">
                    <a16:creationId xmlns:a16="http://schemas.microsoft.com/office/drawing/2014/main" id="{39C9F20F-985E-4687-A023-0E7912A58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51"/>
                <a:ext cx="2131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6" name="Rectangle 349">
                <a:extLst>
                  <a:ext uri="{FF2B5EF4-FFF2-40B4-BE49-F238E27FC236}">
                    <a16:creationId xmlns:a16="http://schemas.microsoft.com/office/drawing/2014/main" id="{62ECA5D2-0539-4BDE-916D-4CCCBBA60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69"/>
                <a:ext cx="2131" cy="1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7" name="Rectangle 350">
                <a:extLst>
                  <a:ext uri="{FF2B5EF4-FFF2-40B4-BE49-F238E27FC236}">
                    <a16:creationId xmlns:a16="http://schemas.microsoft.com/office/drawing/2014/main" id="{4EF0A4D3-FC59-4BD8-8C8A-B48C2A207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88"/>
                <a:ext cx="2131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8" name="Rectangle 351">
                <a:extLst>
                  <a:ext uri="{FF2B5EF4-FFF2-40B4-BE49-F238E27FC236}">
                    <a16:creationId xmlns:a16="http://schemas.microsoft.com/office/drawing/2014/main" id="{A53B4834-41EC-47C5-80C5-02E0BE341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06"/>
                <a:ext cx="2131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69" name="Rectangle 352">
                <a:extLst>
                  <a:ext uri="{FF2B5EF4-FFF2-40B4-BE49-F238E27FC236}">
                    <a16:creationId xmlns:a16="http://schemas.microsoft.com/office/drawing/2014/main" id="{C91A133D-2C76-42F7-9A33-5C13EF3A8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25"/>
                <a:ext cx="2131" cy="1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0" name="Rectangle 353">
                <a:extLst>
                  <a:ext uri="{FF2B5EF4-FFF2-40B4-BE49-F238E27FC236}">
                    <a16:creationId xmlns:a16="http://schemas.microsoft.com/office/drawing/2014/main" id="{9539F4F0-BD37-462D-B1A5-223E67D7D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44"/>
                <a:ext cx="2131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1" name="Rectangle 354">
                <a:extLst>
                  <a:ext uri="{FF2B5EF4-FFF2-40B4-BE49-F238E27FC236}">
                    <a16:creationId xmlns:a16="http://schemas.microsoft.com/office/drawing/2014/main" id="{A9C5B182-2123-40CF-B9E6-9300E85AF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62"/>
                <a:ext cx="2131" cy="1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2" name="Rectangle 355">
                <a:extLst>
                  <a:ext uri="{FF2B5EF4-FFF2-40B4-BE49-F238E27FC236}">
                    <a16:creationId xmlns:a16="http://schemas.microsoft.com/office/drawing/2014/main" id="{5AB9A02E-18D4-4740-8A0C-3DD9F9E60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81"/>
                <a:ext cx="2131" cy="1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3" name="Rectangle 356">
                <a:extLst>
                  <a:ext uri="{FF2B5EF4-FFF2-40B4-BE49-F238E27FC236}">
                    <a16:creationId xmlns:a16="http://schemas.microsoft.com/office/drawing/2014/main" id="{232E1B6D-B4FC-441E-B6BE-4CEF83A0F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300"/>
                <a:ext cx="2131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4" name="Rectangle 357">
                <a:extLst>
                  <a:ext uri="{FF2B5EF4-FFF2-40B4-BE49-F238E27FC236}">
                    <a16:creationId xmlns:a16="http://schemas.microsoft.com/office/drawing/2014/main" id="{B9374FA4-3B0F-4D07-AAA2-9B51F8408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318"/>
                <a:ext cx="2131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5" name="Rectangle 358">
                <a:extLst>
                  <a:ext uri="{FF2B5EF4-FFF2-40B4-BE49-F238E27FC236}">
                    <a16:creationId xmlns:a16="http://schemas.microsoft.com/office/drawing/2014/main" id="{A7BBA6DE-E4F3-4860-B238-3E1F1CDFE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69"/>
                <a:ext cx="2131" cy="55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6" name="Rectangle 359">
                <a:extLst>
                  <a:ext uri="{FF2B5EF4-FFF2-40B4-BE49-F238E27FC236}">
                    <a16:creationId xmlns:a16="http://schemas.microsoft.com/office/drawing/2014/main" id="{72E62B56-4392-462C-8DE8-4CA77E311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60"/>
                <a:ext cx="2131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7" name="Rectangle 360">
                <a:extLst>
                  <a:ext uri="{FF2B5EF4-FFF2-40B4-BE49-F238E27FC236}">
                    <a16:creationId xmlns:a16="http://schemas.microsoft.com/office/drawing/2014/main" id="{798B2004-D505-4EBC-9C93-6CC25BAA3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78"/>
                <a:ext cx="2131" cy="1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8" name="Rectangle 361">
                <a:extLst>
                  <a:ext uri="{FF2B5EF4-FFF2-40B4-BE49-F238E27FC236}">
                    <a16:creationId xmlns:a16="http://schemas.microsoft.com/office/drawing/2014/main" id="{B0981832-BBD8-49FA-B3A8-04667AE0D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797"/>
                <a:ext cx="2131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79" name="Rectangle 362">
                <a:extLst>
                  <a:ext uri="{FF2B5EF4-FFF2-40B4-BE49-F238E27FC236}">
                    <a16:creationId xmlns:a16="http://schemas.microsoft.com/office/drawing/2014/main" id="{3668F9E2-E55C-41BE-B232-25B562568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15"/>
                <a:ext cx="2131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0" name="Rectangle 363">
                <a:extLst>
                  <a:ext uri="{FF2B5EF4-FFF2-40B4-BE49-F238E27FC236}">
                    <a16:creationId xmlns:a16="http://schemas.microsoft.com/office/drawing/2014/main" id="{301A8CB5-079B-47EA-9155-696EF716C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34"/>
                <a:ext cx="2131" cy="1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1" name="Rectangle 364">
                <a:extLst>
                  <a:ext uri="{FF2B5EF4-FFF2-40B4-BE49-F238E27FC236}">
                    <a16:creationId xmlns:a16="http://schemas.microsoft.com/office/drawing/2014/main" id="{1E9CC8CB-6AC4-4B1C-A62F-3F5C371F6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53"/>
                <a:ext cx="2131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2" name="Rectangle 365">
                <a:extLst>
                  <a:ext uri="{FF2B5EF4-FFF2-40B4-BE49-F238E27FC236}">
                    <a16:creationId xmlns:a16="http://schemas.microsoft.com/office/drawing/2014/main" id="{F636FD63-02F2-4B7E-9153-C59F25A9C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71"/>
                <a:ext cx="2131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3" name="Rectangle 366">
                <a:extLst>
                  <a:ext uri="{FF2B5EF4-FFF2-40B4-BE49-F238E27FC236}">
                    <a16:creationId xmlns:a16="http://schemas.microsoft.com/office/drawing/2014/main" id="{4F90B256-0B9F-4B3A-BD88-2C0B8279F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890"/>
                <a:ext cx="2131" cy="1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4" name="Rectangle 367">
                <a:extLst>
                  <a:ext uri="{FF2B5EF4-FFF2-40B4-BE49-F238E27FC236}">
                    <a16:creationId xmlns:a16="http://schemas.microsoft.com/office/drawing/2014/main" id="{FC07D3EE-4ACD-4DD0-A693-38C0172EB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09"/>
                <a:ext cx="2131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5" name="Rectangle 368">
                <a:extLst>
                  <a:ext uri="{FF2B5EF4-FFF2-40B4-BE49-F238E27FC236}">
                    <a16:creationId xmlns:a16="http://schemas.microsoft.com/office/drawing/2014/main" id="{B173DF2D-926F-42B0-BF60-C8EF7AB3F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27"/>
                <a:ext cx="2131" cy="1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6" name="Rectangle 369">
                <a:extLst>
                  <a:ext uri="{FF2B5EF4-FFF2-40B4-BE49-F238E27FC236}">
                    <a16:creationId xmlns:a16="http://schemas.microsoft.com/office/drawing/2014/main" id="{3E6074AB-EEC6-4526-BD44-260F99E52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46"/>
                <a:ext cx="2131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7" name="Rectangle 370">
                <a:extLst>
                  <a:ext uri="{FF2B5EF4-FFF2-40B4-BE49-F238E27FC236}">
                    <a16:creationId xmlns:a16="http://schemas.microsoft.com/office/drawing/2014/main" id="{C4E1AD47-10A9-4771-BB77-63ACC72B6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65"/>
                <a:ext cx="2131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8" name="Rectangle 371">
                <a:extLst>
                  <a:ext uri="{FF2B5EF4-FFF2-40B4-BE49-F238E27FC236}">
                    <a16:creationId xmlns:a16="http://schemas.microsoft.com/office/drawing/2014/main" id="{A3E02597-1199-4DEB-BFDF-DCEA4162C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1983"/>
                <a:ext cx="2131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89" name="Rectangle 372">
                <a:extLst>
                  <a:ext uri="{FF2B5EF4-FFF2-40B4-BE49-F238E27FC236}">
                    <a16:creationId xmlns:a16="http://schemas.microsoft.com/office/drawing/2014/main" id="{CE48E8DB-3205-4F76-AE16-087E1504F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02"/>
                <a:ext cx="2131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0" name="Rectangle 373">
                <a:extLst>
                  <a:ext uri="{FF2B5EF4-FFF2-40B4-BE49-F238E27FC236}">
                    <a16:creationId xmlns:a16="http://schemas.microsoft.com/office/drawing/2014/main" id="{63607353-A0E1-4620-B34C-5235EFBE3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21"/>
                <a:ext cx="2131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1" name="Rectangle 374">
                <a:extLst>
                  <a:ext uri="{FF2B5EF4-FFF2-40B4-BE49-F238E27FC236}">
                    <a16:creationId xmlns:a16="http://schemas.microsoft.com/office/drawing/2014/main" id="{ABBC81EE-28D0-41DA-9F75-762AF898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39"/>
                <a:ext cx="2131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2" name="Rectangle 375">
                <a:extLst>
                  <a:ext uri="{FF2B5EF4-FFF2-40B4-BE49-F238E27FC236}">
                    <a16:creationId xmlns:a16="http://schemas.microsoft.com/office/drawing/2014/main" id="{462FBFE4-4CB9-4CA1-82F6-EFFB51682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57"/>
                <a:ext cx="2131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3" name="Rectangle 376">
                <a:extLst>
                  <a:ext uri="{FF2B5EF4-FFF2-40B4-BE49-F238E27FC236}">
                    <a16:creationId xmlns:a16="http://schemas.microsoft.com/office/drawing/2014/main" id="{81D6A200-E82D-4E7F-A0A9-950D340DD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76"/>
                <a:ext cx="2131" cy="1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4" name="Rectangle 377">
                <a:extLst>
                  <a:ext uri="{FF2B5EF4-FFF2-40B4-BE49-F238E27FC236}">
                    <a16:creationId xmlns:a16="http://schemas.microsoft.com/office/drawing/2014/main" id="{70910424-E252-4E8D-AD5D-79CC4B64D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095"/>
                <a:ext cx="2131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5" name="Rectangle 378">
                <a:extLst>
                  <a:ext uri="{FF2B5EF4-FFF2-40B4-BE49-F238E27FC236}">
                    <a16:creationId xmlns:a16="http://schemas.microsoft.com/office/drawing/2014/main" id="{087C7AA8-B2BE-43A7-90A7-C4E5C5E90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13"/>
                <a:ext cx="2131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6" name="Rectangle 379">
                <a:extLst>
                  <a:ext uri="{FF2B5EF4-FFF2-40B4-BE49-F238E27FC236}">
                    <a16:creationId xmlns:a16="http://schemas.microsoft.com/office/drawing/2014/main" id="{2C087660-009D-4DC7-88FC-A3F8527AD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32"/>
                <a:ext cx="2131" cy="1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7" name="Rectangle 380">
                <a:extLst>
                  <a:ext uri="{FF2B5EF4-FFF2-40B4-BE49-F238E27FC236}">
                    <a16:creationId xmlns:a16="http://schemas.microsoft.com/office/drawing/2014/main" id="{47FE87EF-66D9-43D7-9CAF-41491E15C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51"/>
                <a:ext cx="2131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8" name="Rectangle 381">
                <a:extLst>
                  <a:ext uri="{FF2B5EF4-FFF2-40B4-BE49-F238E27FC236}">
                    <a16:creationId xmlns:a16="http://schemas.microsoft.com/office/drawing/2014/main" id="{C4BEACCB-1454-417C-B501-DB71BB3EC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69"/>
                <a:ext cx="2131" cy="1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399" name="Rectangle 382">
                <a:extLst>
                  <a:ext uri="{FF2B5EF4-FFF2-40B4-BE49-F238E27FC236}">
                    <a16:creationId xmlns:a16="http://schemas.microsoft.com/office/drawing/2014/main" id="{D4D3DF95-1EAD-4E82-A812-F8F6E3E8A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188"/>
                <a:ext cx="2131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0" name="Rectangle 383">
                <a:extLst>
                  <a:ext uri="{FF2B5EF4-FFF2-40B4-BE49-F238E27FC236}">
                    <a16:creationId xmlns:a16="http://schemas.microsoft.com/office/drawing/2014/main" id="{52935E14-B260-4FC6-8F45-75A0869C8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06"/>
                <a:ext cx="2131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1" name="Rectangle 384">
                <a:extLst>
                  <a:ext uri="{FF2B5EF4-FFF2-40B4-BE49-F238E27FC236}">
                    <a16:creationId xmlns:a16="http://schemas.microsoft.com/office/drawing/2014/main" id="{07DCA94A-3710-4A55-8822-EC88811B3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25"/>
                <a:ext cx="2131" cy="1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2" name="Rectangle 385">
                <a:extLst>
                  <a:ext uri="{FF2B5EF4-FFF2-40B4-BE49-F238E27FC236}">
                    <a16:creationId xmlns:a16="http://schemas.microsoft.com/office/drawing/2014/main" id="{FF292165-BF6F-439D-9473-4EB67DF4E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44"/>
                <a:ext cx="2131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3" name="Rectangle 386">
                <a:extLst>
                  <a:ext uri="{FF2B5EF4-FFF2-40B4-BE49-F238E27FC236}">
                    <a16:creationId xmlns:a16="http://schemas.microsoft.com/office/drawing/2014/main" id="{EAE2017F-5F14-4FC2-A57D-143289789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62"/>
                <a:ext cx="2131" cy="1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4" name="Rectangle 387">
                <a:extLst>
                  <a:ext uri="{FF2B5EF4-FFF2-40B4-BE49-F238E27FC236}">
                    <a16:creationId xmlns:a16="http://schemas.microsoft.com/office/drawing/2014/main" id="{446AE4B9-C22C-4625-BF46-08355DCAB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281"/>
                <a:ext cx="2131" cy="1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5" name="Rectangle 388">
                <a:extLst>
                  <a:ext uri="{FF2B5EF4-FFF2-40B4-BE49-F238E27FC236}">
                    <a16:creationId xmlns:a16="http://schemas.microsoft.com/office/drawing/2014/main" id="{B0418030-94D3-45D3-A0BC-478A725F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300"/>
                <a:ext cx="2131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6" name="Rectangle 389">
                <a:extLst>
                  <a:ext uri="{FF2B5EF4-FFF2-40B4-BE49-F238E27FC236}">
                    <a16:creationId xmlns:a16="http://schemas.microsoft.com/office/drawing/2014/main" id="{E59CD828-987A-490B-995D-D3900B317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1" y="2318"/>
                <a:ext cx="2131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7" name="Rectangle 390">
                <a:extLst>
                  <a:ext uri="{FF2B5EF4-FFF2-40B4-BE49-F238E27FC236}">
                    <a16:creationId xmlns:a16="http://schemas.microsoft.com/office/drawing/2014/main" id="{48E41F84-7426-4878-AFF6-9A4E4AD6B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23"/>
                <a:ext cx="2131" cy="1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8" name="Rectangle 391">
                <a:extLst>
                  <a:ext uri="{FF2B5EF4-FFF2-40B4-BE49-F238E27FC236}">
                    <a16:creationId xmlns:a16="http://schemas.microsoft.com/office/drawing/2014/main" id="{ACF65E8A-C94A-475E-8E6D-7250C7E84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33"/>
                <a:ext cx="2131" cy="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09" name="Rectangle 392">
                <a:extLst>
                  <a:ext uri="{FF2B5EF4-FFF2-40B4-BE49-F238E27FC236}">
                    <a16:creationId xmlns:a16="http://schemas.microsoft.com/office/drawing/2014/main" id="{868697F9-1CD2-4EA9-A9E9-B2F5537E0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42"/>
                <a:ext cx="2131" cy="9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0" name="Rectangle 393">
                <a:extLst>
                  <a:ext uri="{FF2B5EF4-FFF2-40B4-BE49-F238E27FC236}">
                    <a16:creationId xmlns:a16="http://schemas.microsoft.com/office/drawing/2014/main" id="{AEA94EB4-5754-46F3-B784-BFDDA3476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51"/>
                <a:ext cx="2131" cy="1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1" name="Rectangle 394">
                <a:extLst>
                  <a:ext uri="{FF2B5EF4-FFF2-40B4-BE49-F238E27FC236}">
                    <a16:creationId xmlns:a16="http://schemas.microsoft.com/office/drawing/2014/main" id="{A9B6FA28-726B-4451-BF77-AEF9F98A1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61"/>
                <a:ext cx="2131" cy="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2" name="Rectangle 395">
                <a:extLst>
                  <a:ext uri="{FF2B5EF4-FFF2-40B4-BE49-F238E27FC236}">
                    <a16:creationId xmlns:a16="http://schemas.microsoft.com/office/drawing/2014/main" id="{62D12256-9D56-4DDD-9BDE-E248CABBC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70"/>
                <a:ext cx="2131" cy="9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3" name="Rectangle 396">
                <a:extLst>
                  <a:ext uri="{FF2B5EF4-FFF2-40B4-BE49-F238E27FC236}">
                    <a16:creationId xmlns:a16="http://schemas.microsoft.com/office/drawing/2014/main" id="{1F4686D5-7F80-408D-8BA1-082B1B3EB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79"/>
                <a:ext cx="2131" cy="1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4" name="Rectangle 397">
                <a:extLst>
                  <a:ext uri="{FF2B5EF4-FFF2-40B4-BE49-F238E27FC236}">
                    <a16:creationId xmlns:a16="http://schemas.microsoft.com/office/drawing/2014/main" id="{FD29ECD4-ECED-40A9-A326-C2094FC63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89"/>
                <a:ext cx="2131" cy="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5" name="Rectangle 398">
                <a:extLst>
                  <a:ext uri="{FF2B5EF4-FFF2-40B4-BE49-F238E27FC236}">
                    <a16:creationId xmlns:a16="http://schemas.microsoft.com/office/drawing/2014/main" id="{40253A38-D4C6-4DD5-9CC4-393F29CE1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398"/>
                <a:ext cx="2131" cy="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6" name="Rectangle 399">
                <a:extLst>
                  <a:ext uri="{FF2B5EF4-FFF2-40B4-BE49-F238E27FC236}">
                    <a16:creationId xmlns:a16="http://schemas.microsoft.com/office/drawing/2014/main" id="{B2A0D00C-A8F1-48EA-A0BD-3C5D23931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07"/>
                <a:ext cx="2131" cy="10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7" name="Rectangle 400">
                <a:extLst>
                  <a:ext uri="{FF2B5EF4-FFF2-40B4-BE49-F238E27FC236}">
                    <a16:creationId xmlns:a16="http://schemas.microsoft.com/office/drawing/2014/main" id="{00016DED-5FD4-4441-B0CC-B0C709987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17"/>
                <a:ext cx="2131" cy="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8" name="Rectangle 401">
                <a:extLst>
                  <a:ext uri="{FF2B5EF4-FFF2-40B4-BE49-F238E27FC236}">
                    <a16:creationId xmlns:a16="http://schemas.microsoft.com/office/drawing/2014/main" id="{BD2D7A00-8A14-4E88-932B-DA7736BC6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26"/>
                <a:ext cx="2131" cy="9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19" name="Rectangle 402">
                <a:extLst>
                  <a:ext uri="{FF2B5EF4-FFF2-40B4-BE49-F238E27FC236}">
                    <a16:creationId xmlns:a16="http://schemas.microsoft.com/office/drawing/2014/main" id="{A3D06DDC-9414-4074-BB4E-933331D9E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35"/>
                <a:ext cx="2131" cy="10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0" name="Rectangle 403">
                <a:extLst>
                  <a:ext uri="{FF2B5EF4-FFF2-40B4-BE49-F238E27FC236}">
                    <a16:creationId xmlns:a16="http://schemas.microsoft.com/office/drawing/2014/main" id="{C9E8D5C5-9325-4FC6-B95C-715C4084F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45"/>
                <a:ext cx="2131" cy="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1" name="Rectangle 404">
                <a:extLst>
                  <a:ext uri="{FF2B5EF4-FFF2-40B4-BE49-F238E27FC236}">
                    <a16:creationId xmlns:a16="http://schemas.microsoft.com/office/drawing/2014/main" id="{77BA7D65-B86F-4FBE-B408-14B4C6654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54"/>
                <a:ext cx="2131" cy="10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2" name="Rectangle 405">
                <a:extLst>
                  <a:ext uri="{FF2B5EF4-FFF2-40B4-BE49-F238E27FC236}">
                    <a16:creationId xmlns:a16="http://schemas.microsoft.com/office/drawing/2014/main" id="{904E3347-ECDC-4A41-AC5F-23C9F3C8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64"/>
                <a:ext cx="2131" cy="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3" name="Rectangle 406">
                <a:extLst>
                  <a:ext uri="{FF2B5EF4-FFF2-40B4-BE49-F238E27FC236}">
                    <a16:creationId xmlns:a16="http://schemas.microsoft.com/office/drawing/2014/main" id="{7A7175D2-0DF4-4D33-815B-68E587075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72"/>
                <a:ext cx="2131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4" name="Rectangle 407">
                <a:extLst>
                  <a:ext uri="{FF2B5EF4-FFF2-40B4-BE49-F238E27FC236}">
                    <a16:creationId xmlns:a16="http://schemas.microsoft.com/office/drawing/2014/main" id="{AF43035F-39FF-4CCC-B371-694CB5DC9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82"/>
                <a:ext cx="2131" cy="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5" name="Rectangle 408">
                <a:extLst>
                  <a:ext uri="{FF2B5EF4-FFF2-40B4-BE49-F238E27FC236}">
                    <a16:creationId xmlns:a16="http://schemas.microsoft.com/office/drawing/2014/main" id="{11CAEFE4-1E1F-40F4-B74F-63A8B17F2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491"/>
                <a:ext cx="2131" cy="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6" name="Rectangle 409">
                <a:extLst>
                  <a:ext uri="{FF2B5EF4-FFF2-40B4-BE49-F238E27FC236}">
                    <a16:creationId xmlns:a16="http://schemas.microsoft.com/office/drawing/2014/main" id="{650416AE-A62C-44D9-B47C-1898456A7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500"/>
                <a:ext cx="2131" cy="10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7" name="Rectangle 410">
                <a:extLst>
                  <a:ext uri="{FF2B5EF4-FFF2-40B4-BE49-F238E27FC236}">
                    <a16:creationId xmlns:a16="http://schemas.microsoft.com/office/drawing/2014/main" id="{950EC7AE-ACFE-4C90-8F12-B88D1C805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510"/>
                <a:ext cx="2131" cy="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5428" name="Rectangle 411">
                <a:extLst>
                  <a:ext uri="{FF2B5EF4-FFF2-40B4-BE49-F238E27FC236}">
                    <a16:creationId xmlns:a16="http://schemas.microsoft.com/office/drawing/2014/main" id="{A1E46650-9F2C-4426-A952-2F88AC57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0" y="2519"/>
                <a:ext cx="2131" cy="10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4845" name="Rectangle 412">
              <a:extLst>
                <a:ext uri="{FF2B5EF4-FFF2-40B4-BE49-F238E27FC236}">
                  <a16:creationId xmlns:a16="http://schemas.microsoft.com/office/drawing/2014/main" id="{3B59013A-DB9F-463C-9030-22152C11E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29"/>
              <a:ext cx="2131" cy="9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46" name="Rectangle 413">
              <a:extLst>
                <a:ext uri="{FF2B5EF4-FFF2-40B4-BE49-F238E27FC236}">
                  <a16:creationId xmlns:a16="http://schemas.microsoft.com/office/drawing/2014/main" id="{E4787728-006D-4559-BD4C-C9689650F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38"/>
              <a:ext cx="2131" cy="9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47" name="Rectangle 414">
              <a:extLst>
                <a:ext uri="{FF2B5EF4-FFF2-40B4-BE49-F238E27FC236}">
                  <a16:creationId xmlns:a16="http://schemas.microsoft.com/office/drawing/2014/main" id="{98118C0C-0B2E-4171-84FF-C566EF7A9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47"/>
              <a:ext cx="2131" cy="10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48" name="Rectangle 415">
              <a:extLst>
                <a:ext uri="{FF2B5EF4-FFF2-40B4-BE49-F238E27FC236}">
                  <a16:creationId xmlns:a16="http://schemas.microsoft.com/office/drawing/2014/main" id="{95D8C54A-D2AE-4AF0-933C-A32E06794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57"/>
              <a:ext cx="2131" cy="9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49" name="Rectangle 416">
              <a:extLst>
                <a:ext uri="{FF2B5EF4-FFF2-40B4-BE49-F238E27FC236}">
                  <a16:creationId xmlns:a16="http://schemas.microsoft.com/office/drawing/2014/main" id="{AF5E07A1-695E-419A-BB4A-5A4833AFB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66"/>
              <a:ext cx="2131" cy="9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0" name="Rectangle 417">
              <a:extLst>
                <a:ext uri="{FF2B5EF4-FFF2-40B4-BE49-F238E27FC236}">
                  <a16:creationId xmlns:a16="http://schemas.microsoft.com/office/drawing/2014/main" id="{1980D666-2A89-4103-A6F8-46DBD8D15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75"/>
              <a:ext cx="2131" cy="9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1" name="Rectangle 418">
              <a:extLst>
                <a:ext uri="{FF2B5EF4-FFF2-40B4-BE49-F238E27FC236}">
                  <a16:creationId xmlns:a16="http://schemas.microsoft.com/office/drawing/2014/main" id="{5A857D1D-4445-42B9-B712-90910E064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84"/>
              <a:ext cx="2131" cy="10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2" name="Rectangle 419">
              <a:extLst>
                <a:ext uri="{FF2B5EF4-FFF2-40B4-BE49-F238E27FC236}">
                  <a16:creationId xmlns:a16="http://schemas.microsoft.com/office/drawing/2014/main" id="{A968909D-B4A7-4FAB-8894-083B14B5A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94"/>
              <a:ext cx="2131" cy="9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3" name="Rectangle 420">
              <a:extLst>
                <a:ext uri="{FF2B5EF4-FFF2-40B4-BE49-F238E27FC236}">
                  <a16:creationId xmlns:a16="http://schemas.microsoft.com/office/drawing/2014/main" id="{77EBBBE0-5315-4213-8859-0316082E2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03"/>
              <a:ext cx="2131" cy="5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4" name="Rectangle 421">
              <a:extLst>
                <a:ext uri="{FF2B5EF4-FFF2-40B4-BE49-F238E27FC236}">
                  <a16:creationId xmlns:a16="http://schemas.microsoft.com/office/drawing/2014/main" id="{19678E07-D11C-4D7A-B648-EE5973D6E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28"/>
              <a:ext cx="2131" cy="28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5" name="Rectangle 422">
              <a:extLst>
                <a:ext uri="{FF2B5EF4-FFF2-40B4-BE49-F238E27FC236}">
                  <a16:creationId xmlns:a16="http://schemas.microsoft.com/office/drawing/2014/main" id="{21C92999-23D1-4442-B8CF-A3B50C0112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23"/>
              <a:ext cx="2131" cy="1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6" name="Rectangle 423">
              <a:extLst>
                <a:ext uri="{FF2B5EF4-FFF2-40B4-BE49-F238E27FC236}">
                  <a16:creationId xmlns:a16="http://schemas.microsoft.com/office/drawing/2014/main" id="{DAE506B3-3201-4DD7-967C-5C7497641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33"/>
              <a:ext cx="2131" cy="9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7" name="Rectangle 424">
              <a:extLst>
                <a:ext uri="{FF2B5EF4-FFF2-40B4-BE49-F238E27FC236}">
                  <a16:creationId xmlns:a16="http://schemas.microsoft.com/office/drawing/2014/main" id="{BC3CB678-2230-465D-9844-3ADA36FDB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42"/>
              <a:ext cx="2131" cy="9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8" name="Rectangle 425">
              <a:extLst>
                <a:ext uri="{FF2B5EF4-FFF2-40B4-BE49-F238E27FC236}">
                  <a16:creationId xmlns:a16="http://schemas.microsoft.com/office/drawing/2014/main" id="{E71877B2-2DBB-4E4C-AA16-8D2B428AF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51"/>
              <a:ext cx="2131" cy="10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59" name="Rectangle 426">
              <a:extLst>
                <a:ext uri="{FF2B5EF4-FFF2-40B4-BE49-F238E27FC236}">
                  <a16:creationId xmlns:a16="http://schemas.microsoft.com/office/drawing/2014/main" id="{62B41D5B-58E4-4768-ABD6-0E8FD0E8E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61"/>
              <a:ext cx="2131" cy="9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0" name="Rectangle 427">
              <a:extLst>
                <a:ext uri="{FF2B5EF4-FFF2-40B4-BE49-F238E27FC236}">
                  <a16:creationId xmlns:a16="http://schemas.microsoft.com/office/drawing/2014/main" id="{5F76C115-84E3-4AE7-BE6A-DBACFB619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70"/>
              <a:ext cx="2131" cy="9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1" name="Rectangle 428">
              <a:extLst>
                <a:ext uri="{FF2B5EF4-FFF2-40B4-BE49-F238E27FC236}">
                  <a16:creationId xmlns:a16="http://schemas.microsoft.com/office/drawing/2014/main" id="{E98E8741-8307-4B3F-B0E4-2161B3444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79"/>
              <a:ext cx="2131" cy="10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2" name="Rectangle 429">
              <a:extLst>
                <a:ext uri="{FF2B5EF4-FFF2-40B4-BE49-F238E27FC236}">
                  <a16:creationId xmlns:a16="http://schemas.microsoft.com/office/drawing/2014/main" id="{F97C46A3-3EE0-4E34-8E4C-58E990A1B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89"/>
              <a:ext cx="2131" cy="9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3" name="Rectangle 430">
              <a:extLst>
                <a:ext uri="{FF2B5EF4-FFF2-40B4-BE49-F238E27FC236}">
                  <a16:creationId xmlns:a16="http://schemas.microsoft.com/office/drawing/2014/main" id="{4FA572BC-699A-46A3-808F-9F5967E129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398"/>
              <a:ext cx="2131" cy="9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4" name="Rectangle 431">
              <a:extLst>
                <a:ext uri="{FF2B5EF4-FFF2-40B4-BE49-F238E27FC236}">
                  <a16:creationId xmlns:a16="http://schemas.microsoft.com/office/drawing/2014/main" id="{CE24009A-CDC4-4C2C-BA58-7ACEBE56A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07"/>
              <a:ext cx="2131" cy="10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5" name="Rectangle 432">
              <a:extLst>
                <a:ext uri="{FF2B5EF4-FFF2-40B4-BE49-F238E27FC236}">
                  <a16:creationId xmlns:a16="http://schemas.microsoft.com/office/drawing/2014/main" id="{69D7E4C7-D721-4AE5-9186-DC6082193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17"/>
              <a:ext cx="2131" cy="9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6" name="Rectangle 433">
              <a:extLst>
                <a:ext uri="{FF2B5EF4-FFF2-40B4-BE49-F238E27FC236}">
                  <a16:creationId xmlns:a16="http://schemas.microsoft.com/office/drawing/2014/main" id="{0FF987D3-07DB-4AFE-8439-00C263D6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26"/>
              <a:ext cx="2131" cy="9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7" name="Rectangle 434">
              <a:extLst>
                <a:ext uri="{FF2B5EF4-FFF2-40B4-BE49-F238E27FC236}">
                  <a16:creationId xmlns:a16="http://schemas.microsoft.com/office/drawing/2014/main" id="{60B32309-072F-4030-8E39-3F3AC601A6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35"/>
              <a:ext cx="2131" cy="10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8" name="Rectangle 435">
              <a:extLst>
                <a:ext uri="{FF2B5EF4-FFF2-40B4-BE49-F238E27FC236}">
                  <a16:creationId xmlns:a16="http://schemas.microsoft.com/office/drawing/2014/main" id="{A714BE2E-B286-480C-BE49-A432EC211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45"/>
              <a:ext cx="2131" cy="9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69" name="Rectangle 436">
              <a:extLst>
                <a:ext uri="{FF2B5EF4-FFF2-40B4-BE49-F238E27FC236}">
                  <a16:creationId xmlns:a16="http://schemas.microsoft.com/office/drawing/2014/main" id="{B76CC1FA-2AAF-441E-B247-963FA4E7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54"/>
              <a:ext cx="2131" cy="10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0" name="Rectangle 437">
              <a:extLst>
                <a:ext uri="{FF2B5EF4-FFF2-40B4-BE49-F238E27FC236}">
                  <a16:creationId xmlns:a16="http://schemas.microsoft.com/office/drawing/2014/main" id="{BD81341D-8BDE-439C-BBB1-D83BA1024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64"/>
              <a:ext cx="2131" cy="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1" name="Rectangle 438">
              <a:extLst>
                <a:ext uri="{FF2B5EF4-FFF2-40B4-BE49-F238E27FC236}">
                  <a16:creationId xmlns:a16="http://schemas.microsoft.com/office/drawing/2014/main" id="{D707A146-4337-40BF-BD4E-895AB547A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72"/>
              <a:ext cx="2131" cy="10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2" name="Rectangle 439">
              <a:extLst>
                <a:ext uri="{FF2B5EF4-FFF2-40B4-BE49-F238E27FC236}">
                  <a16:creationId xmlns:a16="http://schemas.microsoft.com/office/drawing/2014/main" id="{507BEA16-455C-4C3D-BAE9-94C9B1A95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82"/>
              <a:ext cx="2131" cy="9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3" name="Rectangle 440">
              <a:extLst>
                <a:ext uri="{FF2B5EF4-FFF2-40B4-BE49-F238E27FC236}">
                  <a16:creationId xmlns:a16="http://schemas.microsoft.com/office/drawing/2014/main" id="{1EEE197D-8FBD-47BB-975F-68D0197EB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491"/>
              <a:ext cx="2131" cy="9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4" name="Rectangle 441">
              <a:extLst>
                <a:ext uri="{FF2B5EF4-FFF2-40B4-BE49-F238E27FC236}">
                  <a16:creationId xmlns:a16="http://schemas.microsoft.com/office/drawing/2014/main" id="{59E93DE1-E5EB-49AA-851E-7438A9517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00"/>
              <a:ext cx="2131" cy="10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5" name="Rectangle 442">
              <a:extLst>
                <a:ext uri="{FF2B5EF4-FFF2-40B4-BE49-F238E27FC236}">
                  <a16:creationId xmlns:a16="http://schemas.microsoft.com/office/drawing/2014/main" id="{0D90FA37-E98B-488A-B6BC-6DA39BB5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10"/>
              <a:ext cx="2131" cy="9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6" name="Rectangle 443">
              <a:extLst>
                <a:ext uri="{FF2B5EF4-FFF2-40B4-BE49-F238E27FC236}">
                  <a16:creationId xmlns:a16="http://schemas.microsoft.com/office/drawing/2014/main" id="{CF82F670-D78F-4EBF-887C-06E9DCD83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19"/>
              <a:ext cx="2131" cy="10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7" name="Rectangle 444">
              <a:extLst>
                <a:ext uri="{FF2B5EF4-FFF2-40B4-BE49-F238E27FC236}">
                  <a16:creationId xmlns:a16="http://schemas.microsoft.com/office/drawing/2014/main" id="{697DCC28-7C8C-4874-BB2D-5ED8738EC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29"/>
              <a:ext cx="2131" cy="9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8" name="Rectangle 445">
              <a:extLst>
                <a:ext uri="{FF2B5EF4-FFF2-40B4-BE49-F238E27FC236}">
                  <a16:creationId xmlns:a16="http://schemas.microsoft.com/office/drawing/2014/main" id="{797E9D36-0E6F-4043-B783-82F8A37A0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38"/>
              <a:ext cx="2131" cy="9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79" name="Rectangle 446">
              <a:extLst>
                <a:ext uri="{FF2B5EF4-FFF2-40B4-BE49-F238E27FC236}">
                  <a16:creationId xmlns:a16="http://schemas.microsoft.com/office/drawing/2014/main" id="{345EDAFE-9A49-4669-9EA8-7D76EF2F7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47"/>
              <a:ext cx="2131" cy="10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0" name="Rectangle 447">
              <a:extLst>
                <a:ext uri="{FF2B5EF4-FFF2-40B4-BE49-F238E27FC236}">
                  <a16:creationId xmlns:a16="http://schemas.microsoft.com/office/drawing/2014/main" id="{3A251BE7-46DA-4F84-A4CE-867C44274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57"/>
              <a:ext cx="2131" cy="9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1" name="Rectangle 448">
              <a:extLst>
                <a:ext uri="{FF2B5EF4-FFF2-40B4-BE49-F238E27FC236}">
                  <a16:creationId xmlns:a16="http://schemas.microsoft.com/office/drawing/2014/main" id="{9BB53C2A-96E7-429D-B819-F792E655F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66"/>
              <a:ext cx="2131" cy="9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2" name="Rectangle 449">
              <a:extLst>
                <a:ext uri="{FF2B5EF4-FFF2-40B4-BE49-F238E27FC236}">
                  <a16:creationId xmlns:a16="http://schemas.microsoft.com/office/drawing/2014/main" id="{900EF653-5247-40EB-A57B-CB157D425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75"/>
              <a:ext cx="2131" cy="9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3" name="Rectangle 450">
              <a:extLst>
                <a:ext uri="{FF2B5EF4-FFF2-40B4-BE49-F238E27FC236}">
                  <a16:creationId xmlns:a16="http://schemas.microsoft.com/office/drawing/2014/main" id="{BE32B0EB-278E-426F-82AB-DFEEA7BB5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84"/>
              <a:ext cx="2131" cy="10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4" name="Rectangle 451">
              <a:extLst>
                <a:ext uri="{FF2B5EF4-FFF2-40B4-BE49-F238E27FC236}">
                  <a16:creationId xmlns:a16="http://schemas.microsoft.com/office/drawing/2014/main" id="{92245726-B058-42B2-9DFC-43B515BC0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594"/>
              <a:ext cx="2131" cy="9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5" name="Rectangle 452">
              <a:extLst>
                <a:ext uri="{FF2B5EF4-FFF2-40B4-BE49-F238E27FC236}">
                  <a16:creationId xmlns:a16="http://schemas.microsoft.com/office/drawing/2014/main" id="{6C32B262-C9D8-49F9-AB9F-558F41469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03"/>
              <a:ext cx="2131" cy="5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6" name="Rectangle 453">
              <a:extLst>
                <a:ext uri="{FF2B5EF4-FFF2-40B4-BE49-F238E27FC236}">
                  <a16:creationId xmlns:a16="http://schemas.microsoft.com/office/drawing/2014/main" id="{2505EBC7-5DAC-4B9E-8199-8A5C72C92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23"/>
              <a:ext cx="2131" cy="1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7" name="Rectangle 454">
              <a:extLst>
                <a:ext uri="{FF2B5EF4-FFF2-40B4-BE49-F238E27FC236}">
                  <a16:creationId xmlns:a16="http://schemas.microsoft.com/office/drawing/2014/main" id="{88AE78C5-7BE9-4B01-822B-CDEDD57FD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33"/>
              <a:ext cx="2131" cy="9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8" name="Rectangle 455">
              <a:extLst>
                <a:ext uri="{FF2B5EF4-FFF2-40B4-BE49-F238E27FC236}">
                  <a16:creationId xmlns:a16="http://schemas.microsoft.com/office/drawing/2014/main" id="{8ADB76C2-130D-4405-AF8E-EB7727043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42"/>
              <a:ext cx="2131" cy="9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89" name="Rectangle 456">
              <a:extLst>
                <a:ext uri="{FF2B5EF4-FFF2-40B4-BE49-F238E27FC236}">
                  <a16:creationId xmlns:a16="http://schemas.microsoft.com/office/drawing/2014/main" id="{73FBF19F-7B0F-47DF-B4BE-14E978526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51"/>
              <a:ext cx="2131" cy="10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0" name="Rectangle 457">
              <a:extLst>
                <a:ext uri="{FF2B5EF4-FFF2-40B4-BE49-F238E27FC236}">
                  <a16:creationId xmlns:a16="http://schemas.microsoft.com/office/drawing/2014/main" id="{3DC4F09E-BEE6-44DA-BFF3-3B4CA8F6A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61"/>
              <a:ext cx="2131" cy="9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1" name="Rectangle 458">
              <a:extLst>
                <a:ext uri="{FF2B5EF4-FFF2-40B4-BE49-F238E27FC236}">
                  <a16:creationId xmlns:a16="http://schemas.microsoft.com/office/drawing/2014/main" id="{7A265524-9747-49D2-AD08-84AC9B9BA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70"/>
              <a:ext cx="2131" cy="9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2" name="Rectangle 459">
              <a:extLst>
                <a:ext uri="{FF2B5EF4-FFF2-40B4-BE49-F238E27FC236}">
                  <a16:creationId xmlns:a16="http://schemas.microsoft.com/office/drawing/2014/main" id="{11D605B7-0271-4D6C-A1C7-215DDC477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79"/>
              <a:ext cx="2131" cy="10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3" name="Rectangle 460">
              <a:extLst>
                <a:ext uri="{FF2B5EF4-FFF2-40B4-BE49-F238E27FC236}">
                  <a16:creationId xmlns:a16="http://schemas.microsoft.com/office/drawing/2014/main" id="{745F9452-6F61-434A-BC95-FC54E4753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89"/>
              <a:ext cx="2131" cy="9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4" name="Rectangle 461">
              <a:extLst>
                <a:ext uri="{FF2B5EF4-FFF2-40B4-BE49-F238E27FC236}">
                  <a16:creationId xmlns:a16="http://schemas.microsoft.com/office/drawing/2014/main" id="{45F80A66-6268-4EEE-A914-0571E17D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98"/>
              <a:ext cx="2131" cy="9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5" name="Rectangle 462">
              <a:extLst>
                <a:ext uri="{FF2B5EF4-FFF2-40B4-BE49-F238E27FC236}">
                  <a16:creationId xmlns:a16="http://schemas.microsoft.com/office/drawing/2014/main" id="{F6240E22-76EE-490A-8F57-C7DB2962E8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07"/>
              <a:ext cx="2131" cy="10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6" name="Rectangle 463">
              <a:extLst>
                <a:ext uri="{FF2B5EF4-FFF2-40B4-BE49-F238E27FC236}">
                  <a16:creationId xmlns:a16="http://schemas.microsoft.com/office/drawing/2014/main" id="{E5DF9F38-2E6E-4166-A78D-2F45E47CDF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17"/>
              <a:ext cx="2131" cy="9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7" name="Rectangle 464">
              <a:extLst>
                <a:ext uri="{FF2B5EF4-FFF2-40B4-BE49-F238E27FC236}">
                  <a16:creationId xmlns:a16="http://schemas.microsoft.com/office/drawing/2014/main" id="{9B1A4587-0DB5-4550-8FFC-E2E632FA1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26"/>
              <a:ext cx="2131" cy="9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8" name="Rectangle 465">
              <a:extLst>
                <a:ext uri="{FF2B5EF4-FFF2-40B4-BE49-F238E27FC236}">
                  <a16:creationId xmlns:a16="http://schemas.microsoft.com/office/drawing/2014/main" id="{1792BB50-10CA-42CE-B6D9-6F62ACABE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35"/>
              <a:ext cx="2131" cy="10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899" name="Rectangle 466">
              <a:extLst>
                <a:ext uri="{FF2B5EF4-FFF2-40B4-BE49-F238E27FC236}">
                  <a16:creationId xmlns:a16="http://schemas.microsoft.com/office/drawing/2014/main" id="{465182DC-5EE2-45FF-91B9-165F6E2A5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45"/>
              <a:ext cx="2131" cy="9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0" name="Rectangle 467">
              <a:extLst>
                <a:ext uri="{FF2B5EF4-FFF2-40B4-BE49-F238E27FC236}">
                  <a16:creationId xmlns:a16="http://schemas.microsoft.com/office/drawing/2014/main" id="{01E23654-30C7-4D87-ACFF-426F1D621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54"/>
              <a:ext cx="2131" cy="10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1" name="Rectangle 468">
              <a:extLst>
                <a:ext uri="{FF2B5EF4-FFF2-40B4-BE49-F238E27FC236}">
                  <a16:creationId xmlns:a16="http://schemas.microsoft.com/office/drawing/2014/main" id="{80490CC2-2191-44ED-AFD6-0D8E6766E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64"/>
              <a:ext cx="2131" cy="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2" name="Rectangle 469">
              <a:extLst>
                <a:ext uri="{FF2B5EF4-FFF2-40B4-BE49-F238E27FC236}">
                  <a16:creationId xmlns:a16="http://schemas.microsoft.com/office/drawing/2014/main" id="{6C8494CB-4F77-4E91-90A4-DE068CE37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72"/>
              <a:ext cx="2131" cy="10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3" name="Rectangle 470">
              <a:extLst>
                <a:ext uri="{FF2B5EF4-FFF2-40B4-BE49-F238E27FC236}">
                  <a16:creationId xmlns:a16="http://schemas.microsoft.com/office/drawing/2014/main" id="{2BA4D8B9-D90E-4966-B619-43BAF0C3E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82"/>
              <a:ext cx="2131" cy="9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4" name="Rectangle 471">
              <a:extLst>
                <a:ext uri="{FF2B5EF4-FFF2-40B4-BE49-F238E27FC236}">
                  <a16:creationId xmlns:a16="http://schemas.microsoft.com/office/drawing/2014/main" id="{EBB4C93E-0F61-42C0-8DAE-07A36262F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91"/>
              <a:ext cx="2131" cy="9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5" name="Rectangle 472">
              <a:extLst>
                <a:ext uri="{FF2B5EF4-FFF2-40B4-BE49-F238E27FC236}">
                  <a16:creationId xmlns:a16="http://schemas.microsoft.com/office/drawing/2014/main" id="{B86BF479-2D72-44CE-AA47-94CDB9B9C1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00"/>
              <a:ext cx="2131" cy="10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6" name="Rectangle 473">
              <a:extLst>
                <a:ext uri="{FF2B5EF4-FFF2-40B4-BE49-F238E27FC236}">
                  <a16:creationId xmlns:a16="http://schemas.microsoft.com/office/drawing/2014/main" id="{10B37C87-1FD6-4B3E-8EF0-5242DA90B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10"/>
              <a:ext cx="2131" cy="9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7" name="Rectangle 474">
              <a:extLst>
                <a:ext uri="{FF2B5EF4-FFF2-40B4-BE49-F238E27FC236}">
                  <a16:creationId xmlns:a16="http://schemas.microsoft.com/office/drawing/2014/main" id="{B55D8A98-E1A9-442D-A9AB-D593B1B66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19"/>
              <a:ext cx="2131" cy="10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8" name="Rectangle 475">
              <a:extLst>
                <a:ext uri="{FF2B5EF4-FFF2-40B4-BE49-F238E27FC236}">
                  <a16:creationId xmlns:a16="http://schemas.microsoft.com/office/drawing/2014/main" id="{C6C09A1A-9285-4834-A008-B50BFFD95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29"/>
              <a:ext cx="2131" cy="9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09" name="Rectangle 476">
              <a:extLst>
                <a:ext uri="{FF2B5EF4-FFF2-40B4-BE49-F238E27FC236}">
                  <a16:creationId xmlns:a16="http://schemas.microsoft.com/office/drawing/2014/main" id="{08EFBB7E-067E-4CC6-AB08-900F9FE0E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38"/>
              <a:ext cx="2131" cy="9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0" name="Rectangle 477">
              <a:extLst>
                <a:ext uri="{FF2B5EF4-FFF2-40B4-BE49-F238E27FC236}">
                  <a16:creationId xmlns:a16="http://schemas.microsoft.com/office/drawing/2014/main" id="{C72D9CAE-E7A6-49B7-A4C6-5E638077A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47"/>
              <a:ext cx="2131" cy="10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1" name="Rectangle 478">
              <a:extLst>
                <a:ext uri="{FF2B5EF4-FFF2-40B4-BE49-F238E27FC236}">
                  <a16:creationId xmlns:a16="http://schemas.microsoft.com/office/drawing/2014/main" id="{0674EA12-8EA5-4879-92FD-6140A39D2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57"/>
              <a:ext cx="2131" cy="9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2" name="Rectangle 479">
              <a:extLst>
                <a:ext uri="{FF2B5EF4-FFF2-40B4-BE49-F238E27FC236}">
                  <a16:creationId xmlns:a16="http://schemas.microsoft.com/office/drawing/2014/main" id="{C4630B18-3F05-4C56-BEDE-A7D46AA2B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66"/>
              <a:ext cx="2131" cy="9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3" name="Rectangle 480">
              <a:extLst>
                <a:ext uri="{FF2B5EF4-FFF2-40B4-BE49-F238E27FC236}">
                  <a16:creationId xmlns:a16="http://schemas.microsoft.com/office/drawing/2014/main" id="{08A3636D-76B3-429B-BDCF-7DF32BAFB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75"/>
              <a:ext cx="2131" cy="9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4" name="Rectangle 481">
              <a:extLst>
                <a:ext uri="{FF2B5EF4-FFF2-40B4-BE49-F238E27FC236}">
                  <a16:creationId xmlns:a16="http://schemas.microsoft.com/office/drawing/2014/main" id="{94B32F73-D16A-4606-898D-D663360AB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84"/>
              <a:ext cx="2131" cy="10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5" name="Rectangle 482">
              <a:extLst>
                <a:ext uri="{FF2B5EF4-FFF2-40B4-BE49-F238E27FC236}">
                  <a16:creationId xmlns:a16="http://schemas.microsoft.com/office/drawing/2014/main" id="{3A52D94E-EF42-46B3-9A20-A794624DD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94"/>
              <a:ext cx="2131" cy="9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6" name="Rectangle 483">
              <a:extLst>
                <a:ext uri="{FF2B5EF4-FFF2-40B4-BE49-F238E27FC236}">
                  <a16:creationId xmlns:a16="http://schemas.microsoft.com/office/drawing/2014/main" id="{D0515D00-8D1A-45DE-8E54-1952C8D070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03"/>
              <a:ext cx="2131" cy="5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7" name="Rectangle 484">
              <a:extLst>
                <a:ext uri="{FF2B5EF4-FFF2-40B4-BE49-F238E27FC236}">
                  <a16:creationId xmlns:a16="http://schemas.microsoft.com/office/drawing/2014/main" id="{F63621C2-ADF7-4275-A57D-A99B80C53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28"/>
              <a:ext cx="2131" cy="28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8" name="Rectangle 485">
              <a:extLst>
                <a:ext uri="{FF2B5EF4-FFF2-40B4-BE49-F238E27FC236}">
                  <a16:creationId xmlns:a16="http://schemas.microsoft.com/office/drawing/2014/main" id="{1369444A-BF22-4C88-AA31-19257F64B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23"/>
              <a:ext cx="2131" cy="10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19" name="Rectangle 486">
              <a:extLst>
                <a:ext uri="{FF2B5EF4-FFF2-40B4-BE49-F238E27FC236}">
                  <a16:creationId xmlns:a16="http://schemas.microsoft.com/office/drawing/2014/main" id="{13C49E38-00DC-45BC-B9FE-24DEB5A60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33"/>
              <a:ext cx="2131" cy="9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0" name="Rectangle 487">
              <a:extLst>
                <a:ext uri="{FF2B5EF4-FFF2-40B4-BE49-F238E27FC236}">
                  <a16:creationId xmlns:a16="http://schemas.microsoft.com/office/drawing/2014/main" id="{1A5FB8D6-F488-45BF-B4AA-7CAFC77AB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42"/>
              <a:ext cx="2131" cy="9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1" name="Rectangle 488">
              <a:extLst>
                <a:ext uri="{FF2B5EF4-FFF2-40B4-BE49-F238E27FC236}">
                  <a16:creationId xmlns:a16="http://schemas.microsoft.com/office/drawing/2014/main" id="{0F7BB1A9-29C7-40D0-9522-61F30A08D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51"/>
              <a:ext cx="2131" cy="10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2" name="Rectangle 489">
              <a:extLst>
                <a:ext uri="{FF2B5EF4-FFF2-40B4-BE49-F238E27FC236}">
                  <a16:creationId xmlns:a16="http://schemas.microsoft.com/office/drawing/2014/main" id="{C5D0868C-B44E-4F3D-9DF4-2BD389193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61"/>
              <a:ext cx="2131" cy="9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3" name="Rectangle 490">
              <a:extLst>
                <a:ext uri="{FF2B5EF4-FFF2-40B4-BE49-F238E27FC236}">
                  <a16:creationId xmlns:a16="http://schemas.microsoft.com/office/drawing/2014/main" id="{7B684A7F-D4CC-4244-9C4B-DE64B810C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70"/>
              <a:ext cx="2131" cy="9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4" name="Rectangle 491">
              <a:extLst>
                <a:ext uri="{FF2B5EF4-FFF2-40B4-BE49-F238E27FC236}">
                  <a16:creationId xmlns:a16="http://schemas.microsoft.com/office/drawing/2014/main" id="{D8BF9E93-C0B8-4051-A3C7-3B1B4B797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79"/>
              <a:ext cx="2131" cy="10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5" name="Rectangle 492">
              <a:extLst>
                <a:ext uri="{FF2B5EF4-FFF2-40B4-BE49-F238E27FC236}">
                  <a16:creationId xmlns:a16="http://schemas.microsoft.com/office/drawing/2014/main" id="{3F5DFD8E-3E15-4993-9EB9-F367FA737D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89"/>
              <a:ext cx="2131" cy="9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6" name="Rectangle 493">
              <a:extLst>
                <a:ext uri="{FF2B5EF4-FFF2-40B4-BE49-F238E27FC236}">
                  <a16:creationId xmlns:a16="http://schemas.microsoft.com/office/drawing/2014/main" id="{DF3DD53A-38F2-4787-B8BB-9B8090C5A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398"/>
              <a:ext cx="2131" cy="9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7" name="Rectangle 494">
              <a:extLst>
                <a:ext uri="{FF2B5EF4-FFF2-40B4-BE49-F238E27FC236}">
                  <a16:creationId xmlns:a16="http://schemas.microsoft.com/office/drawing/2014/main" id="{36026726-E987-4B54-AA21-CF0AFC900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07"/>
              <a:ext cx="2131" cy="10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8" name="Rectangle 495">
              <a:extLst>
                <a:ext uri="{FF2B5EF4-FFF2-40B4-BE49-F238E27FC236}">
                  <a16:creationId xmlns:a16="http://schemas.microsoft.com/office/drawing/2014/main" id="{5CE57B21-5A87-4253-AAA7-84530630C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17"/>
              <a:ext cx="2131" cy="9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29" name="Rectangle 496">
              <a:extLst>
                <a:ext uri="{FF2B5EF4-FFF2-40B4-BE49-F238E27FC236}">
                  <a16:creationId xmlns:a16="http://schemas.microsoft.com/office/drawing/2014/main" id="{F32A7CA6-A6D2-445E-A19D-C7A3D5926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26"/>
              <a:ext cx="2131" cy="9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0" name="Rectangle 497">
              <a:extLst>
                <a:ext uri="{FF2B5EF4-FFF2-40B4-BE49-F238E27FC236}">
                  <a16:creationId xmlns:a16="http://schemas.microsoft.com/office/drawing/2014/main" id="{1B6FFAF2-7676-4E16-9796-11CAFBCF0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35"/>
              <a:ext cx="2131" cy="10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1" name="Rectangle 498">
              <a:extLst>
                <a:ext uri="{FF2B5EF4-FFF2-40B4-BE49-F238E27FC236}">
                  <a16:creationId xmlns:a16="http://schemas.microsoft.com/office/drawing/2014/main" id="{E1097FB7-9325-4342-8F2B-BDA761B95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45"/>
              <a:ext cx="2131" cy="9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2" name="Rectangle 499">
              <a:extLst>
                <a:ext uri="{FF2B5EF4-FFF2-40B4-BE49-F238E27FC236}">
                  <a16:creationId xmlns:a16="http://schemas.microsoft.com/office/drawing/2014/main" id="{C1895580-8966-4659-B117-54E7E4297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54"/>
              <a:ext cx="2131" cy="10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3" name="Rectangle 500">
              <a:extLst>
                <a:ext uri="{FF2B5EF4-FFF2-40B4-BE49-F238E27FC236}">
                  <a16:creationId xmlns:a16="http://schemas.microsoft.com/office/drawing/2014/main" id="{4BCE8EF1-30BC-4995-9F3A-093F19530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64"/>
              <a:ext cx="2131" cy="8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4" name="Rectangle 501">
              <a:extLst>
                <a:ext uri="{FF2B5EF4-FFF2-40B4-BE49-F238E27FC236}">
                  <a16:creationId xmlns:a16="http://schemas.microsoft.com/office/drawing/2014/main" id="{BAE0FA90-CB38-42D4-B829-A6942ED6A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72"/>
              <a:ext cx="2131" cy="10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5" name="Rectangle 502">
              <a:extLst>
                <a:ext uri="{FF2B5EF4-FFF2-40B4-BE49-F238E27FC236}">
                  <a16:creationId xmlns:a16="http://schemas.microsoft.com/office/drawing/2014/main" id="{A5216C9E-4415-4CF1-8EB5-807D5E452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82"/>
              <a:ext cx="2131" cy="9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6" name="Rectangle 503">
              <a:extLst>
                <a:ext uri="{FF2B5EF4-FFF2-40B4-BE49-F238E27FC236}">
                  <a16:creationId xmlns:a16="http://schemas.microsoft.com/office/drawing/2014/main" id="{8DEA581B-5F24-40DB-9FF1-4E79C1C38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491"/>
              <a:ext cx="2131" cy="9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7" name="Rectangle 504">
              <a:extLst>
                <a:ext uri="{FF2B5EF4-FFF2-40B4-BE49-F238E27FC236}">
                  <a16:creationId xmlns:a16="http://schemas.microsoft.com/office/drawing/2014/main" id="{D6F56DBB-5112-4B7F-9096-BA1F15BE9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00"/>
              <a:ext cx="2131" cy="10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8" name="Rectangle 505">
              <a:extLst>
                <a:ext uri="{FF2B5EF4-FFF2-40B4-BE49-F238E27FC236}">
                  <a16:creationId xmlns:a16="http://schemas.microsoft.com/office/drawing/2014/main" id="{BCDBCC3D-F272-4290-96FF-CCCBAC395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10"/>
              <a:ext cx="2131" cy="9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39" name="Rectangle 506">
              <a:extLst>
                <a:ext uri="{FF2B5EF4-FFF2-40B4-BE49-F238E27FC236}">
                  <a16:creationId xmlns:a16="http://schemas.microsoft.com/office/drawing/2014/main" id="{EB350166-3B3C-4FAC-9D3A-05FAC9F03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19"/>
              <a:ext cx="2131" cy="10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0" name="Rectangle 507">
              <a:extLst>
                <a:ext uri="{FF2B5EF4-FFF2-40B4-BE49-F238E27FC236}">
                  <a16:creationId xmlns:a16="http://schemas.microsoft.com/office/drawing/2014/main" id="{C052949C-710F-4FE7-B6B7-205D98295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29"/>
              <a:ext cx="2131" cy="9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1" name="Rectangle 508">
              <a:extLst>
                <a:ext uri="{FF2B5EF4-FFF2-40B4-BE49-F238E27FC236}">
                  <a16:creationId xmlns:a16="http://schemas.microsoft.com/office/drawing/2014/main" id="{152FC92E-F319-4FCE-9F54-2440F51C8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38"/>
              <a:ext cx="2131" cy="9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2" name="Rectangle 509">
              <a:extLst>
                <a:ext uri="{FF2B5EF4-FFF2-40B4-BE49-F238E27FC236}">
                  <a16:creationId xmlns:a16="http://schemas.microsoft.com/office/drawing/2014/main" id="{BB6B962B-262C-4AB3-9B5E-114D32FA9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47"/>
              <a:ext cx="2131" cy="10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3" name="Rectangle 510">
              <a:extLst>
                <a:ext uri="{FF2B5EF4-FFF2-40B4-BE49-F238E27FC236}">
                  <a16:creationId xmlns:a16="http://schemas.microsoft.com/office/drawing/2014/main" id="{A49821E3-F773-4B18-A268-68BC09E30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57"/>
              <a:ext cx="2131" cy="9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4" name="Rectangle 511">
              <a:extLst>
                <a:ext uri="{FF2B5EF4-FFF2-40B4-BE49-F238E27FC236}">
                  <a16:creationId xmlns:a16="http://schemas.microsoft.com/office/drawing/2014/main" id="{BBC796B8-8F55-410A-97EB-D1AE6828F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66"/>
              <a:ext cx="2131" cy="9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5" name="Rectangle 512">
              <a:extLst>
                <a:ext uri="{FF2B5EF4-FFF2-40B4-BE49-F238E27FC236}">
                  <a16:creationId xmlns:a16="http://schemas.microsoft.com/office/drawing/2014/main" id="{CC4A4281-A9CE-4E6B-B848-D96333046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75"/>
              <a:ext cx="2131" cy="9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6" name="Rectangle 513">
              <a:extLst>
                <a:ext uri="{FF2B5EF4-FFF2-40B4-BE49-F238E27FC236}">
                  <a16:creationId xmlns:a16="http://schemas.microsoft.com/office/drawing/2014/main" id="{41ACD895-4FF8-455E-B898-A5352D049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84"/>
              <a:ext cx="2131" cy="10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7" name="Rectangle 514">
              <a:extLst>
                <a:ext uri="{FF2B5EF4-FFF2-40B4-BE49-F238E27FC236}">
                  <a16:creationId xmlns:a16="http://schemas.microsoft.com/office/drawing/2014/main" id="{AF1BCE98-F523-4E82-BE47-67A1BE76E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594"/>
              <a:ext cx="2131" cy="9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8" name="Rectangle 515">
              <a:extLst>
                <a:ext uri="{FF2B5EF4-FFF2-40B4-BE49-F238E27FC236}">
                  <a16:creationId xmlns:a16="http://schemas.microsoft.com/office/drawing/2014/main" id="{43DB8DF5-E7ED-48B6-B81B-1FF87A37D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03"/>
              <a:ext cx="2131" cy="5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49" name="Rectangle 516">
              <a:extLst>
                <a:ext uri="{FF2B5EF4-FFF2-40B4-BE49-F238E27FC236}">
                  <a16:creationId xmlns:a16="http://schemas.microsoft.com/office/drawing/2014/main" id="{4A762314-02C4-4F6A-9070-A60A7C087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06"/>
              <a:ext cx="2131" cy="5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0" name="Rectangle 517">
              <a:extLst>
                <a:ext uri="{FF2B5EF4-FFF2-40B4-BE49-F238E27FC236}">
                  <a16:creationId xmlns:a16="http://schemas.microsoft.com/office/drawing/2014/main" id="{B0E99803-4220-48E1-B8EA-6F474F72F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11"/>
              <a:ext cx="2131" cy="4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1" name="Rectangle 518">
              <a:extLst>
                <a:ext uri="{FF2B5EF4-FFF2-40B4-BE49-F238E27FC236}">
                  <a16:creationId xmlns:a16="http://schemas.microsoft.com/office/drawing/2014/main" id="{50F47C71-8E54-4972-B09A-AB27152D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15"/>
              <a:ext cx="2131" cy="5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2" name="Rectangle 519">
              <a:extLst>
                <a:ext uri="{FF2B5EF4-FFF2-40B4-BE49-F238E27FC236}">
                  <a16:creationId xmlns:a16="http://schemas.microsoft.com/office/drawing/2014/main" id="{A3F57C4E-3B3D-42B0-9B6D-C32075D95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20"/>
              <a:ext cx="2131" cy="5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3" name="Rectangle 520">
              <a:extLst>
                <a:ext uri="{FF2B5EF4-FFF2-40B4-BE49-F238E27FC236}">
                  <a16:creationId xmlns:a16="http://schemas.microsoft.com/office/drawing/2014/main" id="{FC787785-8519-4B7B-9AB0-112BF1CEE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25"/>
              <a:ext cx="2131" cy="4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4" name="Rectangle 521">
              <a:extLst>
                <a:ext uri="{FF2B5EF4-FFF2-40B4-BE49-F238E27FC236}">
                  <a16:creationId xmlns:a16="http://schemas.microsoft.com/office/drawing/2014/main" id="{0655AFFB-D430-46D7-B693-0EF06310DF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29"/>
              <a:ext cx="2131" cy="5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5" name="Rectangle 522">
              <a:extLst>
                <a:ext uri="{FF2B5EF4-FFF2-40B4-BE49-F238E27FC236}">
                  <a16:creationId xmlns:a16="http://schemas.microsoft.com/office/drawing/2014/main" id="{8298446B-B87F-4851-8525-F0B5F1439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34"/>
              <a:ext cx="2131" cy="5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6" name="Rectangle 523">
              <a:extLst>
                <a:ext uri="{FF2B5EF4-FFF2-40B4-BE49-F238E27FC236}">
                  <a16:creationId xmlns:a16="http://schemas.microsoft.com/office/drawing/2014/main" id="{3E2E7F3C-463D-4BB0-8EDF-D84EA96AB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39"/>
              <a:ext cx="2131" cy="4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7" name="Rectangle 524">
              <a:extLst>
                <a:ext uri="{FF2B5EF4-FFF2-40B4-BE49-F238E27FC236}">
                  <a16:creationId xmlns:a16="http://schemas.microsoft.com/office/drawing/2014/main" id="{F33EB379-F22F-4978-A7AE-D79040682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43"/>
              <a:ext cx="2131" cy="5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8" name="Rectangle 525">
              <a:extLst>
                <a:ext uri="{FF2B5EF4-FFF2-40B4-BE49-F238E27FC236}">
                  <a16:creationId xmlns:a16="http://schemas.microsoft.com/office/drawing/2014/main" id="{660A097C-DB01-40F4-AF0C-B8EDD6B4D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48"/>
              <a:ext cx="2131" cy="5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59" name="Rectangle 526">
              <a:extLst>
                <a:ext uri="{FF2B5EF4-FFF2-40B4-BE49-F238E27FC236}">
                  <a16:creationId xmlns:a16="http://schemas.microsoft.com/office/drawing/2014/main" id="{41D01753-30AC-461F-9341-758E96701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53"/>
              <a:ext cx="2131" cy="5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0" name="Rectangle 527">
              <a:extLst>
                <a:ext uri="{FF2B5EF4-FFF2-40B4-BE49-F238E27FC236}">
                  <a16:creationId xmlns:a16="http://schemas.microsoft.com/office/drawing/2014/main" id="{9C163712-44EC-4E12-A83D-26BD9E99D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58"/>
              <a:ext cx="2131" cy="4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1" name="Rectangle 528">
              <a:extLst>
                <a:ext uri="{FF2B5EF4-FFF2-40B4-BE49-F238E27FC236}">
                  <a16:creationId xmlns:a16="http://schemas.microsoft.com/office/drawing/2014/main" id="{8F6F2B17-DCE0-436C-81C5-A9FB8B784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62"/>
              <a:ext cx="2131" cy="5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2" name="Rectangle 529">
              <a:extLst>
                <a:ext uri="{FF2B5EF4-FFF2-40B4-BE49-F238E27FC236}">
                  <a16:creationId xmlns:a16="http://schemas.microsoft.com/office/drawing/2014/main" id="{DB229FAC-4264-4B28-B502-5BB9FC16C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67"/>
              <a:ext cx="2131" cy="4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3" name="Rectangle 530">
              <a:extLst>
                <a:ext uri="{FF2B5EF4-FFF2-40B4-BE49-F238E27FC236}">
                  <a16:creationId xmlns:a16="http://schemas.microsoft.com/office/drawing/2014/main" id="{3EAB0A43-FF68-49B9-8EE0-FF3FA5451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71"/>
              <a:ext cx="2131" cy="5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4" name="Rectangle 531">
              <a:extLst>
                <a:ext uri="{FF2B5EF4-FFF2-40B4-BE49-F238E27FC236}">
                  <a16:creationId xmlns:a16="http://schemas.microsoft.com/office/drawing/2014/main" id="{FF6335B3-DCB6-40F1-9DEC-0C719142E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76"/>
              <a:ext cx="2131" cy="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5" name="Rectangle 532">
              <a:extLst>
                <a:ext uri="{FF2B5EF4-FFF2-40B4-BE49-F238E27FC236}">
                  <a16:creationId xmlns:a16="http://schemas.microsoft.com/office/drawing/2014/main" id="{D3CA855C-E1E1-4458-A190-493DBE907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85"/>
              <a:ext cx="2131" cy="5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6" name="Rectangle 533">
              <a:extLst>
                <a:ext uri="{FF2B5EF4-FFF2-40B4-BE49-F238E27FC236}">
                  <a16:creationId xmlns:a16="http://schemas.microsoft.com/office/drawing/2014/main" id="{B2E5051C-3E22-4ED6-80F5-B3AB62194A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0"/>
              <a:ext cx="2131" cy="5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7" name="Rectangle 534">
              <a:extLst>
                <a:ext uri="{FF2B5EF4-FFF2-40B4-BE49-F238E27FC236}">
                  <a16:creationId xmlns:a16="http://schemas.microsoft.com/office/drawing/2014/main" id="{BB0EE257-771B-4D82-A288-20CC9ACEE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5"/>
              <a:ext cx="2131" cy="4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8" name="Rectangle 535">
              <a:extLst>
                <a:ext uri="{FF2B5EF4-FFF2-40B4-BE49-F238E27FC236}">
                  <a16:creationId xmlns:a16="http://schemas.microsoft.com/office/drawing/2014/main" id="{86144F75-AEBB-416C-BC16-48F96914B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9"/>
              <a:ext cx="2131" cy="5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69" name="Rectangle 536">
              <a:extLst>
                <a:ext uri="{FF2B5EF4-FFF2-40B4-BE49-F238E27FC236}">
                  <a16:creationId xmlns:a16="http://schemas.microsoft.com/office/drawing/2014/main" id="{98522C71-0F1F-419C-BF27-3C9F1286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04"/>
              <a:ext cx="2131" cy="5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0" name="Rectangle 537">
              <a:extLst>
                <a:ext uri="{FF2B5EF4-FFF2-40B4-BE49-F238E27FC236}">
                  <a16:creationId xmlns:a16="http://schemas.microsoft.com/office/drawing/2014/main" id="{D8979643-EC9F-4E4C-8653-58633DFBF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09"/>
              <a:ext cx="2131" cy="4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1" name="Rectangle 538">
              <a:extLst>
                <a:ext uri="{FF2B5EF4-FFF2-40B4-BE49-F238E27FC236}">
                  <a16:creationId xmlns:a16="http://schemas.microsoft.com/office/drawing/2014/main" id="{0C2E8FDC-8975-495C-91AD-805A3A017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13"/>
              <a:ext cx="2131" cy="5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2" name="Rectangle 539">
              <a:extLst>
                <a:ext uri="{FF2B5EF4-FFF2-40B4-BE49-F238E27FC236}">
                  <a16:creationId xmlns:a16="http://schemas.microsoft.com/office/drawing/2014/main" id="{96D45EAA-D2E0-4EA4-B3EC-C2D25F622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18"/>
              <a:ext cx="2131" cy="5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3" name="Rectangle 540">
              <a:extLst>
                <a:ext uri="{FF2B5EF4-FFF2-40B4-BE49-F238E27FC236}">
                  <a16:creationId xmlns:a16="http://schemas.microsoft.com/office/drawing/2014/main" id="{B880D206-D719-468C-B565-DA432B7D9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23"/>
              <a:ext cx="2131" cy="4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4" name="Rectangle 541">
              <a:extLst>
                <a:ext uri="{FF2B5EF4-FFF2-40B4-BE49-F238E27FC236}">
                  <a16:creationId xmlns:a16="http://schemas.microsoft.com/office/drawing/2014/main" id="{36FE6A25-351B-4570-A8B1-C5529E194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27"/>
              <a:ext cx="2131" cy="5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5" name="Rectangle 542">
              <a:extLst>
                <a:ext uri="{FF2B5EF4-FFF2-40B4-BE49-F238E27FC236}">
                  <a16:creationId xmlns:a16="http://schemas.microsoft.com/office/drawing/2014/main" id="{5A6A6CCD-3AC9-462C-9091-5B57CAA74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32"/>
              <a:ext cx="2131" cy="5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6" name="Rectangle 543">
              <a:extLst>
                <a:ext uri="{FF2B5EF4-FFF2-40B4-BE49-F238E27FC236}">
                  <a16:creationId xmlns:a16="http://schemas.microsoft.com/office/drawing/2014/main" id="{83D3A937-3BD5-4F41-83B5-F8CCEA243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37"/>
              <a:ext cx="2131" cy="5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7" name="Rectangle 544">
              <a:extLst>
                <a:ext uri="{FF2B5EF4-FFF2-40B4-BE49-F238E27FC236}">
                  <a16:creationId xmlns:a16="http://schemas.microsoft.com/office/drawing/2014/main" id="{DCB05FE9-2CA4-48A9-A198-D8D5AB66E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42"/>
              <a:ext cx="2131" cy="4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8" name="Rectangle 545">
              <a:extLst>
                <a:ext uri="{FF2B5EF4-FFF2-40B4-BE49-F238E27FC236}">
                  <a16:creationId xmlns:a16="http://schemas.microsoft.com/office/drawing/2014/main" id="{1EE99FC6-03C9-45B9-BC84-D2B787909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46"/>
              <a:ext cx="2131" cy="3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79" name="Rectangle 546">
              <a:extLst>
                <a:ext uri="{FF2B5EF4-FFF2-40B4-BE49-F238E27FC236}">
                  <a16:creationId xmlns:a16="http://schemas.microsoft.com/office/drawing/2014/main" id="{FAA62B17-9AF0-44C7-BC7D-46B830374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08"/>
              <a:ext cx="2131" cy="14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0" name="Rectangle 547">
              <a:extLst>
                <a:ext uri="{FF2B5EF4-FFF2-40B4-BE49-F238E27FC236}">
                  <a16:creationId xmlns:a16="http://schemas.microsoft.com/office/drawing/2014/main" id="{79249CAD-3AF1-4C7F-A824-1216A1A5C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06"/>
              <a:ext cx="2131" cy="5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1" name="Rectangle 548">
              <a:extLst>
                <a:ext uri="{FF2B5EF4-FFF2-40B4-BE49-F238E27FC236}">
                  <a16:creationId xmlns:a16="http://schemas.microsoft.com/office/drawing/2014/main" id="{7D8D4485-54AB-48EC-BB6B-8E1E081B7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11"/>
              <a:ext cx="2131" cy="4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2" name="Rectangle 549">
              <a:extLst>
                <a:ext uri="{FF2B5EF4-FFF2-40B4-BE49-F238E27FC236}">
                  <a16:creationId xmlns:a16="http://schemas.microsoft.com/office/drawing/2014/main" id="{68EA86C4-9607-4D22-ABFB-B91FB8D38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15"/>
              <a:ext cx="2131" cy="5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3" name="Rectangle 550">
              <a:extLst>
                <a:ext uri="{FF2B5EF4-FFF2-40B4-BE49-F238E27FC236}">
                  <a16:creationId xmlns:a16="http://schemas.microsoft.com/office/drawing/2014/main" id="{35C2F219-364A-44D5-8882-A59383F65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20"/>
              <a:ext cx="2131" cy="5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4" name="Rectangle 551">
              <a:extLst>
                <a:ext uri="{FF2B5EF4-FFF2-40B4-BE49-F238E27FC236}">
                  <a16:creationId xmlns:a16="http://schemas.microsoft.com/office/drawing/2014/main" id="{71F42E35-D9D6-43DF-BC7B-495607D04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25"/>
              <a:ext cx="2131" cy="4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5" name="Rectangle 552">
              <a:extLst>
                <a:ext uri="{FF2B5EF4-FFF2-40B4-BE49-F238E27FC236}">
                  <a16:creationId xmlns:a16="http://schemas.microsoft.com/office/drawing/2014/main" id="{FC3E9FA7-D73E-41A8-9937-CFE308979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29"/>
              <a:ext cx="2131" cy="5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6" name="Rectangle 553">
              <a:extLst>
                <a:ext uri="{FF2B5EF4-FFF2-40B4-BE49-F238E27FC236}">
                  <a16:creationId xmlns:a16="http://schemas.microsoft.com/office/drawing/2014/main" id="{CFD0DD11-8C7F-43C9-A8E0-82A8987B3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34"/>
              <a:ext cx="2131" cy="5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7" name="Rectangle 554">
              <a:extLst>
                <a:ext uri="{FF2B5EF4-FFF2-40B4-BE49-F238E27FC236}">
                  <a16:creationId xmlns:a16="http://schemas.microsoft.com/office/drawing/2014/main" id="{2B8E059A-6722-48CA-8E0C-D1FD4DA8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39"/>
              <a:ext cx="2131" cy="4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8" name="Rectangle 555">
              <a:extLst>
                <a:ext uri="{FF2B5EF4-FFF2-40B4-BE49-F238E27FC236}">
                  <a16:creationId xmlns:a16="http://schemas.microsoft.com/office/drawing/2014/main" id="{49B81E32-4F8D-4B36-8C5F-4214F61E6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43"/>
              <a:ext cx="2131" cy="5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89" name="Rectangle 556">
              <a:extLst>
                <a:ext uri="{FF2B5EF4-FFF2-40B4-BE49-F238E27FC236}">
                  <a16:creationId xmlns:a16="http://schemas.microsoft.com/office/drawing/2014/main" id="{EAA818D3-9244-4ADC-8505-5493E7C04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48"/>
              <a:ext cx="2131" cy="5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0" name="Rectangle 557">
              <a:extLst>
                <a:ext uri="{FF2B5EF4-FFF2-40B4-BE49-F238E27FC236}">
                  <a16:creationId xmlns:a16="http://schemas.microsoft.com/office/drawing/2014/main" id="{000DFCB7-F65D-41A0-9071-291FF9FF6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53"/>
              <a:ext cx="2131" cy="5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1" name="Rectangle 558">
              <a:extLst>
                <a:ext uri="{FF2B5EF4-FFF2-40B4-BE49-F238E27FC236}">
                  <a16:creationId xmlns:a16="http://schemas.microsoft.com/office/drawing/2014/main" id="{8CCDE782-ED03-4BED-85CA-22A33AB17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58"/>
              <a:ext cx="2131" cy="4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2" name="Rectangle 559">
              <a:extLst>
                <a:ext uri="{FF2B5EF4-FFF2-40B4-BE49-F238E27FC236}">
                  <a16:creationId xmlns:a16="http://schemas.microsoft.com/office/drawing/2014/main" id="{BC882D24-1F98-4E93-BFD5-3C938EC94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62"/>
              <a:ext cx="2131" cy="5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3" name="Rectangle 560">
              <a:extLst>
                <a:ext uri="{FF2B5EF4-FFF2-40B4-BE49-F238E27FC236}">
                  <a16:creationId xmlns:a16="http://schemas.microsoft.com/office/drawing/2014/main" id="{FF9D7A30-D0EC-4F64-AAFD-121ACF688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67"/>
              <a:ext cx="2131" cy="4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4" name="Rectangle 561">
              <a:extLst>
                <a:ext uri="{FF2B5EF4-FFF2-40B4-BE49-F238E27FC236}">
                  <a16:creationId xmlns:a16="http://schemas.microsoft.com/office/drawing/2014/main" id="{CFEA0A45-8A47-4444-B341-8FBFF8D30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71"/>
              <a:ext cx="2131" cy="5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5" name="Rectangle 562">
              <a:extLst>
                <a:ext uri="{FF2B5EF4-FFF2-40B4-BE49-F238E27FC236}">
                  <a16:creationId xmlns:a16="http://schemas.microsoft.com/office/drawing/2014/main" id="{936D793A-D6A6-42F4-A37E-79AF74AB8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76"/>
              <a:ext cx="2131" cy="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6" name="Rectangle 563">
              <a:extLst>
                <a:ext uri="{FF2B5EF4-FFF2-40B4-BE49-F238E27FC236}">
                  <a16:creationId xmlns:a16="http://schemas.microsoft.com/office/drawing/2014/main" id="{6FD6BE56-5860-4FB7-BAE8-D727E12E0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85"/>
              <a:ext cx="2131" cy="5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7" name="Rectangle 564">
              <a:extLst>
                <a:ext uri="{FF2B5EF4-FFF2-40B4-BE49-F238E27FC236}">
                  <a16:creationId xmlns:a16="http://schemas.microsoft.com/office/drawing/2014/main" id="{E818AEC6-C350-4537-92A9-496266374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0"/>
              <a:ext cx="2131" cy="5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8" name="Rectangle 565">
              <a:extLst>
                <a:ext uri="{FF2B5EF4-FFF2-40B4-BE49-F238E27FC236}">
                  <a16:creationId xmlns:a16="http://schemas.microsoft.com/office/drawing/2014/main" id="{FB570A0A-0FD0-4DB4-9015-DBA6F8785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5"/>
              <a:ext cx="2131" cy="4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4999" name="Rectangle 566">
              <a:extLst>
                <a:ext uri="{FF2B5EF4-FFF2-40B4-BE49-F238E27FC236}">
                  <a16:creationId xmlns:a16="http://schemas.microsoft.com/office/drawing/2014/main" id="{AEDC9C09-A12F-49EB-AD9B-1350F3CD1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699"/>
              <a:ext cx="2131" cy="5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0" name="Rectangle 567">
              <a:extLst>
                <a:ext uri="{FF2B5EF4-FFF2-40B4-BE49-F238E27FC236}">
                  <a16:creationId xmlns:a16="http://schemas.microsoft.com/office/drawing/2014/main" id="{50D2EC43-7466-4145-9987-625B3C529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04"/>
              <a:ext cx="2131" cy="5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1" name="Rectangle 568">
              <a:extLst>
                <a:ext uri="{FF2B5EF4-FFF2-40B4-BE49-F238E27FC236}">
                  <a16:creationId xmlns:a16="http://schemas.microsoft.com/office/drawing/2014/main" id="{F8B087F4-A7E9-44F0-95A3-F4EBBB959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09"/>
              <a:ext cx="2131" cy="4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2" name="Rectangle 569">
              <a:extLst>
                <a:ext uri="{FF2B5EF4-FFF2-40B4-BE49-F238E27FC236}">
                  <a16:creationId xmlns:a16="http://schemas.microsoft.com/office/drawing/2014/main" id="{90BDFBEC-04D1-4226-8951-8CCD8E77C7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13"/>
              <a:ext cx="2131" cy="5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3" name="Rectangle 570">
              <a:extLst>
                <a:ext uri="{FF2B5EF4-FFF2-40B4-BE49-F238E27FC236}">
                  <a16:creationId xmlns:a16="http://schemas.microsoft.com/office/drawing/2014/main" id="{726B27FD-0FBD-4E8B-A87F-A974A731D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18"/>
              <a:ext cx="2131" cy="5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4" name="Rectangle 571">
              <a:extLst>
                <a:ext uri="{FF2B5EF4-FFF2-40B4-BE49-F238E27FC236}">
                  <a16:creationId xmlns:a16="http://schemas.microsoft.com/office/drawing/2014/main" id="{1BDFDFFC-A73D-4BCC-93C9-B47ED2F35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23"/>
              <a:ext cx="2131" cy="4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5" name="Rectangle 572">
              <a:extLst>
                <a:ext uri="{FF2B5EF4-FFF2-40B4-BE49-F238E27FC236}">
                  <a16:creationId xmlns:a16="http://schemas.microsoft.com/office/drawing/2014/main" id="{50976DBD-3A97-4E7F-9577-DCF8AD1AF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27"/>
              <a:ext cx="2131" cy="5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6" name="Rectangle 573">
              <a:extLst>
                <a:ext uri="{FF2B5EF4-FFF2-40B4-BE49-F238E27FC236}">
                  <a16:creationId xmlns:a16="http://schemas.microsoft.com/office/drawing/2014/main" id="{97AA2C26-2AEB-4954-BC1F-2CEDBFAD3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32"/>
              <a:ext cx="2131" cy="5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7" name="Rectangle 574">
              <a:extLst>
                <a:ext uri="{FF2B5EF4-FFF2-40B4-BE49-F238E27FC236}">
                  <a16:creationId xmlns:a16="http://schemas.microsoft.com/office/drawing/2014/main" id="{8FFB93D4-B9E7-4B68-BA9F-CF0827FCC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37"/>
              <a:ext cx="2131" cy="5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8" name="Rectangle 575">
              <a:extLst>
                <a:ext uri="{FF2B5EF4-FFF2-40B4-BE49-F238E27FC236}">
                  <a16:creationId xmlns:a16="http://schemas.microsoft.com/office/drawing/2014/main" id="{EB16612E-CC18-4454-A6A2-5CC35EF86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42"/>
              <a:ext cx="2131" cy="4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09" name="Rectangle 576">
              <a:extLst>
                <a:ext uri="{FF2B5EF4-FFF2-40B4-BE49-F238E27FC236}">
                  <a16:creationId xmlns:a16="http://schemas.microsoft.com/office/drawing/2014/main" id="{E56FA3EF-9347-49DC-B6E8-36E8841D6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46"/>
              <a:ext cx="2131" cy="3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0" name="Rectangle 577">
              <a:extLst>
                <a:ext uri="{FF2B5EF4-FFF2-40B4-BE49-F238E27FC236}">
                  <a16:creationId xmlns:a16="http://schemas.microsoft.com/office/drawing/2014/main" id="{C73EF75B-77FD-41FF-ADD0-F34939FF1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06"/>
              <a:ext cx="2131" cy="5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1" name="Rectangle 578">
              <a:extLst>
                <a:ext uri="{FF2B5EF4-FFF2-40B4-BE49-F238E27FC236}">
                  <a16:creationId xmlns:a16="http://schemas.microsoft.com/office/drawing/2014/main" id="{6AEA116E-9AD7-4A44-A315-4211A59AD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11"/>
              <a:ext cx="2131" cy="4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2" name="Rectangle 579">
              <a:extLst>
                <a:ext uri="{FF2B5EF4-FFF2-40B4-BE49-F238E27FC236}">
                  <a16:creationId xmlns:a16="http://schemas.microsoft.com/office/drawing/2014/main" id="{64E1AA0B-316C-4D3B-BC21-FCE66DC06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15"/>
              <a:ext cx="2131" cy="5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3" name="Rectangle 580">
              <a:extLst>
                <a:ext uri="{FF2B5EF4-FFF2-40B4-BE49-F238E27FC236}">
                  <a16:creationId xmlns:a16="http://schemas.microsoft.com/office/drawing/2014/main" id="{F076DF1C-5019-4462-A81A-AF7037B41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20"/>
              <a:ext cx="2131" cy="5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4" name="Rectangle 581">
              <a:extLst>
                <a:ext uri="{FF2B5EF4-FFF2-40B4-BE49-F238E27FC236}">
                  <a16:creationId xmlns:a16="http://schemas.microsoft.com/office/drawing/2014/main" id="{30F8ACB2-CCBB-421B-BC27-A4399660E8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25"/>
              <a:ext cx="2131" cy="4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5" name="Rectangle 582">
              <a:extLst>
                <a:ext uri="{FF2B5EF4-FFF2-40B4-BE49-F238E27FC236}">
                  <a16:creationId xmlns:a16="http://schemas.microsoft.com/office/drawing/2014/main" id="{CA0088EF-DECF-458B-9E78-B817707B2D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29"/>
              <a:ext cx="2131" cy="5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6" name="Rectangle 583">
              <a:extLst>
                <a:ext uri="{FF2B5EF4-FFF2-40B4-BE49-F238E27FC236}">
                  <a16:creationId xmlns:a16="http://schemas.microsoft.com/office/drawing/2014/main" id="{F768D505-DBED-4EC6-A192-1C3674BA2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34"/>
              <a:ext cx="2131" cy="5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7" name="Rectangle 584">
              <a:extLst>
                <a:ext uri="{FF2B5EF4-FFF2-40B4-BE49-F238E27FC236}">
                  <a16:creationId xmlns:a16="http://schemas.microsoft.com/office/drawing/2014/main" id="{21DD97D5-2926-4B8E-93BB-D217109F0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39"/>
              <a:ext cx="2131" cy="4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8" name="Rectangle 585">
              <a:extLst>
                <a:ext uri="{FF2B5EF4-FFF2-40B4-BE49-F238E27FC236}">
                  <a16:creationId xmlns:a16="http://schemas.microsoft.com/office/drawing/2014/main" id="{B62183B7-1042-4F8C-8CD1-913109F37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43"/>
              <a:ext cx="2131" cy="5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19" name="Rectangle 586">
              <a:extLst>
                <a:ext uri="{FF2B5EF4-FFF2-40B4-BE49-F238E27FC236}">
                  <a16:creationId xmlns:a16="http://schemas.microsoft.com/office/drawing/2014/main" id="{73D3ED3A-98AF-4966-AEA0-C2A2884CF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48"/>
              <a:ext cx="2131" cy="5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0" name="Rectangle 587">
              <a:extLst>
                <a:ext uri="{FF2B5EF4-FFF2-40B4-BE49-F238E27FC236}">
                  <a16:creationId xmlns:a16="http://schemas.microsoft.com/office/drawing/2014/main" id="{78CDF6B2-3FE0-4ED5-AF1F-DE957F69D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53"/>
              <a:ext cx="2131" cy="5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1" name="Rectangle 588">
              <a:extLst>
                <a:ext uri="{FF2B5EF4-FFF2-40B4-BE49-F238E27FC236}">
                  <a16:creationId xmlns:a16="http://schemas.microsoft.com/office/drawing/2014/main" id="{A44EF407-EA47-421A-9867-324A24C67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58"/>
              <a:ext cx="2131" cy="4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2" name="Rectangle 589">
              <a:extLst>
                <a:ext uri="{FF2B5EF4-FFF2-40B4-BE49-F238E27FC236}">
                  <a16:creationId xmlns:a16="http://schemas.microsoft.com/office/drawing/2014/main" id="{A6C63106-2113-46D1-8BFE-37C84EB4F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62"/>
              <a:ext cx="2131" cy="5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3" name="Rectangle 590">
              <a:extLst>
                <a:ext uri="{FF2B5EF4-FFF2-40B4-BE49-F238E27FC236}">
                  <a16:creationId xmlns:a16="http://schemas.microsoft.com/office/drawing/2014/main" id="{B0AD9F65-DDC4-4A08-B2E1-2C5CB4886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67"/>
              <a:ext cx="2131" cy="4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4" name="Rectangle 591">
              <a:extLst>
                <a:ext uri="{FF2B5EF4-FFF2-40B4-BE49-F238E27FC236}">
                  <a16:creationId xmlns:a16="http://schemas.microsoft.com/office/drawing/2014/main" id="{38AE5B96-0D4B-4B1B-8044-E2EC2ACFA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71"/>
              <a:ext cx="2131" cy="5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5" name="Rectangle 592">
              <a:extLst>
                <a:ext uri="{FF2B5EF4-FFF2-40B4-BE49-F238E27FC236}">
                  <a16:creationId xmlns:a16="http://schemas.microsoft.com/office/drawing/2014/main" id="{32B2B1D8-1940-4BD2-9357-E07D87D1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76"/>
              <a:ext cx="2131" cy="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6" name="Rectangle 593">
              <a:extLst>
                <a:ext uri="{FF2B5EF4-FFF2-40B4-BE49-F238E27FC236}">
                  <a16:creationId xmlns:a16="http://schemas.microsoft.com/office/drawing/2014/main" id="{2E1FEDF9-2DA7-4FC2-A8C8-F04E2F0C7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85"/>
              <a:ext cx="2131" cy="5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7" name="Rectangle 594">
              <a:extLst>
                <a:ext uri="{FF2B5EF4-FFF2-40B4-BE49-F238E27FC236}">
                  <a16:creationId xmlns:a16="http://schemas.microsoft.com/office/drawing/2014/main" id="{7DFF69B0-1127-4E52-9A73-6BCCB2D3C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0"/>
              <a:ext cx="2131" cy="5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8" name="Rectangle 595">
              <a:extLst>
                <a:ext uri="{FF2B5EF4-FFF2-40B4-BE49-F238E27FC236}">
                  <a16:creationId xmlns:a16="http://schemas.microsoft.com/office/drawing/2014/main" id="{17402278-50F8-4007-B847-40446D566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5"/>
              <a:ext cx="2131" cy="4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29" name="Rectangle 596">
              <a:extLst>
                <a:ext uri="{FF2B5EF4-FFF2-40B4-BE49-F238E27FC236}">
                  <a16:creationId xmlns:a16="http://schemas.microsoft.com/office/drawing/2014/main" id="{8CC614A1-1BDA-44E4-907B-6B5B709333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9"/>
              <a:ext cx="2131" cy="5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0" name="Rectangle 597">
              <a:extLst>
                <a:ext uri="{FF2B5EF4-FFF2-40B4-BE49-F238E27FC236}">
                  <a16:creationId xmlns:a16="http://schemas.microsoft.com/office/drawing/2014/main" id="{68162C8F-18A0-423A-B98F-ACCEA9B37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04"/>
              <a:ext cx="2131" cy="5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1" name="Rectangle 598">
              <a:extLst>
                <a:ext uri="{FF2B5EF4-FFF2-40B4-BE49-F238E27FC236}">
                  <a16:creationId xmlns:a16="http://schemas.microsoft.com/office/drawing/2014/main" id="{A47C8C59-ABF3-434B-A867-548E6FC58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09"/>
              <a:ext cx="2131" cy="4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2" name="Rectangle 599">
              <a:extLst>
                <a:ext uri="{FF2B5EF4-FFF2-40B4-BE49-F238E27FC236}">
                  <a16:creationId xmlns:a16="http://schemas.microsoft.com/office/drawing/2014/main" id="{4F202140-9E8A-47AE-90CA-140AE518D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13"/>
              <a:ext cx="2131" cy="5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3" name="Rectangle 600">
              <a:extLst>
                <a:ext uri="{FF2B5EF4-FFF2-40B4-BE49-F238E27FC236}">
                  <a16:creationId xmlns:a16="http://schemas.microsoft.com/office/drawing/2014/main" id="{DF7FA451-EE3A-45BF-B27D-8E158FCA7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18"/>
              <a:ext cx="2131" cy="5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4" name="Rectangle 601">
              <a:extLst>
                <a:ext uri="{FF2B5EF4-FFF2-40B4-BE49-F238E27FC236}">
                  <a16:creationId xmlns:a16="http://schemas.microsoft.com/office/drawing/2014/main" id="{4752FB8A-C257-4739-B67A-A1FF52EDF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23"/>
              <a:ext cx="2131" cy="4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5" name="Rectangle 602">
              <a:extLst>
                <a:ext uri="{FF2B5EF4-FFF2-40B4-BE49-F238E27FC236}">
                  <a16:creationId xmlns:a16="http://schemas.microsoft.com/office/drawing/2014/main" id="{498C09EE-3B2D-4E01-808E-4E3E8C19C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27"/>
              <a:ext cx="2131" cy="5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6" name="Rectangle 603">
              <a:extLst>
                <a:ext uri="{FF2B5EF4-FFF2-40B4-BE49-F238E27FC236}">
                  <a16:creationId xmlns:a16="http://schemas.microsoft.com/office/drawing/2014/main" id="{8C36916D-D073-4CB7-9AB8-46B066B56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32"/>
              <a:ext cx="2131" cy="5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7" name="Rectangle 604">
              <a:extLst>
                <a:ext uri="{FF2B5EF4-FFF2-40B4-BE49-F238E27FC236}">
                  <a16:creationId xmlns:a16="http://schemas.microsoft.com/office/drawing/2014/main" id="{B11AF528-D11A-477E-949B-BAEE00664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37"/>
              <a:ext cx="2131" cy="5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8" name="Rectangle 605">
              <a:extLst>
                <a:ext uri="{FF2B5EF4-FFF2-40B4-BE49-F238E27FC236}">
                  <a16:creationId xmlns:a16="http://schemas.microsoft.com/office/drawing/2014/main" id="{2AC6283B-5DF6-4C68-8C88-FA84411AE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42"/>
              <a:ext cx="2131" cy="4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39" name="Rectangle 606">
              <a:extLst>
                <a:ext uri="{FF2B5EF4-FFF2-40B4-BE49-F238E27FC236}">
                  <a16:creationId xmlns:a16="http://schemas.microsoft.com/office/drawing/2014/main" id="{AFCB6A93-6B0D-4766-889D-BE4F10101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46"/>
              <a:ext cx="2131" cy="3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0" name="Rectangle 607">
              <a:extLst>
                <a:ext uri="{FF2B5EF4-FFF2-40B4-BE49-F238E27FC236}">
                  <a16:creationId xmlns:a16="http://schemas.microsoft.com/office/drawing/2014/main" id="{2EDD8393-F1C5-4588-9BDA-4775C2D71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08"/>
              <a:ext cx="2131" cy="14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1" name="Rectangle 608">
              <a:extLst>
                <a:ext uri="{FF2B5EF4-FFF2-40B4-BE49-F238E27FC236}">
                  <a16:creationId xmlns:a16="http://schemas.microsoft.com/office/drawing/2014/main" id="{65CCC8F2-EF14-450B-9C33-97A7CF2A6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06"/>
              <a:ext cx="2131" cy="5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2" name="Rectangle 609">
              <a:extLst>
                <a:ext uri="{FF2B5EF4-FFF2-40B4-BE49-F238E27FC236}">
                  <a16:creationId xmlns:a16="http://schemas.microsoft.com/office/drawing/2014/main" id="{F9575920-67D5-4B73-A3F6-C86D1B84A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11"/>
              <a:ext cx="2131" cy="4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3" name="Rectangle 610">
              <a:extLst>
                <a:ext uri="{FF2B5EF4-FFF2-40B4-BE49-F238E27FC236}">
                  <a16:creationId xmlns:a16="http://schemas.microsoft.com/office/drawing/2014/main" id="{953972C4-7F19-44AB-ADF7-8638293DA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15"/>
              <a:ext cx="2131" cy="5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4" name="Rectangle 611">
              <a:extLst>
                <a:ext uri="{FF2B5EF4-FFF2-40B4-BE49-F238E27FC236}">
                  <a16:creationId xmlns:a16="http://schemas.microsoft.com/office/drawing/2014/main" id="{5050B224-7E4C-45C8-B1AE-BC30F019E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20"/>
              <a:ext cx="2131" cy="5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5" name="Rectangle 612">
              <a:extLst>
                <a:ext uri="{FF2B5EF4-FFF2-40B4-BE49-F238E27FC236}">
                  <a16:creationId xmlns:a16="http://schemas.microsoft.com/office/drawing/2014/main" id="{9D41FAA1-B6D4-495B-89C1-8B57C9F8E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25"/>
              <a:ext cx="2131" cy="4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6" name="Rectangle 613">
              <a:extLst>
                <a:ext uri="{FF2B5EF4-FFF2-40B4-BE49-F238E27FC236}">
                  <a16:creationId xmlns:a16="http://schemas.microsoft.com/office/drawing/2014/main" id="{5D11ECFD-D6D2-46F8-B4C1-4D095A89A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29"/>
              <a:ext cx="2131" cy="5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7" name="Rectangle 614">
              <a:extLst>
                <a:ext uri="{FF2B5EF4-FFF2-40B4-BE49-F238E27FC236}">
                  <a16:creationId xmlns:a16="http://schemas.microsoft.com/office/drawing/2014/main" id="{E94086F2-C7DF-426E-850D-25BD45106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34"/>
              <a:ext cx="2131" cy="5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8" name="Rectangle 615">
              <a:extLst>
                <a:ext uri="{FF2B5EF4-FFF2-40B4-BE49-F238E27FC236}">
                  <a16:creationId xmlns:a16="http://schemas.microsoft.com/office/drawing/2014/main" id="{E3E0EE41-13B4-41F8-A3F0-EBBBC7244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39"/>
              <a:ext cx="2131" cy="4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49" name="Rectangle 616">
              <a:extLst>
                <a:ext uri="{FF2B5EF4-FFF2-40B4-BE49-F238E27FC236}">
                  <a16:creationId xmlns:a16="http://schemas.microsoft.com/office/drawing/2014/main" id="{4C02DDD3-C22E-49B5-BAD7-073B798C8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43"/>
              <a:ext cx="2131" cy="5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0" name="Rectangle 617">
              <a:extLst>
                <a:ext uri="{FF2B5EF4-FFF2-40B4-BE49-F238E27FC236}">
                  <a16:creationId xmlns:a16="http://schemas.microsoft.com/office/drawing/2014/main" id="{116B3499-037B-41A2-8F7B-6358E4981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48"/>
              <a:ext cx="2131" cy="5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1" name="Rectangle 618">
              <a:extLst>
                <a:ext uri="{FF2B5EF4-FFF2-40B4-BE49-F238E27FC236}">
                  <a16:creationId xmlns:a16="http://schemas.microsoft.com/office/drawing/2014/main" id="{D41C316D-5263-45D3-A5F3-7412A6F4E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53"/>
              <a:ext cx="2131" cy="5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2" name="Rectangle 619">
              <a:extLst>
                <a:ext uri="{FF2B5EF4-FFF2-40B4-BE49-F238E27FC236}">
                  <a16:creationId xmlns:a16="http://schemas.microsoft.com/office/drawing/2014/main" id="{E006CD2E-9F3D-4917-B46F-ED3E480A7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58"/>
              <a:ext cx="2131" cy="4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3" name="Rectangle 620">
              <a:extLst>
                <a:ext uri="{FF2B5EF4-FFF2-40B4-BE49-F238E27FC236}">
                  <a16:creationId xmlns:a16="http://schemas.microsoft.com/office/drawing/2014/main" id="{8CB2DB1D-C079-4AE7-8C82-1B2D0D456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62"/>
              <a:ext cx="2131" cy="5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4" name="Rectangle 621">
              <a:extLst>
                <a:ext uri="{FF2B5EF4-FFF2-40B4-BE49-F238E27FC236}">
                  <a16:creationId xmlns:a16="http://schemas.microsoft.com/office/drawing/2014/main" id="{D00C6946-4EF0-456C-BB03-C62B2625C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67"/>
              <a:ext cx="2131" cy="4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5" name="Rectangle 622">
              <a:extLst>
                <a:ext uri="{FF2B5EF4-FFF2-40B4-BE49-F238E27FC236}">
                  <a16:creationId xmlns:a16="http://schemas.microsoft.com/office/drawing/2014/main" id="{FC0E3E95-D0DF-48FD-A6FC-E6FDDE356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71"/>
              <a:ext cx="2131" cy="5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6" name="Rectangle 623">
              <a:extLst>
                <a:ext uri="{FF2B5EF4-FFF2-40B4-BE49-F238E27FC236}">
                  <a16:creationId xmlns:a16="http://schemas.microsoft.com/office/drawing/2014/main" id="{59DA1E41-143C-4E09-BA41-6576C3C36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76"/>
              <a:ext cx="2131" cy="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7" name="Rectangle 624">
              <a:extLst>
                <a:ext uri="{FF2B5EF4-FFF2-40B4-BE49-F238E27FC236}">
                  <a16:creationId xmlns:a16="http://schemas.microsoft.com/office/drawing/2014/main" id="{D15DD5F4-7F24-4F8F-890D-81C38A3AD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85"/>
              <a:ext cx="2131" cy="5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8" name="Rectangle 625">
              <a:extLst>
                <a:ext uri="{FF2B5EF4-FFF2-40B4-BE49-F238E27FC236}">
                  <a16:creationId xmlns:a16="http://schemas.microsoft.com/office/drawing/2014/main" id="{D0DDF45A-BC29-4F66-877D-93D95BBFA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0"/>
              <a:ext cx="2131" cy="5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59" name="Rectangle 626">
              <a:extLst>
                <a:ext uri="{FF2B5EF4-FFF2-40B4-BE49-F238E27FC236}">
                  <a16:creationId xmlns:a16="http://schemas.microsoft.com/office/drawing/2014/main" id="{FDD89D74-1911-4688-B687-5EEDC2DB4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5"/>
              <a:ext cx="2131" cy="4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0" name="Rectangle 627">
              <a:extLst>
                <a:ext uri="{FF2B5EF4-FFF2-40B4-BE49-F238E27FC236}">
                  <a16:creationId xmlns:a16="http://schemas.microsoft.com/office/drawing/2014/main" id="{D1AE9F22-8F70-42B1-8F23-78D6143367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699"/>
              <a:ext cx="2131" cy="5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1" name="Rectangle 628">
              <a:extLst>
                <a:ext uri="{FF2B5EF4-FFF2-40B4-BE49-F238E27FC236}">
                  <a16:creationId xmlns:a16="http://schemas.microsoft.com/office/drawing/2014/main" id="{317E2B3B-312E-4054-8939-FE7246C40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04"/>
              <a:ext cx="2131" cy="5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2" name="Rectangle 629">
              <a:extLst>
                <a:ext uri="{FF2B5EF4-FFF2-40B4-BE49-F238E27FC236}">
                  <a16:creationId xmlns:a16="http://schemas.microsoft.com/office/drawing/2014/main" id="{737CFDA8-DE39-4C4E-A344-9A82FF129E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09"/>
              <a:ext cx="2131" cy="4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3" name="Rectangle 630">
              <a:extLst>
                <a:ext uri="{FF2B5EF4-FFF2-40B4-BE49-F238E27FC236}">
                  <a16:creationId xmlns:a16="http://schemas.microsoft.com/office/drawing/2014/main" id="{7DD433B3-B46B-4DBF-A532-BF63BF93C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13"/>
              <a:ext cx="2131" cy="5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4" name="Rectangle 631">
              <a:extLst>
                <a:ext uri="{FF2B5EF4-FFF2-40B4-BE49-F238E27FC236}">
                  <a16:creationId xmlns:a16="http://schemas.microsoft.com/office/drawing/2014/main" id="{AC60FC74-6502-4F59-8A49-432DA49AC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18"/>
              <a:ext cx="2131" cy="5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5" name="Rectangle 632">
              <a:extLst>
                <a:ext uri="{FF2B5EF4-FFF2-40B4-BE49-F238E27FC236}">
                  <a16:creationId xmlns:a16="http://schemas.microsoft.com/office/drawing/2014/main" id="{27B2E786-D70B-4D62-A2DE-4BB89CD57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23"/>
              <a:ext cx="2131" cy="4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6" name="Rectangle 633">
              <a:extLst>
                <a:ext uri="{FF2B5EF4-FFF2-40B4-BE49-F238E27FC236}">
                  <a16:creationId xmlns:a16="http://schemas.microsoft.com/office/drawing/2014/main" id="{1EFE37AB-99CF-4F55-A00B-404A6B572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27"/>
              <a:ext cx="2131" cy="5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7" name="Rectangle 634">
              <a:extLst>
                <a:ext uri="{FF2B5EF4-FFF2-40B4-BE49-F238E27FC236}">
                  <a16:creationId xmlns:a16="http://schemas.microsoft.com/office/drawing/2014/main" id="{51612BE9-0B8C-4E98-A2C2-57B3FC25C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32"/>
              <a:ext cx="2131" cy="5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8" name="Rectangle 635">
              <a:extLst>
                <a:ext uri="{FF2B5EF4-FFF2-40B4-BE49-F238E27FC236}">
                  <a16:creationId xmlns:a16="http://schemas.microsoft.com/office/drawing/2014/main" id="{7D505FB9-855B-44F5-A27A-A6A6C71FBD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37"/>
              <a:ext cx="2131" cy="5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69" name="Rectangle 636">
              <a:extLst>
                <a:ext uri="{FF2B5EF4-FFF2-40B4-BE49-F238E27FC236}">
                  <a16:creationId xmlns:a16="http://schemas.microsoft.com/office/drawing/2014/main" id="{69695D24-AA79-4852-9ACE-BBC5FA538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42"/>
              <a:ext cx="2131" cy="4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0" name="Rectangle 637">
              <a:extLst>
                <a:ext uri="{FF2B5EF4-FFF2-40B4-BE49-F238E27FC236}">
                  <a16:creationId xmlns:a16="http://schemas.microsoft.com/office/drawing/2014/main" id="{65B9075E-048A-4DB0-9305-43F02FD30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46"/>
              <a:ext cx="2131" cy="3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1" name="Rectangle 638">
              <a:extLst>
                <a:ext uri="{FF2B5EF4-FFF2-40B4-BE49-F238E27FC236}">
                  <a16:creationId xmlns:a16="http://schemas.microsoft.com/office/drawing/2014/main" id="{A410FE31-F445-4329-B563-80F685EDD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30"/>
              <a:ext cx="2131" cy="3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2" name="Rectangle 639">
              <a:extLst>
                <a:ext uri="{FF2B5EF4-FFF2-40B4-BE49-F238E27FC236}">
                  <a16:creationId xmlns:a16="http://schemas.microsoft.com/office/drawing/2014/main" id="{3C963776-C784-4B9A-B456-6193075F4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67"/>
              <a:ext cx="2131" cy="3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3" name="Rectangle 640">
              <a:extLst>
                <a:ext uri="{FF2B5EF4-FFF2-40B4-BE49-F238E27FC236}">
                  <a16:creationId xmlns:a16="http://schemas.microsoft.com/office/drawing/2014/main" id="{D2789EDC-A29E-491F-9B58-E4C594317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05"/>
              <a:ext cx="2131" cy="3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4" name="Rectangle 641">
              <a:extLst>
                <a:ext uri="{FF2B5EF4-FFF2-40B4-BE49-F238E27FC236}">
                  <a16:creationId xmlns:a16="http://schemas.microsoft.com/office/drawing/2014/main" id="{935EBD25-BB75-41A3-8299-DDF43BF9D4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42"/>
              <a:ext cx="2131" cy="37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5" name="Rectangle 642">
              <a:extLst>
                <a:ext uri="{FF2B5EF4-FFF2-40B4-BE49-F238E27FC236}">
                  <a16:creationId xmlns:a16="http://schemas.microsoft.com/office/drawing/2014/main" id="{1532A507-05E0-46AD-8B80-238E3BBD6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79"/>
              <a:ext cx="2131" cy="3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6" name="Rectangle 643">
              <a:extLst>
                <a:ext uri="{FF2B5EF4-FFF2-40B4-BE49-F238E27FC236}">
                  <a16:creationId xmlns:a16="http://schemas.microsoft.com/office/drawing/2014/main" id="{82B469A6-C692-48E1-A0C8-F5C369376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17"/>
              <a:ext cx="2131" cy="3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7" name="Rectangle 644">
              <a:extLst>
                <a:ext uri="{FF2B5EF4-FFF2-40B4-BE49-F238E27FC236}">
                  <a16:creationId xmlns:a16="http://schemas.microsoft.com/office/drawing/2014/main" id="{3C71AEB6-C3D2-4DCF-934D-816D52C56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54"/>
              <a:ext cx="2131" cy="3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8" name="Rectangle 645">
              <a:extLst>
                <a:ext uri="{FF2B5EF4-FFF2-40B4-BE49-F238E27FC236}">
                  <a16:creationId xmlns:a16="http://schemas.microsoft.com/office/drawing/2014/main" id="{D44377B1-5FF5-4302-91E5-0E83618D2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91"/>
              <a:ext cx="2131" cy="3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79" name="Rectangle 646">
              <a:extLst>
                <a:ext uri="{FF2B5EF4-FFF2-40B4-BE49-F238E27FC236}">
                  <a16:creationId xmlns:a16="http://schemas.microsoft.com/office/drawing/2014/main" id="{6326F1C0-84D2-4213-879E-A9E3E371F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028"/>
              <a:ext cx="2131" cy="3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0" name="Rectangle 647">
              <a:extLst>
                <a:ext uri="{FF2B5EF4-FFF2-40B4-BE49-F238E27FC236}">
                  <a16:creationId xmlns:a16="http://schemas.microsoft.com/office/drawing/2014/main" id="{D9215EC7-41E7-49BC-B7AA-C0D72D962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066"/>
              <a:ext cx="2131" cy="3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1" name="Rectangle 648">
              <a:extLst>
                <a:ext uri="{FF2B5EF4-FFF2-40B4-BE49-F238E27FC236}">
                  <a16:creationId xmlns:a16="http://schemas.microsoft.com/office/drawing/2014/main" id="{94E77F1D-49E3-4C70-87D1-5EF1478C7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03"/>
              <a:ext cx="2131" cy="3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2" name="Rectangle 649">
              <a:extLst>
                <a:ext uri="{FF2B5EF4-FFF2-40B4-BE49-F238E27FC236}">
                  <a16:creationId xmlns:a16="http://schemas.microsoft.com/office/drawing/2014/main" id="{88666811-CB1F-45E0-BC9C-451E55D6D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40"/>
              <a:ext cx="2131" cy="3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3" name="Rectangle 650">
              <a:extLst>
                <a:ext uri="{FF2B5EF4-FFF2-40B4-BE49-F238E27FC236}">
                  <a16:creationId xmlns:a16="http://schemas.microsoft.com/office/drawing/2014/main" id="{0C802C06-6F44-4770-A4D4-90E61265C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78"/>
              <a:ext cx="2131" cy="37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4" name="Rectangle 651">
              <a:extLst>
                <a:ext uri="{FF2B5EF4-FFF2-40B4-BE49-F238E27FC236}">
                  <a16:creationId xmlns:a16="http://schemas.microsoft.com/office/drawing/2014/main" id="{6750CD52-6E0E-4A97-9E57-7C3A330DC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15"/>
              <a:ext cx="2131" cy="3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5" name="Rectangle 652">
              <a:extLst>
                <a:ext uri="{FF2B5EF4-FFF2-40B4-BE49-F238E27FC236}">
                  <a16:creationId xmlns:a16="http://schemas.microsoft.com/office/drawing/2014/main" id="{AAA49992-34E1-4648-93A8-4F7B0EE4A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52"/>
              <a:ext cx="2131" cy="3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6" name="Rectangle 653">
              <a:extLst>
                <a:ext uri="{FF2B5EF4-FFF2-40B4-BE49-F238E27FC236}">
                  <a16:creationId xmlns:a16="http://schemas.microsoft.com/office/drawing/2014/main" id="{E9C78B52-F14A-49E1-94BC-964DE0DCC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89"/>
              <a:ext cx="2131" cy="3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7" name="Rectangle 654">
              <a:extLst>
                <a:ext uri="{FF2B5EF4-FFF2-40B4-BE49-F238E27FC236}">
                  <a16:creationId xmlns:a16="http://schemas.microsoft.com/office/drawing/2014/main" id="{FBB66F13-1469-4EBA-98CC-0963EC672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326"/>
              <a:ext cx="2131" cy="3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8" name="Rectangle 655">
              <a:extLst>
                <a:ext uri="{FF2B5EF4-FFF2-40B4-BE49-F238E27FC236}">
                  <a16:creationId xmlns:a16="http://schemas.microsoft.com/office/drawing/2014/main" id="{47F9B60B-32F4-4357-BE31-7A24EA5A7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363"/>
              <a:ext cx="2131" cy="3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89" name="Rectangle 656">
              <a:extLst>
                <a:ext uri="{FF2B5EF4-FFF2-40B4-BE49-F238E27FC236}">
                  <a16:creationId xmlns:a16="http://schemas.microsoft.com/office/drawing/2014/main" id="{B9483E15-706C-486A-A1EC-F4FBEAA35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01"/>
              <a:ext cx="2131" cy="3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0" name="Rectangle 657">
              <a:extLst>
                <a:ext uri="{FF2B5EF4-FFF2-40B4-BE49-F238E27FC236}">
                  <a16:creationId xmlns:a16="http://schemas.microsoft.com/office/drawing/2014/main" id="{9083A8BF-B08A-4B74-8B4C-93B325BE0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38"/>
              <a:ext cx="2131" cy="3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1" name="Rectangle 658">
              <a:extLst>
                <a:ext uri="{FF2B5EF4-FFF2-40B4-BE49-F238E27FC236}">
                  <a16:creationId xmlns:a16="http://schemas.microsoft.com/office/drawing/2014/main" id="{372A7DA9-84B5-437C-A609-08B266899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75"/>
              <a:ext cx="2131" cy="3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2" name="Rectangle 659">
              <a:extLst>
                <a:ext uri="{FF2B5EF4-FFF2-40B4-BE49-F238E27FC236}">
                  <a16:creationId xmlns:a16="http://schemas.microsoft.com/office/drawing/2014/main" id="{48514FCA-00DC-4B2E-8BBA-B712859B3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513"/>
              <a:ext cx="2131" cy="37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3" name="Rectangle 660">
              <a:extLst>
                <a:ext uri="{FF2B5EF4-FFF2-40B4-BE49-F238E27FC236}">
                  <a16:creationId xmlns:a16="http://schemas.microsoft.com/office/drawing/2014/main" id="{53124373-DABF-4620-B9AF-FD6588F0A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550"/>
              <a:ext cx="2131" cy="3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4" name="Rectangle 661">
              <a:extLst>
                <a:ext uri="{FF2B5EF4-FFF2-40B4-BE49-F238E27FC236}">
                  <a16:creationId xmlns:a16="http://schemas.microsoft.com/office/drawing/2014/main" id="{B3CAEAF1-EBD8-4B61-BFF6-85237C961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587"/>
              <a:ext cx="2131" cy="3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5" name="Rectangle 662">
              <a:extLst>
                <a:ext uri="{FF2B5EF4-FFF2-40B4-BE49-F238E27FC236}">
                  <a16:creationId xmlns:a16="http://schemas.microsoft.com/office/drawing/2014/main" id="{2F15A906-DE33-4A5C-82CB-0B50F7D0A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24"/>
              <a:ext cx="2131" cy="3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6" name="Rectangle 663">
              <a:extLst>
                <a:ext uri="{FF2B5EF4-FFF2-40B4-BE49-F238E27FC236}">
                  <a16:creationId xmlns:a16="http://schemas.microsoft.com/office/drawing/2014/main" id="{7535D493-9911-40FE-ADCB-94BDB3A39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62"/>
              <a:ext cx="2131" cy="3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7" name="Rectangle 664">
              <a:extLst>
                <a:ext uri="{FF2B5EF4-FFF2-40B4-BE49-F238E27FC236}">
                  <a16:creationId xmlns:a16="http://schemas.microsoft.com/office/drawing/2014/main" id="{0F20B0C7-BE8B-4E53-B10D-EC89A6DF8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99"/>
              <a:ext cx="2131" cy="3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8" name="Rectangle 665">
              <a:extLst>
                <a:ext uri="{FF2B5EF4-FFF2-40B4-BE49-F238E27FC236}">
                  <a16:creationId xmlns:a16="http://schemas.microsoft.com/office/drawing/2014/main" id="{F3B83A55-5036-40CD-A0EE-46BAD92C4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736"/>
              <a:ext cx="2131" cy="3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099" name="Rectangle 666">
              <a:extLst>
                <a:ext uri="{FF2B5EF4-FFF2-40B4-BE49-F238E27FC236}">
                  <a16:creationId xmlns:a16="http://schemas.microsoft.com/office/drawing/2014/main" id="{D29827EC-5679-43FB-A851-2102D69D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773"/>
              <a:ext cx="2131" cy="3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0" name="Rectangle 667">
              <a:extLst>
                <a:ext uri="{FF2B5EF4-FFF2-40B4-BE49-F238E27FC236}">
                  <a16:creationId xmlns:a16="http://schemas.microsoft.com/office/drawing/2014/main" id="{7B47A2E4-9093-469A-9B06-ADADF9C1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811"/>
              <a:ext cx="2131" cy="3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1" name="Rectangle 668">
              <a:extLst>
                <a:ext uri="{FF2B5EF4-FFF2-40B4-BE49-F238E27FC236}">
                  <a16:creationId xmlns:a16="http://schemas.microsoft.com/office/drawing/2014/main" id="{E34FE604-99F3-43FA-B213-0C872FA78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848"/>
              <a:ext cx="2131" cy="1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2" name="Rectangle 669">
              <a:extLst>
                <a:ext uri="{FF2B5EF4-FFF2-40B4-BE49-F238E27FC236}">
                  <a16:creationId xmlns:a16="http://schemas.microsoft.com/office/drawing/2014/main" id="{542244B7-EE76-4875-95CC-F552ECEEE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49"/>
              <a:ext cx="2131" cy="11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3" name="Rectangle 670">
              <a:extLst>
                <a:ext uri="{FF2B5EF4-FFF2-40B4-BE49-F238E27FC236}">
                  <a16:creationId xmlns:a16="http://schemas.microsoft.com/office/drawing/2014/main" id="{D5EF2ECF-B0FF-4E7B-9112-EE954B357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30"/>
              <a:ext cx="2131" cy="3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4" name="Rectangle 671">
              <a:extLst>
                <a:ext uri="{FF2B5EF4-FFF2-40B4-BE49-F238E27FC236}">
                  <a16:creationId xmlns:a16="http://schemas.microsoft.com/office/drawing/2014/main" id="{6961ECAA-214E-425D-B037-90B3BE14A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767"/>
              <a:ext cx="2131" cy="3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5" name="Rectangle 672">
              <a:extLst>
                <a:ext uri="{FF2B5EF4-FFF2-40B4-BE49-F238E27FC236}">
                  <a16:creationId xmlns:a16="http://schemas.microsoft.com/office/drawing/2014/main" id="{91B2ACD3-7070-4FED-9AF1-C198BD2C1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05"/>
              <a:ext cx="2131" cy="3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6" name="Rectangle 673">
              <a:extLst>
                <a:ext uri="{FF2B5EF4-FFF2-40B4-BE49-F238E27FC236}">
                  <a16:creationId xmlns:a16="http://schemas.microsoft.com/office/drawing/2014/main" id="{A3A2170E-4E5D-4816-8280-56EB00157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42"/>
              <a:ext cx="2131" cy="37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7" name="Rectangle 674">
              <a:extLst>
                <a:ext uri="{FF2B5EF4-FFF2-40B4-BE49-F238E27FC236}">
                  <a16:creationId xmlns:a16="http://schemas.microsoft.com/office/drawing/2014/main" id="{650068BB-FFAB-498F-B3C3-0829D20A1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879"/>
              <a:ext cx="2131" cy="3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8" name="Rectangle 675">
              <a:extLst>
                <a:ext uri="{FF2B5EF4-FFF2-40B4-BE49-F238E27FC236}">
                  <a16:creationId xmlns:a16="http://schemas.microsoft.com/office/drawing/2014/main" id="{24C63C1B-A88D-4C3B-B037-ABBD3427B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17"/>
              <a:ext cx="2131" cy="3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09" name="Rectangle 676">
              <a:extLst>
                <a:ext uri="{FF2B5EF4-FFF2-40B4-BE49-F238E27FC236}">
                  <a16:creationId xmlns:a16="http://schemas.microsoft.com/office/drawing/2014/main" id="{DFCD6143-AC12-4ED2-926B-B91399F0F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54"/>
              <a:ext cx="2131" cy="3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0" name="Rectangle 677">
              <a:extLst>
                <a:ext uri="{FF2B5EF4-FFF2-40B4-BE49-F238E27FC236}">
                  <a16:creationId xmlns:a16="http://schemas.microsoft.com/office/drawing/2014/main" id="{E6969F8C-484F-43BC-B840-8F6715ADA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2991"/>
              <a:ext cx="2131" cy="3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1" name="Rectangle 678">
              <a:extLst>
                <a:ext uri="{FF2B5EF4-FFF2-40B4-BE49-F238E27FC236}">
                  <a16:creationId xmlns:a16="http://schemas.microsoft.com/office/drawing/2014/main" id="{1B3A30BD-674C-44BD-9CC3-09541B9BD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028"/>
              <a:ext cx="2131" cy="3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2" name="Rectangle 679">
              <a:extLst>
                <a:ext uri="{FF2B5EF4-FFF2-40B4-BE49-F238E27FC236}">
                  <a16:creationId xmlns:a16="http://schemas.microsoft.com/office/drawing/2014/main" id="{EF095C4E-1C13-4C3E-8C8A-8A1F59C97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066"/>
              <a:ext cx="2131" cy="3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3" name="Rectangle 680">
              <a:extLst>
                <a:ext uri="{FF2B5EF4-FFF2-40B4-BE49-F238E27FC236}">
                  <a16:creationId xmlns:a16="http://schemas.microsoft.com/office/drawing/2014/main" id="{9C17F72D-84A5-4B9A-9D90-C764556A71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03"/>
              <a:ext cx="2131" cy="3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4" name="Rectangle 681">
              <a:extLst>
                <a:ext uri="{FF2B5EF4-FFF2-40B4-BE49-F238E27FC236}">
                  <a16:creationId xmlns:a16="http://schemas.microsoft.com/office/drawing/2014/main" id="{AA51B2E1-87D6-407A-ADA0-478196572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40"/>
              <a:ext cx="2131" cy="3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5" name="Rectangle 682">
              <a:extLst>
                <a:ext uri="{FF2B5EF4-FFF2-40B4-BE49-F238E27FC236}">
                  <a16:creationId xmlns:a16="http://schemas.microsoft.com/office/drawing/2014/main" id="{3852DA0A-BAD8-46B0-84CA-958E6F884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178"/>
              <a:ext cx="2131" cy="37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6" name="Rectangle 683">
              <a:extLst>
                <a:ext uri="{FF2B5EF4-FFF2-40B4-BE49-F238E27FC236}">
                  <a16:creationId xmlns:a16="http://schemas.microsoft.com/office/drawing/2014/main" id="{EC9A77E5-17D3-4763-9C8A-A23D8F02C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15"/>
              <a:ext cx="2131" cy="3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7" name="Rectangle 684">
              <a:extLst>
                <a:ext uri="{FF2B5EF4-FFF2-40B4-BE49-F238E27FC236}">
                  <a16:creationId xmlns:a16="http://schemas.microsoft.com/office/drawing/2014/main" id="{B2F374AD-CF28-4B31-A9BC-4C9DE7722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52"/>
              <a:ext cx="2131" cy="3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8" name="Rectangle 685">
              <a:extLst>
                <a:ext uri="{FF2B5EF4-FFF2-40B4-BE49-F238E27FC236}">
                  <a16:creationId xmlns:a16="http://schemas.microsoft.com/office/drawing/2014/main" id="{8A1DB054-D32D-4F27-B23F-EBC04E6BC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289"/>
              <a:ext cx="2131" cy="3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19" name="Rectangle 686">
              <a:extLst>
                <a:ext uri="{FF2B5EF4-FFF2-40B4-BE49-F238E27FC236}">
                  <a16:creationId xmlns:a16="http://schemas.microsoft.com/office/drawing/2014/main" id="{505CE967-7477-4489-9229-AF88A6FE8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326"/>
              <a:ext cx="2131" cy="3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0" name="Rectangle 687">
              <a:extLst>
                <a:ext uri="{FF2B5EF4-FFF2-40B4-BE49-F238E27FC236}">
                  <a16:creationId xmlns:a16="http://schemas.microsoft.com/office/drawing/2014/main" id="{85BADC11-8D1F-4DB0-948E-3E43CD606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363"/>
              <a:ext cx="2131" cy="3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1" name="Rectangle 688">
              <a:extLst>
                <a:ext uri="{FF2B5EF4-FFF2-40B4-BE49-F238E27FC236}">
                  <a16:creationId xmlns:a16="http://schemas.microsoft.com/office/drawing/2014/main" id="{908DD246-BFB5-4836-ADA4-25248B344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01"/>
              <a:ext cx="2131" cy="3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2" name="Rectangle 689">
              <a:extLst>
                <a:ext uri="{FF2B5EF4-FFF2-40B4-BE49-F238E27FC236}">
                  <a16:creationId xmlns:a16="http://schemas.microsoft.com/office/drawing/2014/main" id="{B49C0831-5720-446D-A0D1-1967C5510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38"/>
              <a:ext cx="2131" cy="3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3" name="Rectangle 690">
              <a:extLst>
                <a:ext uri="{FF2B5EF4-FFF2-40B4-BE49-F238E27FC236}">
                  <a16:creationId xmlns:a16="http://schemas.microsoft.com/office/drawing/2014/main" id="{3CA0147E-3F32-4E09-BC69-B57E00C15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475"/>
              <a:ext cx="2131" cy="3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4" name="Rectangle 691">
              <a:extLst>
                <a:ext uri="{FF2B5EF4-FFF2-40B4-BE49-F238E27FC236}">
                  <a16:creationId xmlns:a16="http://schemas.microsoft.com/office/drawing/2014/main" id="{35514D12-3A8D-431F-8806-2754620F5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513"/>
              <a:ext cx="2131" cy="37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5" name="Rectangle 692">
              <a:extLst>
                <a:ext uri="{FF2B5EF4-FFF2-40B4-BE49-F238E27FC236}">
                  <a16:creationId xmlns:a16="http://schemas.microsoft.com/office/drawing/2014/main" id="{6D1980B1-8F39-45F9-9C68-DB05FA878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550"/>
              <a:ext cx="2131" cy="3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6" name="Rectangle 693">
              <a:extLst>
                <a:ext uri="{FF2B5EF4-FFF2-40B4-BE49-F238E27FC236}">
                  <a16:creationId xmlns:a16="http://schemas.microsoft.com/office/drawing/2014/main" id="{CE811C77-1B0E-4CF6-BC2D-612F7963C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587"/>
              <a:ext cx="2131" cy="3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7" name="Rectangle 694">
              <a:extLst>
                <a:ext uri="{FF2B5EF4-FFF2-40B4-BE49-F238E27FC236}">
                  <a16:creationId xmlns:a16="http://schemas.microsoft.com/office/drawing/2014/main" id="{DEBEFE40-83DF-4DF3-A02C-AF2C4F4CA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24"/>
              <a:ext cx="2131" cy="3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8" name="Rectangle 695">
              <a:extLst>
                <a:ext uri="{FF2B5EF4-FFF2-40B4-BE49-F238E27FC236}">
                  <a16:creationId xmlns:a16="http://schemas.microsoft.com/office/drawing/2014/main" id="{3C293CFB-BD9F-4B7E-A432-84BE590D9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62"/>
              <a:ext cx="2131" cy="3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29" name="Rectangle 696">
              <a:extLst>
                <a:ext uri="{FF2B5EF4-FFF2-40B4-BE49-F238E27FC236}">
                  <a16:creationId xmlns:a16="http://schemas.microsoft.com/office/drawing/2014/main" id="{38434D2E-DB4E-4E2F-A963-6F47AA487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699"/>
              <a:ext cx="2131" cy="3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0" name="Rectangle 697">
              <a:extLst>
                <a:ext uri="{FF2B5EF4-FFF2-40B4-BE49-F238E27FC236}">
                  <a16:creationId xmlns:a16="http://schemas.microsoft.com/office/drawing/2014/main" id="{85A41E4E-3731-4D61-9B9B-63C38B60EC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736"/>
              <a:ext cx="2131" cy="3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1" name="Rectangle 698">
              <a:extLst>
                <a:ext uri="{FF2B5EF4-FFF2-40B4-BE49-F238E27FC236}">
                  <a16:creationId xmlns:a16="http://schemas.microsoft.com/office/drawing/2014/main" id="{7A28EEEE-6951-4AFA-B002-B7067E30E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773"/>
              <a:ext cx="2131" cy="3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2" name="Rectangle 699">
              <a:extLst>
                <a:ext uri="{FF2B5EF4-FFF2-40B4-BE49-F238E27FC236}">
                  <a16:creationId xmlns:a16="http://schemas.microsoft.com/office/drawing/2014/main" id="{05BD5587-D9AD-4446-9485-849A2453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811"/>
              <a:ext cx="2131" cy="3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3" name="Rectangle 700">
              <a:extLst>
                <a:ext uri="{FF2B5EF4-FFF2-40B4-BE49-F238E27FC236}">
                  <a16:creationId xmlns:a16="http://schemas.microsoft.com/office/drawing/2014/main" id="{5C3475F3-73C6-46CC-AA98-3C43FC033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" y="3848"/>
              <a:ext cx="2131" cy="1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4" name="Rectangle 701">
              <a:extLst>
                <a:ext uri="{FF2B5EF4-FFF2-40B4-BE49-F238E27FC236}">
                  <a16:creationId xmlns:a16="http://schemas.microsoft.com/office/drawing/2014/main" id="{3412FE07-439A-40AC-B0C0-240A6C49C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30"/>
              <a:ext cx="2131" cy="3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5" name="Rectangle 702">
              <a:extLst>
                <a:ext uri="{FF2B5EF4-FFF2-40B4-BE49-F238E27FC236}">
                  <a16:creationId xmlns:a16="http://schemas.microsoft.com/office/drawing/2014/main" id="{79EE4E2F-37C6-4F9C-9291-D4015C5D8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67"/>
              <a:ext cx="2131" cy="3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6" name="Rectangle 703">
              <a:extLst>
                <a:ext uri="{FF2B5EF4-FFF2-40B4-BE49-F238E27FC236}">
                  <a16:creationId xmlns:a16="http://schemas.microsoft.com/office/drawing/2014/main" id="{3D5DA0EC-6DA0-4078-8367-D343C0736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805"/>
              <a:ext cx="2131" cy="3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7" name="Rectangle 704">
              <a:extLst>
                <a:ext uri="{FF2B5EF4-FFF2-40B4-BE49-F238E27FC236}">
                  <a16:creationId xmlns:a16="http://schemas.microsoft.com/office/drawing/2014/main" id="{0FB53FFF-5786-4E52-B339-DB21A703A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842"/>
              <a:ext cx="2131" cy="37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8" name="Rectangle 705">
              <a:extLst>
                <a:ext uri="{FF2B5EF4-FFF2-40B4-BE49-F238E27FC236}">
                  <a16:creationId xmlns:a16="http://schemas.microsoft.com/office/drawing/2014/main" id="{114CE501-6286-4E42-B3A2-3FBF30AA0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879"/>
              <a:ext cx="2131" cy="3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39" name="Rectangle 706">
              <a:extLst>
                <a:ext uri="{FF2B5EF4-FFF2-40B4-BE49-F238E27FC236}">
                  <a16:creationId xmlns:a16="http://schemas.microsoft.com/office/drawing/2014/main" id="{74DC640B-239D-4046-94F6-EB4FE7090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917"/>
              <a:ext cx="2131" cy="3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0" name="Rectangle 707">
              <a:extLst>
                <a:ext uri="{FF2B5EF4-FFF2-40B4-BE49-F238E27FC236}">
                  <a16:creationId xmlns:a16="http://schemas.microsoft.com/office/drawing/2014/main" id="{672119D7-5AB4-4C07-B2D8-C6BDEC5CA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954"/>
              <a:ext cx="2131" cy="3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1" name="Rectangle 708">
              <a:extLst>
                <a:ext uri="{FF2B5EF4-FFF2-40B4-BE49-F238E27FC236}">
                  <a16:creationId xmlns:a16="http://schemas.microsoft.com/office/drawing/2014/main" id="{FFD99758-C7CB-4C6B-AB72-9D5E28A00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991"/>
              <a:ext cx="2131" cy="3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2" name="Rectangle 709">
              <a:extLst>
                <a:ext uri="{FF2B5EF4-FFF2-40B4-BE49-F238E27FC236}">
                  <a16:creationId xmlns:a16="http://schemas.microsoft.com/office/drawing/2014/main" id="{94AA8F39-60DF-4095-86B3-4837B8863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028"/>
              <a:ext cx="2131" cy="3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3" name="Rectangle 710">
              <a:extLst>
                <a:ext uri="{FF2B5EF4-FFF2-40B4-BE49-F238E27FC236}">
                  <a16:creationId xmlns:a16="http://schemas.microsoft.com/office/drawing/2014/main" id="{A18DF6D7-AF37-4229-9C57-310B10686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066"/>
              <a:ext cx="2131" cy="3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4" name="Rectangle 711">
              <a:extLst>
                <a:ext uri="{FF2B5EF4-FFF2-40B4-BE49-F238E27FC236}">
                  <a16:creationId xmlns:a16="http://schemas.microsoft.com/office/drawing/2014/main" id="{6B304E45-35EF-4A55-8775-F8087257B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103"/>
              <a:ext cx="2131" cy="3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5" name="Rectangle 712">
              <a:extLst>
                <a:ext uri="{FF2B5EF4-FFF2-40B4-BE49-F238E27FC236}">
                  <a16:creationId xmlns:a16="http://schemas.microsoft.com/office/drawing/2014/main" id="{60F9D614-9618-4F51-8D32-8ABCCD3F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140"/>
              <a:ext cx="2131" cy="3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6" name="Rectangle 713">
              <a:extLst>
                <a:ext uri="{FF2B5EF4-FFF2-40B4-BE49-F238E27FC236}">
                  <a16:creationId xmlns:a16="http://schemas.microsoft.com/office/drawing/2014/main" id="{329D2700-9335-4C8A-93B1-FA1854C13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178"/>
              <a:ext cx="2131" cy="37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7" name="Rectangle 714">
              <a:extLst>
                <a:ext uri="{FF2B5EF4-FFF2-40B4-BE49-F238E27FC236}">
                  <a16:creationId xmlns:a16="http://schemas.microsoft.com/office/drawing/2014/main" id="{D13E058D-DF8B-4E47-9FE0-5F0362230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215"/>
              <a:ext cx="2131" cy="3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8" name="Rectangle 715">
              <a:extLst>
                <a:ext uri="{FF2B5EF4-FFF2-40B4-BE49-F238E27FC236}">
                  <a16:creationId xmlns:a16="http://schemas.microsoft.com/office/drawing/2014/main" id="{457D1A93-CC03-4B5B-95D7-6F73E86B0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252"/>
              <a:ext cx="2131" cy="3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49" name="Rectangle 716">
              <a:extLst>
                <a:ext uri="{FF2B5EF4-FFF2-40B4-BE49-F238E27FC236}">
                  <a16:creationId xmlns:a16="http://schemas.microsoft.com/office/drawing/2014/main" id="{41CCEDD4-26D0-45D7-98BE-5F4E193A4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289"/>
              <a:ext cx="2131" cy="3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0" name="Rectangle 717">
              <a:extLst>
                <a:ext uri="{FF2B5EF4-FFF2-40B4-BE49-F238E27FC236}">
                  <a16:creationId xmlns:a16="http://schemas.microsoft.com/office/drawing/2014/main" id="{4C47C429-C311-480E-9882-5B1E12DCC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326"/>
              <a:ext cx="2131" cy="3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1" name="Rectangle 718">
              <a:extLst>
                <a:ext uri="{FF2B5EF4-FFF2-40B4-BE49-F238E27FC236}">
                  <a16:creationId xmlns:a16="http://schemas.microsoft.com/office/drawing/2014/main" id="{4873ADEE-12E5-4CE2-B8D0-E05CF661F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363"/>
              <a:ext cx="2131" cy="3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2" name="Rectangle 719">
              <a:extLst>
                <a:ext uri="{FF2B5EF4-FFF2-40B4-BE49-F238E27FC236}">
                  <a16:creationId xmlns:a16="http://schemas.microsoft.com/office/drawing/2014/main" id="{A4E6405E-2AC8-495C-9736-7121EB2E3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401"/>
              <a:ext cx="2131" cy="3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3" name="Rectangle 720">
              <a:extLst>
                <a:ext uri="{FF2B5EF4-FFF2-40B4-BE49-F238E27FC236}">
                  <a16:creationId xmlns:a16="http://schemas.microsoft.com/office/drawing/2014/main" id="{ACEFC904-9ED1-4700-815F-749E5AD7E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438"/>
              <a:ext cx="2131" cy="3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4" name="Rectangle 721">
              <a:extLst>
                <a:ext uri="{FF2B5EF4-FFF2-40B4-BE49-F238E27FC236}">
                  <a16:creationId xmlns:a16="http://schemas.microsoft.com/office/drawing/2014/main" id="{5C95838E-189B-4506-8F9A-C0B0EE606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475"/>
              <a:ext cx="2131" cy="3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5" name="Rectangle 722">
              <a:extLst>
                <a:ext uri="{FF2B5EF4-FFF2-40B4-BE49-F238E27FC236}">
                  <a16:creationId xmlns:a16="http://schemas.microsoft.com/office/drawing/2014/main" id="{8548E950-347F-4A25-8989-0307E9CC2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513"/>
              <a:ext cx="2131" cy="37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6" name="Rectangle 723">
              <a:extLst>
                <a:ext uri="{FF2B5EF4-FFF2-40B4-BE49-F238E27FC236}">
                  <a16:creationId xmlns:a16="http://schemas.microsoft.com/office/drawing/2014/main" id="{4BFEB827-4D37-480F-B418-9C503DBA5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550"/>
              <a:ext cx="2131" cy="3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7" name="Rectangle 724">
              <a:extLst>
                <a:ext uri="{FF2B5EF4-FFF2-40B4-BE49-F238E27FC236}">
                  <a16:creationId xmlns:a16="http://schemas.microsoft.com/office/drawing/2014/main" id="{7CC64EC5-5528-4F0C-A239-BFAC49BA3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587"/>
              <a:ext cx="2131" cy="3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8" name="Rectangle 725">
              <a:extLst>
                <a:ext uri="{FF2B5EF4-FFF2-40B4-BE49-F238E27FC236}">
                  <a16:creationId xmlns:a16="http://schemas.microsoft.com/office/drawing/2014/main" id="{91B9240C-5FDD-437C-B56B-635EA2976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24"/>
              <a:ext cx="2131" cy="3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59" name="Rectangle 726">
              <a:extLst>
                <a:ext uri="{FF2B5EF4-FFF2-40B4-BE49-F238E27FC236}">
                  <a16:creationId xmlns:a16="http://schemas.microsoft.com/office/drawing/2014/main" id="{666C4C9F-4840-4B12-84AB-057E3FE48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62"/>
              <a:ext cx="2131" cy="3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0" name="Rectangle 727">
              <a:extLst>
                <a:ext uri="{FF2B5EF4-FFF2-40B4-BE49-F238E27FC236}">
                  <a16:creationId xmlns:a16="http://schemas.microsoft.com/office/drawing/2014/main" id="{BAB5E47C-A34C-477F-852D-6A5B3D50D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99"/>
              <a:ext cx="2131" cy="3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1" name="Rectangle 728">
              <a:extLst>
                <a:ext uri="{FF2B5EF4-FFF2-40B4-BE49-F238E27FC236}">
                  <a16:creationId xmlns:a16="http://schemas.microsoft.com/office/drawing/2014/main" id="{CD6299DB-A981-4B01-8B0B-6ECAB0E20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736"/>
              <a:ext cx="2131" cy="3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2" name="Rectangle 729">
              <a:extLst>
                <a:ext uri="{FF2B5EF4-FFF2-40B4-BE49-F238E27FC236}">
                  <a16:creationId xmlns:a16="http://schemas.microsoft.com/office/drawing/2014/main" id="{1D56DAB3-42F2-462A-A3D6-C964F9558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773"/>
              <a:ext cx="2131" cy="3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3" name="Rectangle 730">
              <a:extLst>
                <a:ext uri="{FF2B5EF4-FFF2-40B4-BE49-F238E27FC236}">
                  <a16:creationId xmlns:a16="http://schemas.microsoft.com/office/drawing/2014/main" id="{6347827C-E349-4A88-9100-7C2917A9A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811"/>
              <a:ext cx="2131" cy="3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4" name="Rectangle 731">
              <a:extLst>
                <a:ext uri="{FF2B5EF4-FFF2-40B4-BE49-F238E27FC236}">
                  <a16:creationId xmlns:a16="http://schemas.microsoft.com/office/drawing/2014/main" id="{6C703F52-DE11-4AD6-8A49-7508759B4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848"/>
              <a:ext cx="2131" cy="1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5" name="Rectangle 732">
              <a:extLst>
                <a:ext uri="{FF2B5EF4-FFF2-40B4-BE49-F238E27FC236}">
                  <a16:creationId xmlns:a16="http://schemas.microsoft.com/office/drawing/2014/main" id="{DA3085C5-B30F-4218-BCA9-6AE268886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49"/>
              <a:ext cx="2131" cy="111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6" name="Rectangle 733">
              <a:extLst>
                <a:ext uri="{FF2B5EF4-FFF2-40B4-BE49-F238E27FC236}">
                  <a16:creationId xmlns:a16="http://schemas.microsoft.com/office/drawing/2014/main" id="{58A94DF6-66F3-4447-94AA-7D4500BA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30"/>
              <a:ext cx="2131" cy="3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7" name="Rectangle 734">
              <a:extLst>
                <a:ext uri="{FF2B5EF4-FFF2-40B4-BE49-F238E27FC236}">
                  <a16:creationId xmlns:a16="http://schemas.microsoft.com/office/drawing/2014/main" id="{70216F98-29D0-49AC-85B2-6F3CE512D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767"/>
              <a:ext cx="2131" cy="3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8" name="Rectangle 735">
              <a:extLst>
                <a:ext uri="{FF2B5EF4-FFF2-40B4-BE49-F238E27FC236}">
                  <a16:creationId xmlns:a16="http://schemas.microsoft.com/office/drawing/2014/main" id="{4E49A6EA-472A-4E87-9FEA-8FAA26E58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805"/>
              <a:ext cx="2131" cy="3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69" name="Rectangle 736">
              <a:extLst>
                <a:ext uri="{FF2B5EF4-FFF2-40B4-BE49-F238E27FC236}">
                  <a16:creationId xmlns:a16="http://schemas.microsoft.com/office/drawing/2014/main" id="{F7773630-953F-41C6-8F88-BF1047B23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842"/>
              <a:ext cx="2131" cy="37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0" name="Rectangle 737">
              <a:extLst>
                <a:ext uri="{FF2B5EF4-FFF2-40B4-BE49-F238E27FC236}">
                  <a16:creationId xmlns:a16="http://schemas.microsoft.com/office/drawing/2014/main" id="{C72B182D-181A-42BE-8530-C48E6FDFE1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879"/>
              <a:ext cx="2131" cy="3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1" name="Rectangle 738">
              <a:extLst>
                <a:ext uri="{FF2B5EF4-FFF2-40B4-BE49-F238E27FC236}">
                  <a16:creationId xmlns:a16="http://schemas.microsoft.com/office/drawing/2014/main" id="{350B9974-0010-482D-91A7-5E2B13901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917"/>
              <a:ext cx="2131" cy="3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2" name="Rectangle 739">
              <a:extLst>
                <a:ext uri="{FF2B5EF4-FFF2-40B4-BE49-F238E27FC236}">
                  <a16:creationId xmlns:a16="http://schemas.microsoft.com/office/drawing/2014/main" id="{3EB00BE7-C85A-40BB-A03C-A8BBFA02C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954"/>
              <a:ext cx="2131" cy="3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3" name="Rectangle 740">
              <a:extLst>
                <a:ext uri="{FF2B5EF4-FFF2-40B4-BE49-F238E27FC236}">
                  <a16:creationId xmlns:a16="http://schemas.microsoft.com/office/drawing/2014/main" id="{31DBE3DA-6962-4862-845E-AACBAA7EC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2991"/>
              <a:ext cx="2131" cy="3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4" name="Rectangle 741">
              <a:extLst>
                <a:ext uri="{FF2B5EF4-FFF2-40B4-BE49-F238E27FC236}">
                  <a16:creationId xmlns:a16="http://schemas.microsoft.com/office/drawing/2014/main" id="{1FDC49B6-D80E-4EC5-80F9-DC09347CA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028"/>
              <a:ext cx="2131" cy="3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5" name="Rectangle 742">
              <a:extLst>
                <a:ext uri="{FF2B5EF4-FFF2-40B4-BE49-F238E27FC236}">
                  <a16:creationId xmlns:a16="http://schemas.microsoft.com/office/drawing/2014/main" id="{C827DD55-D4AF-41FA-A74A-14DAA81AB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066"/>
              <a:ext cx="2131" cy="3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6" name="Rectangle 743">
              <a:extLst>
                <a:ext uri="{FF2B5EF4-FFF2-40B4-BE49-F238E27FC236}">
                  <a16:creationId xmlns:a16="http://schemas.microsoft.com/office/drawing/2014/main" id="{1BF0405B-93A4-440F-9F13-16CC7A601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103"/>
              <a:ext cx="2131" cy="3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7" name="Rectangle 744">
              <a:extLst>
                <a:ext uri="{FF2B5EF4-FFF2-40B4-BE49-F238E27FC236}">
                  <a16:creationId xmlns:a16="http://schemas.microsoft.com/office/drawing/2014/main" id="{664651C8-7F13-4C95-A865-95E2219B2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140"/>
              <a:ext cx="2131" cy="3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8" name="Rectangle 745">
              <a:extLst>
                <a:ext uri="{FF2B5EF4-FFF2-40B4-BE49-F238E27FC236}">
                  <a16:creationId xmlns:a16="http://schemas.microsoft.com/office/drawing/2014/main" id="{83AE876E-AA8C-40A2-8B6E-539678207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178"/>
              <a:ext cx="2131" cy="37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79" name="Rectangle 746">
              <a:extLst>
                <a:ext uri="{FF2B5EF4-FFF2-40B4-BE49-F238E27FC236}">
                  <a16:creationId xmlns:a16="http://schemas.microsoft.com/office/drawing/2014/main" id="{677A67F9-2344-4FB6-A07F-B424FAF1A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215"/>
              <a:ext cx="2131" cy="3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0" name="Rectangle 747">
              <a:extLst>
                <a:ext uri="{FF2B5EF4-FFF2-40B4-BE49-F238E27FC236}">
                  <a16:creationId xmlns:a16="http://schemas.microsoft.com/office/drawing/2014/main" id="{0E79C8EA-73C6-4092-8EE6-70CC613DA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252"/>
              <a:ext cx="2131" cy="3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1" name="Rectangle 748">
              <a:extLst>
                <a:ext uri="{FF2B5EF4-FFF2-40B4-BE49-F238E27FC236}">
                  <a16:creationId xmlns:a16="http://schemas.microsoft.com/office/drawing/2014/main" id="{2D53B97C-E294-47E9-912A-EB944D581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289"/>
              <a:ext cx="2131" cy="3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2" name="Rectangle 749">
              <a:extLst>
                <a:ext uri="{FF2B5EF4-FFF2-40B4-BE49-F238E27FC236}">
                  <a16:creationId xmlns:a16="http://schemas.microsoft.com/office/drawing/2014/main" id="{E41B981F-94FB-493B-801C-69F77327A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326"/>
              <a:ext cx="2131" cy="3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3" name="Rectangle 750">
              <a:extLst>
                <a:ext uri="{FF2B5EF4-FFF2-40B4-BE49-F238E27FC236}">
                  <a16:creationId xmlns:a16="http://schemas.microsoft.com/office/drawing/2014/main" id="{BC867753-C4CB-47CD-A4C1-B038B7DA5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363"/>
              <a:ext cx="2131" cy="3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4" name="Rectangle 751">
              <a:extLst>
                <a:ext uri="{FF2B5EF4-FFF2-40B4-BE49-F238E27FC236}">
                  <a16:creationId xmlns:a16="http://schemas.microsoft.com/office/drawing/2014/main" id="{A53AAB41-102A-4C82-86CE-E0F0EE981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401"/>
              <a:ext cx="2131" cy="3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5" name="Rectangle 752">
              <a:extLst>
                <a:ext uri="{FF2B5EF4-FFF2-40B4-BE49-F238E27FC236}">
                  <a16:creationId xmlns:a16="http://schemas.microsoft.com/office/drawing/2014/main" id="{FACCD5C8-98A9-4120-85DD-1189E5805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438"/>
              <a:ext cx="2131" cy="3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6" name="Rectangle 753">
              <a:extLst>
                <a:ext uri="{FF2B5EF4-FFF2-40B4-BE49-F238E27FC236}">
                  <a16:creationId xmlns:a16="http://schemas.microsoft.com/office/drawing/2014/main" id="{785466D2-368E-47D1-903E-B7D1A6E14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475"/>
              <a:ext cx="2131" cy="3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7" name="Rectangle 754">
              <a:extLst>
                <a:ext uri="{FF2B5EF4-FFF2-40B4-BE49-F238E27FC236}">
                  <a16:creationId xmlns:a16="http://schemas.microsoft.com/office/drawing/2014/main" id="{25C95D1A-CF9E-476C-AF31-B19EE069C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513"/>
              <a:ext cx="2131" cy="37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8" name="Rectangle 755">
              <a:extLst>
                <a:ext uri="{FF2B5EF4-FFF2-40B4-BE49-F238E27FC236}">
                  <a16:creationId xmlns:a16="http://schemas.microsoft.com/office/drawing/2014/main" id="{3BF11A09-F44D-4C0E-BB3B-E4683C7FA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550"/>
              <a:ext cx="2131" cy="3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89" name="Rectangle 756">
              <a:extLst>
                <a:ext uri="{FF2B5EF4-FFF2-40B4-BE49-F238E27FC236}">
                  <a16:creationId xmlns:a16="http://schemas.microsoft.com/office/drawing/2014/main" id="{DE07A942-C731-4C75-B441-F6D1A2F71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587"/>
              <a:ext cx="2131" cy="3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0" name="Rectangle 757">
              <a:extLst>
                <a:ext uri="{FF2B5EF4-FFF2-40B4-BE49-F238E27FC236}">
                  <a16:creationId xmlns:a16="http://schemas.microsoft.com/office/drawing/2014/main" id="{D4A7D932-2F80-49F9-974C-6C04D7E9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24"/>
              <a:ext cx="2131" cy="3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1" name="Rectangle 758">
              <a:extLst>
                <a:ext uri="{FF2B5EF4-FFF2-40B4-BE49-F238E27FC236}">
                  <a16:creationId xmlns:a16="http://schemas.microsoft.com/office/drawing/2014/main" id="{59FF7DBF-31A1-49DD-AE3C-51C2C9406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62"/>
              <a:ext cx="2131" cy="3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2" name="Rectangle 759">
              <a:extLst>
                <a:ext uri="{FF2B5EF4-FFF2-40B4-BE49-F238E27FC236}">
                  <a16:creationId xmlns:a16="http://schemas.microsoft.com/office/drawing/2014/main" id="{FBE2A0F1-9F3E-4B14-B0BA-2D8946913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699"/>
              <a:ext cx="2131" cy="3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3" name="Rectangle 760">
              <a:extLst>
                <a:ext uri="{FF2B5EF4-FFF2-40B4-BE49-F238E27FC236}">
                  <a16:creationId xmlns:a16="http://schemas.microsoft.com/office/drawing/2014/main" id="{CC5C1D05-F312-4FB4-B35B-F36611461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736"/>
              <a:ext cx="2131" cy="3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4" name="Rectangle 761">
              <a:extLst>
                <a:ext uri="{FF2B5EF4-FFF2-40B4-BE49-F238E27FC236}">
                  <a16:creationId xmlns:a16="http://schemas.microsoft.com/office/drawing/2014/main" id="{C680F994-9CE1-4A1C-B394-0E76A5221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773"/>
              <a:ext cx="2131" cy="3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5" name="Rectangle 762">
              <a:extLst>
                <a:ext uri="{FF2B5EF4-FFF2-40B4-BE49-F238E27FC236}">
                  <a16:creationId xmlns:a16="http://schemas.microsoft.com/office/drawing/2014/main" id="{1D075479-34A8-4053-AC59-465EE59C4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811"/>
              <a:ext cx="2131" cy="3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6" name="Rectangle 763">
              <a:extLst>
                <a:ext uri="{FF2B5EF4-FFF2-40B4-BE49-F238E27FC236}">
                  <a16:creationId xmlns:a16="http://schemas.microsoft.com/office/drawing/2014/main" id="{526EFEBE-671A-4B58-97A1-25A8F87AB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1" y="3848"/>
              <a:ext cx="2131" cy="1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5197" name="Rectangle 764">
              <a:extLst>
                <a:ext uri="{FF2B5EF4-FFF2-40B4-BE49-F238E27FC236}">
                  <a16:creationId xmlns:a16="http://schemas.microsoft.com/office/drawing/2014/main" id="{E7B4637C-B2C5-46B8-A64A-0A197D1B8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4" y="516"/>
              <a:ext cx="6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Componente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198" name="Rectangle 765">
              <a:extLst>
                <a:ext uri="{FF2B5EF4-FFF2-40B4-BE49-F238E27FC236}">
                  <a16:creationId xmlns:a16="http://schemas.microsoft.com/office/drawing/2014/main" id="{C23AE136-C960-42EE-8C34-1AAA0A652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516"/>
              <a:ext cx="56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Descripción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1793790" name="Rectangle 766">
              <a:extLst>
                <a:ext uri="{FF2B5EF4-FFF2-40B4-BE49-F238E27FC236}">
                  <a16:creationId xmlns:a16="http://schemas.microsoft.com/office/drawing/2014/main" id="{8BB5FA8E-84B9-4071-B718-8924E5D78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" y="1146"/>
              <a:ext cx="1670" cy="19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pPr eaLnBrk="1" hangingPunct="1">
                <a:defRPr/>
              </a:pPr>
              <a:r>
                <a:rPr lang="es-PR" altLang="en-US" sz="2000">
                  <a:solidFill>
                    <a:srgbClr val="FFFFFF"/>
                  </a:solidFill>
                  <a:effectLst>
                    <a:outerShdw blurRad="38100" dist="38100" dir="2700000" algn="tl">
                      <a:srgbClr val="808080"/>
                    </a:outerShdw>
                  </a:effectLst>
                  <a:latin typeface="Times New Roman" panose="02020603050405020304" pitchFamily="18" charset="0"/>
                </a:rPr>
                <a:t>Tipo/Modo de Actividad</a:t>
              </a:r>
              <a:endParaRPr lang="es-PR" altLang="en-US" sz="2800" b="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</a:endParaRPr>
            </a:p>
          </p:txBody>
        </p:sp>
        <p:sp>
          <p:nvSpPr>
            <p:cNvPr id="35200" name="Rectangle 767">
              <a:extLst>
                <a:ext uri="{FF2B5EF4-FFF2-40B4-BE49-F238E27FC236}">
                  <a16:creationId xmlns:a16="http://schemas.microsoft.com/office/drawing/2014/main" id="{80B7F9E2-DB07-4632-8C42-951F7B2BB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" y="657"/>
              <a:ext cx="145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Actividad Utilizando Grandes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1" name="Rectangle 768">
              <a:extLst>
                <a:ext uri="{FF2B5EF4-FFF2-40B4-BE49-F238E27FC236}">
                  <a16:creationId xmlns:a16="http://schemas.microsoft.com/office/drawing/2014/main" id="{2E826086-B7F6-4228-85D3-2093D6534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4" y="797"/>
              <a:ext cx="132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Grupos Musculares Que se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2" name="Rectangle 769">
              <a:extLst>
                <a:ext uri="{FF2B5EF4-FFF2-40B4-BE49-F238E27FC236}">
                  <a16:creationId xmlns:a16="http://schemas.microsoft.com/office/drawing/2014/main" id="{5D668860-D5DE-414A-BA74-CF0AC5E1C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936"/>
              <a:ext cx="173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Mantengan Contínuamente (Por un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3" name="Rectangle 770">
              <a:extLst>
                <a:ext uri="{FF2B5EF4-FFF2-40B4-BE49-F238E27FC236}">
                  <a16:creationId xmlns:a16="http://schemas.microsoft.com/office/drawing/2014/main" id="{94F0B18D-920C-4221-9E53-040022CCD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1076"/>
              <a:ext cx="180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Período Prolongado) y Rítmicamente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4" name="Rectangle 771">
              <a:extLst>
                <a:ext uri="{FF2B5EF4-FFF2-40B4-BE49-F238E27FC236}">
                  <a16:creationId xmlns:a16="http://schemas.microsoft.com/office/drawing/2014/main" id="{5B495093-FB22-479B-89B0-63F015731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0" y="1216"/>
              <a:ext cx="174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y Que Sean de Naturaleza Aeróbicos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5" name="Rectangle 772">
              <a:extLst>
                <a:ext uri="{FF2B5EF4-FFF2-40B4-BE49-F238E27FC236}">
                  <a16:creationId xmlns:a16="http://schemas.microsoft.com/office/drawing/2014/main" id="{0377CDCC-42BB-4C6C-9026-12B0AEC76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1" y="1355"/>
              <a:ext cx="153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EJEMPLOS: Caminar, Trotar,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6" name="Rectangle 773">
              <a:extLst>
                <a:ext uri="{FF2B5EF4-FFF2-40B4-BE49-F238E27FC236}">
                  <a16:creationId xmlns:a16="http://schemas.microsoft.com/office/drawing/2014/main" id="{79EFD52B-86D3-46A9-A665-1FF3628D0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7" y="1495"/>
              <a:ext cx="1586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Correr, Correr Bicicleta, Nadar,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07" name="Rectangle 774">
              <a:extLst>
                <a:ext uri="{FF2B5EF4-FFF2-40B4-BE49-F238E27FC236}">
                  <a16:creationId xmlns:a16="http://schemas.microsoft.com/office/drawing/2014/main" id="{93393BCC-F204-4995-AFB6-D6188EEF2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2" y="1635"/>
              <a:ext cx="1524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Baile Aeróbico, Remo, Patinaje.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1793799" name="Rectangle 775">
              <a:extLst>
                <a:ext uri="{FF2B5EF4-FFF2-40B4-BE49-F238E27FC236}">
                  <a16:creationId xmlns:a16="http://schemas.microsoft.com/office/drawing/2014/main" id="{B525684E-7850-4D8B-8ACF-33447DF44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6" y="1920"/>
              <a:ext cx="728" cy="19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pPr eaLnBrk="1" hangingPunct="1">
                <a:defRPr/>
              </a:pPr>
              <a:r>
                <a:rPr lang="es-PR" altLang="en-US" sz="2000">
                  <a:solidFill>
                    <a:srgbClr val="FFFFFF"/>
                  </a:solidFill>
                  <a:effectLst>
                    <a:outerShdw blurRad="38100" dist="38100" dir="2700000" algn="tl">
                      <a:srgbClr val="808080"/>
                    </a:outerShdw>
                  </a:effectLst>
                  <a:latin typeface="Times New Roman" panose="02020603050405020304" pitchFamily="18" charset="0"/>
                </a:rPr>
                <a:t>Intensidad</a:t>
              </a:r>
              <a:endParaRPr lang="es-PR" altLang="en-US" sz="2800" b="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</a:endParaRPr>
            </a:p>
          </p:txBody>
        </p:sp>
        <p:sp>
          <p:nvSpPr>
            <p:cNvPr id="35209" name="Rectangle 776">
              <a:extLst>
                <a:ext uri="{FF2B5EF4-FFF2-40B4-BE49-F238E27FC236}">
                  <a16:creationId xmlns:a16="http://schemas.microsoft.com/office/drawing/2014/main" id="{35A3C8C5-8BAE-4A07-9397-EE399B5EA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8" y="1775"/>
              <a:ext cx="155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40-85% del Cosumo de Oxígeno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10" name="Rectangle 777">
              <a:extLst>
                <a:ext uri="{FF2B5EF4-FFF2-40B4-BE49-F238E27FC236}">
                  <a16:creationId xmlns:a16="http://schemas.microsoft.com/office/drawing/2014/main" id="{9C549C2D-40D5-475F-B06C-FB66E456D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9" y="1915"/>
              <a:ext cx="909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Máximo (VO</a:t>
              </a:r>
              <a:r>
                <a:rPr lang="es-PR" altLang="en-US" sz="1400" baseline="-25000">
                  <a:solidFill>
                    <a:srgbClr val="FFFFFF"/>
                  </a:solidFill>
                </a:rPr>
                <a:t>2</a:t>
              </a:r>
              <a:r>
                <a:rPr lang="es-PR" altLang="en-US" sz="1400">
                  <a:solidFill>
                    <a:srgbClr val="FFFFFF"/>
                  </a:solidFill>
                </a:rPr>
                <a:t>máx)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11" name="Rectangle 778">
              <a:extLst>
                <a:ext uri="{FF2B5EF4-FFF2-40B4-BE49-F238E27FC236}">
                  <a16:creationId xmlns:a16="http://schemas.microsoft.com/office/drawing/2014/main" id="{4C5D3D43-9531-47D4-8985-8FBABD114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2054"/>
              <a:ext cx="171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 55-90% de la Frecuencia Cardíaca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12" name="Rectangle 779">
              <a:extLst>
                <a:ext uri="{FF2B5EF4-FFF2-40B4-BE49-F238E27FC236}">
                  <a16:creationId xmlns:a16="http://schemas.microsoft.com/office/drawing/2014/main" id="{1726E1ED-ABAB-4232-B67C-AEA3C4B5F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5" y="2194"/>
              <a:ext cx="88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Máxima (FCmáx)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1793804" name="Rectangle 780">
              <a:extLst>
                <a:ext uri="{FF2B5EF4-FFF2-40B4-BE49-F238E27FC236}">
                  <a16:creationId xmlns:a16="http://schemas.microsoft.com/office/drawing/2014/main" id="{4590174F-352B-40B8-B723-057540CCD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6" y="2352"/>
              <a:ext cx="640" cy="19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pPr eaLnBrk="1" hangingPunct="1">
                <a:defRPr/>
              </a:pPr>
              <a:r>
                <a:rPr lang="es-PR" altLang="en-US" sz="2000">
                  <a:solidFill>
                    <a:srgbClr val="FFFFFF"/>
                  </a:solidFill>
                  <a:effectLst>
                    <a:outerShdw blurRad="38100" dist="38100" dir="2700000" algn="tl">
                      <a:srgbClr val="808080"/>
                    </a:outerShdw>
                  </a:effectLst>
                  <a:latin typeface="Times New Roman" panose="02020603050405020304" pitchFamily="18" charset="0"/>
                </a:rPr>
                <a:t>Duración</a:t>
              </a:r>
              <a:endParaRPr lang="es-PR" altLang="en-US" sz="2000" b="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</a:endParaRPr>
            </a:p>
          </p:txBody>
        </p:sp>
        <p:sp>
          <p:nvSpPr>
            <p:cNvPr id="35214" name="Rectangle 781">
              <a:extLst>
                <a:ext uri="{FF2B5EF4-FFF2-40B4-BE49-F238E27FC236}">
                  <a16:creationId xmlns:a16="http://schemas.microsoft.com/office/drawing/2014/main" id="{F8AAD97C-EE42-4BFB-9272-7000264B82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0" y="2334"/>
              <a:ext cx="165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15 - 60 min de Actividad Aeróbica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15" name="Rectangle 782">
              <a:extLst>
                <a:ext uri="{FF2B5EF4-FFF2-40B4-BE49-F238E27FC236}">
                  <a16:creationId xmlns:a16="http://schemas.microsoft.com/office/drawing/2014/main" id="{A0A4F39B-6635-4FBF-A6A0-15E78F67B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5" y="2474"/>
              <a:ext cx="113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Contínua o Discontínua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1793807" name="Rectangle 783">
              <a:extLst>
                <a:ext uri="{FF2B5EF4-FFF2-40B4-BE49-F238E27FC236}">
                  <a16:creationId xmlns:a16="http://schemas.microsoft.com/office/drawing/2014/main" id="{68E82199-C0C3-4366-BF19-F1F3CA31E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9" y="2592"/>
              <a:ext cx="529" cy="134"/>
            </a:xfrm>
            <a:prstGeom prst="rect">
              <a:avLst/>
            </a:prstGeom>
            <a:noFill/>
            <a:ln>
              <a:noFill/>
            </a:ln>
          </p:spPr>
          <p:txBody>
            <a:bodyPr lIns="0" tIns="0" rIns="0" bIns="0">
              <a:spAutoFit/>
            </a:bodyPr>
            <a:lstStyle/>
            <a:p>
              <a:pPr eaLnBrk="1" hangingPunct="1">
                <a:defRPr/>
              </a:pPr>
              <a:r>
                <a:rPr lang="es-PR" altLang="en-US" sz="1400">
                  <a:solidFill>
                    <a:srgbClr val="FFFFFF"/>
                  </a:solidFill>
                  <a:effectLst>
                    <a:outerShdw blurRad="38100" dist="38100" dir="2700000" algn="tl">
                      <a:srgbClr val="808080"/>
                    </a:outerShdw>
                  </a:effectLst>
                  <a:latin typeface="Times New Roman" panose="02020603050405020304" pitchFamily="18" charset="0"/>
                </a:rPr>
                <a:t>Frecuencia</a:t>
              </a:r>
              <a:endParaRPr lang="es-PR" altLang="en-US" sz="1400" b="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</a:endParaRPr>
            </a:p>
          </p:txBody>
        </p:sp>
        <p:sp>
          <p:nvSpPr>
            <p:cNvPr id="35217" name="Rectangle 784">
              <a:extLst>
                <a:ext uri="{FF2B5EF4-FFF2-40B4-BE49-F238E27FC236}">
                  <a16:creationId xmlns:a16="http://schemas.microsoft.com/office/drawing/2014/main" id="{CFBCC7AA-E0CC-4B27-9A3B-2CA8E4CE3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8" y="2615"/>
              <a:ext cx="104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3 - 5 Días por Semana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1793809" name="Rectangle 785">
              <a:extLst>
                <a:ext uri="{FF2B5EF4-FFF2-40B4-BE49-F238E27FC236}">
                  <a16:creationId xmlns:a16="http://schemas.microsoft.com/office/drawing/2014/main" id="{0A337DBC-799C-4D4C-87A3-598E31FE4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2" y="3139"/>
              <a:ext cx="746" cy="192"/>
            </a:xfrm>
            <a:prstGeom prst="rect">
              <a:avLst/>
            </a:prstGeom>
            <a:noFill/>
            <a:ln>
              <a:noFill/>
            </a:ln>
          </p:spPr>
          <p:txBody>
            <a:bodyPr wrap="none" lIns="0" tIns="0" rIns="0" bIns="0">
              <a:spAutoFit/>
            </a:bodyPr>
            <a:lstStyle/>
            <a:p>
              <a:pPr eaLnBrk="1" hangingPunct="1">
                <a:defRPr/>
              </a:pPr>
              <a:r>
                <a:rPr lang="es-PR" altLang="en-US" sz="2000">
                  <a:solidFill>
                    <a:srgbClr val="FFFFFF"/>
                  </a:solidFill>
                  <a:effectLst>
                    <a:outerShdw blurRad="38100" dist="38100" dir="2700000" algn="tl">
                      <a:srgbClr val="808080"/>
                    </a:outerShdw>
                  </a:effectLst>
                  <a:latin typeface="Times New Roman" panose="02020603050405020304" pitchFamily="18" charset="0"/>
                </a:rPr>
                <a:t>Progresión</a:t>
              </a:r>
              <a:endParaRPr lang="es-PR" altLang="en-US" sz="2000" b="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</a:endParaRPr>
            </a:p>
          </p:txBody>
        </p:sp>
        <p:sp>
          <p:nvSpPr>
            <p:cNvPr id="35219" name="Rectangle 786">
              <a:extLst>
                <a:ext uri="{FF2B5EF4-FFF2-40B4-BE49-F238E27FC236}">
                  <a16:creationId xmlns:a16="http://schemas.microsoft.com/office/drawing/2014/main" id="{02C7B109-0DD9-4130-8C92-7AA43133FC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755"/>
              <a:ext cx="176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Ajustar El Trabajo Total por Sesión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0" name="Rectangle 787">
              <a:extLst>
                <a:ext uri="{FF2B5EF4-FFF2-40B4-BE49-F238E27FC236}">
                  <a16:creationId xmlns:a16="http://schemas.microsoft.com/office/drawing/2014/main" id="{D348E32D-DA22-44EC-815F-D0A182092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2" y="2895"/>
              <a:ext cx="1822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(Aumentar en Intensidad, Duración 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1" name="Rectangle 788">
              <a:extLst>
                <a:ext uri="{FF2B5EF4-FFF2-40B4-BE49-F238E27FC236}">
                  <a16:creationId xmlns:a16="http://schemas.microsoft.com/office/drawing/2014/main" id="{F28307A8-61CF-45B4-A620-674937D91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0" y="3035"/>
              <a:ext cx="152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Combinación de Ambas) Como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2" name="Rectangle 789">
              <a:extLst>
                <a:ext uri="{FF2B5EF4-FFF2-40B4-BE49-F238E27FC236}">
                  <a16:creationId xmlns:a16="http://schemas.microsoft.com/office/drawing/2014/main" id="{9519ED6B-96C6-4B89-A841-E6D641F07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2" y="3174"/>
              <a:ext cx="115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Resultado del Efecto de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3" name="Rectangle 790">
              <a:extLst>
                <a:ext uri="{FF2B5EF4-FFF2-40B4-BE49-F238E27FC236}">
                  <a16:creationId xmlns:a16="http://schemas.microsoft.com/office/drawing/2014/main" id="{20648D5B-DF6C-483A-8DC5-681855E0C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6" y="3314"/>
              <a:ext cx="1763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Acondicionamiento (Observado más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4" name="Rectangle 791">
              <a:extLst>
                <a:ext uri="{FF2B5EF4-FFF2-40B4-BE49-F238E27FC236}">
                  <a16:creationId xmlns:a16="http://schemas.microsoft.com/office/drawing/2014/main" id="{819C8336-697E-4E46-890D-CDA9A33BF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3454"/>
              <a:ext cx="1748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Notablemente Durante las Primeros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5" name="Rectangle 792">
              <a:extLst>
                <a:ext uri="{FF2B5EF4-FFF2-40B4-BE49-F238E27FC236}">
                  <a16:creationId xmlns:a16="http://schemas.microsoft.com/office/drawing/2014/main" id="{D04778DB-FC88-4711-93A5-12D6FE57C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3593"/>
              <a:ext cx="1471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6 - 8 Semanas) de un Ejercicio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6" name="Rectangle 793">
              <a:extLst>
                <a:ext uri="{FF2B5EF4-FFF2-40B4-BE49-F238E27FC236}">
                  <a16:creationId xmlns:a16="http://schemas.microsoft.com/office/drawing/2014/main" id="{2B0DD1FC-DAA4-4E14-AB21-03E7670A1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0" y="3733"/>
              <a:ext cx="447" cy="1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400">
                  <a:solidFill>
                    <a:srgbClr val="FFFFFF"/>
                  </a:solidFill>
                </a:rPr>
                <a:t>Contínuo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5227" name="Line 794">
              <a:extLst>
                <a:ext uri="{FF2B5EF4-FFF2-40B4-BE49-F238E27FC236}">
                  <a16:creationId xmlns:a16="http://schemas.microsoft.com/office/drawing/2014/main" id="{7C7A80F1-F265-4A86-8407-CAC39C74C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" y="650"/>
              <a:ext cx="4262" cy="1"/>
            </a:xfrm>
            <a:prstGeom prst="line">
              <a:avLst/>
            </a:prstGeom>
            <a:noFill/>
            <a:ln w="5238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228" name="Line 795">
              <a:extLst>
                <a:ext uri="{FF2B5EF4-FFF2-40B4-BE49-F238E27FC236}">
                  <a16:creationId xmlns:a16="http://schemas.microsoft.com/office/drawing/2014/main" id="{82C036EE-B047-4A26-84EB-0FFF5B92C1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31" y="510"/>
              <a:ext cx="1" cy="3358"/>
            </a:xfrm>
            <a:prstGeom prst="line">
              <a:avLst/>
            </a:prstGeom>
            <a:noFill/>
            <a:ln w="5238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4825" name="Picture 796" descr="CamCord1">
            <a:extLst>
              <a:ext uri="{FF2B5EF4-FFF2-40B4-BE49-F238E27FC236}">
                <a16:creationId xmlns:a16="http://schemas.microsoft.com/office/drawing/2014/main" id="{C6E69377-ACC5-4423-99B7-6047C890C1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26" name="Picture 797" descr="35mmCamera1">
            <a:extLst>
              <a:ext uri="{FF2B5EF4-FFF2-40B4-BE49-F238E27FC236}">
                <a16:creationId xmlns:a16="http://schemas.microsoft.com/office/drawing/2014/main" id="{BA8318AC-DC3A-483F-8426-90C412E580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27" name="AutoShape 79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9A1618F6-B0E9-4238-90E1-A256FDA7E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28" name="AutoShape 79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DD93D75-09EA-41B1-A6A4-94A1A92F6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29" name="AutoShape 80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37E3B37-952D-4D1A-B12A-F22CA4EE7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30" name="AutoShape 80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465C1E9-10BD-41CE-96E8-0421755FC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31" name="AutoShape 80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0034DB7-B98E-4735-B11C-962660643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32" name="AutoShape 80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3DA574EF-382C-452B-9073-CA77FAC6B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33" name="AutoShape 80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229BFCD-B016-4DFE-97BB-3594B13A8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4834" name="AutoShape 805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A38CFEBA-8BB3-460F-BEA5-1F6DA09F8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3830" name="AutoShape 806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F785219-9146-462A-9DC0-68C841DC67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3831" name="Text Box 807">
            <a:extLst>
              <a:ext uri="{FF2B5EF4-FFF2-40B4-BE49-F238E27FC236}">
                <a16:creationId xmlns:a16="http://schemas.microsoft.com/office/drawing/2014/main" id="{BA370CB3-F5D7-4715-B035-7989C0E8B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3832" name="AutoShape 80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C24454C-6CDA-4157-8FEC-3F7BCC976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3833" name="AutoShape 80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EE56ECA-EAFA-4A86-8868-2021F7010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3834" name="AutoShape 81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6C73C6B-5BF0-4EAC-AFE3-30430528FA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3835" name="AutoShape 8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A9ED5C6-5489-49A2-A98D-747E058E8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3836" name="AutoShape 8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5E76F11-7F2E-4079-B329-51D29FE85A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Text Box 2">
            <a:extLst>
              <a:ext uri="{FF2B5EF4-FFF2-40B4-BE49-F238E27FC236}">
                <a16:creationId xmlns:a16="http://schemas.microsoft.com/office/drawing/2014/main" id="{80999155-BD28-4112-A757-2401FDF1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2224088"/>
            <a:ext cx="90678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s-PR" altLang="en-US" sz="2800">
                <a:latin typeface="Arial" panose="020B0604020202020204" pitchFamily="34" charset="0"/>
              </a:rPr>
              <a:t>FCE = [ (FCmáx -</a:t>
            </a:r>
            <a:r>
              <a:rPr lang="es-PR" altLang="en-US" sz="1800">
                <a:latin typeface="Arial" panose="020B0604020202020204" pitchFamily="34" charset="0"/>
              </a:rPr>
              <a:t> </a:t>
            </a:r>
            <a:r>
              <a:rPr lang="es-PR" altLang="en-US" sz="2800">
                <a:latin typeface="Arial" panose="020B0604020202020204" pitchFamily="34" charset="0"/>
              </a:rPr>
              <a:t>FCrep) (% entrenamiento) ]+FCrep</a:t>
            </a:r>
          </a:p>
        </p:txBody>
      </p:sp>
      <p:sp>
        <p:nvSpPr>
          <p:cNvPr id="1794051" name="Text Box 3">
            <a:extLst>
              <a:ext uri="{FF2B5EF4-FFF2-40B4-BE49-F238E27FC236}">
                <a16:creationId xmlns:a16="http://schemas.microsoft.com/office/drawing/2014/main" id="{32BD5047-23AF-4441-9FC0-5F19EA4DA0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4325" y="1001713"/>
            <a:ext cx="6124575" cy="701675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>
            <a:spAutoFit/>
          </a:bodyPr>
          <a:lstStyle/>
          <a:p>
            <a:pPr eaLnBrk="1" hangingPunct="1">
              <a:defRPr/>
            </a:pPr>
            <a:r>
              <a:rPr lang="es-PR" altLang="en-US" sz="4000">
                <a:effectLst>
                  <a:outerShdw blurRad="38100" dist="38100" dir="2700000" algn="tl">
                    <a:srgbClr val="FFFFFF"/>
                  </a:outerShdw>
                </a:effectLst>
                <a:latin typeface="Arial Black" panose="020B0A04020102020204" pitchFamily="34" charset="0"/>
              </a:rPr>
              <a:t>Fórmula de Karvonen</a:t>
            </a:r>
          </a:p>
        </p:txBody>
      </p:sp>
      <p:sp>
        <p:nvSpPr>
          <p:cNvPr id="35844" name="Text Box 4">
            <a:extLst>
              <a:ext uri="{FF2B5EF4-FFF2-40B4-BE49-F238E27FC236}">
                <a16:creationId xmlns:a16="http://schemas.microsoft.com/office/drawing/2014/main" id="{7420EA93-E75A-462F-9F1D-61144A5E3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3290888"/>
            <a:ext cx="1689100" cy="5191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s-PR" altLang="en-US" sz="2800">
                <a:latin typeface="Arial" panose="020B0604020202020204" pitchFamily="34" charset="0"/>
              </a:rPr>
              <a:t>40 a 85%</a:t>
            </a:r>
          </a:p>
        </p:txBody>
      </p:sp>
      <p:sp>
        <p:nvSpPr>
          <p:cNvPr id="35845" name="Text Box 5">
            <a:extLst>
              <a:ext uri="{FF2B5EF4-FFF2-40B4-BE49-F238E27FC236}">
                <a16:creationId xmlns:a16="http://schemas.microsoft.com/office/drawing/2014/main" id="{BBF5A54D-8E74-472F-862A-59ACE4589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81200" y="3200400"/>
            <a:ext cx="1392238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s-PR" altLang="en-US" sz="2800">
                <a:latin typeface="Arial" panose="020B0604020202020204" pitchFamily="34" charset="0"/>
              </a:rPr>
              <a:t>FCresv</a:t>
            </a:r>
          </a:p>
        </p:txBody>
      </p:sp>
      <p:sp>
        <p:nvSpPr>
          <p:cNvPr id="35846" name="Freeform 6">
            <a:extLst>
              <a:ext uri="{FF2B5EF4-FFF2-40B4-BE49-F238E27FC236}">
                <a16:creationId xmlns:a16="http://schemas.microsoft.com/office/drawing/2014/main" id="{1B418693-0775-48FE-8EFD-05E384964934}"/>
              </a:ext>
            </a:extLst>
          </p:cNvPr>
          <p:cNvSpPr>
            <a:spLocks/>
          </p:cNvSpPr>
          <p:nvPr/>
        </p:nvSpPr>
        <p:spPr bwMode="auto">
          <a:xfrm>
            <a:off x="1447800" y="2667000"/>
            <a:ext cx="2743200" cy="381000"/>
          </a:xfrm>
          <a:custGeom>
            <a:avLst/>
            <a:gdLst>
              <a:gd name="T0" fmla="*/ 0 w 1584"/>
              <a:gd name="T1" fmla="*/ 120967500 h 240"/>
              <a:gd name="T2" fmla="*/ 0 w 1584"/>
              <a:gd name="T3" fmla="*/ 604837500 h 240"/>
              <a:gd name="T4" fmla="*/ 2147483646 w 1584"/>
              <a:gd name="T5" fmla="*/ 604837500 h 240"/>
              <a:gd name="T6" fmla="*/ 2147483646 w 1584"/>
              <a:gd name="T7" fmla="*/ 0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4" h="240">
                <a:moveTo>
                  <a:pt x="0" y="48"/>
                </a:moveTo>
                <a:lnTo>
                  <a:pt x="0" y="240"/>
                </a:lnTo>
                <a:lnTo>
                  <a:pt x="1584" y="240"/>
                </a:lnTo>
                <a:lnTo>
                  <a:pt x="1584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7" name="Freeform 7">
            <a:extLst>
              <a:ext uri="{FF2B5EF4-FFF2-40B4-BE49-F238E27FC236}">
                <a16:creationId xmlns:a16="http://schemas.microsoft.com/office/drawing/2014/main" id="{7FC895F7-DA1B-480F-9325-0FCD56BE8C3F}"/>
              </a:ext>
            </a:extLst>
          </p:cNvPr>
          <p:cNvSpPr>
            <a:spLocks/>
          </p:cNvSpPr>
          <p:nvPr/>
        </p:nvSpPr>
        <p:spPr bwMode="auto">
          <a:xfrm>
            <a:off x="4343400" y="2667000"/>
            <a:ext cx="2971800" cy="381000"/>
          </a:xfrm>
          <a:custGeom>
            <a:avLst/>
            <a:gdLst>
              <a:gd name="T0" fmla="*/ 0 w 1584"/>
              <a:gd name="T1" fmla="*/ 120967500 h 240"/>
              <a:gd name="T2" fmla="*/ 0 w 1584"/>
              <a:gd name="T3" fmla="*/ 604837500 h 240"/>
              <a:gd name="T4" fmla="*/ 2147483646 w 1584"/>
              <a:gd name="T5" fmla="*/ 604837500 h 240"/>
              <a:gd name="T6" fmla="*/ 2147483646 w 1584"/>
              <a:gd name="T7" fmla="*/ 0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584" h="240">
                <a:moveTo>
                  <a:pt x="0" y="48"/>
                </a:moveTo>
                <a:lnTo>
                  <a:pt x="0" y="240"/>
                </a:lnTo>
                <a:lnTo>
                  <a:pt x="1584" y="240"/>
                </a:lnTo>
                <a:lnTo>
                  <a:pt x="1584" y="0"/>
                </a:lnTo>
              </a:path>
            </a:pathLst>
          </a:custGeom>
          <a:noFill/>
          <a:ln w="38100" cmpd="sng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8" name="Line 8">
            <a:extLst>
              <a:ext uri="{FF2B5EF4-FFF2-40B4-BE49-F238E27FC236}">
                <a16:creationId xmlns:a16="http://schemas.microsoft.com/office/drawing/2014/main" id="{08EEE520-20DC-41A1-928C-4B6DEF2E64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0" y="3048000"/>
            <a:ext cx="0" cy="2286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9" name="Line 9">
            <a:extLst>
              <a:ext uri="{FF2B5EF4-FFF2-40B4-BE49-F238E27FC236}">
                <a16:creationId xmlns:a16="http://schemas.microsoft.com/office/drawing/2014/main" id="{7A9501BA-D146-4578-BDDB-FCED32A3C76E}"/>
              </a:ext>
            </a:extLst>
          </p:cNvPr>
          <p:cNvSpPr>
            <a:spLocks noChangeShapeType="1"/>
          </p:cNvSpPr>
          <p:nvPr/>
        </p:nvSpPr>
        <p:spPr bwMode="auto">
          <a:xfrm>
            <a:off x="5791200" y="3048000"/>
            <a:ext cx="0" cy="228600"/>
          </a:xfrm>
          <a:prstGeom prst="line">
            <a:avLst/>
          </a:prstGeom>
          <a:noFill/>
          <a:ln w="5715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35850" name="Picture 10" descr="CamCord1">
            <a:extLst>
              <a:ext uri="{FF2B5EF4-FFF2-40B4-BE49-F238E27FC236}">
                <a16:creationId xmlns:a16="http://schemas.microsoft.com/office/drawing/2014/main" id="{B6632B26-A69A-4E37-B9CA-FF81A38062C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851" name="Picture 11" descr="35mmCamera1">
            <a:extLst>
              <a:ext uri="{FF2B5EF4-FFF2-40B4-BE49-F238E27FC236}">
                <a16:creationId xmlns:a16="http://schemas.microsoft.com/office/drawing/2014/main" id="{2F08E884-55ED-48D3-B869-7FAD24BFE7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852" name="AutoShape 12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45C85E3E-7B19-4ED0-801E-593F0A0D2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3" name="AutoShape 13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1CFF216-043A-4DD6-AD76-9905BA0E4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4" name="AutoShape 14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976EA68-E019-4D89-902B-9EE96D0C3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5" name="AutoShape 15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E8978ECF-D711-4ABC-AD87-1E3F29378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6" name="AutoShape 1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F9203F9-B890-4533-8322-0082203E2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7" name="AutoShape 17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7378A0C-C332-4430-B6DC-20573AD76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8" name="AutoShape 18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8F853A30-A460-4F54-9DE2-105B3710C1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5859" name="AutoShape 19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046E4DCA-9DFF-4CF4-9203-05DB180F0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4068" name="AutoShape 20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05A0A779-22C5-4F4C-A8F2-061803C6EE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4069" name="Text Box 21">
            <a:extLst>
              <a:ext uri="{FF2B5EF4-FFF2-40B4-BE49-F238E27FC236}">
                <a16:creationId xmlns:a16="http://schemas.microsoft.com/office/drawing/2014/main" id="{094E1965-C3E7-42E4-A685-FE3AC458E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4070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A6718CA-43B2-43C1-9C48-EEA25190F5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4071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E5622C3-2BA7-4D4F-B906-E73B992A4F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4072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F05A971-C935-4604-B6EB-4CFA78074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4073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1A8DC7B-0CD1-4CB9-A8FA-E4018281F7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4074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A8CBB5F-7F5F-4266-A8F8-B59133AEC5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  <p:sp>
        <p:nvSpPr>
          <p:cNvPr id="35867" name="AutoShape 27">
            <a:hlinkClick r:id="rId6" highlightClick="1"/>
            <a:extLst>
              <a:ext uri="{FF2B5EF4-FFF2-40B4-BE49-F238E27FC236}">
                <a16:creationId xmlns:a16="http://schemas.microsoft.com/office/drawing/2014/main" id="{AAA5DAAC-20BE-43A5-A5CD-E98B03D2F3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4876800"/>
            <a:ext cx="4343400" cy="4572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1800">
                <a:solidFill>
                  <a:srgbClr val="000000"/>
                </a:solidFill>
                <a:latin typeface="Arial" panose="020B0604020202020204" pitchFamily="34" charset="0"/>
              </a:rPr>
              <a:t>Tutorial de Rx Ejercicio</a:t>
            </a:r>
          </a:p>
        </p:txBody>
      </p:sp>
    </p:spTree>
  </p:cSld>
  <p:clrMapOvr>
    <a:masterClrMapping/>
  </p:clrMapOvr>
  <p:transition>
    <p:random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2">
            <a:extLst>
              <a:ext uri="{FF2B5EF4-FFF2-40B4-BE49-F238E27FC236}">
                <a16:creationId xmlns:a16="http://schemas.microsoft.com/office/drawing/2014/main" id="{F08A3CA7-92BF-470A-8A04-BA8E10D347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28600"/>
            <a:ext cx="5638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US" altLang="en-US" sz="1800">
                <a:solidFill>
                  <a:srgbClr val="FFFF00"/>
                </a:solidFill>
              </a:rPr>
              <a:t>LA PRESCRICIÓN DE EJERCICIO</a:t>
            </a:r>
            <a:br>
              <a:rPr lang="en-US" altLang="en-US" sz="1800">
                <a:solidFill>
                  <a:srgbClr val="FFFF00"/>
                </a:solidFill>
              </a:rPr>
            </a:br>
            <a:r>
              <a:rPr lang="en-US" altLang="en-US" sz="1800">
                <a:solidFill>
                  <a:srgbClr val="FFFF00"/>
                </a:solidFill>
              </a:rPr>
              <a:t>PARA LA POBLACIÓN OBESA</a:t>
            </a:r>
            <a:br>
              <a:rPr lang="en-US" altLang="en-US" sz="1800">
                <a:solidFill>
                  <a:srgbClr val="FFFF00"/>
                </a:solidFill>
              </a:rPr>
            </a:br>
            <a:r>
              <a:rPr lang="en-US" altLang="en-US" sz="1800">
                <a:solidFill>
                  <a:srgbClr val="FFFF00"/>
                </a:solidFill>
              </a:rPr>
              <a:t>*La Dosis de Ejercicio *</a:t>
            </a:r>
            <a:endParaRPr lang="en-029" altLang="en-US" sz="1800">
              <a:solidFill>
                <a:srgbClr val="FFFF00"/>
              </a:solidFill>
            </a:endParaRPr>
          </a:p>
        </p:txBody>
      </p:sp>
      <p:sp>
        <p:nvSpPr>
          <p:cNvPr id="36867" name="Rectangle 3">
            <a:extLst>
              <a:ext uri="{FF2B5EF4-FFF2-40B4-BE49-F238E27FC236}">
                <a16:creationId xmlns:a16="http://schemas.microsoft.com/office/drawing/2014/main" id="{1E691B16-E23F-409E-BCA5-4A16BBA0C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6248400"/>
            <a:ext cx="8610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1400">
                <a:solidFill>
                  <a:srgbClr val="FFFF00"/>
                </a:solidFill>
              </a:rPr>
              <a:t>*</a:t>
            </a:r>
            <a:r>
              <a:rPr lang="en-US" altLang="en-US" sz="1400" b="0">
                <a:solidFill>
                  <a:srgbClr val="FFFF00"/>
                </a:solidFill>
              </a:rPr>
              <a:t>American College of Sports Medicine (1991). </a:t>
            </a:r>
            <a:r>
              <a:rPr lang="en-US" altLang="en-US" sz="1400" i="1">
                <a:solidFill>
                  <a:srgbClr val="FFFF00"/>
                </a:solidFill>
              </a:rPr>
              <a:t>Guidelines for Exercise Testing and Prescription (</a:t>
            </a:r>
            <a:r>
              <a:rPr lang="en-US" altLang="en-US" sz="1400" b="0">
                <a:solidFill>
                  <a:srgbClr val="FFFF00"/>
                </a:solidFill>
              </a:rPr>
              <a:t>4ta.ed, pp. 95-96). </a:t>
            </a:r>
            <a:br>
              <a:rPr lang="en-US" altLang="en-US" sz="1400" b="0">
                <a:solidFill>
                  <a:srgbClr val="FFFF00"/>
                </a:solidFill>
              </a:rPr>
            </a:br>
            <a:r>
              <a:rPr lang="en-US" altLang="en-US" sz="1400" b="0">
                <a:solidFill>
                  <a:srgbClr val="FFFF00"/>
                </a:solidFill>
              </a:rPr>
              <a:t>   Philadelphia:  Lea &amp; Febiger</a:t>
            </a:r>
            <a:endParaRPr lang="en-029" altLang="en-US" sz="1400" b="0">
              <a:solidFill>
                <a:srgbClr val="FFFF00"/>
              </a:solidFill>
            </a:endParaRPr>
          </a:p>
        </p:txBody>
      </p:sp>
      <p:grpSp>
        <p:nvGrpSpPr>
          <p:cNvPr id="36868" name="Group 4">
            <a:extLst>
              <a:ext uri="{FF2B5EF4-FFF2-40B4-BE49-F238E27FC236}">
                <a16:creationId xmlns:a16="http://schemas.microsoft.com/office/drawing/2014/main" id="{04A6703E-8787-4642-92CB-7FB2A24B6A0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0600" y="777875"/>
            <a:ext cx="7162800" cy="5416550"/>
            <a:chOff x="624" y="490"/>
            <a:chExt cx="4512" cy="3412"/>
          </a:xfrm>
        </p:grpSpPr>
        <p:sp>
          <p:nvSpPr>
            <p:cNvPr id="36886" name="AutoShape 5">
              <a:extLst>
                <a:ext uri="{FF2B5EF4-FFF2-40B4-BE49-F238E27FC236}">
                  <a16:creationId xmlns:a16="http://schemas.microsoft.com/office/drawing/2014/main" id="{84613045-43BB-4A1C-ACA6-E52D15B76C1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24" y="490"/>
              <a:ext cx="4512" cy="34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887" name="Group 6">
              <a:extLst>
                <a:ext uri="{FF2B5EF4-FFF2-40B4-BE49-F238E27FC236}">
                  <a16:creationId xmlns:a16="http://schemas.microsoft.com/office/drawing/2014/main" id="{883C344F-8429-4283-9D59-4E4AD8586D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" y="515"/>
              <a:ext cx="4478" cy="1415"/>
              <a:chOff x="642" y="515"/>
              <a:chExt cx="4478" cy="1415"/>
            </a:xfrm>
          </p:grpSpPr>
          <p:sp>
            <p:nvSpPr>
              <p:cNvPr id="37468" name="Rectangle 7">
                <a:extLst>
                  <a:ext uri="{FF2B5EF4-FFF2-40B4-BE49-F238E27FC236}">
                    <a16:creationId xmlns:a16="http://schemas.microsoft.com/office/drawing/2014/main" id="{B6A1B0BC-F904-49E0-AEF4-D7D65BE3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15"/>
                <a:ext cx="2239" cy="1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9" name="Rectangle 8">
                <a:extLst>
                  <a:ext uri="{FF2B5EF4-FFF2-40B4-BE49-F238E27FC236}">
                    <a16:creationId xmlns:a16="http://schemas.microsoft.com/office/drawing/2014/main" id="{32EC5A4D-A762-4149-9792-C4DAF423D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25"/>
                <a:ext cx="2239" cy="10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0" name="Rectangle 9">
                <a:extLst>
                  <a:ext uri="{FF2B5EF4-FFF2-40B4-BE49-F238E27FC236}">
                    <a16:creationId xmlns:a16="http://schemas.microsoft.com/office/drawing/2014/main" id="{BED6B97E-65BC-425E-8700-84F2CCD7D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35"/>
                <a:ext cx="2239" cy="11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1" name="Rectangle 10">
                <a:extLst>
                  <a:ext uri="{FF2B5EF4-FFF2-40B4-BE49-F238E27FC236}">
                    <a16:creationId xmlns:a16="http://schemas.microsoft.com/office/drawing/2014/main" id="{2C07F8FA-D9CF-4281-BB72-7B5245CC3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46"/>
                <a:ext cx="2239" cy="10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2" name="Rectangle 11">
                <a:extLst>
                  <a:ext uri="{FF2B5EF4-FFF2-40B4-BE49-F238E27FC236}">
                    <a16:creationId xmlns:a16="http://schemas.microsoft.com/office/drawing/2014/main" id="{FDAD87EB-AAA4-4304-9EFE-25734B5EF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56"/>
                <a:ext cx="2239" cy="11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3" name="Rectangle 12">
                <a:extLst>
                  <a:ext uri="{FF2B5EF4-FFF2-40B4-BE49-F238E27FC236}">
                    <a16:creationId xmlns:a16="http://schemas.microsoft.com/office/drawing/2014/main" id="{F3A6D111-F5B7-408D-8AC1-83CED09EE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67"/>
                <a:ext cx="2239" cy="10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4" name="Rectangle 13">
                <a:extLst>
                  <a:ext uri="{FF2B5EF4-FFF2-40B4-BE49-F238E27FC236}">
                    <a16:creationId xmlns:a16="http://schemas.microsoft.com/office/drawing/2014/main" id="{773BF7C0-EFCD-431A-96F9-BEB4739F2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77"/>
                <a:ext cx="2239" cy="11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5" name="Rectangle 14">
                <a:extLst>
                  <a:ext uri="{FF2B5EF4-FFF2-40B4-BE49-F238E27FC236}">
                    <a16:creationId xmlns:a16="http://schemas.microsoft.com/office/drawing/2014/main" id="{F9E6DA96-9105-4F85-AFEC-2215616F9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88"/>
                <a:ext cx="2239" cy="10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6" name="Rectangle 15">
                <a:extLst>
                  <a:ext uri="{FF2B5EF4-FFF2-40B4-BE49-F238E27FC236}">
                    <a16:creationId xmlns:a16="http://schemas.microsoft.com/office/drawing/2014/main" id="{08361FAE-FCC4-46D3-AE97-1F1C0348B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98"/>
                <a:ext cx="2239" cy="11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7" name="Rectangle 16">
                <a:extLst>
                  <a:ext uri="{FF2B5EF4-FFF2-40B4-BE49-F238E27FC236}">
                    <a16:creationId xmlns:a16="http://schemas.microsoft.com/office/drawing/2014/main" id="{3FF3062D-E1EF-4697-80E9-C13398AE3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09"/>
                <a:ext cx="2239" cy="10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8" name="Rectangle 17">
                <a:extLst>
                  <a:ext uri="{FF2B5EF4-FFF2-40B4-BE49-F238E27FC236}">
                    <a16:creationId xmlns:a16="http://schemas.microsoft.com/office/drawing/2014/main" id="{D04285DE-8FEE-430A-A4FB-454A356C3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19"/>
                <a:ext cx="2239" cy="10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79" name="Rectangle 18">
                <a:extLst>
                  <a:ext uri="{FF2B5EF4-FFF2-40B4-BE49-F238E27FC236}">
                    <a16:creationId xmlns:a16="http://schemas.microsoft.com/office/drawing/2014/main" id="{1048EB79-7232-463D-B829-9968D6671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29"/>
                <a:ext cx="2239" cy="11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0" name="Rectangle 19">
                <a:extLst>
                  <a:ext uri="{FF2B5EF4-FFF2-40B4-BE49-F238E27FC236}">
                    <a16:creationId xmlns:a16="http://schemas.microsoft.com/office/drawing/2014/main" id="{C32DFB22-9B1F-4BA9-B8B7-B50DACBED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40"/>
                <a:ext cx="2239" cy="10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1" name="Rectangle 20">
                <a:extLst>
                  <a:ext uri="{FF2B5EF4-FFF2-40B4-BE49-F238E27FC236}">
                    <a16:creationId xmlns:a16="http://schemas.microsoft.com/office/drawing/2014/main" id="{5BBC4993-51DA-4E1C-A033-501559C3B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50"/>
                <a:ext cx="2239" cy="11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2" name="Rectangle 21">
                <a:extLst>
                  <a:ext uri="{FF2B5EF4-FFF2-40B4-BE49-F238E27FC236}">
                    <a16:creationId xmlns:a16="http://schemas.microsoft.com/office/drawing/2014/main" id="{C9A775FD-315E-474C-915B-DEF218582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61"/>
                <a:ext cx="2239" cy="10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3" name="Rectangle 22">
                <a:extLst>
                  <a:ext uri="{FF2B5EF4-FFF2-40B4-BE49-F238E27FC236}">
                    <a16:creationId xmlns:a16="http://schemas.microsoft.com/office/drawing/2014/main" id="{EC96509A-685F-4E82-AF71-AA30917BD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71"/>
                <a:ext cx="2239" cy="10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4" name="Rectangle 23">
                <a:extLst>
                  <a:ext uri="{FF2B5EF4-FFF2-40B4-BE49-F238E27FC236}">
                    <a16:creationId xmlns:a16="http://schemas.microsoft.com/office/drawing/2014/main" id="{157420FE-5560-40E8-80D8-2334EAA44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81"/>
                <a:ext cx="2239" cy="11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5" name="Rectangle 24">
                <a:extLst>
                  <a:ext uri="{FF2B5EF4-FFF2-40B4-BE49-F238E27FC236}">
                    <a16:creationId xmlns:a16="http://schemas.microsoft.com/office/drawing/2014/main" id="{DDE411E6-512D-446B-BC94-E69B3466A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92"/>
                <a:ext cx="2239" cy="10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6" name="Rectangle 25">
                <a:extLst>
                  <a:ext uri="{FF2B5EF4-FFF2-40B4-BE49-F238E27FC236}">
                    <a16:creationId xmlns:a16="http://schemas.microsoft.com/office/drawing/2014/main" id="{FA23B0CF-9B4C-437E-A209-DAA5EA55C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02"/>
                <a:ext cx="2239" cy="11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7" name="Rectangle 26">
                <a:extLst>
                  <a:ext uri="{FF2B5EF4-FFF2-40B4-BE49-F238E27FC236}">
                    <a16:creationId xmlns:a16="http://schemas.microsoft.com/office/drawing/2014/main" id="{9FF79664-0E24-4381-AD9D-FBCCD7AD4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13"/>
                <a:ext cx="2239" cy="10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8" name="Rectangle 27">
                <a:extLst>
                  <a:ext uri="{FF2B5EF4-FFF2-40B4-BE49-F238E27FC236}">
                    <a16:creationId xmlns:a16="http://schemas.microsoft.com/office/drawing/2014/main" id="{A42265A4-653E-4912-83E5-4001AED06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23"/>
                <a:ext cx="2239" cy="11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89" name="Rectangle 28">
                <a:extLst>
                  <a:ext uri="{FF2B5EF4-FFF2-40B4-BE49-F238E27FC236}">
                    <a16:creationId xmlns:a16="http://schemas.microsoft.com/office/drawing/2014/main" id="{C7336C03-6F9D-4413-B5DA-FD88FC755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34"/>
                <a:ext cx="2239" cy="10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0" name="Rectangle 29">
                <a:extLst>
                  <a:ext uri="{FF2B5EF4-FFF2-40B4-BE49-F238E27FC236}">
                    <a16:creationId xmlns:a16="http://schemas.microsoft.com/office/drawing/2014/main" id="{14EC1279-BDDF-4020-AB81-B12738620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44"/>
                <a:ext cx="2239" cy="11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1" name="Rectangle 30">
                <a:extLst>
                  <a:ext uri="{FF2B5EF4-FFF2-40B4-BE49-F238E27FC236}">
                    <a16:creationId xmlns:a16="http://schemas.microsoft.com/office/drawing/2014/main" id="{ABBFEB7C-E46D-4768-B616-F0E2E5495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55"/>
                <a:ext cx="2239" cy="10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2" name="Rectangle 31">
                <a:extLst>
                  <a:ext uri="{FF2B5EF4-FFF2-40B4-BE49-F238E27FC236}">
                    <a16:creationId xmlns:a16="http://schemas.microsoft.com/office/drawing/2014/main" id="{DA391DDB-9CA6-4FCA-875C-06FC45374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65"/>
                <a:ext cx="2239" cy="11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3" name="Rectangle 32">
                <a:extLst>
                  <a:ext uri="{FF2B5EF4-FFF2-40B4-BE49-F238E27FC236}">
                    <a16:creationId xmlns:a16="http://schemas.microsoft.com/office/drawing/2014/main" id="{0EEC799A-7669-44DC-BC02-931F5D00D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76"/>
                <a:ext cx="2239" cy="10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4" name="Rectangle 33">
                <a:extLst>
                  <a:ext uri="{FF2B5EF4-FFF2-40B4-BE49-F238E27FC236}">
                    <a16:creationId xmlns:a16="http://schemas.microsoft.com/office/drawing/2014/main" id="{0AFEDE3D-762B-4AB5-8555-4B157940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86"/>
                <a:ext cx="2239" cy="10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5" name="Rectangle 34">
                <a:extLst>
                  <a:ext uri="{FF2B5EF4-FFF2-40B4-BE49-F238E27FC236}">
                    <a16:creationId xmlns:a16="http://schemas.microsoft.com/office/drawing/2014/main" id="{B16671D8-96CD-414F-B06E-5131B66D5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96"/>
                <a:ext cx="2239" cy="11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6" name="Rectangle 35">
                <a:extLst>
                  <a:ext uri="{FF2B5EF4-FFF2-40B4-BE49-F238E27FC236}">
                    <a16:creationId xmlns:a16="http://schemas.microsoft.com/office/drawing/2014/main" id="{53B18BFF-8D17-4406-B62D-E65FADB00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07"/>
                <a:ext cx="2239" cy="10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7" name="Rectangle 36">
                <a:extLst>
                  <a:ext uri="{FF2B5EF4-FFF2-40B4-BE49-F238E27FC236}">
                    <a16:creationId xmlns:a16="http://schemas.microsoft.com/office/drawing/2014/main" id="{167581DE-52D9-4774-9B03-1140ABA6E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17"/>
                <a:ext cx="2239" cy="11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8" name="Rectangle 37">
                <a:extLst>
                  <a:ext uri="{FF2B5EF4-FFF2-40B4-BE49-F238E27FC236}">
                    <a16:creationId xmlns:a16="http://schemas.microsoft.com/office/drawing/2014/main" id="{FF6E7609-412C-49E8-9CCC-DEE7B665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28"/>
                <a:ext cx="2239" cy="5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99" name="Rectangle 38">
                <a:extLst>
                  <a:ext uri="{FF2B5EF4-FFF2-40B4-BE49-F238E27FC236}">
                    <a16:creationId xmlns:a16="http://schemas.microsoft.com/office/drawing/2014/main" id="{AFE3243F-4A01-4D22-9B67-38060E5E7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20"/>
                <a:ext cx="2239" cy="3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0" name="Rectangle 39">
                <a:extLst>
                  <a:ext uri="{FF2B5EF4-FFF2-40B4-BE49-F238E27FC236}">
                    <a16:creationId xmlns:a16="http://schemas.microsoft.com/office/drawing/2014/main" id="{CFDC90F6-0469-4137-8F07-C7DA45106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15"/>
                <a:ext cx="2239" cy="1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1" name="Rectangle 40">
                <a:extLst>
                  <a:ext uri="{FF2B5EF4-FFF2-40B4-BE49-F238E27FC236}">
                    <a16:creationId xmlns:a16="http://schemas.microsoft.com/office/drawing/2014/main" id="{393F3369-A6E6-4EBB-A831-B67B6D0F4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25"/>
                <a:ext cx="2239" cy="10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2" name="Rectangle 41">
                <a:extLst>
                  <a:ext uri="{FF2B5EF4-FFF2-40B4-BE49-F238E27FC236}">
                    <a16:creationId xmlns:a16="http://schemas.microsoft.com/office/drawing/2014/main" id="{E71C5274-5768-48D5-ADE2-2CA1F5AA5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35"/>
                <a:ext cx="2239" cy="11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3" name="Rectangle 42">
                <a:extLst>
                  <a:ext uri="{FF2B5EF4-FFF2-40B4-BE49-F238E27FC236}">
                    <a16:creationId xmlns:a16="http://schemas.microsoft.com/office/drawing/2014/main" id="{6661199E-BA2B-4286-9C60-2C0A0505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46"/>
                <a:ext cx="2239" cy="10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4" name="Rectangle 43">
                <a:extLst>
                  <a:ext uri="{FF2B5EF4-FFF2-40B4-BE49-F238E27FC236}">
                    <a16:creationId xmlns:a16="http://schemas.microsoft.com/office/drawing/2014/main" id="{54E681E9-E3EE-4E0D-A8F3-A0F82B13B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56"/>
                <a:ext cx="2239" cy="11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5" name="Rectangle 44">
                <a:extLst>
                  <a:ext uri="{FF2B5EF4-FFF2-40B4-BE49-F238E27FC236}">
                    <a16:creationId xmlns:a16="http://schemas.microsoft.com/office/drawing/2014/main" id="{18B68011-9C3B-4C32-B10E-286D9D954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67"/>
                <a:ext cx="2239" cy="10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6" name="Rectangle 45">
                <a:extLst>
                  <a:ext uri="{FF2B5EF4-FFF2-40B4-BE49-F238E27FC236}">
                    <a16:creationId xmlns:a16="http://schemas.microsoft.com/office/drawing/2014/main" id="{4C4CDB8A-9FE6-449F-B920-A0F3FB396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77"/>
                <a:ext cx="2239" cy="11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7" name="Rectangle 46">
                <a:extLst>
                  <a:ext uri="{FF2B5EF4-FFF2-40B4-BE49-F238E27FC236}">
                    <a16:creationId xmlns:a16="http://schemas.microsoft.com/office/drawing/2014/main" id="{32952FDD-23DA-467C-88EF-245FBD43B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88"/>
                <a:ext cx="2239" cy="10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8" name="Rectangle 47">
                <a:extLst>
                  <a:ext uri="{FF2B5EF4-FFF2-40B4-BE49-F238E27FC236}">
                    <a16:creationId xmlns:a16="http://schemas.microsoft.com/office/drawing/2014/main" id="{E2A6B0F1-B97C-4EA0-931D-75B188D21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598"/>
                <a:ext cx="2239" cy="11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09" name="Rectangle 48">
                <a:extLst>
                  <a:ext uri="{FF2B5EF4-FFF2-40B4-BE49-F238E27FC236}">
                    <a16:creationId xmlns:a16="http://schemas.microsoft.com/office/drawing/2014/main" id="{51A58F77-FBB6-4B1A-9468-EF2D2ECFC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09"/>
                <a:ext cx="2239" cy="10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0" name="Rectangle 49">
                <a:extLst>
                  <a:ext uri="{FF2B5EF4-FFF2-40B4-BE49-F238E27FC236}">
                    <a16:creationId xmlns:a16="http://schemas.microsoft.com/office/drawing/2014/main" id="{6D4FB744-C3C7-42AF-B790-286F31FFA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19"/>
                <a:ext cx="2239" cy="10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1" name="Rectangle 50">
                <a:extLst>
                  <a:ext uri="{FF2B5EF4-FFF2-40B4-BE49-F238E27FC236}">
                    <a16:creationId xmlns:a16="http://schemas.microsoft.com/office/drawing/2014/main" id="{A6BDE44B-8BDC-4AB7-9B75-63339C8DA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29"/>
                <a:ext cx="2239" cy="11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2" name="Rectangle 51">
                <a:extLst>
                  <a:ext uri="{FF2B5EF4-FFF2-40B4-BE49-F238E27FC236}">
                    <a16:creationId xmlns:a16="http://schemas.microsoft.com/office/drawing/2014/main" id="{960DD363-3667-459E-81D1-1C328C317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40"/>
                <a:ext cx="2239" cy="10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3" name="Rectangle 52">
                <a:extLst>
                  <a:ext uri="{FF2B5EF4-FFF2-40B4-BE49-F238E27FC236}">
                    <a16:creationId xmlns:a16="http://schemas.microsoft.com/office/drawing/2014/main" id="{BE0FABFF-8C3B-46AB-B3D8-6D4D0C7F9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50"/>
                <a:ext cx="2239" cy="11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4" name="Rectangle 53">
                <a:extLst>
                  <a:ext uri="{FF2B5EF4-FFF2-40B4-BE49-F238E27FC236}">
                    <a16:creationId xmlns:a16="http://schemas.microsoft.com/office/drawing/2014/main" id="{5F8B1B0A-DF29-4AD6-BADD-64979DC1C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61"/>
                <a:ext cx="2239" cy="10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5" name="Rectangle 54">
                <a:extLst>
                  <a:ext uri="{FF2B5EF4-FFF2-40B4-BE49-F238E27FC236}">
                    <a16:creationId xmlns:a16="http://schemas.microsoft.com/office/drawing/2014/main" id="{6F346708-81E9-489A-BA14-85FDD7F25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71"/>
                <a:ext cx="2239" cy="10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6" name="Rectangle 55">
                <a:extLst>
                  <a:ext uri="{FF2B5EF4-FFF2-40B4-BE49-F238E27FC236}">
                    <a16:creationId xmlns:a16="http://schemas.microsoft.com/office/drawing/2014/main" id="{C089E6DD-0B4A-4174-83FD-95957EDDD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81"/>
                <a:ext cx="2239" cy="11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7" name="Rectangle 56">
                <a:extLst>
                  <a:ext uri="{FF2B5EF4-FFF2-40B4-BE49-F238E27FC236}">
                    <a16:creationId xmlns:a16="http://schemas.microsoft.com/office/drawing/2014/main" id="{88B6B096-BC04-4312-8FEE-A48743770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692"/>
                <a:ext cx="2239" cy="10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8" name="Rectangle 57">
                <a:extLst>
                  <a:ext uri="{FF2B5EF4-FFF2-40B4-BE49-F238E27FC236}">
                    <a16:creationId xmlns:a16="http://schemas.microsoft.com/office/drawing/2014/main" id="{95B012DC-7518-4C44-9218-8BB6B7285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02"/>
                <a:ext cx="2239" cy="11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19" name="Rectangle 58">
                <a:extLst>
                  <a:ext uri="{FF2B5EF4-FFF2-40B4-BE49-F238E27FC236}">
                    <a16:creationId xmlns:a16="http://schemas.microsoft.com/office/drawing/2014/main" id="{6BE27A48-8F9B-41D3-A13F-877815AF5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13"/>
                <a:ext cx="2239" cy="10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0" name="Rectangle 59">
                <a:extLst>
                  <a:ext uri="{FF2B5EF4-FFF2-40B4-BE49-F238E27FC236}">
                    <a16:creationId xmlns:a16="http://schemas.microsoft.com/office/drawing/2014/main" id="{FD0A2B5E-6D9C-4427-A486-F05E72402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23"/>
                <a:ext cx="2239" cy="11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1" name="Rectangle 60">
                <a:extLst>
                  <a:ext uri="{FF2B5EF4-FFF2-40B4-BE49-F238E27FC236}">
                    <a16:creationId xmlns:a16="http://schemas.microsoft.com/office/drawing/2014/main" id="{A5236B74-BE06-41BF-8368-51061394B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34"/>
                <a:ext cx="2239" cy="10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2" name="Rectangle 61">
                <a:extLst>
                  <a:ext uri="{FF2B5EF4-FFF2-40B4-BE49-F238E27FC236}">
                    <a16:creationId xmlns:a16="http://schemas.microsoft.com/office/drawing/2014/main" id="{6AC5192D-E1A0-441A-A2FE-2FA15363A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44"/>
                <a:ext cx="2239" cy="11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3" name="Rectangle 62">
                <a:extLst>
                  <a:ext uri="{FF2B5EF4-FFF2-40B4-BE49-F238E27FC236}">
                    <a16:creationId xmlns:a16="http://schemas.microsoft.com/office/drawing/2014/main" id="{0A8EB6C6-F7C8-49CF-AD09-27E977066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55"/>
                <a:ext cx="2239" cy="10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4" name="Rectangle 63">
                <a:extLst>
                  <a:ext uri="{FF2B5EF4-FFF2-40B4-BE49-F238E27FC236}">
                    <a16:creationId xmlns:a16="http://schemas.microsoft.com/office/drawing/2014/main" id="{C7C316E9-3A60-4D7A-B30B-8E28CA482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65"/>
                <a:ext cx="2239" cy="11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5" name="Rectangle 64">
                <a:extLst>
                  <a:ext uri="{FF2B5EF4-FFF2-40B4-BE49-F238E27FC236}">
                    <a16:creationId xmlns:a16="http://schemas.microsoft.com/office/drawing/2014/main" id="{BD4BF6ED-DF11-4E73-9B24-E89A4B2E5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76"/>
                <a:ext cx="2239" cy="10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6" name="Rectangle 65">
                <a:extLst>
                  <a:ext uri="{FF2B5EF4-FFF2-40B4-BE49-F238E27FC236}">
                    <a16:creationId xmlns:a16="http://schemas.microsoft.com/office/drawing/2014/main" id="{72E18D85-D4F1-483D-AAD0-3273FD120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86"/>
                <a:ext cx="2239" cy="10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7" name="Rectangle 66">
                <a:extLst>
                  <a:ext uri="{FF2B5EF4-FFF2-40B4-BE49-F238E27FC236}">
                    <a16:creationId xmlns:a16="http://schemas.microsoft.com/office/drawing/2014/main" id="{3D2127C6-0708-4EE1-866C-FA8B0F0F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796"/>
                <a:ext cx="2239" cy="11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8" name="Rectangle 67">
                <a:extLst>
                  <a:ext uri="{FF2B5EF4-FFF2-40B4-BE49-F238E27FC236}">
                    <a16:creationId xmlns:a16="http://schemas.microsoft.com/office/drawing/2014/main" id="{49C5D55B-0191-49C6-9E4A-D3651D062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07"/>
                <a:ext cx="2239" cy="10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29" name="Rectangle 68">
                <a:extLst>
                  <a:ext uri="{FF2B5EF4-FFF2-40B4-BE49-F238E27FC236}">
                    <a16:creationId xmlns:a16="http://schemas.microsoft.com/office/drawing/2014/main" id="{88777DAC-1D3C-4095-A8C5-9794EC754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17"/>
                <a:ext cx="2239" cy="11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0" name="Rectangle 69">
                <a:extLst>
                  <a:ext uri="{FF2B5EF4-FFF2-40B4-BE49-F238E27FC236}">
                    <a16:creationId xmlns:a16="http://schemas.microsoft.com/office/drawing/2014/main" id="{84EFE78A-B602-473A-91C5-081B4AB80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28"/>
                <a:ext cx="2239" cy="5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1" name="Rectangle 70">
                <a:extLst>
                  <a:ext uri="{FF2B5EF4-FFF2-40B4-BE49-F238E27FC236}">
                    <a16:creationId xmlns:a16="http://schemas.microsoft.com/office/drawing/2014/main" id="{95CAD7E1-4E01-47FD-99B4-9AD345F8D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15"/>
                <a:ext cx="2239" cy="1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2" name="Rectangle 71">
                <a:extLst>
                  <a:ext uri="{FF2B5EF4-FFF2-40B4-BE49-F238E27FC236}">
                    <a16:creationId xmlns:a16="http://schemas.microsoft.com/office/drawing/2014/main" id="{95AA9D45-D596-442F-BBCC-F64D085C3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25"/>
                <a:ext cx="2239" cy="10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3" name="Rectangle 72">
                <a:extLst>
                  <a:ext uri="{FF2B5EF4-FFF2-40B4-BE49-F238E27FC236}">
                    <a16:creationId xmlns:a16="http://schemas.microsoft.com/office/drawing/2014/main" id="{55D7E015-4F71-4356-B48C-325239D8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35"/>
                <a:ext cx="2239" cy="11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4" name="Rectangle 73">
                <a:extLst>
                  <a:ext uri="{FF2B5EF4-FFF2-40B4-BE49-F238E27FC236}">
                    <a16:creationId xmlns:a16="http://schemas.microsoft.com/office/drawing/2014/main" id="{554D114F-205B-4999-A065-F100FDAE4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46"/>
                <a:ext cx="2239" cy="10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5" name="Rectangle 74">
                <a:extLst>
                  <a:ext uri="{FF2B5EF4-FFF2-40B4-BE49-F238E27FC236}">
                    <a16:creationId xmlns:a16="http://schemas.microsoft.com/office/drawing/2014/main" id="{FD54558F-CB5F-4682-BABB-F554B65DD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56"/>
                <a:ext cx="2239" cy="11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6" name="Rectangle 75">
                <a:extLst>
                  <a:ext uri="{FF2B5EF4-FFF2-40B4-BE49-F238E27FC236}">
                    <a16:creationId xmlns:a16="http://schemas.microsoft.com/office/drawing/2014/main" id="{4BC47C69-CD8B-4EAD-BF58-2586492C0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67"/>
                <a:ext cx="2239" cy="10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7" name="Rectangle 76">
                <a:extLst>
                  <a:ext uri="{FF2B5EF4-FFF2-40B4-BE49-F238E27FC236}">
                    <a16:creationId xmlns:a16="http://schemas.microsoft.com/office/drawing/2014/main" id="{2E00A439-95F2-4853-8B32-878D6F476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77"/>
                <a:ext cx="2239" cy="11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8" name="Rectangle 77">
                <a:extLst>
                  <a:ext uri="{FF2B5EF4-FFF2-40B4-BE49-F238E27FC236}">
                    <a16:creationId xmlns:a16="http://schemas.microsoft.com/office/drawing/2014/main" id="{40E5D490-9BBD-4617-B459-62909E854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88"/>
                <a:ext cx="2239" cy="10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39" name="Rectangle 78">
                <a:extLst>
                  <a:ext uri="{FF2B5EF4-FFF2-40B4-BE49-F238E27FC236}">
                    <a16:creationId xmlns:a16="http://schemas.microsoft.com/office/drawing/2014/main" id="{B0E7E4F6-2135-406F-BD27-4BBB070B0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98"/>
                <a:ext cx="2239" cy="11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0" name="Rectangle 79">
                <a:extLst>
                  <a:ext uri="{FF2B5EF4-FFF2-40B4-BE49-F238E27FC236}">
                    <a16:creationId xmlns:a16="http://schemas.microsoft.com/office/drawing/2014/main" id="{389807EB-EBD5-4FA6-AFD8-D858F4F54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09"/>
                <a:ext cx="2239" cy="10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1" name="Rectangle 80">
                <a:extLst>
                  <a:ext uri="{FF2B5EF4-FFF2-40B4-BE49-F238E27FC236}">
                    <a16:creationId xmlns:a16="http://schemas.microsoft.com/office/drawing/2014/main" id="{7C708807-B7F8-4285-A832-F50579AC6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19"/>
                <a:ext cx="2239" cy="10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2" name="Rectangle 81">
                <a:extLst>
                  <a:ext uri="{FF2B5EF4-FFF2-40B4-BE49-F238E27FC236}">
                    <a16:creationId xmlns:a16="http://schemas.microsoft.com/office/drawing/2014/main" id="{48A47A57-0B1F-475C-A5DA-540AF04FF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29"/>
                <a:ext cx="2239" cy="11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3" name="Rectangle 82">
                <a:extLst>
                  <a:ext uri="{FF2B5EF4-FFF2-40B4-BE49-F238E27FC236}">
                    <a16:creationId xmlns:a16="http://schemas.microsoft.com/office/drawing/2014/main" id="{FD3C53F5-A1E1-4971-B22B-AFE7EBD1F0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40"/>
                <a:ext cx="2239" cy="10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4" name="Rectangle 83">
                <a:extLst>
                  <a:ext uri="{FF2B5EF4-FFF2-40B4-BE49-F238E27FC236}">
                    <a16:creationId xmlns:a16="http://schemas.microsoft.com/office/drawing/2014/main" id="{2EE3C262-A564-443D-A2FA-FCD7F4E6B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50"/>
                <a:ext cx="2239" cy="11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5" name="Rectangle 84">
                <a:extLst>
                  <a:ext uri="{FF2B5EF4-FFF2-40B4-BE49-F238E27FC236}">
                    <a16:creationId xmlns:a16="http://schemas.microsoft.com/office/drawing/2014/main" id="{90F7725E-B4CF-458B-99C1-3FAB151C4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61"/>
                <a:ext cx="2239" cy="10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6" name="Rectangle 85">
                <a:extLst>
                  <a:ext uri="{FF2B5EF4-FFF2-40B4-BE49-F238E27FC236}">
                    <a16:creationId xmlns:a16="http://schemas.microsoft.com/office/drawing/2014/main" id="{B1A0FB96-0807-4AB7-A278-0E1400F4B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71"/>
                <a:ext cx="2239" cy="10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7" name="Rectangle 86">
                <a:extLst>
                  <a:ext uri="{FF2B5EF4-FFF2-40B4-BE49-F238E27FC236}">
                    <a16:creationId xmlns:a16="http://schemas.microsoft.com/office/drawing/2014/main" id="{A38C6CA0-0BD2-4B01-9981-59BF25A44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81"/>
                <a:ext cx="2239" cy="11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8" name="Rectangle 87">
                <a:extLst>
                  <a:ext uri="{FF2B5EF4-FFF2-40B4-BE49-F238E27FC236}">
                    <a16:creationId xmlns:a16="http://schemas.microsoft.com/office/drawing/2014/main" id="{26F73DA5-BDC7-4FDF-8F1B-12F349952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92"/>
                <a:ext cx="2239" cy="10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49" name="Rectangle 88">
                <a:extLst>
                  <a:ext uri="{FF2B5EF4-FFF2-40B4-BE49-F238E27FC236}">
                    <a16:creationId xmlns:a16="http://schemas.microsoft.com/office/drawing/2014/main" id="{75D2D2AE-8017-40D3-939B-8488B10DC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02"/>
                <a:ext cx="2239" cy="11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0" name="Rectangle 89">
                <a:extLst>
                  <a:ext uri="{FF2B5EF4-FFF2-40B4-BE49-F238E27FC236}">
                    <a16:creationId xmlns:a16="http://schemas.microsoft.com/office/drawing/2014/main" id="{A340D3FC-55BE-48A9-B122-E4592C4EF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13"/>
                <a:ext cx="2239" cy="10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1" name="Rectangle 90">
                <a:extLst>
                  <a:ext uri="{FF2B5EF4-FFF2-40B4-BE49-F238E27FC236}">
                    <a16:creationId xmlns:a16="http://schemas.microsoft.com/office/drawing/2014/main" id="{43A411BC-410B-49DE-ADED-F0FB16DFD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23"/>
                <a:ext cx="2239" cy="11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2" name="Rectangle 91">
                <a:extLst>
                  <a:ext uri="{FF2B5EF4-FFF2-40B4-BE49-F238E27FC236}">
                    <a16:creationId xmlns:a16="http://schemas.microsoft.com/office/drawing/2014/main" id="{BB2662FE-5459-4454-B280-983F279E1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34"/>
                <a:ext cx="2239" cy="10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3" name="Rectangle 92">
                <a:extLst>
                  <a:ext uri="{FF2B5EF4-FFF2-40B4-BE49-F238E27FC236}">
                    <a16:creationId xmlns:a16="http://schemas.microsoft.com/office/drawing/2014/main" id="{D0E39346-DD72-4B6B-B0B0-21FD3961B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44"/>
                <a:ext cx="2239" cy="11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4" name="Rectangle 93">
                <a:extLst>
                  <a:ext uri="{FF2B5EF4-FFF2-40B4-BE49-F238E27FC236}">
                    <a16:creationId xmlns:a16="http://schemas.microsoft.com/office/drawing/2014/main" id="{0D46C8F7-6323-45C8-A10A-DBF0781BB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55"/>
                <a:ext cx="2239" cy="10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5" name="Rectangle 94">
                <a:extLst>
                  <a:ext uri="{FF2B5EF4-FFF2-40B4-BE49-F238E27FC236}">
                    <a16:creationId xmlns:a16="http://schemas.microsoft.com/office/drawing/2014/main" id="{1E8639E5-4F19-452F-AD34-2027C5011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65"/>
                <a:ext cx="2239" cy="11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6" name="Rectangle 95">
                <a:extLst>
                  <a:ext uri="{FF2B5EF4-FFF2-40B4-BE49-F238E27FC236}">
                    <a16:creationId xmlns:a16="http://schemas.microsoft.com/office/drawing/2014/main" id="{2D482652-7458-485D-9448-B0DF029C7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76"/>
                <a:ext cx="2239" cy="10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7" name="Rectangle 96">
                <a:extLst>
                  <a:ext uri="{FF2B5EF4-FFF2-40B4-BE49-F238E27FC236}">
                    <a16:creationId xmlns:a16="http://schemas.microsoft.com/office/drawing/2014/main" id="{FBEEE758-8A93-4C73-B171-51FCCE35D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86"/>
                <a:ext cx="2239" cy="10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8" name="Rectangle 97">
                <a:extLst>
                  <a:ext uri="{FF2B5EF4-FFF2-40B4-BE49-F238E27FC236}">
                    <a16:creationId xmlns:a16="http://schemas.microsoft.com/office/drawing/2014/main" id="{07972CEF-42BD-4A17-B298-77680AABC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96"/>
                <a:ext cx="2239" cy="11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59" name="Rectangle 98">
                <a:extLst>
                  <a:ext uri="{FF2B5EF4-FFF2-40B4-BE49-F238E27FC236}">
                    <a16:creationId xmlns:a16="http://schemas.microsoft.com/office/drawing/2014/main" id="{8AF41864-8073-490D-8CFE-B1BD09AC6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07"/>
                <a:ext cx="2239" cy="10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0" name="Rectangle 99">
                <a:extLst>
                  <a:ext uri="{FF2B5EF4-FFF2-40B4-BE49-F238E27FC236}">
                    <a16:creationId xmlns:a16="http://schemas.microsoft.com/office/drawing/2014/main" id="{911A9891-5AA6-4B43-90DF-D0EAAF3B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17"/>
                <a:ext cx="2239" cy="11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1" name="Rectangle 100">
                <a:extLst>
                  <a:ext uri="{FF2B5EF4-FFF2-40B4-BE49-F238E27FC236}">
                    <a16:creationId xmlns:a16="http://schemas.microsoft.com/office/drawing/2014/main" id="{F6A795A6-E53C-4B4D-99E1-40DC37557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28"/>
                <a:ext cx="2239" cy="5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2" name="Rectangle 101">
                <a:extLst>
                  <a:ext uri="{FF2B5EF4-FFF2-40B4-BE49-F238E27FC236}">
                    <a16:creationId xmlns:a16="http://schemas.microsoft.com/office/drawing/2014/main" id="{5B6E5AB2-233F-4586-B0EF-9F3D7A107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20"/>
                <a:ext cx="2239" cy="3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3" name="Rectangle 102">
                <a:extLst>
                  <a:ext uri="{FF2B5EF4-FFF2-40B4-BE49-F238E27FC236}">
                    <a16:creationId xmlns:a16="http://schemas.microsoft.com/office/drawing/2014/main" id="{060A5C0C-30A9-48CD-894E-94F16849E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15"/>
                <a:ext cx="2239" cy="10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4" name="Rectangle 103">
                <a:extLst>
                  <a:ext uri="{FF2B5EF4-FFF2-40B4-BE49-F238E27FC236}">
                    <a16:creationId xmlns:a16="http://schemas.microsoft.com/office/drawing/2014/main" id="{74268BDB-BA46-44D8-A88F-9D4FCDB6A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25"/>
                <a:ext cx="2239" cy="10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5" name="Rectangle 104">
                <a:extLst>
                  <a:ext uri="{FF2B5EF4-FFF2-40B4-BE49-F238E27FC236}">
                    <a16:creationId xmlns:a16="http://schemas.microsoft.com/office/drawing/2014/main" id="{46C525D6-608A-46BA-9874-B40B8356B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35"/>
                <a:ext cx="2239" cy="11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6" name="Rectangle 105">
                <a:extLst>
                  <a:ext uri="{FF2B5EF4-FFF2-40B4-BE49-F238E27FC236}">
                    <a16:creationId xmlns:a16="http://schemas.microsoft.com/office/drawing/2014/main" id="{43E9BBB4-7661-48B6-A1F8-16614A303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46"/>
                <a:ext cx="2239" cy="10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7" name="Rectangle 106">
                <a:extLst>
                  <a:ext uri="{FF2B5EF4-FFF2-40B4-BE49-F238E27FC236}">
                    <a16:creationId xmlns:a16="http://schemas.microsoft.com/office/drawing/2014/main" id="{5779A42C-A470-42DE-AF27-FC65E29C6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56"/>
                <a:ext cx="2239" cy="11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8" name="Rectangle 107">
                <a:extLst>
                  <a:ext uri="{FF2B5EF4-FFF2-40B4-BE49-F238E27FC236}">
                    <a16:creationId xmlns:a16="http://schemas.microsoft.com/office/drawing/2014/main" id="{0FD6A0C1-794B-4EC5-AE6D-8B2A175E8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67"/>
                <a:ext cx="2239" cy="10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69" name="Rectangle 108">
                <a:extLst>
                  <a:ext uri="{FF2B5EF4-FFF2-40B4-BE49-F238E27FC236}">
                    <a16:creationId xmlns:a16="http://schemas.microsoft.com/office/drawing/2014/main" id="{5EEA6D3C-469E-45D7-B17B-29C42A0A7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77"/>
                <a:ext cx="2239" cy="11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0" name="Rectangle 109">
                <a:extLst>
                  <a:ext uri="{FF2B5EF4-FFF2-40B4-BE49-F238E27FC236}">
                    <a16:creationId xmlns:a16="http://schemas.microsoft.com/office/drawing/2014/main" id="{D79C9E13-5A77-4167-97E5-60DEC1356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88"/>
                <a:ext cx="2239" cy="10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1" name="Rectangle 110">
                <a:extLst>
                  <a:ext uri="{FF2B5EF4-FFF2-40B4-BE49-F238E27FC236}">
                    <a16:creationId xmlns:a16="http://schemas.microsoft.com/office/drawing/2014/main" id="{CEAB8817-80FC-4074-8ECF-3741EA18E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598"/>
                <a:ext cx="2239" cy="11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2" name="Rectangle 111">
                <a:extLst>
                  <a:ext uri="{FF2B5EF4-FFF2-40B4-BE49-F238E27FC236}">
                    <a16:creationId xmlns:a16="http://schemas.microsoft.com/office/drawing/2014/main" id="{B357BE03-4984-4413-949D-DB2B9C045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09"/>
                <a:ext cx="2239" cy="10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3" name="Rectangle 112">
                <a:extLst>
                  <a:ext uri="{FF2B5EF4-FFF2-40B4-BE49-F238E27FC236}">
                    <a16:creationId xmlns:a16="http://schemas.microsoft.com/office/drawing/2014/main" id="{4FEB35F7-5B1C-4136-885B-DDFBCBE5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19"/>
                <a:ext cx="2239" cy="10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4" name="Rectangle 113">
                <a:extLst>
                  <a:ext uri="{FF2B5EF4-FFF2-40B4-BE49-F238E27FC236}">
                    <a16:creationId xmlns:a16="http://schemas.microsoft.com/office/drawing/2014/main" id="{01A25988-A7A2-41EA-A5EF-FEF00B813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29"/>
                <a:ext cx="2239" cy="11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5" name="Rectangle 114">
                <a:extLst>
                  <a:ext uri="{FF2B5EF4-FFF2-40B4-BE49-F238E27FC236}">
                    <a16:creationId xmlns:a16="http://schemas.microsoft.com/office/drawing/2014/main" id="{ADA78596-9741-439C-9BAE-D5A0A08D8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40"/>
                <a:ext cx="2239" cy="10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6" name="Rectangle 115">
                <a:extLst>
                  <a:ext uri="{FF2B5EF4-FFF2-40B4-BE49-F238E27FC236}">
                    <a16:creationId xmlns:a16="http://schemas.microsoft.com/office/drawing/2014/main" id="{49371647-C2F0-4743-A71C-C83E40796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50"/>
                <a:ext cx="2239" cy="11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7" name="Rectangle 116">
                <a:extLst>
                  <a:ext uri="{FF2B5EF4-FFF2-40B4-BE49-F238E27FC236}">
                    <a16:creationId xmlns:a16="http://schemas.microsoft.com/office/drawing/2014/main" id="{DD602C13-F8CB-4739-9323-07ACB61B1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61"/>
                <a:ext cx="2239" cy="10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8" name="Rectangle 117">
                <a:extLst>
                  <a:ext uri="{FF2B5EF4-FFF2-40B4-BE49-F238E27FC236}">
                    <a16:creationId xmlns:a16="http://schemas.microsoft.com/office/drawing/2014/main" id="{4DB1FE0C-5272-42A8-B71F-213CE7101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71"/>
                <a:ext cx="2239" cy="10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79" name="Rectangle 118">
                <a:extLst>
                  <a:ext uri="{FF2B5EF4-FFF2-40B4-BE49-F238E27FC236}">
                    <a16:creationId xmlns:a16="http://schemas.microsoft.com/office/drawing/2014/main" id="{206155D0-5C21-4621-8DA1-B7777C3A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81"/>
                <a:ext cx="2239" cy="11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0" name="Rectangle 119">
                <a:extLst>
                  <a:ext uri="{FF2B5EF4-FFF2-40B4-BE49-F238E27FC236}">
                    <a16:creationId xmlns:a16="http://schemas.microsoft.com/office/drawing/2014/main" id="{674B7E22-F6AC-4FAB-8597-8F2AB1E8E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692"/>
                <a:ext cx="2239" cy="10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1" name="Rectangle 120">
                <a:extLst>
                  <a:ext uri="{FF2B5EF4-FFF2-40B4-BE49-F238E27FC236}">
                    <a16:creationId xmlns:a16="http://schemas.microsoft.com/office/drawing/2014/main" id="{51CCA0CB-5D40-45CA-9F4E-EB5776553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02"/>
                <a:ext cx="2239" cy="11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2" name="Rectangle 121">
                <a:extLst>
                  <a:ext uri="{FF2B5EF4-FFF2-40B4-BE49-F238E27FC236}">
                    <a16:creationId xmlns:a16="http://schemas.microsoft.com/office/drawing/2014/main" id="{00448B9B-7A01-49B7-8948-FA54FA100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13"/>
                <a:ext cx="2239" cy="10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3" name="Rectangle 122">
                <a:extLst>
                  <a:ext uri="{FF2B5EF4-FFF2-40B4-BE49-F238E27FC236}">
                    <a16:creationId xmlns:a16="http://schemas.microsoft.com/office/drawing/2014/main" id="{BD4652AB-680B-4605-A4B4-9B409FED8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23"/>
                <a:ext cx="2239" cy="11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4" name="Rectangle 123">
                <a:extLst>
                  <a:ext uri="{FF2B5EF4-FFF2-40B4-BE49-F238E27FC236}">
                    <a16:creationId xmlns:a16="http://schemas.microsoft.com/office/drawing/2014/main" id="{8F4B26BB-1092-4DF2-AC63-D99ACE6D9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34"/>
                <a:ext cx="2239" cy="10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5" name="Rectangle 124">
                <a:extLst>
                  <a:ext uri="{FF2B5EF4-FFF2-40B4-BE49-F238E27FC236}">
                    <a16:creationId xmlns:a16="http://schemas.microsoft.com/office/drawing/2014/main" id="{37813DB1-76F5-4F80-9C57-D212F909F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44"/>
                <a:ext cx="2239" cy="11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6" name="Rectangle 125">
                <a:extLst>
                  <a:ext uri="{FF2B5EF4-FFF2-40B4-BE49-F238E27FC236}">
                    <a16:creationId xmlns:a16="http://schemas.microsoft.com/office/drawing/2014/main" id="{EA1201E7-E59E-4E22-8B74-61A4C67A7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55"/>
                <a:ext cx="2239" cy="10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7" name="Rectangle 126">
                <a:extLst>
                  <a:ext uri="{FF2B5EF4-FFF2-40B4-BE49-F238E27FC236}">
                    <a16:creationId xmlns:a16="http://schemas.microsoft.com/office/drawing/2014/main" id="{64B7ECB7-9655-4BE8-8DB5-8289525AD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65"/>
                <a:ext cx="2239" cy="11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8" name="Rectangle 127">
                <a:extLst>
                  <a:ext uri="{FF2B5EF4-FFF2-40B4-BE49-F238E27FC236}">
                    <a16:creationId xmlns:a16="http://schemas.microsoft.com/office/drawing/2014/main" id="{0140A4A7-BD4C-4D5A-99B9-70D717C3E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76"/>
                <a:ext cx="2239" cy="10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89" name="Rectangle 128">
                <a:extLst>
                  <a:ext uri="{FF2B5EF4-FFF2-40B4-BE49-F238E27FC236}">
                    <a16:creationId xmlns:a16="http://schemas.microsoft.com/office/drawing/2014/main" id="{23C47550-DCD6-462A-857B-B9C8B5749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86"/>
                <a:ext cx="2239" cy="10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0" name="Rectangle 129">
                <a:extLst>
                  <a:ext uri="{FF2B5EF4-FFF2-40B4-BE49-F238E27FC236}">
                    <a16:creationId xmlns:a16="http://schemas.microsoft.com/office/drawing/2014/main" id="{6C6C4B87-09D5-4927-AA36-8BFD98D39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796"/>
                <a:ext cx="2239" cy="11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1" name="Rectangle 130">
                <a:extLst>
                  <a:ext uri="{FF2B5EF4-FFF2-40B4-BE49-F238E27FC236}">
                    <a16:creationId xmlns:a16="http://schemas.microsoft.com/office/drawing/2014/main" id="{E298BDC6-4650-4633-936E-543ABED54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07"/>
                <a:ext cx="2239" cy="10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2" name="Rectangle 131">
                <a:extLst>
                  <a:ext uri="{FF2B5EF4-FFF2-40B4-BE49-F238E27FC236}">
                    <a16:creationId xmlns:a16="http://schemas.microsoft.com/office/drawing/2014/main" id="{F317FEED-DC48-436C-B99E-6694B916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17"/>
                <a:ext cx="2239" cy="11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3" name="Rectangle 132">
                <a:extLst>
                  <a:ext uri="{FF2B5EF4-FFF2-40B4-BE49-F238E27FC236}">
                    <a16:creationId xmlns:a16="http://schemas.microsoft.com/office/drawing/2014/main" id="{1F29039D-8A0D-4635-8EC9-072B37A16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28"/>
                <a:ext cx="2239" cy="5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4" name="Rectangle 133">
                <a:extLst>
                  <a:ext uri="{FF2B5EF4-FFF2-40B4-BE49-F238E27FC236}">
                    <a16:creationId xmlns:a16="http://schemas.microsoft.com/office/drawing/2014/main" id="{70C13B9A-B1DD-4918-9EDF-9AD8F8B53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15"/>
                <a:ext cx="2239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5" name="Rectangle 134">
                <a:extLst>
                  <a:ext uri="{FF2B5EF4-FFF2-40B4-BE49-F238E27FC236}">
                    <a16:creationId xmlns:a16="http://schemas.microsoft.com/office/drawing/2014/main" id="{13F5B625-55E9-4ACD-8EC1-97E782C93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52"/>
                <a:ext cx="2239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6" name="Rectangle 135">
                <a:extLst>
                  <a:ext uri="{FF2B5EF4-FFF2-40B4-BE49-F238E27FC236}">
                    <a16:creationId xmlns:a16="http://schemas.microsoft.com/office/drawing/2014/main" id="{878F7D78-765A-4DA7-8E25-478AF536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88"/>
                <a:ext cx="2239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7" name="Rectangle 136">
                <a:extLst>
                  <a:ext uri="{FF2B5EF4-FFF2-40B4-BE49-F238E27FC236}">
                    <a16:creationId xmlns:a16="http://schemas.microsoft.com/office/drawing/2014/main" id="{A610BD46-CF27-4BD9-860D-EAA5EE0B6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925"/>
                <a:ext cx="2239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8" name="Rectangle 137">
                <a:extLst>
                  <a:ext uri="{FF2B5EF4-FFF2-40B4-BE49-F238E27FC236}">
                    <a16:creationId xmlns:a16="http://schemas.microsoft.com/office/drawing/2014/main" id="{CCBF30A2-955C-4A68-99D5-AD6819FDB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961"/>
                <a:ext cx="2239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599" name="Rectangle 138">
                <a:extLst>
                  <a:ext uri="{FF2B5EF4-FFF2-40B4-BE49-F238E27FC236}">
                    <a16:creationId xmlns:a16="http://schemas.microsoft.com/office/drawing/2014/main" id="{8DA94A5D-AAC0-4AAA-9CD6-474E97BA6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998"/>
                <a:ext cx="2239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0" name="Rectangle 139">
                <a:extLst>
                  <a:ext uri="{FF2B5EF4-FFF2-40B4-BE49-F238E27FC236}">
                    <a16:creationId xmlns:a16="http://schemas.microsoft.com/office/drawing/2014/main" id="{972F413B-B41C-42D4-AFFF-CFC4E59A3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034"/>
                <a:ext cx="2239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1" name="Rectangle 140">
                <a:extLst>
                  <a:ext uri="{FF2B5EF4-FFF2-40B4-BE49-F238E27FC236}">
                    <a16:creationId xmlns:a16="http://schemas.microsoft.com/office/drawing/2014/main" id="{34E24A20-FBB0-4C38-8BBA-C6D753608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071"/>
                <a:ext cx="2239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2" name="Rectangle 141">
                <a:extLst>
                  <a:ext uri="{FF2B5EF4-FFF2-40B4-BE49-F238E27FC236}">
                    <a16:creationId xmlns:a16="http://schemas.microsoft.com/office/drawing/2014/main" id="{EED36118-4987-4BD8-BB10-3364791B5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107"/>
                <a:ext cx="2239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3" name="Rectangle 142">
                <a:extLst>
                  <a:ext uri="{FF2B5EF4-FFF2-40B4-BE49-F238E27FC236}">
                    <a16:creationId xmlns:a16="http://schemas.microsoft.com/office/drawing/2014/main" id="{2BA7B6D3-FFC5-44B3-8CA9-275AF713C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144"/>
                <a:ext cx="2239" cy="3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4" name="Rectangle 143">
                <a:extLst>
                  <a:ext uri="{FF2B5EF4-FFF2-40B4-BE49-F238E27FC236}">
                    <a16:creationId xmlns:a16="http://schemas.microsoft.com/office/drawing/2014/main" id="{B0184E00-0BD5-4151-A868-BAC281DA7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181"/>
                <a:ext cx="2239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5" name="Rectangle 144">
                <a:extLst>
                  <a:ext uri="{FF2B5EF4-FFF2-40B4-BE49-F238E27FC236}">
                    <a16:creationId xmlns:a16="http://schemas.microsoft.com/office/drawing/2014/main" id="{92C1D719-DBDB-424F-8DEE-4B13B9718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217"/>
                <a:ext cx="2239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6" name="Rectangle 145">
                <a:extLst>
                  <a:ext uri="{FF2B5EF4-FFF2-40B4-BE49-F238E27FC236}">
                    <a16:creationId xmlns:a16="http://schemas.microsoft.com/office/drawing/2014/main" id="{FA60AFEF-E786-463A-BCE4-5400B370D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254"/>
                <a:ext cx="2239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7" name="Rectangle 146">
                <a:extLst>
                  <a:ext uri="{FF2B5EF4-FFF2-40B4-BE49-F238E27FC236}">
                    <a16:creationId xmlns:a16="http://schemas.microsoft.com/office/drawing/2014/main" id="{CC81613B-0FCB-4385-A36E-214922B16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290"/>
                <a:ext cx="2239" cy="3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8" name="Rectangle 147">
                <a:extLst>
                  <a:ext uri="{FF2B5EF4-FFF2-40B4-BE49-F238E27FC236}">
                    <a16:creationId xmlns:a16="http://schemas.microsoft.com/office/drawing/2014/main" id="{A63D8876-32E6-4EBF-ADAD-448F8E54F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327"/>
                <a:ext cx="2239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09" name="Rectangle 148">
                <a:extLst>
                  <a:ext uri="{FF2B5EF4-FFF2-40B4-BE49-F238E27FC236}">
                    <a16:creationId xmlns:a16="http://schemas.microsoft.com/office/drawing/2014/main" id="{82D9EDAA-4BFD-4A99-B622-5077CB312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364"/>
                <a:ext cx="2239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0" name="Rectangle 149">
                <a:extLst>
                  <a:ext uri="{FF2B5EF4-FFF2-40B4-BE49-F238E27FC236}">
                    <a16:creationId xmlns:a16="http://schemas.microsoft.com/office/drawing/2014/main" id="{EA0CAB1B-6465-4DF9-9438-928178502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400"/>
                <a:ext cx="2239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1" name="Rectangle 150">
                <a:extLst>
                  <a:ext uri="{FF2B5EF4-FFF2-40B4-BE49-F238E27FC236}">
                    <a16:creationId xmlns:a16="http://schemas.microsoft.com/office/drawing/2014/main" id="{3B0F6E85-6CD4-45A1-85A1-7A0338798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436"/>
                <a:ext cx="2239" cy="3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2" name="Rectangle 151">
                <a:extLst>
                  <a:ext uri="{FF2B5EF4-FFF2-40B4-BE49-F238E27FC236}">
                    <a16:creationId xmlns:a16="http://schemas.microsoft.com/office/drawing/2014/main" id="{EFEE0243-C734-49C5-AB39-219112B71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473"/>
                <a:ext cx="2239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3" name="Rectangle 152">
                <a:extLst>
                  <a:ext uri="{FF2B5EF4-FFF2-40B4-BE49-F238E27FC236}">
                    <a16:creationId xmlns:a16="http://schemas.microsoft.com/office/drawing/2014/main" id="{98753FE2-2D77-4F5A-92EC-D4DC032B9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510"/>
                <a:ext cx="2239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4" name="Rectangle 153">
                <a:extLst>
                  <a:ext uri="{FF2B5EF4-FFF2-40B4-BE49-F238E27FC236}">
                    <a16:creationId xmlns:a16="http://schemas.microsoft.com/office/drawing/2014/main" id="{77B0DDD4-C940-446F-8DFA-828641D59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546"/>
                <a:ext cx="2239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5" name="Rectangle 154">
                <a:extLst>
                  <a:ext uri="{FF2B5EF4-FFF2-40B4-BE49-F238E27FC236}">
                    <a16:creationId xmlns:a16="http://schemas.microsoft.com/office/drawing/2014/main" id="{B1CB0A69-272E-4B20-A064-EDE52D5F2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583"/>
                <a:ext cx="2239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6" name="Rectangle 155">
                <a:extLst>
                  <a:ext uri="{FF2B5EF4-FFF2-40B4-BE49-F238E27FC236}">
                    <a16:creationId xmlns:a16="http://schemas.microsoft.com/office/drawing/2014/main" id="{D86C4CEE-B300-43FB-B47B-C371E0CC8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619"/>
                <a:ext cx="2239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7" name="Rectangle 156">
                <a:extLst>
                  <a:ext uri="{FF2B5EF4-FFF2-40B4-BE49-F238E27FC236}">
                    <a16:creationId xmlns:a16="http://schemas.microsoft.com/office/drawing/2014/main" id="{A8D631A8-A7EA-4C70-8349-0AB4484AA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656"/>
                <a:ext cx="2239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8" name="Rectangle 157">
                <a:extLst>
                  <a:ext uri="{FF2B5EF4-FFF2-40B4-BE49-F238E27FC236}">
                    <a16:creationId xmlns:a16="http://schemas.microsoft.com/office/drawing/2014/main" id="{0CAD3985-EF5C-4873-8451-626AFFA2A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692"/>
                <a:ext cx="2239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19" name="Rectangle 158">
                <a:extLst>
                  <a:ext uri="{FF2B5EF4-FFF2-40B4-BE49-F238E27FC236}">
                    <a16:creationId xmlns:a16="http://schemas.microsoft.com/office/drawing/2014/main" id="{1DACEFA7-E7A9-4CCD-960A-1CD65732F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729"/>
                <a:ext cx="2239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0" name="Rectangle 159">
                <a:extLst>
                  <a:ext uri="{FF2B5EF4-FFF2-40B4-BE49-F238E27FC236}">
                    <a16:creationId xmlns:a16="http://schemas.microsoft.com/office/drawing/2014/main" id="{2BD91659-755A-407F-96FC-382099D70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765"/>
                <a:ext cx="2239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1" name="Rectangle 160">
                <a:extLst>
                  <a:ext uri="{FF2B5EF4-FFF2-40B4-BE49-F238E27FC236}">
                    <a16:creationId xmlns:a16="http://schemas.microsoft.com/office/drawing/2014/main" id="{8EC6B4E9-19BE-40F1-98EC-A197CF954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802"/>
                <a:ext cx="2239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2" name="Rectangle 161">
                <a:extLst>
                  <a:ext uri="{FF2B5EF4-FFF2-40B4-BE49-F238E27FC236}">
                    <a16:creationId xmlns:a16="http://schemas.microsoft.com/office/drawing/2014/main" id="{A1D35515-1753-477A-9ABB-0D10F05D3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839"/>
                <a:ext cx="2239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3" name="Rectangle 162">
                <a:extLst>
                  <a:ext uri="{FF2B5EF4-FFF2-40B4-BE49-F238E27FC236}">
                    <a16:creationId xmlns:a16="http://schemas.microsoft.com/office/drawing/2014/main" id="{23D8881F-D2A7-4653-A659-5F31FB6F3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875"/>
                <a:ext cx="2239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4" name="Rectangle 163">
                <a:extLst>
                  <a:ext uri="{FF2B5EF4-FFF2-40B4-BE49-F238E27FC236}">
                    <a16:creationId xmlns:a16="http://schemas.microsoft.com/office/drawing/2014/main" id="{8C886101-B9A2-4CB6-9F0B-6A0A78DE5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12"/>
                <a:ext cx="2239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5" name="Rectangle 164">
                <a:extLst>
                  <a:ext uri="{FF2B5EF4-FFF2-40B4-BE49-F238E27FC236}">
                    <a16:creationId xmlns:a16="http://schemas.microsoft.com/office/drawing/2014/main" id="{DC6DB80E-E64A-491E-A9B5-609BCDFCE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33"/>
                <a:ext cx="2239" cy="109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6" name="Rectangle 165">
                <a:extLst>
                  <a:ext uri="{FF2B5EF4-FFF2-40B4-BE49-F238E27FC236}">
                    <a16:creationId xmlns:a16="http://schemas.microsoft.com/office/drawing/2014/main" id="{DB71371D-55C9-4B0C-A9B4-BD5609891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15"/>
                <a:ext cx="2239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7" name="Rectangle 166">
                <a:extLst>
                  <a:ext uri="{FF2B5EF4-FFF2-40B4-BE49-F238E27FC236}">
                    <a16:creationId xmlns:a16="http://schemas.microsoft.com/office/drawing/2014/main" id="{4D941C8D-B634-497E-AB39-8A3D20185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52"/>
                <a:ext cx="2239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8" name="Rectangle 167">
                <a:extLst>
                  <a:ext uri="{FF2B5EF4-FFF2-40B4-BE49-F238E27FC236}">
                    <a16:creationId xmlns:a16="http://schemas.microsoft.com/office/drawing/2014/main" id="{955B9EE0-FCE4-4ED2-B616-7CF9BEC67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888"/>
                <a:ext cx="2239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29" name="Rectangle 168">
                <a:extLst>
                  <a:ext uri="{FF2B5EF4-FFF2-40B4-BE49-F238E27FC236}">
                    <a16:creationId xmlns:a16="http://schemas.microsoft.com/office/drawing/2014/main" id="{8579B711-174B-40D9-B4EB-84C98E04C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925"/>
                <a:ext cx="2239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0" name="Rectangle 169">
                <a:extLst>
                  <a:ext uri="{FF2B5EF4-FFF2-40B4-BE49-F238E27FC236}">
                    <a16:creationId xmlns:a16="http://schemas.microsoft.com/office/drawing/2014/main" id="{41E52637-BFD9-4F10-A08B-6521CD9CF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961"/>
                <a:ext cx="2239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1" name="Rectangle 170">
                <a:extLst>
                  <a:ext uri="{FF2B5EF4-FFF2-40B4-BE49-F238E27FC236}">
                    <a16:creationId xmlns:a16="http://schemas.microsoft.com/office/drawing/2014/main" id="{4D1FA00B-4047-49F2-83EB-75E6F7EDA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998"/>
                <a:ext cx="2239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2" name="Rectangle 171">
                <a:extLst>
                  <a:ext uri="{FF2B5EF4-FFF2-40B4-BE49-F238E27FC236}">
                    <a16:creationId xmlns:a16="http://schemas.microsoft.com/office/drawing/2014/main" id="{59E144F7-9ADC-485E-802E-574724D45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034"/>
                <a:ext cx="2239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3" name="Rectangle 172">
                <a:extLst>
                  <a:ext uri="{FF2B5EF4-FFF2-40B4-BE49-F238E27FC236}">
                    <a16:creationId xmlns:a16="http://schemas.microsoft.com/office/drawing/2014/main" id="{6A1808E7-787A-482A-A1A1-4E7363F2F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071"/>
                <a:ext cx="2239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4" name="Rectangle 173">
                <a:extLst>
                  <a:ext uri="{FF2B5EF4-FFF2-40B4-BE49-F238E27FC236}">
                    <a16:creationId xmlns:a16="http://schemas.microsoft.com/office/drawing/2014/main" id="{1713BD51-02C6-42A1-8E6B-E66215CCC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107"/>
                <a:ext cx="2239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5" name="Rectangle 174">
                <a:extLst>
                  <a:ext uri="{FF2B5EF4-FFF2-40B4-BE49-F238E27FC236}">
                    <a16:creationId xmlns:a16="http://schemas.microsoft.com/office/drawing/2014/main" id="{9DCE0093-20B0-4459-AC99-F0377F7EA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144"/>
                <a:ext cx="2239" cy="3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6" name="Rectangle 175">
                <a:extLst>
                  <a:ext uri="{FF2B5EF4-FFF2-40B4-BE49-F238E27FC236}">
                    <a16:creationId xmlns:a16="http://schemas.microsoft.com/office/drawing/2014/main" id="{131CA214-1A4E-4FEB-9CE1-5849E2471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181"/>
                <a:ext cx="2239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7" name="Rectangle 176">
                <a:extLst>
                  <a:ext uri="{FF2B5EF4-FFF2-40B4-BE49-F238E27FC236}">
                    <a16:creationId xmlns:a16="http://schemas.microsoft.com/office/drawing/2014/main" id="{795D8124-FDFB-4534-B32A-714889B3A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217"/>
                <a:ext cx="2239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8" name="Rectangle 177">
                <a:extLst>
                  <a:ext uri="{FF2B5EF4-FFF2-40B4-BE49-F238E27FC236}">
                    <a16:creationId xmlns:a16="http://schemas.microsoft.com/office/drawing/2014/main" id="{3190DF6C-941E-4E79-A07A-31F47276A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254"/>
                <a:ext cx="2239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39" name="Rectangle 178">
                <a:extLst>
                  <a:ext uri="{FF2B5EF4-FFF2-40B4-BE49-F238E27FC236}">
                    <a16:creationId xmlns:a16="http://schemas.microsoft.com/office/drawing/2014/main" id="{97478AB0-C3B8-4FE1-AC77-A0E0FA2E8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290"/>
                <a:ext cx="2239" cy="3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0" name="Rectangle 179">
                <a:extLst>
                  <a:ext uri="{FF2B5EF4-FFF2-40B4-BE49-F238E27FC236}">
                    <a16:creationId xmlns:a16="http://schemas.microsoft.com/office/drawing/2014/main" id="{3542DAD1-9A68-4BB7-B822-F80C3795E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327"/>
                <a:ext cx="2239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1" name="Rectangle 180">
                <a:extLst>
                  <a:ext uri="{FF2B5EF4-FFF2-40B4-BE49-F238E27FC236}">
                    <a16:creationId xmlns:a16="http://schemas.microsoft.com/office/drawing/2014/main" id="{AFE4C6E4-73CC-4800-84D5-76810C073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364"/>
                <a:ext cx="2239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2" name="Rectangle 181">
                <a:extLst>
                  <a:ext uri="{FF2B5EF4-FFF2-40B4-BE49-F238E27FC236}">
                    <a16:creationId xmlns:a16="http://schemas.microsoft.com/office/drawing/2014/main" id="{52D91D4F-5DC7-4242-877D-1018B4364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400"/>
                <a:ext cx="2239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3" name="Rectangle 182">
                <a:extLst>
                  <a:ext uri="{FF2B5EF4-FFF2-40B4-BE49-F238E27FC236}">
                    <a16:creationId xmlns:a16="http://schemas.microsoft.com/office/drawing/2014/main" id="{CF5CF2D1-BBBB-468C-B469-6C3833DE4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436"/>
                <a:ext cx="2239" cy="3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4" name="Rectangle 183">
                <a:extLst>
                  <a:ext uri="{FF2B5EF4-FFF2-40B4-BE49-F238E27FC236}">
                    <a16:creationId xmlns:a16="http://schemas.microsoft.com/office/drawing/2014/main" id="{AC155FDB-4314-41C7-B138-D9C39C2F7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473"/>
                <a:ext cx="2239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5" name="Rectangle 184">
                <a:extLst>
                  <a:ext uri="{FF2B5EF4-FFF2-40B4-BE49-F238E27FC236}">
                    <a16:creationId xmlns:a16="http://schemas.microsoft.com/office/drawing/2014/main" id="{1E624819-1839-4099-9CA9-2352BE676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510"/>
                <a:ext cx="2239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6" name="Rectangle 185">
                <a:extLst>
                  <a:ext uri="{FF2B5EF4-FFF2-40B4-BE49-F238E27FC236}">
                    <a16:creationId xmlns:a16="http://schemas.microsoft.com/office/drawing/2014/main" id="{EF79D9B6-0A78-434D-8314-5FFD5E933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546"/>
                <a:ext cx="2239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7" name="Rectangle 186">
                <a:extLst>
                  <a:ext uri="{FF2B5EF4-FFF2-40B4-BE49-F238E27FC236}">
                    <a16:creationId xmlns:a16="http://schemas.microsoft.com/office/drawing/2014/main" id="{F5905CD0-6772-41F9-B7B2-FE6C18C9C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583"/>
                <a:ext cx="2239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8" name="Rectangle 187">
                <a:extLst>
                  <a:ext uri="{FF2B5EF4-FFF2-40B4-BE49-F238E27FC236}">
                    <a16:creationId xmlns:a16="http://schemas.microsoft.com/office/drawing/2014/main" id="{12E3F3CE-DBAA-4111-91FE-D9B42D566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619"/>
                <a:ext cx="2239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49" name="Rectangle 188">
                <a:extLst>
                  <a:ext uri="{FF2B5EF4-FFF2-40B4-BE49-F238E27FC236}">
                    <a16:creationId xmlns:a16="http://schemas.microsoft.com/office/drawing/2014/main" id="{DDACFB63-0716-4CB0-9AC5-427480DEB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656"/>
                <a:ext cx="2239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0" name="Rectangle 189">
                <a:extLst>
                  <a:ext uri="{FF2B5EF4-FFF2-40B4-BE49-F238E27FC236}">
                    <a16:creationId xmlns:a16="http://schemas.microsoft.com/office/drawing/2014/main" id="{B878B2BC-0147-414E-8CED-886CE748F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692"/>
                <a:ext cx="2239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1" name="Rectangle 190">
                <a:extLst>
                  <a:ext uri="{FF2B5EF4-FFF2-40B4-BE49-F238E27FC236}">
                    <a16:creationId xmlns:a16="http://schemas.microsoft.com/office/drawing/2014/main" id="{609AF4B3-30F4-4B19-BD9F-A04A55A71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729"/>
                <a:ext cx="2239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2" name="Rectangle 191">
                <a:extLst>
                  <a:ext uri="{FF2B5EF4-FFF2-40B4-BE49-F238E27FC236}">
                    <a16:creationId xmlns:a16="http://schemas.microsoft.com/office/drawing/2014/main" id="{828555B4-7DB2-4773-8389-9C426A0B9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765"/>
                <a:ext cx="2239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3" name="Rectangle 192">
                <a:extLst>
                  <a:ext uri="{FF2B5EF4-FFF2-40B4-BE49-F238E27FC236}">
                    <a16:creationId xmlns:a16="http://schemas.microsoft.com/office/drawing/2014/main" id="{302CC3C0-EACB-420A-B240-6B41EF070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802"/>
                <a:ext cx="2239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4" name="Rectangle 193">
                <a:extLst>
                  <a:ext uri="{FF2B5EF4-FFF2-40B4-BE49-F238E27FC236}">
                    <a16:creationId xmlns:a16="http://schemas.microsoft.com/office/drawing/2014/main" id="{335CF82C-60EE-418E-9A5F-FDB8DDC06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839"/>
                <a:ext cx="2239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5" name="Rectangle 194">
                <a:extLst>
                  <a:ext uri="{FF2B5EF4-FFF2-40B4-BE49-F238E27FC236}">
                    <a16:creationId xmlns:a16="http://schemas.microsoft.com/office/drawing/2014/main" id="{5D986084-C7DE-41ED-9C83-6D05C0DD2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875"/>
                <a:ext cx="2239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6" name="Rectangle 195">
                <a:extLst>
                  <a:ext uri="{FF2B5EF4-FFF2-40B4-BE49-F238E27FC236}">
                    <a16:creationId xmlns:a16="http://schemas.microsoft.com/office/drawing/2014/main" id="{443B9321-BDE4-4649-AE4B-660CD6C2C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12"/>
                <a:ext cx="2239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7" name="Rectangle 196">
                <a:extLst>
                  <a:ext uri="{FF2B5EF4-FFF2-40B4-BE49-F238E27FC236}">
                    <a16:creationId xmlns:a16="http://schemas.microsoft.com/office/drawing/2014/main" id="{1FE0CF87-0F07-4EA5-B729-4067C06EC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15"/>
                <a:ext cx="2239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8" name="Rectangle 197">
                <a:extLst>
                  <a:ext uri="{FF2B5EF4-FFF2-40B4-BE49-F238E27FC236}">
                    <a16:creationId xmlns:a16="http://schemas.microsoft.com/office/drawing/2014/main" id="{6EAE8DAC-8EC7-4FAA-B1FD-C7589A329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52"/>
                <a:ext cx="2239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59" name="Rectangle 198">
                <a:extLst>
                  <a:ext uri="{FF2B5EF4-FFF2-40B4-BE49-F238E27FC236}">
                    <a16:creationId xmlns:a16="http://schemas.microsoft.com/office/drawing/2014/main" id="{AA78404B-2FF3-4D77-A913-ED1DEABAC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88"/>
                <a:ext cx="2239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0" name="Rectangle 199">
                <a:extLst>
                  <a:ext uri="{FF2B5EF4-FFF2-40B4-BE49-F238E27FC236}">
                    <a16:creationId xmlns:a16="http://schemas.microsoft.com/office/drawing/2014/main" id="{39CBFABE-D03D-49DF-9191-4E305D847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925"/>
                <a:ext cx="2239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1" name="Rectangle 200">
                <a:extLst>
                  <a:ext uri="{FF2B5EF4-FFF2-40B4-BE49-F238E27FC236}">
                    <a16:creationId xmlns:a16="http://schemas.microsoft.com/office/drawing/2014/main" id="{F37CB7A9-C2DC-4858-B0AE-4324C1FFB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961"/>
                <a:ext cx="2239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2" name="Rectangle 201">
                <a:extLst>
                  <a:ext uri="{FF2B5EF4-FFF2-40B4-BE49-F238E27FC236}">
                    <a16:creationId xmlns:a16="http://schemas.microsoft.com/office/drawing/2014/main" id="{854FE3C6-9F4E-4705-ADD1-064C53AEF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998"/>
                <a:ext cx="2239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3" name="Rectangle 202">
                <a:extLst>
                  <a:ext uri="{FF2B5EF4-FFF2-40B4-BE49-F238E27FC236}">
                    <a16:creationId xmlns:a16="http://schemas.microsoft.com/office/drawing/2014/main" id="{60C08258-AF9C-4463-A310-8EA61BEE3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34"/>
                <a:ext cx="2239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4" name="Rectangle 203">
                <a:extLst>
                  <a:ext uri="{FF2B5EF4-FFF2-40B4-BE49-F238E27FC236}">
                    <a16:creationId xmlns:a16="http://schemas.microsoft.com/office/drawing/2014/main" id="{25EE2996-3EAF-42FB-84CA-E2476DAEF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71"/>
                <a:ext cx="2239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5" name="Rectangle 204">
                <a:extLst>
                  <a:ext uri="{FF2B5EF4-FFF2-40B4-BE49-F238E27FC236}">
                    <a16:creationId xmlns:a16="http://schemas.microsoft.com/office/drawing/2014/main" id="{233DD962-6CFC-4767-A798-B8E08B136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107"/>
                <a:ext cx="2239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6" name="Rectangle 205">
                <a:extLst>
                  <a:ext uri="{FF2B5EF4-FFF2-40B4-BE49-F238E27FC236}">
                    <a16:creationId xmlns:a16="http://schemas.microsoft.com/office/drawing/2014/main" id="{E8EDF105-F4FA-439C-92FD-2CC01B2C8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144"/>
                <a:ext cx="2239" cy="3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667" name="Rectangle 206">
                <a:extLst>
                  <a:ext uri="{FF2B5EF4-FFF2-40B4-BE49-F238E27FC236}">
                    <a16:creationId xmlns:a16="http://schemas.microsoft.com/office/drawing/2014/main" id="{1A36D9B7-5118-40E4-9E02-32C4F94D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181"/>
                <a:ext cx="2239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6888" name="Group 207">
              <a:extLst>
                <a:ext uri="{FF2B5EF4-FFF2-40B4-BE49-F238E27FC236}">
                  <a16:creationId xmlns:a16="http://schemas.microsoft.com/office/drawing/2014/main" id="{6D30E853-4031-4EEC-A777-EED8B332A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" y="815"/>
              <a:ext cx="4478" cy="1873"/>
              <a:chOff x="642" y="815"/>
              <a:chExt cx="4478" cy="1873"/>
            </a:xfrm>
          </p:grpSpPr>
          <p:sp>
            <p:nvSpPr>
              <p:cNvPr id="37268" name="Rectangle 208">
                <a:extLst>
                  <a:ext uri="{FF2B5EF4-FFF2-40B4-BE49-F238E27FC236}">
                    <a16:creationId xmlns:a16="http://schemas.microsoft.com/office/drawing/2014/main" id="{C881A070-82DA-4708-9722-5ACDC8AA8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217"/>
                <a:ext cx="2239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9" name="Rectangle 209">
                <a:extLst>
                  <a:ext uri="{FF2B5EF4-FFF2-40B4-BE49-F238E27FC236}">
                    <a16:creationId xmlns:a16="http://schemas.microsoft.com/office/drawing/2014/main" id="{F5DF887F-BC61-48A2-AF4A-D2D5F8532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254"/>
                <a:ext cx="2239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0" name="Rectangle 210">
                <a:extLst>
                  <a:ext uri="{FF2B5EF4-FFF2-40B4-BE49-F238E27FC236}">
                    <a16:creationId xmlns:a16="http://schemas.microsoft.com/office/drawing/2014/main" id="{EFAC0E4F-B955-46EC-870C-DC56325CE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290"/>
                <a:ext cx="2239" cy="3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1" name="Rectangle 211">
                <a:extLst>
                  <a:ext uri="{FF2B5EF4-FFF2-40B4-BE49-F238E27FC236}">
                    <a16:creationId xmlns:a16="http://schemas.microsoft.com/office/drawing/2014/main" id="{7FF55B97-F5C9-4CD6-A4A6-6B87A6164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327"/>
                <a:ext cx="2239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2" name="Rectangle 212">
                <a:extLst>
                  <a:ext uri="{FF2B5EF4-FFF2-40B4-BE49-F238E27FC236}">
                    <a16:creationId xmlns:a16="http://schemas.microsoft.com/office/drawing/2014/main" id="{800C7E38-319E-48ED-9A20-B7C44A34C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364"/>
                <a:ext cx="2239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3" name="Rectangle 213">
                <a:extLst>
                  <a:ext uri="{FF2B5EF4-FFF2-40B4-BE49-F238E27FC236}">
                    <a16:creationId xmlns:a16="http://schemas.microsoft.com/office/drawing/2014/main" id="{DAC135C7-43B6-491F-BEEE-56CDDB78F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400"/>
                <a:ext cx="2239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4" name="Rectangle 214">
                <a:extLst>
                  <a:ext uri="{FF2B5EF4-FFF2-40B4-BE49-F238E27FC236}">
                    <a16:creationId xmlns:a16="http://schemas.microsoft.com/office/drawing/2014/main" id="{F79B193E-544A-4B34-A0D4-B32AE5F9E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436"/>
                <a:ext cx="2239" cy="3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5" name="Rectangle 215">
                <a:extLst>
                  <a:ext uri="{FF2B5EF4-FFF2-40B4-BE49-F238E27FC236}">
                    <a16:creationId xmlns:a16="http://schemas.microsoft.com/office/drawing/2014/main" id="{C90F7A3B-CEA9-48FC-BFCA-CAD61F900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473"/>
                <a:ext cx="2239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6" name="Rectangle 216">
                <a:extLst>
                  <a:ext uri="{FF2B5EF4-FFF2-40B4-BE49-F238E27FC236}">
                    <a16:creationId xmlns:a16="http://schemas.microsoft.com/office/drawing/2014/main" id="{E06D0A8B-FA8D-47B3-8DA3-3D6DC6A1F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510"/>
                <a:ext cx="2239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7" name="Rectangle 217">
                <a:extLst>
                  <a:ext uri="{FF2B5EF4-FFF2-40B4-BE49-F238E27FC236}">
                    <a16:creationId xmlns:a16="http://schemas.microsoft.com/office/drawing/2014/main" id="{C6332209-9471-44C7-B3BF-A22E5B52C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546"/>
                <a:ext cx="2239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8" name="Rectangle 218">
                <a:extLst>
                  <a:ext uri="{FF2B5EF4-FFF2-40B4-BE49-F238E27FC236}">
                    <a16:creationId xmlns:a16="http://schemas.microsoft.com/office/drawing/2014/main" id="{A40C1216-8F9C-46DA-976F-2E3C505B4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583"/>
                <a:ext cx="2239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79" name="Rectangle 219">
                <a:extLst>
                  <a:ext uri="{FF2B5EF4-FFF2-40B4-BE49-F238E27FC236}">
                    <a16:creationId xmlns:a16="http://schemas.microsoft.com/office/drawing/2014/main" id="{73BC806B-982E-4678-B09E-BE2FE4539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19"/>
                <a:ext cx="2239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0" name="Rectangle 220">
                <a:extLst>
                  <a:ext uri="{FF2B5EF4-FFF2-40B4-BE49-F238E27FC236}">
                    <a16:creationId xmlns:a16="http://schemas.microsoft.com/office/drawing/2014/main" id="{24C1812C-DE0C-478D-875B-EC7C2072A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56"/>
                <a:ext cx="2239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1" name="Rectangle 221">
                <a:extLst>
                  <a:ext uri="{FF2B5EF4-FFF2-40B4-BE49-F238E27FC236}">
                    <a16:creationId xmlns:a16="http://schemas.microsoft.com/office/drawing/2014/main" id="{A9DA11E2-F6A9-4BBC-B81D-83DF6C653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92"/>
                <a:ext cx="2239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2" name="Rectangle 222">
                <a:extLst>
                  <a:ext uri="{FF2B5EF4-FFF2-40B4-BE49-F238E27FC236}">
                    <a16:creationId xmlns:a16="http://schemas.microsoft.com/office/drawing/2014/main" id="{D674C058-C311-404F-8916-FE985DA0A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29"/>
                <a:ext cx="2239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3" name="Rectangle 223">
                <a:extLst>
                  <a:ext uri="{FF2B5EF4-FFF2-40B4-BE49-F238E27FC236}">
                    <a16:creationId xmlns:a16="http://schemas.microsoft.com/office/drawing/2014/main" id="{2DC7650B-0F55-4CB5-83E1-EDBBE1505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65"/>
                <a:ext cx="2239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4" name="Rectangle 224">
                <a:extLst>
                  <a:ext uri="{FF2B5EF4-FFF2-40B4-BE49-F238E27FC236}">
                    <a16:creationId xmlns:a16="http://schemas.microsoft.com/office/drawing/2014/main" id="{D01376C0-D605-4952-BB13-1CD9ADA8E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02"/>
                <a:ext cx="2239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5" name="Rectangle 225">
                <a:extLst>
                  <a:ext uri="{FF2B5EF4-FFF2-40B4-BE49-F238E27FC236}">
                    <a16:creationId xmlns:a16="http://schemas.microsoft.com/office/drawing/2014/main" id="{1B2A1A6C-F87C-4AE4-8DD2-D3C30A501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39"/>
                <a:ext cx="2239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6" name="Rectangle 226">
                <a:extLst>
                  <a:ext uri="{FF2B5EF4-FFF2-40B4-BE49-F238E27FC236}">
                    <a16:creationId xmlns:a16="http://schemas.microsoft.com/office/drawing/2014/main" id="{E9D6A7FC-D039-4281-A2C3-671358FEE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75"/>
                <a:ext cx="2239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7" name="Rectangle 227">
                <a:extLst>
                  <a:ext uri="{FF2B5EF4-FFF2-40B4-BE49-F238E27FC236}">
                    <a16:creationId xmlns:a16="http://schemas.microsoft.com/office/drawing/2014/main" id="{1FB418ED-AE27-446C-AF12-07D1A4E2C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12"/>
                <a:ext cx="2239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8" name="Rectangle 228">
                <a:extLst>
                  <a:ext uri="{FF2B5EF4-FFF2-40B4-BE49-F238E27FC236}">
                    <a16:creationId xmlns:a16="http://schemas.microsoft.com/office/drawing/2014/main" id="{15061D65-89EB-4C92-A071-1A2F8232B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33"/>
                <a:ext cx="2239" cy="109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89" name="Rectangle 229">
                <a:extLst>
                  <a:ext uri="{FF2B5EF4-FFF2-40B4-BE49-F238E27FC236}">
                    <a16:creationId xmlns:a16="http://schemas.microsoft.com/office/drawing/2014/main" id="{66291AD9-31FD-4EBB-B888-519A7706E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15"/>
                <a:ext cx="2239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0" name="Rectangle 230">
                <a:extLst>
                  <a:ext uri="{FF2B5EF4-FFF2-40B4-BE49-F238E27FC236}">
                    <a16:creationId xmlns:a16="http://schemas.microsoft.com/office/drawing/2014/main" id="{2E009F42-D823-4C21-B7C5-F00B97E1C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52"/>
                <a:ext cx="2239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1" name="Rectangle 231">
                <a:extLst>
                  <a:ext uri="{FF2B5EF4-FFF2-40B4-BE49-F238E27FC236}">
                    <a16:creationId xmlns:a16="http://schemas.microsoft.com/office/drawing/2014/main" id="{099021A5-1CFB-4054-8941-389B7AC3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888"/>
                <a:ext cx="2239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2" name="Rectangle 232">
                <a:extLst>
                  <a:ext uri="{FF2B5EF4-FFF2-40B4-BE49-F238E27FC236}">
                    <a16:creationId xmlns:a16="http://schemas.microsoft.com/office/drawing/2014/main" id="{C1A807D5-B4C9-418D-AA7E-80724D4A8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925"/>
                <a:ext cx="2239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3" name="Rectangle 233">
                <a:extLst>
                  <a:ext uri="{FF2B5EF4-FFF2-40B4-BE49-F238E27FC236}">
                    <a16:creationId xmlns:a16="http://schemas.microsoft.com/office/drawing/2014/main" id="{1E0CA653-A5FA-430C-BF79-FC59CFA1D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961"/>
                <a:ext cx="2239" cy="3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4" name="Rectangle 234">
                <a:extLst>
                  <a:ext uri="{FF2B5EF4-FFF2-40B4-BE49-F238E27FC236}">
                    <a16:creationId xmlns:a16="http://schemas.microsoft.com/office/drawing/2014/main" id="{8F1E97DE-034E-4D48-85F4-6E0CC3416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998"/>
                <a:ext cx="2239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5" name="Rectangle 235">
                <a:extLst>
                  <a:ext uri="{FF2B5EF4-FFF2-40B4-BE49-F238E27FC236}">
                    <a16:creationId xmlns:a16="http://schemas.microsoft.com/office/drawing/2014/main" id="{3CBA77B6-F68D-407D-8218-6E5918863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34"/>
                <a:ext cx="2239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6" name="Rectangle 236">
                <a:extLst>
                  <a:ext uri="{FF2B5EF4-FFF2-40B4-BE49-F238E27FC236}">
                    <a16:creationId xmlns:a16="http://schemas.microsoft.com/office/drawing/2014/main" id="{F0A12A90-3F73-4CF8-BC9E-DC4882FF1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71"/>
                <a:ext cx="2239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7" name="Rectangle 237">
                <a:extLst>
                  <a:ext uri="{FF2B5EF4-FFF2-40B4-BE49-F238E27FC236}">
                    <a16:creationId xmlns:a16="http://schemas.microsoft.com/office/drawing/2014/main" id="{9143ADBF-3C67-4BE9-A3DA-29C292F44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107"/>
                <a:ext cx="2239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8" name="Rectangle 238">
                <a:extLst>
                  <a:ext uri="{FF2B5EF4-FFF2-40B4-BE49-F238E27FC236}">
                    <a16:creationId xmlns:a16="http://schemas.microsoft.com/office/drawing/2014/main" id="{82952AEE-9431-4274-8B5E-3FAA2330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144"/>
                <a:ext cx="2239" cy="3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99" name="Rectangle 239">
                <a:extLst>
                  <a:ext uri="{FF2B5EF4-FFF2-40B4-BE49-F238E27FC236}">
                    <a16:creationId xmlns:a16="http://schemas.microsoft.com/office/drawing/2014/main" id="{5C0DAA4E-01B6-4D4B-8C93-995850359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181"/>
                <a:ext cx="2239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0" name="Rectangle 240">
                <a:extLst>
                  <a:ext uri="{FF2B5EF4-FFF2-40B4-BE49-F238E27FC236}">
                    <a16:creationId xmlns:a16="http://schemas.microsoft.com/office/drawing/2014/main" id="{E66E7705-A577-48BD-AB1C-7D5C9F4E7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217"/>
                <a:ext cx="2239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1" name="Rectangle 241">
                <a:extLst>
                  <a:ext uri="{FF2B5EF4-FFF2-40B4-BE49-F238E27FC236}">
                    <a16:creationId xmlns:a16="http://schemas.microsoft.com/office/drawing/2014/main" id="{28BCB290-9F07-438A-9846-224040353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254"/>
                <a:ext cx="2239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2" name="Rectangle 242">
                <a:extLst>
                  <a:ext uri="{FF2B5EF4-FFF2-40B4-BE49-F238E27FC236}">
                    <a16:creationId xmlns:a16="http://schemas.microsoft.com/office/drawing/2014/main" id="{348D51EC-AEA8-4C55-A28B-8246BD2F3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290"/>
                <a:ext cx="2239" cy="3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3" name="Rectangle 243">
                <a:extLst>
                  <a:ext uri="{FF2B5EF4-FFF2-40B4-BE49-F238E27FC236}">
                    <a16:creationId xmlns:a16="http://schemas.microsoft.com/office/drawing/2014/main" id="{625DCB1E-1204-4277-B716-7B6860C3A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327"/>
                <a:ext cx="2239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4" name="Rectangle 244">
                <a:extLst>
                  <a:ext uri="{FF2B5EF4-FFF2-40B4-BE49-F238E27FC236}">
                    <a16:creationId xmlns:a16="http://schemas.microsoft.com/office/drawing/2014/main" id="{DC86BD41-518B-4E78-9F5F-5143EBD1A0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364"/>
                <a:ext cx="2239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5" name="Rectangle 245">
                <a:extLst>
                  <a:ext uri="{FF2B5EF4-FFF2-40B4-BE49-F238E27FC236}">
                    <a16:creationId xmlns:a16="http://schemas.microsoft.com/office/drawing/2014/main" id="{C3F82191-0C61-41CF-9924-4B3351429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400"/>
                <a:ext cx="2239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6" name="Rectangle 246">
                <a:extLst>
                  <a:ext uri="{FF2B5EF4-FFF2-40B4-BE49-F238E27FC236}">
                    <a16:creationId xmlns:a16="http://schemas.microsoft.com/office/drawing/2014/main" id="{94968D8F-B125-41BD-83C3-FF6E0F723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436"/>
                <a:ext cx="2239" cy="3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7" name="Rectangle 247">
                <a:extLst>
                  <a:ext uri="{FF2B5EF4-FFF2-40B4-BE49-F238E27FC236}">
                    <a16:creationId xmlns:a16="http://schemas.microsoft.com/office/drawing/2014/main" id="{FCEE41C7-A0C2-45C8-88A0-55BE3B5E5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473"/>
                <a:ext cx="2239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8" name="Rectangle 248">
                <a:extLst>
                  <a:ext uri="{FF2B5EF4-FFF2-40B4-BE49-F238E27FC236}">
                    <a16:creationId xmlns:a16="http://schemas.microsoft.com/office/drawing/2014/main" id="{4E291887-D6B6-4106-9757-87D439BF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510"/>
                <a:ext cx="2239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09" name="Rectangle 249">
                <a:extLst>
                  <a:ext uri="{FF2B5EF4-FFF2-40B4-BE49-F238E27FC236}">
                    <a16:creationId xmlns:a16="http://schemas.microsoft.com/office/drawing/2014/main" id="{A85D319D-A0F4-4D75-9DDE-AA259ED73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546"/>
                <a:ext cx="2239" cy="3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0" name="Rectangle 250">
                <a:extLst>
                  <a:ext uri="{FF2B5EF4-FFF2-40B4-BE49-F238E27FC236}">
                    <a16:creationId xmlns:a16="http://schemas.microsoft.com/office/drawing/2014/main" id="{663FF872-E8DE-4280-A9CF-6E2308438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583"/>
                <a:ext cx="2239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1" name="Rectangle 251">
                <a:extLst>
                  <a:ext uri="{FF2B5EF4-FFF2-40B4-BE49-F238E27FC236}">
                    <a16:creationId xmlns:a16="http://schemas.microsoft.com/office/drawing/2014/main" id="{CE8337C4-F001-4906-9A90-96A6DF530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19"/>
                <a:ext cx="2239" cy="3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2" name="Rectangle 252">
                <a:extLst>
                  <a:ext uri="{FF2B5EF4-FFF2-40B4-BE49-F238E27FC236}">
                    <a16:creationId xmlns:a16="http://schemas.microsoft.com/office/drawing/2014/main" id="{505DD588-3CAE-4AE8-A950-5F2989AF5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56"/>
                <a:ext cx="2239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3" name="Rectangle 253">
                <a:extLst>
                  <a:ext uri="{FF2B5EF4-FFF2-40B4-BE49-F238E27FC236}">
                    <a16:creationId xmlns:a16="http://schemas.microsoft.com/office/drawing/2014/main" id="{2F2BDCEB-0A2C-4D51-91EC-42A77AF2E3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692"/>
                <a:ext cx="2239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4" name="Rectangle 254">
                <a:extLst>
                  <a:ext uri="{FF2B5EF4-FFF2-40B4-BE49-F238E27FC236}">
                    <a16:creationId xmlns:a16="http://schemas.microsoft.com/office/drawing/2014/main" id="{E2E0059A-2773-4875-8D95-40C13FF31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29"/>
                <a:ext cx="2239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5" name="Rectangle 255">
                <a:extLst>
                  <a:ext uri="{FF2B5EF4-FFF2-40B4-BE49-F238E27FC236}">
                    <a16:creationId xmlns:a16="http://schemas.microsoft.com/office/drawing/2014/main" id="{900AF04E-0CAB-415C-9617-7F300872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765"/>
                <a:ext cx="2239" cy="3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6" name="Rectangle 256">
                <a:extLst>
                  <a:ext uri="{FF2B5EF4-FFF2-40B4-BE49-F238E27FC236}">
                    <a16:creationId xmlns:a16="http://schemas.microsoft.com/office/drawing/2014/main" id="{6F5D9658-BA0A-4038-9EA5-0616D8AA4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02"/>
                <a:ext cx="2239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7" name="Rectangle 257">
                <a:extLst>
                  <a:ext uri="{FF2B5EF4-FFF2-40B4-BE49-F238E27FC236}">
                    <a16:creationId xmlns:a16="http://schemas.microsoft.com/office/drawing/2014/main" id="{1826C904-0AC8-4429-8EEE-D74E0FF20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39"/>
                <a:ext cx="2239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8" name="Rectangle 258">
                <a:extLst>
                  <a:ext uri="{FF2B5EF4-FFF2-40B4-BE49-F238E27FC236}">
                    <a16:creationId xmlns:a16="http://schemas.microsoft.com/office/drawing/2014/main" id="{7BD58FF4-2910-4613-9C21-1ABBE54B4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875"/>
                <a:ext cx="2239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19" name="Rectangle 259">
                <a:extLst>
                  <a:ext uri="{FF2B5EF4-FFF2-40B4-BE49-F238E27FC236}">
                    <a16:creationId xmlns:a16="http://schemas.microsoft.com/office/drawing/2014/main" id="{09889298-1009-4F27-9B4A-88ABF0C3C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12"/>
                <a:ext cx="2239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0" name="Rectangle 260">
                <a:extLst>
                  <a:ext uri="{FF2B5EF4-FFF2-40B4-BE49-F238E27FC236}">
                    <a16:creationId xmlns:a16="http://schemas.microsoft.com/office/drawing/2014/main" id="{653445FB-673C-4279-9DAA-412548D20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22"/>
                <a:ext cx="223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1" name="Rectangle 261">
                <a:extLst>
                  <a:ext uri="{FF2B5EF4-FFF2-40B4-BE49-F238E27FC236}">
                    <a16:creationId xmlns:a16="http://schemas.microsoft.com/office/drawing/2014/main" id="{F472E730-5C7D-44EF-9772-4C8411636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39"/>
                <a:ext cx="223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2" name="Rectangle 262">
                <a:extLst>
                  <a:ext uri="{FF2B5EF4-FFF2-40B4-BE49-F238E27FC236}">
                    <a16:creationId xmlns:a16="http://schemas.microsoft.com/office/drawing/2014/main" id="{CE26E009-556D-4918-8B7D-08B458109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57"/>
                <a:ext cx="223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3" name="Rectangle 263">
                <a:extLst>
                  <a:ext uri="{FF2B5EF4-FFF2-40B4-BE49-F238E27FC236}">
                    <a16:creationId xmlns:a16="http://schemas.microsoft.com/office/drawing/2014/main" id="{C814A778-CBBC-4A76-BC26-A41B305CF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75"/>
                <a:ext cx="223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4" name="Rectangle 264">
                <a:extLst>
                  <a:ext uri="{FF2B5EF4-FFF2-40B4-BE49-F238E27FC236}">
                    <a16:creationId xmlns:a16="http://schemas.microsoft.com/office/drawing/2014/main" id="{42D622AC-6421-492E-9F3E-51E3BF266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93"/>
                <a:ext cx="223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5" name="Rectangle 265">
                <a:extLst>
                  <a:ext uri="{FF2B5EF4-FFF2-40B4-BE49-F238E27FC236}">
                    <a16:creationId xmlns:a16="http://schemas.microsoft.com/office/drawing/2014/main" id="{66625910-A010-4E46-A0D7-E7C247B74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11"/>
                <a:ext cx="223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6" name="Rectangle 266">
                <a:extLst>
                  <a:ext uri="{FF2B5EF4-FFF2-40B4-BE49-F238E27FC236}">
                    <a16:creationId xmlns:a16="http://schemas.microsoft.com/office/drawing/2014/main" id="{A32B5FA2-631F-45FA-9EFD-851102515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28"/>
                <a:ext cx="223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7" name="Rectangle 267">
                <a:extLst>
                  <a:ext uri="{FF2B5EF4-FFF2-40B4-BE49-F238E27FC236}">
                    <a16:creationId xmlns:a16="http://schemas.microsoft.com/office/drawing/2014/main" id="{9D793D4F-DE0C-4368-B421-BA05514A5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46"/>
                <a:ext cx="223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8" name="Rectangle 268">
                <a:extLst>
                  <a:ext uri="{FF2B5EF4-FFF2-40B4-BE49-F238E27FC236}">
                    <a16:creationId xmlns:a16="http://schemas.microsoft.com/office/drawing/2014/main" id="{9C1BF341-1029-4CCE-9405-4F1FD6085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64"/>
                <a:ext cx="223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29" name="Rectangle 269">
                <a:extLst>
                  <a:ext uri="{FF2B5EF4-FFF2-40B4-BE49-F238E27FC236}">
                    <a16:creationId xmlns:a16="http://schemas.microsoft.com/office/drawing/2014/main" id="{BD22E225-AF2D-4342-A050-43714B56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82"/>
                <a:ext cx="223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0" name="Rectangle 270">
                <a:extLst>
                  <a:ext uri="{FF2B5EF4-FFF2-40B4-BE49-F238E27FC236}">
                    <a16:creationId xmlns:a16="http://schemas.microsoft.com/office/drawing/2014/main" id="{155D0286-DAB1-4286-925E-7C5764779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99"/>
                <a:ext cx="223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1" name="Rectangle 271">
                <a:extLst>
                  <a:ext uri="{FF2B5EF4-FFF2-40B4-BE49-F238E27FC236}">
                    <a16:creationId xmlns:a16="http://schemas.microsoft.com/office/drawing/2014/main" id="{205267C9-0401-4866-9191-C32020DD4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17"/>
                <a:ext cx="223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2" name="Rectangle 272">
                <a:extLst>
                  <a:ext uri="{FF2B5EF4-FFF2-40B4-BE49-F238E27FC236}">
                    <a16:creationId xmlns:a16="http://schemas.microsoft.com/office/drawing/2014/main" id="{FFBEFABE-B965-46FB-8F48-4540BDDC9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35"/>
                <a:ext cx="223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3" name="Rectangle 273">
                <a:extLst>
                  <a:ext uri="{FF2B5EF4-FFF2-40B4-BE49-F238E27FC236}">
                    <a16:creationId xmlns:a16="http://schemas.microsoft.com/office/drawing/2014/main" id="{A293609D-8134-47C7-B3DE-E763E725D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53"/>
                <a:ext cx="223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4" name="Rectangle 274">
                <a:extLst>
                  <a:ext uri="{FF2B5EF4-FFF2-40B4-BE49-F238E27FC236}">
                    <a16:creationId xmlns:a16="http://schemas.microsoft.com/office/drawing/2014/main" id="{34BCC74C-1276-45AB-AA7C-C9B77B5D2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71"/>
                <a:ext cx="223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5" name="Rectangle 275">
                <a:extLst>
                  <a:ext uri="{FF2B5EF4-FFF2-40B4-BE49-F238E27FC236}">
                    <a16:creationId xmlns:a16="http://schemas.microsoft.com/office/drawing/2014/main" id="{6DBB11B7-081C-4700-A2E1-ABA68A47C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88"/>
                <a:ext cx="223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6" name="Rectangle 276">
                <a:extLst>
                  <a:ext uri="{FF2B5EF4-FFF2-40B4-BE49-F238E27FC236}">
                    <a16:creationId xmlns:a16="http://schemas.microsoft.com/office/drawing/2014/main" id="{F91DB65B-9FA4-4DE2-B800-EB17FCB0F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06"/>
                <a:ext cx="223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7" name="Rectangle 277">
                <a:extLst>
                  <a:ext uri="{FF2B5EF4-FFF2-40B4-BE49-F238E27FC236}">
                    <a16:creationId xmlns:a16="http://schemas.microsoft.com/office/drawing/2014/main" id="{BC4DF1F7-AB13-4E0D-87E5-FACDC79E1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24"/>
                <a:ext cx="223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8" name="Rectangle 278">
                <a:extLst>
                  <a:ext uri="{FF2B5EF4-FFF2-40B4-BE49-F238E27FC236}">
                    <a16:creationId xmlns:a16="http://schemas.microsoft.com/office/drawing/2014/main" id="{41A4B094-5787-4435-A0A5-CD0CDF297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42"/>
                <a:ext cx="223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39" name="Rectangle 279">
                <a:extLst>
                  <a:ext uri="{FF2B5EF4-FFF2-40B4-BE49-F238E27FC236}">
                    <a16:creationId xmlns:a16="http://schemas.microsoft.com/office/drawing/2014/main" id="{A5D0F22D-B911-494A-9F1F-14EBC3D5B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59"/>
                <a:ext cx="223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0" name="Rectangle 280">
                <a:extLst>
                  <a:ext uri="{FF2B5EF4-FFF2-40B4-BE49-F238E27FC236}">
                    <a16:creationId xmlns:a16="http://schemas.microsoft.com/office/drawing/2014/main" id="{9633B5A8-506B-466A-9CB7-51D80994A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77"/>
                <a:ext cx="223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1" name="Rectangle 281">
                <a:extLst>
                  <a:ext uri="{FF2B5EF4-FFF2-40B4-BE49-F238E27FC236}">
                    <a16:creationId xmlns:a16="http://schemas.microsoft.com/office/drawing/2014/main" id="{2CF65291-042E-4F5D-A8CB-4F1C453E7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95"/>
                <a:ext cx="223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2" name="Rectangle 282">
                <a:extLst>
                  <a:ext uri="{FF2B5EF4-FFF2-40B4-BE49-F238E27FC236}">
                    <a16:creationId xmlns:a16="http://schemas.microsoft.com/office/drawing/2014/main" id="{BDC30D66-9029-47F0-B054-4E077776D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13"/>
                <a:ext cx="223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3" name="Rectangle 283">
                <a:extLst>
                  <a:ext uri="{FF2B5EF4-FFF2-40B4-BE49-F238E27FC236}">
                    <a16:creationId xmlns:a16="http://schemas.microsoft.com/office/drawing/2014/main" id="{FB9E9DCB-70C3-4D00-A964-E52035CE0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31"/>
                <a:ext cx="223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4" name="Rectangle 284">
                <a:extLst>
                  <a:ext uri="{FF2B5EF4-FFF2-40B4-BE49-F238E27FC236}">
                    <a16:creationId xmlns:a16="http://schemas.microsoft.com/office/drawing/2014/main" id="{4315C6E4-CF8B-4257-92FE-FA47FDB3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48"/>
                <a:ext cx="223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5" name="Rectangle 285">
                <a:extLst>
                  <a:ext uri="{FF2B5EF4-FFF2-40B4-BE49-F238E27FC236}">
                    <a16:creationId xmlns:a16="http://schemas.microsoft.com/office/drawing/2014/main" id="{EEB335E9-BA74-42AA-87B4-785E6F0E2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66"/>
                <a:ext cx="223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6" name="Rectangle 286">
                <a:extLst>
                  <a:ext uri="{FF2B5EF4-FFF2-40B4-BE49-F238E27FC236}">
                    <a16:creationId xmlns:a16="http://schemas.microsoft.com/office/drawing/2014/main" id="{32F736DC-54CC-46FA-821C-0EC408648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84"/>
                <a:ext cx="223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7" name="Rectangle 287">
                <a:extLst>
                  <a:ext uri="{FF2B5EF4-FFF2-40B4-BE49-F238E27FC236}">
                    <a16:creationId xmlns:a16="http://schemas.microsoft.com/office/drawing/2014/main" id="{412B90D6-2D00-4501-83B8-AEAF0FE39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01"/>
                <a:ext cx="223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8" name="Rectangle 288">
                <a:extLst>
                  <a:ext uri="{FF2B5EF4-FFF2-40B4-BE49-F238E27FC236}">
                    <a16:creationId xmlns:a16="http://schemas.microsoft.com/office/drawing/2014/main" id="{532FD6A8-60F6-413D-B514-E56F1514F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19"/>
                <a:ext cx="223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49" name="Rectangle 289">
                <a:extLst>
                  <a:ext uri="{FF2B5EF4-FFF2-40B4-BE49-F238E27FC236}">
                    <a16:creationId xmlns:a16="http://schemas.microsoft.com/office/drawing/2014/main" id="{0C765798-2412-43B9-AA40-28976BC70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37"/>
                <a:ext cx="223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0" name="Rectangle 290">
                <a:extLst>
                  <a:ext uri="{FF2B5EF4-FFF2-40B4-BE49-F238E27FC236}">
                    <a16:creationId xmlns:a16="http://schemas.microsoft.com/office/drawing/2014/main" id="{F3432032-A6E6-409A-AD6B-2F0C6C76D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55"/>
                <a:ext cx="223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1" name="Rectangle 291">
                <a:extLst>
                  <a:ext uri="{FF2B5EF4-FFF2-40B4-BE49-F238E27FC236}">
                    <a16:creationId xmlns:a16="http://schemas.microsoft.com/office/drawing/2014/main" id="{89F678B1-702A-429F-B724-DA1021A35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30"/>
                <a:ext cx="2239" cy="53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2" name="Rectangle 292">
                <a:extLst>
                  <a:ext uri="{FF2B5EF4-FFF2-40B4-BE49-F238E27FC236}">
                    <a16:creationId xmlns:a16="http://schemas.microsoft.com/office/drawing/2014/main" id="{B5BBEDB1-4F94-432B-B78E-F95DCDA43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22"/>
                <a:ext cx="223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3" name="Rectangle 293">
                <a:extLst>
                  <a:ext uri="{FF2B5EF4-FFF2-40B4-BE49-F238E27FC236}">
                    <a16:creationId xmlns:a16="http://schemas.microsoft.com/office/drawing/2014/main" id="{3CD17D5E-F322-4415-8DC3-911D5D1CB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39"/>
                <a:ext cx="223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4" name="Rectangle 294">
                <a:extLst>
                  <a:ext uri="{FF2B5EF4-FFF2-40B4-BE49-F238E27FC236}">
                    <a16:creationId xmlns:a16="http://schemas.microsoft.com/office/drawing/2014/main" id="{356A54D5-4F81-4A77-B21F-E1AEB5506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57"/>
                <a:ext cx="223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5" name="Rectangle 295">
                <a:extLst>
                  <a:ext uri="{FF2B5EF4-FFF2-40B4-BE49-F238E27FC236}">
                    <a16:creationId xmlns:a16="http://schemas.microsoft.com/office/drawing/2014/main" id="{7F0BF322-0828-4D40-B3EF-C406786D9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75"/>
                <a:ext cx="223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6" name="Rectangle 296">
                <a:extLst>
                  <a:ext uri="{FF2B5EF4-FFF2-40B4-BE49-F238E27FC236}">
                    <a16:creationId xmlns:a16="http://schemas.microsoft.com/office/drawing/2014/main" id="{A7FA4F5A-78D6-47A6-9B86-81594B6A5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1993"/>
                <a:ext cx="223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7" name="Rectangle 297">
                <a:extLst>
                  <a:ext uri="{FF2B5EF4-FFF2-40B4-BE49-F238E27FC236}">
                    <a16:creationId xmlns:a16="http://schemas.microsoft.com/office/drawing/2014/main" id="{11AB5385-1579-48AA-85E2-83C0A3E81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11"/>
                <a:ext cx="223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8" name="Rectangle 298">
                <a:extLst>
                  <a:ext uri="{FF2B5EF4-FFF2-40B4-BE49-F238E27FC236}">
                    <a16:creationId xmlns:a16="http://schemas.microsoft.com/office/drawing/2014/main" id="{006ED88F-F1C5-46C5-A4BA-B216A444F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28"/>
                <a:ext cx="223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59" name="Rectangle 299">
                <a:extLst>
                  <a:ext uri="{FF2B5EF4-FFF2-40B4-BE49-F238E27FC236}">
                    <a16:creationId xmlns:a16="http://schemas.microsoft.com/office/drawing/2014/main" id="{BBE1F4A8-67FB-4AB7-A9B7-B2CC4EB9A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46"/>
                <a:ext cx="223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0" name="Rectangle 300">
                <a:extLst>
                  <a:ext uri="{FF2B5EF4-FFF2-40B4-BE49-F238E27FC236}">
                    <a16:creationId xmlns:a16="http://schemas.microsoft.com/office/drawing/2014/main" id="{8BEA8813-E765-444D-96E7-51AF79258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64"/>
                <a:ext cx="223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1" name="Rectangle 301">
                <a:extLst>
                  <a:ext uri="{FF2B5EF4-FFF2-40B4-BE49-F238E27FC236}">
                    <a16:creationId xmlns:a16="http://schemas.microsoft.com/office/drawing/2014/main" id="{1137D9FE-D046-4A94-997B-C380CB813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82"/>
                <a:ext cx="223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2" name="Rectangle 302">
                <a:extLst>
                  <a:ext uri="{FF2B5EF4-FFF2-40B4-BE49-F238E27FC236}">
                    <a16:creationId xmlns:a16="http://schemas.microsoft.com/office/drawing/2014/main" id="{3AF2C1C6-93F1-4EC4-AAE1-D2750A701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099"/>
                <a:ext cx="223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3" name="Rectangle 303">
                <a:extLst>
                  <a:ext uri="{FF2B5EF4-FFF2-40B4-BE49-F238E27FC236}">
                    <a16:creationId xmlns:a16="http://schemas.microsoft.com/office/drawing/2014/main" id="{107EA124-8660-4386-BF3F-A7948AD82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17"/>
                <a:ext cx="223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4" name="Rectangle 304">
                <a:extLst>
                  <a:ext uri="{FF2B5EF4-FFF2-40B4-BE49-F238E27FC236}">
                    <a16:creationId xmlns:a16="http://schemas.microsoft.com/office/drawing/2014/main" id="{6AB8D873-DF92-4451-9D46-B88B4B75D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35"/>
                <a:ext cx="223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5" name="Rectangle 305">
                <a:extLst>
                  <a:ext uri="{FF2B5EF4-FFF2-40B4-BE49-F238E27FC236}">
                    <a16:creationId xmlns:a16="http://schemas.microsoft.com/office/drawing/2014/main" id="{9F3ED139-98DF-479C-9E5A-701A69B0C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53"/>
                <a:ext cx="223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6" name="Rectangle 306">
                <a:extLst>
                  <a:ext uri="{FF2B5EF4-FFF2-40B4-BE49-F238E27FC236}">
                    <a16:creationId xmlns:a16="http://schemas.microsoft.com/office/drawing/2014/main" id="{4C0DB525-9F65-400E-8080-225D861E4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71"/>
                <a:ext cx="223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7" name="Rectangle 307">
                <a:extLst>
                  <a:ext uri="{FF2B5EF4-FFF2-40B4-BE49-F238E27FC236}">
                    <a16:creationId xmlns:a16="http://schemas.microsoft.com/office/drawing/2014/main" id="{880BAB01-9D87-49FB-A951-4473ECC0D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188"/>
                <a:ext cx="223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8" name="Rectangle 308">
                <a:extLst>
                  <a:ext uri="{FF2B5EF4-FFF2-40B4-BE49-F238E27FC236}">
                    <a16:creationId xmlns:a16="http://schemas.microsoft.com/office/drawing/2014/main" id="{6A31017F-1F11-4CF7-8FAA-1F1680C10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06"/>
                <a:ext cx="223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69" name="Rectangle 309">
                <a:extLst>
                  <a:ext uri="{FF2B5EF4-FFF2-40B4-BE49-F238E27FC236}">
                    <a16:creationId xmlns:a16="http://schemas.microsoft.com/office/drawing/2014/main" id="{7FE52B13-456D-46DE-9916-B0A458B15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24"/>
                <a:ext cx="223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0" name="Rectangle 310">
                <a:extLst>
                  <a:ext uri="{FF2B5EF4-FFF2-40B4-BE49-F238E27FC236}">
                    <a16:creationId xmlns:a16="http://schemas.microsoft.com/office/drawing/2014/main" id="{38F59DCA-1CDA-41B0-815C-2DA2E37FD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42"/>
                <a:ext cx="223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1" name="Rectangle 311">
                <a:extLst>
                  <a:ext uri="{FF2B5EF4-FFF2-40B4-BE49-F238E27FC236}">
                    <a16:creationId xmlns:a16="http://schemas.microsoft.com/office/drawing/2014/main" id="{736BCC28-9016-42E3-8450-9E0081309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59"/>
                <a:ext cx="223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2" name="Rectangle 312">
                <a:extLst>
                  <a:ext uri="{FF2B5EF4-FFF2-40B4-BE49-F238E27FC236}">
                    <a16:creationId xmlns:a16="http://schemas.microsoft.com/office/drawing/2014/main" id="{31FC2671-BA3E-4E23-84E5-132C8C5B0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77"/>
                <a:ext cx="223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3" name="Rectangle 313">
                <a:extLst>
                  <a:ext uri="{FF2B5EF4-FFF2-40B4-BE49-F238E27FC236}">
                    <a16:creationId xmlns:a16="http://schemas.microsoft.com/office/drawing/2014/main" id="{3238267B-4818-4749-970E-CB3C92AF2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295"/>
                <a:ext cx="223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4" name="Rectangle 314">
                <a:extLst>
                  <a:ext uri="{FF2B5EF4-FFF2-40B4-BE49-F238E27FC236}">
                    <a16:creationId xmlns:a16="http://schemas.microsoft.com/office/drawing/2014/main" id="{B209DAD4-4679-49DF-9741-7A3E6E14B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13"/>
                <a:ext cx="223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5" name="Rectangle 315">
                <a:extLst>
                  <a:ext uri="{FF2B5EF4-FFF2-40B4-BE49-F238E27FC236}">
                    <a16:creationId xmlns:a16="http://schemas.microsoft.com/office/drawing/2014/main" id="{BDD8E15B-938C-406B-B717-0BDF5A76F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31"/>
                <a:ext cx="223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6" name="Rectangle 316">
                <a:extLst>
                  <a:ext uri="{FF2B5EF4-FFF2-40B4-BE49-F238E27FC236}">
                    <a16:creationId xmlns:a16="http://schemas.microsoft.com/office/drawing/2014/main" id="{A47E88D2-89B6-495D-B671-C400038D4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48"/>
                <a:ext cx="223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7" name="Rectangle 317">
                <a:extLst>
                  <a:ext uri="{FF2B5EF4-FFF2-40B4-BE49-F238E27FC236}">
                    <a16:creationId xmlns:a16="http://schemas.microsoft.com/office/drawing/2014/main" id="{4EE3E70F-3E9A-44F2-8AAC-1B56BA7A3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66"/>
                <a:ext cx="223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8" name="Rectangle 318">
                <a:extLst>
                  <a:ext uri="{FF2B5EF4-FFF2-40B4-BE49-F238E27FC236}">
                    <a16:creationId xmlns:a16="http://schemas.microsoft.com/office/drawing/2014/main" id="{9BAD7476-AABB-4DBF-A506-5873CAA9C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384"/>
                <a:ext cx="223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79" name="Rectangle 319">
                <a:extLst>
                  <a:ext uri="{FF2B5EF4-FFF2-40B4-BE49-F238E27FC236}">
                    <a16:creationId xmlns:a16="http://schemas.microsoft.com/office/drawing/2014/main" id="{939C3763-0763-4765-A37D-E1ACF4599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01"/>
                <a:ext cx="223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0" name="Rectangle 320">
                <a:extLst>
                  <a:ext uri="{FF2B5EF4-FFF2-40B4-BE49-F238E27FC236}">
                    <a16:creationId xmlns:a16="http://schemas.microsoft.com/office/drawing/2014/main" id="{7B2194F4-55FA-495E-8EBA-7C1C2F0CE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19"/>
                <a:ext cx="223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1" name="Rectangle 321">
                <a:extLst>
                  <a:ext uri="{FF2B5EF4-FFF2-40B4-BE49-F238E27FC236}">
                    <a16:creationId xmlns:a16="http://schemas.microsoft.com/office/drawing/2014/main" id="{84CB10DD-5B6E-4BD9-901D-C8A163A6A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37"/>
                <a:ext cx="223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2" name="Rectangle 322">
                <a:extLst>
                  <a:ext uri="{FF2B5EF4-FFF2-40B4-BE49-F238E27FC236}">
                    <a16:creationId xmlns:a16="http://schemas.microsoft.com/office/drawing/2014/main" id="{4CF6D15A-D0F8-4BEC-BE0D-E617D63F1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55"/>
                <a:ext cx="223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3" name="Rectangle 323">
                <a:extLst>
                  <a:ext uri="{FF2B5EF4-FFF2-40B4-BE49-F238E27FC236}">
                    <a16:creationId xmlns:a16="http://schemas.microsoft.com/office/drawing/2014/main" id="{D4360ACB-42B6-4CC1-AC18-ECFDB8F93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22"/>
                <a:ext cx="223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4" name="Rectangle 324">
                <a:extLst>
                  <a:ext uri="{FF2B5EF4-FFF2-40B4-BE49-F238E27FC236}">
                    <a16:creationId xmlns:a16="http://schemas.microsoft.com/office/drawing/2014/main" id="{3808D658-9AF4-4081-9F91-F80CB3243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39"/>
                <a:ext cx="223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5" name="Rectangle 325">
                <a:extLst>
                  <a:ext uri="{FF2B5EF4-FFF2-40B4-BE49-F238E27FC236}">
                    <a16:creationId xmlns:a16="http://schemas.microsoft.com/office/drawing/2014/main" id="{58BEA0E5-50D0-4F54-9FEF-89C27548A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57"/>
                <a:ext cx="223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6" name="Rectangle 326">
                <a:extLst>
                  <a:ext uri="{FF2B5EF4-FFF2-40B4-BE49-F238E27FC236}">
                    <a16:creationId xmlns:a16="http://schemas.microsoft.com/office/drawing/2014/main" id="{A7842643-0E91-436F-B1BE-69CB9A37D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75"/>
                <a:ext cx="223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7" name="Rectangle 327">
                <a:extLst>
                  <a:ext uri="{FF2B5EF4-FFF2-40B4-BE49-F238E27FC236}">
                    <a16:creationId xmlns:a16="http://schemas.microsoft.com/office/drawing/2014/main" id="{E8E29AA0-DB1D-4489-B49A-FABEC55FD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93"/>
                <a:ext cx="223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8" name="Rectangle 328">
                <a:extLst>
                  <a:ext uri="{FF2B5EF4-FFF2-40B4-BE49-F238E27FC236}">
                    <a16:creationId xmlns:a16="http://schemas.microsoft.com/office/drawing/2014/main" id="{4082102F-D46A-4D41-B9C7-A4D7F9F2B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11"/>
                <a:ext cx="223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89" name="Rectangle 329">
                <a:extLst>
                  <a:ext uri="{FF2B5EF4-FFF2-40B4-BE49-F238E27FC236}">
                    <a16:creationId xmlns:a16="http://schemas.microsoft.com/office/drawing/2014/main" id="{6FBFC909-3E65-4F59-92F1-5190C3031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28"/>
                <a:ext cx="223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0" name="Rectangle 330">
                <a:extLst>
                  <a:ext uri="{FF2B5EF4-FFF2-40B4-BE49-F238E27FC236}">
                    <a16:creationId xmlns:a16="http://schemas.microsoft.com/office/drawing/2014/main" id="{278C2189-C13F-4EEC-83FC-667F05426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46"/>
                <a:ext cx="223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1" name="Rectangle 331">
                <a:extLst>
                  <a:ext uri="{FF2B5EF4-FFF2-40B4-BE49-F238E27FC236}">
                    <a16:creationId xmlns:a16="http://schemas.microsoft.com/office/drawing/2014/main" id="{34E56183-3D7C-40AA-A219-6BABA6E36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64"/>
                <a:ext cx="223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2" name="Rectangle 332">
                <a:extLst>
                  <a:ext uri="{FF2B5EF4-FFF2-40B4-BE49-F238E27FC236}">
                    <a16:creationId xmlns:a16="http://schemas.microsoft.com/office/drawing/2014/main" id="{BDA33B50-CFBB-44A5-8539-C860357E0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82"/>
                <a:ext cx="223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3" name="Rectangle 333">
                <a:extLst>
                  <a:ext uri="{FF2B5EF4-FFF2-40B4-BE49-F238E27FC236}">
                    <a16:creationId xmlns:a16="http://schemas.microsoft.com/office/drawing/2014/main" id="{E15043E1-98A4-4E9E-BA41-8F19A6B6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99"/>
                <a:ext cx="223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4" name="Rectangle 334">
                <a:extLst>
                  <a:ext uri="{FF2B5EF4-FFF2-40B4-BE49-F238E27FC236}">
                    <a16:creationId xmlns:a16="http://schemas.microsoft.com/office/drawing/2014/main" id="{6294B51D-F90B-4BAC-AFCF-A3118F0A7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17"/>
                <a:ext cx="223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5" name="Rectangle 335">
                <a:extLst>
                  <a:ext uri="{FF2B5EF4-FFF2-40B4-BE49-F238E27FC236}">
                    <a16:creationId xmlns:a16="http://schemas.microsoft.com/office/drawing/2014/main" id="{DEBCEF9C-399B-4530-9403-C57A321334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35"/>
                <a:ext cx="223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6" name="Rectangle 336">
                <a:extLst>
                  <a:ext uri="{FF2B5EF4-FFF2-40B4-BE49-F238E27FC236}">
                    <a16:creationId xmlns:a16="http://schemas.microsoft.com/office/drawing/2014/main" id="{82BD441E-FD72-4AC3-B6FA-6EE5C352B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53"/>
                <a:ext cx="223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7" name="Rectangle 337">
                <a:extLst>
                  <a:ext uri="{FF2B5EF4-FFF2-40B4-BE49-F238E27FC236}">
                    <a16:creationId xmlns:a16="http://schemas.microsoft.com/office/drawing/2014/main" id="{31E30082-D398-4A28-AD4A-4B311D618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71"/>
                <a:ext cx="223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8" name="Rectangle 338">
                <a:extLst>
                  <a:ext uri="{FF2B5EF4-FFF2-40B4-BE49-F238E27FC236}">
                    <a16:creationId xmlns:a16="http://schemas.microsoft.com/office/drawing/2014/main" id="{8883E082-8D25-465B-BF47-7B94303FF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88"/>
                <a:ext cx="223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399" name="Rectangle 339">
                <a:extLst>
                  <a:ext uri="{FF2B5EF4-FFF2-40B4-BE49-F238E27FC236}">
                    <a16:creationId xmlns:a16="http://schemas.microsoft.com/office/drawing/2014/main" id="{55FFF1AF-95D4-4694-8AFA-925121B1D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06"/>
                <a:ext cx="223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0" name="Rectangle 340">
                <a:extLst>
                  <a:ext uri="{FF2B5EF4-FFF2-40B4-BE49-F238E27FC236}">
                    <a16:creationId xmlns:a16="http://schemas.microsoft.com/office/drawing/2014/main" id="{FE554F2E-1726-4447-B3B3-53DA6A193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24"/>
                <a:ext cx="223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1" name="Rectangle 341">
                <a:extLst>
                  <a:ext uri="{FF2B5EF4-FFF2-40B4-BE49-F238E27FC236}">
                    <a16:creationId xmlns:a16="http://schemas.microsoft.com/office/drawing/2014/main" id="{64146391-3A61-4440-8D40-A85E54E5C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42"/>
                <a:ext cx="223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2" name="Rectangle 342">
                <a:extLst>
                  <a:ext uri="{FF2B5EF4-FFF2-40B4-BE49-F238E27FC236}">
                    <a16:creationId xmlns:a16="http://schemas.microsoft.com/office/drawing/2014/main" id="{37B5D24C-1B67-4EB2-9974-15933DEB0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59"/>
                <a:ext cx="223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3" name="Rectangle 343">
                <a:extLst>
                  <a:ext uri="{FF2B5EF4-FFF2-40B4-BE49-F238E27FC236}">
                    <a16:creationId xmlns:a16="http://schemas.microsoft.com/office/drawing/2014/main" id="{6BA33BE9-192C-449E-B6AD-A4E1D9024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77"/>
                <a:ext cx="223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4" name="Rectangle 344">
                <a:extLst>
                  <a:ext uri="{FF2B5EF4-FFF2-40B4-BE49-F238E27FC236}">
                    <a16:creationId xmlns:a16="http://schemas.microsoft.com/office/drawing/2014/main" id="{68080F8C-4294-48E2-9938-B8324D2F3C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95"/>
                <a:ext cx="223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5" name="Rectangle 345">
                <a:extLst>
                  <a:ext uri="{FF2B5EF4-FFF2-40B4-BE49-F238E27FC236}">
                    <a16:creationId xmlns:a16="http://schemas.microsoft.com/office/drawing/2014/main" id="{002C88CB-F7E3-4B78-B67E-11302C2D4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13"/>
                <a:ext cx="223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6" name="Rectangle 346">
                <a:extLst>
                  <a:ext uri="{FF2B5EF4-FFF2-40B4-BE49-F238E27FC236}">
                    <a16:creationId xmlns:a16="http://schemas.microsoft.com/office/drawing/2014/main" id="{276ED1DC-70BA-407C-BD1B-FAD5D872D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31"/>
                <a:ext cx="223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7" name="Rectangle 347">
                <a:extLst>
                  <a:ext uri="{FF2B5EF4-FFF2-40B4-BE49-F238E27FC236}">
                    <a16:creationId xmlns:a16="http://schemas.microsoft.com/office/drawing/2014/main" id="{E312832C-5C45-4BB7-A798-35D5806A2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48"/>
                <a:ext cx="223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8" name="Rectangle 348">
                <a:extLst>
                  <a:ext uri="{FF2B5EF4-FFF2-40B4-BE49-F238E27FC236}">
                    <a16:creationId xmlns:a16="http://schemas.microsoft.com/office/drawing/2014/main" id="{A270E661-F567-4314-AC51-191C94BFE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66"/>
                <a:ext cx="223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09" name="Rectangle 349">
                <a:extLst>
                  <a:ext uri="{FF2B5EF4-FFF2-40B4-BE49-F238E27FC236}">
                    <a16:creationId xmlns:a16="http://schemas.microsoft.com/office/drawing/2014/main" id="{AF0346D5-0A3D-482B-ABBE-3A1AF8A13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84"/>
                <a:ext cx="223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0" name="Rectangle 350">
                <a:extLst>
                  <a:ext uri="{FF2B5EF4-FFF2-40B4-BE49-F238E27FC236}">
                    <a16:creationId xmlns:a16="http://schemas.microsoft.com/office/drawing/2014/main" id="{BD08C7E5-E88B-48C8-967A-7E324782D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01"/>
                <a:ext cx="223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1" name="Rectangle 351">
                <a:extLst>
                  <a:ext uri="{FF2B5EF4-FFF2-40B4-BE49-F238E27FC236}">
                    <a16:creationId xmlns:a16="http://schemas.microsoft.com/office/drawing/2014/main" id="{046E02D9-1FA3-45D3-9B17-2FC7B89A1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19"/>
                <a:ext cx="223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2" name="Rectangle 352">
                <a:extLst>
                  <a:ext uri="{FF2B5EF4-FFF2-40B4-BE49-F238E27FC236}">
                    <a16:creationId xmlns:a16="http://schemas.microsoft.com/office/drawing/2014/main" id="{FA093321-67C4-4320-B680-461364759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37"/>
                <a:ext cx="223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3" name="Rectangle 353">
                <a:extLst>
                  <a:ext uri="{FF2B5EF4-FFF2-40B4-BE49-F238E27FC236}">
                    <a16:creationId xmlns:a16="http://schemas.microsoft.com/office/drawing/2014/main" id="{76976BCE-9792-4C3A-8C0F-5D74EE753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55"/>
                <a:ext cx="223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4" name="Rectangle 354">
                <a:extLst>
                  <a:ext uri="{FF2B5EF4-FFF2-40B4-BE49-F238E27FC236}">
                    <a16:creationId xmlns:a16="http://schemas.microsoft.com/office/drawing/2014/main" id="{3696116A-8430-49A6-9033-7E0F1605F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30"/>
                <a:ext cx="2239" cy="53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5" name="Rectangle 355">
                <a:extLst>
                  <a:ext uri="{FF2B5EF4-FFF2-40B4-BE49-F238E27FC236}">
                    <a16:creationId xmlns:a16="http://schemas.microsoft.com/office/drawing/2014/main" id="{B1024E19-2D2A-4E33-ACFA-11E6653AD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22"/>
                <a:ext cx="223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6" name="Rectangle 356">
                <a:extLst>
                  <a:ext uri="{FF2B5EF4-FFF2-40B4-BE49-F238E27FC236}">
                    <a16:creationId xmlns:a16="http://schemas.microsoft.com/office/drawing/2014/main" id="{414EB24E-66EC-4825-808C-B5B139E78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39"/>
                <a:ext cx="223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7" name="Rectangle 357">
                <a:extLst>
                  <a:ext uri="{FF2B5EF4-FFF2-40B4-BE49-F238E27FC236}">
                    <a16:creationId xmlns:a16="http://schemas.microsoft.com/office/drawing/2014/main" id="{C4C083DB-4E11-4EA5-871F-27F5F0E14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57"/>
                <a:ext cx="223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8" name="Rectangle 358">
                <a:extLst>
                  <a:ext uri="{FF2B5EF4-FFF2-40B4-BE49-F238E27FC236}">
                    <a16:creationId xmlns:a16="http://schemas.microsoft.com/office/drawing/2014/main" id="{A3840012-D9CB-4A8B-A5D9-094962E78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75"/>
                <a:ext cx="223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19" name="Rectangle 359">
                <a:extLst>
                  <a:ext uri="{FF2B5EF4-FFF2-40B4-BE49-F238E27FC236}">
                    <a16:creationId xmlns:a16="http://schemas.microsoft.com/office/drawing/2014/main" id="{3BFCFD84-5803-49B8-8257-8F4F93FBF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993"/>
                <a:ext cx="223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0" name="Rectangle 360">
                <a:extLst>
                  <a:ext uri="{FF2B5EF4-FFF2-40B4-BE49-F238E27FC236}">
                    <a16:creationId xmlns:a16="http://schemas.microsoft.com/office/drawing/2014/main" id="{9B5B64D1-A01E-46DD-840F-85282D343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11"/>
                <a:ext cx="223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1" name="Rectangle 361">
                <a:extLst>
                  <a:ext uri="{FF2B5EF4-FFF2-40B4-BE49-F238E27FC236}">
                    <a16:creationId xmlns:a16="http://schemas.microsoft.com/office/drawing/2014/main" id="{F39B92D4-2E4F-4541-BAA8-75DB37D74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28"/>
                <a:ext cx="223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2" name="Rectangle 362">
                <a:extLst>
                  <a:ext uri="{FF2B5EF4-FFF2-40B4-BE49-F238E27FC236}">
                    <a16:creationId xmlns:a16="http://schemas.microsoft.com/office/drawing/2014/main" id="{2A493F0B-9876-472C-A4B0-601D2B768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46"/>
                <a:ext cx="223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3" name="Rectangle 363">
                <a:extLst>
                  <a:ext uri="{FF2B5EF4-FFF2-40B4-BE49-F238E27FC236}">
                    <a16:creationId xmlns:a16="http://schemas.microsoft.com/office/drawing/2014/main" id="{E82504F1-C602-4D78-BC5F-213FF99DD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64"/>
                <a:ext cx="223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4" name="Rectangle 364">
                <a:extLst>
                  <a:ext uri="{FF2B5EF4-FFF2-40B4-BE49-F238E27FC236}">
                    <a16:creationId xmlns:a16="http://schemas.microsoft.com/office/drawing/2014/main" id="{7C18BD18-ACF8-44D7-BA50-3C1680941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82"/>
                <a:ext cx="223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5" name="Rectangle 365">
                <a:extLst>
                  <a:ext uri="{FF2B5EF4-FFF2-40B4-BE49-F238E27FC236}">
                    <a16:creationId xmlns:a16="http://schemas.microsoft.com/office/drawing/2014/main" id="{2855AB8B-9F0D-44F9-94DE-C2D4F910F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099"/>
                <a:ext cx="223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6" name="Rectangle 366">
                <a:extLst>
                  <a:ext uri="{FF2B5EF4-FFF2-40B4-BE49-F238E27FC236}">
                    <a16:creationId xmlns:a16="http://schemas.microsoft.com/office/drawing/2014/main" id="{31E2B092-5939-4A0A-A3C9-8AD433A2B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17"/>
                <a:ext cx="223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7" name="Rectangle 367">
                <a:extLst>
                  <a:ext uri="{FF2B5EF4-FFF2-40B4-BE49-F238E27FC236}">
                    <a16:creationId xmlns:a16="http://schemas.microsoft.com/office/drawing/2014/main" id="{678838A1-C083-45E9-8545-6CCE1B1D4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35"/>
                <a:ext cx="223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8" name="Rectangle 368">
                <a:extLst>
                  <a:ext uri="{FF2B5EF4-FFF2-40B4-BE49-F238E27FC236}">
                    <a16:creationId xmlns:a16="http://schemas.microsoft.com/office/drawing/2014/main" id="{1AAF548A-C9C9-44B0-8F4B-60D345E8B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53"/>
                <a:ext cx="223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29" name="Rectangle 369">
                <a:extLst>
                  <a:ext uri="{FF2B5EF4-FFF2-40B4-BE49-F238E27FC236}">
                    <a16:creationId xmlns:a16="http://schemas.microsoft.com/office/drawing/2014/main" id="{AE43D13D-4FD3-4A09-9AD6-98AE65037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71"/>
                <a:ext cx="223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0" name="Rectangle 370">
                <a:extLst>
                  <a:ext uri="{FF2B5EF4-FFF2-40B4-BE49-F238E27FC236}">
                    <a16:creationId xmlns:a16="http://schemas.microsoft.com/office/drawing/2014/main" id="{65F8F9DD-ED7C-459F-83A7-39D18B635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188"/>
                <a:ext cx="223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1" name="Rectangle 371">
                <a:extLst>
                  <a:ext uri="{FF2B5EF4-FFF2-40B4-BE49-F238E27FC236}">
                    <a16:creationId xmlns:a16="http://schemas.microsoft.com/office/drawing/2014/main" id="{39E476A5-B68A-47B8-B8DB-625CC75C8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06"/>
                <a:ext cx="223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2" name="Rectangle 372">
                <a:extLst>
                  <a:ext uri="{FF2B5EF4-FFF2-40B4-BE49-F238E27FC236}">
                    <a16:creationId xmlns:a16="http://schemas.microsoft.com/office/drawing/2014/main" id="{7238277C-2D12-459F-9F8B-75D8BCB4A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24"/>
                <a:ext cx="223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3" name="Rectangle 373">
                <a:extLst>
                  <a:ext uri="{FF2B5EF4-FFF2-40B4-BE49-F238E27FC236}">
                    <a16:creationId xmlns:a16="http://schemas.microsoft.com/office/drawing/2014/main" id="{B30428D9-0527-4619-B46C-8511DCF4A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42"/>
                <a:ext cx="223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4" name="Rectangle 374">
                <a:extLst>
                  <a:ext uri="{FF2B5EF4-FFF2-40B4-BE49-F238E27FC236}">
                    <a16:creationId xmlns:a16="http://schemas.microsoft.com/office/drawing/2014/main" id="{E99CFBFE-AF10-41C3-A80D-397BC3D60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59"/>
                <a:ext cx="223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5" name="Rectangle 375">
                <a:extLst>
                  <a:ext uri="{FF2B5EF4-FFF2-40B4-BE49-F238E27FC236}">
                    <a16:creationId xmlns:a16="http://schemas.microsoft.com/office/drawing/2014/main" id="{1BCF517D-579D-4170-8E33-96E5FB727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77"/>
                <a:ext cx="223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6" name="Rectangle 376">
                <a:extLst>
                  <a:ext uri="{FF2B5EF4-FFF2-40B4-BE49-F238E27FC236}">
                    <a16:creationId xmlns:a16="http://schemas.microsoft.com/office/drawing/2014/main" id="{544F1F08-B948-4215-B48F-26222B4D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95"/>
                <a:ext cx="223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7" name="Rectangle 377">
                <a:extLst>
                  <a:ext uri="{FF2B5EF4-FFF2-40B4-BE49-F238E27FC236}">
                    <a16:creationId xmlns:a16="http://schemas.microsoft.com/office/drawing/2014/main" id="{A30C667F-BFA8-4AB1-A6A3-5025C76DFD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13"/>
                <a:ext cx="223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8" name="Rectangle 378">
                <a:extLst>
                  <a:ext uri="{FF2B5EF4-FFF2-40B4-BE49-F238E27FC236}">
                    <a16:creationId xmlns:a16="http://schemas.microsoft.com/office/drawing/2014/main" id="{22BB4DC9-4B41-4C80-8210-332D83B12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31"/>
                <a:ext cx="223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39" name="Rectangle 379">
                <a:extLst>
                  <a:ext uri="{FF2B5EF4-FFF2-40B4-BE49-F238E27FC236}">
                    <a16:creationId xmlns:a16="http://schemas.microsoft.com/office/drawing/2014/main" id="{EE9C0E78-C0F3-4DB8-B0DA-65EE72ACD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48"/>
                <a:ext cx="223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0" name="Rectangle 380">
                <a:extLst>
                  <a:ext uri="{FF2B5EF4-FFF2-40B4-BE49-F238E27FC236}">
                    <a16:creationId xmlns:a16="http://schemas.microsoft.com/office/drawing/2014/main" id="{1DA55771-D7F1-49BB-B8B9-05E83D681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66"/>
                <a:ext cx="223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1" name="Rectangle 381">
                <a:extLst>
                  <a:ext uri="{FF2B5EF4-FFF2-40B4-BE49-F238E27FC236}">
                    <a16:creationId xmlns:a16="http://schemas.microsoft.com/office/drawing/2014/main" id="{1E3CD694-20A5-4F14-8061-54040F3D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384"/>
                <a:ext cx="223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2" name="Rectangle 382">
                <a:extLst>
                  <a:ext uri="{FF2B5EF4-FFF2-40B4-BE49-F238E27FC236}">
                    <a16:creationId xmlns:a16="http://schemas.microsoft.com/office/drawing/2014/main" id="{862670F5-AF71-49FB-8C76-31138BCA9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01"/>
                <a:ext cx="223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3" name="Rectangle 383">
                <a:extLst>
                  <a:ext uri="{FF2B5EF4-FFF2-40B4-BE49-F238E27FC236}">
                    <a16:creationId xmlns:a16="http://schemas.microsoft.com/office/drawing/2014/main" id="{D67AA2B4-0155-4C90-8A46-8F57891DF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19"/>
                <a:ext cx="223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4" name="Rectangle 384">
                <a:extLst>
                  <a:ext uri="{FF2B5EF4-FFF2-40B4-BE49-F238E27FC236}">
                    <a16:creationId xmlns:a16="http://schemas.microsoft.com/office/drawing/2014/main" id="{B00F89DA-8A08-4B25-91C9-7F0889D9E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37"/>
                <a:ext cx="223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5" name="Rectangle 385">
                <a:extLst>
                  <a:ext uri="{FF2B5EF4-FFF2-40B4-BE49-F238E27FC236}">
                    <a16:creationId xmlns:a16="http://schemas.microsoft.com/office/drawing/2014/main" id="{66D2AD9D-F636-4198-B658-65A7854FB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55"/>
                <a:ext cx="223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6" name="Rectangle 386">
                <a:extLst>
                  <a:ext uri="{FF2B5EF4-FFF2-40B4-BE49-F238E27FC236}">
                    <a16:creationId xmlns:a16="http://schemas.microsoft.com/office/drawing/2014/main" id="{3C7CF370-341C-4018-A22E-D1E0D05BF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59"/>
                <a:ext cx="2239" cy="1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7" name="Rectangle 387">
                <a:extLst>
                  <a:ext uri="{FF2B5EF4-FFF2-40B4-BE49-F238E27FC236}">
                    <a16:creationId xmlns:a16="http://schemas.microsoft.com/office/drawing/2014/main" id="{8BA5CBA2-514D-4EAD-B16E-77868036E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69"/>
                <a:ext cx="2239" cy="1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8" name="Rectangle 388">
                <a:extLst>
                  <a:ext uri="{FF2B5EF4-FFF2-40B4-BE49-F238E27FC236}">
                    <a16:creationId xmlns:a16="http://schemas.microsoft.com/office/drawing/2014/main" id="{54A5AD84-2B8E-40A5-87C5-2A0EB1F2D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80"/>
                <a:ext cx="2239" cy="10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49" name="Rectangle 389">
                <a:extLst>
                  <a:ext uri="{FF2B5EF4-FFF2-40B4-BE49-F238E27FC236}">
                    <a16:creationId xmlns:a16="http://schemas.microsoft.com/office/drawing/2014/main" id="{04A599C7-0E84-4AA5-BC62-2225EAA1D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90"/>
                <a:ext cx="2239" cy="1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0" name="Rectangle 390">
                <a:extLst>
                  <a:ext uri="{FF2B5EF4-FFF2-40B4-BE49-F238E27FC236}">
                    <a16:creationId xmlns:a16="http://schemas.microsoft.com/office/drawing/2014/main" id="{0F98B2F6-41C4-4984-ADE9-C51F77A41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01"/>
                <a:ext cx="2239" cy="10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1" name="Rectangle 391">
                <a:extLst>
                  <a:ext uri="{FF2B5EF4-FFF2-40B4-BE49-F238E27FC236}">
                    <a16:creationId xmlns:a16="http://schemas.microsoft.com/office/drawing/2014/main" id="{8AD52B59-559C-45AF-8E4C-0592989B6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11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2" name="Rectangle 392">
                <a:extLst>
                  <a:ext uri="{FF2B5EF4-FFF2-40B4-BE49-F238E27FC236}">
                    <a16:creationId xmlns:a16="http://schemas.microsoft.com/office/drawing/2014/main" id="{FD0BC4FA-5D8B-45CE-8F1F-7535E3B3F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21"/>
                <a:ext cx="2239" cy="1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3" name="Rectangle 393">
                <a:extLst>
                  <a:ext uri="{FF2B5EF4-FFF2-40B4-BE49-F238E27FC236}">
                    <a16:creationId xmlns:a16="http://schemas.microsoft.com/office/drawing/2014/main" id="{389D532A-F918-472A-8335-F4030B1D9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32"/>
                <a:ext cx="2239" cy="10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4" name="Rectangle 394">
                <a:extLst>
                  <a:ext uri="{FF2B5EF4-FFF2-40B4-BE49-F238E27FC236}">
                    <a16:creationId xmlns:a16="http://schemas.microsoft.com/office/drawing/2014/main" id="{B75D766C-85BF-4DE9-B586-E7A60DCDB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42"/>
                <a:ext cx="2239" cy="1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5" name="Rectangle 395">
                <a:extLst>
                  <a:ext uri="{FF2B5EF4-FFF2-40B4-BE49-F238E27FC236}">
                    <a16:creationId xmlns:a16="http://schemas.microsoft.com/office/drawing/2014/main" id="{D4AFD58C-DBB7-44D3-A9EE-A914833AF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53"/>
                <a:ext cx="2239" cy="10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6" name="Rectangle 396">
                <a:extLst>
                  <a:ext uri="{FF2B5EF4-FFF2-40B4-BE49-F238E27FC236}">
                    <a16:creationId xmlns:a16="http://schemas.microsoft.com/office/drawing/2014/main" id="{88B082AD-1031-4293-8398-6E4B0A406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63"/>
                <a:ext cx="2239" cy="1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7" name="Rectangle 397">
                <a:extLst>
                  <a:ext uri="{FF2B5EF4-FFF2-40B4-BE49-F238E27FC236}">
                    <a16:creationId xmlns:a16="http://schemas.microsoft.com/office/drawing/2014/main" id="{8DB320F7-AD8E-4F77-925C-F99CAB756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74"/>
                <a:ext cx="2239" cy="10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8" name="Rectangle 398">
                <a:extLst>
                  <a:ext uri="{FF2B5EF4-FFF2-40B4-BE49-F238E27FC236}">
                    <a16:creationId xmlns:a16="http://schemas.microsoft.com/office/drawing/2014/main" id="{B0FE916D-9F89-44B1-8820-D2AA815BC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84"/>
                <a:ext cx="2239" cy="1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59" name="Rectangle 399">
                <a:extLst>
                  <a:ext uri="{FF2B5EF4-FFF2-40B4-BE49-F238E27FC236}">
                    <a16:creationId xmlns:a16="http://schemas.microsoft.com/office/drawing/2014/main" id="{0C402A1C-B155-4066-A38A-C2F17234A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95"/>
                <a:ext cx="2239" cy="1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0" name="Rectangle 400">
                <a:extLst>
                  <a:ext uri="{FF2B5EF4-FFF2-40B4-BE49-F238E27FC236}">
                    <a16:creationId xmlns:a16="http://schemas.microsoft.com/office/drawing/2014/main" id="{582054A0-0880-4696-B1FC-E56F70D7F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05"/>
                <a:ext cx="2239" cy="1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1" name="Rectangle 401">
                <a:extLst>
                  <a:ext uri="{FF2B5EF4-FFF2-40B4-BE49-F238E27FC236}">
                    <a16:creationId xmlns:a16="http://schemas.microsoft.com/office/drawing/2014/main" id="{FEF19AF2-C123-46E1-B483-F4570D0D5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16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2" name="Rectangle 402">
                <a:extLst>
                  <a:ext uri="{FF2B5EF4-FFF2-40B4-BE49-F238E27FC236}">
                    <a16:creationId xmlns:a16="http://schemas.microsoft.com/office/drawing/2014/main" id="{ACEB549B-7EB1-425A-82F6-3D934CD41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26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3" name="Rectangle 403">
                <a:extLst>
                  <a:ext uri="{FF2B5EF4-FFF2-40B4-BE49-F238E27FC236}">
                    <a16:creationId xmlns:a16="http://schemas.microsoft.com/office/drawing/2014/main" id="{9EA4CAF6-2196-4CE0-823A-1A63F1082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36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4" name="Rectangle 404">
                <a:extLst>
                  <a:ext uri="{FF2B5EF4-FFF2-40B4-BE49-F238E27FC236}">
                    <a16:creationId xmlns:a16="http://schemas.microsoft.com/office/drawing/2014/main" id="{4E923290-320F-49A2-B632-71D58BCED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47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5" name="Rectangle 405">
                <a:extLst>
                  <a:ext uri="{FF2B5EF4-FFF2-40B4-BE49-F238E27FC236}">
                    <a16:creationId xmlns:a16="http://schemas.microsoft.com/office/drawing/2014/main" id="{663615C6-63AC-48B3-BB83-EF7295287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57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6" name="Rectangle 406">
                <a:extLst>
                  <a:ext uri="{FF2B5EF4-FFF2-40B4-BE49-F238E27FC236}">
                    <a16:creationId xmlns:a16="http://schemas.microsoft.com/office/drawing/2014/main" id="{300ADC9F-97B3-466A-B0C4-478A61742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68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467" name="Rectangle 407">
                <a:extLst>
                  <a:ext uri="{FF2B5EF4-FFF2-40B4-BE49-F238E27FC236}">
                    <a16:creationId xmlns:a16="http://schemas.microsoft.com/office/drawing/2014/main" id="{7EC7E3AB-EE0D-4B3E-8458-FC6DBC04D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78"/>
                <a:ext cx="2239" cy="10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6889" name="Group 408">
              <a:extLst>
                <a:ext uri="{FF2B5EF4-FFF2-40B4-BE49-F238E27FC236}">
                  <a16:creationId xmlns:a16="http://schemas.microsoft.com/office/drawing/2014/main" id="{1E2D1D94-548B-457D-B9AD-D28F81872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2" y="2459"/>
              <a:ext cx="4478" cy="632"/>
              <a:chOff x="642" y="2459"/>
              <a:chExt cx="4478" cy="632"/>
            </a:xfrm>
          </p:grpSpPr>
          <p:sp>
            <p:nvSpPr>
              <p:cNvPr id="37068" name="Rectangle 409">
                <a:extLst>
                  <a:ext uri="{FF2B5EF4-FFF2-40B4-BE49-F238E27FC236}">
                    <a16:creationId xmlns:a16="http://schemas.microsoft.com/office/drawing/2014/main" id="{B3A0B9D5-D6F8-4018-9EE5-5E79E25D8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88"/>
                <a:ext cx="2239" cy="1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69" name="Rectangle 410">
                <a:extLst>
                  <a:ext uri="{FF2B5EF4-FFF2-40B4-BE49-F238E27FC236}">
                    <a16:creationId xmlns:a16="http://schemas.microsoft.com/office/drawing/2014/main" id="{76877475-10CF-490C-A63D-D821C3FFD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99"/>
                <a:ext cx="2239" cy="10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0" name="Rectangle 411">
                <a:extLst>
                  <a:ext uri="{FF2B5EF4-FFF2-40B4-BE49-F238E27FC236}">
                    <a16:creationId xmlns:a16="http://schemas.microsoft.com/office/drawing/2014/main" id="{F9432412-74C7-40C1-9D28-02AA9441E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09"/>
                <a:ext cx="2239" cy="1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1" name="Rectangle 412">
                <a:extLst>
                  <a:ext uri="{FF2B5EF4-FFF2-40B4-BE49-F238E27FC236}">
                    <a16:creationId xmlns:a16="http://schemas.microsoft.com/office/drawing/2014/main" id="{4A50C732-51C0-4D8F-B5E7-E7441486E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20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2" name="Rectangle 413">
                <a:extLst>
                  <a:ext uri="{FF2B5EF4-FFF2-40B4-BE49-F238E27FC236}">
                    <a16:creationId xmlns:a16="http://schemas.microsoft.com/office/drawing/2014/main" id="{5653381E-AC9A-43B4-8BA8-15FB9354B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30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3" name="Rectangle 414">
                <a:extLst>
                  <a:ext uri="{FF2B5EF4-FFF2-40B4-BE49-F238E27FC236}">
                    <a16:creationId xmlns:a16="http://schemas.microsoft.com/office/drawing/2014/main" id="{B8E08596-298A-4DE5-A54A-78873B78C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41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4" name="Rectangle 415">
                <a:extLst>
                  <a:ext uri="{FF2B5EF4-FFF2-40B4-BE49-F238E27FC236}">
                    <a16:creationId xmlns:a16="http://schemas.microsoft.com/office/drawing/2014/main" id="{42D7E0BE-E38D-4FAB-B79A-C8D7B0A6D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51"/>
                <a:ext cx="2239" cy="1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5" name="Rectangle 416">
                <a:extLst>
                  <a:ext uri="{FF2B5EF4-FFF2-40B4-BE49-F238E27FC236}">
                    <a16:creationId xmlns:a16="http://schemas.microsoft.com/office/drawing/2014/main" id="{3C092110-CF9C-46C6-B2C3-03653C42B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61"/>
                <a:ext cx="2239" cy="1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6" name="Rectangle 417">
                <a:extLst>
                  <a:ext uri="{FF2B5EF4-FFF2-40B4-BE49-F238E27FC236}">
                    <a16:creationId xmlns:a16="http://schemas.microsoft.com/office/drawing/2014/main" id="{35EAD322-21AA-49A9-9FED-3651AC6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72"/>
                <a:ext cx="2239" cy="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7" name="Rectangle 418">
                <a:extLst>
                  <a:ext uri="{FF2B5EF4-FFF2-40B4-BE49-F238E27FC236}">
                    <a16:creationId xmlns:a16="http://schemas.microsoft.com/office/drawing/2014/main" id="{943858A7-3480-45DE-8839-6DFD66DBF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64"/>
                <a:ext cx="2239" cy="3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8" name="Rectangle 419">
                <a:extLst>
                  <a:ext uri="{FF2B5EF4-FFF2-40B4-BE49-F238E27FC236}">
                    <a16:creationId xmlns:a16="http://schemas.microsoft.com/office/drawing/2014/main" id="{F908394D-E113-4C01-BB91-E0B1A2B4D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59"/>
                <a:ext cx="2239" cy="1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79" name="Rectangle 420">
                <a:extLst>
                  <a:ext uri="{FF2B5EF4-FFF2-40B4-BE49-F238E27FC236}">
                    <a16:creationId xmlns:a16="http://schemas.microsoft.com/office/drawing/2014/main" id="{46C402B9-3B15-45FB-A80E-7CA63ACA5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69"/>
                <a:ext cx="2239" cy="1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0" name="Rectangle 421">
                <a:extLst>
                  <a:ext uri="{FF2B5EF4-FFF2-40B4-BE49-F238E27FC236}">
                    <a16:creationId xmlns:a16="http://schemas.microsoft.com/office/drawing/2014/main" id="{33A1A121-CF22-4942-A134-B0486E9FC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80"/>
                <a:ext cx="2239" cy="10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1" name="Rectangle 422">
                <a:extLst>
                  <a:ext uri="{FF2B5EF4-FFF2-40B4-BE49-F238E27FC236}">
                    <a16:creationId xmlns:a16="http://schemas.microsoft.com/office/drawing/2014/main" id="{E7FC19AC-4C1D-4138-B9AF-9CF2D4273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490"/>
                <a:ext cx="2239" cy="1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2" name="Rectangle 423">
                <a:extLst>
                  <a:ext uri="{FF2B5EF4-FFF2-40B4-BE49-F238E27FC236}">
                    <a16:creationId xmlns:a16="http://schemas.microsoft.com/office/drawing/2014/main" id="{97C51BC7-4C0E-4EEE-B84C-923DDD0A8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01"/>
                <a:ext cx="2239" cy="10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3" name="Rectangle 424">
                <a:extLst>
                  <a:ext uri="{FF2B5EF4-FFF2-40B4-BE49-F238E27FC236}">
                    <a16:creationId xmlns:a16="http://schemas.microsoft.com/office/drawing/2014/main" id="{D91C391E-D347-493D-B138-233ED94F8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11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4" name="Rectangle 425">
                <a:extLst>
                  <a:ext uri="{FF2B5EF4-FFF2-40B4-BE49-F238E27FC236}">
                    <a16:creationId xmlns:a16="http://schemas.microsoft.com/office/drawing/2014/main" id="{4A91922A-70B1-4994-94B6-D630BCAF4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21"/>
                <a:ext cx="2239" cy="1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5" name="Rectangle 426">
                <a:extLst>
                  <a:ext uri="{FF2B5EF4-FFF2-40B4-BE49-F238E27FC236}">
                    <a16:creationId xmlns:a16="http://schemas.microsoft.com/office/drawing/2014/main" id="{CCB93692-4435-4491-B887-24B28FCB9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32"/>
                <a:ext cx="2239" cy="10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6" name="Rectangle 427">
                <a:extLst>
                  <a:ext uri="{FF2B5EF4-FFF2-40B4-BE49-F238E27FC236}">
                    <a16:creationId xmlns:a16="http://schemas.microsoft.com/office/drawing/2014/main" id="{76FF8097-7A94-4590-AA94-C7999936D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42"/>
                <a:ext cx="2239" cy="1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7" name="Rectangle 428">
                <a:extLst>
                  <a:ext uri="{FF2B5EF4-FFF2-40B4-BE49-F238E27FC236}">
                    <a16:creationId xmlns:a16="http://schemas.microsoft.com/office/drawing/2014/main" id="{1514BA58-12DE-4D3A-A5C6-79C92C933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53"/>
                <a:ext cx="2239" cy="10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8" name="Rectangle 429">
                <a:extLst>
                  <a:ext uri="{FF2B5EF4-FFF2-40B4-BE49-F238E27FC236}">
                    <a16:creationId xmlns:a16="http://schemas.microsoft.com/office/drawing/2014/main" id="{9EFCAC2F-CAAA-44D7-BA3C-3BD7FADE6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63"/>
                <a:ext cx="2239" cy="1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89" name="Rectangle 430">
                <a:extLst>
                  <a:ext uri="{FF2B5EF4-FFF2-40B4-BE49-F238E27FC236}">
                    <a16:creationId xmlns:a16="http://schemas.microsoft.com/office/drawing/2014/main" id="{05403DFD-8D3A-415F-B59D-9284E2A59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74"/>
                <a:ext cx="2239" cy="10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0" name="Rectangle 431">
                <a:extLst>
                  <a:ext uri="{FF2B5EF4-FFF2-40B4-BE49-F238E27FC236}">
                    <a16:creationId xmlns:a16="http://schemas.microsoft.com/office/drawing/2014/main" id="{28A46763-6C48-4DF9-95B5-D4BBB2A83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84"/>
                <a:ext cx="2239" cy="1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1" name="Rectangle 432">
                <a:extLst>
                  <a:ext uri="{FF2B5EF4-FFF2-40B4-BE49-F238E27FC236}">
                    <a16:creationId xmlns:a16="http://schemas.microsoft.com/office/drawing/2014/main" id="{C4EE1FF6-24CB-4606-AF9D-B1B9FF6A7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595"/>
                <a:ext cx="2239" cy="1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2" name="Rectangle 433">
                <a:extLst>
                  <a:ext uri="{FF2B5EF4-FFF2-40B4-BE49-F238E27FC236}">
                    <a16:creationId xmlns:a16="http://schemas.microsoft.com/office/drawing/2014/main" id="{4F81FAD6-9921-42E7-9689-9A2AC2C01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05"/>
                <a:ext cx="2239" cy="1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3" name="Rectangle 434">
                <a:extLst>
                  <a:ext uri="{FF2B5EF4-FFF2-40B4-BE49-F238E27FC236}">
                    <a16:creationId xmlns:a16="http://schemas.microsoft.com/office/drawing/2014/main" id="{85064537-FE1C-48C9-B447-CC680CCCE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16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4" name="Rectangle 435">
                <a:extLst>
                  <a:ext uri="{FF2B5EF4-FFF2-40B4-BE49-F238E27FC236}">
                    <a16:creationId xmlns:a16="http://schemas.microsoft.com/office/drawing/2014/main" id="{90E41719-C1BD-4A6E-A5F1-01671E879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26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5" name="Rectangle 436">
                <a:extLst>
                  <a:ext uri="{FF2B5EF4-FFF2-40B4-BE49-F238E27FC236}">
                    <a16:creationId xmlns:a16="http://schemas.microsoft.com/office/drawing/2014/main" id="{22CFADAC-E9CC-4E4C-9680-4276409E7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36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6" name="Rectangle 437">
                <a:extLst>
                  <a:ext uri="{FF2B5EF4-FFF2-40B4-BE49-F238E27FC236}">
                    <a16:creationId xmlns:a16="http://schemas.microsoft.com/office/drawing/2014/main" id="{9726D023-74BF-416C-9805-4F2F8C87B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47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7" name="Rectangle 438">
                <a:extLst>
                  <a:ext uri="{FF2B5EF4-FFF2-40B4-BE49-F238E27FC236}">
                    <a16:creationId xmlns:a16="http://schemas.microsoft.com/office/drawing/2014/main" id="{5C31BC2B-608B-4479-B1BC-615A6D571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57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8" name="Rectangle 439">
                <a:extLst>
                  <a:ext uri="{FF2B5EF4-FFF2-40B4-BE49-F238E27FC236}">
                    <a16:creationId xmlns:a16="http://schemas.microsoft.com/office/drawing/2014/main" id="{621F3A85-2EF5-4968-99AD-CBB9922DE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68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099" name="Rectangle 440">
                <a:extLst>
                  <a:ext uri="{FF2B5EF4-FFF2-40B4-BE49-F238E27FC236}">
                    <a16:creationId xmlns:a16="http://schemas.microsoft.com/office/drawing/2014/main" id="{98C9EDF9-C924-4C77-B450-54DB27730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78"/>
                <a:ext cx="2239" cy="10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0" name="Rectangle 441">
                <a:extLst>
                  <a:ext uri="{FF2B5EF4-FFF2-40B4-BE49-F238E27FC236}">
                    <a16:creationId xmlns:a16="http://schemas.microsoft.com/office/drawing/2014/main" id="{DB73ED54-584C-4652-A101-1835D78B7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88"/>
                <a:ext cx="2239" cy="1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1" name="Rectangle 442">
                <a:extLst>
                  <a:ext uri="{FF2B5EF4-FFF2-40B4-BE49-F238E27FC236}">
                    <a16:creationId xmlns:a16="http://schemas.microsoft.com/office/drawing/2014/main" id="{318AFFDC-5D88-4583-873E-AA8BFC959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699"/>
                <a:ext cx="2239" cy="10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2" name="Rectangle 443">
                <a:extLst>
                  <a:ext uri="{FF2B5EF4-FFF2-40B4-BE49-F238E27FC236}">
                    <a16:creationId xmlns:a16="http://schemas.microsoft.com/office/drawing/2014/main" id="{12B7EB29-CC17-4D1B-A285-6A58BF8B3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09"/>
                <a:ext cx="2239" cy="1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3" name="Rectangle 444">
                <a:extLst>
                  <a:ext uri="{FF2B5EF4-FFF2-40B4-BE49-F238E27FC236}">
                    <a16:creationId xmlns:a16="http://schemas.microsoft.com/office/drawing/2014/main" id="{AE0D4E24-FE7C-445B-B4A0-B5C74D91C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20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4" name="Rectangle 445">
                <a:extLst>
                  <a:ext uri="{FF2B5EF4-FFF2-40B4-BE49-F238E27FC236}">
                    <a16:creationId xmlns:a16="http://schemas.microsoft.com/office/drawing/2014/main" id="{86883A0E-3211-4869-B597-5D1A58484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30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5" name="Rectangle 446">
                <a:extLst>
                  <a:ext uri="{FF2B5EF4-FFF2-40B4-BE49-F238E27FC236}">
                    <a16:creationId xmlns:a16="http://schemas.microsoft.com/office/drawing/2014/main" id="{03B4CB38-4A74-478B-A6CD-179101840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41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6" name="Rectangle 447">
                <a:extLst>
                  <a:ext uri="{FF2B5EF4-FFF2-40B4-BE49-F238E27FC236}">
                    <a16:creationId xmlns:a16="http://schemas.microsoft.com/office/drawing/2014/main" id="{FE1AFE77-BE05-4C23-9373-F8F7D52DC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51"/>
                <a:ext cx="2239" cy="1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7" name="Rectangle 448">
                <a:extLst>
                  <a:ext uri="{FF2B5EF4-FFF2-40B4-BE49-F238E27FC236}">
                    <a16:creationId xmlns:a16="http://schemas.microsoft.com/office/drawing/2014/main" id="{2179B0C3-961E-4439-8133-E1C129587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61"/>
                <a:ext cx="2239" cy="1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8" name="Rectangle 449">
                <a:extLst>
                  <a:ext uri="{FF2B5EF4-FFF2-40B4-BE49-F238E27FC236}">
                    <a16:creationId xmlns:a16="http://schemas.microsoft.com/office/drawing/2014/main" id="{916C8756-439C-4906-A538-B164AE590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72"/>
                <a:ext cx="2239" cy="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09" name="Rectangle 450">
                <a:extLst>
                  <a:ext uri="{FF2B5EF4-FFF2-40B4-BE49-F238E27FC236}">
                    <a16:creationId xmlns:a16="http://schemas.microsoft.com/office/drawing/2014/main" id="{DFD18241-163E-4228-BB28-BB21A352B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59"/>
                <a:ext cx="2239" cy="1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0" name="Rectangle 451">
                <a:extLst>
                  <a:ext uri="{FF2B5EF4-FFF2-40B4-BE49-F238E27FC236}">
                    <a16:creationId xmlns:a16="http://schemas.microsoft.com/office/drawing/2014/main" id="{3444F4D9-C1DE-401D-814B-D827BF7E1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69"/>
                <a:ext cx="2239" cy="1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1" name="Rectangle 452">
                <a:extLst>
                  <a:ext uri="{FF2B5EF4-FFF2-40B4-BE49-F238E27FC236}">
                    <a16:creationId xmlns:a16="http://schemas.microsoft.com/office/drawing/2014/main" id="{1549FA00-77A1-460C-9259-BA3E871F0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80"/>
                <a:ext cx="2239" cy="10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2" name="Rectangle 453">
                <a:extLst>
                  <a:ext uri="{FF2B5EF4-FFF2-40B4-BE49-F238E27FC236}">
                    <a16:creationId xmlns:a16="http://schemas.microsoft.com/office/drawing/2014/main" id="{0DBD3434-2F0D-435F-AD06-0B4ED7A57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90"/>
                <a:ext cx="2239" cy="1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3" name="Rectangle 454">
                <a:extLst>
                  <a:ext uri="{FF2B5EF4-FFF2-40B4-BE49-F238E27FC236}">
                    <a16:creationId xmlns:a16="http://schemas.microsoft.com/office/drawing/2014/main" id="{97AF5D99-7BAD-4132-90F2-CC34AA538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01"/>
                <a:ext cx="2239" cy="10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4" name="Rectangle 455">
                <a:extLst>
                  <a:ext uri="{FF2B5EF4-FFF2-40B4-BE49-F238E27FC236}">
                    <a16:creationId xmlns:a16="http://schemas.microsoft.com/office/drawing/2014/main" id="{A71E4558-1C5D-4D4C-86FB-B0C2FBF4E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11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5" name="Rectangle 456">
                <a:extLst>
                  <a:ext uri="{FF2B5EF4-FFF2-40B4-BE49-F238E27FC236}">
                    <a16:creationId xmlns:a16="http://schemas.microsoft.com/office/drawing/2014/main" id="{37EBBDD2-EC82-4145-88DC-998145EF7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21"/>
                <a:ext cx="2239" cy="1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6" name="Rectangle 457">
                <a:extLst>
                  <a:ext uri="{FF2B5EF4-FFF2-40B4-BE49-F238E27FC236}">
                    <a16:creationId xmlns:a16="http://schemas.microsoft.com/office/drawing/2014/main" id="{49950F4B-45B8-4178-8C77-55509647A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32"/>
                <a:ext cx="2239" cy="10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7" name="Rectangle 458">
                <a:extLst>
                  <a:ext uri="{FF2B5EF4-FFF2-40B4-BE49-F238E27FC236}">
                    <a16:creationId xmlns:a16="http://schemas.microsoft.com/office/drawing/2014/main" id="{173648E3-63E1-4079-B167-1B45C87C7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42"/>
                <a:ext cx="2239" cy="1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8" name="Rectangle 459">
                <a:extLst>
                  <a:ext uri="{FF2B5EF4-FFF2-40B4-BE49-F238E27FC236}">
                    <a16:creationId xmlns:a16="http://schemas.microsoft.com/office/drawing/2014/main" id="{2FE6EB4C-7506-450E-B490-AD931CF19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53"/>
                <a:ext cx="2239" cy="10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19" name="Rectangle 460">
                <a:extLst>
                  <a:ext uri="{FF2B5EF4-FFF2-40B4-BE49-F238E27FC236}">
                    <a16:creationId xmlns:a16="http://schemas.microsoft.com/office/drawing/2014/main" id="{CBF343DB-D7EF-4211-8965-5514A5273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63"/>
                <a:ext cx="2239" cy="1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0" name="Rectangle 461">
                <a:extLst>
                  <a:ext uri="{FF2B5EF4-FFF2-40B4-BE49-F238E27FC236}">
                    <a16:creationId xmlns:a16="http://schemas.microsoft.com/office/drawing/2014/main" id="{A0977BB2-6691-46DF-B0A3-FC393296F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74"/>
                <a:ext cx="2239" cy="10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1" name="Rectangle 462">
                <a:extLst>
                  <a:ext uri="{FF2B5EF4-FFF2-40B4-BE49-F238E27FC236}">
                    <a16:creationId xmlns:a16="http://schemas.microsoft.com/office/drawing/2014/main" id="{B06A5926-3E51-4F43-8AA6-EAA538C97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84"/>
                <a:ext cx="2239" cy="1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2" name="Rectangle 463">
                <a:extLst>
                  <a:ext uri="{FF2B5EF4-FFF2-40B4-BE49-F238E27FC236}">
                    <a16:creationId xmlns:a16="http://schemas.microsoft.com/office/drawing/2014/main" id="{E3B76C73-F409-428E-B168-7917E5745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95"/>
                <a:ext cx="2239" cy="1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3" name="Rectangle 464">
                <a:extLst>
                  <a:ext uri="{FF2B5EF4-FFF2-40B4-BE49-F238E27FC236}">
                    <a16:creationId xmlns:a16="http://schemas.microsoft.com/office/drawing/2014/main" id="{432B9CC9-3AA6-49CB-8F0E-5CD6BFBEB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05"/>
                <a:ext cx="2239" cy="1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4" name="Rectangle 465">
                <a:extLst>
                  <a:ext uri="{FF2B5EF4-FFF2-40B4-BE49-F238E27FC236}">
                    <a16:creationId xmlns:a16="http://schemas.microsoft.com/office/drawing/2014/main" id="{7E3BFCE2-7FBE-4B3E-A1A4-36566229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16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5" name="Rectangle 466">
                <a:extLst>
                  <a:ext uri="{FF2B5EF4-FFF2-40B4-BE49-F238E27FC236}">
                    <a16:creationId xmlns:a16="http://schemas.microsoft.com/office/drawing/2014/main" id="{8D575981-4F2C-40D4-B7E7-19EAAB809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26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6" name="Rectangle 467">
                <a:extLst>
                  <a:ext uri="{FF2B5EF4-FFF2-40B4-BE49-F238E27FC236}">
                    <a16:creationId xmlns:a16="http://schemas.microsoft.com/office/drawing/2014/main" id="{B2C1EFC0-531C-431F-8958-2818199F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36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7" name="Rectangle 468">
                <a:extLst>
                  <a:ext uri="{FF2B5EF4-FFF2-40B4-BE49-F238E27FC236}">
                    <a16:creationId xmlns:a16="http://schemas.microsoft.com/office/drawing/2014/main" id="{5438B296-AB77-48AC-95CE-7C32FD81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47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8" name="Rectangle 469">
                <a:extLst>
                  <a:ext uri="{FF2B5EF4-FFF2-40B4-BE49-F238E27FC236}">
                    <a16:creationId xmlns:a16="http://schemas.microsoft.com/office/drawing/2014/main" id="{359380A1-4A6F-4E56-9EB0-94A788B2A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57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29" name="Rectangle 470">
                <a:extLst>
                  <a:ext uri="{FF2B5EF4-FFF2-40B4-BE49-F238E27FC236}">
                    <a16:creationId xmlns:a16="http://schemas.microsoft.com/office/drawing/2014/main" id="{EDFEF33B-DC59-4CD7-ACC5-6A6E0F530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68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0" name="Rectangle 471">
                <a:extLst>
                  <a:ext uri="{FF2B5EF4-FFF2-40B4-BE49-F238E27FC236}">
                    <a16:creationId xmlns:a16="http://schemas.microsoft.com/office/drawing/2014/main" id="{46BD9D9C-D126-4861-8AEB-E5387D68BD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78"/>
                <a:ext cx="2239" cy="10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1" name="Rectangle 472">
                <a:extLst>
                  <a:ext uri="{FF2B5EF4-FFF2-40B4-BE49-F238E27FC236}">
                    <a16:creationId xmlns:a16="http://schemas.microsoft.com/office/drawing/2014/main" id="{B92C0304-490A-4C28-A4E5-BEFB0157D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88"/>
                <a:ext cx="2239" cy="1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2" name="Rectangle 473">
                <a:extLst>
                  <a:ext uri="{FF2B5EF4-FFF2-40B4-BE49-F238E27FC236}">
                    <a16:creationId xmlns:a16="http://schemas.microsoft.com/office/drawing/2014/main" id="{2A6A3889-6342-4B13-B1C2-30135C459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99"/>
                <a:ext cx="2239" cy="10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3" name="Rectangle 474">
                <a:extLst>
                  <a:ext uri="{FF2B5EF4-FFF2-40B4-BE49-F238E27FC236}">
                    <a16:creationId xmlns:a16="http://schemas.microsoft.com/office/drawing/2014/main" id="{519B2C72-7AE8-4EB2-8302-5828C952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09"/>
                <a:ext cx="2239" cy="1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4" name="Rectangle 475">
                <a:extLst>
                  <a:ext uri="{FF2B5EF4-FFF2-40B4-BE49-F238E27FC236}">
                    <a16:creationId xmlns:a16="http://schemas.microsoft.com/office/drawing/2014/main" id="{1AC77F36-E46A-476C-9C28-B3B657C04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20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5" name="Rectangle 476">
                <a:extLst>
                  <a:ext uri="{FF2B5EF4-FFF2-40B4-BE49-F238E27FC236}">
                    <a16:creationId xmlns:a16="http://schemas.microsoft.com/office/drawing/2014/main" id="{A5FB1CE6-B669-4C03-A966-0456ABBF5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30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6" name="Rectangle 477">
                <a:extLst>
                  <a:ext uri="{FF2B5EF4-FFF2-40B4-BE49-F238E27FC236}">
                    <a16:creationId xmlns:a16="http://schemas.microsoft.com/office/drawing/2014/main" id="{A94AA1C0-96F2-4A49-8502-EB2B02D16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41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7" name="Rectangle 478">
                <a:extLst>
                  <a:ext uri="{FF2B5EF4-FFF2-40B4-BE49-F238E27FC236}">
                    <a16:creationId xmlns:a16="http://schemas.microsoft.com/office/drawing/2014/main" id="{4FE08BDE-9456-4D26-B796-FB9F8BC18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51"/>
                <a:ext cx="2239" cy="1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8" name="Rectangle 479">
                <a:extLst>
                  <a:ext uri="{FF2B5EF4-FFF2-40B4-BE49-F238E27FC236}">
                    <a16:creationId xmlns:a16="http://schemas.microsoft.com/office/drawing/2014/main" id="{F526B5E7-365C-4BD4-818A-1A1747688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61"/>
                <a:ext cx="2239" cy="1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39" name="Rectangle 480">
                <a:extLst>
                  <a:ext uri="{FF2B5EF4-FFF2-40B4-BE49-F238E27FC236}">
                    <a16:creationId xmlns:a16="http://schemas.microsoft.com/office/drawing/2014/main" id="{E1BC811A-BF29-4A07-B684-A8C586E2C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72"/>
                <a:ext cx="2239" cy="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0" name="Rectangle 481">
                <a:extLst>
                  <a:ext uri="{FF2B5EF4-FFF2-40B4-BE49-F238E27FC236}">
                    <a16:creationId xmlns:a16="http://schemas.microsoft.com/office/drawing/2014/main" id="{419208B2-86EB-43BF-B8FC-3B3005C3D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64"/>
                <a:ext cx="2239" cy="3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1" name="Rectangle 482">
                <a:extLst>
                  <a:ext uri="{FF2B5EF4-FFF2-40B4-BE49-F238E27FC236}">
                    <a16:creationId xmlns:a16="http://schemas.microsoft.com/office/drawing/2014/main" id="{EABBA90B-8ADC-47BD-A776-4B5DE38FB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59"/>
                <a:ext cx="2239" cy="1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2" name="Rectangle 483">
                <a:extLst>
                  <a:ext uri="{FF2B5EF4-FFF2-40B4-BE49-F238E27FC236}">
                    <a16:creationId xmlns:a16="http://schemas.microsoft.com/office/drawing/2014/main" id="{B17A7578-6F1A-4FC1-A332-DB792AF01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69"/>
                <a:ext cx="2239" cy="1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3" name="Rectangle 484">
                <a:extLst>
                  <a:ext uri="{FF2B5EF4-FFF2-40B4-BE49-F238E27FC236}">
                    <a16:creationId xmlns:a16="http://schemas.microsoft.com/office/drawing/2014/main" id="{4C8099B2-EEFF-4CFE-8051-6D27349F0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80"/>
                <a:ext cx="2239" cy="10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4" name="Rectangle 485">
                <a:extLst>
                  <a:ext uri="{FF2B5EF4-FFF2-40B4-BE49-F238E27FC236}">
                    <a16:creationId xmlns:a16="http://schemas.microsoft.com/office/drawing/2014/main" id="{A45A30DC-9FB5-47E8-AF01-8CEA1FADE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490"/>
                <a:ext cx="2239" cy="1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5" name="Rectangle 486">
                <a:extLst>
                  <a:ext uri="{FF2B5EF4-FFF2-40B4-BE49-F238E27FC236}">
                    <a16:creationId xmlns:a16="http://schemas.microsoft.com/office/drawing/2014/main" id="{E87EA403-D1F9-4F6F-B14A-D97515BB0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01"/>
                <a:ext cx="2239" cy="10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6" name="Rectangle 487">
                <a:extLst>
                  <a:ext uri="{FF2B5EF4-FFF2-40B4-BE49-F238E27FC236}">
                    <a16:creationId xmlns:a16="http://schemas.microsoft.com/office/drawing/2014/main" id="{43A5ECF9-C377-4432-9283-BDDF38EC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11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7" name="Rectangle 488">
                <a:extLst>
                  <a:ext uri="{FF2B5EF4-FFF2-40B4-BE49-F238E27FC236}">
                    <a16:creationId xmlns:a16="http://schemas.microsoft.com/office/drawing/2014/main" id="{85B55BAD-F949-4B92-BD86-031245045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21"/>
                <a:ext cx="2239" cy="1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8" name="Rectangle 489">
                <a:extLst>
                  <a:ext uri="{FF2B5EF4-FFF2-40B4-BE49-F238E27FC236}">
                    <a16:creationId xmlns:a16="http://schemas.microsoft.com/office/drawing/2014/main" id="{F9489F2B-FA6C-49B0-84F7-6E771F176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32"/>
                <a:ext cx="2239" cy="10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49" name="Rectangle 490">
                <a:extLst>
                  <a:ext uri="{FF2B5EF4-FFF2-40B4-BE49-F238E27FC236}">
                    <a16:creationId xmlns:a16="http://schemas.microsoft.com/office/drawing/2014/main" id="{F4288FE2-B387-4721-9BF8-19A34CF9C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42"/>
                <a:ext cx="2239" cy="1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0" name="Rectangle 491">
                <a:extLst>
                  <a:ext uri="{FF2B5EF4-FFF2-40B4-BE49-F238E27FC236}">
                    <a16:creationId xmlns:a16="http://schemas.microsoft.com/office/drawing/2014/main" id="{C81D88FC-526C-4978-BDB2-6699A8860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53"/>
                <a:ext cx="2239" cy="10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1" name="Rectangle 492">
                <a:extLst>
                  <a:ext uri="{FF2B5EF4-FFF2-40B4-BE49-F238E27FC236}">
                    <a16:creationId xmlns:a16="http://schemas.microsoft.com/office/drawing/2014/main" id="{5ED38A01-BC85-4113-94C8-B316C43BC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63"/>
                <a:ext cx="2239" cy="1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2" name="Rectangle 493">
                <a:extLst>
                  <a:ext uri="{FF2B5EF4-FFF2-40B4-BE49-F238E27FC236}">
                    <a16:creationId xmlns:a16="http://schemas.microsoft.com/office/drawing/2014/main" id="{1603E946-189C-4AFF-A915-E986A38F4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74"/>
                <a:ext cx="2239" cy="10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3" name="Rectangle 494">
                <a:extLst>
                  <a:ext uri="{FF2B5EF4-FFF2-40B4-BE49-F238E27FC236}">
                    <a16:creationId xmlns:a16="http://schemas.microsoft.com/office/drawing/2014/main" id="{DB282069-0B1E-48FF-A3A6-9F948403F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84"/>
                <a:ext cx="2239" cy="1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4" name="Rectangle 495">
                <a:extLst>
                  <a:ext uri="{FF2B5EF4-FFF2-40B4-BE49-F238E27FC236}">
                    <a16:creationId xmlns:a16="http://schemas.microsoft.com/office/drawing/2014/main" id="{53AC66CC-686F-42F7-957E-7B963859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595"/>
                <a:ext cx="2239" cy="1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5" name="Rectangle 496">
                <a:extLst>
                  <a:ext uri="{FF2B5EF4-FFF2-40B4-BE49-F238E27FC236}">
                    <a16:creationId xmlns:a16="http://schemas.microsoft.com/office/drawing/2014/main" id="{16B9FE07-8985-4352-BF51-2A778CBD1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05"/>
                <a:ext cx="2239" cy="1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6" name="Rectangle 497">
                <a:extLst>
                  <a:ext uri="{FF2B5EF4-FFF2-40B4-BE49-F238E27FC236}">
                    <a16:creationId xmlns:a16="http://schemas.microsoft.com/office/drawing/2014/main" id="{B0016FC2-05C7-47B8-A848-50A50E25E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16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7" name="Rectangle 498">
                <a:extLst>
                  <a:ext uri="{FF2B5EF4-FFF2-40B4-BE49-F238E27FC236}">
                    <a16:creationId xmlns:a16="http://schemas.microsoft.com/office/drawing/2014/main" id="{735CB4D8-A727-458C-96A5-C3B80FACF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26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8" name="Rectangle 499">
                <a:extLst>
                  <a:ext uri="{FF2B5EF4-FFF2-40B4-BE49-F238E27FC236}">
                    <a16:creationId xmlns:a16="http://schemas.microsoft.com/office/drawing/2014/main" id="{C28B4E35-F9B2-4509-BF07-51D19BE52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36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59" name="Rectangle 500">
                <a:extLst>
                  <a:ext uri="{FF2B5EF4-FFF2-40B4-BE49-F238E27FC236}">
                    <a16:creationId xmlns:a16="http://schemas.microsoft.com/office/drawing/2014/main" id="{50E85B8F-9155-4FD4-9DA1-F15DB201B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47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0" name="Rectangle 501">
                <a:extLst>
                  <a:ext uri="{FF2B5EF4-FFF2-40B4-BE49-F238E27FC236}">
                    <a16:creationId xmlns:a16="http://schemas.microsoft.com/office/drawing/2014/main" id="{F840739E-B894-403D-BE8A-59C90C5AD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57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1" name="Rectangle 502">
                <a:extLst>
                  <a:ext uri="{FF2B5EF4-FFF2-40B4-BE49-F238E27FC236}">
                    <a16:creationId xmlns:a16="http://schemas.microsoft.com/office/drawing/2014/main" id="{FCB1F92E-AEE3-4E29-9D39-D3A1B0EBB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68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2" name="Rectangle 503">
                <a:extLst>
                  <a:ext uri="{FF2B5EF4-FFF2-40B4-BE49-F238E27FC236}">
                    <a16:creationId xmlns:a16="http://schemas.microsoft.com/office/drawing/2014/main" id="{5B596B0A-A10C-4772-9B2C-7FF924BCD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78"/>
                <a:ext cx="2239" cy="10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3" name="Rectangle 504">
                <a:extLst>
                  <a:ext uri="{FF2B5EF4-FFF2-40B4-BE49-F238E27FC236}">
                    <a16:creationId xmlns:a16="http://schemas.microsoft.com/office/drawing/2014/main" id="{889F5667-1ED9-4FFF-A38B-FDD38AF92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88"/>
                <a:ext cx="2239" cy="1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4" name="Rectangle 505">
                <a:extLst>
                  <a:ext uri="{FF2B5EF4-FFF2-40B4-BE49-F238E27FC236}">
                    <a16:creationId xmlns:a16="http://schemas.microsoft.com/office/drawing/2014/main" id="{86CECA26-1994-451C-9049-705B001B9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699"/>
                <a:ext cx="2239" cy="10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5" name="Rectangle 506">
                <a:extLst>
                  <a:ext uri="{FF2B5EF4-FFF2-40B4-BE49-F238E27FC236}">
                    <a16:creationId xmlns:a16="http://schemas.microsoft.com/office/drawing/2014/main" id="{9CE30639-6FCF-41EC-A805-3FF27ECA1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09"/>
                <a:ext cx="2239" cy="1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6" name="Rectangle 507">
                <a:extLst>
                  <a:ext uri="{FF2B5EF4-FFF2-40B4-BE49-F238E27FC236}">
                    <a16:creationId xmlns:a16="http://schemas.microsoft.com/office/drawing/2014/main" id="{D7A64232-AA76-4A97-AF83-1F39C76F2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20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7" name="Rectangle 508">
                <a:extLst>
                  <a:ext uri="{FF2B5EF4-FFF2-40B4-BE49-F238E27FC236}">
                    <a16:creationId xmlns:a16="http://schemas.microsoft.com/office/drawing/2014/main" id="{5734E3B1-01EB-4501-A4FA-CEBD1A8A4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30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8" name="Rectangle 509">
                <a:extLst>
                  <a:ext uri="{FF2B5EF4-FFF2-40B4-BE49-F238E27FC236}">
                    <a16:creationId xmlns:a16="http://schemas.microsoft.com/office/drawing/2014/main" id="{4D632464-0F26-464F-8B37-DA50B9B22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41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69" name="Rectangle 510">
                <a:extLst>
                  <a:ext uri="{FF2B5EF4-FFF2-40B4-BE49-F238E27FC236}">
                    <a16:creationId xmlns:a16="http://schemas.microsoft.com/office/drawing/2014/main" id="{0430BB0F-59F2-4B0D-A14A-84FCBDAB5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51"/>
                <a:ext cx="2239" cy="1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0" name="Rectangle 511">
                <a:extLst>
                  <a:ext uri="{FF2B5EF4-FFF2-40B4-BE49-F238E27FC236}">
                    <a16:creationId xmlns:a16="http://schemas.microsoft.com/office/drawing/2014/main" id="{F42BFE91-D23C-4EEB-8504-63E8F70F1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61"/>
                <a:ext cx="2239" cy="1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1" name="Rectangle 512">
                <a:extLst>
                  <a:ext uri="{FF2B5EF4-FFF2-40B4-BE49-F238E27FC236}">
                    <a16:creationId xmlns:a16="http://schemas.microsoft.com/office/drawing/2014/main" id="{94DB255A-35C2-4B7B-9394-4D41C544B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72"/>
                <a:ext cx="2239" cy="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2" name="Rectangle 513">
                <a:extLst>
                  <a:ext uri="{FF2B5EF4-FFF2-40B4-BE49-F238E27FC236}">
                    <a16:creationId xmlns:a16="http://schemas.microsoft.com/office/drawing/2014/main" id="{1DF15FDD-153B-4DEF-8E90-019D63246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72"/>
                <a:ext cx="2239" cy="1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3" name="Rectangle 514">
                <a:extLst>
                  <a:ext uri="{FF2B5EF4-FFF2-40B4-BE49-F238E27FC236}">
                    <a16:creationId xmlns:a16="http://schemas.microsoft.com/office/drawing/2014/main" id="{3AC9E967-D90D-48BA-8E40-A5886DA6A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83"/>
                <a:ext cx="2239" cy="10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4" name="Rectangle 515">
                <a:extLst>
                  <a:ext uri="{FF2B5EF4-FFF2-40B4-BE49-F238E27FC236}">
                    <a16:creationId xmlns:a16="http://schemas.microsoft.com/office/drawing/2014/main" id="{82DB25C6-471E-4D32-938B-3C47A802D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93"/>
                <a:ext cx="2239" cy="1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5" name="Rectangle 516">
                <a:extLst>
                  <a:ext uri="{FF2B5EF4-FFF2-40B4-BE49-F238E27FC236}">
                    <a16:creationId xmlns:a16="http://schemas.microsoft.com/office/drawing/2014/main" id="{6A18FE38-DB68-4DBD-96A4-0C5FD4CF0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04"/>
                <a:ext cx="2239" cy="1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6" name="Rectangle 517">
                <a:extLst>
                  <a:ext uri="{FF2B5EF4-FFF2-40B4-BE49-F238E27FC236}">
                    <a16:creationId xmlns:a16="http://schemas.microsoft.com/office/drawing/2014/main" id="{F525CA59-8BE8-4841-A402-03D5EB7E5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14"/>
                <a:ext cx="2239" cy="1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7" name="Rectangle 518">
                <a:extLst>
                  <a:ext uri="{FF2B5EF4-FFF2-40B4-BE49-F238E27FC236}">
                    <a16:creationId xmlns:a16="http://schemas.microsoft.com/office/drawing/2014/main" id="{4748F0AF-4E29-4B2C-87ED-9512C2412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25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8" name="Rectangle 519">
                <a:extLst>
                  <a:ext uri="{FF2B5EF4-FFF2-40B4-BE49-F238E27FC236}">
                    <a16:creationId xmlns:a16="http://schemas.microsoft.com/office/drawing/2014/main" id="{FEEE2EF1-9328-4394-A1DD-7F3A86987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35"/>
                <a:ext cx="2239" cy="1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79" name="Rectangle 520">
                <a:extLst>
                  <a:ext uri="{FF2B5EF4-FFF2-40B4-BE49-F238E27FC236}">
                    <a16:creationId xmlns:a16="http://schemas.microsoft.com/office/drawing/2014/main" id="{B82BBB9B-FA71-4925-8B87-ED338C78E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45"/>
                <a:ext cx="2239" cy="1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0" name="Rectangle 521">
                <a:extLst>
                  <a:ext uri="{FF2B5EF4-FFF2-40B4-BE49-F238E27FC236}">
                    <a16:creationId xmlns:a16="http://schemas.microsoft.com/office/drawing/2014/main" id="{3A8E3337-5A2E-4E26-82AC-9424248DE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56"/>
                <a:ext cx="2239" cy="1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1" name="Rectangle 522">
                <a:extLst>
                  <a:ext uri="{FF2B5EF4-FFF2-40B4-BE49-F238E27FC236}">
                    <a16:creationId xmlns:a16="http://schemas.microsoft.com/office/drawing/2014/main" id="{5C23AE66-A2A2-4C48-9F24-21F664DCB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66"/>
                <a:ext cx="2239" cy="1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2" name="Rectangle 523">
                <a:extLst>
                  <a:ext uri="{FF2B5EF4-FFF2-40B4-BE49-F238E27FC236}">
                    <a16:creationId xmlns:a16="http://schemas.microsoft.com/office/drawing/2014/main" id="{863100C3-83E7-4A2B-9A80-F526BEB50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77"/>
                <a:ext cx="2239" cy="1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3" name="Rectangle 524">
                <a:extLst>
                  <a:ext uri="{FF2B5EF4-FFF2-40B4-BE49-F238E27FC236}">
                    <a16:creationId xmlns:a16="http://schemas.microsoft.com/office/drawing/2014/main" id="{66B84A50-8347-4995-AB43-627B0A940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87"/>
                <a:ext cx="2239" cy="1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4" name="Rectangle 525">
                <a:extLst>
                  <a:ext uri="{FF2B5EF4-FFF2-40B4-BE49-F238E27FC236}">
                    <a16:creationId xmlns:a16="http://schemas.microsoft.com/office/drawing/2014/main" id="{9AA530EF-C34A-442F-B5D9-B56886E36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98"/>
                <a:ext cx="2239" cy="10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5" name="Rectangle 526">
                <a:extLst>
                  <a:ext uri="{FF2B5EF4-FFF2-40B4-BE49-F238E27FC236}">
                    <a16:creationId xmlns:a16="http://schemas.microsoft.com/office/drawing/2014/main" id="{DBB187FF-D9FF-4A73-BE74-D962A0618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08"/>
                <a:ext cx="2239" cy="11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6" name="Rectangle 527">
                <a:extLst>
                  <a:ext uri="{FF2B5EF4-FFF2-40B4-BE49-F238E27FC236}">
                    <a16:creationId xmlns:a16="http://schemas.microsoft.com/office/drawing/2014/main" id="{8FFE5D64-47B9-4DE3-B68E-76A2E6013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19"/>
                <a:ext cx="2239" cy="10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7" name="Rectangle 528">
                <a:extLst>
                  <a:ext uri="{FF2B5EF4-FFF2-40B4-BE49-F238E27FC236}">
                    <a16:creationId xmlns:a16="http://schemas.microsoft.com/office/drawing/2014/main" id="{835BA8F9-03E6-4BCD-89E9-771C1874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29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8" name="Rectangle 529">
                <a:extLst>
                  <a:ext uri="{FF2B5EF4-FFF2-40B4-BE49-F238E27FC236}">
                    <a16:creationId xmlns:a16="http://schemas.microsoft.com/office/drawing/2014/main" id="{9ADADDBF-8BFC-4E09-8766-A6A1F287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39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89" name="Rectangle 530">
                <a:extLst>
                  <a:ext uri="{FF2B5EF4-FFF2-40B4-BE49-F238E27FC236}">
                    <a16:creationId xmlns:a16="http://schemas.microsoft.com/office/drawing/2014/main" id="{73066A7C-2C35-488F-8078-CEC786A08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49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0" name="Rectangle 531">
                <a:extLst>
                  <a:ext uri="{FF2B5EF4-FFF2-40B4-BE49-F238E27FC236}">
                    <a16:creationId xmlns:a16="http://schemas.microsoft.com/office/drawing/2014/main" id="{09C8EBA6-5279-4033-A2CA-ACEC77C99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60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1" name="Rectangle 532">
                <a:extLst>
                  <a:ext uri="{FF2B5EF4-FFF2-40B4-BE49-F238E27FC236}">
                    <a16:creationId xmlns:a16="http://schemas.microsoft.com/office/drawing/2014/main" id="{06444C45-432D-4FE8-B1A8-46487AFE7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70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2" name="Rectangle 533">
                <a:extLst>
                  <a:ext uri="{FF2B5EF4-FFF2-40B4-BE49-F238E27FC236}">
                    <a16:creationId xmlns:a16="http://schemas.microsoft.com/office/drawing/2014/main" id="{2DB14754-121A-4BD1-9C36-A43EAAA2F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81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3" name="Rectangle 534">
                <a:extLst>
                  <a:ext uri="{FF2B5EF4-FFF2-40B4-BE49-F238E27FC236}">
                    <a16:creationId xmlns:a16="http://schemas.microsoft.com/office/drawing/2014/main" id="{B1DC1205-E22C-4F27-8DCA-5C4A95A53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91"/>
                <a:ext cx="2239" cy="1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4" name="Rectangle 535">
                <a:extLst>
                  <a:ext uri="{FF2B5EF4-FFF2-40B4-BE49-F238E27FC236}">
                    <a16:creationId xmlns:a16="http://schemas.microsoft.com/office/drawing/2014/main" id="{09806EBC-7855-462D-AA99-4350480E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02"/>
                <a:ext cx="2239" cy="1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5" name="Rectangle 536">
                <a:extLst>
                  <a:ext uri="{FF2B5EF4-FFF2-40B4-BE49-F238E27FC236}">
                    <a16:creationId xmlns:a16="http://schemas.microsoft.com/office/drawing/2014/main" id="{B0DE899B-E9A7-401A-A19F-36A7F12A5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12"/>
                <a:ext cx="2239" cy="1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6" name="Rectangle 537">
                <a:extLst>
                  <a:ext uri="{FF2B5EF4-FFF2-40B4-BE49-F238E27FC236}">
                    <a16:creationId xmlns:a16="http://schemas.microsoft.com/office/drawing/2014/main" id="{1EA4A170-C672-4228-A7ED-BEF7BB004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23"/>
                <a:ext cx="2239" cy="10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7" name="Rectangle 538">
                <a:extLst>
                  <a:ext uri="{FF2B5EF4-FFF2-40B4-BE49-F238E27FC236}">
                    <a16:creationId xmlns:a16="http://schemas.microsoft.com/office/drawing/2014/main" id="{FDF2CC7C-5149-4C53-8A3D-0206FDF3C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33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8" name="Rectangle 539">
                <a:extLst>
                  <a:ext uri="{FF2B5EF4-FFF2-40B4-BE49-F238E27FC236}">
                    <a16:creationId xmlns:a16="http://schemas.microsoft.com/office/drawing/2014/main" id="{92DC1051-CA97-4858-9BCA-859E32104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43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199" name="Rectangle 540">
                <a:extLst>
                  <a:ext uri="{FF2B5EF4-FFF2-40B4-BE49-F238E27FC236}">
                    <a16:creationId xmlns:a16="http://schemas.microsoft.com/office/drawing/2014/main" id="{8B34EF71-E7AE-4FD5-AE08-D35D210F2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54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0" name="Rectangle 541">
                <a:extLst>
                  <a:ext uri="{FF2B5EF4-FFF2-40B4-BE49-F238E27FC236}">
                    <a16:creationId xmlns:a16="http://schemas.microsoft.com/office/drawing/2014/main" id="{A9D0A7FE-D9E4-4DBB-BB44-A6D1D11CA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64"/>
                <a:ext cx="2239" cy="1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1" name="Rectangle 542">
                <a:extLst>
                  <a:ext uri="{FF2B5EF4-FFF2-40B4-BE49-F238E27FC236}">
                    <a16:creationId xmlns:a16="http://schemas.microsoft.com/office/drawing/2014/main" id="{2C4A53F6-29AF-4592-B734-5A003666D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75"/>
                <a:ext cx="2239" cy="10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2" name="Rectangle 543">
                <a:extLst>
                  <a:ext uri="{FF2B5EF4-FFF2-40B4-BE49-F238E27FC236}">
                    <a16:creationId xmlns:a16="http://schemas.microsoft.com/office/drawing/2014/main" id="{CB0A653C-9C3C-4D41-AEAB-0DA4A1D1C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85"/>
                <a:ext cx="2239" cy="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3" name="Rectangle 544">
                <a:extLst>
                  <a:ext uri="{FF2B5EF4-FFF2-40B4-BE49-F238E27FC236}">
                    <a16:creationId xmlns:a16="http://schemas.microsoft.com/office/drawing/2014/main" id="{C358225F-CCC7-4D03-87D2-C4B0EA1A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77"/>
                <a:ext cx="2239" cy="3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4" name="Rectangle 545">
                <a:extLst>
                  <a:ext uri="{FF2B5EF4-FFF2-40B4-BE49-F238E27FC236}">
                    <a16:creationId xmlns:a16="http://schemas.microsoft.com/office/drawing/2014/main" id="{60AD58A3-F180-4EB6-8D2F-6D66C4A38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72"/>
                <a:ext cx="2239" cy="1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5" name="Rectangle 546">
                <a:extLst>
                  <a:ext uri="{FF2B5EF4-FFF2-40B4-BE49-F238E27FC236}">
                    <a16:creationId xmlns:a16="http://schemas.microsoft.com/office/drawing/2014/main" id="{965F0797-64EE-4E71-93C8-5AD0E20DF9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83"/>
                <a:ext cx="2239" cy="10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6" name="Rectangle 547">
                <a:extLst>
                  <a:ext uri="{FF2B5EF4-FFF2-40B4-BE49-F238E27FC236}">
                    <a16:creationId xmlns:a16="http://schemas.microsoft.com/office/drawing/2014/main" id="{892ABDE3-415F-4707-B8E6-11DCB66E5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793"/>
                <a:ext cx="2239" cy="1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7" name="Rectangle 548">
                <a:extLst>
                  <a:ext uri="{FF2B5EF4-FFF2-40B4-BE49-F238E27FC236}">
                    <a16:creationId xmlns:a16="http://schemas.microsoft.com/office/drawing/2014/main" id="{E69205ED-9174-4A78-A27E-0CD7C1922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04"/>
                <a:ext cx="2239" cy="1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8" name="Rectangle 549">
                <a:extLst>
                  <a:ext uri="{FF2B5EF4-FFF2-40B4-BE49-F238E27FC236}">
                    <a16:creationId xmlns:a16="http://schemas.microsoft.com/office/drawing/2014/main" id="{446922F2-B3F4-4B8D-A1A6-13B866769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14"/>
                <a:ext cx="2239" cy="1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09" name="Rectangle 550">
                <a:extLst>
                  <a:ext uri="{FF2B5EF4-FFF2-40B4-BE49-F238E27FC236}">
                    <a16:creationId xmlns:a16="http://schemas.microsoft.com/office/drawing/2014/main" id="{7A611660-0515-4BD5-B683-B051F893A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25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0" name="Rectangle 551">
                <a:extLst>
                  <a:ext uri="{FF2B5EF4-FFF2-40B4-BE49-F238E27FC236}">
                    <a16:creationId xmlns:a16="http://schemas.microsoft.com/office/drawing/2014/main" id="{77C63BD8-A742-4FBD-B242-4D09E3CD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35"/>
                <a:ext cx="2239" cy="1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1" name="Rectangle 552">
                <a:extLst>
                  <a:ext uri="{FF2B5EF4-FFF2-40B4-BE49-F238E27FC236}">
                    <a16:creationId xmlns:a16="http://schemas.microsoft.com/office/drawing/2014/main" id="{DEF3E126-C1FC-49FD-AA97-5847171DC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45"/>
                <a:ext cx="2239" cy="1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2" name="Rectangle 553">
                <a:extLst>
                  <a:ext uri="{FF2B5EF4-FFF2-40B4-BE49-F238E27FC236}">
                    <a16:creationId xmlns:a16="http://schemas.microsoft.com/office/drawing/2014/main" id="{7E056946-D022-46F5-A403-81CC26493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56"/>
                <a:ext cx="2239" cy="1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3" name="Rectangle 554">
                <a:extLst>
                  <a:ext uri="{FF2B5EF4-FFF2-40B4-BE49-F238E27FC236}">
                    <a16:creationId xmlns:a16="http://schemas.microsoft.com/office/drawing/2014/main" id="{CF25BE66-D6BD-43DF-83A8-FE051D2B1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66"/>
                <a:ext cx="2239" cy="1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4" name="Rectangle 555">
                <a:extLst>
                  <a:ext uri="{FF2B5EF4-FFF2-40B4-BE49-F238E27FC236}">
                    <a16:creationId xmlns:a16="http://schemas.microsoft.com/office/drawing/2014/main" id="{1A0B7C20-DC99-4003-8772-61272C3AA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77"/>
                <a:ext cx="2239" cy="1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5" name="Rectangle 556">
                <a:extLst>
                  <a:ext uri="{FF2B5EF4-FFF2-40B4-BE49-F238E27FC236}">
                    <a16:creationId xmlns:a16="http://schemas.microsoft.com/office/drawing/2014/main" id="{45AB05D7-A8F8-4192-AAB5-B11E0DD15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87"/>
                <a:ext cx="2239" cy="1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6" name="Rectangle 557">
                <a:extLst>
                  <a:ext uri="{FF2B5EF4-FFF2-40B4-BE49-F238E27FC236}">
                    <a16:creationId xmlns:a16="http://schemas.microsoft.com/office/drawing/2014/main" id="{88424B3F-1465-4DF0-AAAC-DF826805A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898"/>
                <a:ext cx="2239" cy="10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7" name="Rectangle 558">
                <a:extLst>
                  <a:ext uri="{FF2B5EF4-FFF2-40B4-BE49-F238E27FC236}">
                    <a16:creationId xmlns:a16="http://schemas.microsoft.com/office/drawing/2014/main" id="{C69CDE91-3D99-4363-AA99-F1992D46E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08"/>
                <a:ext cx="2239" cy="11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8" name="Rectangle 559">
                <a:extLst>
                  <a:ext uri="{FF2B5EF4-FFF2-40B4-BE49-F238E27FC236}">
                    <a16:creationId xmlns:a16="http://schemas.microsoft.com/office/drawing/2014/main" id="{2947BFA3-F2A2-4A67-A97B-318E4F0DF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19"/>
                <a:ext cx="2239" cy="10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19" name="Rectangle 560">
                <a:extLst>
                  <a:ext uri="{FF2B5EF4-FFF2-40B4-BE49-F238E27FC236}">
                    <a16:creationId xmlns:a16="http://schemas.microsoft.com/office/drawing/2014/main" id="{2BD97D0A-AAFA-488F-BFDD-AD8BA1DBE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29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0" name="Rectangle 561">
                <a:extLst>
                  <a:ext uri="{FF2B5EF4-FFF2-40B4-BE49-F238E27FC236}">
                    <a16:creationId xmlns:a16="http://schemas.microsoft.com/office/drawing/2014/main" id="{2D75110A-3BEF-4375-B150-33842E19A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39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1" name="Rectangle 562">
                <a:extLst>
                  <a:ext uri="{FF2B5EF4-FFF2-40B4-BE49-F238E27FC236}">
                    <a16:creationId xmlns:a16="http://schemas.microsoft.com/office/drawing/2014/main" id="{19996A41-298C-4C91-9013-01F39759F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49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2" name="Rectangle 563">
                <a:extLst>
                  <a:ext uri="{FF2B5EF4-FFF2-40B4-BE49-F238E27FC236}">
                    <a16:creationId xmlns:a16="http://schemas.microsoft.com/office/drawing/2014/main" id="{0A4112C7-0C95-4A9F-9B44-3FE21A822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60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3" name="Rectangle 564">
                <a:extLst>
                  <a:ext uri="{FF2B5EF4-FFF2-40B4-BE49-F238E27FC236}">
                    <a16:creationId xmlns:a16="http://schemas.microsoft.com/office/drawing/2014/main" id="{D83903F7-889F-4CEE-BB01-E5A0165A0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70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4" name="Rectangle 565">
                <a:extLst>
                  <a:ext uri="{FF2B5EF4-FFF2-40B4-BE49-F238E27FC236}">
                    <a16:creationId xmlns:a16="http://schemas.microsoft.com/office/drawing/2014/main" id="{3246F2C3-3C34-4253-BDAC-70FCA08E8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81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5" name="Rectangle 566">
                <a:extLst>
                  <a:ext uri="{FF2B5EF4-FFF2-40B4-BE49-F238E27FC236}">
                    <a16:creationId xmlns:a16="http://schemas.microsoft.com/office/drawing/2014/main" id="{93213550-47E6-4E24-9914-A5FD4CF92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2991"/>
                <a:ext cx="2239" cy="1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6" name="Rectangle 567">
                <a:extLst>
                  <a:ext uri="{FF2B5EF4-FFF2-40B4-BE49-F238E27FC236}">
                    <a16:creationId xmlns:a16="http://schemas.microsoft.com/office/drawing/2014/main" id="{FDD3F3D2-0FCC-4962-8B0F-644BD964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02"/>
                <a:ext cx="2239" cy="1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7" name="Rectangle 568">
                <a:extLst>
                  <a:ext uri="{FF2B5EF4-FFF2-40B4-BE49-F238E27FC236}">
                    <a16:creationId xmlns:a16="http://schemas.microsoft.com/office/drawing/2014/main" id="{34C28DC2-E149-484E-9E52-A55E8C5AC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12"/>
                <a:ext cx="2239" cy="1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8" name="Rectangle 569">
                <a:extLst>
                  <a:ext uri="{FF2B5EF4-FFF2-40B4-BE49-F238E27FC236}">
                    <a16:creationId xmlns:a16="http://schemas.microsoft.com/office/drawing/2014/main" id="{8BB97567-67CE-44D5-BCDF-9A6F54D22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23"/>
                <a:ext cx="2239" cy="10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29" name="Rectangle 570">
                <a:extLst>
                  <a:ext uri="{FF2B5EF4-FFF2-40B4-BE49-F238E27FC236}">
                    <a16:creationId xmlns:a16="http://schemas.microsoft.com/office/drawing/2014/main" id="{406BF1F1-C212-4E1B-B44A-680187F5D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33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0" name="Rectangle 571">
                <a:extLst>
                  <a:ext uri="{FF2B5EF4-FFF2-40B4-BE49-F238E27FC236}">
                    <a16:creationId xmlns:a16="http://schemas.microsoft.com/office/drawing/2014/main" id="{9EB53E60-3568-44A0-BFE2-D02BF713B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43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1" name="Rectangle 572">
                <a:extLst>
                  <a:ext uri="{FF2B5EF4-FFF2-40B4-BE49-F238E27FC236}">
                    <a16:creationId xmlns:a16="http://schemas.microsoft.com/office/drawing/2014/main" id="{4CEF4C74-26BD-4B72-B311-76DB81D45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54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2" name="Rectangle 573">
                <a:extLst>
                  <a:ext uri="{FF2B5EF4-FFF2-40B4-BE49-F238E27FC236}">
                    <a16:creationId xmlns:a16="http://schemas.microsoft.com/office/drawing/2014/main" id="{9392E8EB-09FE-4AE0-A9A1-CECC8FEE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64"/>
                <a:ext cx="2239" cy="1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3" name="Rectangle 574">
                <a:extLst>
                  <a:ext uri="{FF2B5EF4-FFF2-40B4-BE49-F238E27FC236}">
                    <a16:creationId xmlns:a16="http://schemas.microsoft.com/office/drawing/2014/main" id="{53326791-D6CB-4C04-91FA-DD25498FF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75"/>
                <a:ext cx="2239" cy="10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4" name="Rectangle 575">
                <a:extLst>
                  <a:ext uri="{FF2B5EF4-FFF2-40B4-BE49-F238E27FC236}">
                    <a16:creationId xmlns:a16="http://schemas.microsoft.com/office/drawing/2014/main" id="{BC1E4563-30D4-4A69-B22B-4A73D7026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2" y="3085"/>
                <a:ext cx="2239" cy="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5" name="Rectangle 576">
                <a:extLst>
                  <a:ext uri="{FF2B5EF4-FFF2-40B4-BE49-F238E27FC236}">
                    <a16:creationId xmlns:a16="http://schemas.microsoft.com/office/drawing/2014/main" id="{A2B7BDA5-2EF5-488B-B597-ACF5EF998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72"/>
                <a:ext cx="2239" cy="1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6" name="Rectangle 577">
                <a:extLst>
                  <a:ext uri="{FF2B5EF4-FFF2-40B4-BE49-F238E27FC236}">
                    <a16:creationId xmlns:a16="http://schemas.microsoft.com/office/drawing/2014/main" id="{72F12E72-4921-4F33-B1BC-B89B9B90B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83"/>
                <a:ext cx="2239" cy="10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7" name="Rectangle 578">
                <a:extLst>
                  <a:ext uri="{FF2B5EF4-FFF2-40B4-BE49-F238E27FC236}">
                    <a16:creationId xmlns:a16="http://schemas.microsoft.com/office/drawing/2014/main" id="{A39ED614-4B7D-4849-B69F-D1124A4ED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93"/>
                <a:ext cx="2239" cy="1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8" name="Rectangle 579">
                <a:extLst>
                  <a:ext uri="{FF2B5EF4-FFF2-40B4-BE49-F238E27FC236}">
                    <a16:creationId xmlns:a16="http://schemas.microsoft.com/office/drawing/2014/main" id="{45AA4E04-9890-429D-8144-4B5D7D951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04"/>
                <a:ext cx="2239" cy="1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39" name="Rectangle 580">
                <a:extLst>
                  <a:ext uri="{FF2B5EF4-FFF2-40B4-BE49-F238E27FC236}">
                    <a16:creationId xmlns:a16="http://schemas.microsoft.com/office/drawing/2014/main" id="{6321793C-7F98-4D53-A9D5-B4082E29A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14"/>
                <a:ext cx="2239" cy="1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0" name="Rectangle 581">
                <a:extLst>
                  <a:ext uri="{FF2B5EF4-FFF2-40B4-BE49-F238E27FC236}">
                    <a16:creationId xmlns:a16="http://schemas.microsoft.com/office/drawing/2014/main" id="{F2F7971B-1341-4461-8181-45582E4F3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25"/>
                <a:ext cx="2239" cy="1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1" name="Rectangle 582">
                <a:extLst>
                  <a:ext uri="{FF2B5EF4-FFF2-40B4-BE49-F238E27FC236}">
                    <a16:creationId xmlns:a16="http://schemas.microsoft.com/office/drawing/2014/main" id="{C256B929-0FC9-420C-98C4-FCC72E786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35"/>
                <a:ext cx="2239" cy="1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2" name="Rectangle 583">
                <a:extLst>
                  <a:ext uri="{FF2B5EF4-FFF2-40B4-BE49-F238E27FC236}">
                    <a16:creationId xmlns:a16="http://schemas.microsoft.com/office/drawing/2014/main" id="{BBEA15C5-EA7A-4127-B037-C7E788354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45"/>
                <a:ext cx="2239" cy="1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3" name="Rectangle 584">
                <a:extLst>
                  <a:ext uri="{FF2B5EF4-FFF2-40B4-BE49-F238E27FC236}">
                    <a16:creationId xmlns:a16="http://schemas.microsoft.com/office/drawing/2014/main" id="{7580A598-9412-4CDA-97B1-9226731ED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56"/>
                <a:ext cx="2239" cy="1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4" name="Rectangle 585">
                <a:extLst>
                  <a:ext uri="{FF2B5EF4-FFF2-40B4-BE49-F238E27FC236}">
                    <a16:creationId xmlns:a16="http://schemas.microsoft.com/office/drawing/2014/main" id="{5CE2D969-7764-43A9-8600-C446ACA4D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66"/>
                <a:ext cx="2239" cy="1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5" name="Rectangle 586">
                <a:extLst>
                  <a:ext uri="{FF2B5EF4-FFF2-40B4-BE49-F238E27FC236}">
                    <a16:creationId xmlns:a16="http://schemas.microsoft.com/office/drawing/2014/main" id="{B27F6C3E-A019-4C59-8F36-33537F9EF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77"/>
                <a:ext cx="2239" cy="1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6" name="Rectangle 587">
                <a:extLst>
                  <a:ext uri="{FF2B5EF4-FFF2-40B4-BE49-F238E27FC236}">
                    <a16:creationId xmlns:a16="http://schemas.microsoft.com/office/drawing/2014/main" id="{A91AED20-B1E1-4325-8F39-73625EF19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87"/>
                <a:ext cx="2239" cy="1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7" name="Rectangle 588">
                <a:extLst>
                  <a:ext uri="{FF2B5EF4-FFF2-40B4-BE49-F238E27FC236}">
                    <a16:creationId xmlns:a16="http://schemas.microsoft.com/office/drawing/2014/main" id="{E995C77C-0770-4109-A1EE-B24BDDAFE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898"/>
                <a:ext cx="2239" cy="10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8" name="Rectangle 589">
                <a:extLst>
                  <a:ext uri="{FF2B5EF4-FFF2-40B4-BE49-F238E27FC236}">
                    <a16:creationId xmlns:a16="http://schemas.microsoft.com/office/drawing/2014/main" id="{C70DFFE6-F077-46B3-8C65-6592395E4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08"/>
                <a:ext cx="2239" cy="11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49" name="Rectangle 590">
                <a:extLst>
                  <a:ext uri="{FF2B5EF4-FFF2-40B4-BE49-F238E27FC236}">
                    <a16:creationId xmlns:a16="http://schemas.microsoft.com/office/drawing/2014/main" id="{78373D36-D26D-41FF-A7FB-9A1E6AE11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19"/>
                <a:ext cx="2239" cy="10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0" name="Rectangle 591">
                <a:extLst>
                  <a:ext uri="{FF2B5EF4-FFF2-40B4-BE49-F238E27FC236}">
                    <a16:creationId xmlns:a16="http://schemas.microsoft.com/office/drawing/2014/main" id="{FC0156F6-8306-4A84-97D1-9666B0342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29"/>
                <a:ext cx="2239" cy="1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1" name="Rectangle 592">
                <a:extLst>
                  <a:ext uri="{FF2B5EF4-FFF2-40B4-BE49-F238E27FC236}">
                    <a16:creationId xmlns:a16="http://schemas.microsoft.com/office/drawing/2014/main" id="{57B87681-8E0D-4A69-9E0F-4496057D1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39"/>
                <a:ext cx="2239" cy="10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2" name="Rectangle 593">
                <a:extLst>
                  <a:ext uri="{FF2B5EF4-FFF2-40B4-BE49-F238E27FC236}">
                    <a16:creationId xmlns:a16="http://schemas.microsoft.com/office/drawing/2014/main" id="{762FAF0B-2689-4E5A-9A63-8C899ABD9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49"/>
                <a:ext cx="2239" cy="1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3" name="Rectangle 594">
                <a:extLst>
                  <a:ext uri="{FF2B5EF4-FFF2-40B4-BE49-F238E27FC236}">
                    <a16:creationId xmlns:a16="http://schemas.microsoft.com/office/drawing/2014/main" id="{CAD9B0C3-CC56-4F49-BF6E-C1FBD532F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60"/>
                <a:ext cx="2239" cy="1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4" name="Rectangle 595">
                <a:extLst>
                  <a:ext uri="{FF2B5EF4-FFF2-40B4-BE49-F238E27FC236}">
                    <a16:creationId xmlns:a16="http://schemas.microsoft.com/office/drawing/2014/main" id="{11E64A9C-938B-4232-BC8A-3221EEDE3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70"/>
                <a:ext cx="2239" cy="1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5" name="Rectangle 596">
                <a:extLst>
                  <a:ext uri="{FF2B5EF4-FFF2-40B4-BE49-F238E27FC236}">
                    <a16:creationId xmlns:a16="http://schemas.microsoft.com/office/drawing/2014/main" id="{D363BAEA-B39A-4458-B41A-522247A49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81"/>
                <a:ext cx="2239" cy="1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6" name="Rectangle 597">
                <a:extLst>
                  <a:ext uri="{FF2B5EF4-FFF2-40B4-BE49-F238E27FC236}">
                    <a16:creationId xmlns:a16="http://schemas.microsoft.com/office/drawing/2014/main" id="{BE51BC01-4C9E-4B3F-B1F2-C6A0AA232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991"/>
                <a:ext cx="2239" cy="1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7" name="Rectangle 598">
                <a:extLst>
                  <a:ext uri="{FF2B5EF4-FFF2-40B4-BE49-F238E27FC236}">
                    <a16:creationId xmlns:a16="http://schemas.microsoft.com/office/drawing/2014/main" id="{9EB6AAFC-305F-410B-B6F0-18469111F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02"/>
                <a:ext cx="2239" cy="1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8" name="Rectangle 599">
                <a:extLst>
                  <a:ext uri="{FF2B5EF4-FFF2-40B4-BE49-F238E27FC236}">
                    <a16:creationId xmlns:a16="http://schemas.microsoft.com/office/drawing/2014/main" id="{5A6F7EC7-9EA2-45DA-8DE3-B77F57BCA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12"/>
                <a:ext cx="2239" cy="1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59" name="Rectangle 600">
                <a:extLst>
                  <a:ext uri="{FF2B5EF4-FFF2-40B4-BE49-F238E27FC236}">
                    <a16:creationId xmlns:a16="http://schemas.microsoft.com/office/drawing/2014/main" id="{8C2F5768-4177-4FB4-83A4-96B705766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23"/>
                <a:ext cx="2239" cy="10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0" name="Rectangle 601">
                <a:extLst>
                  <a:ext uri="{FF2B5EF4-FFF2-40B4-BE49-F238E27FC236}">
                    <a16:creationId xmlns:a16="http://schemas.microsoft.com/office/drawing/2014/main" id="{71749ED8-0199-41E5-AA63-B344C3D6E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33"/>
                <a:ext cx="2239" cy="1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1" name="Rectangle 602">
                <a:extLst>
                  <a:ext uri="{FF2B5EF4-FFF2-40B4-BE49-F238E27FC236}">
                    <a16:creationId xmlns:a16="http://schemas.microsoft.com/office/drawing/2014/main" id="{25A47CA1-8A48-4ADC-9B99-3A20F1821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43"/>
                <a:ext cx="2239" cy="1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2" name="Rectangle 603">
                <a:extLst>
                  <a:ext uri="{FF2B5EF4-FFF2-40B4-BE49-F238E27FC236}">
                    <a16:creationId xmlns:a16="http://schemas.microsoft.com/office/drawing/2014/main" id="{3284A1F7-54E0-40B0-8A79-491753D2F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54"/>
                <a:ext cx="2239" cy="10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3" name="Rectangle 604">
                <a:extLst>
                  <a:ext uri="{FF2B5EF4-FFF2-40B4-BE49-F238E27FC236}">
                    <a16:creationId xmlns:a16="http://schemas.microsoft.com/office/drawing/2014/main" id="{DF329B95-6442-40ED-9B8F-53ED7DE66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64"/>
                <a:ext cx="2239" cy="1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4" name="Rectangle 605">
                <a:extLst>
                  <a:ext uri="{FF2B5EF4-FFF2-40B4-BE49-F238E27FC236}">
                    <a16:creationId xmlns:a16="http://schemas.microsoft.com/office/drawing/2014/main" id="{E6D52C38-AA38-459C-99B3-D06E4F22F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75"/>
                <a:ext cx="2239" cy="10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5" name="Rectangle 606">
                <a:extLst>
                  <a:ext uri="{FF2B5EF4-FFF2-40B4-BE49-F238E27FC236}">
                    <a16:creationId xmlns:a16="http://schemas.microsoft.com/office/drawing/2014/main" id="{04EB3B72-B201-4B06-B32A-FE7517753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085"/>
                <a:ext cx="2239" cy="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6" name="Rectangle 607">
                <a:extLst>
                  <a:ext uri="{FF2B5EF4-FFF2-40B4-BE49-F238E27FC236}">
                    <a16:creationId xmlns:a16="http://schemas.microsoft.com/office/drawing/2014/main" id="{9273228E-30E6-4C18-8CD3-69B4E1EDC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77"/>
                <a:ext cx="2239" cy="3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267" name="Rectangle 608">
                <a:extLst>
                  <a:ext uri="{FF2B5EF4-FFF2-40B4-BE49-F238E27FC236}">
                    <a16:creationId xmlns:a16="http://schemas.microsoft.com/office/drawing/2014/main" id="{295E2A24-4FF6-42C0-8A2E-E1EB8C1B2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772"/>
                <a:ext cx="2239" cy="11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6890" name="Rectangle 609">
              <a:extLst>
                <a:ext uri="{FF2B5EF4-FFF2-40B4-BE49-F238E27FC236}">
                  <a16:creationId xmlns:a16="http://schemas.microsoft.com/office/drawing/2014/main" id="{DB4BAE63-4CC2-4A30-A0D5-17FC2594B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783"/>
              <a:ext cx="2239" cy="10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1" name="Rectangle 610">
              <a:extLst>
                <a:ext uri="{FF2B5EF4-FFF2-40B4-BE49-F238E27FC236}">
                  <a16:creationId xmlns:a16="http://schemas.microsoft.com/office/drawing/2014/main" id="{E33E71DB-BB76-4079-A5BE-8F0CA943B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793"/>
              <a:ext cx="2239" cy="11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2" name="Rectangle 611">
              <a:extLst>
                <a:ext uri="{FF2B5EF4-FFF2-40B4-BE49-F238E27FC236}">
                  <a16:creationId xmlns:a16="http://schemas.microsoft.com/office/drawing/2014/main" id="{73AC1857-1558-49BA-A5E6-7B48834D2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04"/>
              <a:ext cx="2239" cy="10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3" name="Rectangle 612">
              <a:extLst>
                <a:ext uri="{FF2B5EF4-FFF2-40B4-BE49-F238E27FC236}">
                  <a16:creationId xmlns:a16="http://schemas.microsoft.com/office/drawing/2014/main" id="{98F9C0B2-E2F7-4942-9B71-33CA02E85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14"/>
              <a:ext cx="2239" cy="11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4" name="Rectangle 613">
              <a:extLst>
                <a:ext uri="{FF2B5EF4-FFF2-40B4-BE49-F238E27FC236}">
                  <a16:creationId xmlns:a16="http://schemas.microsoft.com/office/drawing/2014/main" id="{8CBB4FFE-EBFE-482A-88D0-A6C8A028C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25"/>
              <a:ext cx="2239" cy="10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5" name="Rectangle 614">
              <a:extLst>
                <a:ext uri="{FF2B5EF4-FFF2-40B4-BE49-F238E27FC236}">
                  <a16:creationId xmlns:a16="http://schemas.microsoft.com/office/drawing/2014/main" id="{1F4BD962-68B6-4FA9-B9EA-A8B664899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35"/>
              <a:ext cx="2239" cy="10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6" name="Rectangle 615">
              <a:extLst>
                <a:ext uri="{FF2B5EF4-FFF2-40B4-BE49-F238E27FC236}">
                  <a16:creationId xmlns:a16="http://schemas.microsoft.com/office/drawing/2014/main" id="{39779CD5-3537-40FA-9495-692137034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45"/>
              <a:ext cx="2239" cy="11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7" name="Rectangle 616">
              <a:extLst>
                <a:ext uri="{FF2B5EF4-FFF2-40B4-BE49-F238E27FC236}">
                  <a16:creationId xmlns:a16="http://schemas.microsoft.com/office/drawing/2014/main" id="{A7CF077F-9EE7-4E57-A804-9E9700E1D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56"/>
              <a:ext cx="2239" cy="10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8" name="Rectangle 617">
              <a:extLst>
                <a:ext uri="{FF2B5EF4-FFF2-40B4-BE49-F238E27FC236}">
                  <a16:creationId xmlns:a16="http://schemas.microsoft.com/office/drawing/2014/main" id="{78967FDA-E6F3-4245-A3C1-1DA2AC2D9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66"/>
              <a:ext cx="2239" cy="11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899" name="Rectangle 618">
              <a:extLst>
                <a:ext uri="{FF2B5EF4-FFF2-40B4-BE49-F238E27FC236}">
                  <a16:creationId xmlns:a16="http://schemas.microsoft.com/office/drawing/2014/main" id="{378871F9-49B8-46F6-A560-ACD19D3F7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77"/>
              <a:ext cx="2239" cy="10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0" name="Rectangle 619">
              <a:extLst>
                <a:ext uri="{FF2B5EF4-FFF2-40B4-BE49-F238E27FC236}">
                  <a16:creationId xmlns:a16="http://schemas.microsoft.com/office/drawing/2014/main" id="{0EB35FDD-60CB-4143-938D-F03B8B307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87"/>
              <a:ext cx="2239" cy="11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1" name="Rectangle 620">
              <a:extLst>
                <a:ext uri="{FF2B5EF4-FFF2-40B4-BE49-F238E27FC236}">
                  <a16:creationId xmlns:a16="http://schemas.microsoft.com/office/drawing/2014/main" id="{68C00922-7D53-4E77-BE07-6B8A314B5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898"/>
              <a:ext cx="2239" cy="10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2" name="Rectangle 621">
              <a:extLst>
                <a:ext uri="{FF2B5EF4-FFF2-40B4-BE49-F238E27FC236}">
                  <a16:creationId xmlns:a16="http://schemas.microsoft.com/office/drawing/2014/main" id="{A4DE5F03-F5A0-42C0-BDEE-BD8686BD0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08"/>
              <a:ext cx="2239" cy="11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3" name="Rectangle 622">
              <a:extLst>
                <a:ext uri="{FF2B5EF4-FFF2-40B4-BE49-F238E27FC236}">
                  <a16:creationId xmlns:a16="http://schemas.microsoft.com/office/drawing/2014/main" id="{C34A6726-935A-431B-9D58-CDD7C1432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19"/>
              <a:ext cx="2239" cy="10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4" name="Rectangle 623">
              <a:extLst>
                <a:ext uri="{FF2B5EF4-FFF2-40B4-BE49-F238E27FC236}">
                  <a16:creationId xmlns:a16="http://schemas.microsoft.com/office/drawing/2014/main" id="{E8F2E443-3026-4722-B7AC-4519ABC3F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29"/>
              <a:ext cx="2239" cy="1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5" name="Rectangle 624">
              <a:extLst>
                <a:ext uri="{FF2B5EF4-FFF2-40B4-BE49-F238E27FC236}">
                  <a16:creationId xmlns:a16="http://schemas.microsoft.com/office/drawing/2014/main" id="{27124F27-1E32-4CC4-8D34-C868F2A46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39"/>
              <a:ext cx="2239" cy="10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6" name="Rectangle 625">
              <a:extLst>
                <a:ext uri="{FF2B5EF4-FFF2-40B4-BE49-F238E27FC236}">
                  <a16:creationId xmlns:a16="http://schemas.microsoft.com/office/drawing/2014/main" id="{9E8FF72D-E00A-4BA4-A85E-2267EB23E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49"/>
              <a:ext cx="2239" cy="11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7" name="Rectangle 626">
              <a:extLst>
                <a:ext uri="{FF2B5EF4-FFF2-40B4-BE49-F238E27FC236}">
                  <a16:creationId xmlns:a16="http://schemas.microsoft.com/office/drawing/2014/main" id="{2D0DEEE0-96F8-4204-9539-1045457F5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60"/>
              <a:ext cx="2239" cy="10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8" name="Rectangle 627">
              <a:extLst>
                <a:ext uri="{FF2B5EF4-FFF2-40B4-BE49-F238E27FC236}">
                  <a16:creationId xmlns:a16="http://schemas.microsoft.com/office/drawing/2014/main" id="{BE2B2153-BE3D-4459-9462-73F950DC9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70"/>
              <a:ext cx="2239" cy="11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09" name="Rectangle 628">
              <a:extLst>
                <a:ext uri="{FF2B5EF4-FFF2-40B4-BE49-F238E27FC236}">
                  <a16:creationId xmlns:a16="http://schemas.microsoft.com/office/drawing/2014/main" id="{CE60435E-EE02-484F-AD43-BD869FF8E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81"/>
              <a:ext cx="2239" cy="10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0" name="Rectangle 629">
              <a:extLst>
                <a:ext uri="{FF2B5EF4-FFF2-40B4-BE49-F238E27FC236}">
                  <a16:creationId xmlns:a16="http://schemas.microsoft.com/office/drawing/2014/main" id="{AB19C011-9175-4A79-928A-EE8B4A1A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2991"/>
              <a:ext cx="2239" cy="11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1" name="Rectangle 630">
              <a:extLst>
                <a:ext uri="{FF2B5EF4-FFF2-40B4-BE49-F238E27FC236}">
                  <a16:creationId xmlns:a16="http://schemas.microsoft.com/office/drawing/2014/main" id="{5C715B2B-E736-415B-8975-2509D8AC5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02"/>
              <a:ext cx="2239" cy="10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2" name="Rectangle 631">
              <a:extLst>
                <a:ext uri="{FF2B5EF4-FFF2-40B4-BE49-F238E27FC236}">
                  <a16:creationId xmlns:a16="http://schemas.microsoft.com/office/drawing/2014/main" id="{4261E612-E9F6-41D0-A5FB-96CA0D7FB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12"/>
              <a:ext cx="2239" cy="11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3" name="Rectangle 632">
              <a:extLst>
                <a:ext uri="{FF2B5EF4-FFF2-40B4-BE49-F238E27FC236}">
                  <a16:creationId xmlns:a16="http://schemas.microsoft.com/office/drawing/2014/main" id="{BC2AF878-7C56-4403-8F53-8C51C751E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23"/>
              <a:ext cx="2239" cy="10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4" name="Rectangle 633">
              <a:extLst>
                <a:ext uri="{FF2B5EF4-FFF2-40B4-BE49-F238E27FC236}">
                  <a16:creationId xmlns:a16="http://schemas.microsoft.com/office/drawing/2014/main" id="{A7D6E2D4-943C-4B69-9D34-CE1861F429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33"/>
              <a:ext cx="2239" cy="10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5" name="Rectangle 634">
              <a:extLst>
                <a:ext uri="{FF2B5EF4-FFF2-40B4-BE49-F238E27FC236}">
                  <a16:creationId xmlns:a16="http://schemas.microsoft.com/office/drawing/2014/main" id="{48143454-37DE-4CBF-9A9E-5127B5D60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43"/>
              <a:ext cx="2239" cy="11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6" name="Rectangle 635">
              <a:extLst>
                <a:ext uri="{FF2B5EF4-FFF2-40B4-BE49-F238E27FC236}">
                  <a16:creationId xmlns:a16="http://schemas.microsoft.com/office/drawing/2014/main" id="{110507F7-E202-4B0D-8319-7C3DB56A1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54"/>
              <a:ext cx="2239" cy="10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7" name="Rectangle 636">
              <a:extLst>
                <a:ext uri="{FF2B5EF4-FFF2-40B4-BE49-F238E27FC236}">
                  <a16:creationId xmlns:a16="http://schemas.microsoft.com/office/drawing/2014/main" id="{4BDE2E88-136B-43B2-B17F-0E3F52B2C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64"/>
              <a:ext cx="2239" cy="11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8" name="Rectangle 637">
              <a:extLst>
                <a:ext uri="{FF2B5EF4-FFF2-40B4-BE49-F238E27FC236}">
                  <a16:creationId xmlns:a16="http://schemas.microsoft.com/office/drawing/2014/main" id="{83BDFAD8-9787-4039-985D-CD242199E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75"/>
              <a:ext cx="2239" cy="10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19" name="Rectangle 638">
              <a:extLst>
                <a:ext uri="{FF2B5EF4-FFF2-40B4-BE49-F238E27FC236}">
                  <a16:creationId xmlns:a16="http://schemas.microsoft.com/office/drawing/2014/main" id="{08C74933-5A8B-40E0-99DE-EEFA6591D8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85"/>
              <a:ext cx="2239" cy="6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0" name="Rectangle 639">
              <a:extLst>
                <a:ext uri="{FF2B5EF4-FFF2-40B4-BE49-F238E27FC236}">
                  <a16:creationId xmlns:a16="http://schemas.microsoft.com/office/drawing/2014/main" id="{D32910F9-E422-440C-8621-1FEC46C55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078"/>
              <a:ext cx="2239" cy="2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1" name="Rectangle 640">
              <a:extLst>
                <a:ext uri="{FF2B5EF4-FFF2-40B4-BE49-F238E27FC236}">
                  <a16:creationId xmlns:a16="http://schemas.microsoft.com/office/drawing/2014/main" id="{5260E5A5-81A5-440D-B971-4ED178A70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04"/>
              <a:ext cx="2239" cy="26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2" name="Rectangle 641">
              <a:extLst>
                <a:ext uri="{FF2B5EF4-FFF2-40B4-BE49-F238E27FC236}">
                  <a16:creationId xmlns:a16="http://schemas.microsoft.com/office/drawing/2014/main" id="{79B4E73B-3B83-4290-ACB8-FD2D7B00D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30"/>
              <a:ext cx="2239" cy="26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3" name="Rectangle 642">
              <a:extLst>
                <a:ext uri="{FF2B5EF4-FFF2-40B4-BE49-F238E27FC236}">
                  <a16:creationId xmlns:a16="http://schemas.microsoft.com/office/drawing/2014/main" id="{6067D267-DFED-4166-B098-DA5ABB3B4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56"/>
              <a:ext cx="2239" cy="26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4" name="Rectangle 643">
              <a:extLst>
                <a:ext uri="{FF2B5EF4-FFF2-40B4-BE49-F238E27FC236}">
                  <a16:creationId xmlns:a16="http://schemas.microsoft.com/office/drawing/2014/main" id="{F683803B-3928-49A7-B541-FB94C2994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82"/>
              <a:ext cx="2239" cy="2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5" name="Rectangle 644">
              <a:extLst>
                <a:ext uri="{FF2B5EF4-FFF2-40B4-BE49-F238E27FC236}">
                  <a16:creationId xmlns:a16="http://schemas.microsoft.com/office/drawing/2014/main" id="{187DAADC-AA7C-48D4-9286-0F525A63E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09"/>
              <a:ext cx="2239" cy="26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6" name="Rectangle 645">
              <a:extLst>
                <a:ext uri="{FF2B5EF4-FFF2-40B4-BE49-F238E27FC236}">
                  <a16:creationId xmlns:a16="http://schemas.microsoft.com/office/drawing/2014/main" id="{5940EBF2-8ABB-4128-B011-70B5FE2A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35"/>
              <a:ext cx="2239" cy="26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7" name="Rectangle 646">
              <a:extLst>
                <a:ext uri="{FF2B5EF4-FFF2-40B4-BE49-F238E27FC236}">
                  <a16:creationId xmlns:a16="http://schemas.microsoft.com/office/drawing/2014/main" id="{F9857FA5-EDEB-4314-B1B1-A1492267A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61"/>
              <a:ext cx="2239" cy="26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8" name="Rectangle 647">
              <a:extLst>
                <a:ext uri="{FF2B5EF4-FFF2-40B4-BE49-F238E27FC236}">
                  <a16:creationId xmlns:a16="http://schemas.microsoft.com/office/drawing/2014/main" id="{F9C357B5-6230-4083-90B2-057AD4029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87"/>
              <a:ext cx="2239" cy="26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29" name="Rectangle 648">
              <a:extLst>
                <a:ext uri="{FF2B5EF4-FFF2-40B4-BE49-F238E27FC236}">
                  <a16:creationId xmlns:a16="http://schemas.microsoft.com/office/drawing/2014/main" id="{E0DEF611-EBBF-40B7-812F-EA89C7765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13"/>
              <a:ext cx="2239" cy="26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0" name="Rectangle 649">
              <a:extLst>
                <a:ext uri="{FF2B5EF4-FFF2-40B4-BE49-F238E27FC236}">
                  <a16:creationId xmlns:a16="http://schemas.microsoft.com/office/drawing/2014/main" id="{1EE0DD65-A7FC-449A-BF4C-804EFEBFE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39"/>
              <a:ext cx="2239" cy="26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1" name="Rectangle 650">
              <a:extLst>
                <a:ext uri="{FF2B5EF4-FFF2-40B4-BE49-F238E27FC236}">
                  <a16:creationId xmlns:a16="http://schemas.microsoft.com/office/drawing/2014/main" id="{69F6CF73-7F4F-4C28-91B3-8B4758BC3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65"/>
              <a:ext cx="2239" cy="26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2" name="Rectangle 651">
              <a:extLst>
                <a:ext uri="{FF2B5EF4-FFF2-40B4-BE49-F238E27FC236}">
                  <a16:creationId xmlns:a16="http://schemas.microsoft.com/office/drawing/2014/main" id="{70DDC804-B4FA-4263-A061-EF4D1E73A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91"/>
              <a:ext cx="2239" cy="26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3" name="Rectangle 652">
              <a:extLst>
                <a:ext uri="{FF2B5EF4-FFF2-40B4-BE49-F238E27FC236}">
                  <a16:creationId xmlns:a16="http://schemas.microsoft.com/office/drawing/2014/main" id="{87224D51-F586-4B31-BAA0-33838A39B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17"/>
              <a:ext cx="2239" cy="2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4" name="Rectangle 653">
              <a:extLst>
                <a:ext uri="{FF2B5EF4-FFF2-40B4-BE49-F238E27FC236}">
                  <a16:creationId xmlns:a16="http://schemas.microsoft.com/office/drawing/2014/main" id="{F44FF032-5981-4E42-BE06-B722A7E9F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44"/>
              <a:ext cx="2239" cy="26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5" name="Rectangle 654">
              <a:extLst>
                <a:ext uri="{FF2B5EF4-FFF2-40B4-BE49-F238E27FC236}">
                  <a16:creationId xmlns:a16="http://schemas.microsoft.com/office/drawing/2014/main" id="{D13E9D9E-EFB8-4B88-9258-58AC48E39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70"/>
              <a:ext cx="2239" cy="2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6" name="Rectangle 655">
              <a:extLst>
                <a:ext uri="{FF2B5EF4-FFF2-40B4-BE49-F238E27FC236}">
                  <a16:creationId xmlns:a16="http://schemas.microsoft.com/office/drawing/2014/main" id="{BE116880-2847-4FA7-ADC5-BCE8C98B8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96"/>
              <a:ext cx="2239" cy="26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7" name="Rectangle 656">
              <a:extLst>
                <a:ext uri="{FF2B5EF4-FFF2-40B4-BE49-F238E27FC236}">
                  <a16:creationId xmlns:a16="http://schemas.microsoft.com/office/drawing/2014/main" id="{4862B5CF-FA41-4D32-B27F-B081C4645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522"/>
              <a:ext cx="2239" cy="26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8" name="Rectangle 657">
              <a:extLst>
                <a:ext uri="{FF2B5EF4-FFF2-40B4-BE49-F238E27FC236}">
                  <a16:creationId xmlns:a16="http://schemas.microsoft.com/office/drawing/2014/main" id="{D103BE12-0A9D-41BE-99BE-4472CC951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548"/>
              <a:ext cx="2239" cy="26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39" name="Rectangle 658">
              <a:extLst>
                <a:ext uri="{FF2B5EF4-FFF2-40B4-BE49-F238E27FC236}">
                  <a16:creationId xmlns:a16="http://schemas.microsoft.com/office/drawing/2014/main" id="{E6071F66-1BE5-4F44-B87A-B8353E537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574"/>
              <a:ext cx="2239" cy="26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0" name="Rectangle 659">
              <a:extLst>
                <a:ext uri="{FF2B5EF4-FFF2-40B4-BE49-F238E27FC236}">
                  <a16:creationId xmlns:a16="http://schemas.microsoft.com/office/drawing/2014/main" id="{D4FD6714-996E-45AA-850D-B5AFE2A39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00"/>
              <a:ext cx="2239" cy="26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1" name="Rectangle 660">
              <a:extLst>
                <a:ext uri="{FF2B5EF4-FFF2-40B4-BE49-F238E27FC236}">
                  <a16:creationId xmlns:a16="http://schemas.microsoft.com/office/drawing/2014/main" id="{DB49FB0A-F055-4C84-A89D-F95C8183F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26"/>
              <a:ext cx="2239" cy="26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2" name="Rectangle 661">
              <a:extLst>
                <a:ext uri="{FF2B5EF4-FFF2-40B4-BE49-F238E27FC236}">
                  <a16:creationId xmlns:a16="http://schemas.microsoft.com/office/drawing/2014/main" id="{CB3C8D57-A3B3-4703-9272-739022266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52"/>
              <a:ext cx="2239" cy="2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3" name="Rectangle 662">
              <a:extLst>
                <a:ext uri="{FF2B5EF4-FFF2-40B4-BE49-F238E27FC236}">
                  <a16:creationId xmlns:a16="http://schemas.microsoft.com/office/drawing/2014/main" id="{EB7FF494-BEBC-4006-966B-CF2D0F408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79"/>
              <a:ext cx="2239" cy="26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4" name="Rectangle 663">
              <a:extLst>
                <a:ext uri="{FF2B5EF4-FFF2-40B4-BE49-F238E27FC236}">
                  <a16:creationId xmlns:a16="http://schemas.microsoft.com/office/drawing/2014/main" id="{147122B3-1DB3-49E2-8497-8A242F454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05"/>
              <a:ext cx="2239" cy="26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5" name="Rectangle 664">
              <a:extLst>
                <a:ext uri="{FF2B5EF4-FFF2-40B4-BE49-F238E27FC236}">
                  <a16:creationId xmlns:a16="http://schemas.microsoft.com/office/drawing/2014/main" id="{45853277-9725-4801-B0F9-A5D195725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31"/>
              <a:ext cx="2239" cy="26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6" name="Rectangle 665">
              <a:extLst>
                <a:ext uri="{FF2B5EF4-FFF2-40B4-BE49-F238E27FC236}">
                  <a16:creationId xmlns:a16="http://schemas.microsoft.com/office/drawing/2014/main" id="{AF4DDAF1-4608-464D-94BA-5E128BE9D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57"/>
              <a:ext cx="2239" cy="26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7" name="Rectangle 666">
              <a:extLst>
                <a:ext uri="{FF2B5EF4-FFF2-40B4-BE49-F238E27FC236}">
                  <a16:creationId xmlns:a16="http://schemas.microsoft.com/office/drawing/2014/main" id="{9E3A02D6-6660-44E9-ABD3-C4E153736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83"/>
              <a:ext cx="2239" cy="26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8" name="Rectangle 667">
              <a:extLst>
                <a:ext uri="{FF2B5EF4-FFF2-40B4-BE49-F238E27FC236}">
                  <a16:creationId xmlns:a16="http://schemas.microsoft.com/office/drawing/2014/main" id="{880AE6E6-24C1-47DD-97D5-814AFB431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809"/>
              <a:ext cx="2239" cy="2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49" name="Rectangle 668">
              <a:extLst>
                <a:ext uri="{FF2B5EF4-FFF2-40B4-BE49-F238E27FC236}">
                  <a16:creationId xmlns:a16="http://schemas.microsoft.com/office/drawing/2014/main" id="{F6D83203-B46A-44B2-9D55-64299E97A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836"/>
              <a:ext cx="2239" cy="26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0" name="Rectangle 669">
              <a:extLst>
                <a:ext uri="{FF2B5EF4-FFF2-40B4-BE49-F238E27FC236}">
                  <a16:creationId xmlns:a16="http://schemas.microsoft.com/office/drawing/2014/main" id="{DD1FC7BE-2AE8-4725-B5C4-3CDD6D3D2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862"/>
              <a:ext cx="2239" cy="13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1" name="Rectangle 670">
              <a:extLst>
                <a:ext uri="{FF2B5EF4-FFF2-40B4-BE49-F238E27FC236}">
                  <a16:creationId xmlns:a16="http://schemas.microsoft.com/office/drawing/2014/main" id="{8D59D13B-8DCF-439E-92B1-40CD8E231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091"/>
              <a:ext cx="2239" cy="7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2" name="Rectangle 671">
              <a:extLst>
                <a:ext uri="{FF2B5EF4-FFF2-40B4-BE49-F238E27FC236}">
                  <a16:creationId xmlns:a16="http://schemas.microsoft.com/office/drawing/2014/main" id="{6F059DB1-4611-44DB-8284-12525A2D1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078"/>
              <a:ext cx="2239" cy="2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3" name="Rectangle 672">
              <a:extLst>
                <a:ext uri="{FF2B5EF4-FFF2-40B4-BE49-F238E27FC236}">
                  <a16:creationId xmlns:a16="http://schemas.microsoft.com/office/drawing/2014/main" id="{9F4E5FA3-2D37-4FCA-86EE-F348676C2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04"/>
              <a:ext cx="2239" cy="26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4" name="Rectangle 673">
              <a:extLst>
                <a:ext uri="{FF2B5EF4-FFF2-40B4-BE49-F238E27FC236}">
                  <a16:creationId xmlns:a16="http://schemas.microsoft.com/office/drawing/2014/main" id="{F26F1B16-E638-4195-94EE-C718C7A82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30"/>
              <a:ext cx="2239" cy="26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5" name="Rectangle 674">
              <a:extLst>
                <a:ext uri="{FF2B5EF4-FFF2-40B4-BE49-F238E27FC236}">
                  <a16:creationId xmlns:a16="http://schemas.microsoft.com/office/drawing/2014/main" id="{4386C981-2B56-49DA-89E4-A51224373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56"/>
              <a:ext cx="2239" cy="26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6" name="Rectangle 675">
              <a:extLst>
                <a:ext uri="{FF2B5EF4-FFF2-40B4-BE49-F238E27FC236}">
                  <a16:creationId xmlns:a16="http://schemas.microsoft.com/office/drawing/2014/main" id="{7031A6D6-94BD-4941-B5CE-979B434BB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182"/>
              <a:ext cx="2239" cy="2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7" name="Rectangle 676">
              <a:extLst>
                <a:ext uri="{FF2B5EF4-FFF2-40B4-BE49-F238E27FC236}">
                  <a16:creationId xmlns:a16="http://schemas.microsoft.com/office/drawing/2014/main" id="{54C9747A-BDFE-4916-B21D-693294F7B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09"/>
              <a:ext cx="2239" cy="26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8" name="Rectangle 677">
              <a:extLst>
                <a:ext uri="{FF2B5EF4-FFF2-40B4-BE49-F238E27FC236}">
                  <a16:creationId xmlns:a16="http://schemas.microsoft.com/office/drawing/2014/main" id="{29EF01C9-10B6-4C17-88CB-D713B5D5A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35"/>
              <a:ext cx="2239" cy="26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59" name="Rectangle 678">
              <a:extLst>
                <a:ext uri="{FF2B5EF4-FFF2-40B4-BE49-F238E27FC236}">
                  <a16:creationId xmlns:a16="http://schemas.microsoft.com/office/drawing/2014/main" id="{F1654ECF-CE02-4078-A556-F920DB66A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61"/>
              <a:ext cx="2239" cy="26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0" name="Rectangle 679">
              <a:extLst>
                <a:ext uri="{FF2B5EF4-FFF2-40B4-BE49-F238E27FC236}">
                  <a16:creationId xmlns:a16="http://schemas.microsoft.com/office/drawing/2014/main" id="{C5F29275-A3C3-4895-97F2-2669038CE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287"/>
              <a:ext cx="2239" cy="26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1" name="Rectangle 680">
              <a:extLst>
                <a:ext uri="{FF2B5EF4-FFF2-40B4-BE49-F238E27FC236}">
                  <a16:creationId xmlns:a16="http://schemas.microsoft.com/office/drawing/2014/main" id="{6F51D108-686F-41B5-B374-C7B549616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13"/>
              <a:ext cx="2239" cy="26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2" name="Rectangle 681">
              <a:extLst>
                <a:ext uri="{FF2B5EF4-FFF2-40B4-BE49-F238E27FC236}">
                  <a16:creationId xmlns:a16="http://schemas.microsoft.com/office/drawing/2014/main" id="{DDDE13EB-0658-40DD-AC87-3AC22D64B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39"/>
              <a:ext cx="2239" cy="26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3" name="Rectangle 682">
              <a:extLst>
                <a:ext uri="{FF2B5EF4-FFF2-40B4-BE49-F238E27FC236}">
                  <a16:creationId xmlns:a16="http://schemas.microsoft.com/office/drawing/2014/main" id="{8EB9A21C-A5B5-4DC2-B4A4-68BCFD9D3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65"/>
              <a:ext cx="2239" cy="26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4" name="Rectangle 683">
              <a:extLst>
                <a:ext uri="{FF2B5EF4-FFF2-40B4-BE49-F238E27FC236}">
                  <a16:creationId xmlns:a16="http://schemas.microsoft.com/office/drawing/2014/main" id="{8C82A82D-81C0-4D42-8F81-7BC31902B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391"/>
              <a:ext cx="2239" cy="26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5" name="Rectangle 684">
              <a:extLst>
                <a:ext uri="{FF2B5EF4-FFF2-40B4-BE49-F238E27FC236}">
                  <a16:creationId xmlns:a16="http://schemas.microsoft.com/office/drawing/2014/main" id="{8B9CE79D-10B5-4840-9CBB-D777CBF10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17"/>
              <a:ext cx="2239" cy="2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6" name="Rectangle 685">
              <a:extLst>
                <a:ext uri="{FF2B5EF4-FFF2-40B4-BE49-F238E27FC236}">
                  <a16:creationId xmlns:a16="http://schemas.microsoft.com/office/drawing/2014/main" id="{876E9CE0-A4F1-4788-99D0-466D1483D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44"/>
              <a:ext cx="2239" cy="26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7" name="Rectangle 686">
              <a:extLst>
                <a:ext uri="{FF2B5EF4-FFF2-40B4-BE49-F238E27FC236}">
                  <a16:creationId xmlns:a16="http://schemas.microsoft.com/office/drawing/2014/main" id="{FD343B90-8A6B-4885-910C-478090E92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70"/>
              <a:ext cx="2239" cy="2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8" name="Rectangle 687">
              <a:extLst>
                <a:ext uri="{FF2B5EF4-FFF2-40B4-BE49-F238E27FC236}">
                  <a16:creationId xmlns:a16="http://schemas.microsoft.com/office/drawing/2014/main" id="{50FF9118-EBF5-4324-BB72-043A12A77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496"/>
              <a:ext cx="2239" cy="26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69" name="Rectangle 688">
              <a:extLst>
                <a:ext uri="{FF2B5EF4-FFF2-40B4-BE49-F238E27FC236}">
                  <a16:creationId xmlns:a16="http://schemas.microsoft.com/office/drawing/2014/main" id="{A2C9719B-A218-4118-92CC-6D1C82B99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522"/>
              <a:ext cx="2239" cy="26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0" name="Rectangle 689">
              <a:extLst>
                <a:ext uri="{FF2B5EF4-FFF2-40B4-BE49-F238E27FC236}">
                  <a16:creationId xmlns:a16="http://schemas.microsoft.com/office/drawing/2014/main" id="{1B640482-BBCF-4A55-A395-44AE0431B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548"/>
              <a:ext cx="2239" cy="26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1" name="Rectangle 690">
              <a:extLst>
                <a:ext uri="{FF2B5EF4-FFF2-40B4-BE49-F238E27FC236}">
                  <a16:creationId xmlns:a16="http://schemas.microsoft.com/office/drawing/2014/main" id="{0F56EB5C-508C-4CC0-9EBD-87C514643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574"/>
              <a:ext cx="2239" cy="26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2" name="Rectangle 691">
              <a:extLst>
                <a:ext uri="{FF2B5EF4-FFF2-40B4-BE49-F238E27FC236}">
                  <a16:creationId xmlns:a16="http://schemas.microsoft.com/office/drawing/2014/main" id="{F6CCE03A-4A5E-4C6E-B75B-EEC43BF43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00"/>
              <a:ext cx="2239" cy="26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3" name="Rectangle 692">
              <a:extLst>
                <a:ext uri="{FF2B5EF4-FFF2-40B4-BE49-F238E27FC236}">
                  <a16:creationId xmlns:a16="http://schemas.microsoft.com/office/drawing/2014/main" id="{0903AD73-7588-47B7-81BB-A6FBC3C4A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26"/>
              <a:ext cx="2239" cy="26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4" name="Rectangle 693">
              <a:extLst>
                <a:ext uri="{FF2B5EF4-FFF2-40B4-BE49-F238E27FC236}">
                  <a16:creationId xmlns:a16="http://schemas.microsoft.com/office/drawing/2014/main" id="{9EBD1575-7930-427E-9118-928E602DA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52"/>
              <a:ext cx="2239" cy="2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5" name="Rectangle 694">
              <a:extLst>
                <a:ext uri="{FF2B5EF4-FFF2-40B4-BE49-F238E27FC236}">
                  <a16:creationId xmlns:a16="http://schemas.microsoft.com/office/drawing/2014/main" id="{1D143FA5-B10B-4933-9EBA-2F95208750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679"/>
              <a:ext cx="2239" cy="26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6" name="Rectangle 695">
              <a:extLst>
                <a:ext uri="{FF2B5EF4-FFF2-40B4-BE49-F238E27FC236}">
                  <a16:creationId xmlns:a16="http://schemas.microsoft.com/office/drawing/2014/main" id="{56AF0B54-1688-4A36-BBB1-AFB795107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05"/>
              <a:ext cx="2239" cy="26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7" name="Rectangle 696">
              <a:extLst>
                <a:ext uri="{FF2B5EF4-FFF2-40B4-BE49-F238E27FC236}">
                  <a16:creationId xmlns:a16="http://schemas.microsoft.com/office/drawing/2014/main" id="{A5016218-0209-4B00-8CE9-6894665DF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31"/>
              <a:ext cx="2239" cy="26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8" name="Rectangle 697">
              <a:extLst>
                <a:ext uri="{FF2B5EF4-FFF2-40B4-BE49-F238E27FC236}">
                  <a16:creationId xmlns:a16="http://schemas.microsoft.com/office/drawing/2014/main" id="{21035BEA-4DF6-400B-BA2E-4910E811D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57"/>
              <a:ext cx="2239" cy="26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79" name="Rectangle 698">
              <a:extLst>
                <a:ext uri="{FF2B5EF4-FFF2-40B4-BE49-F238E27FC236}">
                  <a16:creationId xmlns:a16="http://schemas.microsoft.com/office/drawing/2014/main" id="{1DFB4B59-C5A8-4E7E-8CF7-C93534E1D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783"/>
              <a:ext cx="2239" cy="26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0" name="Rectangle 699">
              <a:extLst>
                <a:ext uri="{FF2B5EF4-FFF2-40B4-BE49-F238E27FC236}">
                  <a16:creationId xmlns:a16="http://schemas.microsoft.com/office/drawing/2014/main" id="{B6957657-FF51-44EE-989D-AF4B6364E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809"/>
              <a:ext cx="2239" cy="2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1" name="Rectangle 700">
              <a:extLst>
                <a:ext uri="{FF2B5EF4-FFF2-40B4-BE49-F238E27FC236}">
                  <a16:creationId xmlns:a16="http://schemas.microsoft.com/office/drawing/2014/main" id="{41D1F647-0818-4839-8763-C2186468A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836"/>
              <a:ext cx="2239" cy="26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2" name="Rectangle 701">
              <a:extLst>
                <a:ext uri="{FF2B5EF4-FFF2-40B4-BE49-F238E27FC236}">
                  <a16:creationId xmlns:a16="http://schemas.microsoft.com/office/drawing/2014/main" id="{50EFC59E-3675-40FD-8DD7-99EC49719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3862"/>
              <a:ext cx="2239" cy="13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3" name="Rectangle 702">
              <a:extLst>
                <a:ext uri="{FF2B5EF4-FFF2-40B4-BE49-F238E27FC236}">
                  <a16:creationId xmlns:a16="http://schemas.microsoft.com/office/drawing/2014/main" id="{BFF5B93B-9657-4FF3-8FA2-21D66A0DC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78"/>
              <a:ext cx="2239" cy="2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4" name="Rectangle 703">
              <a:extLst>
                <a:ext uri="{FF2B5EF4-FFF2-40B4-BE49-F238E27FC236}">
                  <a16:creationId xmlns:a16="http://schemas.microsoft.com/office/drawing/2014/main" id="{16B71FF8-C37C-4A53-8E89-B0EF13B6C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04"/>
              <a:ext cx="2239" cy="26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5" name="Rectangle 704">
              <a:extLst>
                <a:ext uri="{FF2B5EF4-FFF2-40B4-BE49-F238E27FC236}">
                  <a16:creationId xmlns:a16="http://schemas.microsoft.com/office/drawing/2014/main" id="{DBCC47E2-6267-4107-AB6B-1A9D88596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30"/>
              <a:ext cx="2239" cy="26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6" name="Rectangle 705">
              <a:extLst>
                <a:ext uri="{FF2B5EF4-FFF2-40B4-BE49-F238E27FC236}">
                  <a16:creationId xmlns:a16="http://schemas.microsoft.com/office/drawing/2014/main" id="{E5A91B22-5D0C-458D-A064-CD31280F1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56"/>
              <a:ext cx="2239" cy="26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7" name="Rectangle 706">
              <a:extLst>
                <a:ext uri="{FF2B5EF4-FFF2-40B4-BE49-F238E27FC236}">
                  <a16:creationId xmlns:a16="http://schemas.microsoft.com/office/drawing/2014/main" id="{C732D73D-8A0D-4122-ABD5-317BAE5FB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82"/>
              <a:ext cx="2239" cy="2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8" name="Rectangle 707">
              <a:extLst>
                <a:ext uri="{FF2B5EF4-FFF2-40B4-BE49-F238E27FC236}">
                  <a16:creationId xmlns:a16="http://schemas.microsoft.com/office/drawing/2014/main" id="{734E577F-7EB6-412D-BD3B-D9DF8908B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09"/>
              <a:ext cx="2239" cy="26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89" name="Rectangle 708">
              <a:extLst>
                <a:ext uri="{FF2B5EF4-FFF2-40B4-BE49-F238E27FC236}">
                  <a16:creationId xmlns:a16="http://schemas.microsoft.com/office/drawing/2014/main" id="{6BE60F24-87CB-4F57-9FF7-3B2FE5D5A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35"/>
              <a:ext cx="2239" cy="26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0" name="Rectangle 709">
              <a:extLst>
                <a:ext uri="{FF2B5EF4-FFF2-40B4-BE49-F238E27FC236}">
                  <a16:creationId xmlns:a16="http://schemas.microsoft.com/office/drawing/2014/main" id="{8FB98A0A-8779-4630-9827-4C750D870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61"/>
              <a:ext cx="2239" cy="26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1" name="Rectangle 710">
              <a:extLst>
                <a:ext uri="{FF2B5EF4-FFF2-40B4-BE49-F238E27FC236}">
                  <a16:creationId xmlns:a16="http://schemas.microsoft.com/office/drawing/2014/main" id="{B9F20E7F-408D-4601-B6B7-6C501B0F4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87"/>
              <a:ext cx="2239" cy="26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2" name="Rectangle 711">
              <a:extLst>
                <a:ext uri="{FF2B5EF4-FFF2-40B4-BE49-F238E27FC236}">
                  <a16:creationId xmlns:a16="http://schemas.microsoft.com/office/drawing/2014/main" id="{05AAE130-100F-46A4-9052-A154218AD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13"/>
              <a:ext cx="2239" cy="26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3" name="Rectangle 712">
              <a:extLst>
                <a:ext uri="{FF2B5EF4-FFF2-40B4-BE49-F238E27FC236}">
                  <a16:creationId xmlns:a16="http://schemas.microsoft.com/office/drawing/2014/main" id="{F897C4AB-194F-4219-8AD6-F940FC798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39"/>
              <a:ext cx="2239" cy="26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4" name="Rectangle 713">
              <a:extLst>
                <a:ext uri="{FF2B5EF4-FFF2-40B4-BE49-F238E27FC236}">
                  <a16:creationId xmlns:a16="http://schemas.microsoft.com/office/drawing/2014/main" id="{E85E3963-917C-4DC9-B9C7-747601E04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65"/>
              <a:ext cx="2239" cy="26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5" name="Rectangle 714">
              <a:extLst>
                <a:ext uri="{FF2B5EF4-FFF2-40B4-BE49-F238E27FC236}">
                  <a16:creationId xmlns:a16="http://schemas.microsoft.com/office/drawing/2014/main" id="{6EC0FA00-631D-4212-A660-6DE8898D2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91"/>
              <a:ext cx="2239" cy="26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6" name="Rectangle 715">
              <a:extLst>
                <a:ext uri="{FF2B5EF4-FFF2-40B4-BE49-F238E27FC236}">
                  <a16:creationId xmlns:a16="http://schemas.microsoft.com/office/drawing/2014/main" id="{CC199243-4034-4F01-BA0C-8251D9EA3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17"/>
              <a:ext cx="2239" cy="2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7" name="Rectangle 716">
              <a:extLst>
                <a:ext uri="{FF2B5EF4-FFF2-40B4-BE49-F238E27FC236}">
                  <a16:creationId xmlns:a16="http://schemas.microsoft.com/office/drawing/2014/main" id="{280A2462-199E-457A-9960-90EC9161C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44"/>
              <a:ext cx="2239" cy="26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8" name="Rectangle 717">
              <a:extLst>
                <a:ext uri="{FF2B5EF4-FFF2-40B4-BE49-F238E27FC236}">
                  <a16:creationId xmlns:a16="http://schemas.microsoft.com/office/drawing/2014/main" id="{0305185C-9AB7-4E83-9B7F-3DC051B88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70"/>
              <a:ext cx="2239" cy="2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6999" name="Rectangle 718">
              <a:extLst>
                <a:ext uri="{FF2B5EF4-FFF2-40B4-BE49-F238E27FC236}">
                  <a16:creationId xmlns:a16="http://schemas.microsoft.com/office/drawing/2014/main" id="{E6ACCDBC-5CF9-426B-A698-BFA713E4D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96"/>
              <a:ext cx="2239" cy="26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0" name="Rectangle 719">
              <a:extLst>
                <a:ext uri="{FF2B5EF4-FFF2-40B4-BE49-F238E27FC236}">
                  <a16:creationId xmlns:a16="http://schemas.microsoft.com/office/drawing/2014/main" id="{04341A25-3F2D-4B1F-BF40-37B03C9D1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522"/>
              <a:ext cx="2239" cy="26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1" name="Rectangle 720">
              <a:extLst>
                <a:ext uri="{FF2B5EF4-FFF2-40B4-BE49-F238E27FC236}">
                  <a16:creationId xmlns:a16="http://schemas.microsoft.com/office/drawing/2014/main" id="{F61C1539-5C3A-4F89-8D07-906F940A6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548"/>
              <a:ext cx="2239" cy="26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2" name="Rectangle 721">
              <a:extLst>
                <a:ext uri="{FF2B5EF4-FFF2-40B4-BE49-F238E27FC236}">
                  <a16:creationId xmlns:a16="http://schemas.microsoft.com/office/drawing/2014/main" id="{AD3AE93E-C5FC-47F4-B2E9-C28AE9216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574"/>
              <a:ext cx="2239" cy="26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3" name="Rectangle 722">
              <a:extLst>
                <a:ext uri="{FF2B5EF4-FFF2-40B4-BE49-F238E27FC236}">
                  <a16:creationId xmlns:a16="http://schemas.microsoft.com/office/drawing/2014/main" id="{E9C39950-78BC-449B-B4AA-D847A9114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00"/>
              <a:ext cx="2239" cy="26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4" name="Rectangle 723">
              <a:extLst>
                <a:ext uri="{FF2B5EF4-FFF2-40B4-BE49-F238E27FC236}">
                  <a16:creationId xmlns:a16="http://schemas.microsoft.com/office/drawing/2014/main" id="{D8F278A6-662E-45DB-AB4C-891B5F726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26"/>
              <a:ext cx="2239" cy="26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5" name="Rectangle 724">
              <a:extLst>
                <a:ext uri="{FF2B5EF4-FFF2-40B4-BE49-F238E27FC236}">
                  <a16:creationId xmlns:a16="http://schemas.microsoft.com/office/drawing/2014/main" id="{6869E5D5-EF0E-45A3-AAD5-540CB3293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52"/>
              <a:ext cx="2239" cy="2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6" name="Rectangle 725">
              <a:extLst>
                <a:ext uri="{FF2B5EF4-FFF2-40B4-BE49-F238E27FC236}">
                  <a16:creationId xmlns:a16="http://schemas.microsoft.com/office/drawing/2014/main" id="{92165411-9BE8-4C29-8F02-EF3028B54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79"/>
              <a:ext cx="2239" cy="26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7" name="Rectangle 726">
              <a:extLst>
                <a:ext uri="{FF2B5EF4-FFF2-40B4-BE49-F238E27FC236}">
                  <a16:creationId xmlns:a16="http://schemas.microsoft.com/office/drawing/2014/main" id="{0F378917-1129-40A8-8697-CD8C09597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05"/>
              <a:ext cx="2239" cy="26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8" name="Rectangle 727">
              <a:extLst>
                <a:ext uri="{FF2B5EF4-FFF2-40B4-BE49-F238E27FC236}">
                  <a16:creationId xmlns:a16="http://schemas.microsoft.com/office/drawing/2014/main" id="{63CFD95D-23F5-42E8-8713-0F2AF186C0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31"/>
              <a:ext cx="2239" cy="26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09" name="Rectangle 728">
              <a:extLst>
                <a:ext uri="{FF2B5EF4-FFF2-40B4-BE49-F238E27FC236}">
                  <a16:creationId xmlns:a16="http://schemas.microsoft.com/office/drawing/2014/main" id="{A8489555-9ED3-4BE0-A725-CE2D90284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57"/>
              <a:ext cx="2239" cy="26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0" name="Rectangle 729">
              <a:extLst>
                <a:ext uri="{FF2B5EF4-FFF2-40B4-BE49-F238E27FC236}">
                  <a16:creationId xmlns:a16="http://schemas.microsoft.com/office/drawing/2014/main" id="{8BC84D85-99BB-408A-A4F1-C2165AF47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83"/>
              <a:ext cx="2239" cy="26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1" name="Rectangle 730">
              <a:extLst>
                <a:ext uri="{FF2B5EF4-FFF2-40B4-BE49-F238E27FC236}">
                  <a16:creationId xmlns:a16="http://schemas.microsoft.com/office/drawing/2014/main" id="{E28EF4EA-E4C7-4E56-B23F-80FD97664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809"/>
              <a:ext cx="2239" cy="2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2" name="Rectangle 731">
              <a:extLst>
                <a:ext uri="{FF2B5EF4-FFF2-40B4-BE49-F238E27FC236}">
                  <a16:creationId xmlns:a16="http://schemas.microsoft.com/office/drawing/2014/main" id="{556EC9C8-E9F5-4BAC-BA79-A678BAEC6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836"/>
              <a:ext cx="2239" cy="26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3" name="Rectangle 732">
              <a:extLst>
                <a:ext uri="{FF2B5EF4-FFF2-40B4-BE49-F238E27FC236}">
                  <a16:creationId xmlns:a16="http://schemas.microsoft.com/office/drawing/2014/main" id="{FB365AB9-EE8D-4A85-891B-BDBE4B532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862"/>
              <a:ext cx="2239" cy="13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4" name="Rectangle 733">
              <a:extLst>
                <a:ext uri="{FF2B5EF4-FFF2-40B4-BE49-F238E27FC236}">
                  <a16:creationId xmlns:a16="http://schemas.microsoft.com/office/drawing/2014/main" id="{396F43A0-5815-4CF2-9840-668F85D59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91"/>
              <a:ext cx="2239" cy="7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5" name="Rectangle 734">
              <a:extLst>
                <a:ext uri="{FF2B5EF4-FFF2-40B4-BE49-F238E27FC236}">
                  <a16:creationId xmlns:a16="http://schemas.microsoft.com/office/drawing/2014/main" id="{1742F47C-430E-4C8B-8682-1626628D0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078"/>
              <a:ext cx="2239" cy="26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6" name="Rectangle 735">
              <a:extLst>
                <a:ext uri="{FF2B5EF4-FFF2-40B4-BE49-F238E27FC236}">
                  <a16:creationId xmlns:a16="http://schemas.microsoft.com/office/drawing/2014/main" id="{B0880315-F42F-425E-848B-00D75D11A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04"/>
              <a:ext cx="2239" cy="26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7" name="Rectangle 736">
              <a:extLst>
                <a:ext uri="{FF2B5EF4-FFF2-40B4-BE49-F238E27FC236}">
                  <a16:creationId xmlns:a16="http://schemas.microsoft.com/office/drawing/2014/main" id="{42D8943C-42C9-4E79-BFCD-1CD9DC0B1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30"/>
              <a:ext cx="2239" cy="26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8" name="Rectangle 737">
              <a:extLst>
                <a:ext uri="{FF2B5EF4-FFF2-40B4-BE49-F238E27FC236}">
                  <a16:creationId xmlns:a16="http://schemas.microsoft.com/office/drawing/2014/main" id="{74D0925F-5000-48CF-BA48-84A09C953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56"/>
              <a:ext cx="2239" cy="26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19" name="Rectangle 738">
              <a:extLst>
                <a:ext uri="{FF2B5EF4-FFF2-40B4-BE49-F238E27FC236}">
                  <a16:creationId xmlns:a16="http://schemas.microsoft.com/office/drawing/2014/main" id="{B5824E16-643A-49D1-A218-A4DD6F6ED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182"/>
              <a:ext cx="2239" cy="2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0" name="Rectangle 739">
              <a:extLst>
                <a:ext uri="{FF2B5EF4-FFF2-40B4-BE49-F238E27FC236}">
                  <a16:creationId xmlns:a16="http://schemas.microsoft.com/office/drawing/2014/main" id="{C68C6A76-3ADE-409A-B144-BAEA449CC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09"/>
              <a:ext cx="2239" cy="26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1" name="Rectangle 740">
              <a:extLst>
                <a:ext uri="{FF2B5EF4-FFF2-40B4-BE49-F238E27FC236}">
                  <a16:creationId xmlns:a16="http://schemas.microsoft.com/office/drawing/2014/main" id="{E08D4FBB-A2FC-4AC2-8C53-30FCA5ED4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35"/>
              <a:ext cx="2239" cy="26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2" name="Rectangle 741">
              <a:extLst>
                <a:ext uri="{FF2B5EF4-FFF2-40B4-BE49-F238E27FC236}">
                  <a16:creationId xmlns:a16="http://schemas.microsoft.com/office/drawing/2014/main" id="{2E855830-1D39-4B75-AABC-860984A38D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61"/>
              <a:ext cx="2239" cy="26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3" name="Rectangle 742">
              <a:extLst>
                <a:ext uri="{FF2B5EF4-FFF2-40B4-BE49-F238E27FC236}">
                  <a16:creationId xmlns:a16="http://schemas.microsoft.com/office/drawing/2014/main" id="{AD31BDE8-C987-40D6-ADF6-2E476C15E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287"/>
              <a:ext cx="2239" cy="26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4" name="Rectangle 743">
              <a:extLst>
                <a:ext uri="{FF2B5EF4-FFF2-40B4-BE49-F238E27FC236}">
                  <a16:creationId xmlns:a16="http://schemas.microsoft.com/office/drawing/2014/main" id="{ED722C1E-C25D-416B-B255-37227B2AC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13"/>
              <a:ext cx="2239" cy="26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5" name="Rectangle 744">
              <a:extLst>
                <a:ext uri="{FF2B5EF4-FFF2-40B4-BE49-F238E27FC236}">
                  <a16:creationId xmlns:a16="http://schemas.microsoft.com/office/drawing/2014/main" id="{4DF59B07-6487-4E68-A23F-D3EADF48B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39"/>
              <a:ext cx="2239" cy="26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6" name="Rectangle 745">
              <a:extLst>
                <a:ext uri="{FF2B5EF4-FFF2-40B4-BE49-F238E27FC236}">
                  <a16:creationId xmlns:a16="http://schemas.microsoft.com/office/drawing/2014/main" id="{88409803-DF57-4D04-B13A-A0324BD2F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65"/>
              <a:ext cx="2239" cy="26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7" name="Rectangle 746">
              <a:extLst>
                <a:ext uri="{FF2B5EF4-FFF2-40B4-BE49-F238E27FC236}">
                  <a16:creationId xmlns:a16="http://schemas.microsoft.com/office/drawing/2014/main" id="{9E4965F3-5D91-4B8D-AC02-A60D5C084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391"/>
              <a:ext cx="2239" cy="26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8" name="Rectangle 747">
              <a:extLst>
                <a:ext uri="{FF2B5EF4-FFF2-40B4-BE49-F238E27FC236}">
                  <a16:creationId xmlns:a16="http://schemas.microsoft.com/office/drawing/2014/main" id="{FC561347-2668-4C3D-86DF-9F5764072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17"/>
              <a:ext cx="2239" cy="2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29" name="Rectangle 748">
              <a:extLst>
                <a:ext uri="{FF2B5EF4-FFF2-40B4-BE49-F238E27FC236}">
                  <a16:creationId xmlns:a16="http://schemas.microsoft.com/office/drawing/2014/main" id="{AF1D91A5-72CD-45C9-8A49-891D95A87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44"/>
              <a:ext cx="2239" cy="26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0" name="Rectangle 749">
              <a:extLst>
                <a:ext uri="{FF2B5EF4-FFF2-40B4-BE49-F238E27FC236}">
                  <a16:creationId xmlns:a16="http://schemas.microsoft.com/office/drawing/2014/main" id="{36719A63-82FE-4682-90DD-67AFE6AF9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70"/>
              <a:ext cx="2239" cy="26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1" name="Rectangle 750">
              <a:extLst>
                <a:ext uri="{FF2B5EF4-FFF2-40B4-BE49-F238E27FC236}">
                  <a16:creationId xmlns:a16="http://schemas.microsoft.com/office/drawing/2014/main" id="{827DF4E2-8038-4C4F-B0F3-74BAC7EDC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496"/>
              <a:ext cx="2239" cy="26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2" name="Rectangle 751">
              <a:extLst>
                <a:ext uri="{FF2B5EF4-FFF2-40B4-BE49-F238E27FC236}">
                  <a16:creationId xmlns:a16="http://schemas.microsoft.com/office/drawing/2014/main" id="{AF9D863A-3592-4CDB-AEC4-0D7EFD551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522"/>
              <a:ext cx="2239" cy="26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3" name="Rectangle 752">
              <a:extLst>
                <a:ext uri="{FF2B5EF4-FFF2-40B4-BE49-F238E27FC236}">
                  <a16:creationId xmlns:a16="http://schemas.microsoft.com/office/drawing/2014/main" id="{54C66992-62C9-40ED-ADA0-A4EEA6382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548"/>
              <a:ext cx="2239" cy="26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4" name="Rectangle 753">
              <a:extLst>
                <a:ext uri="{FF2B5EF4-FFF2-40B4-BE49-F238E27FC236}">
                  <a16:creationId xmlns:a16="http://schemas.microsoft.com/office/drawing/2014/main" id="{7640DAAF-5DC9-4602-8EF6-3F4C8F943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574"/>
              <a:ext cx="2239" cy="26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5" name="Rectangle 754">
              <a:extLst>
                <a:ext uri="{FF2B5EF4-FFF2-40B4-BE49-F238E27FC236}">
                  <a16:creationId xmlns:a16="http://schemas.microsoft.com/office/drawing/2014/main" id="{2513FE36-80F6-4F6C-A836-005A3CF5F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00"/>
              <a:ext cx="2239" cy="26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6" name="Rectangle 755">
              <a:extLst>
                <a:ext uri="{FF2B5EF4-FFF2-40B4-BE49-F238E27FC236}">
                  <a16:creationId xmlns:a16="http://schemas.microsoft.com/office/drawing/2014/main" id="{A9CC4BB8-9D7C-4880-84BD-F1E143D0E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26"/>
              <a:ext cx="2239" cy="26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7" name="Rectangle 756">
              <a:extLst>
                <a:ext uri="{FF2B5EF4-FFF2-40B4-BE49-F238E27FC236}">
                  <a16:creationId xmlns:a16="http://schemas.microsoft.com/office/drawing/2014/main" id="{86066A45-312C-4295-8DA3-D7B2CEAE1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52"/>
              <a:ext cx="2239" cy="2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8" name="Rectangle 757">
              <a:extLst>
                <a:ext uri="{FF2B5EF4-FFF2-40B4-BE49-F238E27FC236}">
                  <a16:creationId xmlns:a16="http://schemas.microsoft.com/office/drawing/2014/main" id="{FE2C76FE-0F7A-40FC-8828-E7303DB3A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679"/>
              <a:ext cx="2239" cy="26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39" name="Rectangle 758">
              <a:extLst>
                <a:ext uri="{FF2B5EF4-FFF2-40B4-BE49-F238E27FC236}">
                  <a16:creationId xmlns:a16="http://schemas.microsoft.com/office/drawing/2014/main" id="{4E09F891-CE41-4F4A-A7E3-A95A96024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05"/>
              <a:ext cx="2239" cy="26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0" name="Rectangle 759">
              <a:extLst>
                <a:ext uri="{FF2B5EF4-FFF2-40B4-BE49-F238E27FC236}">
                  <a16:creationId xmlns:a16="http://schemas.microsoft.com/office/drawing/2014/main" id="{E53D212E-CF7C-4946-BA9A-8EC6C2509C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31"/>
              <a:ext cx="2239" cy="26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1" name="Rectangle 760">
              <a:extLst>
                <a:ext uri="{FF2B5EF4-FFF2-40B4-BE49-F238E27FC236}">
                  <a16:creationId xmlns:a16="http://schemas.microsoft.com/office/drawing/2014/main" id="{EC79DE46-9C5A-4EBD-896E-DEFD17CFE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57"/>
              <a:ext cx="2239" cy="26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2" name="Rectangle 761">
              <a:extLst>
                <a:ext uri="{FF2B5EF4-FFF2-40B4-BE49-F238E27FC236}">
                  <a16:creationId xmlns:a16="http://schemas.microsoft.com/office/drawing/2014/main" id="{C473550E-6193-40DD-9485-01748A250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783"/>
              <a:ext cx="2239" cy="26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3" name="Rectangle 762">
              <a:extLst>
                <a:ext uri="{FF2B5EF4-FFF2-40B4-BE49-F238E27FC236}">
                  <a16:creationId xmlns:a16="http://schemas.microsoft.com/office/drawing/2014/main" id="{5CAC04E5-0D96-492B-8A08-37E738DDD2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809"/>
              <a:ext cx="2239" cy="2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4" name="Rectangle 763">
              <a:extLst>
                <a:ext uri="{FF2B5EF4-FFF2-40B4-BE49-F238E27FC236}">
                  <a16:creationId xmlns:a16="http://schemas.microsoft.com/office/drawing/2014/main" id="{33DE9AF3-0259-4C34-9C12-63397F2D3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836"/>
              <a:ext cx="2239" cy="26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5" name="Rectangle 764">
              <a:extLst>
                <a:ext uri="{FF2B5EF4-FFF2-40B4-BE49-F238E27FC236}">
                  <a16:creationId xmlns:a16="http://schemas.microsoft.com/office/drawing/2014/main" id="{BB4210EA-3064-4CC6-80AE-100FF6413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1" y="3862"/>
              <a:ext cx="2239" cy="13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7046" name="Rectangle 765">
              <a:extLst>
                <a:ext uri="{FF2B5EF4-FFF2-40B4-BE49-F238E27FC236}">
                  <a16:creationId xmlns:a16="http://schemas.microsoft.com/office/drawing/2014/main" id="{A20F3C7E-813E-43D4-98B8-3F0A45C6E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03" y="572"/>
              <a:ext cx="1407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300">
                  <a:solidFill>
                    <a:srgbClr val="FFFF00"/>
                  </a:solidFill>
                  <a:latin typeface="Arial" panose="020B0604020202020204" pitchFamily="34" charset="0"/>
                </a:rPr>
                <a:t>COMPONENTE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47" name="Rectangle 766">
              <a:extLst>
                <a:ext uri="{FF2B5EF4-FFF2-40B4-BE49-F238E27FC236}">
                  <a16:creationId xmlns:a16="http://schemas.microsoft.com/office/drawing/2014/main" id="{C19ACD92-1A34-4FEA-928E-BE3DC120C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7" y="572"/>
              <a:ext cx="66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300">
                  <a:solidFill>
                    <a:srgbClr val="FFFF00"/>
                  </a:solidFill>
                  <a:latin typeface="Arial" panose="020B0604020202020204" pitchFamily="34" charset="0"/>
                </a:rPr>
                <a:t>DOSIS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48" name="Rectangle 767">
              <a:extLst>
                <a:ext uri="{FF2B5EF4-FFF2-40B4-BE49-F238E27FC236}">
                  <a16:creationId xmlns:a16="http://schemas.microsoft.com/office/drawing/2014/main" id="{188011DE-C8D1-42EC-BA11-341566E8E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36" y="1294"/>
              <a:ext cx="1289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  <a:latin typeface="Arial" panose="020B0604020202020204" pitchFamily="34" charset="0"/>
                </a:rPr>
                <a:t>Tipo de Ejercicio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49" name="Rectangle 768">
              <a:extLst>
                <a:ext uri="{FF2B5EF4-FFF2-40B4-BE49-F238E27FC236}">
                  <a16:creationId xmlns:a16="http://schemas.microsoft.com/office/drawing/2014/main" id="{295E9DD8-7B82-4288-9BFC-E05FC8C99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008"/>
              <a:ext cx="2101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Actividades Aeróbicas Contínuas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0" name="Rectangle 769">
              <a:extLst>
                <a:ext uri="{FF2B5EF4-FFF2-40B4-BE49-F238E27FC236}">
                  <a16:creationId xmlns:a16="http://schemas.microsoft.com/office/drawing/2014/main" id="{FCD6BEBF-C107-42BF-A11A-8D8E14E8A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1" y="1159"/>
              <a:ext cx="1917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  EJEMPLO: Caminar, Subir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1" name="Rectangle 770">
              <a:extLst>
                <a:ext uri="{FF2B5EF4-FFF2-40B4-BE49-F238E27FC236}">
                  <a16:creationId xmlns:a16="http://schemas.microsoft.com/office/drawing/2014/main" id="{A4A75F2F-6C72-4090-985F-6A0A1EA17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311"/>
              <a:ext cx="1949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Escaleras, Ciclismo, Natación,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2" name="Rectangle 771">
              <a:extLst>
                <a:ext uri="{FF2B5EF4-FFF2-40B4-BE49-F238E27FC236}">
                  <a16:creationId xmlns:a16="http://schemas.microsoft.com/office/drawing/2014/main" id="{9575C90F-44E1-4D8D-8CAC-71F32A279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" y="1463"/>
              <a:ext cx="1585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Baile Aeróbico en Agua,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3" name="Rectangle 772">
              <a:extLst>
                <a:ext uri="{FF2B5EF4-FFF2-40B4-BE49-F238E27FC236}">
                  <a16:creationId xmlns:a16="http://schemas.microsoft.com/office/drawing/2014/main" id="{8EF84F1A-A14E-44AF-A365-56A324E55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15"/>
              <a:ext cx="1700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Ejercicios con Resistencias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4" name="Rectangle 773">
              <a:extLst>
                <a:ext uri="{FF2B5EF4-FFF2-40B4-BE49-F238E27FC236}">
                  <a16:creationId xmlns:a16="http://schemas.microsoft.com/office/drawing/2014/main" id="{CE94B741-5784-4B0A-BAFE-581B0F731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5" y="2110"/>
              <a:ext cx="833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  <a:latin typeface="Arial" panose="020B0604020202020204" pitchFamily="34" charset="0"/>
                </a:rPr>
                <a:t>Intensidad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5" name="Rectangle 774">
              <a:extLst>
                <a:ext uri="{FF2B5EF4-FFF2-40B4-BE49-F238E27FC236}">
                  <a16:creationId xmlns:a16="http://schemas.microsoft.com/office/drawing/2014/main" id="{987076CE-61F7-4F1C-B1FE-62A760518E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2051"/>
              <a:ext cx="1572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40 - 60% FCmáx-reserv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6" name="Rectangle 775">
              <a:extLst>
                <a:ext uri="{FF2B5EF4-FFF2-40B4-BE49-F238E27FC236}">
                  <a16:creationId xmlns:a16="http://schemas.microsoft.com/office/drawing/2014/main" id="{45714272-0A18-4069-BC51-B6A06B3C1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2203"/>
              <a:ext cx="1993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Comenzar en la Zona más Baja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7" name="Rectangle 776">
              <a:extLst>
                <a:ext uri="{FF2B5EF4-FFF2-40B4-BE49-F238E27FC236}">
                  <a16:creationId xmlns:a16="http://schemas.microsoft.com/office/drawing/2014/main" id="{EE0789F0-0BF7-4510-86BC-74D59AB41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5" y="2533"/>
              <a:ext cx="73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  <a:latin typeface="Arial" panose="020B0604020202020204" pitchFamily="34" charset="0"/>
                </a:rPr>
                <a:t>Duración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8" name="Rectangle 777">
              <a:extLst>
                <a:ext uri="{FF2B5EF4-FFF2-40B4-BE49-F238E27FC236}">
                  <a16:creationId xmlns:a16="http://schemas.microsoft.com/office/drawing/2014/main" id="{F7920FA6-1CB7-4E65-BB74-11D497ECC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4" y="2550"/>
              <a:ext cx="1018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20 - 60 Minutos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59" name="Rectangle 778">
              <a:extLst>
                <a:ext uri="{FF2B5EF4-FFF2-40B4-BE49-F238E27FC236}">
                  <a16:creationId xmlns:a16="http://schemas.microsoft.com/office/drawing/2014/main" id="{A8BD2FC7-8612-45FE-86B6-9F3C255F7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5" y="2847"/>
              <a:ext cx="876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  <a:latin typeface="Arial" panose="020B0604020202020204" pitchFamily="34" charset="0"/>
                </a:rPr>
                <a:t>Frecuencia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0" name="Rectangle 779">
              <a:extLst>
                <a:ext uri="{FF2B5EF4-FFF2-40B4-BE49-F238E27FC236}">
                  <a16:creationId xmlns:a16="http://schemas.microsoft.com/office/drawing/2014/main" id="{CCB0B9FE-07F1-4CCB-8857-9DAF86520A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2864"/>
              <a:ext cx="1138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3 - 5 Días/semana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1" name="Rectangle 780">
              <a:extLst>
                <a:ext uri="{FF2B5EF4-FFF2-40B4-BE49-F238E27FC236}">
                  <a16:creationId xmlns:a16="http://schemas.microsoft.com/office/drawing/2014/main" id="{7E152F72-F3F4-4D22-A0E1-058AC91FE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2" y="3396"/>
              <a:ext cx="875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  <a:latin typeface="Arial" panose="020B0604020202020204" pitchFamily="34" charset="0"/>
                </a:rPr>
                <a:t>Progresión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2" name="Rectangle 781">
              <a:extLst>
                <a:ext uri="{FF2B5EF4-FFF2-40B4-BE49-F238E27FC236}">
                  <a16:creationId xmlns:a16="http://schemas.microsoft.com/office/drawing/2014/main" id="{714C9590-B55A-40C4-96E0-BE9BD5BDF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3109"/>
              <a:ext cx="1629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Ajustar la Intensidad del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3" name="Rectangle 782">
              <a:extLst>
                <a:ext uri="{FF2B5EF4-FFF2-40B4-BE49-F238E27FC236}">
                  <a16:creationId xmlns:a16="http://schemas.microsoft.com/office/drawing/2014/main" id="{27E8DFE2-A6C6-4933-BE68-0E4D23FCF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1" y="3261"/>
              <a:ext cx="1788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Ejercicio, de Manera que el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4" name="Rectangle 783">
              <a:extLst>
                <a:ext uri="{FF2B5EF4-FFF2-40B4-BE49-F238E27FC236}">
                  <a16:creationId xmlns:a16="http://schemas.microsoft.com/office/drawing/2014/main" id="{824492C6-EE3D-41DE-B639-20098C556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6" y="3413"/>
              <a:ext cx="1553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Participante Alcance su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5" name="Rectangle 784">
              <a:extLst>
                <a:ext uri="{FF2B5EF4-FFF2-40B4-BE49-F238E27FC236}">
                  <a16:creationId xmlns:a16="http://schemas.microsoft.com/office/drawing/2014/main" id="{E484B0D3-75C4-4A1A-9BFE-436B074E7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0" y="3564"/>
              <a:ext cx="1560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Frecuencia Cardíaca de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6" name="Rectangle 785">
              <a:extLst>
                <a:ext uri="{FF2B5EF4-FFF2-40B4-BE49-F238E27FC236}">
                  <a16:creationId xmlns:a16="http://schemas.microsoft.com/office/drawing/2014/main" id="{9E6C7C8D-0A9B-4A65-B746-8F3B071AD3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3716"/>
              <a:ext cx="1025" cy="1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700">
                  <a:solidFill>
                    <a:srgbClr val="FFFFFF"/>
                  </a:solidFill>
                </a:rPr>
                <a:t>Entrenamiento.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067" name="Line 786">
              <a:extLst>
                <a:ext uri="{FF2B5EF4-FFF2-40B4-BE49-F238E27FC236}">
                  <a16:creationId xmlns:a16="http://schemas.microsoft.com/office/drawing/2014/main" id="{96A9BDFC-90E9-4980-8618-7B66F02931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1" y="520"/>
              <a:ext cx="1" cy="3355"/>
            </a:xfrm>
            <a:prstGeom prst="line">
              <a:avLst/>
            </a:prstGeom>
            <a:noFill/>
            <a:ln w="47625">
              <a:solidFill>
                <a:srgbClr val="80FF8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6869" name="Picture 787" descr="CamCord1">
            <a:extLst>
              <a:ext uri="{FF2B5EF4-FFF2-40B4-BE49-F238E27FC236}">
                <a16:creationId xmlns:a16="http://schemas.microsoft.com/office/drawing/2014/main" id="{7A7C7ABB-849B-4F58-9AC9-AE87E37B6A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0" name="Picture 788" descr="35mmCamera1">
            <a:extLst>
              <a:ext uri="{FF2B5EF4-FFF2-40B4-BE49-F238E27FC236}">
                <a16:creationId xmlns:a16="http://schemas.microsoft.com/office/drawing/2014/main" id="{E5764647-18DB-4332-A7D8-B1ACF9FBCF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1" name="AutoShape 78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7C7F4CB8-2D29-4D01-A265-9B0761C60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2" name="AutoShape 79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79AA04CC-47A7-4AB5-A858-B4FD95DED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3" name="AutoShape 79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C1DD733-A97F-4420-9285-11CEDA60E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4" name="AutoShape 79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BEA5CFA-178B-4F20-98C0-BF4B3F4634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5" name="AutoShape 79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95744F4-69D8-4493-82D8-0282D266C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6" name="AutoShape 79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3E98E095-5F53-4E34-A8B9-CAF4C4FBE6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7" name="AutoShape 79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5D1C7F2-F27B-4288-BE4D-DE25D3970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6878" name="AutoShape 796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487BE1F3-1E2B-4FBC-A35C-4C0DCC1AC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5869" name="AutoShape 797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EB5A2D47-FBAA-4694-B1C5-070662EAC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5870" name="Text Box 798">
            <a:extLst>
              <a:ext uri="{FF2B5EF4-FFF2-40B4-BE49-F238E27FC236}">
                <a16:creationId xmlns:a16="http://schemas.microsoft.com/office/drawing/2014/main" id="{01EA503D-C0CE-4498-BF8E-6CEE3A884F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5871" name="AutoShape 79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F18A120-FF2C-4611-9B0D-7DFFD8CB1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5872" name="AutoShape 80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E0F06DD-406F-4FC5-806C-6BD4654BDB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5873" name="AutoShape 80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07FCC7D-3170-4A7F-B5DD-1243B94C7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5874" name="AutoShape 80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C0CE04E-D02A-4C59-B05E-8A6C784C4E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5875" name="AutoShape 80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05CC346-54A3-4EB8-B4E2-0B98D4EBC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>
            <a:extLst>
              <a:ext uri="{FF2B5EF4-FFF2-40B4-BE49-F238E27FC236}">
                <a16:creationId xmlns:a16="http://schemas.microsoft.com/office/drawing/2014/main" id="{A8B1D012-6E23-4D20-810F-B3987D474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28600"/>
            <a:ext cx="5638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US" altLang="en-US" sz="1800">
                <a:solidFill>
                  <a:srgbClr val="FFFF00"/>
                </a:solidFill>
              </a:rPr>
              <a:t>LA PRESCRICIÓN DE EJERCICIO</a:t>
            </a:r>
            <a:br>
              <a:rPr lang="en-US" altLang="en-US" sz="1800">
                <a:solidFill>
                  <a:srgbClr val="FFFF00"/>
                </a:solidFill>
              </a:rPr>
            </a:br>
            <a:r>
              <a:rPr lang="en-US" altLang="en-US" sz="1800">
                <a:solidFill>
                  <a:srgbClr val="FFFF00"/>
                </a:solidFill>
              </a:rPr>
              <a:t>*Dosis de Ejercicio Según la Población*</a:t>
            </a:r>
            <a:r>
              <a:rPr lang="en-029" altLang="en-US" sz="1800">
                <a:solidFill>
                  <a:srgbClr val="FFFF00"/>
                </a:solidFill>
              </a:rPr>
              <a:t>§</a:t>
            </a:r>
          </a:p>
        </p:txBody>
      </p:sp>
      <p:sp>
        <p:nvSpPr>
          <p:cNvPr id="37891" name="Rectangle 3">
            <a:extLst>
              <a:ext uri="{FF2B5EF4-FFF2-40B4-BE49-F238E27FC236}">
                <a16:creationId xmlns:a16="http://schemas.microsoft.com/office/drawing/2014/main" id="{D9B13C7D-6307-405B-AE3C-4C0F4B19A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6477000"/>
            <a:ext cx="89154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029" altLang="en-US" sz="1300" b="0">
                <a:solidFill>
                  <a:srgbClr val="FFFF00"/>
                </a:solidFill>
              </a:rPr>
              <a:t>§Adaptado de: Hyatt, Gwen. "A New Look at Exercise Prescription". </a:t>
            </a:r>
            <a:r>
              <a:rPr lang="en-029" altLang="en-US" sz="1300" i="1">
                <a:solidFill>
                  <a:srgbClr val="FFFF00"/>
                </a:solidFill>
              </a:rPr>
              <a:t>IDEA TODAY</a:t>
            </a:r>
            <a:r>
              <a:rPr lang="en-029" altLang="en-US" sz="1300" b="0">
                <a:solidFill>
                  <a:srgbClr val="FFFF00"/>
                </a:solidFill>
              </a:rPr>
              <a:t>. Vol. 8, No. 8, (Septiembre, 1990), Pág. 40.</a:t>
            </a:r>
          </a:p>
        </p:txBody>
      </p:sp>
      <p:grpSp>
        <p:nvGrpSpPr>
          <p:cNvPr id="37892" name="Group 4">
            <a:extLst>
              <a:ext uri="{FF2B5EF4-FFF2-40B4-BE49-F238E27FC236}">
                <a16:creationId xmlns:a16="http://schemas.microsoft.com/office/drawing/2014/main" id="{02B43248-7D67-4421-A348-973D3419CC9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14400" y="768350"/>
            <a:ext cx="7467600" cy="5653088"/>
            <a:chOff x="576" y="484"/>
            <a:chExt cx="4704" cy="3561"/>
          </a:xfrm>
        </p:grpSpPr>
        <p:sp>
          <p:nvSpPr>
            <p:cNvPr id="37910" name="AutoShape 5">
              <a:extLst>
                <a:ext uri="{FF2B5EF4-FFF2-40B4-BE49-F238E27FC236}">
                  <a16:creationId xmlns:a16="http://schemas.microsoft.com/office/drawing/2014/main" id="{16AB97DC-AC86-4893-8E44-FE6F071AEE8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76" y="484"/>
              <a:ext cx="4704" cy="35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11" name="Group 6">
              <a:extLst>
                <a:ext uri="{FF2B5EF4-FFF2-40B4-BE49-F238E27FC236}">
                  <a16:creationId xmlns:a16="http://schemas.microsoft.com/office/drawing/2014/main" id="{310D8346-28E1-4A4E-B057-BD10C6A014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" y="503"/>
              <a:ext cx="3734" cy="256"/>
              <a:chOff x="593" y="503"/>
              <a:chExt cx="3734" cy="256"/>
            </a:xfrm>
          </p:grpSpPr>
          <p:sp>
            <p:nvSpPr>
              <p:cNvPr id="39353" name="Rectangle 7">
                <a:extLst>
                  <a:ext uri="{FF2B5EF4-FFF2-40B4-BE49-F238E27FC236}">
                    <a16:creationId xmlns:a16="http://schemas.microsoft.com/office/drawing/2014/main" id="{AB9EB362-852B-46FA-A4DC-B0A84752B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03"/>
                <a:ext cx="934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4" name="Rectangle 8">
                <a:extLst>
                  <a:ext uri="{FF2B5EF4-FFF2-40B4-BE49-F238E27FC236}">
                    <a16:creationId xmlns:a16="http://schemas.microsoft.com/office/drawing/2014/main" id="{F509380F-C4FB-4A86-A79F-244BE0B62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12"/>
                <a:ext cx="934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5" name="Rectangle 9">
                <a:extLst>
                  <a:ext uri="{FF2B5EF4-FFF2-40B4-BE49-F238E27FC236}">
                    <a16:creationId xmlns:a16="http://schemas.microsoft.com/office/drawing/2014/main" id="{8C2893BD-7060-41DF-8375-1D28317B0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20"/>
                <a:ext cx="934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6" name="Rectangle 10">
                <a:extLst>
                  <a:ext uri="{FF2B5EF4-FFF2-40B4-BE49-F238E27FC236}">
                    <a16:creationId xmlns:a16="http://schemas.microsoft.com/office/drawing/2014/main" id="{C5412394-FECE-4B83-87A0-9AE093423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28"/>
                <a:ext cx="934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7" name="Rectangle 11">
                <a:extLst>
                  <a:ext uri="{FF2B5EF4-FFF2-40B4-BE49-F238E27FC236}">
                    <a16:creationId xmlns:a16="http://schemas.microsoft.com/office/drawing/2014/main" id="{C6996C67-85A6-4D1D-B86D-B034E710E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37"/>
                <a:ext cx="934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8" name="Rectangle 12">
                <a:extLst>
                  <a:ext uri="{FF2B5EF4-FFF2-40B4-BE49-F238E27FC236}">
                    <a16:creationId xmlns:a16="http://schemas.microsoft.com/office/drawing/2014/main" id="{CDE6EF55-73ED-4797-B420-3521C2738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45"/>
                <a:ext cx="934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9" name="Rectangle 13">
                <a:extLst>
                  <a:ext uri="{FF2B5EF4-FFF2-40B4-BE49-F238E27FC236}">
                    <a16:creationId xmlns:a16="http://schemas.microsoft.com/office/drawing/2014/main" id="{57D332E0-BF63-4827-9485-86A665279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54"/>
                <a:ext cx="934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0" name="Rectangle 14">
                <a:extLst>
                  <a:ext uri="{FF2B5EF4-FFF2-40B4-BE49-F238E27FC236}">
                    <a16:creationId xmlns:a16="http://schemas.microsoft.com/office/drawing/2014/main" id="{0052419B-E91B-45D0-B66A-5F583DEDE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62"/>
                <a:ext cx="934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1" name="Rectangle 15">
                <a:extLst>
                  <a:ext uri="{FF2B5EF4-FFF2-40B4-BE49-F238E27FC236}">
                    <a16:creationId xmlns:a16="http://schemas.microsoft.com/office/drawing/2014/main" id="{B5AB7F70-19A6-4CC7-A60A-8A06D4FC0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70"/>
                <a:ext cx="934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2" name="Rectangle 16">
                <a:extLst>
                  <a:ext uri="{FF2B5EF4-FFF2-40B4-BE49-F238E27FC236}">
                    <a16:creationId xmlns:a16="http://schemas.microsoft.com/office/drawing/2014/main" id="{5DDC6B1B-C408-4898-98EC-8AC041F33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79"/>
                <a:ext cx="934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3" name="Rectangle 17">
                <a:extLst>
                  <a:ext uri="{FF2B5EF4-FFF2-40B4-BE49-F238E27FC236}">
                    <a16:creationId xmlns:a16="http://schemas.microsoft.com/office/drawing/2014/main" id="{3804870E-0C9D-405C-8AE1-9AFBF7273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87"/>
                <a:ext cx="934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4" name="Rectangle 18">
                <a:extLst>
                  <a:ext uri="{FF2B5EF4-FFF2-40B4-BE49-F238E27FC236}">
                    <a16:creationId xmlns:a16="http://schemas.microsoft.com/office/drawing/2014/main" id="{51F6E5DC-BF93-462C-9AB8-145E76417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95"/>
                <a:ext cx="934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5" name="Rectangle 19">
                <a:extLst>
                  <a:ext uri="{FF2B5EF4-FFF2-40B4-BE49-F238E27FC236}">
                    <a16:creationId xmlns:a16="http://schemas.microsoft.com/office/drawing/2014/main" id="{7ABA8DB2-D005-48AF-AF6D-773519EEF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04"/>
                <a:ext cx="934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6" name="Rectangle 20">
                <a:extLst>
                  <a:ext uri="{FF2B5EF4-FFF2-40B4-BE49-F238E27FC236}">
                    <a16:creationId xmlns:a16="http://schemas.microsoft.com/office/drawing/2014/main" id="{7EB91836-4E4D-4B06-A22D-F682B28A0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12"/>
                <a:ext cx="934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7" name="Rectangle 21">
                <a:extLst>
                  <a:ext uri="{FF2B5EF4-FFF2-40B4-BE49-F238E27FC236}">
                    <a16:creationId xmlns:a16="http://schemas.microsoft.com/office/drawing/2014/main" id="{C6A43DD2-2837-4173-9D4B-BC3E58FFF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21"/>
                <a:ext cx="934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8" name="Rectangle 22">
                <a:extLst>
                  <a:ext uri="{FF2B5EF4-FFF2-40B4-BE49-F238E27FC236}">
                    <a16:creationId xmlns:a16="http://schemas.microsoft.com/office/drawing/2014/main" id="{2C04B728-8AB6-4AB3-8000-B2809965C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29"/>
                <a:ext cx="934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69" name="Rectangle 23">
                <a:extLst>
                  <a:ext uri="{FF2B5EF4-FFF2-40B4-BE49-F238E27FC236}">
                    <a16:creationId xmlns:a16="http://schemas.microsoft.com/office/drawing/2014/main" id="{8DC1034C-363A-4D5B-A944-57FE9B2ED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37"/>
                <a:ext cx="934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0" name="Rectangle 24">
                <a:extLst>
                  <a:ext uri="{FF2B5EF4-FFF2-40B4-BE49-F238E27FC236}">
                    <a16:creationId xmlns:a16="http://schemas.microsoft.com/office/drawing/2014/main" id="{66EACF5D-A286-47B6-BCB0-D372F0A6F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46"/>
                <a:ext cx="934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1" name="Rectangle 25">
                <a:extLst>
                  <a:ext uri="{FF2B5EF4-FFF2-40B4-BE49-F238E27FC236}">
                    <a16:creationId xmlns:a16="http://schemas.microsoft.com/office/drawing/2014/main" id="{1CA03AF1-258C-4AB2-9137-80DAE6777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54"/>
                <a:ext cx="934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2" name="Rectangle 26">
                <a:extLst>
                  <a:ext uri="{FF2B5EF4-FFF2-40B4-BE49-F238E27FC236}">
                    <a16:creationId xmlns:a16="http://schemas.microsoft.com/office/drawing/2014/main" id="{4A0E5211-6ACF-4C2B-8AC4-DCAB699FC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62"/>
                <a:ext cx="934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3" name="Rectangle 27">
                <a:extLst>
                  <a:ext uri="{FF2B5EF4-FFF2-40B4-BE49-F238E27FC236}">
                    <a16:creationId xmlns:a16="http://schemas.microsoft.com/office/drawing/2014/main" id="{BFB737BD-22CD-490F-BA92-7844673DC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71"/>
                <a:ext cx="934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4" name="Rectangle 28">
                <a:extLst>
                  <a:ext uri="{FF2B5EF4-FFF2-40B4-BE49-F238E27FC236}">
                    <a16:creationId xmlns:a16="http://schemas.microsoft.com/office/drawing/2014/main" id="{0C5C845E-6CAF-4E28-A2AC-D0DB2DBD0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79"/>
                <a:ext cx="934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5" name="Rectangle 29">
                <a:extLst>
                  <a:ext uri="{FF2B5EF4-FFF2-40B4-BE49-F238E27FC236}">
                    <a16:creationId xmlns:a16="http://schemas.microsoft.com/office/drawing/2014/main" id="{865CE1F5-B84D-4041-8F43-5E34E6AC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88"/>
                <a:ext cx="934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6" name="Rectangle 30">
                <a:extLst>
                  <a:ext uri="{FF2B5EF4-FFF2-40B4-BE49-F238E27FC236}">
                    <a16:creationId xmlns:a16="http://schemas.microsoft.com/office/drawing/2014/main" id="{446B76D1-38F6-46BF-ABB8-3838462E4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96"/>
                <a:ext cx="934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7" name="Rectangle 31">
                <a:extLst>
                  <a:ext uri="{FF2B5EF4-FFF2-40B4-BE49-F238E27FC236}">
                    <a16:creationId xmlns:a16="http://schemas.microsoft.com/office/drawing/2014/main" id="{D049DA1E-AB3D-4ACF-85E0-E84140F6F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04"/>
                <a:ext cx="934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8" name="Rectangle 32">
                <a:extLst>
                  <a:ext uri="{FF2B5EF4-FFF2-40B4-BE49-F238E27FC236}">
                    <a16:creationId xmlns:a16="http://schemas.microsoft.com/office/drawing/2014/main" id="{50B09383-1F7E-4A15-87D7-F8522E711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13"/>
                <a:ext cx="934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79" name="Rectangle 33">
                <a:extLst>
                  <a:ext uri="{FF2B5EF4-FFF2-40B4-BE49-F238E27FC236}">
                    <a16:creationId xmlns:a16="http://schemas.microsoft.com/office/drawing/2014/main" id="{FC50C5AD-76B8-4517-AB52-7912E5E52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21"/>
                <a:ext cx="934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0" name="Rectangle 34">
                <a:extLst>
                  <a:ext uri="{FF2B5EF4-FFF2-40B4-BE49-F238E27FC236}">
                    <a16:creationId xmlns:a16="http://schemas.microsoft.com/office/drawing/2014/main" id="{745CDB33-B6C0-40E8-91D6-43BCAF474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29"/>
                <a:ext cx="934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1" name="Rectangle 35">
                <a:extLst>
                  <a:ext uri="{FF2B5EF4-FFF2-40B4-BE49-F238E27FC236}">
                    <a16:creationId xmlns:a16="http://schemas.microsoft.com/office/drawing/2014/main" id="{48E1C6B3-7E01-48F0-A329-96F846238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38"/>
                <a:ext cx="934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2" name="Rectangle 36">
                <a:extLst>
                  <a:ext uri="{FF2B5EF4-FFF2-40B4-BE49-F238E27FC236}">
                    <a16:creationId xmlns:a16="http://schemas.microsoft.com/office/drawing/2014/main" id="{F1EECF8D-F0CA-4C55-8F91-DF3043CAB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46"/>
                <a:ext cx="934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3" name="Rectangle 37">
                <a:extLst>
                  <a:ext uri="{FF2B5EF4-FFF2-40B4-BE49-F238E27FC236}">
                    <a16:creationId xmlns:a16="http://schemas.microsoft.com/office/drawing/2014/main" id="{8B49932D-3348-4A09-B670-05FDDE32B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55"/>
                <a:ext cx="934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4" name="Rectangle 38">
                <a:extLst>
                  <a:ext uri="{FF2B5EF4-FFF2-40B4-BE49-F238E27FC236}">
                    <a16:creationId xmlns:a16="http://schemas.microsoft.com/office/drawing/2014/main" id="{4597299C-B01F-47C6-9A72-29B2F9DDE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07"/>
                <a:ext cx="934" cy="2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5" name="Rectangle 39">
                <a:extLst>
                  <a:ext uri="{FF2B5EF4-FFF2-40B4-BE49-F238E27FC236}">
                    <a16:creationId xmlns:a16="http://schemas.microsoft.com/office/drawing/2014/main" id="{7F4D91AB-11BF-41A5-90B3-DDAAD988C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03"/>
                <a:ext cx="934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6" name="Rectangle 40">
                <a:extLst>
                  <a:ext uri="{FF2B5EF4-FFF2-40B4-BE49-F238E27FC236}">
                    <a16:creationId xmlns:a16="http://schemas.microsoft.com/office/drawing/2014/main" id="{149EC0DD-3265-40F6-9296-FC0E9D735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12"/>
                <a:ext cx="934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7" name="Rectangle 41">
                <a:extLst>
                  <a:ext uri="{FF2B5EF4-FFF2-40B4-BE49-F238E27FC236}">
                    <a16:creationId xmlns:a16="http://schemas.microsoft.com/office/drawing/2014/main" id="{47BB20B5-678D-4F0E-9995-1572A8EF3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20"/>
                <a:ext cx="934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8" name="Rectangle 42">
                <a:extLst>
                  <a:ext uri="{FF2B5EF4-FFF2-40B4-BE49-F238E27FC236}">
                    <a16:creationId xmlns:a16="http://schemas.microsoft.com/office/drawing/2014/main" id="{BBD45475-D31A-4364-99C7-A0B62A062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28"/>
                <a:ext cx="934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89" name="Rectangle 43">
                <a:extLst>
                  <a:ext uri="{FF2B5EF4-FFF2-40B4-BE49-F238E27FC236}">
                    <a16:creationId xmlns:a16="http://schemas.microsoft.com/office/drawing/2014/main" id="{BE053F10-1F6B-444D-85B3-78982DECE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37"/>
                <a:ext cx="934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0" name="Rectangle 44">
                <a:extLst>
                  <a:ext uri="{FF2B5EF4-FFF2-40B4-BE49-F238E27FC236}">
                    <a16:creationId xmlns:a16="http://schemas.microsoft.com/office/drawing/2014/main" id="{6FAF894B-AC11-476B-89BD-FCAE3CCAA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45"/>
                <a:ext cx="934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1" name="Rectangle 45">
                <a:extLst>
                  <a:ext uri="{FF2B5EF4-FFF2-40B4-BE49-F238E27FC236}">
                    <a16:creationId xmlns:a16="http://schemas.microsoft.com/office/drawing/2014/main" id="{CC957BCA-4825-4DCF-B186-D9B0C3D58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54"/>
                <a:ext cx="934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2" name="Rectangle 46">
                <a:extLst>
                  <a:ext uri="{FF2B5EF4-FFF2-40B4-BE49-F238E27FC236}">
                    <a16:creationId xmlns:a16="http://schemas.microsoft.com/office/drawing/2014/main" id="{CD93B96B-2432-489D-A455-67A7EA739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62"/>
                <a:ext cx="934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3" name="Rectangle 47">
                <a:extLst>
                  <a:ext uri="{FF2B5EF4-FFF2-40B4-BE49-F238E27FC236}">
                    <a16:creationId xmlns:a16="http://schemas.microsoft.com/office/drawing/2014/main" id="{E56472FA-EA08-4056-9010-ED93C76D7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70"/>
                <a:ext cx="934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4" name="Rectangle 48">
                <a:extLst>
                  <a:ext uri="{FF2B5EF4-FFF2-40B4-BE49-F238E27FC236}">
                    <a16:creationId xmlns:a16="http://schemas.microsoft.com/office/drawing/2014/main" id="{717232BD-C50F-47D4-9C1D-D0BF5D09C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79"/>
                <a:ext cx="934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5" name="Rectangle 49">
                <a:extLst>
                  <a:ext uri="{FF2B5EF4-FFF2-40B4-BE49-F238E27FC236}">
                    <a16:creationId xmlns:a16="http://schemas.microsoft.com/office/drawing/2014/main" id="{A57431E4-BD62-4DEB-B05A-56CEB6C3D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87"/>
                <a:ext cx="934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6" name="Rectangle 50">
                <a:extLst>
                  <a:ext uri="{FF2B5EF4-FFF2-40B4-BE49-F238E27FC236}">
                    <a16:creationId xmlns:a16="http://schemas.microsoft.com/office/drawing/2014/main" id="{37840C93-5237-4246-A6E2-09DD67475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595"/>
                <a:ext cx="934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7" name="Rectangle 51">
                <a:extLst>
                  <a:ext uri="{FF2B5EF4-FFF2-40B4-BE49-F238E27FC236}">
                    <a16:creationId xmlns:a16="http://schemas.microsoft.com/office/drawing/2014/main" id="{73C28A65-0DF6-4CA0-A0AD-BEF430B4A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04"/>
                <a:ext cx="934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8" name="Rectangle 52">
                <a:extLst>
                  <a:ext uri="{FF2B5EF4-FFF2-40B4-BE49-F238E27FC236}">
                    <a16:creationId xmlns:a16="http://schemas.microsoft.com/office/drawing/2014/main" id="{E4BD7C8D-3D77-48A6-9603-0D78886B2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12"/>
                <a:ext cx="934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99" name="Rectangle 53">
                <a:extLst>
                  <a:ext uri="{FF2B5EF4-FFF2-40B4-BE49-F238E27FC236}">
                    <a16:creationId xmlns:a16="http://schemas.microsoft.com/office/drawing/2014/main" id="{55486659-F116-41C1-A0DA-C3326A3D1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21"/>
                <a:ext cx="934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0" name="Rectangle 54">
                <a:extLst>
                  <a:ext uri="{FF2B5EF4-FFF2-40B4-BE49-F238E27FC236}">
                    <a16:creationId xmlns:a16="http://schemas.microsoft.com/office/drawing/2014/main" id="{30479E4E-132C-414E-B13D-BBE229123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29"/>
                <a:ext cx="934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1" name="Rectangle 55">
                <a:extLst>
                  <a:ext uri="{FF2B5EF4-FFF2-40B4-BE49-F238E27FC236}">
                    <a16:creationId xmlns:a16="http://schemas.microsoft.com/office/drawing/2014/main" id="{CDC05066-9D3F-4A49-94E8-BFF25ED1B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37"/>
                <a:ext cx="934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2" name="Rectangle 56">
                <a:extLst>
                  <a:ext uri="{FF2B5EF4-FFF2-40B4-BE49-F238E27FC236}">
                    <a16:creationId xmlns:a16="http://schemas.microsoft.com/office/drawing/2014/main" id="{394BECDE-5C19-48B2-89FF-2371F9467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46"/>
                <a:ext cx="934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3" name="Rectangle 57">
                <a:extLst>
                  <a:ext uri="{FF2B5EF4-FFF2-40B4-BE49-F238E27FC236}">
                    <a16:creationId xmlns:a16="http://schemas.microsoft.com/office/drawing/2014/main" id="{114562BF-349E-49C6-89D1-1E93D33D9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54"/>
                <a:ext cx="934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4" name="Rectangle 58">
                <a:extLst>
                  <a:ext uri="{FF2B5EF4-FFF2-40B4-BE49-F238E27FC236}">
                    <a16:creationId xmlns:a16="http://schemas.microsoft.com/office/drawing/2014/main" id="{0B505BF0-F56B-4463-9A9F-B429A508A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62"/>
                <a:ext cx="934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5" name="Rectangle 59">
                <a:extLst>
                  <a:ext uri="{FF2B5EF4-FFF2-40B4-BE49-F238E27FC236}">
                    <a16:creationId xmlns:a16="http://schemas.microsoft.com/office/drawing/2014/main" id="{85EDC611-3884-4033-843C-6CEF66460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71"/>
                <a:ext cx="934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6" name="Rectangle 60">
                <a:extLst>
                  <a:ext uri="{FF2B5EF4-FFF2-40B4-BE49-F238E27FC236}">
                    <a16:creationId xmlns:a16="http://schemas.microsoft.com/office/drawing/2014/main" id="{D7DA24D6-026B-4B50-B688-795047B95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79"/>
                <a:ext cx="934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7" name="Rectangle 61">
                <a:extLst>
                  <a:ext uri="{FF2B5EF4-FFF2-40B4-BE49-F238E27FC236}">
                    <a16:creationId xmlns:a16="http://schemas.microsoft.com/office/drawing/2014/main" id="{6042A6F5-BCBC-4AD1-BDFE-596990F32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88"/>
                <a:ext cx="934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8" name="Rectangle 62">
                <a:extLst>
                  <a:ext uri="{FF2B5EF4-FFF2-40B4-BE49-F238E27FC236}">
                    <a16:creationId xmlns:a16="http://schemas.microsoft.com/office/drawing/2014/main" id="{61645F98-061C-4D8C-8719-B0D1F2AB1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696"/>
                <a:ext cx="934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09" name="Rectangle 63">
                <a:extLst>
                  <a:ext uri="{FF2B5EF4-FFF2-40B4-BE49-F238E27FC236}">
                    <a16:creationId xmlns:a16="http://schemas.microsoft.com/office/drawing/2014/main" id="{B9E8EEA5-08BC-49C4-9A0F-2FDF201AB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04"/>
                <a:ext cx="934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0" name="Rectangle 64">
                <a:extLst>
                  <a:ext uri="{FF2B5EF4-FFF2-40B4-BE49-F238E27FC236}">
                    <a16:creationId xmlns:a16="http://schemas.microsoft.com/office/drawing/2014/main" id="{19A11A0A-C176-457B-877E-419E8559A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13"/>
                <a:ext cx="934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1" name="Rectangle 65">
                <a:extLst>
                  <a:ext uri="{FF2B5EF4-FFF2-40B4-BE49-F238E27FC236}">
                    <a16:creationId xmlns:a16="http://schemas.microsoft.com/office/drawing/2014/main" id="{88075FA5-8AEE-4544-B90D-D4B84CE7B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21"/>
                <a:ext cx="934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2" name="Rectangle 66">
                <a:extLst>
                  <a:ext uri="{FF2B5EF4-FFF2-40B4-BE49-F238E27FC236}">
                    <a16:creationId xmlns:a16="http://schemas.microsoft.com/office/drawing/2014/main" id="{D5FF86A8-7EBE-4301-BED2-11ABFF315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29"/>
                <a:ext cx="934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3" name="Rectangle 67">
                <a:extLst>
                  <a:ext uri="{FF2B5EF4-FFF2-40B4-BE49-F238E27FC236}">
                    <a16:creationId xmlns:a16="http://schemas.microsoft.com/office/drawing/2014/main" id="{8C570A7D-00A9-4B9E-810A-A1E359997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38"/>
                <a:ext cx="934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4" name="Rectangle 68">
                <a:extLst>
                  <a:ext uri="{FF2B5EF4-FFF2-40B4-BE49-F238E27FC236}">
                    <a16:creationId xmlns:a16="http://schemas.microsoft.com/office/drawing/2014/main" id="{A24A14C6-8553-43A6-AB03-329D2D9E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46"/>
                <a:ext cx="934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5" name="Rectangle 69">
                <a:extLst>
                  <a:ext uri="{FF2B5EF4-FFF2-40B4-BE49-F238E27FC236}">
                    <a16:creationId xmlns:a16="http://schemas.microsoft.com/office/drawing/2014/main" id="{169B06A6-2CD9-4BA2-94B3-06529F9DC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55"/>
                <a:ext cx="934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6" name="Rectangle 70">
                <a:extLst>
                  <a:ext uri="{FF2B5EF4-FFF2-40B4-BE49-F238E27FC236}">
                    <a16:creationId xmlns:a16="http://schemas.microsoft.com/office/drawing/2014/main" id="{5BD5202B-59FB-4EA3-BB2D-83700A50A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03"/>
                <a:ext cx="934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7" name="Rectangle 71">
                <a:extLst>
                  <a:ext uri="{FF2B5EF4-FFF2-40B4-BE49-F238E27FC236}">
                    <a16:creationId xmlns:a16="http://schemas.microsoft.com/office/drawing/2014/main" id="{F67F8941-1855-477B-B931-202D572A0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12"/>
                <a:ext cx="934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8" name="Rectangle 72">
                <a:extLst>
                  <a:ext uri="{FF2B5EF4-FFF2-40B4-BE49-F238E27FC236}">
                    <a16:creationId xmlns:a16="http://schemas.microsoft.com/office/drawing/2014/main" id="{FE5110C3-0D0F-417B-83F0-0A1598CA4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20"/>
                <a:ext cx="934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19" name="Rectangle 73">
                <a:extLst>
                  <a:ext uri="{FF2B5EF4-FFF2-40B4-BE49-F238E27FC236}">
                    <a16:creationId xmlns:a16="http://schemas.microsoft.com/office/drawing/2014/main" id="{3190119D-2E05-478C-8E5A-56BC617A7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28"/>
                <a:ext cx="934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0" name="Rectangle 74">
                <a:extLst>
                  <a:ext uri="{FF2B5EF4-FFF2-40B4-BE49-F238E27FC236}">
                    <a16:creationId xmlns:a16="http://schemas.microsoft.com/office/drawing/2014/main" id="{4E33CC90-929F-4933-A0BB-A4045D918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37"/>
                <a:ext cx="934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1" name="Rectangle 75">
                <a:extLst>
                  <a:ext uri="{FF2B5EF4-FFF2-40B4-BE49-F238E27FC236}">
                    <a16:creationId xmlns:a16="http://schemas.microsoft.com/office/drawing/2014/main" id="{DCFEBA29-5909-4FCE-9005-FA0ECD65F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45"/>
                <a:ext cx="934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2" name="Rectangle 76">
                <a:extLst>
                  <a:ext uri="{FF2B5EF4-FFF2-40B4-BE49-F238E27FC236}">
                    <a16:creationId xmlns:a16="http://schemas.microsoft.com/office/drawing/2014/main" id="{25073AC0-1649-4C35-920B-44A05303F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54"/>
                <a:ext cx="934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3" name="Rectangle 77">
                <a:extLst>
                  <a:ext uri="{FF2B5EF4-FFF2-40B4-BE49-F238E27FC236}">
                    <a16:creationId xmlns:a16="http://schemas.microsoft.com/office/drawing/2014/main" id="{F8329431-975C-4959-BFA8-2F004D050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62"/>
                <a:ext cx="934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4" name="Rectangle 78">
                <a:extLst>
                  <a:ext uri="{FF2B5EF4-FFF2-40B4-BE49-F238E27FC236}">
                    <a16:creationId xmlns:a16="http://schemas.microsoft.com/office/drawing/2014/main" id="{988F2C57-07EE-4AAA-AA76-D59C93D96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70"/>
                <a:ext cx="934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5" name="Rectangle 79">
                <a:extLst>
                  <a:ext uri="{FF2B5EF4-FFF2-40B4-BE49-F238E27FC236}">
                    <a16:creationId xmlns:a16="http://schemas.microsoft.com/office/drawing/2014/main" id="{C8F12F66-CFE2-4460-A33B-4CC107B74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79"/>
                <a:ext cx="934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6" name="Rectangle 80">
                <a:extLst>
                  <a:ext uri="{FF2B5EF4-FFF2-40B4-BE49-F238E27FC236}">
                    <a16:creationId xmlns:a16="http://schemas.microsoft.com/office/drawing/2014/main" id="{47691A7F-27FF-414A-A78C-289728A472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87"/>
                <a:ext cx="934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7" name="Rectangle 81">
                <a:extLst>
                  <a:ext uri="{FF2B5EF4-FFF2-40B4-BE49-F238E27FC236}">
                    <a16:creationId xmlns:a16="http://schemas.microsoft.com/office/drawing/2014/main" id="{9AF3B07C-99B1-43ED-B550-82F670249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95"/>
                <a:ext cx="934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8" name="Rectangle 82">
                <a:extLst>
                  <a:ext uri="{FF2B5EF4-FFF2-40B4-BE49-F238E27FC236}">
                    <a16:creationId xmlns:a16="http://schemas.microsoft.com/office/drawing/2014/main" id="{500D005E-7734-4E2F-9C53-742F81BEE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04"/>
                <a:ext cx="934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29" name="Rectangle 83">
                <a:extLst>
                  <a:ext uri="{FF2B5EF4-FFF2-40B4-BE49-F238E27FC236}">
                    <a16:creationId xmlns:a16="http://schemas.microsoft.com/office/drawing/2014/main" id="{CD0BEF8B-86FE-47E8-B9F1-5E1C54D1F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12"/>
                <a:ext cx="934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0" name="Rectangle 84">
                <a:extLst>
                  <a:ext uri="{FF2B5EF4-FFF2-40B4-BE49-F238E27FC236}">
                    <a16:creationId xmlns:a16="http://schemas.microsoft.com/office/drawing/2014/main" id="{9A0B467C-1044-4A4B-A362-4008DD79E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21"/>
                <a:ext cx="934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1" name="Rectangle 85">
                <a:extLst>
                  <a:ext uri="{FF2B5EF4-FFF2-40B4-BE49-F238E27FC236}">
                    <a16:creationId xmlns:a16="http://schemas.microsoft.com/office/drawing/2014/main" id="{21CE5077-E1B8-4F8D-8A89-B186C2D0E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29"/>
                <a:ext cx="934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2" name="Rectangle 86">
                <a:extLst>
                  <a:ext uri="{FF2B5EF4-FFF2-40B4-BE49-F238E27FC236}">
                    <a16:creationId xmlns:a16="http://schemas.microsoft.com/office/drawing/2014/main" id="{02DD9ABA-9CAF-467A-8BFA-1AE061046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37"/>
                <a:ext cx="934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3" name="Rectangle 87">
                <a:extLst>
                  <a:ext uri="{FF2B5EF4-FFF2-40B4-BE49-F238E27FC236}">
                    <a16:creationId xmlns:a16="http://schemas.microsoft.com/office/drawing/2014/main" id="{F771A5A6-AEAC-4B2B-AAE9-4E0ADD812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46"/>
                <a:ext cx="934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4" name="Rectangle 88">
                <a:extLst>
                  <a:ext uri="{FF2B5EF4-FFF2-40B4-BE49-F238E27FC236}">
                    <a16:creationId xmlns:a16="http://schemas.microsoft.com/office/drawing/2014/main" id="{AD4DD6F1-EB07-4BB3-89AC-A9B2AF66D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54"/>
                <a:ext cx="934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5" name="Rectangle 89">
                <a:extLst>
                  <a:ext uri="{FF2B5EF4-FFF2-40B4-BE49-F238E27FC236}">
                    <a16:creationId xmlns:a16="http://schemas.microsoft.com/office/drawing/2014/main" id="{B714B948-620F-417A-A9CE-17FE2808F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62"/>
                <a:ext cx="934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6" name="Rectangle 90">
                <a:extLst>
                  <a:ext uri="{FF2B5EF4-FFF2-40B4-BE49-F238E27FC236}">
                    <a16:creationId xmlns:a16="http://schemas.microsoft.com/office/drawing/2014/main" id="{E14133FF-88ED-4204-BD37-69D2D70CE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71"/>
                <a:ext cx="934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7" name="Rectangle 91">
                <a:extLst>
                  <a:ext uri="{FF2B5EF4-FFF2-40B4-BE49-F238E27FC236}">
                    <a16:creationId xmlns:a16="http://schemas.microsoft.com/office/drawing/2014/main" id="{45EBBB03-2F68-4718-8269-83793E702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79"/>
                <a:ext cx="934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8" name="Rectangle 92">
                <a:extLst>
                  <a:ext uri="{FF2B5EF4-FFF2-40B4-BE49-F238E27FC236}">
                    <a16:creationId xmlns:a16="http://schemas.microsoft.com/office/drawing/2014/main" id="{B014E626-E32F-47C8-B69C-B321DD254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88"/>
                <a:ext cx="934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39" name="Rectangle 93">
                <a:extLst>
                  <a:ext uri="{FF2B5EF4-FFF2-40B4-BE49-F238E27FC236}">
                    <a16:creationId xmlns:a16="http://schemas.microsoft.com/office/drawing/2014/main" id="{C12B74C6-9A1E-4710-82D3-515CB9A7E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96"/>
                <a:ext cx="934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0" name="Rectangle 94">
                <a:extLst>
                  <a:ext uri="{FF2B5EF4-FFF2-40B4-BE49-F238E27FC236}">
                    <a16:creationId xmlns:a16="http://schemas.microsoft.com/office/drawing/2014/main" id="{C3DC7724-F579-48A0-87F3-C0514A4A0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04"/>
                <a:ext cx="934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1" name="Rectangle 95">
                <a:extLst>
                  <a:ext uri="{FF2B5EF4-FFF2-40B4-BE49-F238E27FC236}">
                    <a16:creationId xmlns:a16="http://schemas.microsoft.com/office/drawing/2014/main" id="{6BED6B29-67EF-453A-96AF-5482E53DF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13"/>
                <a:ext cx="934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2" name="Rectangle 96">
                <a:extLst>
                  <a:ext uri="{FF2B5EF4-FFF2-40B4-BE49-F238E27FC236}">
                    <a16:creationId xmlns:a16="http://schemas.microsoft.com/office/drawing/2014/main" id="{E75DE766-2289-4881-9879-9E3AE8495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21"/>
                <a:ext cx="934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3" name="Rectangle 97">
                <a:extLst>
                  <a:ext uri="{FF2B5EF4-FFF2-40B4-BE49-F238E27FC236}">
                    <a16:creationId xmlns:a16="http://schemas.microsoft.com/office/drawing/2014/main" id="{F6B41C5F-1035-4A48-A70E-C60602F55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29"/>
                <a:ext cx="934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4" name="Rectangle 98">
                <a:extLst>
                  <a:ext uri="{FF2B5EF4-FFF2-40B4-BE49-F238E27FC236}">
                    <a16:creationId xmlns:a16="http://schemas.microsoft.com/office/drawing/2014/main" id="{3C6A09C3-8A0D-463A-851F-2A85FC11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38"/>
                <a:ext cx="934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5" name="Rectangle 99">
                <a:extLst>
                  <a:ext uri="{FF2B5EF4-FFF2-40B4-BE49-F238E27FC236}">
                    <a16:creationId xmlns:a16="http://schemas.microsoft.com/office/drawing/2014/main" id="{CDCF3E25-2F83-4D48-B187-C36D7D3B8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46"/>
                <a:ext cx="934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6" name="Rectangle 100">
                <a:extLst>
                  <a:ext uri="{FF2B5EF4-FFF2-40B4-BE49-F238E27FC236}">
                    <a16:creationId xmlns:a16="http://schemas.microsoft.com/office/drawing/2014/main" id="{F483515E-46EC-4982-9BE6-560AA13E4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55"/>
                <a:ext cx="934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7" name="Rectangle 101">
                <a:extLst>
                  <a:ext uri="{FF2B5EF4-FFF2-40B4-BE49-F238E27FC236}">
                    <a16:creationId xmlns:a16="http://schemas.microsoft.com/office/drawing/2014/main" id="{17899DAA-B9AA-4A49-9258-A495C38C1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07"/>
                <a:ext cx="934" cy="2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8" name="Rectangle 102">
                <a:extLst>
                  <a:ext uri="{FF2B5EF4-FFF2-40B4-BE49-F238E27FC236}">
                    <a16:creationId xmlns:a16="http://schemas.microsoft.com/office/drawing/2014/main" id="{1F615EC2-10A8-455E-BA9E-CC955C191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03"/>
                <a:ext cx="934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49" name="Rectangle 103">
                <a:extLst>
                  <a:ext uri="{FF2B5EF4-FFF2-40B4-BE49-F238E27FC236}">
                    <a16:creationId xmlns:a16="http://schemas.microsoft.com/office/drawing/2014/main" id="{3C4C429E-BC70-4D4F-AEA5-4DDE3A517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12"/>
                <a:ext cx="934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0" name="Rectangle 104">
                <a:extLst>
                  <a:ext uri="{FF2B5EF4-FFF2-40B4-BE49-F238E27FC236}">
                    <a16:creationId xmlns:a16="http://schemas.microsoft.com/office/drawing/2014/main" id="{51594383-057D-402F-A276-2F1E71916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20"/>
                <a:ext cx="934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1" name="Rectangle 105">
                <a:extLst>
                  <a:ext uri="{FF2B5EF4-FFF2-40B4-BE49-F238E27FC236}">
                    <a16:creationId xmlns:a16="http://schemas.microsoft.com/office/drawing/2014/main" id="{1D752359-830E-45E3-A29C-52E20550A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28"/>
                <a:ext cx="934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2" name="Rectangle 106">
                <a:extLst>
                  <a:ext uri="{FF2B5EF4-FFF2-40B4-BE49-F238E27FC236}">
                    <a16:creationId xmlns:a16="http://schemas.microsoft.com/office/drawing/2014/main" id="{34700062-8FFF-48D1-B9E1-16D39AEC5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37"/>
                <a:ext cx="934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3" name="Rectangle 107">
                <a:extLst>
                  <a:ext uri="{FF2B5EF4-FFF2-40B4-BE49-F238E27FC236}">
                    <a16:creationId xmlns:a16="http://schemas.microsoft.com/office/drawing/2014/main" id="{7BD6A785-F6B7-4A37-8100-1EBA897B5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45"/>
                <a:ext cx="934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4" name="Rectangle 108">
                <a:extLst>
                  <a:ext uri="{FF2B5EF4-FFF2-40B4-BE49-F238E27FC236}">
                    <a16:creationId xmlns:a16="http://schemas.microsoft.com/office/drawing/2014/main" id="{95505378-3445-4654-A6E3-88B897BEA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54"/>
                <a:ext cx="934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5" name="Rectangle 109">
                <a:extLst>
                  <a:ext uri="{FF2B5EF4-FFF2-40B4-BE49-F238E27FC236}">
                    <a16:creationId xmlns:a16="http://schemas.microsoft.com/office/drawing/2014/main" id="{0B9616DF-802F-4C56-B0AC-E0D332963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62"/>
                <a:ext cx="934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6" name="Rectangle 110">
                <a:extLst>
                  <a:ext uri="{FF2B5EF4-FFF2-40B4-BE49-F238E27FC236}">
                    <a16:creationId xmlns:a16="http://schemas.microsoft.com/office/drawing/2014/main" id="{882AD1D2-8C34-4EB9-BEDF-6A25D23EC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70"/>
                <a:ext cx="934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7" name="Rectangle 111">
                <a:extLst>
                  <a:ext uri="{FF2B5EF4-FFF2-40B4-BE49-F238E27FC236}">
                    <a16:creationId xmlns:a16="http://schemas.microsoft.com/office/drawing/2014/main" id="{768AB28F-2391-492D-98DB-409C3D1B2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79"/>
                <a:ext cx="934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8" name="Rectangle 112">
                <a:extLst>
                  <a:ext uri="{FF2B5EF4-FFF2-40B4-BE49-F238E27FC236}">
                    <a16:creationId xmlns:a16="http://schemas.microsoft.com/office/drawing/2014/main" id="{29F8427E-7A40-4188-AE0D-ED29B8377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87"/>
                <a:ext cx="934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59" name="Rectangle 113">
                <a:extLst>
                  <a:ext uri="{FF2B5EF4-FFF2-40B4-BE49-F238E27FC236}">
                    <a16:creationId xmlns:a16="http://schemas.microsoft.com/office/drawing/2014/main" id="{352771E6-225B-46F1-873F-0523A7C0E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595"/>
                <a:ext cx="934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0" name="Rectangle 114">
                <a:extLst>
                  <a:ext uri="{FF2B5EF4-FFF2-40B4-BE49-F238E27FC236}">
                    <a16:creationId xmlns:a16="http://schemas.microsoft.com/office/drawing/2014/main" id="{B8125B16-1A46-45DD-9593-2BA4A3338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04"/>
                <a:ext cx="934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1" name="Rectangle 115">
                <a:extLst>
                  <a:ext uri="{FF2B5EF4-FFF2-40B4-BE49-F238E27FC236}">
                    <a16:creationId xmlns:a16="http://schemas.microsoft.com/office/drawing/2014/main" id="{900DFBA3-B51F-4639-BF44-8538F24C3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12"/>
                <a:ext cx="934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2" name="Rectangle 116">
                <a:extLst>
                  <a:ext uri="{FF2B5EF4-FFF2-40B4-BE49-F238E27FC236}">
                    <a16:creationId xmlns:a16="http://schemas.microsoft.com/office/drawing/2014/main" id="{8CA3295E-0968-49E5-B90E-3D1E13E17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21"/>
                <a:ext cx="934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3" name="Rectangle 117">
                <a:extLst>
                  <a:ext uri="{FF2B5EF4-FFF2-40B4-BE49-F238E27FC236}">
                    <a16:creationId xmlns:a16="http://schemas.microsoft.com/office/drawing/2014/main" id="{A7C01B93-5B44-487F-83DC-B5536ABB7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29"/>
                <a:ext cx="934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4" name="Rectangle 118">
                <a:extLst>
                  <a:ext uri="{FF2B5EF4-FFF2-40B4-BE49-F238E27FC236}">
                    <a16:creationId xmlns:a16="http://schemas.microsoft.com/office/drawing/2014/main" id="{E1030746-7619-48E0-AB69-23E15FC1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37"/>
                <a:ext cx="934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5" name="Rectangle 119">
                <a:extLst>
                  <a:ext uri="{FF2B5EF4-FFF2-40B4-BE49-F238E27FC236}">
                    <a16:creationId xmlns:a16="http://schemas.microsoft.com/office/drawing/2014/main" id="{5800C88B-DF87-4C51-9D29-1F9626BB5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46"/>
                <a:ext cx="934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6" name="Rectangle 120">
                <a:extLst>
                  <a:ext uri="{FF2B5EF4-FFF2-40B4-BE49-F238E27FC236}">
                    <a16:creationId xmlns:a16="http://schemas.microsoft.com/office/drawing/2014/main" id="{65E214F4-8B85-48CC-9075-0C212D45F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54"/>
                <a:ext cx="934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7" name="Rectangle 121">
                <a:extLst>
                  <a:ext uri="{FF2B5EF4-FFF2-40B4-BE49-F238E27FC236}">
                    <a16:creationId xmlns:a16="http://schemas.microsoft.com/office/drawing/2014/main" id="{DA1C4395-469B-4A7E-872D-FCCC8DFA5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62"/>
                <a:ext cx="934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8" name="Rectangle 122">
                <a:extLst>
                  <a:ext uri="{FF2B5EF4-FFF2-40B4-BE49-F238E27FC236}">
                    <a16:creationId xmlns:a16="http://schemas.microsoft.com/office/drawing/2014/main" id="{EDCED4F2-32F5-48B4-9105-340841578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71"/>
                <a:ext cx="934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69" name="Rectangle 123">
                <a:extLst>
                  <a:ext uri="{FF2B5EF4-FFF2-40B4-BE49-F238E27FC236}">
                    <a16:creationId xmlns:a16="http://schemas.microsoft.com/office/drawing/2014/main" id="{53C2F2AA-2400-4A55-A505-999B09598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79"/>
                <a:ext cx="934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0" name="Rectangle 124">
                <a:extLst>
                  <a:ext uri="{FF2B5EF4-FFF2-40B4-BE49-F238E27FC236}">
                    <a16:creationId xmlns:a16="http://schemas.microsoft.com/office/drawing/2014/main" id="{4F269184-9FB0-4927-98A7-076D92A38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88"/>
                <a:ext cx="934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1" name="Rectangle 125">
                <a:extLst>
                  <a:ext uri="{FF2B5EF4-FFF2-40B4-BE49-F238E27FC236}">
                    <a16:creationId xmlns:a16="http://schemas.microsoft.com/office/drawing/2014/main" id="{65B11C19-FD38-4907-8A7D-C0E7C0C28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696"/>
                <a:ext cx="934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2" name="Rectangle 126">
                <a:extLst>
                  <a:ext uri="{FF2B5EF4-FFF2-40B4-BE49-F238E27FC236}">
                    <a16:creationId xmlns:a16="http://schemas.microsoft.com/office/drawing/2014/main" id="{5F17996A-5465-4E5F-9EF3-3B9E8E8A4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04"/>
                <a:ext cx="934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3" name="Rectangle 127">
                <a:extLst>
                  <a:ext uri="{FF2B5EF4-FFF2-40B4-BE49-F238E27FC236}">
                    <a16:creationId xmlns:a16="http://schemas.microsoft.com/office/drawing/2014/main" id="{324C4672-B6F2-46FF-90F2-FACC253D0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13"/>
                <a:ext cx="934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4" name="Rectangle 128">
                <a:extLst>
                  <a:ext uri="{FF2B5EF4-FFF2-40B4-BE49-F238E27FC236}">
                    <a16:creationId xmlns:a16="http://schemas.microsoft.com/office/drawing/2014/main" id="{91624FFF-CBC3-40F3-A5E4-A3E924E3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21"/>
                <a:ext cx="934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5" name="Rectangle 129">
                <a:extLst>
                  <a:ext uri="{FF2B5EF4-FFF2-40B4-BE49-F238E27FC236}">
                    <a16:creationId xmlns:a16="http://schemas.microsoft.com/office/drawing/2014/main" id="{D7ED7BB3-5739-464A-AAFB-BF6055756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29"/>
                <a:ext cx="934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6" name="Rectangle 130">
                <a:extLst>
                  <a:ext uri="{FF2B5EF4-FFF2-40B4-BE49-F238E27FC236}">
                    <a16:creationId xmlns:a16="http://schemas.microsoft.com/office/drawing/2014/main" id="{80439D56-B93B-4B3C-9B10-70CB6E741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38"/>
                <a:ext cx="934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7" name="Rectangle 131">
                <a:extLst>
                  <a:ext uri="{FF2B5EF4-FFF2-40B4-BE49-F238E27FC236}">
                    <a16:creationId xmlns:a16="http://schemas.microsoft.com/office/drawing/2014/main" id="{058BB681-CCCC-4572-B8B7-E91D2D1E8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46"/>
                <a:ext cx="934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8" name="Rectangle 132">
                <a:extLst>
                  <a:ext uri="{FF2B5EF4-FFF2-40B4-BE49-F238E27FC236}">
                    <a16:creationId xmlns:a16="http://schemas.microsoft.com/office/drawing/2014/main" id="{53064702-CAF7-4CAE-968A-50FC5B218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55"/>
                <a:ext cx="934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79" name="Rectangle 133">
                <a:extLst>
                  <a:ext uri="{FF2B5EF4-FFF2-40B4-BE49-F238E27FC236}">
                    <a16:creationId xmlns:a16="http://schemas.microsoft.com/office/drawing/2014/main" id="{419BA621-EBB5-41AA-9D0B-FD2772280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03"/>
                <a:ext cx="933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0" name="Rectangle 134">
                <a:extLst>
                  <a:ext uri="{FF2B5EF4-FFF2-40B4-BE49-F238E27FC236}">
                    <a16:creationId xmlns:a16="http://schemas.microsoft.com/office/drawing/2014/main" id="{89799DD2-2E22-43FE-8755-DC3E12A64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12"/>
                <a:ext cx="933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1" name="Rectangle 135">
                <a:extLst>
                  <a:ext uri="{FF2B5EF4-FFF2-40B4-BE49-F238E27FC236}">
                    <a16:creationId xmlns:a16="http://schemas.microsoft.com/office/drawing/2014/main" id="{AF77C98F-D6C9-43D2-9327-C280351D1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20"/>
                <a:ext cx="933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2" name="Rectangle 136">
                <a:extLst>
                  <a:ext uri="{FF2B5EF4-FFF2-40B4-BE49-F238E27FC236}">
                    <a16:creationId xmlns:a16="http://schemas.microsoft.com/office/drawing/2014/main" id="{1A27F374-1351-4DC6-8BAE-BDF5F31F3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28"/>
                <a:ext cx="933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3" name="Rectangle 137">
                <a:extLst>
                  <a:ext uri="{FF2B5EF4-FFF2-40B4-BE49-F238E27FC236}">
                    <a16:creationId xmlns:a16="http://schemas.microsoft.com/office/drawing/2014/main" id="{01CCDBB9-A29C-454B-BD37-0D88E217F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37"/>
                <a:ext cx="933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4" name="Rectangle 138">
                <a:extLst>
                  <a:ext uri="{FF2B5EF4-FFF2-40B4-BE49-F238E27FC236}">
                    <a16:creationId xmlns:a16="http://schemas.microsoft.com/office/drawing/2014/main" id="{DAE8EE60-E25E-4822-9F34-A322AF29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45"/>
                <a:ext cx="933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5" name="Rectangle 139">
                <a:extLst>
                  <a:ext uri="{FF2B5EF4-FFF2-40B4-BE49-F238E27FC236}">
                    <a16:creationId xmlns:a16="http://schemas.microsoft.com/office/drawing/2014/main" id="{231EC629-6933-4395-90D0-8F873B22D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54"/>
                <a:ext cx="933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6" name="Rectangle 140">
                <a:extLst>
                  <a:ext uri="{FF2B5EF4-FFF2-40B4-BE49-F238E27FC236}">
                    <a16:creationId xmlns:a16="http://schemas.microsoft.com/office/drawing/2014/main" id="{9D3228BF-C0C6-440D-87AD-6069F77F7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62"/>
                <a:ext cx="933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7" name="Rectangle 141">
                <a:extLst>
                  <a:ext uri="{FF2B5EF4-FFF2-40B4-BE49-F238E27FC236}">
                    <a16:creationId xmlns:a16="http://schemas.microsoft.com/office/drawing/2014/main" id="{2B628A3D-9CE3-44E5-AB02-F4A80A85F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70"/>
                <a:ext cx="933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8" name="Rectangle 142">
                <a:extLst>
                  <a:ext uri="{FF2B5EF4-FFF2-40B4-BE49-F238E27FC236}">
                    <a16:creationId xmlns:a16="http://schemas.microsoft.com/office/drawing/2014/main" id="{7118A4C5-3082-4440-8DC7-45AF61880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79"/>
                <a:ext cx="933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89" name="Rectangle 143">
                <a:extLst>
                  <a:ext uri="{FF2B5EF4-FFF2-40B4-BE49-F238E27FC236}">
                    <a16:creationId xmlns:a16="http://schemas.microsoft.com/office/drawing/2014/main" id="{AB9A8B39-DF45-4514-8B8B-13D368D87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87"/>
                <a:ext cx="933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0" name="Rectangle 144">
                <a:extLst>
                  <a:ext uri="{FF2B5EF4-FFF2-40B4-BE49-F238E27FC236}">
                    <a16:creationId xmlns:a16="http://schemas.microsoft.com/office/drawing/2014/main" id="{CBB32D28-5A0E-4538-B39B-0BEED014A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95"/>
                <a:ext cx="933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1" name="Rectangle 145">
                <a:extLst>
                  <a:ext uri="{FF2B5EF4-FFF2-40B4-BE49-F238E27FC236}">
                    <a16:creationId xmlns:a16="http://schemas.microsoft.com/office/drawing/2014/main" id="{DF5A6CA1-142F-4F1B-99CC-91DF46728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04"/>
                <a:ext cx="933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2" name="Rectangle 146">
                <a:extLst>
                  <a:ext uri="{FF2B5EF4-FFF2-40B4-BE49-F238E27FC236}">
                    <a16:creationId xmlns:a16="http://schemas.microsoft.com/office/drawing/2014/main" id="{0084BF31-E4A6-4952-8C98-021C95DD5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12"/>
                <a:ext cx="933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3" name="Rectangle 147">
                <a:extLst>
                  <a:ext uri="{FF2B5EF4-FFF2-40B4-BE49-F238E27FC236}">
                    <a16:creationId xmlns:a16="http://schemas.microsoft.com/office/drawing/2014/main" id="{E4A2FD3D-3764-4A32-ACCA-7AFC9F958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21"/>
                <a:ext cx="933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4" name="Rectangle 148">
                <a:extLst>
                  <a:ext uri="{FF2B5EF4-FFF2-40B4-BE49-F238E27FC236}">
                    <a16:creationId xmlns:a16="http://schemas.microsoft.com/office/drawing/2014/main" id="{2DF59F4F-390D-446A-8FE2-F0D593C11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29"/>
                <a:ext cx="933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5" name="Rectangle 149">
                <a:extLst>
                  <a:ext uri="{FF2B5EF4-FFF2-40B4-BE49-F238E27FC236}">
                    <a16:creationId xmlns:a16="http://schemas.microsoft.com/office/drawing/2014/main" id="{1518DCBE-82FE-4F63-A758-A68BF35AE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37"/>
                <a:ext cx="933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6" name="Rectangle 150">
                <a:extLst>
                  <a:ext uri="{FF2B5EF4-FFF2-40B4-BE49-F238E27FC236}">
                    <a16:creationId xmlns:a16="http://schemas.microsoft.com/office/drawing/2014/main" id="{BF25E2B6-7C22-4AF6-9351-C241DA317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46"/>
                <a:ext cx="933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7" name="Rectangle 151">
                <a:extLst>
                  <a:ext uri="{FF2B5EF4-FFF2-40B4-BE49-F238E27FC236}">
                    <a16:creationId xmlns:a16="http://schemas.microsoft.com/office/drawing/2014/main" id="{885ACCE1-4D46-4D6E-AF16-A652F1093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54"/>
                <a:ext cx="933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8" name="Rectangle 152">
                <a:extLst>
                  <a:ext uri="{FF2B5EF4-FFF2-40B4-BE49-F238E27FC236}">
                    <a16:creationId xmlns:a16="http://schemas.microsoft.com/office/drawing/2014/main" id="{C077C464-A7F3-472B-802B-5C8F8864B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62"/>
                <a:ext cx="933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499" name="Rectangle 153">
                <a:extLst>
                  <a:ext uri="{FF2B5EF4-FFF2-40B4-BE49-F238E27FC236}">
                    <a16:creationId xmlns:a16="http://schemas.microsoft.com/office/drawing/2014/main" id="{E8B7AB57-CB64-4742-B6C8-96408558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71"/>
                <a:ext cx="933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0" name="Rectangle 154">
                <a:extLst>
                  <a:ext uri="{FF2B5EF4-FFF2-40B4-BE49-F238E27FC236}">
                    <a16:creationId xmlns:a16="http://schemas.microsoft.com/office/drawing/2014/main" id="{6A6594EC-A7E9-4A26-A4F8-24EC61173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79"/>
                <a:ext cx="933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1" name="Rectangle 155">
                <a:extLst>
                  <a:ext uri="{FF2B5EF4-FFF2-40B4-BE49-F238E27FC236}">
                    <a16:creationId xmlns:a16="http://schemas.microsoft.com/office/drawing/2014/main" id="{102F3636-E41A-4224-B20B-3705E0341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88"/>
                <a:ext cx="933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2" name="Rectangle 156">
                <a:extLst>
                  <a:ext uri="{FF2B5EF4-FFF2-40B4-BE49-F238E27FC236}">
                    <a16:creationId xmlns:a16="http://schemas.microsoft.com/office/drawing/2014/main" id="{3BDD8B50-0EF4-4F4E-84EC-7DDFD1FB1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96"/>
                <a:ext cx="933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3" name="Rectangle 157">
                <a:extLst>
                  <a:ext uri="{FF2B5EF4-FFF2-40B4-BE49-F238E27FC236}">
                    <a16:creationId xmlns:a16="http://schemas.microsoft.com/office/drawing/2014/main" id="{A9C4135D-5FCE-46B0-BA9A-CB99CCF0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04"/>
                <a:ext cx="933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4" name="Rectangle 158">
                <a:extLst>
                  <a:ext uri="{FF2B5EF4-FFF2-40B4-BE49-F238E27FC236}">
                    <a16:creationId xmlns:a16="http://schemas.microsoft.com/office/drawing/2014/main" id="{8FA2CFC1-0C54-4E06-B293-3A61E194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13"/>
                <a:ext cx="933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5" name="Rectangle 159">
                <a:extLst>
                  <a:ext uri="{FF2B5EF4-FFF2-40B4-BE49-F238E27FC236}">
                    <a16:creationId xmlns:a16="http://schemas.microsoft.com/office/drawing/2014/main" id="{79CFB481-0B40-4F64-B0DB-A7CF74426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21"/>
                <a:ext cx="933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6" name="Rectangle 160">
                <a:extLst>
                  <a:ext uri="{FF2B5EF4-FFF2-40B4-BE49-F238E27FC236}">
                    <a16:creationId xmlns:a16="http://schemas.microsoft.com/office/drawing/2014/main" id="{96CA4702-BC6A-45C3-9AEF-827D5FF35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29"/>
                <a:ext cx="933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7" name="Rectangle 161">
                <a:extLst>
                  <a:ext uri="{FF2B5EF4-FFF2-40B4-BE49-F238E27FC236}">
                    <a16:creationId xmlns:a16="http://schemas.microsoft.com/office/drawing/2014/main" id="{0EAA793F-6C57-4FF8-857C-CD0A1C291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38"/>
                <a:ext cx="933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8" name="Rectangle 162">
                <a:extLst>
                  <a:ext uri="{FF2B5EF4-FFF2-40B4-BE49-F238E27FC236}">
                    <a16:creationId xmlns:a16="http://schemas.microsoft.com/office/drawing/2014/main" id="{965E4AD4-F64D-4626-AD76-EBC19B539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46"/>
                <a:ext cx="933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09" name="Rectangle 163">
                <a:extLst>
                  <a:ext uri="{FF2B5EF4-FFF2-40B4-BE49-F238E27FC236}">
                    <a16:creationId xmlns:a16="http://schemas.microsoft.com/office/drawing/2014/main" id="{1B1A3502-C4A2-4BDF-9B31-8E0248EC1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55"/>
                <a:ext cx="933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0" name="Rectangle 164">
                <a:extLst>
                  <a:ext uri="{FF2B5EF4-FFF2-40B4-BE49-F238E27FC236}">
                    <a16:creationId xmlns:a16="http://schemas.microsoft.com/office/drawing/2014/main" id="{6EA3436B-7AFC-4DC1-82AD-4144DAA3D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07"/>
                <a:ext cx="933" cy="2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1" name="Rectangle 165">
                <a:extLst>
                  <a:ext uri="{FF2B5EF4-FFF2-40B4-BE49-F238E27FC236}">
                    <a16:creationId xmlns:a16="http://schemas.microsoft.com/office/drawing/2014/main" id="{8323396B-BC5E-4B06-AEA3-5C5C9FD06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03"/>
                <a:ext cx="933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2" name="Rectangle 166">
                <a:extLst>
                  <a:ext uri="{FF2B5EF4-FFF2-40B4-BE49-F238E27FC236}">
                    <a16:creationId xmlns:a16="http://schemas.microsoft.com/office/drawing/2014/main" id="{C5CD164A-A345-4ED6-A4BC-CD105B7D6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12"/>
                <a:ext cx="933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3" name="Rectangle 167">
                <a:extLst>
                  <a:ext uri="{FF2B5EF4-FFF2-40B4-BE49-F238E27FC236}">
                    <a16:creationId xmlns:a16="http://schemas.microsoft.com/office/drawing/2014/main" id="{F804B0D4-FD41-4FFB-A570-7B9E1E114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20"/>
                <a:ext cx="933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4" name="Rectangle 168">
                <a:extLst>
                  <a:ext uri="{FF2B5EF4-FFF2-40B4-BE49-F238E27FC236}">
                    <a16:creationId xmlns:a16="http://schemas.microsoft.com/office/drawing/2014/main" id="{3C6CBD8A-A097-41D1-B06A-74954EFF1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28"/>
                <a:ext cx="933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5" name="Rectangle 169">
                <a:extLst>
                  <a:ext uri="{FF2B5EF4-FFF2-40B4-BE49-F238E27FC236}">
                    <a16:creationId xmlns:a16="http://schemas.microsoft.com/office/drawing/2014/main" id="{660087E8-227C-42EE-A29B-031F68948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37"/>
                <a:ext cx="933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6" name="Rectangle 170">
                <a:extLst>
                  <a:ext uri="{FF2B5EF4-FFF2-40B4-BE49-F238E27FC236}">
                    <a16:creationId xmlns:a16="http://schemas.microsoft.com/office/drawing/2014/main" id="{E34043A7-B0C2-42EE-A8DA-97C92C96A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45"/>
                <a:ext cx="933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7" name="Rectangle 171">
                <a:extLst>
                  <a:ext uri="{FF2B5EF4-FFF2-40B4-BE49-F238E27FC236}">
                    <a16:creationId xmlns:a16="http://schemas.microsoft.com/office/drawing/2014/main" id="{A1CEEB49-7710-494B-842C-3821E559C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54"/>
                <a:ext cx="933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8" name="Rectangle 172">
                <a:extLst>
                  <a:ext uri="{FF2B5EF4-FFF2-40B4-BE49-F238E27FC236}">
                    <a16:creationId xmlns:a16="http://schemas.microsoft.com/office/drawing/2014/main" id="{08EFC713-4CED-4705-B5E2-96CC2146C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62"/>
                <a:ext cx="933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19" name="Rectangle 173">
                <a:extLst>
                  <a:ext uri="{FF2B5EF4-FFF2-40B4-BE49-F238E27FC236}">
                    <a16:creationId xmlns:a16="http://schemas.microsoft.com/office/drawing/2014/main" id="{91EB7386-B2D3-491E-A029-DDA836EEA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70"/>
                <a:ext cx="933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0" name="Rectangle 174">
                <a:extLst>
                  <a:ext uri="{FF2B5EF4-FFF2-40B4-BE49-F238E27FC236}">
                    <a16:creationId xmlns:a16="http://schemas.microsoft.com/office/drawing/2014/main" id="{56DA11B6-A56E-4EAA-AAA6-F7C7FA926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79"/>
                <a:ext cx="933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1" name="Rectangle 175">
                <a:extLst>
                  <a:ext uri="{FF2B5EF4-FFF2-40B4-BE49-F238E27FC236}">
                    <a16:creationId xmlns:a16="http://schemas.microsoft.com/office/drawing/2014/main" id="{F49C84D3-144C-4F47-AB81-B13E23295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87"/>
                <a:ext cx="933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2" name="Rectangle 176">
                <a:extLst>
                  <a:ext uri="{FF2B5EF4-FFF2-40B4-BE49-F238E27FC236}">
                    <a16:creationId xmlns:a16="http://schemas.microsoft.com/office/drawing/2014/main" id="{59008338-2C48-46F5-BE95-71E4073D1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595"/>
                <a:ext cx="933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3" name="Rectangle 177">
                <a:extLst>
                  <a:ext uri="{FF2B5EF4-FFF2-40B4-BE49-F238E27FC236}">
                    <a16:creationId xmlns:a16="http://schemas.microsoft.com/office/drawing/2014/main" id="{EA798953-34CB-49A4-B599-DC71AD194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04"/>
                <a:ext cx="933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4" name="Rectangle 178">
                <a:extLst>
                  <a:ext uri="{FF2B5EF4-FFF2-40B4-BE49-F238E27FC236}">
                    <a16:creationId xmlns:a16="http://schemas.microsoft.com/office/drawing/2014/main" id="{077A9ADC-164E-4371-8110-BD3889067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12"/>
                <a:ext cx="933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5" name="Rectangle 179">
                <a:extLst>
                  <a:ext uri="{FF2B5EF4-FFF2-40B4-BE49-F238E27FC236}">
                    <a16:creationId xmlns:a16="http://schemas.microsoft.com/office/drawing/2014/main" id="{D00BA55B-75E9-428B-86A4-C3A29155E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21"/>
                <a:ext cx="933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6" name="Rectangle 180">
                <a:extLst>
                  <a:ext uri="{FF2B5EF4-FFF2-40B4-BE49-F238E27FC236}">
                    <a16:creationId xmlns:a16="http://schemas.microsoft.com/office/drawing/2014/main" id="{63F7A004-4CCA-4098-9F2D-59FD11393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29"/>
                <a:ext cx="933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7" name="Rectangle 181">
                <a:extLst>
                  <a:ext uri="{FF2B5EF4-FFF2-40B4-BE49-F238E27FC236}">
                    <a16:creationId xmlns:a16="http://schemas.microsoft.com/office/drawing/2014/main" id="{C745738C-0F58-4706-86B4-DDF0D7627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37"/>
                <a:ext cx="933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8" name="Rectangle 182">
                <a:extLst>
                  <a:ext uri="{FF2B5EF4-FFF2-40B4-BE49-F238E27FC236}">
                    <a16:creationId xmlns:a16="http://schemas.microsoft.com/office/drawing/2014/main" id="{DD5E88EC-125B-4623-9184-C20F8F42D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46"/>
                <a:ext cx="933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29" name="Rectangle 183">
                <a:extLst>
                  <a:ext uri="{FF2B5EF4-FFF2-40B4-BE49-F238E27FC236}">
                    <a16:creationId xmlns:a16="http://schemas.microsoft.com/office/drawing/2014/main" id="{A509C25F-2DEB-42C2-9547-452E73DE1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54"/>
                <a:ext cx="933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0" name="Rectangle 184">
                <a:extLst>
                  <a:ext uri="{FF2B5EF4-FFF2-40B4-BE49-F238E27FC236}">
                    <a16:creationId xmlns:a16="http://schemas.microsoft.com/office/drawing/2014/main" id="{436C0FD1-2577-4431-996F-D6313A31D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62"/>
                <a:ext cx="933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1" name="Rectangle 185">
                <a:extLst>
                  <a:ext uri="{FF2B5EF4-FFF2-40B4-BE49-F238E27FC236}">
                    <a16:creationId xmlns:a16="http://schemas.microsoft.com/office/drawing/2014/main" id="{1F144EE4-8192-4632-AC24-5309230BA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71"/>
                <a:ext cx="933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2" name="Rectangle 186">
                <a:extLst>
                  <a:ext uri="{FF2B5EF4-FFF2-40B4-BE49-F238E27FC236}">
                    <a16:creationId xmlns:a16="http://schemas.microsoft.com/office/drawing/2014/main" id="{A32EC484-68F6-4C4C-AF6C-A2AE53738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79"/>
                <a:ext cx="933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3" name="Rectangle 187">
                <a:extLst>
                  <a:ext uri="{FF2B5EF4-FFF2-40B4-BE49-F238E27FC236}">
                    <a16:creationId xmlns:a16="http://schemas.microsoft.com/office/drawing/2014/main" id="{C264E5F1-D267-42FE-99F7-24EFF5161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88"/>
                <a:ext cx="933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4" name="Rectangle 188">
                <a:extLst>
                  <a:ext uri="{FF2B5EF4-FFF2-40B4-BE49-F238E27FC236}">
                    <a16:creationId xmlns:a16="http://schemas.microsoft.com/office/drawing/2014/main" id="{DB0644B9-B2F6-4372-9C21-BA7CB51A7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696"/>
                <a:ext cx="933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5" name="Rectangle 189">
                <a:extLst>
                  <a:ext uri="{FF2B5EF4-FFF2-40B4-BE49-F238E27FC236}">
                    <a16:creationId xmlns:a16="http://schemas.microsoft.com/office/drawing/2014/main" id="{77F0D603-28F3-4F25-8EB0-5F87DD13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04"/>
                <a:ext cx="933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6" name="Rectangle 190">
                <a:extLst>
                  <a:ext uri="{FF2B5EF4-FFF2-40B4-BE49-F238E27FC236}">
                    <a16:creationId xmlns:a16="http://schemas.microsoft.com/office/drawing/2014/main" id="{95487A9A-72CC-45B9-8A38-7E2B731A0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13"/>
                <a:ext cx="933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7" name="Rectangle 191">
                <a:extLst>
                  <a:ext uri="{FF2B5EF4-FFF2-40B4-BE49-F238E27FC236}">
                    <a16:creationId xmlns:a16="http://schemas.microsoft.com/office/drawing/2014/main" id="{1DCF93F1-F7EF-4E7B-9012-F4699935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21"/>
                <a:ext cx="933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8" name="Rectangle 192">
                <a:extLst>
                  <a:ext uri="{FF2B5EF4-FFF2-40B4-BE49-F238E27FC236}">
                    <a16:creationId xmlns:a16="http://schemas.microsoft.com/office/drawing/2014/main" id="{81105BBA-EA92-401F-9861-2FECC979A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29"/>
                <a:ext cx="933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39" name="Rectangle 193">
                <a:extLst>
                  <a:ext uri="{FF2B5EF4-FFF2-40B4-BE49-F238E27FC236}">
                    <a16:creationId xmlns:a16="http://schemas.microsoft.com/office/drawing/2014/main" id="{E250F673-9D16-479B-B702-4124D2C62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38"/>
                <a:ext cx="933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0" name="Rectangle 194">
                <a:extLst>
                  <a:ext uri="{FF2B5EF4-FFF2-40B4-BE49-F238E27FC236}">
                    <a16:creationId xmlns:a16="http://schemas.microsoft.com/office/drawing/2014/main" id="{1E106A0D-8BC8-45B9-AD8E-DBA290C93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46"/>
                <a:ext cx="933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1" name="Rectangle 195">
                <a:extLst>
                  <a:ext uri="{FF2B5EF4-FFF2-40B4-BE49-F238E27FC236}">
                    <a16:creationId xmlns:a16="http://schemas.microsoft.com/office/drawing/2014/main" id="{651100AC-9518-485B-A455-020918007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55"/>
                <a:ext cx="933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2" name="Rectangle 196">
                <a:extLst>
                  <a:ext uri="{FF2B5EF4-FFF2-40B4-BE49-F238E27FC236}">
                    <a16:creationId xmlns:a16="http://schemas.microsoft.com/office/drawing/2014/main" id="{F238F73D-A1C1-4771-A4F0-C878A9852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03"/>
                <a:ext cx="933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3" name="Rectangle 197">
                <a:extLst>
                  <a:ext uri="{FF2B5EF4-FFF2-40B4-BE49-F238E27FC236}">
                    <a16:creationId xmlns:a16="http://schemas.microsoft.com/office/drawing/2014/main" id="{D4157E84-D895-415B-8739-814106355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12"/>
                <a:ext cx="933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4" name="Rectangle 198">
                <a:extLst>
                  <a:ext uri="{FF2B5EF4-FFF2-40B4-BE49-F238E27FC236}">
                    <a16:creationId xmlns:a16="http://schemas.microsoft.com/office/drawing/2014/main" id="{133CB44C-0A28-445E-8161-7B59AC7DB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20"/>
                <a:ext cx="933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5" name="Rectangle 199">
                <a:extLst>
                  <a:ext uri="{FF2B5EF4-FFF2-40B4-BE49-F238E27FC236}">
                    <a16:creationId xmlns:a16="http://schemas.microsoft.com/office/drawing/2014/main" id="{36FCE3C4-8754-49D4-93C6-3425250A6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28"/>
                <a:ext cx="933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6" name="Rectangle 200">
                <a:extLst>
                  <a:ext uri="{FF2B5EF4-FFF2-40B4-BE49-F238E27FC236}">
                    <a16:creationId xmlns:a16="http://schemas.microsoft.com/office/drawing/2014/main" id="{4FA2AFCA-9754-4E75-BF98-6D8E0E7E5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37"/>
                <a:ext cx="933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7" name="Rectangle 201">
                <a:extLst>
                  <a:ext uri="{FF2B5EF4-FFF2-40B4-BE49-F238E27FC236}">
                    <a16:creationId xmlns:a16="http://schemas.microsoft.com/office/drawing/2014/main" id="{A98D9B26-2113-4428-A464-45867246C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45"/>
                <a:ext cx="933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8" name="Rectangle 202">
                <a:extLst>
                  <a:ext uri="{FF2B5EF4-FFF2-40B4-BE49-F238E27FC236}">
                    <a16:creationId xmlns:a16="http://schemas.microsoft.com/office/drawing/2014/main" id="{08AC89EE-BD93-4D5A-8D94-ED86B3DA2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54"/>
                <a:ext cx="933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49" name="Rectangle 203">
                <a:extLst>
                  <a:ext uri="{FF2B5EF4-FFF2-40B4-BE49-F238E27FC236}">
                    <a16:creationId xmlns:a16="http://schemas.microsoft.com/office/drawing/2014/main" id="{8626DF92-0D6A-4DFC-9015-250032587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62"/>
                <a:ext cx="933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50" name="Rectangle 204">
                <a:extLst>
                  <a:ext uri="{FF2B5EF4-FFF2-40B4-BE49-F238E27FC236}">
                    <a16:creationId xmlns:a16="http://schemas.microsoft.com/office/drawing/2014/main" id="{77B609BF-A145-418F-98FE-5ED40C6D1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70"/>
                <a:ext cx="933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51" name="Rectangle 205">
                <a:extLst>
                  <a:ext uri="{FF2B5EF4-FFF2-40B4-BE49-F238E27FC236}">
                    <a16:creationId xmlns:a16="http://schemas.microsoft.com/office/drawing/2014/main" id="{0333C78F-B472-485F-88C3-EBE4C7E5E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79"/>
                <a:ext cx="933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552" name="Rectangle 206">
                <a:extLst>
                  <a:ext uri="{FF2B5EF4-FFF2-40B4-BE49-F238E27FC236}">
                    <a16:creationId xmlns:a16="http://schemas.microsoft.com/office/drawing/2014/main" id="{BF1908CE-4907-431E-99E3-D7A7C4017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87"/>
                <a:ext cx="933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2" name="Group 207">
              <a:extLst>
                <a:ext uri="{FF2B5EF4-FFF2-40B4-BE49-F238E27FC236}">
                  <a16:creationId xmlns:a16="http://schemas.microsoft.com/office/drawing/2014/main" id="{46CEAD27-DE98-408F-8748-8DD39A500C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" y="503"/>
              <a:ext cx="4668" cy="1338"/>
              <a:chOff x="593" y="503"/>
              <a:chExt cx="4668" cy="1338"/>
            </a:xfrm>
          </p:grpSpPr>
          <p:sp>
            <p:nvSpPr>
              <p:cNvPr id="39153" name="Rectangle 208">
                <a:extLst>
                  <a:ext uri="{FF2B5EF4-FFF2-40B4-BE49-F238E27FC236}">
                    <a16:creationId xmlns:a16="http://schemas.microsoft.com/office/drawing/2014/main" id="{5316C901-717F-4D42-83E4-514509605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95"/>
                <a:ext cx="933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4" name="Rectangle 209">
                <a:extLst>
                  <a:ext uri="{FF2B5EF4-FFF2-40B4-BE49-F238E27FC236}">
                    <a16:creationId xmlns:a16="http://schemas.microsoft.com/office/drawing/2014/main" id="{B2BA96ED-C918-4FCE-868D-451567761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04"/>
                <a:ext cx="933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5" name="Rectangle 210">
                <a:extLst>
                  <a:ext uri="{FF2B5EF4-FFF2-40B4-BE49-F238E27FC236}">
                    <a16:creationId xmlns:a16="http://schemas.microsoft.com/office/drawing/2014/main" id="{FDE3D475-DC40-4590-BF56-385CA0B88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12"/>
                <a:ext cx="933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6" name="Rectangle 211">
                <a:extLst>
                  <a:ext uri="{FF2B5EF4-FFF2-40B4-BE49-F238E27FC236}">
                    <a16:creationId xmlns:a16="http://schemas.microsoft.com/office/drawing/2014/main" id="{CA74EB45-171D-46A9-AAB9-73909C30A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21"/>
                <a:ext cx="933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7" name="Rectangle 212">
                <a:extLst>
                  <a:ext uri="{FF2B5EF4-FFF2-40B4-BE49-F238E27FC236}">
                    <a16:creationId xmlns:a16="http://schemas.microsoft.com/office/drawing/2014/main" id="{B43B235B-057C-4971-B74E-461920FAF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29"/>
                <a:ext cx="933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8" name="Rectangle 213">
                <a:extLst>
                  <a:ext uri="{FF2B5EF4-FFF2-40B4-BE49-F238E27FC236}">
                    <a16:creationId xmlns:a16="http://schemas.microsoft.com/office/drawing/2014/main" id="{8AE89F8A-9273-4086-A44B-C3AC750B6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37"/>
                <a:ext cx="933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9" name="Rectangle 214">
                <a:extLst>
                  <a:ext uri="{FF2B5EF4-FFF2-40B4-BE49-F238E27FC236}">
                    <a16:creationId xmlns:a16="http://schemas.microsoft.com/office/drawing/2014/main" id="{962F4730-15B9-421A-8C30-16158DA90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46"/>
                <a:ext cx="933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0" name="Rectangle 215">
                <a:extLst>
                  <a:ext uri="{FF2B5EF4-FFF2-40B4-BE49-F238E27FC236}">
                    <a16:creationId xmlns:a16="http://schemas.microsoft.com/office/drawing/2014/main" id="{F175DEBD-9965-4A41-9322-1031BCBBA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54"/>
                <a:ext cx="933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1" name="Rectangle 216">
                <a:extLst>
                  <a:ext uri="{FF2B5EF4-FFF2-40B4-BE49-F238E27FC236}">
                    <a16:creationId xmlns:a16="http://schemas.microsoft.com/office/drawing/2014/main" id="{616D3A6E-9219-4373-9AB8-C5D63AD63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62"/>
                <a:ext cx="933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2" name="Rectangle 217">
                <a:extLst>
                  <a:ext uri="{FF2B5EF4-FFF2-40B4-BE49-F238E27FC236}">
                    <a16:creationId xmlns:a16="http://schemas.microsoft.com/office/drawing/2014/main" id="{A429C94F-672F-4ED6-BDAC-448600851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71"/>
                <a:ext cx="933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3" name="Rectangle 218">
                <a:extLst>
                  <a:ext uri="{FF2B5EF4-FFF2-40B4-BE49-F238E27FC236}">
                    <a16:creationId xmlns:a16="http://schemas.microsoft.com/office/drawing/2014/main" id="{CF39C0FC-9643-41AA-864F-5BB635FF8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79"/>
                <a:ext cx="933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4" name="Rectangle 219">
                <a:extLst>
                  <a:ext uri="{FF2B5EF4-FFF2-40B4-BE49-F238E27FC236}">
                    <a16:creationId xmlns:a16="http://schemas.microsoft.com/office/drawing/2014/main" id="{D92DDA05-3C2B-4988-A4E3-168E55A78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88"/>
                <a:ext cx="933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5" name="Rectangle 220">
                <a:extLst>
                  <a:ext uri="{FF2B5EF4-FFF2-40B4-BE49-F238E27FC236}">
                    <a16:creationId xmlns:a16="http://schemas.microsoft.com/office/drawing/2014/main" id="{8CA7A3F5-DE46-4DEF-AAC4-3344A70F4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96"/>
                <a:ext cx="933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6" name="Rectangle 221">
                <a:extLst>
                  <a:ext uri="{FF2B5EF4-FFF2-40B4-BE49-F238E27FC236}">
                    <a16:creationId xmlns:a16="http://schemas.microsoft.com/office/drawing/2014/main" id="{4BED78D0-678D-4DD6-86A7-E71F23EF5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04"/>
                <a:ext cx="933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7" name="Rectangle 222">
                <a:extLst>
                  <a:ext uri="{FF2B5EF4-FFF2-40B4-BE49-F238E27FC236}">
                    <a16:creationId xmlns:a16="http://schemas.microsoft.com/office/drawing/2014/main" id="{02B15CBF-AA37-4CCE-B3C5-72303490A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13"/>
                <a:ext cx="933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8" name="Rectangle 223">
                <a:extLst>
                  <a:ext uri="{FF2B5EF4-FFF2-40B4-BE49-F238E27FC236}">
                    <a16:creationId xmlns:a16="http://schemas.microsoft.com/office/drawing/2014/main" id="{2CB97E25-A389-443A-B9C6-16D0CCBA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21"/>
                <a:ext cx="933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69" name="Rectangle 224">
                <a:extLst>
                  <a:ext uri="{FF2B5EF4-FFF2-40B4-BE49-F238E27FC236}">
                    <a16:creationId xmlns:a16="http://schemas.microsoft.com/office/drawing/2014/main" id="{A852340C-DBF2-4F2E-BE47-E595D7CAF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29"/>
                <a:ext cx="933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0" name="Rectangle 225">
                <a:extLst>
                  <a:ext uri="{FF2B5EF4-FFF2-40B4-BE49-F238E27FC236}">
                    <a16:creationId xmlns:a16="http://schemas.microsoft.com/office/drawing/2014/main" id="{6D3B1C1F-EC2B-49BD-8ECA-1D4141C69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38"/>
                <a:ext cx="933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1" name="Rectangle 226">
                <a:extLst>
                  <a:ext uri="{FF2B5EF4-FFF2-40B4-BE49-F238E27FC236}">
                    <a16:creationId xmlns:a16="http://schemas.microsoft.com/office/drawing/2014/main" id="{2BB21016-CD60-43C1-8801-84029E9FC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46"/>
                <a:ext cx="933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2" name="Rectangle 227">
                <a:extLst>
                  <a:ext uri="{FF2B5EF4-FFF2-40B4-BE49-F238E27FC236}">
                    <a16:creationId xmlns:a16="http://schemas.microsoft.com/office/drawing/2014/main" id="{25C32551-3535-463B-B983-29E4A224A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55"/>
                <a:ext cx="933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3" name="Rectangle 228">
                <a:extLst>
                  <a:ext uri="{FF2B5EF4-FFF2-40B4-BE49-F238E27FC236}">
                    <a16:creationId xmlns:a16="http://schemas.microsoft.com/office/drawing/2014/main" id="{916A77BF-AB54-478C-8A0E-2AC3039ED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07"/>
                <a:ext cx="933" cy="2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4" name="Rectangle 229">
                <a:extLst>
                  <a:ext uri="{FF2B5EF4-FFF2-40B4-BE49-F238E27FC236}">
                    <a16:creationId xmlns:a16="http://schemas.microsoft.com/office/drawing/2014/main" id="{86A6FE90-1AF8-47EA-A9A5-6145FFE4B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03"/>
                <a:ext cx="933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5" name="Rectangle 230">
                <a:extLst>
                  <a:ext uri="{FF2B5EF4-FFF2-40B4-BE49-F238E27FC236}">
                    <a16:creationId xmlns:a16="http://schemas.microsoft.com/office/drawing/2014/main" id="{0D99694A-400A-40E5-8C03-BD06158D2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12"/>
                <a:ext cx="933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6" name="Rectangle 231">
                <a:extLst>
                  <a:ext uri="{FF2B5EF4-FFF2-40B4-BE49-F238E27FC236}">
                    <a16:creationId xmlns:a16="http://schemas.microsoft.com/office/drawing/2014/main" id="{8F4EE79E-1D5A-4237-99E2-1AFF67315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20"/>
                <a:ext cx="933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7" name="Rectangle 232">
                <a:extLst>
                  <a:ext uri="{FF2B5EF4-FFF2-40B4-BE49-F238E27FC236}">
                    <a16:creationId xmlns:a16="http://schemas.microsoft.com/office/drawing/2014/main" id="{359B31E1-0A61-4151-909A-5FE652BD0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28"/>
                <a:ext cx="933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8" name="Rectangle 233">
                <a:extLst>
                  <a:ext uri="{FF2B5EF4-FFF2-40B4-BE49-F238E27FC236}">
                    <a16:creationId xmlns:a16="http://schemas.microsoft.com/office/drawing/2014/main" id="{F287E821-2C80-40B2-AD5C-BF6757F26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37"/>
                <a:ext cx="933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79" name="Rectangle 234">
                <a:extLst>
                  <a:ext uri="{FF2B5EF4-FFF2-40B4-BE49-F238E27FC236}">
                    <a16:creationId xmlns:a16="http://schemas.microsoft.com/office/drawing/2014/main" id="{9B87E777-E1BD-43F3-8948-9759491CE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45"/>
                <a:ext cx="933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0" name="Rectangle 235">
                <a:extLst>
                  <a:ext uri="{FF2B5EF4-FFF2-40B4-BE49-F238E27FC236}">
                    <a16:creationId xmlns:a16="http://schemas.microsoft.com/office/drawing/2014/main" id="{E7DED446-7084-49B6-B24C-FA6A2490A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54"/>
                <a:ext cx="933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1" name="Rectangle 236">
                <a:extLst>
                  <a:ext uri="{FF2B5EF4-FFF2-40B4-BE49-F238E27FC236}">
                    <a16:creationId xmlns:a16="http://schemas.microsoft.com/office/drawing/2014/main" id="{7C8AC82D-80FC-4124-83EE-DC8DF438A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62"/>
                <a:ext cx="933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2" name="Rectangle 237">
                <a:extLst>
                  <a:ext uri="{FF2B5EF4-FFF2-40B4-BE49-F238E27FC236}">
                    <a16:creationId xmlns:a16="http://schemas.microsoft.com/office/drawing/2014/main" id="{BBE3DED5-8830-4421-B9CB-16574E0A1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70"/>
                <a:ext cx="933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3" name="Rectangle 238">
                <a:extLst>
                  <a:ext uri="{FF2B5EF4-FFF2-40B4-BE49-F238E27FC236}">
                    <a16:creationId xmlns:a16="http://schemas.microsoft.com/office/drawing/2014/main" id="{BF841C2A-73A3-42B1-8C2E-CBC8E2740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79"/>
                <a:ext cx="933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4" name="Rectangle 239">
                <a:extLst>
                  <a:ext uri="{FF2B5EF4-FFF2-40B4-BE49-F238E27FC236}">
                    <a16:creationId xmlns:a16="http://schemas.microsoft.com/office/drawing/2014/main" id="{393DCC92-F077-46A4-ACCB-AE98D0C12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87"/>
                <a:ext cx="933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5" name="Rectangle 240">
                <a:extLst>
                  <a:ext uri="{FF2B5EF4-FFF2-40B4-BE49-F238E27FC236}">
                    <a16:creationId xmlns:a16="http://schemas.microsoft.com/office/drawing/2014/main" id="{3A699BC4-D002-4524-9DF8-88D345280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595"/>
                <a:ext cx="933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6" name="Rectangle 241">
                <a:extLst>
                  <a:ext uri="{FF2B5EF4-FFF2-40B4-BE49-F238E27FC236}">
                    <a16:creationId xmlns:a16="http://schemas.microsoft.com/office/drawing/2014/main" id="{213865EA-025A-4134-8A38-6FC5F0A7A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04"/>
                <a:ext cx="933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7" name="Rectangle 242">
                <a:extLst>
                  <a:ext uri="{FF2B5EF4-FFF2-40B4-BE49-F238E27FC236}">
                    <a16:creationId xmlns:a16="http://schemas.microsoft.com/office/drawing/2014/main" id="{E2210457-C854-42F9-8381-1DDF447F2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12"/>
                <a:ext cx="933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8" name="Rectangle 243">
                <a:extLst>
                  <a:ext uri="{FF2B5EF4-FFF2-40B4-BE49-F238E27FC236}">
                    <a16:creationId xmlns:a16="http://schemas.microsoft.com/office/drawing/2014/main" id="{9533B699-9C85-4AA1-B2BA-E93E643F3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21"/>
                <a:ext cx="933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89" name="Rectangle 244">
                <a:extLst>
                  <a:ext uri="{FF2B5EF4-FFF2-40B4-BE49-F238E27FC236}">
                    <a16:creationId xmlns:a16="http://schemas.microsoft.com/office/drawing/2014/main" id="{D301D654-8469-4BF7-9D93-DFF422551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29"/>
                <a:ext cx="933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0" name="Rectangle 245">
                <a:extLst>
                  <a:ext uri="{FF2B5EF4-FFF2-40B4-BE49-F238E27FC236}">
                    <a16:creationId xmlns:a16="http://schemas.microsoft.com/office/drawing/2014/main" id="{C8FA2F74-1A98-4B06-A69F-69A243926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37"/>
                <a:ext cx="933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1" name="Rectangle 246">
                <a:extLst>
                  <a:ext uri="{FF2B5EF4-FFF2-40B4-BE49-F238E27FC236}">
                    <a16:creationId xmlns:a16="http://schemas.microsoft.com/office/drawing/2014/main" id="{1FFA4038-263F-426E-96A8-30169EB2C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46"/>
                <a:ext cx="933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2" name="Rectangle 247">
                <a:extLst>
                  <a:ext uri="{FF2B5EF4-FFF2-40B4-BE49-F238E27FC236}">
                    <a16:creationId xmlns:a16="http://schemas.microsoft.com/office/drawing/2014/main" id="{EC69B841-BEC8-4D76-8EDF-0377652BA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54"/>
                <a:ext cx="933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3" name="Rectangle 248">
                <a:extLst>
                  <a:ext uri="{FF2B5EF4-FFF2-40B4-BE49-F238E27FC236}">
                    <a16:creationId xmlns:a16="http://schemas.microsoft.com/office/drawing/2014/main" id="{001CA09C-C57B-46AA-B50F-CEAC04F11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62"/>
                <a:ext cx="933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4" name="Rectangle 249">
                <a:extLst>
                  <a:ext uri="{FF2B5EF4-FFF2-40B4-BE49-F238E27FC236}">
                    <a16:creationId xmlns:a16="http://schemas.microsoft.com/office/drawing/2014/main" id="{F6C950C6-9B35-42EE-A30F-559AB8947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71"/>
                <a:ext cx="933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5" name="Rectangle 250">
                <a:extLst>
                  <a:ext uri="{FF2B5EF4-FFF2-40B4-BE49-F238E27FC236}">
                    <a16:creationId xmlns:a16="http://schemas.microsoft.com/office/drawing/2014/main" id="{BE5BDB5B-254F-42C0-91C2-C630601A5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79"/>
                <a:ext cx="933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6" name="Rectangle 251">
                <a:extLst>
                  <a:ext uri="{FF2B5EF4-FFF2-40B4-BE49-F238E27FC236}">
                    <a16:creationId xmlns:a16="http://schemas.microsoft.com/office/drawing/2014/main" id="{9FAB6744-B1C8-400D-BE5F-56B311227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88"/>
                <a:ext cx="933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7" name="Rectangle 252">
                <a:extLst>
                  <a:ext uri="{FF2B5EF4-FFF2-40B4-BE49-F238E27FC236}">
                    <a16:creationId xmlns:a16="http://schemas.microsoft.com/office/drawing/2014/main" id="{3B163DAC-2EA5-4F37-B48F-962F55F78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696"/>
                <a:ext cx="933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8" name="Rectangle 253">
                <a:extLst>
                  <a:ext uri="{FF2B5EF4-FFF2-40B4-BE49-F238E27FC236}">
                    <a16:creationId xmlns:a16="http://schemas.microsoft.com/office/drawing/2014/main" id="{934B1482-82F2-46E1-A7C0-1479FCB37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04"/>
                <a:ext cx="933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99" name="Rectangle 254">
                <a:extLst>
                  <a:ext uri="{FF2B5EF4-FFF2-40B4-BE49-F238E27FC236}">
                    <a16:creationId xmlns:a16="http://schemas.microsoft.com/office/drawing/2014/main" id="{AA42B7BF-F5F4-40FD-BADD-4FD477772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13"/>
                <a:ext cx="933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0" name="Rectangle 255">
                <a:extLst>
                  <a:ext uri="{FF2B5EF4-FFF2-40B4-BE49-F238E27FC236}">
                    <a16:creationId xmlns:a16="http://schemas.microsoft.com/office/drawing/2014/main" id="{73AFD8C9-5533-4F13-82D1-7CB7ECC25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21"/>
                <a:ext cx="933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1" name="Rectangle 256">
                <a:extLst>
                  <a:ext uri="{FF2B5EF4-FFF2-40B4-BE49-F238E27FC236}">
                    <a16:creationId xmlns:a16="http://schemas.microsoft.com/office/drawing/2014/main" id="{D5BA8D2F-63F0-41E8-9AAB-C09F5C097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29"/>
                <a:ext cx="933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2" name="Rectangle 257">
                <a:extLst>
                  <a:ext uri="{FF2B5EF4-FFF2-40B4-BE49-F238E27FC236}">
                    <a16:creationId xmlns:a16="http://schemas.microsoft.com/office/drawing/2014/main" id="{A86D1FF0-0FE0-4896-B089-94F37308D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38"/>
                <a:ext cx="933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3" name="Rectangle 258">
                <a:extLst>
                  <a:ext uri="{FF2B5EF4-FFF2-40B4-BE49-F238E27FC236}">
                    <a16:creationId xmlns:a16="http://schemas.microsoft.com/office/drawing/2014/main" id="{AB108BFD-FEF9-433D-A415-941BEE264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46"/>
                <a:ext cx="933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4" name="Rectangle 259">
                <a:extLst>
                  <a:ext uri="{FF2B5EF4-FFF2-40B4-BE49-F238E27FC236}">
                    <a16:creationId xmlns:a16="http://schemas.microsoft.com/office/drawing/2014/main" id="{BEBF439A-F3A6-47F4-9602-CF8BEA6A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55"/>
                <a:ext cx="933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5" name="Rectangle 260">
                <a:extLst>
                  <a:ext uri="{FF2B5EF4-FFF2-40B4-BE49-F238E27FC236}">
                    <a16:creationId xmlns:a16="http://schemas.microsoft.com/office/drawing/2014/main" id="{4466A30A-190E-44F3-BAD6-4B04C8BCE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03"/>
                <a:ext cx="934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6" name="Rectangle 261">
                <a:extLst>
                  <a:ext uri="{FF2B5EF4-FFF2-40B4-BE49-F238E27FC236}">
                    <a16:creationId xmlns:a16="http://schemas.microsoft.com/office/drawing/2014/main" id="{62ABF6B0-9A77-40C8-98A4-731282422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12"/>
                <a:ext cx="934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7" name="Rectangle 262">
                <a:extLst>
                  <a:ext uri="{FF2B5EF4-FFF2-40B4-BE49-F238E27FC236}">
                    <a16:creationId xmlns:a16="http://schemas.microsoft.com/office/drawing/2014/main" id="{ED880D71-330D-4B0F-80E4-F90B1246A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20"/>
                <a:ext cx="934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8" name="Rectangle 263">
                <a:extLst>
                  <a:ext uri="{FF2B5EF4-FFF2-40B4-BE49-F238E27FC236}">
                    <a16:creationId xmlns:a16="http://schemas.microsoft.com/office/drawing/2014/main" id="{5EB959F4-4E1E-4722-8A0C-8983A4938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28"/>
                <a:ext cx="934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09" name="Rectangle 264">
                <a:extLst>
                  <a:ext uri="{FF2B5EF4-FFF2-40B4-BE49-F238E27FC236}">
                    <a16:creationId xmlns:a16="http://schemas.microsoft.com/office/drawing/2014/main" id="{A9075F3B-8636-4850-AFC5-66AAB6694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37"/>
                <a:ext cx="934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0" name="Rectangle 265">
                <a:extLst>
                  <a:ext uri="{FF2B5EF4-FFF2-40B4-BE49-F238E27FC236}">
                    <a16:creationId xmlns:a16="http://schemas.microsoft.com/office/drawing/2014/main" id="{7A8373FB-0324-4B25-8EAD-EA19AF630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45"/>
                <a:ext cx="934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1" name="Rectangle 266">
                <a:extLst>
                  <a:ext uri="{FF2B5EF4-FFF2-40B4-BE49-F238E27FC236}">
                    <a16:creationId xmlns:a16="http://schemas.microsoft.com/office/drawing/2014/main" id="{5709D90D-B90B-4679-9CF7-A849C2A8F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54"/>
                <a:ext cx="934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2" name="Rectangle 267">
                <a:extLst>
                  <a:ext uri="{FF2B5EF4-FFF2-40B4-BE49-F238E27FC236}">
                    <a16:creationId xmlns:a16="http://schemas.microsoft.com/office/drawing/2014/main" id="{E2B6A216-5204-49DF-BF24-9EE62F7E4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62"/>
                <a:ext cx="934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3" name="Rectangle 268">
                <a:extLst>
                  <a:ext uri="{FF2B5EF4-FFF2-40B4-BE49-F238E27FC236}">
                    <a16:creationId xmlns:a16="http://schemas.microsoft.com/office/drawing/2014/main" id="{AD3F8D0D-67D7-4620-9188-D1FC509A6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70"/>
                <a:ext cx="934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4" name="Rectangle 269">
                <a:extLst>
                  <a:ext uri="{FF2B5EF4-FFF2-40B4-BE49-F238E27FC236}">
                    <a16:creationId xmlns:a16="http://schemas.microsoft.com/office/drawing/2014/main" id="{86FF19A6-642D-494C-BBBC-C929D6DD7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79"/>
                <a:ext cx="934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5" name="Rectangle 270">
                <a:extLst>
                  <a:ext uri="{FF2B5EF4-FFF2-40B4-BE49-F238E27FC236}">
                    <a16:creationId xmlns:a16="http://schemas.microsoft.com/office/drawing/2014/main" id="{92B37BC5-63F5-43CE-A8AF-558C7386F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87"/>
                <a:ext cx="934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6" name="Rectangle 271">
                <a:extLst>
                  <a:ext uri="{FF2B5EF4-FFF2-40B4-BE49-F238E27FC236}">
                    <a16:creationId xmlns:a16="http://schemas.microsoft.com/office/drawing/2014/main" id="{E2AE44CD-2A1C-4302-B01C-2ABECDB0B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95"/>
                <a:ext cx="934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7" name="Rectangle 272">
                <a:extLst>
                  <a:ext uri="{FF2B5EF4-FFF2-40B4-BE49-F238E27FC236}">
                    <a16:creationId xmlns:a16="http://schemas.microsoft.com/office/drawing/2014/main" id="{706A0E40-DE6E-4660-9889-9152E42D8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04"/>
                <a:ext cx="934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8" name="Rectangle 273">
                <a:extLst>
                  <a:ext uri="{FF2B5EF4-FFF2-40B4-BE49-F238E27FC236}">
                    <a16:creationId xmlns:a16="http://schemas.microsoft.com/office/drawing/2014/main" id="{B7E07797-2290-4E95-8EF8-4D1AB1C20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12"/>
                <a:ext cx="934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19" name="Rectangle 274">
                <a:extLst>
                  <a:ext uri="{FF2B5EF4-FFF2-40B4-BE49-F238E27FC236}">
                    <a16:creationId xmlns:a16="http://schemas.microsoft.com/office/drawing/2014/main" id="{EAC5742E-24F7-4AAE-8EE0-16361E82C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21"/>
                <a:ext cx="934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0" name="Rectangle 275">
                <a:extLst>
                  <a:ext uri="{FF2B5EF4-FFF2-40B4-BE49-F238E27FC236}">
                    <a16:creationId xmlns:a16="http://schemas.microsoft.com/office/drawing/2014/main" id="{19E35BDE-73D5-4783-9A1B-9A0EC3D90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29"/>
                <a:ext cx="934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1" name="Rectangle 276">
                <a:extLst>
                  <a:ext uri="{FF2B5EF4-FFF2-40B4-BE49-F238E27FC236}">
                    <a16:creationId xmlns:a16="http://schemas.microsoft.com/office/drawing/2014/main" id="{AB74BBE0-3372-4350-B4FF-FCE676105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37"/>
                <a:ext cx="934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2" name="Rectangle 277">
                <a:extLst>
                  <a:ext uri="{FF2B5EF4-FFF2-40B4-BE49-F238E27FC236}">
                    <a16:creationId xmlns:a16="http://schemas.microsoft.com/office/drawing/2014/main" id="{E4330F90-D6C4-4B5F-9E67-88C431C94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46"/>
                <a:ext cx="934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3" name="Rectangle 278">
                <a:extLst>
                  <a:ext uri="{FF2B5EF4-FFF2-40B4-BE49-F238E27FC236}">
                    <a16:creationId xmlns:a16="http://schemas.microsoft.com/office/drawing/2014/main" id="{991A7455-1052-48DA-B7B6-FD329074F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54"/>
                <a:ext cx="934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4" name="Rectangle 279">
                <a:extLst>
                  <a:ext uri="{FF2B5EF4-FFF2-40B4-BE49-F238E27FC236}">
                    <a16:creationId xmlns:a16="http://schemas.microsoft.com/office/drawing/2014/main" id="{2EDF572C-BA38-46B0-B535-B62CB6D68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62"/>
                <a:ext cx="934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5" name="Rectangle 280">
                <a:extLst>
                  <a:ext uri="{FF2B5EF4-FFF2-40B4-BE49-F238E27FC236}">
                    <a16:creationId xmlns:a16="http://schemas.microsoft.com/office/drawing/2014/main" id="{14F73787-FC76-4C46-8A71-E62881FE7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71"/>
                <a:ext cx="934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6" name="Rectangle 281">
                <a:extLst>
                  <a:ext uri="{FF2B5EF4-FFF2-40B4-BE49-F238E27FC236}">
                    <a16:creationId xmlns:a16="http://schemas.microsoft.com/office/drawing/2014/main" id="{AA8B5B6C-4C94-4571-8486-C11AB5162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79"/>
                <a:ext cx="934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7" name="Rectangle 282">
                <a:extLst>
                  <a:ext uri="{FF2B5EF4-FFF2-40B4-BE49-F238E27FC236}">
                    <a16:creationId xmlns:a16="http://schemas.microsoft.com/office/drawing/2014/main" id="{7FE6BD4D-D88A-4F54-844E-034439893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88"/>
                <a:ext cx="934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8" name="Rectangle 283">
                <a:extLst>
                  <a:ext uri="{FF2B5EF4-FFF2-40B4-BE49-F238E27FC236}">
                    <a16:creationId xmlns:a16="http://schemas.microsoft.com/office/drawing/2014/main" id="{7FFC9BBA-5BC0-402D-B07D-567879451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96"/>
                <a:ext cx="934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29" name="Rectangle 284">
                <a:extLst>
                  <a:ext uri="{FF2B5EF4-FFF2-40B4-BE49-F238E27FC236}">
                    <a16:creationId xmlns:a16="http://schemas.microsoft.com/office/drawing/2014/main" id="{B83C5409-69AB-43F7-8BAE-3A14FE8A8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04"/>
                <a:ext cx="934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0" name="Rectangle 285">
                <a:extLst>
                  <a:ext uri="{FF2B5EF4-FFF2-40B4-BE49-F238E27FC236}">
                    <a16:creationId xmlns:a16="http://schemas.microsoft.com/office/drawing/2014/main" id="{081C2E5D-8C90-4A47-A7AA-639D848C2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13"/>
                <a:ext cx="934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1" name="Rectangle 286">
                <a:extLst>
                  <a:ext uri="{FF2B5EF4-FFF2-40B4-BE49-F238E27FC236}">
                    <a16:creationId xmlns:a16="http://schemas.microsoft.com/office/drawing/2014/main" id="{20758B27-6FDB-43FD-ABEB-ED1B7DADC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21"/>
                <a:ext cx="934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2" name="Rectangle 287">
                <a:extLst>
                  <a:ext uri="{FF2B5EF4-FFF2-40B4-BE49-F238E27FC236}">
                    <a16:creationId xmlns:a16="http://schemas.microsoft.com/office/drawing/2014/main" id="{C16300EB-00C1-484B-A7C0-96D203CC0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29"/>
                <a:ext cx="934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3" name="Rectangle 288">
                <a:extLst>
                  <a:ext uri="{FF2B5EF4-FFF2-40B4-BE49-F238E27FC236}">
                    <a16:creationId xmlns:a16="http://schemas.microsoft.com/office/drawing/2014/main" id="{CCF3C4F0-DCB6-4B80-B9FB-3BCA9BA03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38"/>
                <a:ext cx="934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4" name="Rectangle 289">
                <a:extLst>
                  <a:ext uri="{FF2B5EF4-FFF2-40B4-BE49-F238E27FC236}">
                    <a16:creationId xmlns:a16="http://schemas.microsoft.com/office/drawing/2014/main" id="{1138983D-E29B-45CC-96BF-76B3A1AF1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46"/>
                <a:ext cx="934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5" name="Rectangle 290">
                <a:extLst>
                  <a:ext uri="{FF2B5EF4-FFF2-40B4-BE49-F238E27FC236}">
                    <a16:creationId xmlns:a16="http://schemas.microsoft.com/office/drawing/2014/main" id="{0645E1D2-D96B-48FE-9847-AB0FBF1C2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55"/>
                <a:ext cx="934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6" name="Rectangle 291">
                <a:extLst>
                  <a:ext uri="{FF2B5EF4-FFF2-40B4-BE49-F238E27FC236}">
                    <a16:creationId xmlns:a16="http://schemas.microsoft.com/office/drawing/2014/main" id="{620BF8F8-6322-4DEE-8A2B-5F680E1D6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07"/>
                <a:ext cx="934" cy="2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7" name="Rectangle 292">
                <a:extLst>
                  <a:ext uri="{FF2B5EF4-FFF2-40B4-BE49-F238E27FC236}">
                    <a16:creationId xmlns:a16="http://schemas.microsoft.com/office/drawing/2014/main" id="{4C33226B-3E3A-4D81-A414-7510A528D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03"/>
                <a:ext cx="934" cy="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8" name="Rectangle 293">
                <a:extLst>
                  <a:ext uri="{FF2B5EF4-FFF2-40B4-BE49-F238E27FC236}">
                    <a16:creationId xmlns:a16="http://schemas.microsoft.com/office/drawing/2014/main" id="{5B3CC5B3-807A-486E-B82D-D938808B7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12"/>
                <a:ext cx="934" cy="8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39" name="Rectangle 294">
                <a:extLst>
                  <a:ext uri="{FF2B5EF4-FFF2-40B4-BE49-F238E27FC236}">
                    <a16:creationId xmlns:a16="http://schemas.microsoft.com/office/drawing/2014/main" id="{E0BEACB4-D172-4B49-882C-75CC6AD8A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20"/>
                <a:ext cx="934" cy="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0" name="Rectangle 295">
                <a:extLst>
                  <a:ext uri="{FF2B5EF4-FFF2-40B4-BE49-F238E27FC236}">
                    <a16:creationId xmlns:a16="http://schemas.microsoft.com/office/drawing/2014/main" id="{C4AEE0CF-3B0B-4A8E-8AE8-AF3A96E2E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28"/>
                <a:ext cx="934" cy="9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1" name="Rectangle 296">
                <a:extLst>
                  <a:ext uri="{FF2B5EF4-FFF2-40B4-BE49-F238E27FC236}">
                    <a16:creationId xmlns:a16="http://schemas.microsoft.com/office/drawing/2014/main" id="{56786BCE-3314-4718-A8EB-80AB841CE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37"/>
                <a:ext cx="934" cy="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2" name="Rectangle 297">
                <a:extLst>
                  <a:ext uri="{FF2B5EF4-FFF2-40B4-BE49-F238E27FC236}">
                    <a16:creationId xmlns:a16="http://schemas.microsoft.com/office/drawing/2014/main" id="{0798F1A6-BE72-477A-BAF4-B56FF60AD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45"/>
                <a:ext cx="934" cy="9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3" name="Rectangle 298">
                <a:extLst>
                  <a:ext uri="{FF2B5EF4-FFF2-40B4-BE49-F238E27FC236}">
                    <a16:creationId xmlns:a16="http://schemas.microsoft.com/office/drawing/2014/main" id="{05FC01AF-4DA7-45B6-ABB5-DE61D26AD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54"/>
                <a:ext cx="934" cy="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4" name="Rectangle 299">
                <a:extLst>
                  <a:ext uri="{FF2B5EF4-FFF2-40B4-BE49-F238E27FC236}">
                    <a16:creationId xmlns:a16="http://schemas.microsoft.com/office/drawing/2014/main" id="{7E2323FD-65A1-4365-9F0A-43C184BB2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62"/>
                <a:ext cx="934" cy="8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5" name="Rectangle 300">
                <a:extLst>
                  <a:ext uri="{FF2B5EF4-FFF2-40B4-BE49-F238E27FC236}">
                    <a16:creationId xmlns:a16="http://schemas.microsoft.com/office/drawing/2014/main" id="{F640D3FE-EA15-4BCA-B03B-F9BDE5525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70"/>
                <a:ext cx="934" cy="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6" name="Rectangle 301">
                <a:extLst>
                  <a:ext uri="{FF2B5EF4-FFF2-40B4-BE49-F238E27FC236}">
                    <a16:creationId xmlns:a16="http://schemas.microsoft.com/office/drawing/2014/main" id="{1DF4898C-A45F-4BC4-9D46-73C59BBAF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79"/>
                <a:ext cx="934" cy="8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7" name="Rectangle 302">
                <a:extLst>
                  <a:ext uri="{FF2B5EF4-FFF2-40B4-BE49-F238E27FC236}">
                    <a16:creationId xmlns:a16="http://schemas.microsoft.com/office/drawing/2014/main" id="{1B1B22F8-8940-4F18-A95D-057519B0E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87"/>
                <a:ext cx="934" cy="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8" name="Rectangle 303">
                <a:extLst>
                  <a:ext uri="{FF2B5EF4-FFF2-40B4-BE49-F238E27FC236}">
                    <a16:creationId xmlns:a16="http://schemas.microsoft.com/office/drawing/2014/main" id="{A14FDA66-F444-49E8-8D58-A9FE2EAB5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595"/>
                <a:ext cx="934" cy="9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49" name="Rectangle 304">
                <a:extLst>
                  <a:ext uri="{FF2B5EF4-FFF2-40B4-BE49-F238E27FC236}">
                    <a16:creationId xmlns:a16="http://schemas.microsoft.com/office/drawing/2014/main" id="{19203E15-CA14-44B4-9D0B-BCA1F6955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04"/>
                <a:ext cx="934" cy="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0" name="Rectangle 305">
                <a:extLst>
                  <a:ext uri="{FF2B5EF4-FFF2-40B4-BE49-F238E27FC236}">
                    <a16:creationId xmlns:a16="http://schemas.microsoft.com/office/drawing/2014/main" id="{1A41B1A9-5573-4D5F-B4A0-78DFCEAF1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12"/>
                <a:ext cx="934" cy="9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1" name="Rectangle 306">
                <a:extLst>
                  <a:ext uri="{FF2B5EF4-FFF2-40B4-BE49-F238E27FC236}">
                    <a16:creationId xmlns:a16="http://schemas.microsoft.com/office/drawing/2014/main" id="{67A48B68-E7C4-4FC9-AEA4-1653AB2C8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21"/>
                <a:ext cx="934" cy="8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2" name="Rectangle 307">
                <a:extLst>
                  <a:ext uri="{FF2B5EF4-FFF2-40B4-BE49-F238E27FC236}">
                    <a16:creationId xmlns:a16="http://schemas.microsoft.com/office/drawing/2014/main" id="{5165BDED-EAB2-4E96-943A-8449A3E4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29"/>
                <a:ext cx="934" cy="8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3" name="Rectangle 308">
                <a:extLst>
                  <a:ext uri="{FF2B5EF4-FFF2-40B4-BE49-F238E27FC236}">
                    <a16:creationId xmlns:a16="http://schemas.microsoft.com/office/drawing/2014/main" id="{F39B4A02-955E-4E5C-9F43-BBB0181DA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37"/>
                <a:ext cx="934" cy="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4" name="Rectangle 309">
                <a:extLst>
                  <a:ext uri="{FF2B5EF4-FFF2-40B4-BE49-F238E27FC236}">
                    <a16:creationId xmlns:a16="http://schemas.microsoft.com/office/drawing/2014/main" id="{FCE57A74-F735-46E1-BC0D-E928A0CA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46"/>
                <a:ext cx="934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5" name="Rectangle 310">
                <a:extLst>
                  <a:ext uri="{FF2B5EF4-FFF2-40B4-BE49-F238E27FC236}">
                    <a16:creationId xmlns:a16="http://schemas.microsoft.com/office/drawing/2014/main" id="{4FB83676-29FF-4DBD-BEF9-5F3B01660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54"/>
                <a:ext cx="934" cy="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6" name="Rectangle 311">
                <a:extLst>
                  <a:ext uri="{FF2B5EF4-FFF2-40B4-BE49-F238E27FC236}">
                    <a16:creationId xmlns:a16="http://schemas.microsoft.com/office/drawing/2014/main" id="{55143512-EB91-4AD8-8226-5E1D172CC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62"/>
                <a:ext cx="934" cy="9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7" name="Rectangle 312">
                <a:extLst>
                  <a:ext uri="{FF2B5EF4-FFF2-40B4-BE49-F238E27FC236}">
                    <a16:creationId xmlns:a16="http://schemas.microsoft.com/office/drawing/2014/main" id="{45972278-9FE7-43CE-B01F-479A9C2ED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71"/>
                <a:ext cx="934" cy="8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8" name="Rectangle 313">
                <a:extLst>
                  <a:ext uri="{FF2B5EF4-FFF2-40B4-BE49-F238E27FC236}">
                    <a16:creationId xmlns:a16="http://schemas.microsoft.com/office/drawing/2014/main" id="{41C3383E-B26E-4861-9893-A11072CF1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79"/>
                <a:ext cx="934" cy="9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59" name="Rectangle 314">
                <a:extLst>
                  <a:ext uri="{FF2B5EF4-FFF2-40B4-BE49-F238E27FC236}">
                    <a16:creationId xmlns:a16="http://schemas.microsoft.com/office/drawing/2014/main" id="{173A97C5-2FF5-4855-BDBA-8676DCE12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88"/>
                <a:ext cx="934" cy="8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0" name="Rectangle 315">
                <a:extLst>
                  <a:ext uri="{FF2B5EF4-FFF2-40B4-BE49-F238E27FC236}">
                    <a16:creationId xmlns:a16="http://schemas.microsoft.com/office/drawing/2014/main" id="{BDEDAAAE-BB52-4181-B775-39C4457CA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696"/>
                <a:ext cx="934" cy="8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1" name="Rectangle 316">
                <a:extLst>
                  <a:ext uri="{FF2B5EF4-FFF2-40B4-BE49-F238E27FC236}">
                    <a16:creationId xmlns:a16="http://schemas.microsoft.com/office/drawing/2014/main" id="{FC475C26-8EF9-4EB1-9341-9D9B02D9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04"/>
                <a:ext cx="934" cy="9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2" name="Rectangle 317">
                <a:extLst>
                  <a:ext uri="{FF2B5EF4-FFF2-40B4-BE49-F238E27FC236}">
                    <a16:creationId xmlns:a16="http://schemas.microsoft.com/office/drawing/2014/main" id="{E42EBEFF-58A0-4212-9020-2BFFA678A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13"/>
                <a:ext cx="934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3" name="Rectangle 318">
                <a:extLst>
                  <a:ext uri="{FF2B5EF4-FFF2-40B4-BE49-F238E27FC236}">
                    <a16:creationId xmlns:a16="http://schemas.microsoft.com/office/drawing/2014/main" id="{94BF73F7-8A7C-4C32-8ABE-688922742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21"/>
                <a:ext cx="934" cy="8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4" name="Rectangle 319">
                <a:extLst>
                  <a:ext uri="{FF2B5EF4-FFF2-40B4-BE49-F238E27FC236}">
                    <a16:creationId xmlns:a16="http://schemas.microsoft.com/office/drawing/2014/main" id="{136AF5DF-30F8-47D8-A0AC-27DC829AB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29"/>
                <a:ext cx="934" cy="9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5" name="Rectangle 320">
                <a:extLst>
                  <a:ext uri="{FF2B5EF4-FFF2-40B4-BE49-F238E27FC236}">
                    <a16:creationId xmlns:a16="http://schemas.microsoft.com/office/drawing/2014/main" id="{4BD1A869-F875-417F-8602-336C1FBF90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38"/>
                <a:ext cx="934" cy="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6" name="Rectangle 321">
                <a:extLst>
                  <a:ext uri="{FF2B5EF4-FFF2-40B4-BE49-F238E27FC236}">
                    <a16:creationId xmlns:a16="http://schemas.microsoft.com/office/drawing/2014/main" id="{2A5D312A-A231-441E-880D-635C7ED7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46"/>
                <a:ext cx="934" cy="9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7" name="Rectangle 322">
                <a:extLst>
                  <a:ext uri="{FF2B5EF4-FFF2-40B4-BE49-F238E27FC236}">
                    <a16:creationId xmlns:a16="http://schemas.microsoft.com/office/drawing/2014/main" id="{412D905B-8C30-4F9C-9E92-F5B046D2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55"/>
                <a:ext cx="934" cy="4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8" name="Rectangle 323">
                <a:extLst>
                  <a:ext uri="{FF2B5EF4-FFF2-40B4-BE49-F238E27FC236}">
                    <a16:creationId xmlns:a16="http://schemas.microsoft.com/office/drawing/2014/main" id="{D6FC10A7-4836-4A84-B73D-929E52DFB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41"/>
                <a:ext cx="934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69" name="Rectangle 324">
                <a:extLst>
                  <a:ext uri="{FF2B5EF4-FFF2-40B4-BE49-F238E27FC236}">
                    <a16:creationId xmlns:a16="http://schemas.microsoft.com/office/drawing/2014/main" id="{B05B7497-3F51-4824-83BD-8B637BA2B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77"/>
                <a:ext cx="934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0" name="Rectangle 325">
                <a:extLst>
                  <a:ext uri="{FF2B5EF4-FFF2-40B4-BE49-F238E27FC236}">
                    <a16:creationId xmlns:a16="http://schemas.microsoft.com/office/drawing/2014/main" id="{F9A5692F-A856-4486-A4CE-F2D225C25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813"/>
                <a:ext cx="934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1" name="Rectangle 326">
                <a:extLst>
                  <a:ext uri="{FF2B5EF4-FFF2-40B4-BE49-F238E27FC236}">
                    <a16:creationId xmlns:a16="http://schemas.microsoft.com/office/drawing/2014/main" id="{880FF69C-B955-47E6-9A87-9A6A82F18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849"/>
                <a:ext cx="934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2" name="Rectangle 327">
                <a:extLst>
                  <a:ext uri="{FF2B5EF4-FFF2-40B4-BE49-F238E27FC236}">
                    <a16:creationId xmlns:a16="http://schemas.microsoft.com/office/drawing/2014/main" id="{89E23569-05E5-449E-9CF7-3A44688D2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885"/>
                <a:ext cx="934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3" name="Rectangle 328">
                <a:extLst>
                  <a:ext uri="{FF2B5EF4-FFF2-40B4-BE49-F238E27FC236}">
                    <a16:creationId xmlns:a16="http://schemas.microsoft.com/office/drawing/2014/main" id="{A723F28D-C023-49BD-8D86-4F07CC580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921"/>
                <a:ext cx="934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4" name="Rectangle 329">
                <a:extLst>
                  <a:ext uri="{FF2B5EF4-FFF2-40B4-BE49-F238E27FC236}">
                    <a16:creationId xmlns:a16="http://schemas.microsoft.com/office/drawing/2014/main" id="{AA29781A-2DEF-42D8-B4E1-4DF8EBA89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957"/>
                <a:ext cx="934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5" name="Rectangle 330">
                <a:extLst>
                  <a:ext uri="{FF2B5EF4-FFF2-40B4-BE49-F238E27FC236}">
                    <a16:creationId xmlns:a16="http://schemas.microsoft.com/office/drawing/2014/main" id="{73E8A8AC-A548-4019-9E5A-886F2481B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994"/>
                <a:ext cx="934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6" name="Rectangle 331">
                <a:extLst>
                  <a:ext uri="{FF2B5EF4-FFF2-40B4-BE49-F238E27FC236}">
                    <a16:creationId xmlns:a16="http://schemas.microsoft.com/office/drawing/2014/main" id="{AD9D6EE0-C7B6-4333-987B-7CFE70CAA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030"/>
                <a:ext cx="934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7" name="Rectangle 332">
                <a:extLst>
                  <a:ext uri="{FF2B5EF4-FFF2-40B4-BE49-F238E27FC236}">
                    <a16:creationId xmlns:a16="http://schemas.microsoft.com/office/drawing/2014/main" id="{F3632C0F-9C4C-4671-81CF-ACFE0F40B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066"/>
                <a:ext cx="934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8" name="Rectangle 333">
                <a:extLst>
                  <a:ext uri="{FF2B5EF4-FFF2-40B4-BE49-F238E27FC236}">
                    <a16:creationId xmlns:a16="http://schemas.microsoft.com/office/drawing/2014/main" id="{ABBF608E-2E81-4E48-BF3F-176294199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102"/>
                <a:ext cx="934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79" name="Rectangle 334">
                <a:extLst>
                  <a:ext uri="{FF2B5EF4-FFF2-40B4-BE49-F238E27FC236}">
                    <a16:creationId xmlns:a16="http://schemas.microsoft.com/office/drawing/2014/main" id="{ED0316CB-F6EB-4D31-9F09-DDAC1F430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138"/>
                <a:ext cx="934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0" name="Rectangle 335">
                <a:extLst>
                  <a:ext uri="{FF2B5EF4-FFF2-40B4-BE49-F238E27FC236}">
                    <a16:creationId xmlns:a16="http://schemas.microsoft.com/office/drawing/2014/main" id="{5C4BB1F1-8CA6-4AF4-B42A-5AECC92DD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174"/>
                <a:ext cx="934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1" name="Rectangle 336">
                <a:extLst>
                  <a:ext uri="{FF2B5EF4-FFF2-40B4-BE49-F238E27FC236}">
                    <a16:creationId xmlns:a16="http://schemas.microsoft.com/office/drawing/2014/main" id="{58AACD53-9929-433B-9DAC-0FCC1EF73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210"/>
                <a:ext cx="934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2" name="Rectangle 337">
                <a:extLst>
                  <a:ext uri="{FF2B5EF4-FFF2-40B4-BE49-F238E27FC236}">
                    <a16:creationId xmlns:a16="http://schemas.microsoft.com/office/drawing/2014/main" id="{706A6E62-747E-42E8-8571-513F40838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246"/>
                <a:ext cx="934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3" name="Rectangle 338">
                <a:extLst>
                  <a:ext uri="{FF2B5EF4-FFF2-40B4-BE49-F238E27FC236}">
                    <a16:creationId xmlns:a16="http://schemas.microsoft.com/office/drawing/2014/main" id="{13181E3F-3608-4A51-B194-513AE50E7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282"/>
                <a:ext cx="934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4" name="Rectangle 339">
                <a:extLst>
                  <a:ext uri="{FF2B5EF4-FFF2-40B4-BE49-F238E27FC236}">
                    <a16:creationId xmlns:a16="http://schemas.microsoft.com/office/drawing/2014/main" id="{1D5EBB61-EDFF-4A7D-B84E-211D47F15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318"/>
                <a:ext cx="934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5" name="Rectangle 340">
                <a:extLst>
                  <a:ext uri="{FF2B5EF4-FFF2-40B4-BE49-F238E27FC236}">
                    <a16:creationId xmlns:a16="http://schemas.microsoft.com/office/drawing/2014/main" id="{12DCA0E1-A423-4A54-806C-C3C20E1C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354"/>
                <a:ext cx="934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6" name="Rectangle 341">
                <a:extLst>
                  <a:ext uri="{FF2B5EF4-FFF2-40B4-BE49-F238E27FC236}">
                    <a16:creationId xmlns:a16="http://schemas.microsoft.com/office/drawing/2014/main" id="{D5C5BD53-BF3C-4897-BEFE-525163C2D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390"/>
                <a:ext cx="934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7" name="Rectangle 342">
                <a:extLst>
                  <a:ext uri="{FF2B5EF4-FFF2-40B4-BE49-F238E27FC236}">
                    <a16:creationId xmlns:a16="http://schemas.microsoft.com/office/drawing/2014/main" id="{E54304CF-F95A-45E9-85B9-9822A8008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426"/>
                <a:ext cx="934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8" name="Rectangle 343">
                <a:extLst>
                  <a:ext uri="{FF2B5EF4-FFF2-40B4-BE49-F238E27FC236}">
                    <a16:creationId xmlns:a16="http://schemas.microsoft.com/office/drawing/2014/main" id="{E7200941-6D79-4532-8772-CC340FD96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462"/>
                <a:ext cx="934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89" name="Rectangle 344">
                <a:extLst>
                  <a:ext uri="{FF2B5EF4-FFF2-40B4-BE49-F238E27FC236}">
                    <a16:creationId xmlns:a16="http://schemas.microsoft.com/office/drawing/2014/main" id="{C7BA228C-C5C2-43CA-A457-2908B4107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498"/>
                <a:ext cx="934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0" name="Rectangle 345">
                <a:extLst>
                  <a:ext uri="{FF2B5EF4-FFF2-40B4-BE49-F238E27FC236}">
                    <a16:creationId xmlns:a16="http://schemas.microsoft.com/office/drawing/2014/main" id="{351BF887-5CA9-4956-9CF6-6D01630EC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534"/>
                <a:ext cx="934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1" name="Rectangle 346">
                <a:extLst>
                  <a:ext uri="{FF2B5EF4-FFF2-40B4-BE49-F238E27FC236}">
                    <a16:creationId xmlns:a16="http://schemas.microsoft.com/office/drawing/2014/main" id="{FB4A702C-0293-4285-BBF9-6B8280D9C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570"/>
                <a:ext cx="934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2" name="Rectangle 347">
                <a:extLst>
                  <a:ext uri="{FF2B5EF4-FFF2-40B4-BE49-F238E27FC236}">
                    <a16:creationId xmlns:a16="http://schemas.microsoft.com/office/drawing/2014/main" id="{E220A670-B682-40E7-8310-043E0A28C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606"/>
                <a:ext cx="934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3" name="Rectangle 348">
                <a:extLst>
                  <a:ext uri="{FF2B5EF4-FFF2-40B4-BE49-F238E27FC236}">
                    <a16:creationId xmlns:a16="http://schemas.microsoft.com/office/drawing/2014/main" id="{386D3D62-9519-46FE-8D0A-2E5C7086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643"/>
                <a:ext cx="934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4" name="Rectangle 349">
                <a:extLst>
                  <a:ext uri="{FF2B5EF4-FFF2-40B4-BE49-F238E27FC236}">
                    <a16:creationId xmlns:a16="http://schemas.microsoft.com/office/drawing/2014/main" id="{F9923B71-E678-49EA-8C48-2A7AB19DD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679"/>
                <a:ext cx="934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5" name="Rectangle 350">
                <a:extLst>
                  <a:ext uri="{FF2B5EF4-FFF2-40B4-BE49-F238E27FC236}">
                    <a16:creationId xmlns:a16="http://schemas.microsoft.com/office/drawing/2014/main" id="{BC22D036-2D64-4E7D-A55E-B8FA93ED2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715"/>
                <a:ext cx="934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6" name="Rectangle 351">
                <a:extLst>
                  <a:ext uri="{FF2B5EF4-FFF2-40B4-BE49-F238E27FC236}">
                    <a16:creationId xmlns:a16="http://schemas.microsoft.com/office/drawing/2014/main" id="{B22DE9EE-A69D-487D-AE41-C56812872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751"/>
                <a:ext cx="934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7" name="Rectangle 352">
                <a:extLst>
                  <a:ext uri="{FF2B5EF4-FFF2-40B4-BE49-F238E27FC236}">
                    <a16:creationId xmlns:a16="http://schemas.microsoft.com/office/drawing/2014/main" id="{E466753B-EE56-469A-AA8F-E1AC88E12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787"/>
                <a:ext cx="934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8" name="Rectangle 353">
                <a:extLst>
                  <a:ext uri="{FF2B5EF4-FFF2-40B4-BE49-F238E27FC236}">
                    <a16:creationId xmlns:a16="http://schemas.microsoft.com/office/drawing/2014/main" id="{6CA70462-9D75-4D59-990E-505DDF84E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23"/>
                <a:ext cx="934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299" name="Rectangle 354">
                <a:extLst>
                  <a:ext uri="{FF2B5EF4-FFF2-40B4-BE49-F238E27FC236}">
                    <a16:creationId xmlns:a16="http://schemas.microsoft.com/office/drawing/2014/main" id="{55DE1E1D-229C-46F3-B8FB-0892A7764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59"/>
                <a:ext cx="934" cy="108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0" name="Rectangle 355">
                <a:extLst>
                  <a:ext uri="{FF2B5EF4-FFF2-40B4-BE49-F238E27FC236}">
                    <a16:creationId xmlns:a16="http://schemas.microsoft.com/office/drawing/2014/main" id="{1705D752-D734-49E6-A8D1-F29480CE9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41"/>
                <a:ext cx="934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1" name="Rectangle 356">
                <a:extLst>
                  <a:ext uri="{FF2B5EF4-FFF2-40B4-BE49-F238E27FC236}">
                    <a16:creationId xmlns:a16="http://schemas.microsoft.com/office/drawing/2014/main" id="{49DF138B-6CE0-427B-84AF-19DF6BCE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777"/>
                <a:ext cx="934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2" name="Rectangle 357">
                <a:extLst>
                  <a:ext uri="{FF2B5EF4-FFF2-40B4-BE49-F238E27FC236}">
                    <a16:creationId xmlns:a16="http://schemas.microsoft.com/office/drawing/2014/main" id="{0B517550-7C32-49D9-86B7-6F84A7F2B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813"/>
                <a:ext cx="934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3" name="Rectangle 358">
                <a:extLst>
                  <a:ext uri="{FF2B5EF4-FFF2-40B4-BE49-F238E27FC236}">
                    <a16:creationId xmlns:a16="http://schemas.microsoft.com/office/drawing/2014/main" id="{530FA17C-92D4-46DA-B23A-8B9D612C0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849"/>
                <a:ext cx="934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4" name="Rectangle 359">
                <a:extLst>
                  <a:ext uri="{FF2B5EF4-FFF2-40B4-BE49-F238E27FC236}">
                    <a16:creationId xmlns:a16="http://schemas.microsoft.com/office/drawing/2014/main" id="{BF603460-037F-4FA9-BBF6-B37BAA444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885"/>
                <a:ext cx="934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5" name="Rectangle 360">
                <a:extLst>
                  <a:ext uri="{FF2B5EF4-FFF2-40B4-BE49-F238E27FC236}">
                    <a16:creationId xmlns:a16="http://schemas.microsoft.com/office/drawing/2014/main" id="{505D3370-6AEE-409D-87C7-ADAD28498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921"/>
                <a:ext cx="934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6" name="Rectangle 361">
                <a:extLst>
                  <a:ext uri="{FF2B5EF4-FFF2-40B4-BE49-F238E27FC236}">
                    <a16:creationId xmlns:a16="http://schemas.microsoft.com/office/drawing/2014/main" id="{3E02BA30-E6DD-462E-B138-7CD5C7A3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957"/>
                <a:ext cx="934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7" name="Rectangle 362">
                <a:extLst>
                  <a:ext uri="{FF2B5EF4-FFF2-40B4-BE49-F238E27FC236}">
                    <a16:creationId xmlns:a16="http://schemas.microsoft.com/office/drawing/2014/main" id="{EDFC90DB-E560-42E2-814B-6768B9929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994"/>
                <a:ext cx="934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8" name="Rectangle 363">
                <a:extLst>
                  <a:ext uri="{FF2B5EF4-FFF2-40B4-BE49-F238E27FC236}">
                    <a16:creationId xmlns:a16="http://schemas.microsoft.com/office/drawing/2014/main" id="{4F549101-F365-4D11-9C79-F2FE962A4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030"/>
                <a:ext cx="934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09" name="Rectangle 364">
                <a:extLst>
                  <a:ext uri="{FF2B5EF4-FFF2-40B4-BE49-F238E27FC236}">
                    <a16:creationId xmlns:a16="http://schemas.microsoft.com/office/drawing/2014/main" id="{BD2E3C48-D670-4A29-B202-404FD4E7E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066"/>
                <a:ext cx="934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0" name="Rectangle 365">
                <a:extLst>
                  <a:ext uri="{FF2B5EF4-FFF2-40B4-BE49-F238E27FC236}">
                    <a16:creationId xmlns:a16="http://schemas.microsoft.com/office/drawing/2014/main" id="{9EE9B944-8A8D-4AF7-AD75-AE94D0675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102"/>
                <a:ext cx="934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1" name="Rectangle 366">
                <a:extLst>
                  <a:ext uri="{FF2B5EF4-FFF2-40B4-BE49-F238E27FC236}">
                    <a16:creationId xmlns:a16="http://schemas.microsoft.com/office/drawing/2014/main" id="{E6A0B6C5-FEF2-4573-AA14-21F5A4E1D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138"/>
                <a:ext cx="934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2" name="Rectangle 367">
                <a:extLst>
                  <a:ext uri="{FF2B5EF4-FFF2-40B4-BE49-F238E27FC236}">
                    <a16:creationId xmlns:a16="http://schemas.microsoft.com/office/drawing/2014/main" id="{7FE965CE-6FA1-4446-A2AD-6FE59CB1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174"/>
                <a:ext cx="934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3" name="Rectangle 368">
                <a:extLst>
                  <a:ext uri="{FF2B5EF4-FFF2-40B4-BE49-F238E27FC236}">
                    <a16:creationId xmlns:a16="http://schemas.microsoft.com/office/drawing/2014/main" id="{5B6541ED-DC1F-4322-996F-46F4659CD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210"/>
                <a:ext cx="934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4" name="Rectangle 369">
                <a:extLst>
                  <a:ext uri="{FF2B5EF4-FFF2-40B4-BE49-F238E27FC236}">
                    <a16:creationId xmlns:a16="http://schemas.microsoft.com/office/drawing/2014/main" id="{7439C8E2-EE39-4B21-A8DD-A801E2165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246"/>
                <a:ext cx="934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5" name="Rectangle 370">
                <a:extLst>
                  <a:ext uri="{FF2B5EF4-FFF2-40B4-BE49-F238E27FC236}">
                    <a16:creationId xmlns:a16="http://schemas.microsoft.com/office/drawing/2014/main" id="{D872586D-F5BF-484C-92A5-859742E90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282"/>
                <a:ext cx="934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6" name="Rectangle 371">
                <a:extLst>
                  <a:ext uri="{FF2B5EF4-FFF2-40B4-BE49-F238E27FC236}">
                    <a16:creationId xmlns:a16="http://schemas.microsoft.com/office/drawing/2014/main" id="{EC0C6BA2-7F20-4AA9-BEDE-9E480BF58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318"/>
                <a:ext cx="934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7" name="Rectangle 372">
                <a:extLst>
                  <a:ext uri="{FF2B5EF4-FFF2-40B4-BE49-F238E27FC236}">
                    <a16:creationId xmlns:a16="http://schemas.microsoft.com/office/drawing/2014/main" id="{202DD7F7-83FC-43C3-9617-EF9FCACB9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354"/>
                <a:ext cx="934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8" name="Rectangle 373">
                <a:extLst>
                  <a:ext uri="{FF2B5EF4-FFF2-40B4-BE49-F238E27FC236}">
                    <a16:creationId xmlns:a16="http://schemas.microsoft.com/office/drawing/2014/main" id="{C54C6205-B58F-46D9-8B83-0AD8A266E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390"/>
                <a:ext cx="934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19" name="Rectangle 374">
                <a:extLst>
                  <a:ext uri="{FF2B5EF4-FFF2-40B4-BE49-F238E27FC236}">
                    <a16:creationId xmlns:a16="http://schemas.microsoft.com/office/drawing/2014/main" id="{BF5AECF8-D08A-4C0C-AB8C-23DD5645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426"/>
                <a:ext cx="934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0" name="Rectangle 375">
                <a:extLst>
                  <a:ext uri="{FF2B5EF4-FFF2-40B4-BE49-F238E27FC236}">
                    <a16:creationId xmlns:a16="http://schemas.microsoft.com/office/drawing/2014/main" id="{09EEBC82-BEFF-46D2-8203-5ED56935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462"/>
                <a:ext cx="934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1" name="Rectangle 376">
                <a:extLst>
                  <a:ext uri="{FF2B5EF4-FFF2-40B4-BE49-F238E27FC236}">
                    <a16:creationId xmlns:a16="http://schemas.microsoft.com/office/drawing/2014/main" id="{6140AD02-5075-439F-929F-A1F0B6058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498"/>
                <a:ext cx="934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2" name="Rectangle 377">
                <a:extLst>
                  <a:ext uri="{FF2B5EF4-FFF2-40B4-BE49-F238E27FC236}">
                    <a16:creationId xmlns:a16="http://schemas.microsoft.com/office/drawing/2014/main" id="{BD2331F4-BB17-4F91-8BC3-97E963438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534"/>
                <a:ext cx="934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3" name="Rectangle 378">
                <a:extLst>
                  <a:ext uri="{FF2B5EF4-FFF2-40B4-BE49-F238E27FC236}">
                    <a16:creationId xmlns:a16="http://schemas.microsoft.com/office/drawing/2014/main" id="{D0BF9093-B948-495D-B3D7-EF7A6BD3E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570"/>
                <a:ext cx="934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4" name="Rectangle 379">
                <a:extLst>
                  <a:ext uri="{FF2B5EF4-FFF2-40B4-BE49-F238E27FC236}">
                    <a16:creationId xmlns:a16="http://schemas.microsoft.com/office/drawing/2014/main" id="{E6096B67-F54B-4E1E-9438-2EAB3595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606"/>
                <a:ext cx="934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5" name="Rectangle 380">
                <a:extLst>
                  <a:ext uri="{FF2B5EF4-FFF2-40B4-BE49-F238E27FC236}">
                    <a16:creationId xmlns:a16="http://schemas.microsoft.com/office/drawing/2014/main" id="{2B03074A-89AB-4535-81E4-BDA5CD265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643"/>
                <a:ext cx="934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6" name="Rectangle 381">
                <a:extLst>
                  <a:ext uri="{FF2B5EF4-FFF2-40B4-BE49-F238E27FC236}">
                    <a16:creationId xmlns:a16="http://schemas.microsoft.com/office/drawing/2014/main" id="{C51B592B-D044-40FF-816E-CE97F7163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679"/>
                <a:ext cx="934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7" name="Rectangle 382">
                <a:extLst>
                  <a:ext uri="{FF2B5EF4-FFF2-40B4-BE49-F238E27FC236}">
                    <a16:creationId xmlns:a16="http://schemas.microsoft.com/office/drawing/2014/main" id="{F8F293F3-C827-43CD-B4CD-DDB84D3B3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715"/>
                <a:ext cx="934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8" name="Rectangle 383">
                <a:extLst>
                  <a:ext uri="{FF2B5EF4-FFF2-40B4-BE49-F238E27FC236}">
                    <a16:creationId xmlns:a16="http://schemas.microsoft.com/office/drawing/2014/main" id="{811444CE-1D9A-4254-8633-3D21DF53F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751"/>
                <a:ext cx="934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29" name="Rectangle 384">
                <a:extLst>
                  <a:ext uri="{FF2B5EF4-FFF2-40B4-BE49-F238E27FC236}">
                    <a16:creationId xmlns:a16="http://schemas.microsoft.com/office/drawing/2014/main" id="{EE9355BC-5AD8-4BD8-990B-FC8831F88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787"/>
                <a:ext cx="934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0" name="Rectangle 385">
                <a:extLst>
                  <a:ext uri="{FF2B5EF4-FFF2-40B4-BE49-F238E27FC236}">
                    <a16:creationId xmlns:a16="http://schemas.microsoft.com/office/drawing/2014/main" id="{89815CBA-5B68-49D1-B0FF-9B0D27D32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23"/>
                <a:ext cx="934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1" name="Rectangle 386">
                <a:extLst>
                  <a:ext uri="{FF2B5EF4-FFF2-40B4-BE49-F238E27FC236}">
                    <a16:creationId xmlns:a16="http://schemas.microsoft.com/office/drawing/2014/main" id="{DF2B0A03-1D38-47BE-940C-C93F23296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41"/>
                <a:ext cx="934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2" name="Rectangle 387">
                <a:extLst>
                  <a:ext uri="{FF2B5EF4-FFF2-40B4-BE49-F238E27FC236}">
                    <a16:creationId xmlns:a16="http://schemas.microsoft.com/office/drawing/2014/main" id="{65A94CB7-B7E8-4E10-9035-88F9D3C5B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77"/>
                <a:ext cx="934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3" name="Rectangle 388">
                <a:extLst>
                  <a:ext uri="{FF2B5EF4-FFF2-40B4-BE49-F238E27FC236}">
                    <a16:creationId xmlns:a16="http://schemas.microsoft.com/office/drawing/2014/main" id="{93ECAF43-004E-42EB-9172-A3E008D97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813"/>
                <a:ext cx="934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4" name="Rectangle 389">
                <a:extLst>
                  <a:ext uri="{FF2B5EF4-FFF2-40B4-BE49-F238E27FC236}">
                    <a16:creationId xmlns:a16="http://schemas.microsoft.com/office/drawing/2014/main" id="{30BFE68B-B6EC-4995-B0CA-AD4454984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849"/>
                <a:ext cx="934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5" name="Rectangle 390">
                <a:extLst>
                  <a:ext uri="{FF2B5EF4-FFF2-40B4-BE49-F238E27FC236}">
                    <a16:creationId xmlns:a16="http://schemas.microsoft.com/office/drawing/2014/main" id="{BD4E7D32-43C0-4288-BFA9-9EFA29FF7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885"/>
                <a:ext cx="934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6" name="Rectangle 391">
                <a:extLst>
                  <a:ext uri="{FF2B5EF4-FFF2-40B4-BE49-F238E27FC236}">
                    <a16:creationId xmlns:a16="http://schemas.microsoft.com/office/drawing/2014/main" id="{4D10CFAA-E9B1-4A34-AA53-616BC108A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921"/>
                <a:ext cx="934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7" name="Rectangle 392">
                <a:extLst>
                  <a:ext uri="{FF2B5EF4-FFF2-40B4-BE49-F238E27FC236}">
                    <a16:creationId xmlns:a16="http://schemas.microsoft.com/office/drawing/2014/main" id="{3E7E2902-86F2-4660-B8DD-283FE21F9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957"/>
                <a:ext cx="934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8" name="Rectangle 393">
                <a:extLst>
                  <a:ext uri="{FF2B5EF4-FFF2-40B4-BE49-F238E27FC236}">
                    <a16:creationId xmlns:a16="http://schemas.microsoft.com/office/drawing/2014/main" id="{FC3EF507-F0D5-4493-BC56-464F482D8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994"/>
                <a:ext cx="934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39" name="Rectangle 394">
                <a:extLst>
                  <a:ext uri="{FF2B5EF4-FFF2-40B4-BE49-F238E27FC236}">
                    <a16:creationId xmlns:a16="http://schemas.microsoft.com/office/drawing/2014/main" id="{17BCA6D8-77D1-45E8-BC5B-0034E464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030"/>
                <a:ext cx="934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0" name="Rectangle 395">
                <a:extLst>
                  <a:ext uri="{FF2B5EF4-FFF2-40B4-BE49-F238E27FC236}">
                    <a16:creationId xmlns:a16="http://schemas.microsoft.com/office/drawing/2014/main" id="{4DCCE1E2-94C3-49CE-8DDA-A45DCB339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066"/>
                <a:ext cx="934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1" name="Rectangle 396">
                <a:extLst>
                  <a:ext uri="{FF2B5EF4-FFF2-40B4-BE49-F238E27FC236}">
                    <a16:creationId xmlns:a16="http://schemas.microsoft.com/office/drawing/2014/main" id="{BBEF8CB1-2F92-4F30-B01B-0EB770FD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02"/>
                <a:ext cx="934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2" name="Rectangle 397">
                <a:extLst>
                  <a:ext uri="{FF2B5EF4-FFF2-40B4-BE49-F238E27FC236}">
                    <a16:creationId xmlns:a16="http://schemas.microsoft.com/office/drawing/2014/main" id="{17D6F206-2D39-403B-AA80-FEDC33D3A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38"/>
                <a:ext cx="934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3" name="Rectangle 398">
                <a:extLst>
                  <a:ext uri="{FF2B5EF4-FFF2-40B4-BE49-F238E27FC236}">
                    <a16:creationId xmlns:a16="http://schemas.microsoft.com/office/drawing/2014/main" id="{F646EB56-AD4D-4397-82E4-724065BE1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4"/>
                <a:ext cx="934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4" name="Rectangle 399">
                <a:extLst>
                  <a:ext uri="{FF2B5EF4-FFF2-40B4-BE49-F238E27FC236}">
                    <a16:creationId xmlns:a16="http://schemas.microsoft.com/office/drawing/2014/main" id="{F511686F-AADE-48FA-9B94-2B2F3FB29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210"/>
                <a:ext cx="934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5" name="Rectangle 400">
                <a:extLst>
                  <a:ext uri="{FF2B5EF4-FFF2-40B4-BE49-F238E27FC236}">
                    <a16:creationId xmlns:a16="http://schemas.microsoft.com/office/drawing/2014/main" id="{8C91891B-6425-4D92-A9FD-05769392B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246"/>
                <a:ext cx="934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6" name="Rectangle 401">
                <a:extLst>
                  <a:ext uri="{FF2B5EF4-FFF2-40B4-BE49-F238E27FC236}">
                    <a16:creationId xmlns:a16="http://schemas.microsoft.com/office/drawing/2014/main" id="{07746BA4-0C83-4BB0-996C-6534230D2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282"/>
                <a:ext cx="934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7" name="Rectangle 402">
                <a:extLst>
                  <a:ext uri="{FF2B5EF4-FFF2-40B4-BE49-F238E27FC236}">
                    <a16:creationId xmlns:a16="http://schemas.microsoft.com/office/drawing/2014/main" id="{3F0DD00F-5FBF-44E8-9B9F-8FE8CB8B0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18"/>
                <a:ext cx="934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8" name="Rectangle 403">
                <a:extLst>
                  <a:ext uri="{FF2B5EF4-FFF2-40B4-BE49-F238E27FC236}">
                    <a16:creationId xmlns:a16="http://schemas.microsoft.com/office/drawing/2014/main" id="{E4621CFC-E002-40BC-9EFF-41F305A82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54"/>
                <a:ext cx="934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49" name="Rectangle 404">
                <a:extLst>
                  <a:ext uri="{FF2B5EF4-FFF2-40B4-BE49-F238E27FC236}">
                    <a16:creationId xmlns:a16="http://schemas.microsoft.com/office/drawing/2014/main" id="{DD7BD71C-DAD6-4919-947E-FCAE92B3D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90"/>
                <a:ext cx="934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0" name="Rectangle 405">
                <a:extLst>
                  <a:ext uri="{FF2B5EF4-FFF2-40B4-BE49-F238E27FC236}">
                    <a16:creationId xmlns:a16="http://schemas.microsoft.com/office/drawing/2014/main" id="{E501BCEC-11E9-4AC3-B8B7-AAA6778E1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426"/>
                <a:ext cx="934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1" name="Rectangle 406">
                <a:extLst>
                  <a:ext uri="{FF2B5EF4-FFF2-40B4-BE49-F238E27FC236}">
                    <a16:creationId xmlns:a16="http://schemas.microsoft.com/office/drawing/2014/main" id="{55120AFE-E3F8-4350-A12A-526E3A8FB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462"/>
                <a:ext cx="934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352" name="Rectangle 407">
                <a:extLst>
                  <a:ext uri="{FF2B5EF4-FFF2-40B4-BE49-F238E27FC236}">
                    <a16:creationId xmlns:a16="http://schemas.microsoft.com/office/drawing/2014/main" id="{114F9D19-48DB-49EF-A595-9D3FCD2A5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498"/>
                <a:ext cx="934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3" name="Group 408">
              <a:extLst>
                <a:ext uri="{FF2B5EF4-FFF2-40B4-BE49-F238E27FC236}">
                  <a16:creationId xmlns:a16="http://schemas.microsoft.com/office/drawing/2014/main" id="{E8C8DE2C-E922-4ABB-8640-06C27816A6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7" y="741"/>
              <a:ext cx="3734" cy="1100"/>
              <a:chOff x="1527" y="741"/>
              <a:chExt cx="3734" cy="1100"/>
            </a:xfrm>
          </p:grpSpPr>
          <p:sp>
            <p:nvSpPr>
              <p:cNvPr id="38953" name="Rectangle 409">
                <a:extLst>
                  <a:ext uri="{FF2B5EF4-FFF2-40B4-BE49-F238E27FC236}">
                    <a16:creationId xmlns:a16="http://schemas.microsoft.com/office/drawing/2014/main" id="{AEC37002-6CEA-445A-934A-5F426A02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534"/>
                <a:ext cx="934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4" name="Rectangle 410">
                <a:extLst>
                  <a:ext uri="{FF2B5EF4-FFF2-40B4-BE49-F238E27FC236}">
                    <a16:creationId xmlns:a16="http://schemas.microsoft.com/office/drawing/2014/main" id="{3F14BABD-67AA-40CD-BD37-675379787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570"/>
                <a:ext cx="934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5" name="Rectangle 411">
                <a:extLst>
                  <a:ext uri="{FF2B5EF4-FFF2-40B4-BE49-F238E27FC236}">
                    <a16:creationId xmlns:a16="http://schemas.microsoft.com/office/drawing/2014/main" id="{759CDD23-6914-47C2-9E71-DD4932DC6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606"/>
                <a:ext cx="934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6" name="Rectangle 412">
                <a:extLst>
                  <a:ext uri="{FF2B5EF4-FFF2-40B4-BE49-F238E27FC236}">
                    <a16:creationId xmlns:a16="http://schemas.microsoft.com/office/drawing/2014/main" id="{D3B0E10F-1A8E-4C10-A0A2-554E4F48E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643"/>
                <a:ext cx="934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7" name="Rectangle 413">
                <a:extLst>
                  <a:ext uri="{FF2B5EF4-FFF2-40B4-BE49-F238E27FC236}">
                    <a16:creationId xmlns:a16="http://schemas.microsoft.com/office/drawing/2014/main" id="{091A445E-CBBA-4F39-80B9-9295FB8B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679"/>
                <a:ext cx="934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8" name="Rectangle 414">
                <a:extLst>
                  <a:ext uri="{FF2B5EF4-FFF2-40B4-BE49-F238E27FC236}">
                    <a16:creationId xmlns:a16="http://schemas.microsoft.com/office/drawing/2014/main" id="{AE289856-1D7B-4A1E-8C81-F2C194309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715"/>
                <a:ext cx="934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9" name="Rectangle 415">
                <a:extLst>
                  <a:ext uri="{FF2B5EF4-FFF2-40B4-BE49-F238E27FC236}">
                    <a16:creationId xmlns:a16="http://schemas.microsoft.com/office/drawing/2014/main" id="{3979838F-B855-4791-9D8F-685CC29F6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751"/>
                <a:ext cx="934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0" name="Rectangle 416">
                <a:extLst>
                  <a:ext uri="{FF2B5EF4-FFF2-40B4-BE49-F238E27FC236}">
                    <a16:creationId xmlns:a16="http://schemas.microsoft.com/office/drawing/2014/main" id="{302A2F9C-6B9F-4886-8E04-EB518CC1E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787"/>
                <a:ext cx="934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1" name="Rectangle 417">
                <a:extLst>
                  <a:ext uri="{FF2B5EF4-FFF2-40B4-BE49-F238E27FC236}">
                    <a16:creationId xmlns:a16="http://schemas.microsoft.com/office/drawing/2014/main" id="{2DF94E1D-96B9-4436-9B5C-59A4C664E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23"/>
                <a:ext cx="934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2" name="Rectangle 418">
                <a:extLst>
                  <a:ext uri="{FF2B5EF4-FFF2-40B4-BE49-F238E27FC236}">
                    <a16:creationId xmlns:a16="http://schemas.microsoft.com/office/drawing/2014/main" id="{AB415F30-CDFF-45DE-9293-A0A3D94A6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59"/>
                <a:ext cx="934" cy="108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3" name="Rectangle 419">
                <a:extLst>
                  <a:ext uri="{FF2B5EF4-FFF2-40B4-BE49-F238E27FC236}">
                    <a16:creationId xmlns:a16="http://schemas.microsoft.com/office/drawing/2014/main" id="{09BF4C5E-7EEC-4B0A-964D-519EB113C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41"/>
                <a:ext cx="934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4" name="Rectangle 420">
                <a:extLst>
                  <a:ext uri="{FF2B5EF4-FFF2-40B4-BE49-F238E27FC236}">
                    <a16:creationId xmlns:a16="http://schemas.microsoft.com/office/drawing/2014/main" id="{EF813BE6-C471-4DFB-8EAA-CF4D0C01B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777"/>
                <a:ext cx="934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5" name="Rectangle 421">
                <a:extLst>
                  <a:ext uri="{FF2B5EF4-FFF2-40B4-BE49-F238E27FC236}">
                    <a16:creationId xmlns:a16="http://schemas.microsoft.com/office/drawing/2014/main" id="{0FCEB1E4-F0B8-45FF-8EEA-9F8F16AC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813"/>
                <a:ext cx="934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6" name="Rectangle 422">
                <a:extLst>
                  <a:ext uri="{FF2B5EF4-FFF2-40B4-BE49-F238E27FC236}">
                    <a16:creationId xmlns:a16="http://schemas.microsoft.com/office/drawing/2014/main" id="{0FC7DF7C-D49E-46FC-B770-E4A384B82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849"/>
                <a:ext cx="934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7" name="Rectangle 423">
                <a:extLst>
                  <a:ext uri="{FF2B5EF4-FFF2-40B4-BE49-F238E27FC236}">
                    <a16:creationId xmlns:a16="http://schemas.microsoft.com/office/drawing/2014/main" id="{16727BB6-793B-4FBE-BE69-1F279BE2D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885"/>
                <a:ext cx="934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8" name="Rectangle 424">
                <a:extLst>
                  <a:ext uri="{FF2B5EF4-FFF2-40B4-BE49-F238E27FC236}">
                    <a16:creationId xmlns:a16="http://schemas.microsoft.com/office/drawing/2014/main" id="{68321E1E-A11E-4DA0-80A3-4CDE1B52E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921"/>
                <a:ext cx="934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69" name="Rectangle 425">
                <a:extLst>
                  <a:ext uri="{FF2B5EF4-FFF2-40B4-BE49-F238E27FC236}">
                    <a16:creationId xmlns:a16="http://schemas.microsoft.com/office/drawing/2014/main" id="{8CB7049F-F27F-42C9-8AFA-3D1322BAF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957"/>
                <a:ext cx="934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0" name="Rectangle 426">
                <a:extLst>
                  <a:ext uri="{FF2B5EF4-FFF2-40B4-BE49-F238E27FC236}">
                    <a16:creationId xmlns:a16="http://schemas.microsoft.com/office/drawing/2014/main" id="{8457095A-3E82-4B28-A22F-606D9FFAE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994"/>
                <a:ext cx="934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1" name="Rectangle 427">
                <a:extLst>
                  <a:ext uri="{FF2B5EF4-FFF2-40B4-BE49-F238E27FC236}">
                    <a16:creationId xmlns:a16="http://schemas.microsoft.com/office/drawing/2014/main" id="{464C88C6-1116-4227-BE64-11D220A3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030"/>
                <a:ext cx="934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2" name="Rectangle 428">
                <a:extLst>
                  <a:ext uri="{FF2B5EF4-FFF2-40B4-BE49-F238E27FC236}">
                    <a16:creationId xmlns:a16="http://schemas.microsoft.com/office/drawing/2014/main" id="{B31F33F2-DC16-4931-9BB9-51C59A860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066"/>
                <a:ext cx="934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3" name="Rectangle 429">
                <a:extLst>
                  <a:ext uri="{FF2B5EF4-FFF2-40B4-BE49-F238E27FC236}">
                    <a16:creationId xmlns:a16="http://schemas.microsoft.com/office/drawing/2014/main" id="{572F2372-D5F5-4592-88B5-E850EE619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02"/>
                <a:ext cx="934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4" name="Rectangle 430">
                <a:extLst>
                  <a:ext uri="{FF2B5EF4-FFF2-40B4-BE49-F238E27FC236}">
                    <a16:creationId xmlns:a16="http://schemas.microsoft.com/office/drawing/2014/main" id="{C35D6E9A-5EFE-4096-891C-CE19F2FF9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38"/>
                <a:ext cx="934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5" name="Rectangle 431">
                <a:extLst>
                  <a:ext uri="{FF2B5EF4-FFF2-40B4-BE49-F238E27FC236}">
                    <a16:creationId xmlns:a16="http://schemas.microsoft.com/office/drawing/2014/main" id="{64CA131F-4FAA-4B77-8BF2-41CDCF40C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174"/>
                <a:ext cx="934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6" name="Rectangle 432">
                <a:extLst>
                  <a:ext uri="{FF2B5EF4-FFF2-40B4-BE49-F238E27FC236}">
                    <a16:creationId xmlns:a16="http://schemas.microsoft.com/office/drawing/2014/main" id="{1CE41600-2686-487C-A3DB-129160358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210"/>
                <a:ext cx="934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7" name="Rectangle 433">
                <a:extLst>
                  <a:ext uri="{FF2B5EF4-FFF2-40B4-BE49-F238E27FC236}">
                    <a16:creationId xmlns:a16="http://schemas.microsoft.com/office/drawing/2014/main" id="{3E878424-B574-4C28-9263-6C4FFCB21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246"/>
                <a:ext cx="934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8" name="Rectangle 434">
                <a:extLst>
                  <a:ext uri="{FF2B5EF4-FFF2-40B4-BE49-F238E27FC236}">
                    <a16:creationId xmlns:a16="http://schemas.microsoft.com/office/drawing/2014/main" id="{CC252444-3115-439D-99C8-17259BBF0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282"/>
                <a:ext cx="934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79" name="Rectangle 435">
                <a:extLst>
                  <a:ext uri="{FF2B5EF4-FFF2-40B4-BE49-F238E27FC236}">
                    <a16:creationId xmlns:a16="http://schemas.microsoft.com/office/drawing/2014/main" id="{064E65C6-B3E6-4FB0-8802-273206D75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18"/>
                <a:ext cx="934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0" name="Rectangle 436">
                <a:extLst>
                  <a:ext uri="{FF2B5EF4-FFF2-40B4-BE49-F238E27FC236}">
                    <a16:creationId xmlns:a16="http://schemas.microsoft.com/office/drawing/2014/main" id="{3D3D01E0-3AAD-4C2F-A7D4-1B9779391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54"/>
                <a:ext cx="934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1" name="Rectangle 437">
                <a:extLst>
                  <a:ext uri="{FF2B5EF4-FFF2-40B4-BE49-F238E27FC236}">
                    <a16:creationId xmlns:a16="http://schemas.microsoft.com/office/drawing/2014/main" id="{D987CD3C-ECB1-4D9D-9373-2B3A81A77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390"/>
                <a:ext cx="934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2" name="Rectangle 438">
                <a:extLst>
                  <a:ext uri="{FF2B5EF4-FFF2-40B4-BE49-F238E27FC236}">
                    <a16:creationId xmlns:a16="http://schemas.microsoft.com/office/drawing/2014/main" id="{313FAFA1-0855-44C7-9500-447713C7A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426"/>
                <a:ext cx="934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3" name="Rectangle 439">
                <a:extLst>
                  <a:ext uri="{FF2B5EF4-FFF2-40B4-BE49-F238E27FC236}">
                    <a16:creationId xmlns:a16="http://schemas.microsoft.com/office/drawing/2014/main" id="{1E7DBDD3-9BD8-4FA9-B27F-7537C5F79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462"/>
                <a:ext cx="934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4" name="Rectangle 440">
                <a:extLst>
                  <a:ext uri="{FF2B5EF4-FFF2-40B4-BE49-F238E27FC236}">
                    <a16:creationId xmlns:a16="http://schemas.microsoft.com/office/drawing/2014/main" id="{88771DD9-883C-413B-8EDE-07C367126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498"/>
                <a:ext cx="934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5" name="Rectangle 441">
                <a:extLst>
                  <a:ext uri="{FF2B5EF4-FFF2-40B4-BE49-F238E27FC236}">
                    <a16:creationId xmlns:a16="http://schemas.microsoft.com/office/drawing/2014/main" id="{6BE48DD0-0778-42BD-8A17-B096051C9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534"/>
                <a:ext cx="934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6" name="Rectangle 442">
                <a:extLst>
                  <a:ext uri="{FF2B5EF4-FFF2-40B4-BE49-F238E27FC236}">
                    <a16:creationId xmlns:a16="http://schemas.microsoft.com/office/drawing/2014/main" id="{44C6362B-9529-41BC-B74D-1B18FA043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570"/>
                <a:ext cx="934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7" name="Rectangle 443">
                <a:extLst>
                  <a:ext uri="{FF2B5EF4-FFF2-40B4-BE49-F238E27FC236}">
                    <a16:creationId xmlns:a16="http://schemas.microsoft.com/office/drawing/2014/main" id="{78586E82-9456-47E4-BC2D-201039739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606"/>
                <a:ext cx="934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8" name="Rectangle 444">
                <a:extLst>
                  <a:ext uri="{FF2B5EF4-FFF2-40B4-BE49-F238E27FC236}">
                    <a16:creationId xmlns:a16="http://schemas.microsoft.com/office/drawing/2014/main" id="{4D569EE3-6617-48E2-98A3-0084F120F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643"/>
                <a:ext cx="934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89" name="Rectangle 445">
                <a:extLst>
                  <a:ext uri="{FF2B5EF4-FFF2-40B4-BE49-F238E27FC236}">
                    <a16:creationId xmlns:a16="http://schemas.microsoft.com/office/drawing/2014/main" id="{DCC2B0B9-6B32-4974-9DF4-1E2722C44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679"/>
                <a:ext cx="934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0" name="Rectangle 446">
                <a:extLst>
                  <a:ext uri="{FF2B5EF4-FFF2-40B4-BE49-F238E27FC236}">
                    <a16:creationId xmlns:a16="http://schemas.microsoft.com/office/drawing/2014/main" id="{FC30D1FA-228B-45BF-B349-E58148D1B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715"/>
                <a:ext cx="934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1" name="Rectangle 447">
                <a:extLst>
                  <a:ext uri="{FF2B5EF4-FFF2-40B4-BE49-F238E27FC236}">
                    <a16:creationId xmlns:a16="http://schemas.microsoft.com/office/drawing/2014/main" id="{AE406042-96DE-4187-BD7E-F85C3E299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751"/>
                <a:ext cx="934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2" name="Rectangle 448">
                <a:extLst>
                  <a:ext uri="{FF2B5EF4-FFF2-40B4-BE49-F238E27FC236}">
                    <a16:creationId xmlns:a16="http://schemas.microsoft.com/office/drawing/2014/main" id="{0CEBFFBD-99A6-476D-9E50-1EF1AD059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787"/>
                <a:ext cx="934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3" name="Rectangle 449">
                <a:extLst>
                  <a:ext uri="{FF2B5EF4-FFF2-40B4-BE49-F238E27FC236}">
                    <a16:creationId xmlns:a16="http://schemas.microsoft.com/office/drawing/2014/main" id="{1D50CE62-ECDF-4A44-AFA3-084EBA3B1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23"/>
                <a:ext cx="934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4" name="Rectangle 450">
                <a:extLst>
                  <a:ext uri="{FF2B5EF4-FFF2-40B4-BE49-F238E27FC236}">
                    <a16:creationId xmlns:a16="http://schemas.microsoft.com/office/drawing/2014/main" id="{7EAE9709-3F30-4AAC-AAD6-5532AFFAD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41"/>
                <a:ext cx="933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5" name="Rectangle 451">
                <a:extLst>
                  <a:ext uri="{FF2B5EF4-FFF2-40B4-BE49-F238E27FC236}">
                    <a16:creationId xmlns:a16="http://schemas.microsoft.com/office/drawing/2014/main" id="{DFA5C487-EFCA-4763-ABA6-C846523FD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77"/>
                <a:ext cx="933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6" name="Rectangle 452">
                <a:extLst>
                  <a:ext uri="{FF2B5EF4-FFF2-40B4-BE49-F238E27FC236}">
                    <a16:creationId xmlns:a16="http://schemas.microsoft.com/office/drawing/2014/main" id="{E8CF1507-5562-44B0-A455-F08B5594C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813"/>
                <a:ext cx="933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7" name="Rectangle 453">
                <a:extLst>
                  <a:ext uri="{FF2B5EF4-FFF2-40B4-BE49-F238E27FC236}">
                    <a16:creationId xmlns:a16="http://schemas.microsoft.com/office/drawing/2014/main" id="{7FF1E891-239C-4E41-AD64-1D676A66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849"/>
                <a:ext cx="933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8" name="Rectangle 454">
                <a:extLst>
                  <a:ext uri="{FF2B5EF4-FFF2-40B4-BE49-F238E27FC236}">
                    <a16:creationId xmlns:a16="http://schemas.microsoft.com/office/drawing/2014/main" id="{F38F9C43-CD25-46B7-A715-18C0910D2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885"/>
                <a:ext cx="933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99" name="Rectangle 455">
                <a:extLst>
                  <a:ext uri="{FF2B5EF4-FFF2-40B4-BE49-F238E27FC236}">
                    <a16:creationId xmlns:a16="http://schemas.microsoft.com/office/drawing/2014/main" id="{BD49E45F-C0AA-4D28-A669-D2A87D43B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921"/>
                <a:ext cx="933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0" name="Rectangle 456">
                <a:extLst>
                  <a:ext uri="{FF2B5EF4-FFF2-40B4-BE49-F238E27FC236}">
                    <a16:creationId xmlns:a16="http://schemas.microsoft.com/office/drawing/2014/main" id="{444807F3-F244-4C43-B3A2-F26AB78A4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957"/>
                <a:ext cx="933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1" name="Rectangle 457">
                <a:extLst>
                  <a:ext uri="{FF2B5EF4-FFF2-40B4-BE49-F238E27FC236}">
                    <a16:creationId xmlns:a16="http://schemas.microsoft.com/office/drawing/2014/main" id="{B35A1A72-AAAA-409C-A3C8-9E24AFE41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994"/>
                <a:ext cx="933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2" name="Rectangle 458">
                <a:extLst>
                  <a:ext uri="{FF2B5EF4-FFF2-40B4-BE49-F238E27FC236}">
                    <a16:creationId xmlns:a16="http://schemas.microsoft.com/office/drawing/2014/main" id="{53CBB757-E1B2-4FB6-B117-E816B2688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030"/>
                <a:ext cx="933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3" name="Rectangle 459">
                <a:extLst>
                  <a:ext uri="{FF2B5EF4-FFF2-40B4-BE49-F238E27FC236}">
                    <a16:creationId xmlns:a16="http://schemas.microsoft.com/office/drawing/2014/main" id="{EED6AE73-1B29-49FA-BBFA-BDC4FEC8D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066"/>
                <a:ext cx="933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4" name="Rectangle 460">
                <a:extLst>
                  <a:ext uri="{FF2B5EF4-FFF2-40B4-BE49-F238E27FC236}">
                    <a16:creationId xmlns:a16="http://schemas.microsoft.com/office/drawing/2014/main" id="{1775CA26-BC49-4D55-953F-B48C8353D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102"/>
                <a:ext cx="933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5" name="Rectangle 461">
                <a:extLst>
                  <a:ext uri="{FF2B5EF4-FFF2-40B4-BE49-F238E27FC236}">
                    <a16:creationId xmlns:a16="http://schemas.microsoft.com/office/drawing/2014/main" id="{65B79DDF-6CD3-4F64-B694-7FE633F66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138"/>
                <a:ext cx="933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6" name="Rectangle 462">
                <a:extLst>
                  <a:ext uri="{FF2B5EF4-FFF2-40B4-BE49-F238E27FC236}">
                    <a16:creationId xmlns:a16="http://schemas.microsoft.com/office/drawing/2014/main" id="{22F38C14-06C6-4554-85FF-AB334E10E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174"/>
                <a:ext cx="933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7" name="Rectangle 463">
                <a:extLst>
                  <a:ext uri="{FF2B5EF4-FFF2-40B4-BE49-F238E27FC236}">
                    <a16:creationId xmlns:a16="http://schemas.microsoft.com/office/drawing/2014/main" id="{1CD6AE2A-1A78-4314-AAD8-6FD67CC8B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210"/>
                <a:ext cx="933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8" name="Rectangle 464">
                <a:extLst>
                  <a:ext uri="{FF2B5EF4-FFF2-40B4-BE49-F238E27FC236}">
                    <a16:creationId xmlns:a16="http://schemas.microsoft.com/office/drawing/2014/main" id="{948EF114-F08F-4911-BC64-BBA085EED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246"/>
                <a:ext cx="933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09" name="Rectangle 465">
                <a:extLst>
                  <a:ext uri="{FF2B5EF4-FFF2-40B4-BE49-F238E27FC236}">
                    <a16:creationId xmlns:a16="http://schemas.microsoft.com/office/drawing/2014/main" id="{5A9AA06C-C785-4F84-9D63-B66483B32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282"/>
                <a:ext cx="933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0" name="Rectangle 466">
                <a:extLst>
                  <a:ext uri="{FF2B5EF4-FFF2-40B4-BE49-F238E27FC236}">
                    <a16:creationId xmlns:a16="http://schemas.microsoft.com/office/drawing/2014/main" id="{082AB38D-86E7-4B17-B6DC-27C34FA49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318"/>
                <a:ext cx="933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1" name="Rectangle 467">
                <a:extLst>
                  <a:ext uri="{FF2B5EF4-FFF2-40B4-BE49-F238E27FC236}">
                    <a16:creationId xmlns:a16="http://schemas.microsoft.com/office/drawing/2014/main" id="{03B5ECA0-A601-4DD0-B790-C82470920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354"/>
                <a:ext cx="933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2" name="Rectangle 468">
                <a:extLst>
                  <a:ext uri="{FF2B5EF4-FFF2-40B4-BE49-F238E27FC236}">
                    <a16:creationId xmlns:a16="http://schemas.microsoft.com/office/drawing/2014/main" id="{F2450D80-4D27-48CA-84B0-FD52D3A73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390"/>
                <a:ext cx="933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3" name="Rectangle 469">
                <a:extLst>
                  <a:ext uri="{FF2B5EF4-FFF2-40B4-BE49-F238E27FC236}">
                    <a16:creationId xmlns:a16="http://schemas.microsoft.com/office/drawing/2014/main" id="{240FF6AD-3C2A-4DD0-8F13-4C6D8BA5D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426"/>
                <a:ext cx="933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4" name="Rectangle 470">
                <a:extLst>
                  <a:ext uri="{FF2B5EF4-FFF2-40B4-BE49-F238E27FC236}">
                    <a16:creationId xmlns:a16="http://schemas.microsoft.com/office/drawing/2014/main" id="{54C36815-0A88-45B1-A6C6-F5207788B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462"/>
                <a:ext cx="933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5" name="Rectangle 471">
                <a:extLst>
                  <a:ext uri="{FF2B5EF4-FFF2-40B4-BE49-F238E27FC236}">
                    <a16:creationId xmlns:a16="http://schemas.microsoft.com/office/drawing/2014/main" id="{D242CE4E-5966-4658-8D22-BF9FB4B0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498"/>
                <a:ext cx="933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6" name="Rectangle 472">
                <a:extLst>
                  <a:ext uri="{FF2B5EF4-FFF2-40B4-BE49-F238E27FC236}">
                    <a16:creationId xmlns:a16="http://schemas.microsoft.com/office/drawing/2014/main" id="{D92E0DE1-7035-4217-B83C-2B63E390A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534"/>
                <a:ext cx="933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7" name="Rectangle 473">
                <a:extLst>
                  <a:ext uri="{FF2B5EF4-FFF2-40B4-BE49-F238E27FC236}">
                    <a16:creationId xmlns:a16="http://schemas.microsoft.com/office/drawing/2014/main" id="{185F9E80-71A6-442A-BE8F-693F4418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570"/>
                <a:ext cx="933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8" name="Rectangle 474">
                <a:extLst>
                  <a:ext uri="{FF2B5EF4-FFF2-40B4-BE49-F238E27FC236}">
                    <a16:creationId xmlns:a16="http://schemas.microsoft.com/office/drawing/2014/main" id="{04191DC4-43F0-43B7-87A1-EAAA81E58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606"/>
                <a:ext cx="933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19" name="Rectangle 475">
                <a:extLst>
                  <a:ext uri="{FF2B5EF4-FFF2-40B4-BE49-F238E27FC236}">
                    <a16:creationId xmlns:a16="http://schemas.microsoft.com/office/drawing/2014/main" id="{B4DCD31E-095E-4DAE-B1D3-7B5497278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643"/>
                <a:ext cx="933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0" name="Rectangle 476">
                <a:extLst>
                  <a:ext uri="{FF2B5EF4-FFF2-40B4-BE49-F238E27FC236}">
                    <a16:creationId xmlns:a16="http://schemas.microsoft.com/office/drawing/2014/main" id="{2FE52A09-3FA9-483F-997E-82385A667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679"/>
                <a:ext cx="933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1" name="Rectangle 477">
                <a:extLst>
                  <a:ext uri="{FF2B5EF4-FFF2-40B4-BE49-F238E27FC236}">
                    <a16:creationId xmlns:a16="http://schemas.microsoft.com/office/drawing/2014/main" id="{3EF115C9-158E-4A31-91D5-B95DA8A88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715"/>
                <a:ext cx="933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2" name="Rectangle 478">
                <a:extLst>
                  <a:ext uri="{FF2B5EF4-FFF2-40B4-BE49-F238E27FC236}">
                    <a16:creationId xmlns:a16="http://schemas.microsoft.com/office/drawing/2014/main" id="{0ED282C9-BA36-4780-90C0-B68B4E0F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751"/>
                <a:ext cx="933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3" name="Rectangle 479">
                <a:extLst>
                  <a:ext uri="{FF2B5EF4-FFF2-40B4-BE49-F238E27FC236}">
                    <a16:creationId xmlns:a16="http://schemas.microsoft.com/office/drawing/2014/main" id="{DD1D9514-BF0B-4693-BE79-03678DB3E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787"/>
                <a:ext cx="933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4" name="Rectangle 480">
                <a:extLst>
                  <a:ext uri="{FF2B5EF4-FFF2-40B4-BE49-F238E27FC236}">
                    <a16:creationId xmlns:a16="http://schemas.microsoft.com/office/drawing/2014/main" id="{5FDF16DF-C42A-491F-8DD3-2095AFC18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23"/>
                <a:ext cx="933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5" name="Rectangle 481">
                <a:extLst>
                  <a:ext uri="{FF2B5EF4-FFF2-40B4-BE49-F238E27FC236}">
                    <a16:creationId xmlns:a16="http://schemas.microsoft.com/office/drawing/2014/main" id="{50D4AA07-4821-4EA0-96E1-4906C6A58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59"/>
                <a:ext cx="933" cy="108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6" name="Rectangle 482">
                <a:extLst>
                  <a:ext uri="{FF2B5EF4-FFF2-40B4-BE49-F238E27FC236}">
                    <a16:creationId xmlns:a16="http://schemas.microsoft.com/office/drawing/2014/main" id="{99B58007-5FC9-4ABB-82EB-0B04952F8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41"/>
                <a:ext cx="933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7" name="Rectangle 483">
                <a:extLst>
                  <a:ext uri="{FF2B5EF4-FFF2-40B4-BE49-F238E27FC236}">
                    <a16:creationId xmlns:a16="http://schemas.microsoft.com/office/drawing/2014/main" id="{90C9F703-DFC1-414E-B8F0-E5EF2CC5E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777"/>
                <a:ext cx="933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8" name="Rectangle 484">
                <a:extLst>
                  <a:ext uri="{FF2B5EF4-FFF2-40B4-BE49-F238E27FC236}">
                    <a16:creationId xmlns:a16="http://schemas.microsoft.com/office/drawing/2014/main" id="{3D7E6759-FAAF-4517-A194-ED7650D4F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813"/>
                <a:ext cx="933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29" name="Rectangle 485">
                <a:extLst>
                  <a:ext uri="{FF2B5EF4-FFF2-40B4-BE49-F238E27FC236}">
                    <a16:creationId xmlns:a16="http://schemas.microsoft.com/office/drawing/2014/main" id="{76D30BF5-8A76-4314-B421-D2A1C60C6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849"/>
                <a:ext cx="933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0" name="Rectangle 486">
                <a:extLst>
                  <a:ext uri="{FF2B5EF4-FFF2-40B4-BE49-F238E27FC236}">
                    <a16:creationId xmlns:a16="http://schemas.microsoft.com/office/drawing/2014/main" id="{84F0D819-6DF7-4CB4-A885-F6E553E00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885"/>
                <a:ext cx="933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1" name="Rectangle 487">
                <a:extLst>
                  <a:ext uri="{FF2B5EF4-FFF2-40B4-BE49-F238E27FC236}">
                    <a16:creationId xmlns:a16="http://schemas.microsoft.com/office/drawing/2014/main" id="{1DCFE20D-6DE1-46E1-B56A-71921233B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921"/>
                <a:ext cx="933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2" name="Rectangle 488">
                <a:extLst>
                  <a:ext uri="{FF2B5EF4-FFF2-40B4-BE49-F238E27FC236}">
                    <a16:creationId xmlns:a16="http://schemas.microsoft.com/office/drawing/2014/main" id="{8E599E09-650C-4BD8-BBDB-1983D267A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957"/>
                <a:ext cx="933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3" name="Rectangle 489">
                <a:extLst>
                  <a:ext uri="{FF2B5EF4-FFF2-40B4-BE49-F238E27FC236}">
                    <a16:creationId xmlns:a16="http://schemas.microsoft.com/office/drawing/2014/main" id="{90BD425C-EDDA-4048-AEFE-0C6411DBA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994"/>
                <a:ext cx="933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4" name="Rectangle 490">
                <a:extLst>
                  <a:ext uri="{FF2B5EF4-FFF2-40B4-BE49-F238E27FC236}">
                    <a16:creationId xmlns:a16="http://schemas.microsoft.com/office/drawing/2014/main" id="{1DC02684-3AE3-401D-8E4F-EFCC6D802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030"/>
                <a:ext cx="933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5" name="Rectangle 491">
                <a:extLst>
                  <a:ext uri="{FF2B5EF4-FFF2-40B4-BE49-F238E27FC236}">
                    <a16:creationId xmlns:a16="http://schemas.microsoft.com/office/drawing/2014/main" id="{89DCEA25-0628-4A9F-BB0D-7E5D9A9D2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066"/>
                <a:ext cx="933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6" name="Rectangle 492">
                <a:extLst>
                  <a:ext uri="{FF2B5EF4-FFF2-40B4-BE49-F238E27FC236}">
                    <a16:creationId xmlns:a16="http://schemas.microsoft.com/office/drawing/2014/main" id="{0D5E95A0-9D5F-4853-B927-A59E1A85A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102"/>
                <a:ext cx="933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7" name="Rectangle 493">
                <a:extLst>
                  <a:ext uri="{FF2B5EF4-FFF2-40B4-BE49-F238E27FC236}">
                    <a16:creationId xmlns:a16="http://schemas.microsoft.com/office/drawing/2014/main" id="{CF88551D-0BBE-4D13-A966-AA27D454C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138"/>
                <a:ext cx="933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8" name="Rectangle 494">
                <a:extLst>
                  <a:ext uri="{FF2B5EF4-FFF2-40B4-BE49-F238E27FC236}">
                    <a16:creationId xmlns:a16="http://schemas.microsoft.com/office/drawing/2014/main" id="{114D0E6C-97D1-4D9E-A7EE-E12D78B01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174"/>
                <a:ext cx="933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39" name="Rectangle 495">
                <a:extLst>
                  <a:ext uri="{FF2B5EF4-FFF2-40B4-BE49-F238E27FC236}">
                    <a16:creationId xmlns:a16="http://schemas.microsoft.com/office/drawing/2014/main" id="{DA89BF2F-5D44-47B7-BC91-5A0CAC5B2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210"/>
                <a:ext cx="933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0" name="Rectangle 496">
                <a:extLst>
                  <a:ext uri="{FF2B5EF4-FFF2-40B4-BE49-F238E27FC236}">
                    <a16:creationId xmlns:a16="http://schemas.microsoft.com/office/drawing/2014/main" id="{EDA666E0-326D-451E-B25D-F75AB731A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246"/>
                <a:ext cx="933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1" name="Rectangle 497">
                <a:extLst>
                  <a:ext uri="{FF2B5EF4-FFF2-40B4-BE49-F238E27FC236}">
                    <a16:creationId xmlns:a16="http://schemas.microsoft.com/office/drawing/2014/main" id="{25D234A8-24B0-48E7-9488-7341A8861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282"/>
                <a:ext cx="933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2" name="Rectangle 498">
                <a:extLst>
                  <a:ext uri="{FF2B5EF4-FFF2-40B4-BE49-F238E27FC236}">
                    <a16:creationId xmlns:a16="http://schemas.microsoft.com/office/drawing/2014/main" id="{F3033212-3BF7-4EAF-AE2D-4B4218A73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318"/>
                <a:ext cx="933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3" name="Rectangle 499">
                <a:extLst>
                  <a:ext uri="{FF2B5EF4-FFF2-40B4-BE49-F238E27FC236}">
                    <a16:creationId xmlns:a16="http://schemas.microsoft.com/office/drawing/2014/main" id="{FA97B923-5180-4B70-89A8-5E3A4CF04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354"/>
                <a:ext cx="933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4" name="Rectangle 500">
                <a:extLst>
                  <a:ext uri="{FF2B5EF4-FFF2-40B4-BE49-F238E27FC236}">
                    <a16:creationId xmlns:a16="http://schemas.microsoft.com/office/drawing/2014/main" id="{A4926E7E-0223-4705-9DAC-6D99BFD29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390"/>
                <a:ext cx="933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5" name="Rectangle 501">
                <a:extLst>
                  <a:ext uri="{FF2B5EF4-FFF2-40B4-BE49-F238E27FC236}">
                    <a16:creationId xmlns:a16="http://schemas.microsoft.com/office/drawing/2014/main" id="{FC8E077B-86F8-42CC-8100-3A70914DE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426"/>
                <a:ext cx="933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6" name="Rectangle 502">
                <a:extLst>
                  <a:ext uri="{FF2B5EF4-FFF2-40B4-BE49-F238E27FC236}">
                    <a16:creationId xmlns:a16="http://schemas.microsoft.com/office/drawing/2014/main" id="{FC400806-E80E-4C84-9833-0D1CC88F7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462"/>
                <a:ext cx="933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7" name="Rectangle 503">
                <a:extLst>
                  <a:ext uri="{FF2B5EF4-FFF2-40B4-BE49-F238E27FC236}">
                    <a16:creationId xmlns:a16="http://schemas.microsoft.com/office/drawing/2014/main" id="{EB83B7BB-83A5-40B3-8111-A4DFC7FD7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498"/>
                <a:ext cx="933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8" name="Rectangle 504">
                <a:extLst>
                  <a:ext uri="{FF2B5EF4-FFF2-40B4-BE49-F238E27FC236}">
                    <a16:creationId xmlns:a16="http://schemas.microsoft.com/office/drawing/2014/main" id="{705651D6-EF89-4834-8ED6-1BFDBF2EB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534"/>
                <a:ext cx="933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49" name="Rectangle 505">
                <a:extLst>
                  <a:ext uri="{FF2B5EF4-FFF2-40B4-BE49-F238E27FC236}">
                    <a16:creationId xmlns:a16="http://schemas.microsoft.com/office/drawing/2014/main" id="{00090FB6-176B-47F1-9FE6-2D5655A64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570"/>
                <a:ext cx="933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0" name="Rectangle 506">
                <a:extLst>
                  <a:ext uri="{FF2B5EF4-FFF2-40B4-BE49-F238E27FC236}">
                    <a16:creationId xmlns:a16="http://schemas.microsoft.com/office/drawing/2014/main" id="{21AA88D4-3E72-41C1-8106-24E92C1BB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606"/>
                <a:ext cx="933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1" name="Rectangle 507">
                <a:extLst>
                  <a:ext uri="{FF2B5EF4-FFF2-40B4-BE49-F238E27FC236}">
                    <a16:creationId xmlns:a16="http://schemas.microsoft.com/office/drawing/2014/main" id="{509223EB-5782-4213-A7CD-47866962F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643"/>
                <a:ext cx="933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2" name="Rectangle 508">
                <a:extLst>
                  <a:ext uri="{FF2B5EF4-FFF2-40B4-BE49-F238E27FC236}">
                    <a16:creationId xmlns:a16="http://schemas.microsoft.com/office/drawing/2014/main" id="{850662AF-A6A2-472A-8ACC-F3BB97984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679"/>
                <a:ext cx="933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3" name="Rectangle 509">
                <a:extLst>
                  <a:ext uri="{FF2B5EF4-FFF2-40B4-BE49-F238E27FC236}">
                    <a16:creationId xmlns:a16="http://schemas.microsoft.com/office/drawing/2014/main" id="{D7C322F7-B5A6-4E17-8CEE-EA974F27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715"/>
                <a:ext cx="933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4" name="Rectangle 510">
                <a:extLst>
                  <a:ext uri="{FF2B5EF4-FFF2-40B4-BE49-F238E27FC236}">
                    <a16:creationId xmlns:a16="http://schemas.microsoft.com/office/drawing/2014/main" id="{1185F888-A778-4F87-A993-82E14A4C7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751"/>
                <a:ext cx="933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5" name="Rectangle 511">
                <a:extLst>
                  <a:ext uri="{FF2B5EF4-FFF2-40B4-BE49-F238E27FC236}">
                    <a16:creationId xmlns:a16="http://schemas.microsoft.com/office/drawing/2014/main" id="{F2DF052F-E8B5-4826-8630-48C9D3479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787"/>
                <a:ext cx="933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6" name="Rectangle 512">
                <a:extLst>
                  <a:ext uri="{FF2B5EF4-FFF2-40B4-BE49-F238E27FC236}">
                    <a16:creationId xmlns:a16="http://schemas.microsoft.com/office/drawing/2014/main" id="{0BED8478-BE96-4308-B4C6-9707F5B66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23"/>
                <a:ext cx="933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7" name="Rectangle 513">
                <a:extLst>
                  <a:ext uri="{FF2B5EF4-FFF2-40B4-BE49-F238E27FC236}">
                    <a16:creationId xmlns:a16="http://schemas.microsoft.com/office/drawing/2014/main" id="{32A6D6B3-742B-4DF1-ABFA-0D7486F44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41"/>
                <a:ext cx="933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8" name="Rectangle 514">
                <a:extLst>
                  <a:ext uri="{FF2B5EF4-FFF2-40B4-BE49-F238E27FC236}">
                    <a16:creationId xmlns:a16="http://schemas.microsoft.com/office/drawing/2014/main" id="{79E32CB9-4EC1-45AE-9907-055A8261F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77"/>
                <a:ext cx="933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59" name="Rectangle 515">
                <a:extLst>
                  <a:ext uri="{FF2B5EF4-FFF2-40B4-BE49-F238E27FC236}">
                    <a16:creationId xmlns:a16="http://schemas.microsoft.com/office/drawing/2014/main" id="{7717930A-D5A9-4CDB-A5D7-847216A91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813"/>
                <a:ext cx="933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0" name="Rectangle 516">
                <a:extLst>
                  <a:ext uri="{FF2B5EF4-FFF2-40B4-BE49-F238E27FC236}">
                    <a16:creationId xmlns:a16="http://schemas.microsoft.com/office/drawing/2014/main" id="{4030B8CC-CD61-45A7-BD68-D9F10B8A7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849"/>
                <a:ext cx="933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1" name="Rectangle 517">
                <a:extLst>
                  <a:ext uri="{FF2B5EF4-FFF2-40B4-BE49-F238E27FC236}">
                    <a16:creationId xmlns:a16="http://schemas.microsoft.com/office/drawing/2014/main" id="{B9FFB59A-693F-4D67-A820-53C5CFA08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885"/>
                <a:ext cx="933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2" name="Rectangle 518">
                <a:extLst>
                  <a:ext uri="{FF2B5EF4-FFF2-40B4-BE49-F238E27FC236}">
                    <a16:creationId xmlns:a16="http://schemas.microsoft.com/office/drawing/2014/main" id="{76B6CC74-B6BE-444C-9283-8C55AEEB7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921"/>
                <a:ext cx="933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3" name="Rectangle 519">
                <a:extLst>
                  <a:ext uri="{FF2B5EF4-FFF2-40B4-BE49-F238E27FC236}">
                    <a16:creationId xmlns:a16="http://schemas.microsoft.com/office/drawing/2014/main" id="{BFF42155-DD10-4F6C-9FB6-A374CED39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957"/>
                <a:ext cx="933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4" name="Rectangle 520">
                <a:extLst>
                  <a:ext uri="{FF2B5EF4-FFF2-40B4-BE49-F238E27FC236}">
                    <a16:creationId xmlns:a16="http://schemas.microsoft.com/office/drawing/2014/main" id="{6763C197-4E3E-4166-8EA5-AA9E4F845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994"/>
                <a:ext cx="933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5" name="Rectangle 521">
                <a:extLst>
                  <a:ext uri="{FF2B5EF4-FFF2-40B4-BE49-F238E27FC236}">
                    <a16:creationId xmlns:a16="http://schemas.microsoft.com/office/drawing/2014/main" id="{9E5DD2B2-0289-4A17-85EE-DCD175890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030"/>
                <a:ext cx="933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6" name="Rectangle 522">
                <a:extLst>
                  <a:ext uri="{FF2B5EF4-FFF2-40B4-BE49-F238E27FC236}">
                    <a16:creationId xmlns:a16="http://schemas.microsoft.com/office/drawing/2014/main" id="{CCDB6FA8-A5E5-46C5-AC7B-A884E7E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066"/>
                <a:ext cx="933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7" name="Rectangle 523">
                <a:extLst>
                  <a:ext uri="{FF2B5EF4-FFF2-40B4-BE49-F238E27FC236}">
                    <a16:creationId xmlns:a16="http://schemas.microsoft.com/office/drawing/2014/main" id="{1E4B116C-6B13-4E56-84FD-57D3BC97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02"/>
                <a:ext cx="933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8" name="Rectangle 524">
                <a:extLst>
                  <a:ext uri="{FF2B5EF4-FFF2-40B4-BE49-F238E27FC236}">
                    <a16:creationId xmlns:a16="http://schemas.microsoft.com/office/drawing/2014/main" id="{874F6ADA-144C-40E9-87CA-8C49790A7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38"/>
                <a:ext cx="933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69" name="Rectangle 525">
                <a:extLst>
                  <a:ext uri="{FF2B5EF4-FFF2-40B4-BE49-F238E27FC236}">
                    <a16:creationId xmlns:a16="http://schemas.microsoft.com/office/drawing/2014/main" id="{B482F744-6701-4E6B-BE22-25319314E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74"/>
                <a:ext cx="933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0" name="Rectangle 526">
                <a:extLst>
                  <a:ext uri="{FF2B5EF4-FFF2-40B4-BE49-F238E27FC236}">
                    <a16:creationId xmlns:a16="http://schemas.microsoft.com/office/drawing/2014/main" id="{79321785-BD1A-4B09-BDDE-00C757F14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10"/>
                <a:ext cx="933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1" name="Rectangle 527">
                <a:extLst>
                  <a:ext uri="{FF2B5EF4-FFF2-40B4-BE49-F238E27FC236}">
                    <a16:creationId xmlns:a16="http://schemas.microsoft.com/office/drawing/2014/main" id="{1855941D-E3E0-481C-9581-A31BEB7F5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46"/>
                <a:ext cx="933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2" name="Rectangle 528">
                <a:extLst>
                  <a:ext uri="{FF2B5EF4-FFF2-40B4-BE49-F238E27FC236}">
                    <a16:creationId xmlns:a16="http://schemas.microsoft.com/office/drawing/2014/main" id="{16F48F40-9C55-4CE8-BDEF-7F8E5D766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82"/>
                <a:ext cx="933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3" name="Rectangle 529">
                <a:extLst>
                  <a:ext uri="{FF2B5EF4-FFF2-40B4-BE49-F238E27FC236}">
                    <a16:creationId xmlns:a16="http://schemas.microsoft.com/office/drawing/2014/main" id="{3F505149-FDA9-48FC-B73D-8D215E623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318"/>
                <a:ext cx="933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4" name="Rectangle 530">
                <a:extLst>
                  <a:ext uri="{FF2B5EF4-FFF2-40B4-BE49-F238E27FC236}">
                    <a16:creationId xmlns:a16="http://schemas.microsoft.com/office/drawing/2014/main" id="{45CF38F2-7905-423B-B3DA-1BAFEF63B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354"/>
                <a:ext cx="933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5" name="Rectangle 531">
                <a:extLst>
                  <a:ext uri="{FF2B5EF4-FFF2-40B4-BE49-F238E27FC236}">
                    <a16:creationId xmlns:a16="http://schemas.microsoft.com/office/drawing/2014/main" id="{D388AF50-11E0-4FD2-8E1A-CD7C4F00B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390"/>
                <a:ext cx="933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6" name="Rectangle 532">
                <a:extLst>
                  <a:ext uri="{FF2B5EF4-FFF2-40B4-BE49-F238E27FC236}">
                    <a16:creationId xmlns:a16="http://schemas.microsoft.com/office/drawing/2014/main" id="{89DA5238-D571-4A79-B1E6-FEAF5A3A2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426"/>
                <a:ext cx="933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7" name="Rectangle 533">
                <a:extLst>
                  <a:ext uri="{FF2B5EF4-FFF2-40B4-BE49-F238E27FC236}">
                    <a16:creationId xmlns:a16="http://schemas.microsoft.com/office/drawing/2014/main" id="{BA82EF78-809C-4102-9683-5AD261E23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462"/>
                <a:ext cx="933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8" name="Rectangle 534">
                <a:extLst>
                  <a:ext uri="{FF2B5EF4-FFF2-40B4-BE49-F238E27FC236}">
                    <a16:creationId xmlns:a16="http://schemas.microsoft.com/office/drawing/2014/main" id="{B5EB3B33-BB65-469B-8004-AC36440B8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498"/>
                <a:ext cx="933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79" name="Rectangle 535">
                <a:extLst>
                  <a:ext uri="{FF2B5EF4-FFF2-40B4-BE49-F238E27FC236}">
                    <a16:creationId xmlns:a16="http://schemas.microsoft.com/office/drawing/2014/main" id="{9BE9A635-4B75-4104-8CA7-1BD31DA5B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534"/>
                <a:ext cx="933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0" name="Rectangle 536">
                <a:extLst>
                  <a:ext uri="{FF2B5EF4-FFF2-40B4-BE49-F238E27FC236}">
                    <a16:creationId xmlns:a16="http://schemas.microsoft.com/office/drawing/2014/main" id="{4D569135-0D5F-4434-BC5F-34DF32BC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570"/>
                <a:ext cx="933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1" name="Rectangle 537">
                <a:extLst>
                  <a:ext uri="{FF2B5EF4-FFF2-40B4-BE49-F238E27FC236}">
                    <a16:creationId xmlns:a16="http://schemas.microsoft.com/office/drawing/2014/main" id="{C5E9E010-2BD8-4FD5-86F9-3CEC3FCE8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06"/>
                <a:ext cx="933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2" name="Rectangle 538">
                <a:extLst>
                  <a:ext uri="{FF2B5EF4-FFF2-40B4-BE49-F238E27FC236}">
                    <a16:creationId xmlns:a16="http://schemas.microsoft.com/office/drawing/2014/main" id="{9A2FDF6D-BF78-45A5-881D-673F092B7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43"/>
                <a:ext cx="933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3" name="Rectangle 539">
                <a:extLst>
                  <a:ext uri="{FF2B5EF4-FFF2-40B4-BE49-F238E27FC236}">
                    <a16:creationId xmlns:a16="http://schemas.microsoft.com/office/drawing/2014/main" id="{4A9F5633-49FF-4578-B729-B8FB1DDA8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79"/>
                <a:ext cx="933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4" name="Rectangle 540">
                <a:extLst>
                  <a:ext uri="{FF2B5EF4-FFF2-40B4-BE49-F238E27FC236}">
                    <a16:creationId xmlns:a16="http://schemas.microsoft.com/office/drawing/2014/main" id="{751E4836-A198-472B-A2E7-5B9429D0C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715"/>
                <a:ext cx="933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5" name="Rectangle 541">
                <a:extLst>
                  <a:ext uri="{FF2B5EF4-FFF2-40B4-BE49-F238E27FC236}">
                    <a16:creationId xmlns:a16="http://schemas.microsoft.com/office/drawing/2014/main" id="{2A31C1C6-5601-4048-B44C-6A40671AB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751"/>
                <a:ext cx="933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6" name="Rectangle 542">
                <a:extLst>
                  <a:ext uri="{FF2B5EF4-FFF2-40B4-BE49-F238E27FC236}">
                    <a16:creationId xmlns:a16="http://schemas.microsoft.com/office/drawing/2014/main" id="{D699AAF8-18A0-402A-9481-F06878A9B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787"/>
                <a:ext cx="933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7" name="Rectangle 543">
                <a:extLst>
                  <a:ext uri="{FF2B5EF4-FFF2-40B4-BE49-F238E27FC236}">
                    <a16:creationId xmlns:a16="http://schemas.microsoft.com/office/drawing/2014/main" id="{1E167C53-C7E3-402F-A446-057ECE9B3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23"/>
                <a:ext cx="933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8" name="Rectangle 544">
                <a:extLst>
                  <a:ext uri="{FF2B5EF4-FFF2-40B4-BE49-F238E27FC236}">
                    <a16:creationId xmlns:a16="http://schemas.microsoft.com/office/drawing/2014/main" id="{2A0E7CEB-FEAC-408B-8124-CAB49FFF6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59"/>
                <a:ext cx="933" cy="108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89" name="Rectangle 545">
                <a:extLst>
                  <a:ext uri="{FF2B5EF4-FFF2-40B4-BE49-F238E27FC236}">
                    <a16:creationId xmlns:a16="http://schemas.microsoft.com/office/drawing/2014/main" id="{3B33CE1F-9780-4A2E-B0F6-0D8124049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41"/>
                <a:ext cx="933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0" name="Rectangle 546">
                <a:extLst>
                  <a:ext uri="{FF2B5EF4-FFF2-40B4-BE49-F238E27FC236}">
                    <a16:creationId xmlns:a16="http://schemas.microsoft.com/office/drawing/2014/main" id="{1D01A5B6-8A78-4EB6-94A3-BFF2BF769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777"/>
                <a:ext cx="933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1" name="Rectangle 547">
                <a:extLst>
                  <a:ext uri="{FF2B5EF4-FFF2-40B4-BE49-F238E27FC236}">
                    <a16:creationId xmlns:a16="http://schemas.microsoft.com/office/drawing/2014/main" id="{320F020E-C0B7-4FE3-A380-867CD1E2F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813"/>
                <a:ext cx="933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2" name="Rectangle 548">
                <a:extLst>
                  <a:ext uri="{FF2B5EF4-FFF2-40B4-BE49-F238E27FC236}">
                    <a16:creationId xmlns:a16="http://schemas.microsoft.com/office/drawing/2014/main" id="{BB2FD0C5-A6A5-49C7-9CB9-81842A13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849"/>
                <a:ext cx="933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3" name="Rectangle 549">
                <a:extLst>
                  <a:ext uri="{FF2B5EF4-FFF2-40B4-BE49-F238E27FC236}">
                    <a16:creationId xmlns:a16="http://schemas.microsoft.com/office/drawing/2014/main" id="{84F2E114-D419-4ECC-B424-86AEC46B0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885"/>
                <a:ext cx="933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4" name="Rectangle 550">
                <a:extLst>
                  <a:ext uri="{FF2B5EF4-FFF2-40B4-BE49-F238E27FC236}">
                    <a16:creationId xmlns:a16="http://schemas.microsoft.com/office/drawing/2014/main" id="{02812725-8B3A-499E-8CB1-A506FD09D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921"/>
                <a:ext cx="933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5" name="Rectangle 551">
                <a:extLst>
                  <a:ext uri="{FF2B5EF4-FFF2-40B4-BE49-F238E27FC236}">
                    <a16:creationId xmlns:a16="http://schemas.microsoft.com/office/drawing/2014/main" id="{79194C18-D819-47AC-A6AD-E992D42A4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957"/>
                <a:ext cx="933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6" name="Rectangle 552">
                <a:extLst>
                  <a:ext uri="{FF2B5EF4-FFF2-40B4-BE49-F238E27FC236}">
                    <a16:creationId xmlns:a16="http://schemas.microsoft.com/office/drawing/2014/main" id="{0F52D83E-3AE1-49DA-ADAB-8CE6D8991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994"/>
                <a:ext cx="933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7" name="Rectangle 553">
                <a:extLst>
                  <a:ext uri="{FF2B5EF4-FFF2-40B4-BE49-F238E27FC236}">
                    <a16:creationId xmlns:a16="http://schemas.microsoft.com/office/drawing/2014/main" id="{92137CB2-EF2A-4B94-9866-3107F8A8E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030"/>
                <a:ext cx="933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8" name="Rectangle 554">
                <a:extLst>
                  <a:ext uri="{FF2B5EF4-FFF2-40B4-BE49-F238E27FC236}">
                    <a16:creationId xmlns:a16="http://schemas.microsoft.com/office/drawing/2014/main" id="{215B8481-D83B-4BC0-A5C6-406634043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066"/>
                <a:ext cx="933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099" name="Rectangle 555">
                <a:extLst>
                  <a:ext uri="{FF2B5EF4-FFF2-40B4-BE49-F238E27FC236}">
                    <a16:creationId xmlns:a16="http://schemas.microsoft.com/office/drawing/2014/main" id="{CF66D4F0-F7FA-4FB1-9BA9-909F9813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02"/>
                <a:ext cx="933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0" name="Rectangle 556">
                <a:extLst>
                  <a:ext uri="{FF2B5EF4-FFF2-40B4-BE49-F238E27FC236}">
                    <a16:creationId xmlns:a16="http://schemas.microsoft.com/office/drawing/2014/main" id="{67AFCBCC-E089-432E-AAC4-FE1FC4B8F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38"/>
                <a:ext cx="933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1" name="Rectangle 557">
                <a:extLst>
                  <a:ext uri="{FF2B5EF4-FFF2-40B4-BE49-F238E27FC236}">
                    <a16:creationId xmlns:a16="http://schemas.microsoft.com/office/drawing/2014/main" id="{2BB7D6E5-FEA3-4355-9E2D-CF27C14D9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174"/>
                <a:ext cx="933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2" name="Rectangle 558">
                <a:extLst>
                  <a:ext uri="{FF2B5EF4-FFF2-40B4-BE49-F238E27FC236}">
                    <a16:creationId xmlns:a16="http://schemas.microsoft.com/office/drawing/2014/main" id="{7B6A2CC6-A4B5-4721-9DB9-AA1368362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10"/>
                <a:ext cx="933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3" name="Rectangle 559">
                <a:extLst>
                  <a:ext uri="{FF2B5EF4-FFF2-40B4-BE49-F238E27FC236}">
                    <a16:creationId xmlns:a16="http://schemas.microsoft.com/office/drawing/2014/main" id="{747D5195-47F3-4885-A789-43EF9944D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46"/>
                <a:ext cx="933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4" name="Rectangle 560">
                <a:extLst>
                  <a:ext uri="{FF2B5EF4-FFF2-40B4-BE49-F238E27FC236}">
                    <a16:creationId xmlns:a16="http://schemas.microsoft.com/office/drawing/2014/main" id="{EFF4854F-2AE0-435C-90D1-E6EB6A4E1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282"/>
                <a:ext cx="933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5" name="Rectangle 561">
                <a:extLst>
                  <a:ext uri="{FF2B5EF4-FFF2-40B4-BE49-F238E27FC236}">
                    <a16:creationId xmlns:a16="http://schemas.microsoft.com/office/drawing/2014/main" id="{EFFEA50B-5682-4A85-9CEA-63F7890CD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318"/>
                <a:ext cx="933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6" name="Rectangle 562">
                <a:extLst>
                  <a:ext uri="{FF2B5EF4-FFF2-40B4-BE49-F238E27FC236}">
                    <a16:creationId xmlns:a16="http://schemas.microsoft.com/office/drawing/2014/main" id="{6EFE25BE-4A22-4690-BEE3-579BEF88C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354"/>
                <a:ext cx="933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7" name="Rectangle 563">
                <a:extLst>
                  <a:ext uri="{FF2B5EF4-FFF2-40B4-BE49-F238E27FC236}">
                    <a16:creationId xmlns:a16="http://schemas.microsoft.com/office/drawing/2014/main" id="{FB86712D-5E7A-400F-B546-1D09CF6BC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390"/>
                <a:ext cx="933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8" name="Rectangle 564">
                <a:extLst>
                  <a:ext uri="{FF2B5EF4-FFF2-40B4-BE49-F238E27FC236}">
                    <a16:creationId xmlns:a16="http://schemas.microsoft.com/office/drawing/2014/main" id="{8DA0AD43-C61A-4D15-B899-EFF6964C9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426"/>
                <a:ext cx="933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09" name="Rectangle 565">
                <a:extLst>
                  <a:ext uri="{FF2B5EF4-FFF2-40B4-BE49-F238E27FC236}">
                    <a16:creationId xmlns:a16="http://schemas.microsoft.com/office/drawing/2014/main" id="{509DB8FE-3AC9-45D3-B5FD-0F1A20AF0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462"/>
                <a:ext cx="933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0" name="Rectangle 566">
                <a:extLst>
                  <a:ext uri="{FF2B5EF4-FFF2-40B4-BE49-F238E27FC236}">
                    <a16:creationId xmlns:a16="http://schemas.microsoft.com/office/drawing/2014/main" id="{564B4675-8F39-4CA4-B9AB-BAAADEAA5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498"/>
                <a:ext cx="933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1" name="Rectangle 567">
                <a:extLst>
                  <a:ext uri="{FF2B5EF4-FFF2-40B4-BE49-F238E27FC236}">
                    <a16:creationId xmlns:a16="http://schemas.microsoft.com/office/drawing/2014/main" id="{89AC0CB6-DBBE-42DE-9EF0-F06CCE4F9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534"/>
                <a:ext cx="933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2" name="Rectangle 568">
                <a:extLst>
                  <a:ext uri="{FF2B5EF4-FFF2-40B4-BE49-F238E27FC236}">
                    <a16:creationId xmlns:a16="http://schemas.microsoft.com/office/drawing/2014/main" id="{5AE4A7AB-C180-4F12-AC3D-28A24573A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570"/>
                <a:ext cx="933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3" name="Rectangle 569">
                <a:extLst>
                  <a:ext uri="{FF2B5EF4-FFF2-40B4-BE49-F238E27FC236}">
                    <a16:creationId xmlns:a16="http://schemas.microsoft.com/office/drawing/2014/main" id="{2D1CFB11-B823-419E-B796-8A4B3B7C4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06"/>
                <a:ext cx="933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4" name="Rectangle 570">
                <a:extLst>
                  <a:ext uri="{FF2B5EF4-FFF2-40B4-BE49-F238E27FC236}">
                    <a16:creationId xmlns:a16="http://schemas.microsoft.com/office/drawing/2014/main" id="{980364E7-E1A5-4140-BCFE-C86A48B00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43"/>
                <a:ext cx="933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5" name="Rectangle 571">
                <a:extLst>
                  <a:ext uri="{FF2B5EF4-FFF2-40B4-BE49-F238E27FC236}">
                    <a16:creationId xmlns:a16="http://schemas.microsoft.com/office/drawing/2014/main" id="{34502DBE-93B1-4400-A5D9-98D038D01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679"/>
                <a:ext cx="933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6" name="Rectangle 572">
                <a:extLst>
                  <a:ext uri="{FF2B5EF4-FFF2-40B4-BE49-F238E27FC236}">
                    <a16:creationId xmlns:a16="http://schemas.microsoft.com/office/drawing/2014/main" id="{61B5807B-0BB4-459B-AE32-01D04FC1A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715"/>
                <a:ext cx="933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7" name="Rectangle 573">
                <a:extLst>
                  <a:ext uri="{FF2B5EF4-FFF2-40B4-BE49-F238E27FC236}">
                    <a16:creationId xmlns:a16="http://schemas.microsoft.com/office/drawing/2014/main" id="{16F6144C-D67F-4843-9666-1E54378F8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751"/>
                <a:ext cx="933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8" name="Rectangle 574">
                <a:extLst>
                  <a:ext uri="{FF2B5EF4-FFF2-40B4-BE49-F238E27FC236}">
                    <a16:creationId xmlns:a16="http://schemas.microsoft.com/office/drawing/2014/main" id="{BE110002-5C30-438C-87A4-C3B275CDA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787"/>
                <a:ext cx="933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19" name="Rectangle 575">
                <a:extLst>
                  <a:ext uri="{FF2B5EF4-FFF2-40B4-BE49-F238E27FC236}">
                    <a16:creationId xmlns:a16="http://schemas.microsoft.com/office/drawing/2014/main" id="{90991540-1BF1-4FEB-B7AD-5395544FA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23"/>
                <a:ext cx="933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0" name="Rectangle 576">
                <a:extLst>
                  <a:ext uri="{FF2B5EF4-FFF2-40B4-BE49-F238E27FC236}">
                    <a16:creationId xmlns:a16="http://schemas.microsoft.com/office/drawing/2014/main" id="{A1CCA0C8-46D5-4756-9384-8754089B2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41"/>
                <a:ext cx="934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1" name="Rectangle 577">
                <a:extLst>
                  <a:ext uri="{FF2B5EF4-FFF2-40B4-BE49-F238E27FC236}">
                    <a16:creationId xmlns:a16="http://schemas.microsoft.com/office/drawing/2014/main" id="{ADFE34F7-AB29-4377-BC6B-9E827E486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77"/>
                <a:ext cx="934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2" name="Rectangle 578">
                <a:extLst>
                  <a:ext uri="{FF2B5EF4-FFF2-40B4-BE49-F238E27FC236}">
                    <a16:creationId xmlns:a16="http://schemas.microsoft.com/office/drawing/2014/main" id="{8DB694AF-57C6-43B0-9507-2FF54803F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813"/>
                <a:ext cx="934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3" name="Rectangle 579">
                <a:extLst>
                  <a:ext uri="{FF2B5EF4-FFF2-40B4-BE49-F238E27FC236}">
                    <a16:creationId xmlns:a16="http://schemas.microsoft.com/office/drawing/2014/main" id="{2BB8CB29-BAB1-46D3-A829-ED31EC949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849"/>
                <a:ext cx="934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4" name="Rectangle 580">
                <a:extLst>
                  <a:ext uri="{FF2B5EF4-FFF2-40B4-BE49-F238E27FC236}">
                    <a16:creationId xmlns:a16="http://schemas.microsoft.com/office/drawing/2014/main" id="{6B72BE7A-E84A-45C5-8BE8-7499DD029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885"/>
                <a:ext cx="934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5" name="Rectangle 581">
                <a:extLst>
                  <a:ext uri="{FF2B5EF4-FFF2-40B4-BE49-F238E27FC236}">
                    <a16:creationId xmlns:a16="http://schemas.microsoft.com/office/drawing/2014/main" id="{27B9E500-2DE7-493F-8004-106BDA17C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921"/>
                <a:ext cx="934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6" name="Rectangle 582">
                <a:extLst>
                  <a:ext uri="{FF2B5EF4-FFF2-40B4-BE49-F238E27FC236}">
                    <a16:creationId xmlns:a16="http://schemas.microsoft.com/office/drawing/2014/main" id="{7BC33D95-63AA-47C9-AD53-6B6883F58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957"/>
                <a:ext cx="934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7" name="Rectangle 583">
                <a:extLst>
                  <a:ext uri="{FF2B5EF4-FFF2-40B4-BE49-F238E27FC236}">
                    <a16:creationId xmlns:a16="http://schemas.microsoft.com/office/drawing/2014/main" id="{9CA7B5B2-EBD1-4456-8ADD-226ABCB43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994"/>
                <a:ext cx="934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8" name="Rectangle 584">
                <a:extLst>
                  <a:ext uri="{FF2B5EF4-FFF2-40B4-BE49-F238E27FC236}">
                    <a16:creationId xmlns:a16="http://schemas.microsoft.com/office/drawing/2014/main" id="{7D21C388-5384-467C-86CB-786EFB182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030"/>
                <a:ext cx="934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29" name="Rectangle 585">
                <a:extLst>
                  <a:ext uri="{FF2B5EF4-FFF2-40B4-BE49-F238E27FC236}">
                    <a16:creationId xmlns:a16="http://schemas.microsoft.com/office/drawing/2014/main" id="{411A29A3-1432-49A9-B25F-88C6493F5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066"/>
                <a:ext cx="934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0" name="Rectangle 586">
                <a:extLst>
                  <a:ext uri="{FF2B5EF4-FFF2-40B4-BE49-F238E27FC236}">
                    <a16:creationId xmlns:a16="http://schemas.microsoft.com/office/drawing/2014/main" id="{F8C91B9B-3209-4963-85DC-19C4CEC1B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102"/>
                <a:ext cx="934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1" name="Rectangle 587">
                <a:extLst>
                  <a:ext uri="{FF2B5EF4-FFF2-40B4-BE49-F238E27FC236}">
                    <a16:creationId xmlns:a16="http://schemas.microsoft.com/office/drawing/2014/main" id="{0C7FC222-B4C0-4737-B50D-3C9D0CF8C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138"/>
                <a:ext cx="934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2" name="Rectangle 588">
                <a:extLst>
                  <a:ext uri="{FF2B5EF4-FFF2-40B4-BE49-F238E27FC236}">
                    <a16:creationId xmlns:a16="http://schemas.microsoft.com/office/drawing/2014/main" id="{54E69951-E785-4596-AB82-27BF958C7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174"/>
                <a:ext cx="934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3" name="Rectangle 589">
                <a:extLst>
                  <a:ext uri="{FF2B5EF4-FFF2-40B4-BE49-F238E27FC236}">
                    <a16:creationId xmlns:a16="http://schemas.microsoft.com/office/drawing/2014/main" id="{27C6EB9A-E758-4B78-8A53-2999BE4C2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210"/>
                <a:ext cx="934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4" name="Rectangle 590">
                <a:extLst>
                  <a:ext uri="{FF2B5EF4-FFF2-40B4-BE49-F238E27FC236}">
                    <a16:creationId xmlns:a16="http://schemas.microsoft.com/office/drawing/2014/main" id="{B8ED81F9-D033-4CAF-B060-C99BA4568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246"/>
                <a:ext cx="934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5" name="Rectangle 591">
                <a:extLst>
                  <a:ext uri="{FF2B5EF4-FFF2-40B4-BE49-F238E27FC236}">
                    <a16:creationId xmlns:a16="http://schemas.microsoft.com/office/drawing/2014/main" id="{5E86483A-2A52-4D93-A84C-D533F42C5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282"/>
                <a:ext cx="934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6" name="Rectangle 592">
                <a:extLst>
                  <a:ext uri="{FF2B5EF4-FFF2-40B4-BE49-F238E27FC236}">
                    <a16:creationId xmlns:a16="http://schemas.microsoft.com/office/drawing/2014/main" id="{0742A0B4-A71F-4790-9C81-16E727BFC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318"/>
                <a:ext cx="934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7" name="Rectangle 593">
                <a:extLst>
                  <a:ext uri="{FF2B5EF4-FFF2-40B4-BE49-F238E27FC236}">
                    <a16:creationId xmlns:a16="http://schemas.microsoft.com/office/drawing/2014/main" id="{ECB00646-89DD-4DEE-AFB1-D6DDA4A62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354"/>
                <a:ext cx="934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8" name="Rectangle 594">
                <a:extLst>
                  <a:ext uri="{FF2B5EF4-FFF2-40B4-BE49-F238E27FC236}">
                    <a16:creationId xmlns:a16="http://schemas.microsoft.com/office/drawing/2014/main" id="{40E27A91-70F4-4E2B-8DAE-348EC1D85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390"/>
                <a:ext cx="934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39" name="Rectangle 595">
                <a:extLst>
                  <a:ext uri="{FF2B5EF4-FFF2-40B4-BE49-F238E27FC236}">
                    <a16:creationId xmlns:a16="http://schemas.microsoft.com/office/drawing/2014/main" id="{E91191DC-2BFA-4746-A427-71DEC1147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426"/>
                <a:ext cx="934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0" name="Rectangle 596">
                <a:extLst>
                  <a:ext uri="{FF2B5EF4-FFF2-40B4-BE49-F238E27FC236}">
                    <a16:creationId xmlns:a16="http://schemas.microsoft.com/office/drawing/2014/main" id="{C2204041-D9A0-44DA-912A-784323A42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462"/>
                <a:ext cx="934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1" name="Rectangle 597">
                <a:extLst>
                  <a:ext uri="{FF2B5EF4-FFF2-40B4-BE49-F238E27FC236}">
                    <a16:creationId xmlns:a16="http://schemas.microsoft.com/office/drawing/2014/main" id="{59D0CDD3-6F51-4B40-BF7E-8BBE26BD6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498"/>
                <a:ext cx="934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2" name="Rectangle 598">
                <a:extLst>
                  <a:ext uri="{FF2B5EF4-FFF2-40B4-BE49-F238E27FC236}">
                    <a16:creationId xmlns:a16="http://schemas.microsoft.com/office/drawing/2014/main" id="{98E2BE79-C949-42A1-BEF8-D140708E5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534"/>
                <a:ext cx="934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3" name="Rectangle 599">
                <a:extLst>
                  <a:ext uri="{FF2B5EF4-FFF2-40B4-BE49-F238E27FC236}">
                    <a16:creationId xmlns:a16="http://schemas.microsoft.com/office/drawing/2014/main" id="{0CA581A4-F7FE-45EB-8854-A18C9F1A2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570"/>
                <a:ext cx="934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4" name="Rectangle 600">
                <a:extLst>
                  <a:ext uri="{FF2B5EF4-FFF2-40B4-BE49-F238E27FC236}">
                    <a16:creationId xmlns:a16="http://schemas.microsoft.com/office/drawing/2014/main" id="{F5746D2C-5616-4AF9-89CA-80103B1EC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606"/>
                <a:ext cx="934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5" name="Rectangle 601">
                <a:extLst>
                  <a:ext uri="{FF2B5EF4-FFF2-40B4-BE49-F238E27FC236}">
                    <a16:creationId xmlns:a16="http://schemas.microsoft.com/office/drawing/2014/main" id="{1E7B4539-ECE8-41E2-BD6B-1C2A689EE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643"/>
                <a:ext cx="934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6" name="Rectangle 602">
                <a:extLst>
                  <a:ext uri="{FF2B5EF4-FFF2-40B4-BE49-F238E27FC236}">
                    <a16:creationId xmlns:a16="http://schemas.microsoft.com/office/drawing/2014/main" id="{1B050400-5301-416A-BD5B-F144CBA7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679"/>
                <a:ext cx="934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7" name="Rectangle 603">
                <a:extLst>
                  <a:ext uri="{FF2B5EF4-FFF2-40B4-BE49-F238E27FC236}">
                    <a16:creationId xmlns:a16="http://schemas.microsoft.com/office/drawing/2014/main" id="{F48CE3A6-5098-4B24-853A-F3B4E765E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715"/>
                <a:ext cx="934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8" name="Rectangle 604">
                <a:extLst>
                  <a:ext uri="{FF2B5EF4-FFF2-40B4-BE49-F238E27FC236}">
                    <a16:creationId xmlns:a16="http://schemas.microsoft.com/office/drawing/2014/main" id="{FAB41AC1-81ED-4772-A04E-ADB5B06CE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751"/>
                <a:ext cx="934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49" name="Rectangle 605">
                <a:extLst>
                  <a:ext uri="{FF2B5EF4-FFF2-40B4-BE49-F238E27FC236}">
                    <a16:creationId xmlns:a16="http://schemas.microsoft.com/office/drawing/2014/main" id="{AA06433A-3D82-4BEF-9DC5-C7CAEC370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787"/>
                <a:ext cx="934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0" name="Rectangle 606">
                <a:extLst>
                  <a:ext uri="{FF2B5EF4-FFF2-40B4-BE49-F238E27FC236}">
                    <a16:creationId xmlns:a16="http://schemas.microsoft.com/office/drawing/2014/main" id="{95CDCE1A-2CA9-48B0-A78A-93CE1D642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23"/>
                <a:ext cx="934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1" name="Rectangle 607">
                <a:extLst>
                  <a:ext uri="{FF2B5EF4-FFF2-40B4-BE49-F238E27FC236}">
                    <a16:creationId xmlns:a16="http://schemas.microsoft.com/office/drawing/2014/main" id="{3312C4BD-8850-457B-95D5-BC8F4D41E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59"/>
                <a:ext cx="934" cy="108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9152" name="Rectangle 608">
                <a:extLst>
                  <a:ext uri="{FF2B5EF4-FFF2-40B4-BE49-F238E27FC236}">
                    <a16:creationId xmlns:a16="http://schemas.microsoft.com/office/drawing/2014/main" id="{034F5809-B6CA-445B-B81C-9294C7C05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41"/>
                <a:ext cx="934" cy="3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4" name="Group 609">
              <a:extLst>
                <a:ext uri="{FF2B5EF4-FFF2-40B4-BE49-F238E27FC236}">
                  <a16:creationId xmlns:a16="http://schemas.microsoft.com/office/drawing/2014/main" id="{83473233-264C-4A37-8D0E-F08C82657A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" y="777"/>
              <a:ext cx="4668" cy="1471"/>
              <a:chOff x="593" y="777"/>
              <a:chExt cx="4668" cy="1471"/>
            </a:xfrm>
          </p:grpSpPr>
          <p:sp>
            <p:nvSpPr>
              <p:cNvPr id="38753" name="Rectangle 610">
                <a:extLst>
                  <a:ext uri="{FF2B5EF4-FFF2-40B4-BE49-F238E27FC236}">
                    <a16:creationId xmlns:a16="http://schemas.microsoft.com/office/drawing/2014/main" id="{0D8C7C5A-76D7-4F1F-9DC0-8E3F34036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777"/>
                <a:ext cx="934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4" name="Rectangle 611">
                <a:extLst>
                  <a:ext uri="{FF2B5EF4-FFF2-40B4-BE49-F238E27FC236}">
                    <a16:creationId xmlns:a16="http://schemas.microsoft.com/office/drawing/2014/main" id="{6D45EC81-AE1E-4B2D-994B-74F9F0C6D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813"/>
                <a:ext cx="934" cy="3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5" name="Rectangle 612">
                <a:extLst>
                  <a:ext uri="{FF2B5EF4-FFF2-40B4-BE49-F238E27FC236}">
                    <a16:creationId xmlns:a16="http://schemas.microsoft.com/office/drawing/2014/main" id="{418CB7E5-7D14-4E7E-8FCC-6E7F92581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849"/>
                <a:ext cx="934" cy="3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6" name="Rectangle 613">
                <a:extLst>
                  <a:ext uri="{FF2B5EF4-FFF2-40B4-BE49-F238E27FC236}">
                    <a16:creationId xmlns:a16="http://schemas.microsoft.com/office/drawing/2014/main" id="{9EB9CAB6-E182-4E2B-8803-54D6B4638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885"/>
                <a:ext cx="934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7" name="Rectangle 614">
                <a:extLst>
                  <a:ext uri="{FF2B5EF4-FFF2-40B4-BE49-F238E27FC236}">
                    <a16:creationId xmlns:a16="http://schemas.microsoft.com/office/drawing/2014/main" id="{D1E765F9-2DD3-4FFC-9726-4052308D4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921"/>
                <a:ext cx="934" cy="3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8" name="Rectangle 615">
                <a:extLst>
                  <a:ext uri="{FF2B5EF4-FFF2-40B4-BE49-F238E27FC236}">
                    <a16:creationId xmlns:a16="http://schemas.microsoft.com/office/drawing/2014/main" id="{52382944-782C-446E-80C0-223E11B20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957"/>
                <a:ext cx="934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9" name="Rectangle 616">
                <a:extLst>
                  <a:ext uri="{FF2B5EF4-FFF2-40B4-BE49-F238E27FC236}">
                    <a16:creationId xmlns:a16="http://schemas.microsoft.com/office/drawing/2014/main" id="{7ED3BCC3-9D6D-4A1E-91A8-CA4BC8E15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994"/>
                <a:ext cx="934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0" name="Rectangle 617">
                <a:extLst>
                  <a:ext uri="{FF2B5EF4-FFF2-40B4-BE49-F238E27FC236}">
                    <a16:creationId xmlns:a16="http://schemas.microsoft.com/office/drawing/2014/main" id="{2ED6067B-48E0-4AD3-A9FE-3FC1F1DFB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030"/>
                <a:ext cx="934" cy="3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1" name="Rectangle 618">
                <a:extLst>
                  <a:ext uri="{FF2B5EF4-FFF2-40B4-BE49-F238E27FC236}">
                    <a16:creationId xmlns:a16="http://schemas.microsoft.com/office/drawing/2014/main" id="{F0F8E03C-101A-4239-AC36-C80355503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066"/>
                <a:ext cx="934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2" name="Rectangle 619">
                <a:extLst>
                  <a:ext uri="{FF2B5EF4-FFF2-40B4-BE49-F238E27FC236}">
                    <a16:creationId xmlns:a16="http://schemas.microsoft.com/office/drawing/2014/main" id="{3BBB9055-FA60-4046-AD96-6F35694C8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102"/>
                <a:ext cx="934" cy="3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3" name="Rectangle 620">
                <a:extLst>
                  <a:ext uri="{FF2B5EF4-FFF2-40B4-BE49-F238E27FC236}">
                    <a16:creationId xmlns:a16="http://schemas.microsoft.com/office/drawing/2014/main" id="{F5F4BD24-5848-4976-8B87-8C2C0CC9E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138"/>
                <a:ext cx="934" cy="3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4" name="Rectangle 621">
                <a:extLst>
                  <a:ext uri="{FF2B5EF4-FFF2-40B4-BE49-F238E27FC236}">
                    <a16:creationId xmlns:a16="http://schemas.microsoft.com/office/drawing/2014/main" id="{B8A6D4FE-1ED8-4CA6-AFA8-4AE89FE02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174"/>
                <a:ext cx="934" cy="3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5" name="Rectangle 622">
                <a:extLst>
                  <a:ext uri="{FF2B5EF4-FFF2-40B4-BE49-F238E27FC236}">
                    <a16:creationId xmlns:a16="http://schemas.microsoft.com/office/drawing/2014/main" id="{7BDCB930-A51E-43C8-A08E-AF56FF24B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210"/>
                <a:ext cx="934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6" name="Rectangle 623">
                <a:extLst>
                  <a:ext uri="{FF2B5EF4-FFF2-40B4-BE49-F238E27FC236}">
                    <a16:creationId xmlns:a16="http://schemas.microsoft.com/office/drawing/2014/main" id="{50F21DD0-9413-417A-8633-1BA8D03FA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246"/>
                <a:ext cx="934" cy="3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7" name="Rectangle 624">
                <a:extLst>
                  <a:ext uri="{FF2B5EF4-FFF2-40B4-BE49-F238E27FC236}">
                    <a16:creationId xmlns:a16="http://schemas.microsoft.com/office/drawing/2014/main" id="{E0F17038-973B-4B6C-995D-BEC34DD1D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282"/>
                <a:ext cx="934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8" name="Rectangle 625">
                <a:extLst>
                  <a:ext uri="{FF2B5EF4-FFF2-40B4-BE49-F238E27FC236}">
                    <a16:creationId xmlns:a16="http://schemas.microsoft.com/office/drawing/2014/main" id="{C1F7C021-0EEB-4551-AA7C-8359ED25A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318"/>
                <a:ext cx="934" cy="3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69" name="Rectangle 626">
                <a:extLst>
                  <a:ext uri="{FF2B5EF4-FFF2-40B4-BE49-F238E27FC236}">
                    <a16:creationId xmlns:a16="http://schemas.microsoft.com/office/drawing/2014/main" id="{77DC3770-ECBB-41DE-9557-D57F963FB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354"/>
                <a:ext cx="934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0" name="Rectangle 627">
                <a:extLst>
                  <a:ext uri="{FF2B5EF4-FFF2-40B4-BE49-F238E27FC236}">
                    <a16:creationId xmlns:a16="http://schemas.microsoft.com/office/drawing/2014/main" id="{C77D528E-4815-4108-B1BD-9785A5B4B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390"/>
                <a:ext cx="934" cy="3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1" name="Rectangle 628">
                <a:extLst>
                  <a:ext uri="{FF2B5EF4-FFF2-40B4-BE49-F238E27FC236}">
                    <a16:creationId xmlns:a16="http://schemas.microsoft.com/office/drawing/2014/main" id="{505BABFB-BCF5-4C23-A2C1-D57D548FB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426"/>
                <a:ext cx="934" cy="3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2" name="Rectangle 629">
                <a:extLst>
                  <a:ext uri="{FF2B5EF4-FFF2-40B4-BE49-F238E27FC236}">
                    <a16:creationId xmlns:a16="http://schemas.microsoft.com/office/drawing/2014/main" id="{AA0A5305-1CD7-448C-A22E-CED5F6B09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462"/>
                <a:ext cx="934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3" name="Rectangle 630">
                <a:extLst>
                  <a:ext uri="{FF2B5EF4-FFF2-40B4-BE49-F238E27FC236}">
                    <a16:creationId xmlns:a16="http://schemas.microsoft.com/office/drawing/2014/main" id="{743FD98F-6058-4CFB-B4FE-B472AC468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498"/>
                <a:ext cx="934" cy="3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4" name="Rectangle 631">
                <a:extLst>
                  <a:ext uri="{FF2B5EF4-FFF2-40B4-BE49-F238E27FC236}">
                    <a16:creationId xmlns:a16="http://schemas.microsoft.com/office/drawing/2014/main" id="{27A3143D-6FCC-4237-BDE1-34812541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534"/>
                <a:ext cx="934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5" name="Rectangle 632">
                <a:extLst>
                  <a:ext uri="{FF2B5EF4-FFF2-40B4-BE49-F238E27FC236}">
                    <a16:creationId xmlns:a16="http://schemas.microsoft.com/office/drawing/2014/main" id="{C027AFC3-506D-4B5C-B4AA-F8E49CD97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570"/>
                <a:ext cx="934" cy="3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6" name="Rectangle 633">
                <a:extLst>
                  <a:ext uri="{FF2B5EF4-FFF2-40B4-BE49-F238E27FC236}">
                    <a16:creationId xmlns:a16="http://schemas.microsoft.com/office/drawing/2014/main" id="{F276D7EF-E5EB-4775-819F-67D014DB0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606"/>
                <a:ext cx="934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7" name="Rectangle 634">
                <a:extLst>
                  <a:ext uri="{FF2B5EF4-FFF2-40B4-BE49-F238E27FC236}">
                    <a16:creationId xmlns:a16="http://schemas.microsoft.com/office/drawing/2014/main" id="{47F37901-26A3-4B9F-BB39-27FECF153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643"/>
                <a:ext cx="934" cy="3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8" name="Rectangle 635">
                <a:extLst>
                  <a:ext uri="{FF2B5EF4-FFF2-40B4-BE49-F238E27FC236}">
                    <a16:creationId xmlns:a16="http://schemas.microsoft.com/office/drawing/2014/main" id="{FD670C63-68D3-4A26-BCFF-91995C117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679"/>
                <a:ext cx="934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79" name="Rectangle 636">
                <a:extLst>
                  <a:ext uri="{FF2B5EF4-FFF2-40B4-BE49-F238E27FC236}">
                    <a16:creationId xmlns:a16="http://schemas.microsoft.com/office/drawing/2014/main" id="{F5B37E9F-6FB4-4BDF-9F66-6A2E57911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715"/>
                <a:ext cx="934" cy="3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0" name="Rectangle 637">
                <a:extLst>
                  <a:ext uri="{FF2B5EF4-FFF2-40B4-BE49-F238E27FC236}">
                    <a16:creationId xmlns:a16="http://schemas.microsoft.com/office/drawing/2014/main" id="{FB9F6A89-F07C-4140-B2BF-1DEB10891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751"/>
                <a:ext cx="934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1" name="Rectangle 638">
                <a:extLst>
                  <a:ext uri="{FF2B5EF4-FFF2-40B4-BE49-F238E27FC236}">
                    <a16:creationId xmlns:a16="http://schemas.microsoft.com/office/drawing/2014/main" id="{7952695F-E0E2-4D06-B74B-CAC04E499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787"/>
                <a:ext cx="934" cy="3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2" name="Rectangle 639">
                <a:extLst>
                  <a:ext uri="{FF2B5EF4-FFF2-40B4-BE49-F238E27FC236}">
                    <a16:creationId xmlns:a16="http://schemas.microsoft.com/office/drawing/2014/main" id="{0062CC1D-AAD2-456B-AEAE-4D6CFAA42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23"/>
                <a:ext cx="934" cy="1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3" name="Rectangle 640">
                <a:extLst>
                  <a:ext uri="{FF2B5EF4-FFF2-40B4-BE49-F238E27FC236}">
                    <a16:creationId xmlns:a16="http://schemas.microsoft.com/office/drawing/2014/main" id="{663759B0-5E56-4E6C-A37A-FC854BEE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35"/>
                <a:ext cx="934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4" name="Rectangle 641">
                <a:extLst>
                  <a:ext uri="{FF2B5EF4-FFF2-40B4-BE49-F238E27FC236}">
                    <a16:creationId xmlns:a16="http://schemas.microsoft.com/office/drawing/2014/main" id="{97034ADB-F246-47B4-9BCA-BA865D937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48"/>
                <a:ext cx="934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5" name="Rectangle 642">
                <a:extLst>
                  <a:ext uri="{FF2B5EF4-FFF2-40B4-BE49-F238E27FC236}">
                    <a16:creationId xmlns:a16="http://schemas.microsoft.com/office/drawing/2014/main" id="{CD7CCA62-1F17-4A8C-AD8A-8254B8F0D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62"/>
                <a:ext cx="934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6" name="Rectangle 643">
                <a:extLst>
                  <a:ext uri="{FF2B5EF4-FFF2-40B4-BE49-F238E27FC236}">
                    <a16:creationId xmlns:a16="http://schemas.microsoft.com/office/drawing/2014/main" id="{B205E2A4-9064-4F17-B343-AA0051E01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75"/>
                <a:ext cx="934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7" name="Rectangle 644">
                <a:extLst>
                  <a:ext uri="{FF2B5EF4-FFF2-40B4-BE49-F238E27FC236}">
                    <a16:creationId xmlns:a16="http://schemas.microsoft.com/office/drawing/2014/main" id="{CDF5C333-A9D8-4B6D-8388-01924128D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89"/>
                <a:ext cx="934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8" name="Rectangle 645">
                <a:extLst>
                  <a:ext uri="{FF2B5EF4-FFF2-40B4-BE49-F238E27FC236}">
                    <a16:creationId xmlns:a16="http://schemas.microsoft.com/office/drawing/2014/main" id="{9814DAA1-552F-4062-B848-C03BF0C82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02"/>
                <a:ext cx="934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89" name="Rectangle 646">
                <a:extLst>
                  <a:ext uri="{FF2B5EF4-FFF2-40B4-BE49-F238E27FC236}">
                    <a16:creationId xmlns:a16="http://schemas.microsoft.com/office/drawing/2014/main" id="{E45CCE5A-B0AE-45F6-A71B-E52C1357D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16"/>
                <a:ext cx="934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0" name="Rectangle 647">
                <a:extLst>
                  <a:ext uri="{FF2B5EF4-FFF2-40B4-BE49-F238E27FC236}">
                    <a16:creationId xmlns:a16="http://schemas.microsoft.com/office/drawing/2014/main" id="{8B9181CA-0CF5-4027-88AB-21B35E6F3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30"/>
                <a:ext cx="934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1" name="Rectangle 648">
                <a:extLst>
                  <a:ext uri="{FF2B5EF4-FFF2-40B4-BE49-F238E27FC236}">
                    <a16:creationId xmlns:a16="http://schemas.microsoft.com/office/drawing/2014/main" id="{B87D03E5-F90A-471A-930B-076E498CE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43"/>
                <a:ext cx="934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2" name="Rectangle 649">
                <a:extLst>
                  <a:ext uri="{FF2B5EF4-FFF2-40B4-BE49-F238E27FC236}">
                    <a16:creationId xmlns:a16="http://schemas.microsoft.com/office/drawing/2014/main" id="{CECAF601-3932-4098-AB05-A88082870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57"/>
                <a:ext cx="934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3" name="Rectangle 650">
                <a:extLst>
                  <a:ext uri="{FF2B5EF4-FFF2-40B4-BE49-F238E27FC236}">
                    <a16:creationId xmlns:a16="http://schemas.microsoft.com/office/drawing/2014/main" id="{F135632F-0E62-4300-8899-E23F15861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70"/>
                <a:ext cx="934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4" name="Rectangle 651">
                <a:extLst>
                  <a:ext uri="{FF2B5EF4-FFF2-40B4-BE49-F238E27FC236}">
                    <a16:creationId xmlns:a16="http://schemas.microsoft.com/office/drawing/2014/main" id="{EA7E9657-B18E-4051-89C4-4477FA97D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84"/>
                <a:ext cx="934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5" name="Rectangle 652">
                <a:extLst>
                  <a:ext uri="{FF2B5EF4-FFF2-40B4-BE49-F238E27FC236}">
                    <a16:creationId xmlns:a16="http://schemas.microsoft.com/office/drawing/2014/main" id="{C0C9966C-195F-4991-AD68-FB5D8E205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97"/>
                <a:ext cx="934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6" name="Rectangle 653">
                <a:extLst>
                  <a:ext uri="{FF2B5EF4-FFF2-40B4-BE49-F238E27FC236}">
                    <a16:creationId xmlns:a16="http://schemas.microsoft.com/office/drawing/2014/main" id="{508FE36C-E34A-4F14-898D-F4A565C60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11"/>
                <a:ext cx="934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7" name="Rectangle 654">
                <a:extLst>
                  <a:ext uri="{FF2B5EF4-FFF2-40B4-BE49-F238E27FC236}">
                    <a16:creationId xmlns:a16="http://schemas.microsoft.com/office/drawing/2014/main" id="{1FCAC31E-A758-464D-96AE-EE0EA90AB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25"/>
                <a:ext cx="934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8" name="Rectangle 655">
                <a:extLst>
                  <a:ext uri="{FF2B5EF4-FFF2-40B4-BE49-F238E27FC236}">
                    <a16:creationId xmlns:a16="http://schemas.microsoft.com/office/drawing/2014/main" id="{2FAE2C86-27FC-4434-B2E6-E2666EBC6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38"/>
                <a:ext cx="934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99" name="Rectangle 656">
                <a:extLst>
                  <a:ext uri="{FF2B5EF4-FFF2-40B4-BE49-F238E27FC236}">
                    <a16:creationId xmlns:a16="http://schemas.microsoft.com/office/drawing/2014/main" id="{7F4535A0-A5CE-4247-9FF2-C63F4FAAB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51"/>
                <a:ext cx="934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0" name="Rectangle 657">
                <a:extLst>
                  <a:ext uri="{FF2B5EF4-FFF2-40B4-BE49-F238E27FC236}">
                    <a16:creationId xmlns:a16="http://schemas.microsoft.com/office/drawing/2014/main" id="{094DEF59-B4DF-4322-AA90-6D2AE16C3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65"/>
                <a:ext cx="934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1" name="Rectangle 658">
                <a:extLst>
                  <a:ext uri="{FF2B5EF4-FFF2-40B4-BE49-F238E27FC236}">
                    <a16:creationId xmlns:a16="http://schemas.microsoft.com/office/drawing/2014/main" id="{1111A828-42DA-48E8-A2C2-3C1C0318C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78"/>
                <a:ext cx="934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2" name="Rectangle 659">
                <a:extLst>
                  <a:ext uri="{FF2B5EF4-FFF2-40B4-BE49-F238E27FC236}">
                    <a16:creationId xmlns:a16="http://schemas.microsoft.com/office/drawing/2014/main" id="{0E072D48-86EC-4511-8BFB-55E12E77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92"/>
                <a:ext cx="934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3" name="Rectangle 660">
                <a:extLst>
                  <a:ext uri="{FF2B5EF4-FFF2-40B4-BE49-F238E27FC236}">
                    <a16:creationId xmlns:a16="http://schemas.microsoft.com/office/drawing/2014/main" id="{9CC6EF3A-3DC3-4BAA-9382-F35411090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05"/>
                <a:ext cx="934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4" name="Rectangle 661">
                <a:extLst>
                  <a:ext uri="{FF2B5EF4-FFF2-40B4-BE49-F238E27FC236}">
                    <a16:creationId xmlns:a16="http://schemas.microsoft.com/office/drawing/2014/main" id="{07B772F5-839A-4620-BA7C-77FBCCAC8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19"/>
                <a:ext cx="934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5" name="Rectangle 662">
                <a:extLst>
                  <a:ext uri="{FF2B5EF4-FFF2-40B4-BE49-F238E27FC236}">
                    <a16:creationId xmlns:a16="http://schemas.microsoft.com/office/drawing/2014/main" id="{D73A41FF-A1B6-48D4-9DF0-64986EE57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33"/>
                <a:ext cx="934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6" name="Rectangle 663">
                <a:extLst>
                  <a:ext uri="{FF2B5EF4-FFF2-40B4-BE49-F238E27FC236}">
                    <a16:creationId xmlns:a16="http://schemas.microsoft.com/office/drawing/2014/main" id="{61634BE4-AF9A-45F1-9196-7627D6B5A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46"/>
                <a:ext cx="934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7" name="Rectangle 664">
                <a:extLst>
                  <a:ext uri="{FF2B5EF4-FFF2-40B4-BE49-F238E27FC236}">
                    <a16:creationId xmlns:a16="http://schemas.microsoft.com/office/drawing/2014/main" id="{885B4E6E-419A-4592-A3CD-2F3A55836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59"/>
                <a:ext cx="934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8" name="Rectangle 665">
                <a:extLst>
                  <a:ext uri="{FF2B5EF4-FFF2-40B4-BE49-F238E27FC236}">
                    <a16:creationId xmlns:a16="http://schemas.microsoft.com/office/drawing/2014/main" id="{FED40C12-B9CF-471E-9303-6ABE51FBD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73"/>
                <a:ext cx="934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09" name="Rectangle 666">
                <a:extLst>
                  <a:ext uri="{FF2B5EF4-FFF2-40B4-BE49-F238E27FC236}">
                    <a16:creationId xmlns:a16="http://schemas.microsoft.com/office/drawing/2014/main" id="{9AE3886D-1229-49A6-BC1D-93AC99C14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87"/>
                <a:ext cx="934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0" name="Rectangle 667">
                <a:extLst>
                  <a:ext uri="{FF2B5EF4-FFF2-40B4-BE49-F238E27FC236}">
                    <a16:creationId xmlns:a16="http://schemas.microsoft.com/office/drawing/2014/main" id="{F9AB0869-D379-4666-B803-520DA91F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00"/>
                <a:ext cx="934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1" name="Rectangle 668">
                <a:extLst>
                  <a:ext uri="{FF2B5EF4-FFF2-40B4-BE49-F238E27FC236}">
                    <a16:creationId xmlns:a16="http://schemas.microsoft.com/office/drawing/2014/main" id="{BDB7AA63-E407-494A-8AB5-AF42E6F89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14"/>
                <a:ext cx="934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2" name="Rectangle 669">
                <a:extLst>
                  <a:ext uri="{FF2B5EF4-FFF2-40B4-BE49-F238E27FC236}">
                    <a16:creationId xmlns:a16="http://schemas.microsoft.com/office/drawing/2014/main" id="{85434975-1D8D-4037-930C-67B2914F7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27"/>
                <a:ext cx="934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3" name="Rectangle 670">
                <a:extLst>
                  <a:ext uri="{FF2B5EF4-FFF2-40B4-BE49-F238E27FC236}">
                    <a16:creationId xmlns:a16="http://schemas.microsoft.com/office/drawing/2014/main" id="{A861ED7C-A2F7-4DBA-8B84-13F4D4822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41"/>
                <a:ext cx="934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4" name="Rectangle 671">
                <a:extLst>
                  <a:ext uri="{FF2B5EF4-FFF2-40B4-BE49-F238E27FC236}">
                    <a16:creationId xmlns:a16="http://schemas.microsoft.com/office/drawing/2014/main" id="{83698660-C9E9-4945-957C-A32E8C96B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41"/>
                <a:ext cx="934" cy="40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5" name="Rectangle 672">
                <a:extLst>
                  <a:ext uri="{FF2B5EF4-FFF2-40B4-BE49-F238E27FC236}">
                    <a16:creationId xmlns:a16="http://schemas.microsoft.com/office/drawing/2014/main" id="{674AA2BE-5FE5-470C-837A-36DFEC608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35"/>
                <a:ext cx="934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6" name="Rectangle 673">
                <a:extLst>
                  <a:ext uri="{FF2B5EF4-FFF2-40B4-BE49-F238E27FC236}">
                    <a16:creationId xmlns:a16="http://schemas.microsoft.com/office/drawing/2014/main" id="{13C56C6D-EA17-462A-9FB4-1A8099C84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48"/>
                <a:ext cx="934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7" name="Rectangle 674">
                <a:extLst>
                  <a:ext uri="{FF2B5EF4-FFF2-40B4-BE49-F238E27FC236}">
                    <a16:creationId xmlns:a16="http://schemas.microsoft.com/office/drawing/2014/main" id="{B8DD0020-3073-41FD-9A74-28CD0DC00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62"/>
                <a:ext cx="934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8" name="Rectangle 675">
                <a:extLst>
                  <a:ext uri="{FF2B5EF4-FFF2-40B4-BE49-F238E27FC236}">
                    <a16:creationId xmlns:a16="http://schemas.microsoft.com/office/drawing/2014/main" id="{A8570709-8F0F-4E5B-A7AC-B10CE2C91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75"/>
                <a:ext cx="934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19" name="Rectangle 676">
                <a:extLst>
                  <a:ext uri="{FF2B5EF4-FFF2-40B4-BE49-F238E27FC236}">
                    <a16:creationId xmlns:a16="http://schemas.microsoft.com/office/drawing/2014/main" id="{9184DC70-21B0-4829-AF93-2AFB202B6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889"/>
                <a:ext cx="934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0" name="Rectangle 677">
                <a:extLst>
                  <a:ext uri="{FF2B5EF4-FFF2-40B4-BE49-F238E27FC236}">
                    <a16:creationId xmlns:a16="http://schemas.microsoft.com/office/drawing/2014/main" id="{235A4397-E801-40BA-81D9-15D05E9BA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02"/>
                <a:ext cx="934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1" name="Rectangle 678">
                <a:extLst>
                  <a:ext uri="{FF2B5EF4-FFF2-40B4-BE49-F238E27FC236}">
                    <a16:creationId xmlns:a16="http://schemas.microsoft.com/office/drawing/2014/main" id="{ACD20007-BEB9-4D06-A73B-258C7CCA5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16"/>
                <a:ext cx="934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2" name="Rectangle 679">
                <a:extLst>
                  <a:ext uri="{FF2B5EF4-FFF2-40B4-BE49-F238E27FC236}">
                    <a16:creationId xmlns:a16="http://schemas.microsoft.com/office/drawing/2014/main" id="{6D657E3C-C47E-4224-A89B-706C6D31E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30"/>
                <a:ext cx="934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3" name="Rectangle 680">
                <a:extLst>
                  <a:ext uri="{FF2B5EF4-FFF2-40B4-BE49-F238E27FC236}">
                    <a16:creationId xmlns:a16="http://schemas.microsoft.com/office/drawing/2014/main" id="{E146F2EE-DBBC-474A-8522-426B46C92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43"/>
                <a:ext cx="934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4" name="Rectangle 681">
                <a:extLst>
                  <a:ext uri="{FF2B5EF4-FFF2-40B4-BE49-F238E27FC236}">
                    <a16:creationId xmlns:a16="http://schemas.microsoft.com/office/drawing/2014/main" id="{4C1A4717-31A8-4661-B1DC-B5DD2943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57"/>
                <a:ext cx="934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5" name="Rectangle 682">
                <a:extLst>
                  <a:ext uri="{FF2B5EF4-FFF2-40B4-BE49-F238E27FC236}">
                    <a16:creationId xmlns:a16="http://schemas.microsoft.com/office/drawing/2014/main" id="{002D2F75-65A9-4A2A-BE41-43E082F8A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70"/>
                <a:ext cx="934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6" name="Rectangle 683">
                <a:extLst>
                  <a:ext uri="{FF2B5EF4-FFF2-40B4-BE49-F238E27FC236}">
                    <a16:creationId xmlns:a16="http://schemas.microsoft.com/office/drawing/2014/main" id="{D0AAA5F8-D1EA-47AB-B74C-43ED1BD25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84"/>
                <a:ext cx="934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7" name="Rectangle 684">
                <a:extLst>
                  <a:ext uri="{FF2B5EF4-FFF2-40B4-BE49-F238E27FC236}">
                    <a16:creationId xmlns:a16="http://schemas.microsoft.com/office/drawing/2014/main" id="{6BB85503-9E79-46C8-8C57-AC07A524E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1997"/>
                <a:ext cx="934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8" name="Rectangle 685">
                <a:extLst>
                  <a:ext uri="{FF2B5EF4-FFF2-40B4-BE49-F238E27FC236}">
                    <a16:creationId xmlns:a16="http://schemas.microsoft.com/office/drawing/2014/main" id="{6028A2BC-C920-4B26-869C-797F785D2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11"/>
                <a:ext cx="934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29" name="Rectangle 686">
                <a:extLst>
                  <a:ext uri="{FF2B5EF4-FFF2-40B4-BE49-F238E27FC236}">
                    <a16:creationId xmlns:a16="http://schemas.microsoft.com/office/drawing/2014/main" id="{F13BC180-C30E-4279-91FD-9ADB5E1EB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25"/>
                <a:ext cx="934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0" name="Rectangle 687">
                <a:extLst>
                  <a:ext uri="{FF2B5EF4-FFF2-40B4-BE49-F238E27FC236}">
                    <a16:creationId xmlns:a16="http://schemas.microsoft.com/office/drawing/2014/main" id="{C406B688-F5D5-4FF8-8C33-D09394E54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38"/>
                <a:ext cx="934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1" name="Rectangle 688">
                <a:extLst>
                  <a:ext uri="{FF2B5EF4-FFF2-40B4-BE49-F238E27FC236}">
                    <a16:creationId xmlns:a16="http://schemas.microsoft.com/office/drawing/2014/main" id="{7ACD63DD-D747-4432-87B3-3DC8F3FF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51"/>
                <a:ext cx="934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2" name="Rectangle 689">
                <a:extLst>
                  <a:ext uri="{FF2B5EF4-FFF2-40B4-BE49-F238E27FC236}">
                    <a16:creationId xmlns:a16="http://schemas.microsoft.com/office/drawing/2014/main" id="{BF878120-44DB-4EF3-BC5F-1038D320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65"/>
                <a:ext cx="934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3" name="Rectangle 690">
                <a:extLst>
                  <a:ext uri="{FF2B5EF4-FFF2-40B4-BE49-F238E27FC236}">
                    <a16:creationId xmlns:a16="http://schemas.microsoft.com/office/drawing/2014/main" id="{C6FD6947-394B-484C-A1F6-951E5628A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78"/>
                <a:ext cx="934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4" name="Rectangle 691">
                <a:extLst>
                  <a:ext uri="{FF2B5EF4-FFF2-40B4-BE49-F238E27FC236}">
                    <a16:creationId xmlns:a16="http://schemas.microsoft.com/office/drawing/2014/main" id="{D038279B-07B2-467E-AEB5-C2D9CA6B6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092"/>
                <a:ext cx="934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5" name="Rectangle 692">
                <a:extLst>
                  <a:ext uri="{FF2B5EF4-FFF2-40B4-BE49-F238E27FC236}">
                    <a16:creationId xmlns:a16="http://schemas.microsoft.com/office/drawing/2014/main" id="{33466CD5-AD67-42ED-9F0B-9F2060EA6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05"/>
                <a:ext cx="934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6" name="Rectangle 693">
                <a:extLst>
                  <a:ext uri="{FF2B5EF4-FFF2-40B4-BE49-F238E27FC236}">
                    <a16:creationId xmlns:a16="http://schemas.microsoft.com/office/drawing/2014/main" id="{4649F8B4-1459-4A56-86F4-CEADE43BC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19"/>
                <a:ext cx="934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7" name="Rectangle 694">
                <a:extLst>
                  <a:ext uri="{FF2B5EF4-FFF2-40B4-BE49-F238E27FC236}">
                    <a16:creationId xmlns:a16="http://schemas.microsoft.com/office/drawing/2014/main" id="{51B0A4AA-D570-4529-A363-E1C44C84F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33"/>
                <a:ext cx="934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8" name="Rectangle 695">
                <a:extLst>
                  <a:ext uri="{FF2B5EF4-FFF2-40B4-BE49-F238E27FC236}">
                    <a16:creationId xmlns:a16="http://schemas.microsoft.com/office/drawing/2014/main" id="{FCAB1D68-78E2-43EC-B8F8-5C11BAE3D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46"/>
                <a:ext cx="934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39" name="Rectangle 696">
                <a:extLst>
                  <a:ext uri="{FF2B5EF4-FFF2-40B4-BE49-F238E27FC236}">
                    <a16:creationId xmlns:a16="http://schemas.microsoft.com/office/drawing/2014/main" id="{0CFA62C1-AE85-45A3-A4ED-9FFBB6B2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59"/>
                <a:ext cx="934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0" name="Rectangle 697">
                <a:extLst>
                  <a:ext uri="{FF2B5EF4-FFF2-40B4-BE49-F238E27FC236}">
                    <a16:creationId xmlns:a16="http://schemas.microsoft.com/office/drawing/2014/main" id="{29CA0CB2-F4B0-4BD1-929D-FC6AC71F4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73"/>
                <a:ext cx="934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1" name="Rectangle 698">
                <a:extLst>
                  <a:ext uri="{FF2B5EF4-FFF2-40B4-BE49-F238E27FC236}">
                    <a16:creationId xmlns:a16="http://schemas.microsoft.com/office/drawing/2014/main" id="{4F335551-558B-4FCD-AB4E-B735955D0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187"/>
                <a:ext cx="934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2" name="Rectangle 699">
                <a:extLst>
                  <a:ext uri="{FF2B5EF4-FFF2-40B4-BE49-F238E27FC236}">
                    <a16:creationId xmlns:a16="http://schemas.microsoft.com/office/drawing/2014/main" id="{AE48596A-1FB9-4027-8D42-21BB1EAA4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00"/>
                <a:ext cx="934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3" name="Rectangle 700">
                <a:extLst>
                  <a:ext uri="{FF2B5EF4-FFF2-40B4-BE49-F238E27FC236}">
                    <a16:creationId xmlns:a16="http://schemas.microsoft.com/office/drawing/2014/main" id="{E584A6AD-F000-4873-9EE2-429A48CB6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14"/>
                <a:ext cx="934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4" name="Rectangle 701">
                <a:extLst>
                  <a:ext uri="{FF2B5EF4-FFF2-40B4-BE49-F238E27FC236}">
                    <a16:creationId xmlns:a16="http://schemas.microsoft.com/office/drawing/2014/main" id="{3DAE3265-470B-4FEE-84B5-15EB51353A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27"/>
                <a:ext cx="934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5" name="Rectangle 702">
                <a:extLst>
                  <a:ext uri="{FF2B5EF4-FFF2-40B4-BE49-F238E27FC236}">
                    <a16:creationId xmlns:a16="http://schemas.microsoft.com/office/drawing/2014/main" id="{E81099EF-EA5A-42CB-BC1D-E15DF5CF7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41"/>
                <a:ext cx="934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6" name="Rectangle 703">
                <a:extLst>
                  <a:ext uri="{FF2B5EF4-FFF2-40B4-BE49-F238E27FC236}">
                    <a16:creationId xmlns:a16="http://schemas.microsoft.com/office/drawing/2014/main" id="{0A8C12B6-F4DF-45B0-8765-FC4FEF304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35"/>
                <a:ext cx="934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7" name="Rectangle 704">
                <a:extLst>
                  <a:ext uri="{FF2B5EF4-FFF2-40B4-BE49-F238E27FC236}">
                    <a16:creationId xmlns:a16="http://schemas.microsoft.com/office/drawing/2014/main" id="{7FC058F6-FB3B-4F83-937E-33BE6A121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48"/>
                <a:ext cx="934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8" name="Rectangle 705">
                <a:extLst>
                  <a:ext uri="{FF2B5EF4-FFF2-40B4-BE49-F238E27FC236}">
                    <a16:creationId xmlns:a16="http://schemas.microsoft.com/office/drawing/2014/main" id="{ECCD9C04-4D16-477F-8144-C955EEB34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62"/>
                <a:ext cx="934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49" name="Rectangle 706">
                <a:extLst>
                  <a:ext uri="{FF2B5EF4-FFF2-40B4-BE49-F238E27FC236}">
                    <a16:creationId xmlns:a16="http://schemas.microsoft.com/office/drawing/2014/main" id="{E96D22CC-758D-4737-BB23-35AFCBB6E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75"/>
                <a:ext cx="934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0" name="Rectangle 707">
                <a:extLst>
                  <a:ext uri="{FF2B5EF4-FFF2-40B4-BE49-F238E27FC236}">
                    <a16:creationId xmlns:a16="http://schemas.microsoft.com/office/drawing/2014/main" id="{3573D4AA-7434-4D4D-9A7A-9E247B7B3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89"/>
                <a:ext cx="934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1" name="Rectangle 708">
                <a:extLst>
                  <a:ext uri="{FF2B5EF4-FFF2-40B4-BE49-F238E27FC236}">
                    <a16:creationId xmlns:a16="http://schemas.microsoft.com/office/drawing/2014/main" id="{139515E0-C004-4503-9C4B-8B021F49E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02"/>
                <a:ext cx="934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2" name="Rectangle 709">
                <a:extLst>
                  <a:ext uri="{FF2B5EF4-FFF2-40B4-BE49-F238E27FC236}">
                    <a16:creationId xmlns:a16="http://schemas.microsoft.com/office/drawing/2014/main" id="{5F4ED428-3DD4-4935-9A6D-4D0B5BBA0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16"/>
                <a:ext cx="934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3" name="Rectangle 710">
                <a:extLst>
                  <a:ext uri="{FF2B5EF4-FFF2-40B4-BE49-F238E27FC236}">
                    <a16:creationId xmlns:a16="http://schemas.microsoft.com/office/drawing/2014/main" id="{CE98C523-C222-4E55-8916-F5287BE7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30"/>
                <a:ext cx="934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4" name="Rectangle 711">
                <a:extLst>
                  <a:ext uri="{FF2B5EF4-FFF2-40B4-BE49-F238E27FC236}">
                    <a16:creationId xmlns:a16="http://schemas.microsoft.com/office/drawing/2014/main" id="{2DB06100-8E22-4C97-AF29-CC3CD8292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43"/>
                <a:ext cx="934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5" name="Rectangle 712">
                <a:extLst>
                  <a:ext uri="{FF2B5EF4-FFF2-40B4-BE49-F238E27FC236}">
                    <a16:creationId xmlns:a16="http://schemas.microsoft.com/office/drawing/2014/main" id="{38A667F3-24EC-4124-A2D7-63519018C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57"/>
                <a:ext cx="934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6" name="Rectangle 713">
                <a:extLst>
                  <a:ext uri="{FF2B5EF4-FFF2-40B4-BE49-F238E27FC236}">
                    <a16:creationId xmlns:a16="http://schemas.microsoft.com/office/drawing/2014/main" id="{3481217D-9539-40E6-99ED-4EAE42C0C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70"/>
                <a:ext cx="934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7" name="Rectangle 714">
                <a:extLst>
                  <a:ext uri="{FF2B5EF4-FFF2-40B4-BE49-F238E27FC236}">
                    <a16:creationId xmlns:a16="http://schemas.microsoft.com/office/drawing/2014/main" id="{9074E42E-A6E1-4D9B-A832-CDD38172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84"/>
                <a:ext cx="934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8" name="Rectangle 715">
                <a:extLst>
                  <a:ext uri="{FF2B5EF4-FFF2-40B4-BE49-F238E27FC236}">
                    <a16:creationId xmlns:a16="http://schemas.microsoft.com/office/drawing/2014/main" id="{26D2D2C9-F623-48E4-A626-4EB33DC0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97"/>
                <a:ext cx="934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59" name="Rectangle 716">
                <a:extLst>
                  <a:ext uri="{FF2B5EF4-FFF2-40B4-BE49-F238E27FC236}">
                    <a16:creationId xmlns:a16="http://schemas.microsoft.com/office/drawing/2014/main" id="{7F26B059-BD50-4449-9C31-FE7D9FD34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11"/>
                <a:ext cx="934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0" name="Rectangle 717">
                <a:extLst>
                  <a:ext uri="{FF2B5EF4-FFF2-40B4-BE49-F238E27FC236}">
                    <a16:creationId xmlns:a16="http://schemas.microsoft.com/office/drawing/2014/main" id="{1CBF3D3A-7740-4727-BB9A-854170F29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25"/>
                <a:ext cx="934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1" name="Rectangle 718">
                <a:extLst>
                  <a:ext uri="{FF2B5EF4-FFF2-40B4-BE49-F238E27FC236}">
                    <a16:creationId xmlns:a16="http://schemas.microsoft.com/office/drawing/2014/main" id="{3F266D77-0F31-45F0-9CF2-B6846A7B6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38"/>
                <a:ext cx="934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2" name="Rectangle 719">
                <a:extLst>
                  <a:ext uri="{FF2B5EF4-FFF2-40B4-BE49-F238E27FC236}">
                    <a16:creationId xmlns:a16="http://schemas.microsoft.com/office/drawing/2014/main" id="{9496E3AE-9279-42F1-A5C5-A47609900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51"/>
                <a:ext cx="934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3" name="Rectangle 720">
                <a:extLst>
                  <a:ext uri="{FF2B5EF4-FFF2-40B4-BE49-F238E27FC236}">
                    <a16:creationId xmlns:a16="http://schemas.microsoft.com/office/drawing/2014/main" id="{23CB7063-8B82-42E3-8CDE-0E178DCD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65"/>
                <a:ext cx="934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4" name="Rectangle 721">
                <a:extLst>
                  <a:ext uri="{FF2B5EF4-FFF2-40B4-BE49-F238E27FC236}">
                    <a16:creationId xmlns:a16="http://schemas.microsoft.com/office/drawing/2014/main" id="{AC644EEE-A8F0-4A0E-AF96-68EDF8451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78"/>
                <a:ext cx="934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5" name="Rectangle 722">
                <a:extLst>
                  <a:ext uri="{FF2B5EF4-FFF2-40B4-BE49-F238E27FC236}">
                    <a16:creationId xmlns:a16="http://schemas.microsoft.com/office/drawing/2014/main" id="{C61AA734-DDC1-47C1-9036-D505F004E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92"/>
                <a:ext cx="934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6" name="Rectangle 723">
                <a:extLst>
                  <a:ext uri="{FF2B5EF4-FFF2-40B4-BE49-F238E27FC236}">
                    <a16:creationId xmlns:a16="http://schemas.microsoft.com/office/drawing/2014/main" id="{CB62A6B8-5A50-45E7-8FD9-66872EC8D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05"/>
                <a:ext cx="934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7" name="Rectangle 724">
                <a:extLst>
                  <a:ext uri="{FF2B5EF4-FFF2-40B4-BE49-F238E27FC236}">
                    <a16:creationId xmlns:a16="http://schemas.microsoft.com/office/drawing/2014/main" id="{38A9613C-ED21-40CC-B865-C334CE12D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19"/>
                <a:ext cx="934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8" name="Rectangle 725">
                <a:extLst>
                  <a:ext uri="{FF2B5EF4-FFF2-40B4-BE49-F238E27FC236}">
                    <a16:creationId xmlns:a16="http://schemas.microsoft.com/office/drawing/2014/main" id="{3C443936-8321-4423-B32C-76E06C47F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33"/>
                <a:ext cx="934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69" name="Rectangle 726">
                <a:extLst>
                  <a:ext uri="{FF2B5EF4-FFF2-40B4-BE49-F238E27FC236}">
                    <a16:creationId xmlns:a16="http://schemas.microsoft.com/office/drawing/2014/main" id="{DF4050DD-85A9-463F-A7D1-D47C9BD6E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46"/>
                <a:ext cx="934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0" name="Rectangle 727">
                <a:extLst>
                  <a:ext uri="{FF2B5EF4-FFF2-40B4-BE49-F238E27FC236}">
                    <a16:creationId xmlns:a16="http://schemas.microsoft.com/office/drawing/2014/main" id="{9E3F9A29-22E6-45FD-AA8A-1BF277DE5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59"/>
                <a:ext cx="934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1" name="Rectangle 728">
                <a:extLst>
                  <a:ext uri="{FF2B5EF4-FFF2-40B4-BE49-F238E27FC236}">
                    <a16:creationId xmlns:a16="http://schemas.microsoft.com/office/drawing/2014/main" id="{52D5C2DF-B755-4CBF-9E29-6276EF18B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73"/>
                <a:ext cx="934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2" name="Rectangle 729">
                <a:extLst>
                  <a:ext uri="{FF2B5EF4-FFF2-40B4-BE49-F238E27FC236}">
                    <a16:creationId xmlns:a16="http://schemas.microsoft.com/office/drawing/2014/main" id="{13BE81D2-5E00-4779-8D5A-6A6491409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87"/>
                <a:ext cx="934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3" name="Rectangle 730">
                <a:extLst>
                  <a:ext uri="{FF2B5EF4-FFF2-40B4-BE49-F238E27FC236}">
                    <a16:creationId xmlns:a16="http://schemas.microsoft.com/office/drawing/2014/main" id="{845EC575-E651-467B-8BEA-32D4E4341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00"/>
                <a:ext cx="934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4" name="Rectangle 731">
                <a:extLst>
                  <a:ext uri="{FF2B5EF4-FFF2-40B4-BE49-F238E27FC236}">
                    <a16:creationId xmlns:a16="http://schemas.microsoft.com/office/drawing/2014/main" id="{39B93B21-9134-462E-AA4A-E80E8AB3E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14"/>
                <a:ext cx="934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5" name="Rectangle 732">
                <a:extLst>
                  <a:ext uri="{FF2B5EF4-FFF2-40B4-BE49-F238E27FC236}">
                    <a16:creationId xmlns:a16="http://schemas.microsoft.com/office/drawing/2014/main" id="{3723B04D-81B8-441C-8C24-4FF8857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27"/>
                <a:ext cx="934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6" name="Rectangle 733">
                <a:extLst>
                  <a:ext uri="{FF2B5EF4-FFF2-40B4-BE49-F238E27FC236}">
                    <a16:creationId xmlns:a16="http://schemas.microsoft.com/office/drawing/2014/main" id="{40F1697A-4B45-48E8-A8D9-324A690F0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1"/>
                <a:ext cx="934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7" name="Rectangle 734">
                <a:extLst>
                  <a:ext uri="{FF2B5EF4-FFF2-40B4-BE49-F238E27FC236}">
                    <a16:creationId xmlns:a16="http://schemas.microsoft.com/office/drawing/2014/main" id="{C3EB844A-E16D-4BB5-8673-AE93105FB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41"/>
                <a:ext cx="934" cy="40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8" name="Rectangle 735">
                <a:extLst>
                  <a:ext uri="{FF2B5EF4-FFF2-40B4-BE49-F238E27FC236}">
                    <a16:creationId xmlns:a16="http://schemas.microsoft.com/office/drawing/2014/main" id="{E3F0F6D0-64E3-42D5-9177-845596BA7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35"/>
                <a:ext cx="934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79" name="Rectangle 736">
                <a:extLst>
                  <a:ext uri="{FF2B5EF4-FFF2-40B4-BE49-F238E27FC236}">
                    <a16:creationId xmlns:a16="http://schemas.microsoft.com/office/drawing/2014/main" id="{365895D6-1A3D-4736-8BE0-1A89D35A3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48"/>
                <a:ext cx="934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0" name="Rectangle 737">
                <a:extLst>
                  <a:ext uri="{FF2B5EF4-FFF2-40B4-BE49-F238E27FC236}">
                    <a16:creationId xmlns:a16="http://schemas.microsoft.com/office/drawing/2014/main" id="{B846933A-A905-4892-B32D-F37A7B2EF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62"/>
                <a:ext cx="934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1" name="Rectangle 738">
                <a:extLst>
                  <a:ext uri="{FF2B5EF4-FFF2-40B4-BE49-F238E27FC236}">
                    <a16:creationId xmlns:a16="http://schemas.microsoft.com/office/drawing/2014/main" id="{3A573A34-C67A-40F8-A417-F7CA82D8D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75"/>
                <a:ext cx="934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2" name="Rectangle 739">
                <a:extLst>
                  <a:ext uri="{FF2B5EF4-FFF2-40B4-BE49-F238E27FC236}">
                    <a16:creationId xmlns:a16="http://schemas.microsoft.com/office/drawing/2014/main" id="{BD72D831-460C-4EC1-AE42-4FBEFAF76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889"/>
                <a:ext cx="934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3" name="Rectangle 740">
                <a:extLst>
                  <a:ext uri="{FF2B5EF4-FFF2-40B4-BE49-F238E27FC236}">
                    <a16:creationId xmlns:a16="http://schemas.microsoft.com/office/drawing/2014/main" id="{12FF1B07-2F15-4DA1-8719-3BAD1E99D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02"/>
                <a:ext cx="934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4" name="Rectangle 741">
                <a:extLst>
                  <a:ext uri="{FF2B5EF4-FFF2-40B4-BE49-F238E27FC236}">
                    <a16:creationId xmlns:a16="http://schemas.microsoft.com/office/drawing/2014/main" id="{7878DC6B-91D8-4661-A738-ED998F8BA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16"/>
                <a:ext cx="934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5" name="Rectangle 742">
                <a:extLst>
                  <a:ext uri="{FF2B5EF4-FFF2-40B4-BE49-F238E27FC236}">
                    <a16:creationId xmlns:a16="http://schemas.microsoft.com/office/drawing/2014/main" id="{2830F87B-292A-45E4-BDE1-40AB25D78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30"/>
                <a:ext cx="934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6" name="Rectangle 743">
                <a:extLst>
                  <a:ext uri="{FF2B5EF4-FFF2-40B4-BE49-F238E27FC236}">
                    <a16:creationId xmlns:a16="http://schemas.microsoft.com/office/drawing/2014/main" id="{6806B155-6506-4067-9230-3D743B346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43"/>
                <a:ext cx="934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7" name="Rectangle 744">
                <a:extLst>
                  <a:ext uri="{FF2B5EF4-FFF2-40B4-BE49-F238E27FC236}">
                    <a16:creationId xmlns:a16="http://schemas.microsoft.com/office/drawing/2014/main" id="{ECAF61D9-DE76-4EA5-889B-A8E62EDE0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57"/>
                <a:ext cx="934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8" name="Rectangle 745">
                <a:extLst>
                  <a:ext uri="{FF2B5EF4-FFF2-40B4-BE49-F238E27FC236}">
                    <a16:creationId xmlns:a16="http://schemas.microsoft.com/office/drawing/2014/main" id="{99F9ADCC-2520-45D6-BE6E-DE4DF5F49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70"/>
                <a:ext cx="934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89" name="Rectangle 746">
                <a:extLst>
                  <a:ext uri="{FF2B5EF4-FFF2-40B4-BE49-F238E27FC236}">
                    <a16:creationId xmlns:a16="http://schemas.microsoft.com/office/drawing/2014/main" id="{7AE78C2E-5633-4199-B2BF-FCA991539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84"/>
                <a:ext cx="934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0" name="Rectangle 747">
                <a:extLst>
                  <a:ext uri="{FF2B5EF4-FFF2-40B4-BE49-F238E27FC236}">
                    <a16:creationId xmlns:a16="http://schemas.microsoft.com/office/drawing/2014/main" id="{F910EA26-D602-4BB5-A789-E079F96A8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1997"/>
                <a:ext cx="934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1" name="Rectangle 748">
                <a:extLst>
                  <a:ext uri="{FF2B5EF4-FFF2-40B4-BE49-F238E27FC236}">
                    <a16:creationId xmlns:a16="http://schemas.microsoft.com/office/drawing/2014/main" id="{42954938-118B-4A3A-8F08-6434A4424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11"/>
                <a:ext cx="934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2" name="Rectangle 749">
                <a:extLst>
                  <a:ext uri="{FF2B5EF4-FFF2-40B4-BE49-F238E27FC236}">
                    <a16:creationId xmlns:a16="http://schemas.microsoft.com/office/drawing/2014/main" id="{AF7B3BBF-9DC0-4F52-91DE-ECFAF51E3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25"/>
                <a:ext cx="934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3" name="Rectangle 750">
                <a:extLst>
                  <a:ext uri="{FF2B5EF4-FFF2-40B4-BE49-F238E27FC236}">
                    <a16:creationId xmlns:a16="http://schemas.microsoft.com/office/drawing/2014/main" id="{C9CC73F2-CC76-4302-8ABC-56359797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38"/>
                <a:ext cx="934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4" name="Rectangle 751">
                <a:extLst>
                  <a:ext uri="{FF2B5EF4-FFF2-40B4-BE49-F238E27FC236}">
                    <a16:creationId xmlns:a16="http://schemas.microsoft.com/office/drawing/2014/main" id="{299C4673-3467-42CD-97CA-3843F4B8E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51"/>
                <a:ext cx="934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5" name="Rectangle 752">
                <a:extLst>
                  <a:ext uri="{FF2B5EF4-FFF2-40B4-BE49-F238E27FC236}">
                    <a16:creationId xmlns:a16="http://schemas.microsoft.com/office/drawing/2014/main" id="{06708660-ADC5-48E8-9661-E4CE26B72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65"/>
                <a:ext cx="934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6" name="Rectangle 753">
                <a:extLst>
                  <a:ext uri="{FF2B5EF4-FFF2-40B4-BE49-F238E27FC236}">
                    <a16:creationId xmlns:a16="http://schemas.microsoft.com/office/drawing/2014/main" id="{088CCB1A-B4AF-4603-B5B4-00743AB0D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78"/>
                <a:ext cx="934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7" name="Rectangle 754">
                <a:extLst>
                  <a:ext uri="{FF2B5EF4-FFF2-40B4-BE49-F238E27FC236}">
                    <a16:creationId xmlns:a16="http://schemas.microsoft.com/office/drawing/2014/main" id="{8D330750-1C67-4473-8405-68CDA11F9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092"/>
                <a:ext cx="934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8" name="Rectangle 755">
                <a:extLst>
                  <a:ext uri="{FF2B5EF4-FFF2-40B4-BE49-F238E27FC236}">
                    <a16:creationId xmlns:a16="http://schemas.microsoft.com/office/drawing/2014/main" id="{54200DC7-1EFA-468A-903A-18D94F17D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05"/>
                <a:ext cx="934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899" name="Rectangle 756">
                <a:extLst>
                  <a:ext uri="{FF2B5EF4-FFF2-40B4-BE49-F238E27FC236}">
                    <a16:creationId xmlns:a16="http://schemas.microsoft.com/office/drawing/2014/main" id="{B1F17287-2BB9-4472-80D6-C6E0D9BA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19"/>
                <a:ext cx="934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0" name="Rectangle 757">
                <a:extLst>
                  <a:ext uri="{FF2B5EF4-FFF2-40B4-BE49-F238E27FC236}">
                    <a16:creationId xmlns:a16="http://schemas.microsoft.com/office/drawing/2014/main" id="{AE3DD736-1794-45E7-89DC-67B59155D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33"/>
                <a:ext cx="934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1" name="Rectangle 758">
                <a:extLst>
                  <a:ext uri="{FF2B5EF4-FFF2-40B4-BE49-F238E27FC236}">
                    <a16:creationId xmlns:a16="http://schemas.microsoft.com/office/drawing/2014/main" id="{E593680C-4363-400C-9CFA-5C39B09FF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46"/>
                <a:ext cx="934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2" name="Rectangle 759">
                <a:extLst>
                  <a:ext uri="{FF2B5EF4-FFF2-40B4-BE49-F238E27FC236}">
                    <a16:creationId xmlns:a16="http://schemas.microsoft.com/office/drawing/2014/main" id="{60F93848-6D09-426F-95F2-19CF5244B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59"/>
                <a:ext cx="934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3" name="Rectangle 760">
                <a:extLst>
                  <a:ext uri="{FF2B5EF4-FFF2-40B4-BE49-F238E27FC236}">
                    <a16:creationId xmlns:a16="http://schemas.microsoft.com/office/drawing/2014/main" id="{2CB2C3B7-2FEA-4E4D-8413-A27196C28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73"/>
                <a:ext cx="934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4" name="Rectangle 761">
                <a:extLst>
                  <a:ext uri="{FF2B5EF4-FFF2-40B4-BE49-F238E27FC236}">
                    <a16:creationId xmlns:a16="http://schemas.microsoft.com/office/drawing/2014/main" id="{A73ECE5C-E1F3-4B5E-9B3E-7376B16B1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187"/>
                <a:ext cx="934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5" name="Rectangle 762">
                <a:extLst>
                  <a:ext uri="{FF2B5EF4-FFF2-40B4-BE49-F238E27FC236}">
                    <a16:creationId xmlns:a16="http://schemas.microsoft.com/office/drawing/2014/main" id="{A202553C-ECF1-4827-9C54-5AEF51421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00"/>
                <a:ext cx="934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6" name="Rectangle 763">
                <a:extLst>
                  <a:ext uri="{FF2B5EF4-FFF2-40B4-BE49-F238E27FC236}">
                    <a16:creationId xmlns:a16="http://schemas.microsoft.com/office/drawing/2014/main" id="{47E7574E-8BB2-4C33-A468-18DD7B7A8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14"/>
                <a:ext cx="934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7" name="Rectangle 764">
                <a:extLst>
                  <a:ext uri="{FF2B5EF4-FFF2-40B4-BE49-F238E27FC236}">
                    <a16:creationId xmlns:a16="http://schemas.microsoft.com/office/drawing/2014/main" id="{BAAAF181-E8C7-4674-949A-A7DD5602F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27"/>
                <a:ext cx="934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8" name="Rectangle 765">
                <a:extLst>
                  <a:ext uri="{FF2B5EF4-FFF2-40B4-BE49-F238E27FC236}">
                    <a16:creationId xmlns:a16="http://schemas.microsoft.com/office/drawing/2014/main" id="{2028E92D-21D4-4202-980C-6C0377CFA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1"/>
                <a:ext cx="934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09" name="Rectangle 766">
                <a:extLst>
                  <a:ext uri="{FF2B5EF4-FFF2-40B4-BE49-F238E27FC236}">
                    <a16:creationId xmlns:a16="http://schemas.microsoft.com/office/drawing/2014/main" id="{43C1D688-2659-4951-AF48-9EE9141D4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35"/>
                <a:ext cx="933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0" name="Rectangle 767">
                <a:extLst>
                  <a:ext uri="{FF2B5EF4-FFF2-40B4-BE49-F238E27FC236}">
                    <a16:creationId xmlns:a16="http://schemas.microsoft.com/office/drawing/2014/main" id="{E28B73F7-E6CF-4FBE-8654-5FA8B734F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48"/>
                <a:ext cx="933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1" name="Rectangle 768">
                <a:extLst>
                  <a:ext uri="{FF2B5EF4-FFF2-40B4-BE49-F238E27FC236}">
                    <a16:creationId xmlns:a16="http://schemas.microsoft.com/office/drawing/2014/main" id="{85F84D8A-D67B-434F-A993-44F00C987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62"/>
                <a:ext cx="933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2" name="Rectangle 769">
                <a:extLst>
                  <a:ext uri="{FF2B5EF4-FFF2-40B4-BE49-F238E27FC236}">
                    <a16:creationId xmlns:a16="http://schemas.microsoft.com/office/drawing/2014/main" id="{F800B349-6445-45D1-AA16-23FD67762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75"/>
                <a:ext cx="933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3" name="Rectangle 770">
                <a:extLst>
                  <a:ext uri="{FF2B5EF4-FFF2-40B4-BE49-F238E27FC236}">
                    <a16:creationId xmlns:a16="http://schemas.microsoft.com/office/drawing/2014/main" id="{801F242B-40F2-43FA-8951-40B10C554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89"/>
                <a:ext cx="933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4" name="Rectangle 771">
                <a:extLst>
                  <a:ext uri="{FF2B5EF4-FFF2-40B4-BE49-F238E27FC236}">
                    <a16:creationId xmlns:a16="http://schemas.microsoft.com/office/drawing/2014/main" id="{20C8D0FE-CB7B-4811-9D10-15A8DFA9A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02"/>
                <a:ext cx="933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5" name="Rectangle 772">
                <a:extLst>
                  <a:ext uri="{FF2B5EF4-FFF2-40B4-BE49-F238E27FC236}">
                    <a16:creationId xmlns:a16="http://schemas.microsoft.com/office/drawing/2014/main" id="{4B3FDBA8-8338-4CBC-8B0C-FA8891324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16"/>
                <a:ext cx="933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6" name="Rectangle 773">
                <a:extLst>
                  <a:ext uri="{FF2B5EF4-FFF2-40B4-BE49-F238E27FC236}">
                    <a16:creationId xmlns:a16="http://schemas.microsoft.com/office/drawing/2014/main" id="{D223945C-7AA7-4B8D-9C0D-7B23CAFF7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30"/>
                <a:ext cx="933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7" name="Rectangle 774">
                <a:extLst>
                  <a:ext uri="{FF2B5EF4-FFF2-40B4-BE49-F238E27FC236}">
                    <a16:creationId xmlns:a16="http://schemas.microsoft.com/office/drawing/2014/main" id="{609C8F09-62D9-44FF-9D92-E3DB78288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43"/>
                <a:ext cx="933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8" name="Rectangle 775">
                <a:extLst>
                  <a:ext uri="{FF2B5EF4-FFF2-40B4-BE49-F238E27FC236}">
                    <a16:creationId xmlns:a16="http://schemas.microsoft.com/office/drawing/2014/main" id="{EF94A750-8AC1-4FAA-9235-339B930CF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57"/>
                <a:ext cx="933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19" name="Rectangle 776">
                <a:extLst>
                  <a:ext uri="{FF2B5EF4-FFF2-40B4-BE49-F238E27FC236}">
                    <a16:creationId xmlns:a16="http://schemas.microsoft.com/office/drawing/2014/main" id="{2222BA4F-58A7-4CFF-8F56-C9167FF40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70"/>
                <a:ext cx="933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0" name="Rectangle 777">
                <a:extLst>
                  <a:ext uri="{FF2B5EF4-FFF2-40B4-BE49-F238E27FC236}">
                    <a16:creationId xmlns:a16="http://schemas.microsoft.com/office/drawing/2014/main" id="{1B9E00C6-7F34-4736-AAB9-B7FC9D4A7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84"/>
                <a:ext cx="933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1" name="Rectangle 778">
                <a:extLst>
                  <a:ext uri="{FF2B5EF4-FFF2-40B4-BE49-F238E27FC236}">
                    <a16:creationId xmlns:a16="http://schemas.microsoft.com/office/drawing/2014/main" id="{FEBA1F76-9E6B-4DFC-AE0A-4EDC01CD5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97"/>
                <a:ext cx="933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2" name="Rectangle 779">
                <a:extLst>
                  <a:ext uri="{FF2B5EF4-FFF2-40B4-BE49-F238E27FC236}">
                    <a16:creationId xmlns:a16="http://schemas.microsoft.com/office/drawing/2014/main" id="{D1B1984F-5FAF-46AF-80C9-D02857EF8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11"/>
                <a:ext cx="933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3" name="Rectangle 780">
                <a:extLst>
                  <a:ext uri="{FF2B5EF4-FFF2-40B4-BE49-F238E27FC236}">
                    <a16:creationId xmlns:a16="http://schemas.microsoft.com/office/drawing/2014/main" id="{4781FDAB-E5F9-4088-A99C-4D8549842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25"/>
                <a:ext cx="933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4" name="Rectangle 781">
                <a:extLst>
                  <a:ext uri="{FF2B5EF4-FFF2-40B4-BE49-F238E27FC236}">
                    <a16:creationId xmlns:a16="http://schemas.microsoft.com/office/drawing/2014/main" id="{3C2D2F68-CD66-482E-BAB3-EFE377EC5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38"/>
                <a:ext cx="933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5" name="Rectangle 782">
                <a:extLst>
                  <a:ext uri="{FF2B5EF4-FFF2-40B4-BE49-F238E27FC236}">
                    <a16:creationId xmlns:a16="http://schemas.microsoft.com/office/drawing/2014/main" id="{AE982852-EF06-48EF-A12C-FC67C431F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51"/>
                <a:ext cx="933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6" name="Rectangle 783">
                <a:extLst>
                  <a:ext uri="{FF2B5EF4-FFF2-40B4-BE49-F238E27FC236}">
                    <a16:creationId xmlns:a16="http://schemas.microsoft.com/office/drawing/2014/main" id="{2DA9BBF0-8B51-4670-BD18-08333972F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65"/>
                <a:ext cx="933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7" name="Rectangle 784">
                <a:extLst>
                  <a:ext uri="{FF2B5EF4-FFF2-40B4-BE49-F238E27FC236}">
                    <a16:creationId xmlns:a16="http://schemas.microsoft.com/office/drawing/2014/main" id="{59D4FF54-CC81-4478-A597-92DBE994B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78"/>
                <a:ext cx="933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8" name="Rectangle 785">
                <a:extLst>
                  <a:ext uri="{FF2B5EF4-FFF2-40B4-BE49-F238E27FC236}">
                    <a16:creationId xmlns:a16="http://schemas.microsoft.com/office/drawing/2014/main" id="{CAEEECBB-17BF-4F87-A252-F1CEBA12E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92"/>
                <a:ext cx="933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29" name="Rectangle 786">
                <a:extLst>
                  <a:ext uri="{FF2B5EF4-FFF2-40B4-BE49-F238E27FC236}">
                    <a16:creationId xmlns:a16="http://schemas.microsoft.com/office/drawing/2014/main" id="{46611077-3F82-4AA3-93EA-7B75BEDFE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05"/>
                <a:ext cx="933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0" name="Rectangle 787">
                <a:extLst>
                  <a:ext uri="{FF2B5EF4-FFF2-40B4-BE49-F238E27FC236}">
                    <a16:creationId xmlns:a16="http://schemas.microsoft.com/office/drawing/2014/main" id="{5A36AE9E-483A-4A79-83C9-B8FD1107E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19"/>
                <a:ext cx="933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1" name="Rectangle 788">
                <a:extLst>
                  <a:ext uri="{FF2B5EF4-FFF2-40B4-BE49-F238E27FC236}">
                    <a16:creationId xmlns:a16="http://schemas.microsoft.com/office/drawing/2014/main" id="{53845F60-4E37-4D54-B8BD-C84F61443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33"/>
                <a:ext cx="933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2" name="Rectangle 789">
                <a:extLst>
                  <a:ext uri="{FF2B5EF4-FFF2-40B4-BE49-F238E27FC236}">
                    <a16:creationId xmlns:a16="http://schemas.microsoft.com/office/drawing/2014/main" id="{58E92845-C899-4027-9A84-14A8710B4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46"/>
                <a:ext cx="933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3" name="Rectangle 790">
                <a:extLst>
                  <a:ext uri="{FF2B5EF4-FFF2-40B4-BE49-F238E27FC236}">
                    <a16:creationId xmlns:a16="http://schemas.microsoft.com/office/drawing/2014/main" id="{180F592A-A498-4171-BD6B-4EBF345D4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59"/>
                <a:ext cx="933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4" name="Rectangle 791">
                <a:extLst>
                  <a:ext uri="{FF2B5EF4-FFF2-40B4-BE49-F238E27FC236}">
                    <a16:creationId xmlns:a16="http://schemas.microsoft.com/office/drawing/2014/main" id="{1A236DFC-98C7-4180-9C1F-C748013B8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73"/>
                <a:ext cx="933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5" name="Rectangle 792">
                <a:extLst>
                  <a:ext uri="{FF2B5EF4-FFF2-40B4-BE49-F238E27FC236}">
                    <a16:creationId xmlns:a16="http://schemas.microsoft.com/office/drawing/2014/main" id="{1C8B9A96-A366-4FA4-97B6-493CD14FF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87"/>
                <a:ext cx="933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6" name="Rectangle 793">
                <a:extLst>
                  <a:ext uri="{FF2B5EF4-FFF2-40B4-BE49-F238E27FC236}">
                    <a16:creationId xmlns:a16="http://schemas.microsoft.com/office/drawing/2014/main" id="{331A677F-E8CE-4063-AEE3-141002F8C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00"/>
                <a:ext cx="933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7" name="Rectangle 794">
                <a:extLst>
                  <a:ext uri="{FF2B5EF4-FFF2-40B4-BE49-F238E27FC236}">
                    <a16:creationId xmlns:a16="http://schemas.microsoft.com/office/drawing/2014/main" id="{FD031C25-229A-4093-948E-8F8CE260D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14"/>
                <a:ext cx="933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8" name="Rectangle 795">
                <a:extLst>
                  <a:ext uri="{FF2B5EF4-FFF2-40B4-BE49-F238E27FC236}">
                    <a16:creationId xmlns:a16="http://schemas.microsoft.com/office/drawing/2014/main" id="{D5F649A9-2A2A-48F6-9650-15035317B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27"/>
                <a:ext cx="933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39" name="Rectangle 796">
                <a:extLst>
                  <a:ext uri="{FF2B5EF4-FFF2-40B4-BE49-F238E27FC236}">
                    <a16:creationId xmlns:a16="http://schemas.microsoft.com/office/drawing/2014/main" id="{734DAA0D-76FA-4B1D-AB41-929525E50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41"/>
                <a:ext cx="933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0" name="Rectangle 797">
                <a:extLst>
                  <a:ext uri="{FF2B5EF4-FFF2-40B4-BE49-F238E27FC236}">
                    <a16:creationId xmlns:a16="http://schemas.microsoft.com/office/drawing/2014/main" id="{DF0168FC-3BFF-423A-A78A-684EFC058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41"/>
                <a:ext cx="933" cy="40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1" name="Rectangle 798">
                <a:extLst>
                  <a:ext uri="{FF2B5EF4-FFF2-40B4-BE49-F238E27FC236}">
                    <a16:creationId xmlns:a16="http://schemas.microsoft.com/office/drawing/2014/main" id="{B2E59733-12A6-4C8A-931C-9596E066C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35"/>
                <a:ext cx="933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2" name="Rectangle 799">
                <a:extLst>
                  <a:ext uri="{FF2B5EF4-FFF2-40B4-BE49-F238E27FC236}">
                    <a16:creationId xmlns:a16="http://schemas.microsoft.com/office/drawing/2014/main" id="{841A3949-A843-46AB-92A6-E130D3741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48"/>
                <a:ext cx="933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3" name="Rectangle 800">
                <a:extLst>
                  <a:ext uri="{FF2B5EF4-FFF2-40B4-BE49-F238E27FC236}">
                    <a16:creationId xmlns:a16="http://schemas.microsoft.com/office/drawing/2014/main" id="{F66B0724-9A7D-4FE9-9809-9EF14694D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62"/>
                <a:ext cx="933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4" name="Rectangle 801">
                <a:extLst>
                  <a:ext uri="{FF2B5EF4-FFF2-40B4-BE49-F238E27FC236}">
                    <a16:creationId xmlns:a16="http://schemas.microsoft.com/office/drawing/2014/main" id="{AFBB3000-7AAB-404C-BCFB-BC1B65882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75"/>
                <a:ext cx="933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5" name="Rectangle 802">
                <a:extLst>
                  <a:ext uri="{FF2B5EF4-FFF2-40B4-BE49-F238E27FC236}">
                    <a16:creationId xmlns:a16="http://schemas.microsoft.com/office/drawing/2014/main" id="{23D318D3-122D-4ED3-BD61-F82DD1D10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889"/>
                <a:ext cx="933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6" name="Rectangle 803">
                <a:extLst>
                  <a:ext uri="{FF2B5EF4-FFF2-40B4-BE49-F238E27FC236}">
                    <a16:creationId xmlns:a16="http://schemas.microsoft.com/office/drawing/2014/main" id="{F2398D91-C039-4292-921F-F2B75CF6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02"/>
                <a:ext cx="933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7" name="Rectangle 804">
                <a:extLst>
                  <a:ext uri="{FF2B5EF4-FFF2-40B4-BE49-F238E27FC236}">
                    <a16:creationId xmlns:a16="http://schemas.microsoft.com/office/drawing/2014/main" id="{270AEA0B-917D-4A77-983F-DEFF7F1E0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16"/>
                <a:ext cx="933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8" name="Rectangle 805">
                <a:extLst>
                  <a:ext uri="{FF2B5EF4-FFF2-40B4-BE49-F238E27FC236}">
                    <a16:creationId xmlns:a16="http://schemas.microsoft.com/office/drawing/2014/main" id="{A51E0ACD-3E64-4166-93AD-90AB53938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30"/>
                <a:ext cx="933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49" name="Rectangle 806">
                <a:extLst>
                  <a:ext uri="{FF2B5EF4-FFF2-40B4-BE49-F238E27FC236}">
                    <a16:creationId xmlns:a16="http://schemas.microsoft.com/office/drawing/2014/main" id="{20D9AB42-A703-41BD-AE1B-5F77DCFD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43"/>
                <a:ext cx="933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0" name="Rectangle 807">
                <a:extLst>
                  <a:ext uri="{FF2B5EF4-FFF2-40B4-BE49-F238E27FC236}">
                    <a16:creationId xmlns:a16="http://schemas.microsoft.com/office/drawing/2014/main" id="{4276F4EC-B71E-478A-8B60-B03F96B2E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57"/>
                <a:ext cx="933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1" name="Rectangle 808">
                <a:extLst>
                  <a:ext uri="{FF2B5EF4-FFF2-40B4-BE49-F238E27FC236}">
                    <a16:creationId xmlns:a16="http://schemas.microsoft.com/office/drawing/2014/main" id="{0AAF4D80-0E0E-4874-9787-5A8ADFEB6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70"/>
                <a:ext cx="933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952" name="Rectangle 809">
                <a:extLst>
                  <a:ext uri="{FF2B5EF4-FFF2-40B4-BE49-F238E27FC236}">
                    <a16:creationId xmlns:a16="http://schemas.microsoft.com/office/drawing/2014/main" id="{74EA1849-89E1-47F3-9931-53AF5902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84"/>
                <a:ext cx="933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5" name="Group 810">
              <a:extLst>
                <a:ext uri="{FF2B5EF4-FFF2-40B4-BE49-F238E27FC236}">
                  <a16:creationId xmlns:a16="http://schemas.microsoft.com/office/drawing/2014/main" id="{34EB0E40-5ED4-4CEF-9270-88C74535F4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" y="1835"/>
              <a:ext cx="4668" cy="1224"/>
              <a:chOff x="593" y="1835"/>
              <a:chExt cx="4668" cy="1224"/>
            </a:xfrm>
          </p:grpSpPr>
          <p:sp>
            <p:nvSpPr>
              <p:cNvPr id="38553" name="Rectangle 811">
                <a:extLst>
                  <a:ext uri="{FF2B5EF4-FFF2-40B4-BE49-F238E27FC236}">
                    <a16:creationId xmlns:a16="http://schemas.microsoft.com/office/drawing/2014/main" id="{6702A4A2-17FF-4CC5-8831-3B985728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1997"/>
                <a:ext cx="933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4" name="Rectangle 812">
                <a:extLst>
                  <a:ext uri="{FF2B5EF4-FFF2-40B4-BE49-F238E27FC236}">
                    <a16:creationId xmlns:a16="http://schemas.microsoft.com/office/drawing/2014/main" id="{8095720B-B824-4825-8D69-F569F71E9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11"/>
                <a:ext cx="933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5" name="Rectangle 813">
                <a:extLst>
                  <a:ext uri="{FF2B5EF4-FFF2-40B4-BE49-F238E27FC236}">
                    <a16:creationId xmlns:a16="http://schemas.microsoft.com/office/drawing/2014/main" id="{A31829D0-845D-4A75-B6F0-E4F95047E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25"/>
                <a:ext cx="933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6" name="Rectangle 814">
                <a:extLst>
                  <a:ext uri="{FF2B5EF4-FFF2-40B4-BE49-F238E27FC236}">
                    <a16:creationId xmlns:a16="http://schemas.microsoft.com/office/drawing/2014/main" id="{AE4B04A2-DCA5-476D-AF3C-B85EAC365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38"/>
                <a:ext cx="933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7" name="Rectangle 815">
                <a:extLst>
                  <a:ext uri="{FF2B5EF4-FFF2-40B4-BE49-F238E27FC236}">
                    <a16:creationId xmlns:a16="http://schemas.microsoft.com/office/drawing/2014/main" id="{566B6280-3313-43FA-9443-AA8B0448E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51"/>
                <a:ext cx="933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8" name="Rectangle 816">
                <a:extLst>
                  <a:ext uri="{FF2B5EF4-FFF2-40B4-BE49-F238E27FC236}">
                    <a16:creationId xmlns:a16="http://schemas.microsoft.com/office/drawing/2014/main" id="{D1E149FA-600E-430A-9141-5F94F4BF1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65"/>
                <a:ext cx="933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9" name="Rectangle 817">
                <a:extLst>
                  <a:ext uri="{FF2B5EF4-FFF2-40B4-BE49-F238E27FC236}">
                    <a16:creationId xmlns:a16="http://schemas.microsoft.com/office/drawing/2014/main" id="{FB3A1A45-55E7-4530-9D28-A90A67F90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78"/>
                <a:ext cx="933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0" name="Rectangle 818">
                <a:extLst>
                  <a:ext uri="{FF2B5EF4-FFF2-40B4-BE49-F238E27FC236}">
                    <a16:creationId xmlns:a16="http://schemas.microsoft.com/office/drawing/2014/main" id="{33A2B7C7-DC5A-4DBA-939D-1D5E4095B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092"/>
                <a:ext cx="933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1" name="Rectangle 819">
                <a:extLst>
                  <a:ext uri="{FF2B5EF4-FFF2-40B4-BE49-F238E27FC236}">
                    <a16:creationId xmlns:a16="http://schemas.microsoft.com/office/drawing/2014/main" id="{E51B32DB-24DC-4B74-AFD9-B5C1F0130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05"/>
                <a:ext cx="933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2" name="Rectangle 820">
                <a:extLst>
                  <a:ext uri="{FF2B5EF4-FFF2-40B4-BE49-F238E27FC236}">
                    <a16:creationId xmlns:a16="http://schemas.microsoft.com/office/drawing/2014/main" id="{1F0822BA-AFA7-4C0D-BFE2-A471E3C85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19"/>
                <a:ext cx="933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3" name="Rectangle 821">
                <a:extLst>
                  <a:ext uri="{FF2B5EF4-FFF2-40B4-BE49-F238E27FC236}">
                    <a16:creationId xmlns:a16="http://schemas.microsoft.com/office/drawing/2014/main" id="{1B2A96AD-B8D5-4E0A-971B-6E35AFF50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33"/>
                <a:ext cx="933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4" name="Rectangle 822">
                <a:extLst>
                  <a:ext uri="{FF2B5EF4-FFF2-40B4-BE49-F238E27FC236}">
                    <a16:creationId xmlns:a16="http://schemas.microsoft.com/office/drawing/2014/main" id="{ECC8688E-ED35-4005-9C10-A232819FE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46"/>
                <a:ext cx="933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5" name="Rectangle 823">
                <a:extLst>
                  <a:ext uri="{FF2B5EF4-FFF2-40B4-BE49-F238E27FC236}">
                    <a16:creationId xmlns:a16="http://schemas.microsoft.com/office/drawing/2014/main" id="{0F7F5528-26A4-4325-AB0E-2F53FE7AA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59"/>
                <a:ext cx="933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6" name="Rectangle 824">
                <a:extLst>
                  <a:ext uri="{FF2B5EF4-FFF2-40B4-BE49-F238E27FC236}">
                    <a16:creationId xmlns:a16="http://schemas.microsoft.com/office/drawing/2014/main" id="{85B88EE7-48F8-4198-92CE-C0C5EC6FB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73"/>
                <a:ext cx="933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7" name="Rectangle 825">
                <a:extLst>
                  <a:ext uri="{FF2B5EF4-FFF2-40B4-BE49-F238E27FC236}">
                    <a16:creationId xmlns:a16="http://schemas.microsoft.com/office/drawing/2014/main" id="{DBCE9465-0C5C-442F-9A58-E82F13A94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187"/>
                <a:ext cx="933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8" name="Rectangle 826">
                <a:extLst>
                  <a:ext uri="{FF2B5EF4-FFF2-40B4-BE49-F238E27FC236}">
                    <a16:creationId xmlns:a16="http://schemas.microsoft.com/office/drawing/2014/main" id="{E1FEABBE-B022-48E4-8198-9CE1DD285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00"/>
                <a:ext cx="933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69" name="Rectangle 827">
                <a:extLst>
                  <a:ext uri="{FF2B5EF4-FFF2-40B4-BE49-F238E27FC236}">
                    <a16:creationId xmlns:a16="http://schemas.microsoft.com/office/drawing/2014/main" id="{79D663B2-BBA0-49A0-9860-5A0904690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14"/>
                <a:ext cx="933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0" name="Rectangle 828">
                <a:extLst>
                  <a:ext uri="{FF2B5EF4-FFF2-40B4-BE49-F238E27FC236}">
                    <a16:creationId xmlns:a16="http://schemas.microsoft.com/office/drawing/2014/main" id="{E18CCEF0-66F4-4C5F-9BD8-03941C1C6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27"/>
                <a:ext cx="933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1" name="Rectangle 829">
                <a:extLst>
                  <a:ext uri="{FF2B5EF4-FFF2-40B4-BE49-F238E27FC236}">
                    <a16:creationId xmlns:a16="http://schemas.microsoft.com/office/drawing/2014/main" id="{FF9BEFC1-020B-47A5-B312-7E7775D96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41"/>
                <a:ext cx="933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2" name="Rectangle 830">
                <a:extLst>
                  <a:ext uri="{FF2B5EF4-FFF2-40B4-BE49-F238E27FC236}">
                    <a16:creationId xmlns:a16="http://schemas.microsoft.com/office/drawing/2014/main" id="{603270AA-52F6-41B6-869A-14B70C0F9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35"/>
                <a:ext cx="933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3" name="Rectangle 831">
                <a:extLst>
                  <a:ext uri="{FF2B5EF4-FFF2-40B4-BE49-F238E27FC236}">
                    <a16:creationId xmlns:a16="http://schemas.microsoft.com/office/drawing/2014/main" id="{DBF99671-6226-4415-BCFC-B62DA372B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48"/>
                <a:ext cx="933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4" name="Rectangle 832">
                <a:extLst>
                  <a:ext uri="{FF2B5EF4-FFF2-40B4-BE49-F238E27FC236}">
                    <a16:creationId xmlns:a16="http://schemas.microsoft.com/office/drawing/2014/main" id="{2BB63437-88E7-4E0A-8027-56CBA33D4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62"/>
                <a:ext cx="933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5" name="Rectangle 833">
                <a:extLst>
                  <a:ext uri="{FF2B5EF4-FFF2-40B4-BE49-F238E27FC236}">
                    <a16:creationId xmlns:a16="http://schemas.microsoft.com/office/drawing/2014/main" id="{0039291A-D2BE-46AF-AE21-F1BA85FB7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75"/>
                <a:ext cx="933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6" name="Rectangle 834">
                <a:extLst>
                  <a:ext uri="{FF2B5EF4-FFF2-40B4-BE49-F238E27FC236}">
                    <a16:creationId xmlns:a16="http://schemas.microsoft.com/office/drawing/2014/main" id="{D93E13C7-7D1F-4597-A942-C3DEC9CC5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89"/>
                <a:ext cx="933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7" name="Rectangle 835">
                <a:extLst>
                  <a:ext uri="{FF2B5EF4-FFF2-40B4-BE49-F238E27FC236}">
                    <a16:creationId xmlns:a16="http://schemas.microsoft.com/office/drawing/2014/main" id="{1EE60E7B-9EC4-457B-99B7-17277E8C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02"/>
                <a:ext cx="933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8" name="Rectangle 836">
                <a:extLst>
                  <a:ext uri="{FF2B5EF4-FFF2-40B4-BE49-F238E27FC236}">
                    <a16:creationId xmlns:a16="http://schemas.microsoft.com/office/drawing/2014/main" id="{A64D4B1E-0C78-4787-B3A1-60D808907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16"/>
                <a:ext cx="933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79" name="Rectangle 837">
                <a:extLst>
                  <a:ext uri="{FF2B5EF4-FFF2-40B4-BE49-F238E27FC236}">
                    <a16:creationId xmlns:a16="http://schemas.microsoft.com/office/drawing/2014/main" id="{CB50957A-E6DA-4BAA-A7E3-6154E231E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30"/>
                <a:ext cx="933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0" name="Rectangle 838">
                <a:extLst>
                  <a:ext uri="{FF2B5EF4-FFF2-40B4-BE49-F238E27FC236}">
                    <a16:creationId xmlns:a16="http://schemas.microsoft.com/office/drawing/2014/main" id="{21DDD389-0255-42DA-9C6C-618C84BE4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43"/>
                <a:ext cx="933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1" name="Rectangle 839">
                <a:extLst>
                  <a:ext uri="{FF2B5EF4-FFF2-40B4-BE49-F238E27FC236}">
                    <a16:creationId xmlns:a16="http://schemas.microsoft.com/office/drawing/2014/main" id="{6A3E0EAC-EEAA-4CC1-A11D-1AFE3BB0A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57"/>
                <a:ext cx="933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2" name="Rectangle 840">
                <a:extLst>
                  <a:ext uri="{FF2B5EF4-FFF2-40B4-BE49-F238E27FC236}">
                    <a16:creationId xmlns:a16="http://schemas.microsoft.com/office/drawing/2014/main" id="{05F14C64-1068-4951-BEA3-0C012DADD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70"/>
                <a:ext cx="933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3" name="Rectangle 841">
                <a:extLst>
                  <a:ext uri="{FF2B5EF4-FFF2-40B4-BE49-F238E27FC236}">
                    <a16:creationId xmlns:a16="http://schemas.microsoft.com/office/drawing/2014/main" id="{C705404C-5084-45DD-AE17-0F5FB8973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84"/>
                <a:ext cx="933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4" name="Rectangle 842">
                <a:extLst>
                  <a:ext uri="{FF2B5EF4-FFF2-40B4-BE49-F238E27FC236}">
                    <a16:creationId xmlns:a16="http://schemas.microsoft.com/office/drawing/2014/main" id="{B981024E-C6F2-4DA7-BC59-A28C80F3D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97"/>
                <a:ext cx="933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5" name="Rectangle 843">
                <a:extLst>
                  <a:ext uri="{FF2B5EF4-FFF2-40B4-BE49-F238E27FC236}">
                    <a16:creationId xmlns:a16="http://schemas.microsoft.com/office/drawing/2014/main" id="{DFE9152F-77AE-4CF8-88C4-929A3C32E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11"/>
                <a:ext cx="933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6" name="Rectangle 844">
                <a:extLst>
                  <a:ext uri="{FF2B5EF4-FFF2-40B4-BE49-F238E27FC236}">
                    <a16:creationId xmlns:a16="http://schemas.microsoft.com/office/drawing/2014/main" id="{8A4B7124-6772-40BC-913F-7C094B3A4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25"/>
                <a:ext cx="933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7" name="Rectangle 845">
                <a:extLst>
                  <a:ext uri="{FF2B5EF4-FFF2-40B4-BE49-F238E27FC236}">
                    <a16:creationId xmlns:a16="http://schemas.microsoft.com/office/drawing/2014/main" id="{331F6085-D083-468E-B310-00D43E738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38"/>
                <a:ext cx="933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8" name="Rectangle 846">
                <a:extLst>
                  <a:ext uri="{FF2B5EF4-FFF2-40B4-BE49-F238E27FC236}">
                    <a16:creationId xmlns:a16="http://schemas.microsoft.com/office/drawing/2014/main" id="{0C7EF149-F178-4CD2-8C5F-9D7D11C17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51"/>
                <a:ext cx="933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89" name="Rectangle 847">
                <a:extLst>
                  <a:ext uri="{FF2B5EF4-FFF2-40B4-BE49-F238E27FC236}">
                    <a16:creationId xmlns:a16="http://schemas.microsoft.com/office/drawing/2014/main" id="{B6F94332-F4FC-46DA-BE68-03D3FC56B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65"/>
                <a:ext cx="933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0" name="Rectangle 848">
                <a:extLst>
                  <a:ext uri="{FF2B5EF4-FFF2-40B4-BE49-F238E27FC236}">
                    <a16:creationId xmlns:a16="http://schemas.microsoft.com/office/drawing/2014/main" id="{7B72CF8E-63E1-43A9-87BF-CFC64C894D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78"/>
                <a:ext cx="933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1" name="Rectangle 849">
                <a:extLst>
                  <a:ext uri="{FF2B5EF4-FFF2-40B4-BE49-F238E27FC236}">
                    <a16:creationId xmlns:a16="http://schemas.microsoft.com/office/drawing/2014/main" id="{8D3CDD8D-83AE-4CE5-B7D8-53DD67FA1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92"/>
                <a:ext cx="933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2" name="Rectangle 850">
                <a:extLst>
                  <a:ext uri="{FF2B5EF4-FFF2-40B4-BE49-F238E27FC236}">
                    <a16:creationId xmlns:a16="http://schemas.microsoft.com/office/drawing/2014/main" id="{EC2D35ED-938E-45AC-ACA0-ADAB92E6E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05"/>
                <a:ext cx="933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3" name="Rectangle 851">
                <a:extLst>
                  <a:ext uri="{FF2B5EF4-FFF2-40B4-BE49-F238E27FC236}">
                    <a16:creationId xmlns:a16="http://schemas.microsoft.com/office/drawing/2014/main" id="{F93312E4-5537-4F1F-BA1D-88FD701E4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19"/>
                <a:ext cx="933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4" name="Rectangle 852">
                <a:extLst>
                  <a:ext uri="{FF2B5EF4-FFF2-40B4-BE49-F238E27FC236}">
                    <a16:creationId xmlns:a16="http://schemas.microsoft.com/office/drawing/2014/main" id="{A7B118BB-0D0A-41DC-8D23-AF07FC97F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33"/>
                <a:ext cx="933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5" name="Rectangle 853">
                <a:extLst>
                  <a:ext uri="{FF2B5EF4-FFF2-40B4-BE49-F238E27FC236}">
                    <a16:creationId xmlns:a16="http://schemas.microsoft.com/office/drawing/2014/main" id="{3012C7F7-4CB4-42F8-B37D-6DD06628C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46"/>
                <a:ext cx="933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6" name="Rectangle 854">
                <a:extLst>
                  <a:ext uri="{FF2B5EF4-FFF2-40B4-BE49-F238E27FC236}">
                    <a16:creationId xmlns:a16="http://schemas.microsoft.com/office/drawing/2014/main" id="{8D65689D-01A1-4EB7-B887-6149430DD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59"/>
                <a:ext cx="933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7" name="Rectangle 855">
                <a:extLst>
                  <a:ext uri="{FF2B5EF4-FFF2-40B4-BE49-F238E27FC236}">
                    <a16:creationId xmlns:a16="http://schemas.microsoft.com/office/drawing/2014/main" id="{2F9C66D9-D232-44A3-B860-102F29200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73"/>
                <a:ext cx="933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8" name="Rectangle 856">
                <a:extLst>
                  <a:ext uri="{FF2B5EF4-FFF2-40B4-BE49-F238E27FC236}">
                    <a16:creationId xmlns:a16="http://schemas.microsoft.com/office/drawing/2014/main" id="{2B9051E3-D4B7-4109-953F-3FD6A6CBA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87"/>
                <a:ext cx="933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99" name="Rectangle 857">
                <a:extLst>
                  <a:ext uri="{FF2B5EF4-FFF2-40B4-BE49-F238E27FC236}">
                    <a16:creationId xmlns:a16="http://schemas.microsoft.com/office/drawing/2014/main" id="{AB80B58B-0E10-428F-9AFD-77D0D6559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00"/>
                <a:ext cx="933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0" name="Rectangle 858">
                <a:extLst>
                  <a:ext uri="{FF2B5EF4-FFF2-40B4-BE49-F238E27FC236}">
                    <a16:creationId xmlns:a16="http://schemas.microsoft.com/office/drawing/2014/main" id="{C89D0EA0-54FF-4AB5-8818-5A012A496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14"/>
                <a:ext cx="933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1" name="Rectangle 859">
                <a:extLst>
                  <a:ext uri="{FF2B5EF4-FFF2-40B4-BE49-F238E27FC236}">
                    <a16:creationId xmlns:a16="http://schemas.microsoft.com/office/drawing/2014/main" id="{B16A1AA1-2E85-43C5-B494-67C3296A9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27"/>
                <a:ext cx="933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2" name="Rectangle 860">
                <a:extLst>
                  <a:ext uri="{FF2B5EF4-FFF2-40B4-BE49-F238E27FC236}">
                    <a16:creationId xmlns:a16="http://schemas.microsoft.com/office/drawing/2014/main" id="{643F653E-D10D-4FE2-B530-7922F7E74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41"/>
                <a:ext cx="933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3" name="Rectangle 861">
                <a:extLst>
                  <a:ext uri="{FF2B5EF4-FFF2-40B4-BE49-F238E27FC236}">
                    <a16:creationId xmlns:a16="http://schemas.microsoft.com/office/drawing/2014/main" id="{94727FAE-2484-450D-B61C-1C3459B52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41"/>
                <a:ext cx="933" cy="40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4" name="Rectangle 862">
                <a:extLst>
                  <a:ext uri="{FF2B5EF4-FFF2-40B4-BE49-F238E27FC236}">
                    <a16:creationId xmlns:a16="http://schemas.microsoft.com/office/drawing/2014/main" id="{D38DABCF-C08A-4676-B2CA-085CEA425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35"/>
                <a:ext cx="933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5" name="Rectangle 863">
                <a:extLst>
                  <a:ext uri="{FF2B5EF4-FFF2-40B4-BE49-F238E27FC236}">
                    <a16:creationId xmlns:a16="http://schemas.microsoft.com/office/drawing/2014/main" id="{FE602AA1-6FD1-4173-9168-D67AE7A77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48"/>
                <a:ext cx="933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6" name="Rectangle 864">
                <a:extLst>
                  <a:ext uri="{FF2B5EF4-FFF2-40B4-BE49-F238E27FC236}">
                    <a16:creationId xmlns:a16="http://schemas.microsoft.com/office/drawing/2014/main" id="{9CECA4EF-C0AE-459C-BB72-94780A831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62"/>
                <a:ext cx="933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7" name="Rectangle 865">
                <a:extLst>
                  <a:ext uri="{FF2B5EF4-FFF2-40B4-BE49-F238E27FC236}">
                    <a16:creationId xmlns:a16="http://schemas.microsoft.com/office/drawing/2014/main" id="{EE057820-CC04-4459-9C3A-6B3621CE2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75"/>
                <a:ext cx="933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8" name="Rectangle 866">
                <a:extLst>
                  <a:ext uri="{FF2B5EF4-FFF2-40B4-BE49-F238E27FC236}">
                    <a16:creationId xmlns:a16="http://schemas.microsoft.com/office/drawing/2014/main" id="{54BDA491-CC54-4DFE-A7AB-4B7C15B2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889"/>
                <a:ext cx="933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09" name="Rectangle 867">
                <a:extLst>
                  <a:ext uri="{FF2B5EF4-FFF2-40B4-BE49-F238E27FC236}">
                    <a16:creationId xmlns:a16="http://schemas.microsoft.com/office/drawing/2014/main" id="{5A39DB1F-1643-4EA9-9E64-BAD1113EC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02"/>
                <a:ext cx="933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0" name="Rectangle 868">
                <a:extLst>
                  <a:ext uri="{FF2B5EF4-FFF2-40B4-BE49-F238E27FC236}">
                    <a16:creationId xmlns:a16="http://schemas.microsoft.com/office/drawing/2014/main" id="{45BA76B3-51B6-4D38-9628-E7BFFDFF3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16"/>
                <a:ext cx="933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1" name="Rectangle 869">
                <a:extLst>
                  <a:ext uri="{FF2B5EF4-FFF2-40B4-BE49-F238E27FC236}">
                    <a16:creationId xmlns:a16="http://schemas.microsoft.com/office/drawing/2014/main" id="{E7C265B3-2EE7-45D5-9A31-21BF4BD18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30"/>
                <a:ext cx="933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2" name="Rectangle 870">
                <a:extLst>
                  <a:ext uri="{FF2B5EF4-FFF2-40B4-BE49-F238E27FC236}">
                    <a16:creationId xmlns:a16="http://schemas.microsoft.com/office/drawing/2014/main" id="{1DD1DEB4-B6C2-4D62-B03F-5973E6ECD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43"/>
                <a:ext cx="933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3" name="Rectangle 871">
                <a:extLst>
                  <a:ext uri="{FF2B5EF4-FFF2-40B4-BE49-F238E27FC236}">
                    <a16:creationId xmlns:a16="http://schemas.microsoft.com/office/drawing/2014/main" id="{029E3001-CFF4-48B4-9E0E-88118E1E1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57"/>
                <a:ext cx="933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4" name="Rectangle 872">
                <a:extLst>
                  <a:ext uri="{FF2B5EF4-FFF2-40B4-BE49-F238E27FC236}">
                    <a16:creationId xmlns:a16="http://schemas.microsoft.com/office/drawing/2014/main" id="{A8E439AC-07CF-4B61-981B-0F8E2AD99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70"/>
                <a:ext cx="933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5" name="Rectangle 873">
                <a:extLst>
                  <a:ext uri="{FF2B5EF4-FFF2-40B4-BE49-F238E27FC236}">
                    <a16:creationId xmlns:a16="http://schemas.microsoft.com/office/drawing/2014/main" id="{91339272-30C6-4AC7-BF34-2E11D80B4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84"/>
                <a:ext cx="933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6" name="Rectangle 874">
                <a:extLst>
                  <a:ext uri="{FF2B5EF4-FFF2-40B4-BE49-F238E27FC236}">
                    <a16:creationId xmlns:a16="http://schemas.microsoft.com/office/drawing/2014/main" id="{5123DD81-5B7C-4EA0-BB49-0934EE9DE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1997"/>
                <a:ext cx="933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7" name="Rectangle 875">
                <a:extLst>
                  <a:ext uri="{FF2B5EF4-FFF2-40B4-BE49-F238E27FC236}">
                    <a16:creationId xmlns:a16="http://schemas.microsoft.com/office/drawing/2014/main" id="{A60F2271-F6D1-40E8-BACA-86ABBEDDB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11"/>
                <a:ext cx="933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8" name="Rectangle 876">
                <a:extLst>
                  <a:ext uri="{FF2B5EF4-FFF2-40B4-BE49-F238E27FC236}">
                    <a16:creationId xmlns:a16="http://schemas.microsoft.com/office/drawing/2014/main" id="{50707E60-7938-4309-B431-BC8A289CA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25"/>
                <a:ext cx="933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19" name="Rectangle 877">
                <a:extLst>
                  <a:ext uri="{FF2B5EF4-FFF2-40B4-BE49-F238E27FC236}">
                    <a16:creationId xmlns:a16="http://schemas.microsoft.com/office/drawing/2014/main" id="{A0B6AF90-2BBF-4930-81DB-16E81A8E9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38"/>
                <a:ext cx="933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0" name="Rectangle 878">
                <a:extLst>
                  <a:ext uri="{FF2B5EF4-FFF2-40B4-BE49-F238E27FC236}">
                    <a16:creationId xmlns:a16="http://schemas.microsoft.com/office/drawing/2014/main" id="{61FE0895-5C1D-4BCC-A5C7-FF0350FC8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51"/>
                <a:ext cx="933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1" name="Rectangle 879">
                <a:extLst>
                  <a:ext uri="{FF2B5EF4-FFF2-40B4-BE49-F238E27FC236}">
                    <a16:creationId xmlns:a16="http://schemas.microsoft.com/office/drawing/2014/main" id="{0768075E-16CD-4344-8A0C-E25B265A2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65"/>
                <a:ext cx="933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2" name="Rectangle 880">
                <a:extLst>
                  <a:ext uri="{FF2B5EF4-FFF2-40B4-BE49-F238E27FC236}">
                    <a16:creationId xmlns:a16="http://schemas.microsoft.com/office/drawing/2014/main" id="{BF965CDF-7B99-4106-A671-FF100478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78"/>
                <a:ext cx="933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3" name="Rectangle 881">
                <a:extLst>
                  <a:ext uri="{FF2B5EF4-FFF2-40B4-BE49-F238E27FC236}">
                    <a16:creationId xmlns:a16="http://schemas.microsoft.com/office/drawing/2014/main" id="{70D8CA81-3559-4BB3-9406-85FC8E710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092"/>
                <a:ext cx="933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4" name="Rectangle 882">
                <a:extLst>
                  <a:ext uri="{FF2B5EF4-FFF2-40B4-BE49-F238E27FC236}">
                    <a16:creationId xmlns:a16="http://schemas.microsoft.com/office/drawing/2014/main" id="{15A2DD05-C9B1-4610-86E3-B222470BF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05"/>
                <a:ext cx="933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5" name="Rectangle 883">
                <a:extLst>
                  <a:ext uri="{FF2B5EF4-FFF2-40B4-BE49-F238E27FC236}">
                    <a16:creationId xmlns:a16="http://schemas.microsoft.com/office/drawing/2014/main" id="{920547D9-2E65-49F9-B270-C0D982E0C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19"/>
                <a:ext cx="933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6" name="Rectangle 884">
                <a:extLst>
                  <a:ext uri="{FF2B5EF4-FFF2-40B4-BE49-F238E27FC236}">
                    <a16:creationId xmlns:a16="http://schemas.microsoft.com/office/drawing/2014/main" id="{4553D659-3B3A-438D-B14D-CAC22D222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33"/>
                <a:ext cx="933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7" name="Rectangle 885">
                <a:extLst>
                  <a:ext uri="{FF2B5EF4-FFF2-40B4-BE49-F238E27FC236}">
                    <a16:creationId xmlns:a16="http://schemas.microsoft.com/office/drawing/2014/main" id="{B1D1BF7A-C4B1-4990-9D5F-CBEBE4D4E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46"/>
                <a:ext cx="933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8" name="Rectangle 886">
                <a:extLst>
                  <a:ext uri="{FF2B5EF4-FFF2-40B4-BE49-F238E27FC236}">
                    <a16:creationId xmlns:a16="http://schemas.microsoft.com/office/drawing/2014/main" id="{B3BBE47B-96F6-45D2-A153-690AF0C29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59"/>
                <a:ext cx="933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29" name="Rectangle 887">
                <a:extLst>
                  <a:ext uri="{FF2B5EF4-FFF2-40B4-BE49-F238E27FC236}">
                    <a16:creationId xmlns:a16="http://schemas.microsoft.com/office/drawing/2014/main" id="{AFF08B1F-4762-4009-8C74-ED1E2049A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73"/>
                <a:ext cx="933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0" name="Rectangle 888">
                <a:extLst>
                  <a:ext uri="{FF2B5EF4-FFF2-40B4-BE49-F238E27FC236}">
                    <a16:creationId xmlns:a16="http://schemas.microsoft.com/office/drawing/2014/main" id="{BFDEB21F-CB23-4791-912E-41F10F427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187"/>
                <a:ext cx="933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1" name="Rectangle 889">
                <a:extLst>
                  <a:ext uri="{FF2B5EF4-FFF2-40B4-BE49-F238E27FC236}">
                    <a16:creationId xmlns:a16="http://schemas.microsoft.com/office/drawing/2014/main" id="{2E9D9A26-3C10-44AE-B3B6-C8D09B2F7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00"/>
                <a:ext cx="933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2" name="Rectangle 890">
                <a:extLst>
                  <a:ext uri="{FF2B5EF4-FFF2-40B4-BE49-F238E27FC236}">
                    <a16:creationId xmlns:a16="http://schemas.microsoft.com/office/drawing/2014/main" id="{407A7808-059A-43D0-B06B-3866A8525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14"/>
                <a:ext cx="933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3" name="Rectangle 891">
                <a:extLst>
                  <a:ext uri="{FF2B5EF4-FFF2-40B4-BE49-F238E27FC236}">
                    <a16:creationId xmlns:a16="http://schemas.microsoft.com/office/drawing/2014/main" id="{9FEE578C-E9B7-485C-AF26-A4A15566A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27"/>
                <a:ext cx="933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4" name="Rectangle 892">
                <a:extLst>
                  <a:ext uri="{FF2B5EF4-FFF2-40B4-BE49-F238E27FC236}">
                    <a16:creationId xmlns:a16="http://schemas.microsoft.com/office/drawing/2014/main" id="{B5DA8613-C8BC-4877-A944-60C36EF24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41"/>
                <a:ext cx="933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5" name="Rectangle 893">
                <a:extLst>
                  <a:ext uri="{FF2B5EF4-FFF2-40B4-BE49-F238E27FC236}">
                    <a16:creationId xmlns:a16="http://schemas.microsoft.com/office/drawing/2014/main" id="{55CC02A4-5509-4C24-A7E2-7064CDBFC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35"/>
                <a:ext cx="934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6" name="Rectangle 894">
                <a:extLst>
                  <a:ext uri="{FF2B5EF4-FFF2-40B4-BE49-F238E27FC236}">
                    <a16:creationId xmlns:a16="http://schemas.microsoft.com/office/drawing/2014/main" id="{CDFB2A91-FDC8-4F94-846A-7F76FB4E80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48"/>
                <a:ext cx="934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7" name="Rectangle 895">
                <a:extLst>
                  <a:ext uri="{FF2B5EF4-FFF2-40B4-BE49-F238E27FC236}">
                    <a16:creationId xmlns:a16="http://schemas.microsoft.com/office/drawing/2014/main" id="{157B2445-2B62-423A-B216-21CCDFA29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62"/>
                <a:ext cx="934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8" name="Rectangle 896">
                <a:extLst>
                  <a:ext uri="{FF2B5EF4-FFF2-40B4-BE49-F238E27FC236}">
                    <a16:creationId xmlns:a16="http://schemas.microsoft.com/office/drawing/2014/main" id="{194666AA-59AA-44D2-B62D-B957CE79E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75"/>
                <a:ext cx="934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39" name="Rectangle 897">
                <a:extLst>
                  <a:ext uri="{FF2B5EF4-FFF2-40B4-BE49-F238E27FC236}">
                    <a16:creationId xmlns:a16="http://schemas.microsoft.com/office/drawing/2014/main" id="{592BBB4B-B1FE-4AC2-A189-7DE169B0F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89"/>
                <a:ext cx="934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0" name="Rectangle 898">
                <a:extLst>
                  <a:ext uri="{FF2B5EF4-FFF2-40B4-BE49-F238E27FC236}">
                    <a16:creationId xmlns:a16="http://schemas.microsoft.com/office/drawing/2014/main" id="{46C53D7A-88BC-464D-9FED-DB702408A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02"/>
                <a:ext cx="934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1" name="Rectangle 899">
                <a:extLst>
                  <a:ext uri="{FF2B5EF4-FFF2-40B4-BE49-F238E27FC236}">
                    <a16:creationId xmlns:a16="http://schemas.microsoft.com/office/drawing/2014/main" id="{35320968-FA75-4AE2-A5E6-9EC061260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16"/>
                <a:ext cx="934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2" name="Rectangle 900">
                <a:extLst>
                  <a:ext uri="{FF2B5EF4-FFF2-40B4-BE49-F238E27FC236}">
                    <a16:creationId xmlns:a16="http://schemas.microsoft.com/office/drawing/2014/main" id="{A574118E-3245-48B0-879A-994F021B9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30"/>
                <a:ext cx="934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3" name="Rectangle 901">
                <a:extLst>
                  <a:ext uri="{FF2B5EF4-FFF2-40B4-BE49-F238E27FC236}">
                    <a16:creationId xmlns:a16="http://schemas.microsoft.com/office/drawing/2014/main" id="{575ED06C-953B-4559-A83A-E4F92CB5F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43"/>
                <a:ext cx="934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4" name="Rectangle 902">
                <a:extLst>
                  <a:ext uri="{FF2B5EF4-FFF2-40B4-BE49-F238E27FC236}">
                    <a16:creationId xmlns:a16="http://schemas.microsoft.com/office/drawing/2014/main" id="{656A87FF-B713-4928-ABB1-C8C28372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57"/>
                <a:ext cx="934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5" name="Rectangle 903">
                <a:extLst>
                  <a:ext uri="{FF2B5EF4-FFF2-40B4-BE49-F238E27FC236}">
                    <a16:creationId xmlns:a16="http://schemas.microsoft.com/office/drawing/2014/main" id="{1727BD2F-CA35-4E1A-8251-B3EF8A325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70"/>
                <a:ext cx="934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6" name="Rectangle 904">
                <a:extLst>
                  <a:ext uri="{FF2B5EF4-FFF2-40B4-BE49-F238E27FC236}">
                    <a16:creationId xmlns:a16="http://schemas.microsoft.com/office/drawing/2014/main" id="{FAEDD720-AB74-4585-B9F8-350234BBF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84"/>
                <a:ext cx="934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7" name="Rectangle 905">
                <a:extLst>
                  <a:ext uri="{FF2B5EF4-FFF2-40B4-BE49-F238E27FC236}">
                    <a16:creationId xmlns:a16="http://schemas.microsoft.com/office/drawing/2014/main" id="{E4A7572D-08EB-4C39-9FC1-F3B06D9AB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97"/>
                <a:ext cx="934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8" name="Rectangle 906">
                <a:extLst>
                  <a:ext uri="{FF2B5EF4-FFF2-40B4-BE49-F238E27FC236}">
                    <a16:creationId xmlns:a16="http://schemas.microsoft.com/office/drawing/2014/main" id="{DF615BE4-08B9-494C-8F6E-66E32C8B5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11"/>
                <a:ext cx="934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49" name="Rectangle 907">
                <a:extLst>
                  <a:ext uri="{FF2B5EF4-FFF2-40B4-BE49-F238E27FC236}">
                    <a16:creationId xmlns:a16="http://schemas.microsoft.com/office/drawing/2014/main" id="{2FDFC212-B7EF-4567-A865-49EEF1775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25"/>
                <a:ext cx="934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0" name="Rectangle 908">
                <a:extLst>
                  <a:ext uri="{FF2B5EF4-FFF2-40B4-BE49-F238E27FC236}">
                    <a16:creationId xmlns:a16="http://schemas.microsoft.com/office/drawing/2014/main" id="{1C5B4077-8DED-4F7F-940A-EC918EAA6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38"/>
                <a:ext cx="934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1" name="Rectangle 909">
                <a:extLst>
                  <a:ext uri="{FF2B5EF4-FFF2-40B4-BE49-F238E27FC236}">
                    <a16:creationId xmlns:a16="http://schemas.microsoft.com/office/drawing/2014/main" id="{05A67DF5-553C-4400-800E-B9FCB9A6D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51"/>
                <a:ext cx="934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2" name="Rectangle 910">
                <a:extLst>
                  <a:ext uri="{FF2B5EF4-FFF2-40B4-BE49-F238E27FC236}">
                    <a16:creationId xmlns:a16="http://schemas.microsoft.com/office/drawing/2014/main" id="{85A5BDC9-8BFF-4D05-9F15-E55D4FB67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65"/>
                <a:ext cx="934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3" name="Rectangle 911">
                <a:extLst>
                  <a:ext uri="{FF2B5EF4-FFF2-40B4-BE49-F238E27FC236}">
                    <a16:creationId xmlns:a16="http://schemas.microsoft.com/office/drawing/2014/main" id="{5FA5883C-360F-4D72-8D9F-3F9C1F0FB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78"/>
                <a:ext cx="934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4" name="Rectangle 912">
                <a:extLst>
                  <a:ext uri="{FF2B5EF4-FFF2-40B4-BE49-F238E27FC236}">
                    <a16:creationId xmlns:a16="http://schemas.microsoft.com/office/drawing/2014/main" id="{A28C6D29-BB99-483F-B910-072708ECB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92"/>
                <a:ext cx="934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5" name="Rectangle 913">
                <a:extLst>
                  <a:ext uri="{FF2B5EF4-FFF2-40B4-BE49-F238E27FC236}">
                    <a16:creationId xmlns:a16="http://schemas.microsoft.com/office/drawing/2014/main" id="{44BEEC78-416B-4198-8462-468246F8A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05"/>
                <a:ext cx="934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6" name="Rectangle 914">
                <a:extLst>
                  <a:ext uri="{FF2B5EF4-FFF2-40B4-BE49-F238E27FC236}">
                    <a16:creationId xmlns:a16="http://schemas.microsoft.com/office/drawing/2014/main" id="{564735D2-313F-42F5-B273-B36BD2EAB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19"/>
                <a:ext cx="934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7" name="Rectangle 915">
                <a:extLst>
                  <a:ext uri="{FF2B5EF4-FFF2-40B4-BE49-F238E27FC236}">
                    <a16:creationId xmlns:a16="http://schemas.microsoft.com/office/drawing/2014/main" id="{3CF18AF2-C86D-4D7E-9345-4ADE015AD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33"/>
                <a:ext cx="934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8" name="Rectangle 916">
                <a:extLst>
                  <a:ext uri="{FF2B5EF4-FFF2-40B4-BE49-F238E27FC236}">
                    <a16:creationId xmlns:a16="http://schemas.microsoft.com/office/drawing/2014/main" id="{47E09BF5-B3B8-4767-9004-5746BCF65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46"/>
                <a:ext cx="934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59" name="Rectangle 917">
                <a:extLst>
                  <a:ext uri="{FF2B5EF4-FFF2-40B4-BE49-F238E27FC236}">
                    <a16:creationId xmlns:a16="http://schemas.microsoft.com/office/drawing/2014/main" id="{A996F4B7-C0BD-40E4-B939-6C9BBF0B8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59"/>
                <a:ext cx="934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0" name="Rectangle 918">
                <a:extLst>
                  <a:ext uri="{FF2B5EF4-FFF2-40B4-BE49-F238E27FC236}">
                    <a16:creationId xmlns:a16="http://schemas.microsoft.com/office/drawing/2014/main" id="{5AE0B822-3596-4B17-BC01-FC340D7C2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73"/>
                <a:ext cx="934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1" name="Rectangle 919">
                <a:extLst>
                  <a:ext uri="{FF2B5EF4-FFF2-40B4-BE49-F238E27FC236}">
                    <a16:creationId xmlns:a16="http://schemas.microsoft.com/office/drawing/2014/main" id="{8472B6AD-6427-49EE-852A-78E491504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87"/>
                <a:ext cx="934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2" name="Rectangle 920">
                <a:extLst>
                  <a:ext uri="{FF2B5EF4-FFF2-40B4-BE49-F238E27FC236}">
                    <a16:creationId xmlns:a16="http://schemas.microsoft.com/office/drawing/2014/main" id="{513C5215-4EB5-4F90-B342-CE644409C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00"/>
                <a:ext cx="934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3" name="Rectangle 921">
                <a:extLst>
                  <a:ext uri="{FF2B5EF4-FFF2-40B4-BE49-F238E27FC236}">
                    <a16:creationId xmlns:a16="http://schemas.microsoft.com/office/drawing/2014/main" id="{0CFE6468-DE81-46E7-8434-BDBB18EE8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14"/>
                <a:ext cx="934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4" name="Rectangle 922">
                <a:extLst>
                  <a:ext uri="{FF2B5EF4-FFF2-40B4-BE49-F238E27FC236}">
                    <a16:creationId xmlns:a16="http://schemas.microsoft.com/office/drawing/2014/main" id="{33C0E373-19BF-48C5-A0F2-665BEC7D7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27"/>
                <a:ext cx="934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5" name="Rectangle 923">
                <a:extLst>
                  <a:ext uri="{FF2B5EF4-FFF2-40B4-BE49-F238E27FC236}">
                    <a16:creationId xmlns:a16="http://schemas.microsoft.com/office/drawing/2014/main" id="{F9EAEA03-533F-435C-932C-CB1C19DEE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41"/>
                <a:ext cx="934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6" name="Rectangle 924">
                <a:extLst>
                  <a:ext uri="{FF2B5EF4-FFF2-40B4-BE49-F238E27FC236}">
                    <a16:creationId xmlns:a16="http://schemas.microsoft.com/office/drawing/2014/main" id="{ECADE6E4-1E10-4234-B9D5-88C60CC4A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41"/>
                <a:ext cx="934" cy="40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7" name="Rectangle 925">
                <a:extLst>
                  <a:ext uri="{FF2B5EF4-FFF2-40B4-BE49-F238E27FC236}">
                    <a16:creationId xmlns:a16="http://schemas.microsoft.com/office/drawing/2014/main" id="{6BFDECC0-7891-4655-9748-94B9328EC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35"/>
                <a:ext cx="934" cy="1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8" name="Rectangle 926">
                <a:extLst>
                  <a:ext uri="{FF2B5EF4-FFF2-40B4-BE49-F238E27FC236}">
                    <a16:creationId xmlns:a16="http://schemas.microsoft.com/office/drawing/2014/main" id="{B05EE3FF-E7FC-48E1-AA3A-DF5A334B5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48"/>
                <a:ext cx="934" cy="14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69" name="Rectangle 927">
                <a:extLst>
                  <a:ext uri="{FF2B5EF4-FFF2-40B4-BE49-F238E27FC236}">
                    <a16:creationId xmlns:a16="http://schemas.microsoft.com/office/drawing/2014/main" id="{D58EE0B9-1BA3-4E6D-ACAC-E4D483352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62"/>
                <a:ext cx="934" cy="13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0" name="Rectangle 928">
                <a:extLst>
                  <a:ext uri="{FF2B5EF4-FFF2-40B4-BE49-F238E27FC236}">
                    <a16:creationId xmlns:a16="http://schemas.microsoft.com/office/drawing/2014/main" id="{0C24B782-CC30-49E7-BA93-406B2598F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75"/>
                <a:ext cx="934" cy="14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1" name="Rectangle 929">
                <a:extLst>
                  <a:ext uri="{FF2B5EF4-FFF2-40B4-BE49-F238E27FC236}">
                    <a16:creationId xmlns:a16="http://schemas.microsoft.com/office/drawing/2014/main" id="{54DBC111-2FC2-4296-A314-9342DADB4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889"/>
                <a:ext cx="934" cy="13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2" name="Rectangle 930">
                <a:extLst>
                  <a:ext uri="{FF2B5EF4-FFF2-40B4-BE49-F238E27FC236}">
                    <a16:creationId xmlns:a16="http://schemas.microsoft.com/office/drawing/2014/main" id="{47C36874-4BC0-43ED-B463-43264A05D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02"/>
                <a:ext cx="934" cy="14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3" name="Rectangle 931">
                <a:extLst>
                  <a:ext uri="{FF2B5EF4-FFF2-40B4-BE49-F238E27FC236}">
                    <a16:creationId xmlns:a16="http://schemas.microsoft.com/office/drawing/2014/main" id="{97036187-DAB7-40AA-89AF-A14303573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16"/>
                <a:ext cx="934" cy="14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4" name="Rectangle 932">
                <a:extLst>
                  <a:ext uri="{FF2B5EF4-FFF2-40B4-BE49-F238E27FC236}">
                    <a16:creationId xmlns:a16="http://schemas.microsoft.com/office/drawing/2014/main" id="{46C1A134-1024-4559-88FA-8FB80EE2F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30"/>
                <a:ext cx="934" cy="13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5" name="Rectangle 933">
                <a:extLst>
                  <a:ext uri="{FF2B5EF4-FFF2-40B4-BE49-F238E27FC236}">
                    <a16:creationId xmlns:a16="http://schemas.microsoft.com/office/drawing/2014/main" id="{812B99FA-6C71-4D29-A947-8968B426C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43"/>
                <a:ext cx="934" cy="14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6" name="Rectangle 934">
                <a:extLst>
                  <a:ext uri="{FF2B5EF4-FFF2-40B4-BE49-F238E27FC236}">
                    <a16:creationId xmlns:a16="http://schemas.microsoft.com/office/drawing/2014/main" id="{450DE417-ECB2-48AE-B553-E894062F5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57"/>
                <a:ext cx="934" cy="13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7" name="Rectangle 935">
                <a:extLst>
                  <a:ext uri="{FF2B5EF4-FFF2-40B4-BE49-F238E27FC236}">
                    <a16:creationId xmlns:a16="http://schemas.microsoft.com/office/drawing/2014/main" id="{9DB475D3-A8D4-4CD4-8C34-3D1345F34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70"/>
                <a:ext cx="934" cy="14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8" name="Rectangle 936">
                <a:extLst>
                  <a:ext uri="{FF2B5EF4-FFF2-40B4-BE49-F238E27FC236}">
                    <a16:creationId xmlns:a16="http://schemas.microsoft.com/office/drawing/2014/main" id="{8F7007E5-09D1-48A8-86CB-99CC06573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84"/>
                <a:ext cx="934" cy="13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79" name="Rectangle 937">
                <a:extLst>
                  <a:ext uri="{FF2B5EF4-FFF2-40B4-BE49-F238E27FC236}">
                    <a16:creationId xmlns:a16="http://schemas.microsoft.com/office/drawing/2014/main" id="{D16DFA60-9513-4C21-8DC0-A351D7C4E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1997"/>
                <a:ext cx="934" cy="14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0" name="Rectangle 938">
                <a:extLst>
                  <a:ext uri="{FF2B5EF4-FFF2-40B4-BE49-F238E27FC236}">
                    <a16:creationId xmlns:a16="http://schemas.microsoft.com/office/drawing/2014/main" id="{1B77469E-D6A0-4FA6-8919-FC7DC16C0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11"/>
                <a:ext cx="934" cy="14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1" name="Rectangle 939">
                <a:extLst>
                  <a:ext uri="{FF2B5EF4-FFF2-40B4-BE49-F238E27FC236}">
                    <a16:creationId xmlns:a16="http://schemas.microsoft.com/office/drawing/2014/main" id="{6D4466C7-6F3B-4761-9C9A-AB1CE259F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25"/>
                <a:ext cx="934" cy="13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2" name="Rectangle 940">
                <a:extLst>
                  <a:ext uri="{FF2B5EF4-FFF2-40B4-BE49-F238E27FC236}">
                    <a16:creationId xmlns:a16="http://schemas.microsoft.com/office/drawing/2014/main" id="{3AAD5DEF-6321-475B-BA36-AED52368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38"/>
                <a:ext cx="934" cy="13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3" name="Rectangle 941">
                <a:extLst>
                  <a:ext uri="{FF2B5EF4-FFF2-40B4-BE49-F238E27FC236}">
                    <a16:creationId xmlns:a16="http://schemas.microsoft.com/office/drawing/2014/main" id="{B9A8F3AF-27E7-4600-8ADD-EF178C65E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51"/>
                <a:ext cx="934" cy="14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4" name="Rectangle 942">
                <a:extLst>
                  <a:ext uri="{FF2B5EF4-FFF2-40B4-BE49-F238E27FC236}">
                    <a16:creationId xmlns:a16="http://schemas.microsoft.com/office/drawing/2014/main" id="{EC3866D2-7A0D-4948-AD4A-9B110944A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65"/>
                <a:ext cx="934" cy="13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5" name="Rectangle 943">
                <a:extLst>
                  <a:ext uri="{FF2B5EF4-FFF2-40B4-BE49-F238E27FC236}">
                    <a16:creationId xmlns:a16="http://schemas.microsoft.com/office/drawing/2014/main" id="{30480F25-5A8B-475F-A1C9-27ACD5F6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78"/>
                <a:ext cx="934" cy="14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6" name="Rectangle 944">
                <a:extLst>
                  <a:ext uri="{FF2B5EF4-FFF2-40B4-BE49-F238E27FC236}">
                    <a16:creationId xmlns:a16="http://schemas.microsoft.com/office/drawing/2014/main" id="{225BB25C-4F4E-4602-B54C-A8027372A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092"/>
                <a:ext cx="934" cy="13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7" name="Rectangle 945">
                <a:extLst>
                  <a:ext uri="{FF2B5EF4-FFF2-40B4-BE49-F238E27FC236}">
                    <a16:creationId xmlns:a16="http://schemas.microsoft.com/office/drawing/2014/main" id="{99946342-074C-4E27-8C16-4E2C1C63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05"/>
                <a:ext cx="934" cy="14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8" name="Rectangle 946">
                <a:extLst>
                  <a:ext uri="{FF2B5EF4-FFF2-40B4-BE49-F238E27FC236}">
                    <a16:creationId xmlns:a16="http://schemas.microsoft.com/office/drawing/2014/main" id="{746BA4C0-792B-468B-AC01-2FCBA4F43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19"/>
                <a:ext cx="934" cy="14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89" name="Rectangle 947">
                <a:extLst>
                  <a:ext uri="{FF2B5EF4-FFF2-40B4-BE49-F238E27FC236}">
                    <a16:creationId xmlns:a16="http://schemas.microsoft.com/office/drawing/2014/main" id="{C9C75F9C-94D4-4D1E-9019-0353D2403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33"/>
                <a:ext cx="934" cy="1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0" name="Rectangle 948">
                <a:extLst>
                  <a:ext uri="{FF2B5EF4-FFF2-40B4-BE49-F238E27FC236}">
                    <a16:creationId xmlns:a16="http://schemas.microsoft.com/office/drawing/2014/main" id="{CA6A19C6-3133-468D-9BD6-025106C7F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46"/>
                <a:ext cx="934" cy="13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1" name="Rectangle 949">
                <a:extLst>
                  <a:ext uri="{FF2B5EF4-FFF2-40B4-BE49-F238E27FC236}">
                    <a16:creationId xmlns:a16="http://schemas.microsoft.com/office/drawing/2014/main" id="{73666E7D-390A-4D7B-ABA5-905BF6066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59"/>
                <a:ext cx="934" cy="14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2" name="Rectangle 950">
                <a:extLst>
                  <a:ext uri="{FF2B5EF4-FFF2-40B4-BE49-F238E27FC236}">
                    <a16:creationId xmlns:a16="http://schemas.microsoft.com/office/drawing/2014/main" id="{90027DC8-81E9-4F83-90E5-9F2133D93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73"/>
                <a:ext cx="934" cy="14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3" name="Rectangle 951">
                <a:extLst>
                  <a:ext uri="{FF2B5EF4-FFF2-40B4-BE49-F238E27FC236}">
                    <a16:creationId xmlns:a16="http://schemas.microsoft.com/office/drawing/2014/main" id="{9905C89F-9CBE-48EF-9189-75FEC8555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187"/>
                <a:ext cx="934" cy="13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4" name="Rectangle 952">
                <a:extLst>
                  <a:ext uri="{FF2B5EF4-FFF2-40B4-BE49-F238E27FC236}">
                    <a16:creationId xmlns:a16="http://schemas.microsoft.com/office/drawing/2014/main" id="{B6BDA245-EBFA-4590-89BA-9E0253DAB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00"/>
                <a:ext cx="934" cy="14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5" name="Rectangle 953">
                <a:extLst>
                  <a:ext uri="{FF2B5EF4-FFF2-40B4-BE49-F238E27FC236}">
                    <a16:creationId xmlns:a16="http://schemas.microsoft.com/office/drawing/2014/main" id="{A7F599B8-DC18-483B-ADB8-5AD92183D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14"/>
                <a:ext cx="934" cy="13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6" name="Rectangle 954">
                <a:extLst>
                  <a:ext uri="{FF2B5EF4-FFF2-40B4-BE49-F238E27FC236}">
                    <a16:creationId xmlns:a16="http://schemas.microsoft.com/office/drawing/2014/main" id="{B04DD41F-B08D-4370-9C2C-48FC2C3ED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27"/>
                <a:ext cx="934" cy="14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7" name="Rectangle 955">
                <a:extLst>
                  <a:ext uri="{FF2B5EF4-FFF2-40B4-BE49-F238E27FC236}">
                    <a16:creationId xmlns:a16="http://schemas.microsoft.com/office/drawing/2014/main" id="{C58BC3EE-6DBB-41DB-BDD3-C4DCDAC08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41"/>
                <a:ext cx="934" cy="7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8" name="Rectangle 956">
                <a:extLst>
                  <a:ext uri="{FF2B5EF4-FFF2-40B4-BE49-F238E27FC236}">
                    <a16:creationId xmlns:a16="http://schemas.microsoft.com/office/drawing/2014/main" id="{3D10AD8E-01C5-4CF8-A58F-637C0B523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34"/>
                <a:ext cx="934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699" name="Rectangle 957">
                <a:extLst>
                  <a:ext uri="{FF2B5EF4-FFF2-40B4-BE49-F238E27FC236}">
                    <a16:creationId xmlns:a16="http://schemas.microsoft.com/office/drawing/2014/main" id="{74E71462-F0FE-424B-91B7-2FFAA7CAB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62"/>
                <a:ext cx="934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0" name="Rectangle 958">
                <a:extLst>
                  <a:ext uri="{FF2B5EF4-FFF2-40B4-BE49-F238E27FC236}">
                    <a16:creationId xmlns:a16="http://schemas.microsoft.com/office/drawing/2014/main" id="{96B50E23-8FBF-4E48-AF4C-8B0C6ADB7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88"/>
                <a:ext cx="934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1" name="Rectangle 959">
                <a:extLst>
                  <a:ext uri="{FF2B5EF4-FFF2-40B4-BE49-F238E27FC236}">
                    <a16:creationId xmlns:a16="http://schemas.microsoft.com/office/drawing/2014/main" id="{0EAED3A9-5A34-48A9-87F5-09894487A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16"/>
                <a:ext cx="934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2" name="Rectangle 960">
                <a:extLst>
                  <a:ext uri="{FF2B5EF4-FFF2-40B4-BE49-F238E27FC236}">
                    <a16:creationId xmlns:a16="http://schemas.microsoft.com/office/drawing/2014/main" id="{321D7C3D-13F2-4135-B597-17ABE5A30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43"/>
                <a:ext cx="934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3" name="Rectangle 961">
                <a:extLst>
                  <a:ext uri="{FF2B5EF4-FFF2-40B4-BE49-F238E27FC236}">
                    <a16:creationId xmlns:a16="http://schemas.microsoft.com/office/drawing/2014/main" id="{FD471068-6D03-4A2A-AD63-09792E4E9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70"/>
                <a:ext cx="934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4" name="Rectangle 962">
                <a:extLst>
                  <a:ext uri="{FF2B5EF4-FFF2-40B4-BE49-F238E27FC236}">
                    <a16:creationId xmlns:a16="http://schemas.microsoft.com/office/drawing/2014/main" id="{ABF7C53C-9852-469F-B8C1-6439B0415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97"/>
                <a:ext cx="934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5" name="Rectangle 963">
                <a:extLst>
                  <a:ext uri="{FF2B5EF4-FFF2-40B4-BE49-F238E27FC236}">
                    <a16:creationId xmlns:a16="http://schemas.microsoft.com/office/drawing/2014/main" id="{70A6B52F-0B21-4F8A-8592-3EE264E97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424"/>
                <a:ext cx="934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6" name="Rectangle 964">
                <a:extLst>
                  <a:ext uri="{FF2B5EF4-FFF2-40B4-BE49-F238E27FC236}">
                    <a16:creationId xmlns:a16="http://schemas.microsoft.com/office/drawing/2014/main" id="{9C01F862-ABC3-4C5C-8D99-F3BDD6F5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451"/>
                <a:ext cx="934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7" name="Rectangle 965">
                <a:extLst>
                  <a:ext uri="{FF2B5EF4-FFF2-40B4-BE49-F238E27FC236}">
                    <a16:creationId xmlns:a16="http://schemas.microsoft.com/office/drawing/2014/main" id="{2723410D-C89B-4F7E-ACC1-68A150BE9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478"/>
                <a:ext cx="934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8" name="Rectangle 966">
                <a:extLst>
                  <a:ext uri="{FF2B5EF4-FFF2-40B4-BE49-F238E27FC236}">
                    <a16:creationId xmlns:a16="http://schemas.microsoft.com/office/drawing/2014/main" id="{DA4AE81D-8E8B-4F24-A1E3-E3FFFB975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05"/>
                <a:ext cx="934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09" name="Rectangle 967">
                <a:extLst>
                  <a:ext uri="{FF2B5EF4-FFF2-40B4-BE49-F238E27FC236}">
                    <a16:creationId xmlns:a16="http://schemas.microsoft.com/office/drawing/2014/main" id="{0C562692-66C7-4D86-901F-D3A73C6EE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32"/>
                <a:ext cx="934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0" name="Rectangle 968">
                <a:extLst>
                  <a:ext uri="{FF2B5EF4-FFF2-40B4-BE49-F238E27FC236}">
                    <a16:creationId xmlns:a16="http://schemas.microsoft.com/office/drawing/2014/main" id="{3B3450F6-7DEA-4E81-959F-44A4D837C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59"/>
                <a:ext cx="934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1" name="Rectangle 969">
                <a:extLst>
                  <a:ext uri="{FF2B5EF4-FFF2-40B4-BE49-F238E27FC236}">
                    <a16:creationId xmlns:a16="http://schemas.microsoft.com/office/drawing/2014/main" id="{E77C88ED-5C62-45B9-A30C-675B31AEF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86"/>
                <a:ext cx="934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2" name="Rectangle 970">
                <a:extLst>
                  <a:ext uri="{FF2B5EF4-FFF2-40B4-BE49-F238E27FC236}">
                    <a16:creationId xmlns:a16="http://schemas.microsoft.com/office/drawing/2014/main" id="{916BC059-41AC-468C-BB96-E8DBFA9FF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13"/>
                <a:ext cx="934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3" name="Rectangle 971">
                <a:extLst>
                  <a:ext uri="{FF2B5EF4-FFF2-40B4-BE49-F238E27FC236}">
                    <a16:creationId xmlns:a16="http://schemas.microsoft.com/office/drawing/2014/main" id="{FB5C68E5-8C76-4173-8A00-B455501F4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40"/>
                <a:ext cx="934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4" name="Rectangle 972">
                <a:extLst>
                  <a:ext uri="{FF2B5EF4-FFF2-40B4-BE49-F238E27FC236}">
                    <a16:creationId xmlns:a16="http://schemas.microsoft.com/office/drawing/2014/main" id="{13F4BE97-2329-4644-A751-09B4D1A94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67"/>
                <a:ext cx="934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5" name="Rectangle 973">
                <a:extLst>
                  <a:ext uri="{FF2B5EF4-FFF2-40B4-BE49-F238E27FC236}">
                    <a16:creationId xmlns:a16="http://schemas.microsoft.com/office/drawing/2014/main" id="{C8D067BC-A5BE-4504-A891-457B6B840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94"/>
                <a:ext cx="934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6" name="Rectangle 974">
                <a:extLst>
                  <a:ext uri="{FF2B5EF4-FFF2-40B4-BE49-F238E27FC236}">
                    <a16:creationId xmlns:a16="http://schemas.microsoft.com/office/drawing/2014/main" id="{AF88627C-C13E-4024-BA54-7A32F9BDD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721"/>
                <a:ext cx="934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7" name="Rectangle 975">
                <a:extLst>
                  <a:ext uri="{FF2B5EF4-FFF2-40B4-BE49-F238E27FC236}">
                    <a16:creationId xmlns:a16="http://schemas.microsoft.com/office/drawing/2014/main" id="{3F11133B-CB64-4F1A-800C-FE64568D1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748"/>
                <a:ext cx="934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8" name="Rectangle 976">
                <a:extLst>
                  <a:ext uri="{FF2B5EF4-FFF2-40B4-BE49-F238E27FC236}">
                    <a16:creationId xmlns:a16="http://schemas.microsoft.com/office/drawing/2014/main" id="{A349467A-5AE3-43EF-B56A-6E997AC95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775"/>
                <a:ext cx="934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19" name="Rectangle 977">
                <a:extLst>
                  <a:ext uri="{FF2B5EF4-FFF2-40B4-BE49-F238E27FC236}">
                    <a16:creationId xmlns:a16="http://schemas.microsoft.com/office/drawing/2014/main" id="{CF4C085B-F418-49FB-891C-D17A645B86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02"/>
                <a:ext cx="934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0" name="Rectangle 978">
                <a:extLst>
                  <a:ext uri="{FF2B5EF4-FFF2-40B4-BE49-F238E27FC236}">
                    <a16:creationId xmlns:a16="http://schemas.microsoft.com/office/drawing/2014/main" id="{1F668260-E7FF-4B82-AA56-F18421E8F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29"/>
                <a:ext cx="934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1" name="Rectangle 979">
                <a:extLst>
                  <a:ext uri="{FF2B5EF4-FFF2-40B4-BE49-F238E27FC236}">
                    <a16:creationId xmlns:a16="http://schemas.microsoft.com/office/drawing/2014/main" id="{7BDF9E9A-0A82-48C1-A40F-F775DEC3A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56"/>
                <a:ext cx="934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2" name="Rectangle 980">
                <a:extLst>
                  <a:ext uri="{FF2B5EF4-FFF2-40B4-BE49-F238E27FC236}">
                    <a16:creationId xmlns:a16="http://schemas.microsoft.com/office/drawing/2014/main" id="{944D2AF3-E86A-495D-8634-103BDD69A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83"/>
                <a:ext cx="934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3" name="Rectangle 981">
                <a:extLst>
                  <a:ext uri="{FF2B5EF4-FFF2-40B4-BE49-F238E27FC236}">
                    <a16:creationId xmlns:a16="http://schemas.microsoft.com/office/drawing/2014/main" id="{FC93E38C-E223-4805-8650-0E2DB2466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10"/>
                <a:ext cx="934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4" name="Rectangle 982">
                <a:extLst>
                  <a:ext uri="{FF2B5EF4-FFF2-40B4-BE49-F238E27FC236}">
                    <a16:creationId xmlns:a16="http://schemas.microsoft.com/office/drawing/2014/main" id="{F5FFB6BB-C4B1-4D74-8441-54FA9A658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38"/>
                <a:ext cx="934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5" name="Rectangle 983">
                <a:extLst>
                  <a:ext uri="{FF2B5EF4-FFF2-40B4-BE49-F238E27FC236}">
                    <a16:creationId xmlns:a16="http://schemas.microsoft.com/office/drawing/2014/main" id="{B453B228-8560-49AA-B656-9E9C1C18C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64"/>
                <a:ext cx="934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6" name="Rectangle 984">
                <a:extLst>
                  <a:ext uri="{FF2B5EF4-FFF2-40B4-BE49-F238E27FC236}">
                    <a16:creationId xmlns:a16="http://schemas.microsoft.com/office/drawing/2014/main" id="{181BFB5D-7142-4AC6-8252-EB869E839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92"/>
                <a:ext cx="934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7" name="Rectangle 985">
                <a:extLst>
                  <a:ext uri="{FF2B5EF4-FFF2-40B4-BE49-F238E27FC236}">
                    <a16:creationId xmlns:a16="http://schemas.microsoft.com/office/drawing/2014/main" id="{AF889273-0E2E-4631-BAFD-118ADDFA4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19"/>
                <a:ext cx="934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8" name="Rectangle 986">
                <a:extLst>
                  <a:ext uri="{FF2B5EF4-FFF2-40B4-BE49-F238E27FC236}">
                    <a16:creationId xmlns:a16="http://schemas.microsoft.com/office/drawing/2014/main" id="{520B5222-EEDA-458D-B676-B5A43335F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46"/>
                <a:ext cx="934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29" name="Rectangle 987">
                <a:extLst>
                  <a:ext uri="{FF2B5EF4-FFF2-40B4-BE49-F238E27FC236}">
                    <a16:creationId xmlns:a16="http://schemas.microsoft.com/office/drawing/2014/main" id="{34A86CD6-C180-4774-8773-69A30BC96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48"/>
                <a:ext cx="934" cy="81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0" name="Rectangle 988">
                <a:extLst>
                  <a:ext uri="{FF2B5EF4-FFF2-40B4-BE49-F238E27FC236}">
                    <a16:creationId xmlns:a16="http://schemas.microsoft.com/office/drawing/2014/main" id="{4B50F099-4395-4459-9971-61B062316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34"/>
                <a:ext cx="934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1" name="Rectangle 989">
                <a:extLst>
                  <a:ext uri="{FF2B5EF4-FFF2-40B4-BE49-F238E27FC236}">
                    <a16:creationId xmlns:a16="http://schemas.microsoft.com/office/drawing/2014/main" id="{0C887606-8055-4059-AA7B-29C43DA8B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62"/>
                <a:ext cx="934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2" name="Rectangle 990">
                <a:extLst>
                  <a:ext uri="{FF2B5EF4-FFF2-40B4-BE49-F238E27FC236}">
                    <a16:creationId xmlns:a16="http://schemas.microsoft.com/office/drawing/2014/main" id="{4D6524E2-038A-480B-A9F0-BF3B7F614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288"/>
                <a:ext cx="934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3" name="Rectangle 991">
                <a:extLst>
                  <a:ext uri="{FF2B5EF4-FFF2-40B4-BE49-F238E27FC236}">
                    <a16:creationId xmlns:a16="http://schemas.microsoft.com/office/drawing/2014/main" id="{4A2F1F2B-8EAE-494E-95B9-05DB402C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16"/>
                <a:ext cx="934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4" name="Rectangle 992">
                <a:extLst>
                  <a:ext uri="{FF2B5EF4-FFF2-40B4-BE49-F238E27FC236}">
                    <a16:creationId xmlns:a16="http://schemas.microsoft.com/office/drawing/2014/main" id="{F3C83F9D-A85D-4C02-A9B0-1D4A2DBA4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43"/>
                <a:ext cx="934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5" name="Rectangle 993">
                <a:extLst>
                  <a:ext uri="{FF2B5EF4-FFF2-40B4-BE49-F238E27FC236}">
                    <a16:creationId xmlns:a16="http://schemas.microsoft.com/office/drawing/2014/main" id="{2DAA5D20-0FC8-4348-973C-794B49B196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70"/>
                <a:ext cx="934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6" name="Rectangle 994">
                <a:extLst>
                  <a:ext uri="{FF2B5EF4-FFF2-40B4-BE49-F238E27FC236}">
                    <a16:creationId xmlns:a16="http://schemas.microsoft.com/office/drawing/2014/main" id="{32115BCF-3227-4872-8CFE-E7A984880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397"/>
                <a:ext cx="934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7" name="Rectangle 995">
                <a:extLst>
                  <a:ext uri="{FF2B5EF4-FFF2-40B4-BE49-F238E27FC236}">
                    <a16:creationId xmlns:a16="http://schemas.microsoft.com/office/drawing/2014/main" id="{BD5CFD19-D249-46A2-84FA-076DB4E8C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424"/>
                <a:ext cx="934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8" name="Rectangle 996">
                <a:extLst>
                  <a:ext uri="{FF2B5EF4-FFF2-40B4-BE49-F238E27FC236}">
                    <a16:creationId xmlns:a16="http://schemas.microsoft.com/office/drawing/2014/main" id="{860276ED-3663-4C01-ACDC-4BD1F11BC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451"/>
                <a:ext cx="934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39" name="Rectangle 997">
                <a:extLst>
                  <a:ext uri="{FF2B5EF4-FFF2-40B4-BE49-F238E27FC236}">
                    <a16:creationId xmlns:a16="http://schemas.microsoft.com/office/drawing/2014/main" id="{6480BD9D-4054-4E48-8F80-42CF2DBA5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478"/>
                <a:ext cx="934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0" name="Rectangle 998">
                <a:extLst>
                  <a:ext uri="{FF2B5EF4-FFF2-40B4-BE49-F238E27FC236}">
                    <a16:creationId xmlns:a16="http://schemas.microsoft.com/office/drawing/2014/main" id="{EBF1688C-12FA-4798-95E7-6637919B2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05"/>
                <a:ext cx="934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1" name="Rectangle 999">
                <a:extLst>
                  <a:ext uri="{FF2B5EF4-FFF2-40B4-BE49-F238E27FC236}">
                    <a16:creationId xmlns:a16="http://schemas.microsoft.com/office/drawing/2014/main" id="{3C636F50-1C9C-4DCB-8246-24450074F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32"/>
                <a:ext cx="934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2" name="Rectangle 1000">
                <a:extLst>
                  <a:ext uri="{FF2B5EF4-FFF2-40B4-BE49-F238E27FC236}">
                    <a16:creationId xmlns:a16="http://schemas.microsoft.com/office/drawing/2014/main" id="{CBC96DC7-F879-4D04-AEEA-5B672035D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59"/>
                <a:ext cx="934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3" name="Rectangle 1001">
                <a:extLst>
                  <a:ext uri="{FF2B5EF4-FFF2-40B4-BE49-F238E27FC236}">
                    <a16:creationId xmlns:a16="http://schemas.microsoft.com/office/drawing/2014/main" id="{A52516F5-0679-40C6-9AF2-21C009F59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586"/>
                <a:ext cx="934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4" name="Rectangle 1002">
                <a:extLst>
                  <a:ext uri="{FF2B5EF4-FFF2-40B4-BE49-F238E27FC236}">
                    <a16:creationId xmlns:a16="http://schemas.microsoft.com/office/drawing/2014/main" id="{8D3C35A5-9C47-4991-86D6-FB9CCC074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13"/>
                <a:ext cx="934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5" name="Rectangle 1003">
                <a:extLst>
                  <a:ext uri="{FF2B5EF4-FFF2-40B4-BE49-F238E27FC236}">
                    <a16:creationId xmlns:a16="http://schemas.microsoft.com/office/drawing/2014/main" id="{CD950393-DA62-42FB-84C7-5C7181F5F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40"/>
                <a:ext cx="934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6" name="Rectangle 1004">
                <a:extLst>
                  <a:ext uri="{FF2B5EF4-FFF2-40B4-BE49-F238E27FC236}">
                    <a16:creationId xmlns:a16="http://schemas.microsoft.com/office/drawing/2014/main" id="{F2E49428-2FA3-492E-912F-E2C15EFE6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67"/>
                <a:ext cx="934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7" name="Rectangle 1005">
                <a:extLst>
                  <a:ext uri="{FF2B5EF4-FFF2-40B4-BE49-F238E27FC236}">
                    <a16:creationId xmlns:a16="http://schemas.microsoft.com/office/drawing/2014/main" id="{68E6D529-6E46-46E7-8A95-BFB75643E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694"/>
                <a:ext cx="934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8" name="Rectangle 1006">
                <a:extLst>
                  <a:ext uri="{FF2B5EF4-FFF2-40B4-BE49-F238E27FC236}">
                    <a16:creationId xmlns:a16="http://schemas.microsoft.com/office/drawing/2014/main" id="{FF3F0A54-8B70-4FA7-ACEF-918CF8D5D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721"/>
                <a:ext cx="934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49" name="Rectangle 1007">
                <a:extLst>
                  <a:ext uri="{FF2B5EF4-FFF2-40B4-BE49-F238E27FC236}">
                    <a16:creationId xmlns:a16="http://schemas.microsoft.com/office/drawing/2014/main" id="{158F4B50-697B-4AAA-BA00-B2B535B06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748"/>
                <a:ext cx="934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0" name="Rectangle 1008">
                <a:extLst>
                  <a:ext uri="{FF2B5EF4-FFF2-40B4-BE49-F238E27FC236}">
                    <a16:creationId xmlns:a16="http://schemas.microsoft.com/office/drawing/2014/main" id="{79A42C99-22D9-4F67-97D1-DB76E65B9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775"/>
                <a:ext cx="934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1" name="Rectangle 1009">
                <a:extLst>
                  <a:ext uri="{FF2B5EF4-FFF2-40B4-BE49-F238E27FC236}">
                    <a16:creationId xmlns:a16="http://schemas.microsoft.com/office/drawing/2014/main" id="{374C7483-B9DF-4DC1-934D-12803DA29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02"/>
                <a:ext cx="934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752" name="Rectangle 1010">
                <a:extLst>
                  <a:ext uri="{FF2B5EF4-FFF2-40B4-BE49-F238E27FC236}">
                    <a16:creationId xmlns:a16="http://schemas.microsoft.com/office/drawing/2014/main" id="{D7B45F40-35BA-4E85-BD40-3D4F5227F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29"/>
                <a:ext cx="934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6" name="Group 1011">
              <a:extLst>
                <a:ext uri="{FF2B5EF4-FFF2-40B4-BE49-F238E27FC236}">
                  <a16:creationId xmlns:a16="http://schemas.microsoft.com/office/drawing/2014/main" id="{300274B6-7E52-46D2-943C-7FB6E85B5E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" y="2234"/>
              <a:ext cx="4668" cy="825"/>
              <a:chOff x="593" y="2234"/>
              <a:chExt cx="4668" cy="825"/>
            </a:xfrm>
          </p:grpSpPr>
          <p:sp>
            <p:nvSpPr>
              <p:cNvPr id="38353" name="Rectangle 1012">
                <a:extLst>
                  <a:ext uri="{FF2B5EF4-FFF2-40B4-BE49-F238E27FC236}">
                    <a16:creationId xmlns:a16="http://schemas.microsoft.com/office/drawing/2014/main" id="{1E711C60-5E21-4785-A805-15AF67925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56"/>
                <a:ext cx="934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4" name="Rectangle 1013">
                <a:extLst>
                  <a:ext uri="{FF2B5EF4-FFF2-40B4-BE49-F238E27FC236}">
                    <a16:creationId xmlns:a16="http://schemas.microsoft.com/office/drawing/2014/main" id="{7519195B-2A1A-4BAA-8E32-077B076FD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883"/>
                <a:ext cx="934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5" name="Rectangle 1014">
                <a:extLst>
                  <a:ext uri="{FF2B5EF4-FFF2-40B4-BE49-F238E27FC236}">
                    <a16:creationId xmlns:a16="http://schemas.microsoft.com/office/drawing/2014/main" id="{68B7E1D1-B058-47AD-9E71-6ED33DE59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10"/>
                <a:ext cx="934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6" name="Rectangle 1015">
                <a:extLst>
                  <a:ext uri="{FF2B5EF4-FFF2-40B4-BE49-F238E27FC236}">
                    <a16:creationId xmlns:a16="http://schemas.microsoft.com/office/drawing/2014/main" id="{DB2DFEAC-EC7C-4A6E-AB7F-1B825957C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38"/>
                <a:ext cx="934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7" name="Rectangle 1016">
                <a:extLst>
                  <a:ext uri="{FF2B5EF4-FFF2-40B4-BE49-F238E27FC236}">
                    <a16:creationId xmlns:a16="http://schemas.microsoft.com/office/drawing/2014/main" id="{3CB1FD5E-0719-4257-AB34-BA1C6298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64"/>
                <a:ext cx="934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8" name="Rectangle 1017">
                <a:extLst>
                  <a:ext uri="{FF2B5EF4-FFF2-40B4-BE49-F238E27FC236}">
                    <a16:creationId xmlns:a16="http://schemas.microsoft.com/office/drawing/2014/main" id="{5A718B42-89F9-4DF5-84AC-42EB28126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2992"/>
                <a:ext cx="934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9" name="Rectangle 1018">
                <a:extLst>
                  <a:ext uri="{FF2B5EF4-FFF2-40B4-BE49-F238E27FC236}">
                    <a16:creationId xmlns:a16="http://schemas.microsoft.com/office/drawing/2014/main" id="{F70708B4-38CA-407B-A068-557DC4312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19"/>
                <a:ext cx="934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0" name="Rectangle 1019">
                <a:extLst>
                  <a:ext uri="{FF2B5EF4-FFF2-40B4-BE49-F238E27FC236}">
                    <a16:creationId xmlns:a16="http://schemas.microsoft.com/office/drawing/2014/main" id="{8EEE0C09-5017-4CBC-B271-565033D9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46"/>
                <a:ext cx="934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1" name="Rectangle 1020">
                <a:extLst>
                  <a:ext uri="{FF2B5EF4-FFF2-40B4-BE49-F238E27FC236}">
                    <a16:creationId xmlns:a16="http://schemas.microsoft.com/office/drawing/2014/main" id="{6BF94FA6-9844-4084-883E-E9C648264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34"/>
                <a:ext cx="934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2" name="Rectangle 1021">
                <a:extLst>
                  <a:ext uri="{FF2B5EF4-FFF2-40B4-BE49-F238E27FC236}">
                    <a16:creationId xmlns:a16="http://schemas.microsoft.com/office/drawing/2014/main" id="{52796AFE-2804-4C41-839D-5F9D8FAF5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62"/>
                <a:ext cx="934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3" name="Rectangle 1022">
                <a:extLst>
                  <a:ext uri="{FF2B5EF4-FFF2-40B4-BE49-F238E27FC236}">
                    <a16:creationId xmlns:a16="http://schemas.microsoft.com/office/drawing/2014/main" id="{43CD6487-A1A7-487D-BB73-29C3BF239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88"/>
                <a:ext cx="934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4" name="Rectangle 1023">
                <a:extLst>
                  <a:ext uri="{FF2B5EF4-FFF2-40B4-BE49-F238E27FC236}">
                    <a16:creationId xmlns:a16="http://schemas.microsoft.com/office/drawing/2014/main" id="{BC9613AD-4B62-4D65-9185-19B69A602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16"/>
                <a:ext cx="934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5" name="Rectangle 1024">
                <a:extLst>
                  <a:ext uri="{FF2B5EF4-FFF2-40B4-BE49-F238E27FC236}">
                    <a16:creationId xmlns:a16="http://schemas.microsoft.com/office/drawing/2014/main" id="{2083FAEB-BC8B-478F-9402-861619E2D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43"/>
                <a:ext cx="934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6" name="Rectangle 1025">
                <a:extLst>
                  <a:ext uri="{FF2B5EF4-FFF2-40B4-BE49-F238E27FC236}">
                    <a16:creationId xmlns:a16="http://schemas.microsoft.com/office/drawing/2014/main" id="{1DA62D7D-F7F4-41A9-AED9-40C4F9CF4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70"/>
                <a:ext cx="934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7" name="Rectangle 1026">
                <a:extLst>
                  <a:ext uri="{FF2B5EF4-FFF2-40B4-BE49-F238E27FC236}">
                    <a16:creationId xmlns:a16="http://schemas.microsoft.com/office/drawing/2014/main" id="{77CB0A0E-C997-4F78-A466-4547D0DA8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97"/>
                <a:ext cx="934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8" name="Rectangle 1027">
                <a:extLst>
                  <a:ext uri="{FF2B5EF4-FFF2-40B4-BE49-F238E27FC236}">
                    <a16:creationId xmlns:a16="http://schemas.microsoft.com/office/drawing/2014/main" id="{0FAAE08A-E49E-47CA-9126-4EA41301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424"/>
                <a:ext cx="934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69" name="Rectangle 1028">
                <a:extLst>
                  <a:ext uri="{FF2B5EF4-FFF2-40B4-BE49-F238E27FC236}">
                    <a16:creationId xmlns:a16="http://schemas.microsoft.com/office/drawing/2014/main" id="{4B2F3766-5B0B-49D2-BC35-5C0E4DCDA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451"/>
                <a:ext cx="934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0" name="Rectangle 1029">
                <a:extLst>
                  <a:ext uri="{FF2B5EF4-FFF2-40B4-BE49-F238E27FC236}">
                    <a16:creationId xmlns:a16="http://schemas.microsoft.com/office/drawing/2014/main" id="{2249BE78-D2F9-43F5-BE51-87F1304D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478"/>
                <a:ext cx="934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1" name="Rectangle 1030">
                <a:extLst>
                  <a:ext uri="{FF2B5EF4-FFF2-40B4-BE49-F238E27FC236}">
                    <a16:creationId xmlns:a16="http://schemas.microsoft.com/office/drawing/2014/main" id="{29F6D0CC-5CCB-4E49-BE04-8B09EB38B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05"/>
                <a:ext cx="934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2" name="Rectangle 1031">
                <a:extLst>
                  <a:ext uri="{FF2B5EF4-FFF2-40B4-BE49-F238E27FC236}">
                    <a16:creationId xmlns:a16="http://schemas.microsoft.com/office/drawing/2014/main" id="{3201B40E-DD14-40FE-BCCB-0077B4DDF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32"/>
                <a:ext cx="934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3" name="Rectangle 1032">
                <a:extLst>
                  <a:ext uri="{FF2B5EF4-FFF2-40B4-BE49-F238E27FC236}">
                    <a16:creationId xmlns:a16="http://schemas.microsoft.com/office/drawing/2014/main" id="{B688B90A-4F2B-41B5-BD9D-06E687BB0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59"/>
                <a:ext cx="934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4" name="Rectangle 1033">
                <a:extLst>
                  <a:ext uri="{FF2B5EF4-FFF2-40B4-BE49-F238E27FC236}">
                    <a16:creationId xmlns:a16="http://schemas.microsoft.com/office/drawing/2014/main" id="{210DFCD9-6D02-4DC7-9A11-1803D8622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86"/>
                <a:ext cx="934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5" name="Rectangle 1034">
                <a:extLst>
                  <a:ext uri="{FF2B5EF4-FFF2-40B4-BE49-F238E27FC236}">
                    <a16:creationId xmlns:a16="http://schemas.microsoft.com/office/drawing/2014/main" id="{833B135A-4584-4570-9A22-071F94A78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13"/>
                <a:ext cx="934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6" name="Rectangle 1035">
                <a:extLst>
                  <a:ext uri="{FF2B5EF4-FFF2-40B4-BE49-F238E27FC236}">
                    <a16:creationId xmlns:a16="http://schemas.microsoft.com/office/drawing/2014/main" id="{976DD9FB-8B46-476A-8527-155E28807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40"/>
                <a:ext cx="934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7" name="Rectangle 1036">
                <a:extLst>
                  <a:ext uri="{FF2B5EF4-FFF2-40B4-BE49-F238E27FC236}">
                    <a16:creationId xmlns:a16="http://schemas.microsoft.com/office/drawing/2014/main" id="{73C5D5CA-CFEA-4436-B341-6CD07B77F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67"/>
                <a:ext cx="934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8" name="Rectangle 1037">
                <a:extLst>
                  <a:ext uri="{FF2B5EF4-FFF2-40B4-BE49-F238E27FC236}">
                    <a16:creationId xmlns:a16="http://schemas.microsoft.com/office/drawing/2014/main" id="{A4CAB350-067C-45F8-83D1-ED11FB0B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94"/>
                <a:ext cx="934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79" name="Rectangle 1038">
                <a:extLst>
                  <a:ext uri="{FF2B5EF4-FFF2-40B4-BE49-F238E27FC236}">
                    <a16:creationId xmlns:a16="http://schemas.microsoft.com/office/drawing/2014/main" id="{314DBD32-B2A4-4B6F-8361-9847D664D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721"/>
                <a:ext cx="934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0" name="Rectangle 1039">
                <a:extLst>
                  <a:ext uri="{FF2B5EF4-FFF2-40B4-BE49-F238E27FC236}">
                    <a16:creationId xmlns:a16="http://schemas.microsoft.com/office/drawing/2014/main" id="{02700C6A-6671-4249-BF59-D91916F56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748"/>
                <a:ext cx="934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1" name="Rectangle 1040">
                <a:extLst>
                  <a:ext uri="{FF2B5EF4-FFF2-40B4-BE49-F238E27FC236}">
                    <a16:creationId xmlns:a16="http://schemas.microsoft.com/office/drawing/2014/main" id="{DCA2D934-66E1-4A4C-8A3C-5F2D927F5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775"/>
                <a:ext cx="934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2" name="Rectangle 1041">
                <a:extLst>
                  <a:ext uri="{FF2B5EF4-FFF2-40B4-BE49-F238E27FC236}">
                    <a16:creationId xmlns:a16="http://schemas.microsoft.com/office/drawing/2014/main" id="{BD3ABE1C-F057-4B55-B6A5-14B059FF6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02"/>
                <a:ext cx="934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3" name="Rectangle 1042">
                <a:extLst>
                  <a:ext uri="{FF2B5EF4-FFF2-40B4-BE49-F238E27FC236}">
                    <a16:creationId xmlns:a16="http://schemas.microsoft.com/office/drawing/2014/main" id="{05B061DD-F1F0-4902-B6EF-7C4F6D949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29"/>
                <a:ext cx="934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4" name="Rectangle 1043">
                <a:extLst>
                  <a:ext uri="{FF2B5EF4-FFF2-40B4-BE49-F238E27FC236}">
                    <a16:creationId xmlns:a16="http://schemas.microsoft.com/office/drawing/2014/main" id="{79387DEC-C491-4C02-9A56-34D4C9A1D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56"/>
                <a:ext cx="934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5" name="Rectangle 1044">
                <a:extLst>
                  <a:ext uri="{FF2B5EF4-FFF2-40B4-BE49-F238E27FC236}">
                    <a16:creationId xmlns:a16="http://schemas.microsoft.com/office/drawing/2014/main" id="{B094B418-820D-44F8-9439-9EAED5C25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83"/>
                <a:ext cx="934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6" name="Rectangle 1045">
                <a:extLst>
                  <a:ext uri="{FF2B5EF4-FFF2-40B4-BE49-F238E27FC236}">
                    <a16:creationId xmlns:a16="http://schemas.microsoft.com/office/drawing/2014/main" id="{BA25AA1C-2429-46FE-8316-86A0C62DA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10"/>
                <a:ext cx="934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7" name="Rectangle 1046">
                <a:extLst>
                  <a:ext uri="{FF2B5EF4-FFF2-40B4-BE49-F238E27FC236}">
                    <a16:creationId xmlns:a16="http://schemas.microsoft.com/office/drawing/2014/main" id="{E38F55DE-8722-426A-991C-F9A6EB453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38"/>
                <a:ext cx="934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8" name="Rectangle 1047">
                <a:extLst>
                  <a:ext uri="{FF2B5EF4-FFF2-40B4-BE49-F238E27FC236}">
                    <a16:creationId xmlns:a16="http://schemas.microsoft.com/office/drawing/2014/main" id="{8CA0EA47-2AB5-41F5-B3F9-3DFA505B4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64"/>
                <a:ext cx="934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89" name="Rectangle 1048">
                <a:extLst>
                  <a:ext uri="{FF2B5EF4-FFF2-40B4-BE49-F238E27FC236}">
                    <a16:creationId xmlns:a16="http://schemas.microsoft.com/office/drawing/2014/main" id="{84F94950-7D40-42BC-AC87-242A449B7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92"/>
                <a:ext cx="934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0" name="Rectangle 1049">
                <a:extLst>
                  <a:ext uri="{FF2B5EF4-FFF2-40B4-BE49-F238E27FC236}">
                    <a16:creationId xmlns:a16="http://schemas.microsoft.com/office/drawing/2014/main" id="{11865AB9-E7D7-4875-AFAF-C27411E71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19"/>
                <a:ext cx="934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1" name="Rectangle 1050">
                <a:extLst>
                  <a:ext uri="{FF2B5EF4-FFF2-40B4-BE49-F238E27FC236}">
                    <a16:creationId xmlns:a16="http://schemas.microsoft.com/office/drawing/2014/main" id="{E8D457E8-A0FA-4816-A732-7FD887D6D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46"/>
                <a:ext cx="934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2" name="Rectangle 1051">
                <a:extLst>
                  <a:ext uri="{FF2B5EF4-FFF2-40B4-BE49-F238E27FC236}">
                    <a16:creationId xmlns:a16="http://schemas.microsoft.com/office/drawing/2014/main" id="{2750FF96-4A16-4602-97D8-8B5B7F1BF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48"/>
                <a:ext cx="934" cy="81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3" name="Rectangle 1052">
                <a:extLst>
                  <a:ext uri="{FF2B5EF4-FFF2-40B4-BE49-F238E27FC236}">
                    <a16:creationId xmlns:a16="http://schemas.microsoft.com/office/drawing/2014/main" id="{8E37BCE0-998F-4A0F-9F7B-1F065460D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34"/>
                <a:ext cx="934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4" name="Rectangle 1053">
                <a:extLst>
                  <a:ext uri="{FF2B5EF4-FFF2-40B4-BE49-F238E27FC236}">
                    <a16:creationId xmlns:a16="http://schemas.microsoft.com/office/drawing/2014/main" id="{7DE93CA4-9C67-4A2E-A5EB-5DD0C8D35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62"/>
                <a:ext cx="934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5" name="Rectangle 1054">
                <a:extLst>
                  <a:ext uri="{FF2B5EF4-FFF2-40B4-BE49-F238E27FC236}">
                    <a16:creationId xmlns:a16="http://schemas.microsoft.com/office/drawing/2014/main" id="{0EC47365-0DA7-430A-B20F-E88065749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288"/>
                <a:ext cx="934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6" name="Rectangle 1055">
                <a:extLst>
                  <a:ext uri="{FF2B5EF4-FFF2-40B4-BE49-F238E27FC236}">
                    <a16:creationId xmlns:a16="http://schemas.microsoft.com/office/drawing/2014/main" id="{802541F7-5577-45A7-AA7E-3C10D2C39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16"/>
                <a:ext cx="934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7" name="Rectangle 1056">
                <a:extLst>
                  <a:ext uri="{FF2B5EF4-FFF2-40B4-BE49-F238E27FC236}">
                    <a16:creationId xmlns:a16="http://schemas.microsoft.com/office/drawing/2014/main" id="{1A0FAB81-7DC4-41C2-926E-AE950D545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43"/>
                <a:ext cx="934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8" name="Rectangle 1057">
                <a:extLst>
                  <a:ext uri="{FF2B5EF4-FFF2-40B4-BE49-F238E27FC236}">
                    <a16:creationId xmlns:a16="http://schemas.microsoft.com/office/drawing/2014/main" id="{2A256349-642A-4558-8FE9-EBC5E5B20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70"/>
                <a:ext cx="934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99" name="Rectangle 1058">
                <a:extLst>
                  <a:ext uri="{FF2B5EF4-FFF2-40B4-BE49-F238E27FC236}">
                    <a16:creationId xmlns:a16="http://schemas.microsoft.com/office/drawing/2014/main" id="{F88673FF-F696-465D-A6D6-BF0798F81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397"/>
                <a:ext cx="934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0" name="Rectangle 1059">
                <a:extLst>
                  <a:ext uri="{FF2B5EF4-FFF2-40B4-BE49-F238E27FC236}">
                    <a16:creationId xmlns:a16="http://schemas.microsoft.com/office/drawing/2014/main" id="{2C7770CB-0C10-45C0-96B3-36FA109A8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424"/>
                <a:ext cx="934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1" name="Rectangle 1060">
                <a:extLst>
                  <a:ext uri="{FF2B5EF4-FFF2-40B4-BE49-F238E27FC236}">
                    <a16:creationId xmlns:a16="http://schemas.microsoft.com/office/drawing/2014/main" id="{8EB2F9C0-AF16-4A77-A646-C773322A1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451"/>
                <a:ext cx="934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2" name="Rectangle 1061">
                <a:extLst>
                  <a:ext uri="{FF2B5EF4-FFF2-40B4-BE49-F238E27FC236}">
                    <a16:creationId xmlns:a16="http://schemas.microsoft.com/office/drawing/2014/main" id="{9497B283-4EA8-49EF-AA70-38062A5F1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478"/>
                <a:ext cx="934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3" name="Rectangle 1062">
                <a:extLst>
                  <a:ext uri="{FF2B5EF4-FFF2-40B4-BE49-F238E27FC236}">
                    <a16:creationId xmlns:a16="http://schemas.microsoft.com/office/drawing/2014/main" id="{F2BBC853-3DE2-4C35-8BC3-3E9204BF6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05"/>
                <a:ext cx="934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4" name="Rectangle 1063">
                <a:extLst>
                  <a:ext uri="{FF2B5EF4-FFF2-40B4-BE49-F238E27FC236}">
                    <a16:creationId xmlns:a16="http://schemas.microsoft.com/office/drawing/2014/main" id="{4D2EB039-3543-40B0-B83B-56AD78F2A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32"/>
                <a:ext cx="934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5" name="Rectangle 1064">
                <a:extLst>
                  <a:ext uri="{FF2B5EF4-FFF2-40B4-BE49-F238E27FC236}">
                    <a16:creationId xmlns:a16="http://schemas.microsoft.com/office/drawing/2014/main" id="{9E68F9D0-333D-41BC-BF22-0C6A332BA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59"/>
                <a:ext cx="934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6" name="Rectangle 1065">
                <a:extLst>
                  <a:ext uri="{FF2B5EF4-FFF2-40B4-BE49-F238E27FC236}">
                    <a16:creationId xmlns:a16="http://schemas.microsoft.com/office/drawing/2014/main" id="{51DD3E97-EB55-4A76-81E7-2F9DB0767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586"/>
                <a:ext cx="934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7" name="Rectangle 1066">
                <a:extLst>
                  <a:ext uri="{FF2B5EF4-FFF2-40B4-BE49-F238E27FC236}">
                    <a16:creationId xmlns:a16="http://schemas.microsoft.com/office/drawing/2014/main" id="{30C1727B-2DAF-427C-B439-6F02186E8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13"/>
                <a:ext cx="934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8" name="Rectangle 1067">
                <a:extLst>
                  <a:ext uri="{FF2B5EF4-FFF2-40B4-BE49-F238E27FC236}">
                    <a16:creationId xmlns:a16="http://schemas.microsoft.com/office/drawing/2014/main" id="{99BFCF1A-1A93-490B-BC07-A0A67DB10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40"/>
                <a:ext cx="934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09" name="Rectangle 1068">
                <a:extLst>
                  <a:ext uri="{FF2B5EF4-FFF2-40B4-BE49-F238E27FC236}">
                    <a16:creationId xmlns:a16="http://schemas.microsoft.com/office/drawing/2014/main" id="{D0C9CA32-6C56-4984-A010-9B397A51A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67"/>
                <a:ext cx="934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0" name="Rectangle 1069">
                <a:extLst>
                  <a:ext uri="{FF2B5EF4-FFF2-40B4-BE49-F238E27FC236}">
                    <a16:creationId xmlns:a16="http://schemas.microsoft.com/office/drawing/2014/main" id="{97F901C1-7C9C-46AA-808E-62BD5D9D7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694"/>
                <a:ext cx="934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1" name="Rectangle 1070">
                <a:extLst>
                  <a:ext uri="{FF2B5EF4-FFF2-40B4-BE49-F238E27FC236}">
                    <a16:creationId xmlns:a16="http://schemas.microsoft.com/office/drawing/2014/main" id="{E2670388-9E1B-4279-B383-DD977202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721"/>
                <a:ext cx="934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2" name="Rectangle 1071">
                <a:extLst>
                  <a:ext uri="{FF2B5EF4-FFF2-40B4-BE49-F238E27FC236}">
                    <a16:creationId xmlns:a16="http://schemas.microsoft.com/office/drawing/2014/main" id="{54512843-18B4-4BE3-A193-5585A722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748"/>
                <a:ext cx="934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3" name="Rectangle 1072">
                <a:extLst>
                  <a:ext uri="{FF2B5EF4-FFF2-40B4-BE49-F238E27FC236}">
                    <a16:creationId xmlns:a16="http://schemas.microsoft.com/office/drawing/2014/main" id="{8C544732-0044-4122-A03F-37518BEFE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775"/>
                <a:ext cx="934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4" name="Rectangle 1073">
                <a:extLst>
                  <a:ext uri="{FF2B5EF4-FFF2-40B4-BE49-F238E27FC236}">
                    <a16:creationId xmlns:a16="http://schemas.microsoft.com/office/drawing/2014/main" id="{E392AA98-37D3-4FCB-8035-D2D5F7D4D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02"/>
                <a:ext cx="934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5" name="Rectangle 1074">
                <a:extLst>
                  <a:ext uri="{FF2B5EF4-FFF2-40B4-BE49-F238E27FC236}">
                    <a16:creationId xmlns:a16="http://schemas.microsoft.com/office/drawing/2014/main" id="{60CE2014-BE7B-44FE-9EC6-0397849AA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29"/>
                <a:ext cx="934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6" name="Rectangle 1075">
                <a:extLst>
                  <a:ext uri="{FF2B5EF4-FFF2-40B4-BE49-F238E27FC236}">
                    <a16:creationId xmlns:a16="http://schemas.microsoft.com/office/drawing/2014/main" id="{6FE3AB7C-92AF-4788-A3D0-D20D8FCDB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56"/>
                <a:ext cx="934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7" name="Rectangle 1076">
                <a:extLst>
                  <a:ext uri="{FF2B5EF4-FFF2-40B4-BE49-F238E27FC236}">
                    <a16:creationId xmlns:a16="http://schemas.microsoft.com/office/drawing/2014/main" id="{6E1C4D51-ADA4-43CF-A55E-7965BE1B7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883"/>
                <a:ext cx="934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8" name="Rectangle 1077">
                <a:extLst>
                  <a:ext uri="{FF2B5EF4-FFF2-40B4-BE49-F238E27FC236}">
                    <a16:creationId xmlns:a16="http://schemas.microsoft.com/office/drawing/2014/main" id="{21328589-F68A-4FFE-B1B0-3FBC1A880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10"/>
                <a:ext cx="934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19" name="Rectangle 1078">
                <a:extLst>
                  <a:ext uri="{FF2B5EF4-FFF2-40B4-BE49-F238E27FC236}">
                    <a16:creationId xmlns:a16="http://schemas.microsoft.com/office/drawing/2014/main" id="{A3003E61-7F64-4532-99F9-ADDE3F75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38"/>
                <a:ext cx="934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0" name="Rectangle 1079">
                <a:extLst>
                  <a:ext uri="{FF2B5EF4-FFF2-40B4-BE49-F238E27FC236}">
                    <a16:creationId xmlns:a16="http://schemas.microsoft.com/office/drawing/2014/main" id="{4FE22A05-5826-44F5-871E-B194C7C99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64"/>
                <a:ext cx="934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1" name="Rectangle 1080">
                <a:extLst>
                  <a:ext uri="{FF2B5EF4-FFF2-40B4-BE49-F238E27FC236}">
                    <a16:creationId xmlns:a16="http://schemas.microsoft.com/office/drawing/2014/main" id="{72DC7158-6B4F-4F38-859F-0D2E4CBE48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2992"/>
                <a:ext cx="934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2" name="Rectangle 1081">
                <a:extLst>
                  <a:ext uri="{FF2B5EF4-FFF2-40B4-BE49-F238E27FC236}">
                    <a16:creationId xmlns:a16="http://schemas.microsoft.com/office/drawing/2014/main" id="{7E97B915-4FEB-4393-932E-79F8AEB75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19"/>
                <a:ext cx="934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3" name="Rectangle 1082">
                <a:extLst>
                  <a:ext uri="{FF2B5EF4-FFF2-40B4-BE49-F238E27FC236}">
                    <a16:creationId xmlns:a16="http://schemas.microsoft.com/office/drawing/2014/main" id="{1704F5E3-6D1A-4FE2-B3EC-C06044439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46"/>
                <a:ext cx="934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4" name="Rectangle 1083">
                <a:extLst>
                  <a:ext uri="{FF2B5EF4-FFF2-40B4-BE49-F238E27FC236}">
                    <a16:creationId xmlns:a16="http://schemas.microsoft.com/office/drawing/2014/main" id="{F54DECC8-DC22-499F-82A9-6183D36A0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34"/>
                <a:ext cx="933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5" name="Rectangle 1084">
                <a:extLst>
                  <a:ext uri="{FF2B5EF4-FFF2-40B4-BE49-F238E27FC236}">
                    <a16:creationId xmlns:a16="http://schemas.microsoft.com/office/drawing/2014/main" id="{84142580-6845-4273-B640-8D6ABFB3F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62"/>
                <a:ext cx="933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6" name="Rectangle 1085">
                <a:extLst>
                  <a:ext uri="{FF2B5EF4-FFF2-40B4-BE49-F238E27FC236}">
                    <a16:creationId xmlns:a16="http://schemas.microsoft.com/office/drawing/2014/main" id="{50BF83D4-A884-48AC-8994-565EDB037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88"/>
                <a:ext cx="933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7" name="Rectangle 1086">
                <a:extLst>
                  <a:ext uri="{FF2B5EF4-FFF2-40B4-BE49-F238E27FC236}">
                    <a16:creationId xmlns:a16="http://schemas.microsoft.com/office/drawing/2014/main" id="{BE2B2B43-4DB5-4879-AA26-B70191750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16"/>
                <a:ext cx="933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8" name="Rectangle 1087">
                <a:extLst>
                  <a:ext uri="{FF2B5EF4-FFF2-40B4-BE49-F238E27FC236}">
                    <a16:creationId xmlns:a16="http://schemas.microsoft.com/office/drawing/2014/main" id="{C6142882-8F39-4EE1-9074-65D0FD22E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43"/>
                <a:ext cx="933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29" name="Rectangle 1088">
                <a:extLst>
                  <a:ext uri="{FF2B5EF4-FFF2-40B4-BE49-F238E27FC236}">
                    <a16:creationId xmlns:a16="http://schemas.microsoft.com/office/drawing/2014/main" id="{9FBB02BA-AA6B-4570-96F3-ABC3F561F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70"/>
                <a:ext cx="933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0" name="Rectangle 1089">
                <a:extLst>
                  <a:ext uri="{FF2B5EF4-FFF2-40B4-BE49-F238E27FC236}">
                    <a16:creationId xmlns:a16="http://schemas.microsoft.com/office/drawing/2014/main" id="{AB4CCD9B-C28A-43BB-B17A-27237317A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97"/>
                <a:ext cx="933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1" name="Rectangle 1090">
                <a:extLst>
                  <a:ext uri="{FF2B5EF4-FFF2-40B4-BE49-F238E27FC236}">
                    <a16:creationId xmlns:a16="http://schemas.microsoft.com/office/drawing/2014/main" id="{6FA7B01B-D49A-47CA-9E7D-D0672C115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424"/>
                <a:ext cx="933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2" name="Rectangle 1091">
                <a:extLst>
                  <a:ext uri="{FF2B5EF4-FFF2-40B4-BE49-F238E27FC236}">
                    <a16:creationId xmlns:a16="http://schemas.microsoft.com/office/drawing/2014/main" id="{9456D3A5-AFC3-4972-846D-4DB5637D0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451"/>
                <a:ext cx="933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3" name="Rectangle 1092">
                <a:extLst>
                  <a:ext uri="{FF2B5EF4-FFF2-40B4-BE49-F238E27FC236}">
                    <a16:creationId xmlns:a16="http://schemas.microsoft.com/office/drawing/2014/main" id="{85D04A38-D516-420C-B36C-0293ECD2E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478"/>
                <a:ext cx="933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4" name="Rectangle 1093">
                <a:extLst>
                  <a:ext uri="{FF2B5EF4-FFF2-40B4-BE49-F238E27FC236}">
                    <a16:creationId xmlns:a16="http://schemas.microsoft.com/office/drawing/2014/main" id="{EC892F44-8C7A-43F2-B274-22EF26A79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05"/>
                <a:ext cx="933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5" name="Rectangle 1094">
                <a:extLst>
                  <a:ext uri="{FF2B5EF4-FFF2-40B4-BE49-F238E27FC236}">
                    <a16:creationId xmlns:a16="http://schemas.microsoft.com/office/drawing/2014/main" id="{E1759012-4168-4EA6-9A76-E9905DFA6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32"/>
                <a:ext cx="933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6" name="Rectangle 1095">
                <a:extLst>
                  <a:ext uri="{FF2B5EF4-FFF2-40B4-BE49-F238E27FC236}">
                    <a16:creationId xmlns:a16="http://schemas.microsoft.com/office/drawing/2014/main" id="{AEE97465-5E5A-42F1-80BD-5F61B3DFB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59"/>
                <a:ext cx="933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7" name="Rectangle 1096">
                <a:extLst>
                  <a:ext uri="{FF2B5EF4-FFF2-40B4-BE49-F238E27FC236}">
                    <a16:creationId xmlns:a16="http://schemas.microsoft.com/office/drawing/2014/main" id="{A4C0125E-1F1A-40D2-9A5D-2E9ED20DF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86"/>
                <a:ext cx="933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8" name="Rectangle 1097">
                <a:extLst>
                  <a:ext uri="{FF2B5EF4-FFF2-40B4-BE49-F238E27FC236}">
                    <a16:creationId xmlns:a16="http://schemas.microsoft.com/office/drawing/2014/main" id="{6001836E-1B2A-4BBD-8E03-C5C346343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13"/>
                <a:ext cx="933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39" name="Rectangle 1098">
                <a:extLst>
                  <a:ext uri="{FF2B5EF4-FFF2-40B4-BE49-F238E27FC236}">
                    <a16:creationId xmlns:a16="http://schemas.microsoft.com/office/drawing/2014/main" id="{75D36A74-969B-408E-B64F-274FC544F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40"/>
                <a:ext cx="933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0" name="Rectangle 1099">
                <a:extLst>
                  <a:ext uri="{FF2B5EF4-FFF2-40B4-BE49-F238E27FC236}">
                    <a16:creationId xmlns:a16="http://schemas.microsoft.com/office/drawing/2014/main" id="{3EADE88C-EF28-4517-9C80-98B713B77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67"/>
                <a:ext cx="933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1" name="Rectangle 1100">
                <a:extLst>
                  <a:ext uri="{FF2B5EF4-FFF2-40B4-BE49-F238E27FC236}">
                    <a16:creationId xmlns:a16="http://schemas.microsoft.com/office/drawing/2014/main" id="{B6ABCF9F-A463-4138-BD99-8204FCCF7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94"/>
                <a:ext cx="933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2" name="Rectangle 1101">
                <a:extLst>
                  <a:ext uri="{FF2B5EF4-FFF2-40B4-BE49-F238E27FC236}">
                    <a16:creationId xmlns:a16="http://schemas.microsoft.com/office/drawing/2014/main" id="{628510D8-0044-4E9B-BD25-6EA051E3F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721"/>
                <a:ext cx="933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3" name="Rectangle 1102">
                <a:extLst>
                  <a:ext uri="{FF2B5EF4-FFF2-40B4-BE49-F238E27FC236}">
                    <a16:creationId xmlns:a16="http://schemas.microsoft.com/office/drawing/2014/main" id="{474D5969-D3B3-4016-B269-965272D96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748"/>
                <a:ext cx="933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4" name="Rectangle 1103">
                <a:extLst>
                  <a:ext uri="{FF2B5EF4-FFF2-40B4-BE49-F238E27FC236}">
                    <a16:creationId xmlns:a16="http://schemas.microsoft.com/office/drawing/2014/main" id="{55BAAAEE-A6BF-4B6B-9F27-3AD4704AA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775"/>
                <a:ext cx="933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5" name="Rectangle 1104">
                <a:extLst>
                  <a:ext uri="{FF2B5EF4-FFF2-40B4-BE49-F238E27FC236}">
                    <a16:creationId xmlns:a16="http://schemas.microsoft.com/office/drawing/2014/main" id="{50495243-2A6C-4486-B331-96ABB9145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02"/>
                <a:ext cx="933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6" name="Rectangle 1105">
                <a:extLst>
                  <a:ext uri="{FF2B5EF4-FFF2-40B4-BE49-F238E27FC236}">
                    <a16:creationId xmlns:a16="http://schemas.microsoft.com/office/drawing/2014/main" id="{6D4CC61D-3A12-4F5F-90E1-729D238EB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29"/>
                <a:ext cx="933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7" name="Rectangle 1106">
                <a:extLst>
                  <a:ext uri="{FF2B5EF4-FFF2-40B4-BE49-F238E27FC236}">
                    <a16:creationId xmlns:a16="http://schemas.microsoft.com/office/drawing/2014/main" id="{F0C05A0F-70B3-4B1D-ACFF-27EDBAB3C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56"/>
                <a:ext cx="933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8" name="Rectangle 1107">
                <a:extLst>
                  <a:ext uri="{FF2B5EF4-FFF2-40B4-BE49-F238E27FC236}">
                    <a16:creationId xmlns:a16="http://schemas.microsoft.com/office/drawing/2014/main" id="{10386D17-3561-44CB-8623-153F72E09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83"/>
                <a:ext cx="933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49" name="Rectangle 1108">
                <a:extLst>
                  <a:ext uri="{FF2B5EF4-FFF2-40B4-BE49-F238E27FC236}">
                    <a16:creationId xmlns:a16="http://schemas.microsoft.com/office/drawing/2014/main" id="{19063DD0-B15D-4D29-8E7C-CBBD8F02B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10"/>
                <a:ext cx="933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0" name="Rectangle 1109">
                <a:extLst>
                  <a:ext uri="{FF2B5EF4-FFF2-40B4-BE49-F238E27FC236}">
                    <a16:creationId xmlns:a16="http://schemas.microsoft.com/office/drawing/2014/main" id="{8A942F5A-78D2-4341-8580-B26CA162B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38"/>
                <a:ext cx="933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1" name="Rectangle 1110">
                <a:extLst>
                  <a:ext uri="{FF2B5EF4-FFF2-40B4-BE49-F238E27FC236}">
                    <a16:creationId xmlns:a16="http://schemas.microsoft.com/office/drawing/2014/main" id="{1812AF21-2BED-4A3D-B29A-404EE449E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64"/>
                <a:ext cx="933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2" name="Rectangle 1111">
                <a:extLst>
                  <a:ext uri="{FF2B5EF4-FFF2-40B4-BE49-F238E27FC236}">
                    <a16:creationId xmlns:a16="http://schemas.microsoft.com/office/drawing/2014/main" id="{9D02592C-A57D-4398-87AC-4AC2722D8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92"/>
                <a:ext cx="933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3" name="Rectangle 1112">
                <a:extLst>
                  <a:ext uri="{FF2B5EF4-FFF2-40B4-BE49-F238E27FC236}">
                    <a16:creationId xmlns:a16="http://schemas.microsoft.com/office/drawing/2014/main" id="{D097927A-9FE5-41FB-98F2-7951A2CF7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19"/>
                <a:ext cx="933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4" name="Rectangle 1113">
                <a:extLst>
                  <a:ext uri="{FF2B5EF4-FFF2-40B4-BE49-F238E27FC236}">
                    <a16:creationId xmlns:a16="http://schemas.microsoft.com/office/drawing/2014/main" id="{C991CCDF-102C-4D98-8863-86BE308BA4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46"/>
                <a:ext cx="933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5" name="Rectangle 1114">
                <a:extLst>
                  <a:ext uri="{FF2B5EF4-FFF2-40B4-BE49-F238E27FC236}">
                    <a16:creationId xmlns:a16="http://schemas.microsoft.com/office/drawing/2014/main" id="{525EF58E-252D-4223-9C39-5A0E990CA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48"/>
                <a:ext cx="933" cy="81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6" name="Rectangle 1115">
                <a:extLst>
                  <a:ext uri="{FF2B5EF4-FFF2-40B4-BE49-F238E27FC236}">
                    <a16:creationId xmlns:a16="http://schemas.microsoft.com/office/drawing/2014/main" id="{9A0C7005-CA18-4E7F-8ABA-FD6E2A001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34"/>
                <a:ext cx="933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7" name="Rectangle 1116">
                <a:extLst>
                  <a:ext uri="{FF2B5EF4-FFF2-40B4-BE49-F238E27FC236}">
                    <a16:creationId xmlns:a16="http://schemas.microsoft.com/office/drawing/2014/main" id="{C1DFC99F-280F-4691-B228-C78A71483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62"/>
                <a:ext cx="933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8" name="Rectangle 1117">
                <a:extLst>
                  <a:ext uri="{FF2B5EF4-FFF2-40B4-BE49-F238E27FC236}">
                    <a16:creationId xmlns:a16="http://schemas.microsoft.com/office/drawing/2014/main" id="{18C1F853-3E58-4B11-8366-3230965FE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288"/>
                <a:ext cx="933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59" name="Rectangle 1118">
                <a:extLst>
                  <a:ext uri="{FF2B5EF4-FFF2-40B4-BE49-F238E27FC236}">
                    <a16:creationId xmlns:a16="http://schemas.microsoft.com/office/drawing/2014/main" id="{CC84ECC9-B41A-46A1-8A9D-FA40A46A6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16"/>
                <a:ext cx="933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0" name="Rectangle 1119">
                <a:extLst>
                  <a:ext uri="{FF2B5EF4-FFF2-40B4-BE49-F238E27FC236}">
                    <a16:creationId xmlns:a16="http://schemas.microsoft.com/office/drawing/2014/main" id="{B618EC58-4EDC-48E1-A984-C79ED0DBA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43"/>
                <a:ext cx="933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1" name="Rectangle 1120">
                <a:extLst>
                  <a:ext uri="{FF2B5EF4-FFF2-40B4-BE49-F238E27FC236}">
                    <a16:creationId xmlns:a16="http://schemas.microsoft.com/office/drawing/2014/main" id="{9DDE71BA-E985-42A6-B269-BFD54F112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70"/>
                <a:ext cx="933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2" name="Rectangle 1121">
                <a:extLst>
                  <a:ext uri="{FF2B5EF4-FFF2-40B4-BE49-F238E27FC236}">
                    <a16:creationId xmlns:a16="http://schemas.microsoft.com/office/drawing/2014/main" id="{592ACC30-3C90-4CE7-BDE6-EEC303453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397"/>
                <a:ext cx="933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3" name="Rectangle 1122">
                <a:extLst>
                  <a:ext uri="{FF2B5EF4-FFF2-40B4-BE49-F238E27FC236}">
                    <a16:creationId xmlns:a16="http://schemas.microsoft.com/office/drawing/2014/main" id="{FECF42E9-DA46-4376-B6E6-B48737B49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424"/>
                <a:ext cx="933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4" name="Rectangle 1123">
                <a:extLst>
                  <a:ext uri="{FF2B5EF4-FFF2-40B4-BE49-F238E27FC236}">
                    <a16:creationId xmlns:a16="http://schemas.microsoft.com/office/drawing/2014/main" id="{CD2F8440-180F-4370-A741-028E121BB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451"/>
                <a:ext cx="933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5" name="Rectangle 1124">
                <a:extLst>
                  <a:ext uri="{FF2B5EF4-FFF2-40B4-BE49-F238E27FC236}">
                    <a16:creationId xmlns:a16="http://schemas.microsoft.com/office/drawing/2014/main" id="{D96D4BA7-D2D0-4B55-970D-71D72D7D0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478"/>
                <a:ext cx="933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6" name="Rectangle 1125">
                <a:extLst>
                  <a:ext uri="{FF2B5EF4-FFF2-40B4-BE49-F238E27FC236}">
                    <a16:creationId xmlns:a16="http://schemas.microsoft.com/office/drawing/2014/main" id="{F2EC81E8-B188-4A54-8820-4C8400438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05"/>
                <a:ext cx="933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7" name="Rectangle 1126">
                <a:extLst>
                  <a:ext uri="{FF2B5EF4-FFF2-40B4-BE49-F238E27FC236}">
                    <a16:creationId xmlns:a16="http://schemas.microsoft.com/office/drawing/2014/main" id="{F5A51999-0580-4223-B7FA-9EB1E392A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32"/>
                <a:ext cx="933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8" name="Rectangle 1127">
                <a:extLst>
                  <a:ext uri="{FF2B5EF4-FFF2-40B4-BE49-F238E27FC236}">
                    <a16:creationId xmlns:a16="http://schemas.microsoft.com/office/drawing/2014/main" id="{38896A8A-E27D-48B0-A398-2632662A7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59"/>
                <a:ext cx="933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69" name="Rectangle 1128">
                <a:extLst>
                  <a:ext uri="{FF2B5EF4-FFF2-40B4-BE49-F238E27FC236}">
                    <a16:creationId xmlns:a16="http://schemas.microsoft.com/office/drawing/2014/main" id="{BD9C0E33-286C-4647-8461-196EE1B7C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586"/>
                <a:ext cx="933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0" name="Rectangle 1129">
                <a:extLst>
                  <a:ext uri="{FF2B5EF4-FFF2-40B4-BE49-F238E27FC236}">
                    <a16:creationId xmlns:a16="http://schemas.microsoft.com/office/drawing/2014/main" id="{2141B943-D055-4378-91C0-0A6A56259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13"/>
                <a:ext cx="933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1" name="Rectangle 1130">
                <a:extLst>
                  <a:ext uri="{FF2B5EF4-FFF2-40B4-BE49-F238E27FC236}">
                    <a16:creationId xmlns:a16="http://schemas.microsoft.com/office/drawing/2014/main" id="{9E157AEB-F7B3-4E9B-AF96-7E548E095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40"/>
                <a:ext cx="933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2" name="Rectangle 1131">
                <a:extLst>
                  <a:ext uri="{FF2B5EF4-FFF2-40B4-BE49-F238E27FC236}">
                    <a16:creationId xmlns:a16="http://schemas.microsoft.com/office/drawing/2014/main" id="{23962EC4-6A5D-40CE-ACBA-1C24E8410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67"/>
                <a:ext cx="933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3" name="Rectangle 1132">
                <a:extLst>
                  <a:ext uri="{FF2B5EF4-FFF2-40B4-BE49-F238E27FC236}">
                    <a16:creationId xmlns:a16="http://schemas.microsoft.com/office/drawing/2014/main" id="{EAFF543B-2122-4048-8B14-FA1773D6F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694"/>
                <a:ext cx="933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4" name="Rectangle 1133">
                <a:extLst>
                  <a:ext uri="{FF2B5EF4-FFF2-40B4-BE49-F238E27FC236}">
                    <a16:creationId xmlns:a16="http://schemas.microsoft.com/office/drawing/2014/main" id="{B20FD911-0C82-408F-B951-388225FE0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721"/>
                <a:ext cx="933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5" name="Rectangle 1134">
                <a:extLst>
                  <a:ext uri="{FF2B5EF4-FFF2-40B4-BE49-F238E27FC236}">
                    <a16:creationId xmlns:a16="http://schemas.microsoft.com/office/drawing/2014/main" id="{60C6E36C-46E0-426B-B3FC-23D13DC4C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748"/>
                <a:ext cx="933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6" name="Rectangle 1135">
                <a:extLst>
                  <a:ext uri="{FF2B5EF4-FFF2-40B4-BE49-F238E27FC236}">
                    <a16:creationId xmlns:a16="http://schemas.microsoft.com/office/drawing/2014/main" id="{58805E33-707A-4906-837F-4774E17DF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775"/>
                <a:ext cx="933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7" name="Rectangle 1136">
                <a:extLst>
                  <a:ext uri="{FF2B5EF4-FFF2-40B4-BE49-F238E27FC236}">
                    <a16:creationId xmlns:a16="http://schemas.microsoft.com/office/drawing/2014/main" id="{57EFA4FF-E4F5-4745-9536-2C94DBFC4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02"/>
                <a:ext cx="933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8" name="Rectangle 1137">
                <a:extLst>
                  <a:ext uri="{FF2B5EF4-FFF2-40B4-BE49-F238E27FC236}">
                    <a16:creationId xmlns:a16="http://schemas.microsoft.com/office/drawing/2014/main" id="{C36ABA0C-F8CD-4FF9-ADCD-1CC814622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29"/>
                <a:ext cx="933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79" name="Rectangle 1138">
                <a:extLst>
                  <a:ext uri="{FF2B5EF4-FFF2-40B4-BE49-F238E27FC236}">
                    <a16:creationId xmlns:a16="http://schemas.microsoft.com/office/drawing/2014/main" id="{BB23A13C-D078-4D30-BBE8-FC88179FE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56"/>
                <a:ext cx="933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0" name="Rectangle 1139">
                <a:extLst>
                  <a:ext uri="{FF2B5EF4-FFF2-40B4-BE49-F238E27FC236}">
                    <a16:creationId xmlns:a16="http://schemas.microsoft.com/office/drawing/2014/main" id="{05875E90-DA0C-41B0-A19A-2D620B3F0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883"/>
                <a:ext cx="933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1" name="Rectangle 1140">
                <a:extLst>
                  <a:ext uri="{FF2B5EF4-FFF2-40B4-BE49-F238E27FC236}">
                    <a16:creationId xmlns:a16="http://schemas.microsoft.com/office/drawing/2014/main" id="{9CFA0010-3A99-42C4-ABD1-FF700105F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10"/>
                <a:ext cx="933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2" name="Rectangle 1141">
                <a:extLst>
                  <a:ext uri="{FF2B5EF4-FFF2-40B4-BE49-F238E27FC236}">
                    <a16:creationId xmlns:a16="http://schemas.microsoft.com/office/drawing/2014/main" id="{E293866A-AF2A-4577-904E-D1DE2D5F9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38"/>
                <a:ext cx="933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3" name="Rectangle 1142">
                <a:extLst>
                  <a:ext uri="{FF2B5EF4-FFF2-40B4-BE49-F238E27FC236}">
                    <a16:creationId xmlns:a16="http://schemas.microsoft.com/office/drawing/2014/main" id="{32BD13E2-A62D-4099-8C59-2E5B4BDC4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64"/>
                <a:ext cx="933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4" name="Rectangle 1143">
                <a:extLst>
                  <a:ext uri="{FF2B5EF4-FFF2-40B4-BE49-F238E27FC236}">
                    <a16:creationId xmlns:a16="http://schemas.microsoft.com/office/drawing/2014/main" id="{1EF0B5B1-2892-4F4A-AFD5-82E481D1A6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2992"/>
                <a:ext cx="933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5" name="Rectangle 1144">
                <a:extLst>
                  <a:ext uri="{FF2B5EF4-FFF2-40B4-BE49-F238E27FC236}">
                    <a16:creationId xmlns:a16="http://schemas.microsoft.com/office/drawing/2014/main" id="{60B43B5C-F579-4ADB-B625-6BA0C747A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19"/>
                <a:ext cx="933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6" name="Rectangle 1145">
                <a:extLst>
                  <a:ext uri="{FF2B5EF4-FFF2-40B4-BE49-F238E27FC236}">
                    <a16:creationId xmlns:a16="http://schemas.microsoft.com/office/drawing/2014/main" id="{6E61229C-2088-43CE-875B-83E05D417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46"/>
                <a:ext cx="933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7" name="Rectangle 1146">
                <a:extLst>
                  <a:ext uri="{FF2B5EF4-FFF2-40B4-BE49-F238E27FC236}">
                    <a16:creationId xmlns:a16="http://schemas.microsoft.com/office/drawing/2014/main" id="{08CE8B45-7D1B-4E5C-B314-F7496CF55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34"/>
                <a:ext cx="933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8" name="Rectangle 1147">
                <a:extLst>
                  <a:ext uri="{FF2B5EF4-FFF2-40B4-BE49-F238E27FC236}">
                    <a16:creationId xmlns:a16="http://schemas.microsoft.com/office/drawing/2014/main" id="{220B6F6B-69A1-443A-B476-880EE0463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62"/>
                <a:ext cx="933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89" name="Rectangle 1148">
                <a:extLst>
                  <a:ext uri="{FF2B5EF4-FFF2-40B4-BE49-F238E27FC236}">
                    <a16:creationId xmlns:a16="http://schemas.microsoft.com/office/drawing/2014/main" id="{B436F505-6FD0-43AF-9666-2FEBAD59F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88"/>
                <a:ext cx="933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0" name="Rectangle 1149">
                <a:extLst>
                  <a:ext uri="{FF2B5EF4-FFF2-40B4-BE49-F238E27FC236}">
                    <a16:creationId xmlns:a16="http://schemas.microsoft.com/office/drawing/2014/main" id="{ADE8F533-6640-49CB-94A4-A92381F88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16"/>
                <a:ext cx="933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1" name="Rectangle 1150">
                <a:extLst>
                  <a:ext uri="{FF2B5EF4-FFF2-40B4-BE49-F238E27FC236}">
                    <a16:creationId xmlns:a16="http://schemas.microsoft.com/office/drawing/2014/main" id="{73D2605B-5618-435C-97A8-FD6FCB92C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43"/>
                <a:ext cx="933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2" name="Rectangle 1151">
                <a:extLst>
                  <a:ext uri="{FF2B5EF4-FFF2-40B4-BE49-F238E27FC236}">
                    <a16:creationId xmlns:a16="http://schemas.microsoft.com/office/drawing/2014/main" id="{2E20E415-ED4F-4652-804E-0A1E5C89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70"/>
                <a:ext cx="933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3" name="Rectangle 1152">
                <a:extLst>
                  <a:ext uri="{FF2B5EF4-FFF2-40B4-BE49-F238E27FC236}">
                    <a16:creationId xmlns:a16="http://schemas.microsoft.com/office/drawing/2014/main" id="{B93A3C68-1142-409C-A278-4C26825F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97"/>
                <a:ext cx="933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4" name="Rectangle 1153">
                <a:extLst>
                  <a:ext uri="{FF2B5EF4-FFF2-40B4-BE49-F238E27FC236}">
                    <a16:creationId xmlns:a16="http://schemas.microsoft.com/office/drawing/2014/main" id="{21ABE49D-2A89-4E29-849E-F8F0C4E07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424"/>
                <a:ext cx="933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5" name="Rectangle 1154">
                <a:extLst>
                  <a:ext uri="{FF2B5EF4-FFF2-40B4-BE49-F238E27FC236}">
                    <a16:creationId xmlns:a16="http://schemas.microsoft.com/office/drawing/2014/main" id="{DC39CDE7-93F4-4B3B-8BDC-A75753AEE9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451"/>
                <a:ext cx="933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6" name="Rectangle 1155">
                <a:extLst>
                  <a:ext uri="{FF2B5EF4-FFF2-40B4-BE49-F238E27FC236}">
                    <a16:creationId xmlns:a16="http://schemas.microsoft.com/office/drawing/2014/main" id="{FAB53A17-1115-4E90-8F89-C4F36F59C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478"/>
                <a:ext cx="933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7" name="Rectangle 1156">
                <a:extLst>
                  <a:ext uri="{FF2B5EF4-FFF2-40B4-BE49-F238E27FC236}">
                    <a16:creationId xmlns:a16="http://schemas.microsoft.com/office/drawing/2014/main" id="{FEFCA679-F0CD-4FB7-B09E-701E27F74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05"/>
                <a:ext cx="933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8" name="Rectangle 1157">
                <a:extLst>
                  <a:ext uri="{FF2B5EF4-FFF2-40B4-BE49-F238E27FC236}">
                    <a16:creationId xmlns:a16="http://schemas.microsoft.com/office/drawing/2014/main" id="{651D2E62-4D5B-46BD-B135-7EB961089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32"/>
                <a:ext cx="933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499" name="Rectangle 1158">
                <a:extLst>
                  <a:ext uri="{FF2B5EF4-FFF2-40B4-BE49-F238E27FC236}">
                    <a16:creationId xmlns:a16="http://schemas.microsoft.com/office/drawing/2014/main" id="{EA3121EF-D728-48A7-8CD7-2C2641D5A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59"/>
                <a:ext cx="933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0" name="Rectangle 1159">
                <a:extLst>
                  <a:ext uri="{FF2B5EF4-FFF2-40B4-BE49-F238E27FC236}">
                    <a16:creationId xmlns:a16="http://schemas.microsoft.com/office/drawing/2014/main" id="{A94AF2E5-9ACF-4351-96B5-417335A24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86"/>
                <a:ext cx="933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1" name="Rectangle 1160">
                <a:extLst>
                  <a:ext uri="{FF2B5EF4-FFF2-40B4-BE49-F238E27FC236}">
                    <a16:creationId xmlns:a16="http://schemas.microsoft.com/office/drawing/2014/main" id="{6408B3DF-06B4-4309-9753-86ED7AD7E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13"/>
                <a:ext cx="933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2" name="Rectangle 1161">
                <a:extLst>
                  <a:ext uri="{FF2B5EF4-FFF2-40B4-BE49-F238E27FC236}">
                    <a16:creationId xmlns:a16="http://schemas.microsoft.com/office/drawing/2014/main" id="{D5290F76-6F29-48E0-808B-207CCAB32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40"/>
                <a:ext cx="933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3" name="Rectangle 1162">
                <a:extLst>
                  <a:ext uri="{FF2B5EF4-FFF2-40B4-BE49-F238E27FC236}">
                    <a16:creationId xmlns:a16="http://schemas.microsoft.com/office/drawing/2014/main" id="{9079D9BD-F6C6-45F1-9968-C2C015B0E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67"/>
                <a:ext cx="933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4" name="Rectangle 1163">
                <a:extLst>
                  <a:ext uri="{FF2B5EF4-FFF2-40B4-BE49-F238E27FC236}">
                    <a16:creationId xmlns:a16="http://schemas.microsoft.com/office/drawing/2014/main" id="{BF527C5B-2431-48DA-8984-6E57E8820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94"/>
                <a:ext cx="933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5" name="Rectangle 1164">
                <a:extLst>
                  <a:ext uri="{FF2B5EF4-FFF2-40B4-BE49-F238E27FC236}">
                    <a16:creationId xmlns:a16="http://schemas.microsoft.com/office/drawing/2014/main" id="{5E0AE511-13A3-4030-B402-4725648B9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721"/>
                <a:ext cx="933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6" name="Rectangle 1165">
                <a:extLst>
                  <a:ext uri="{FF2B5EF4-FFF2-40B4-BE49-F238E27FC236}">
                    <a16:creationId xmlns:a16="http://schemas.microsoft.com/office/drawing/2014/main" id="{5C26F9B0-F42F-4CFF-A1D1-14B6B7700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748"/>
                <a:ext cx="933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7" name="Rectangle 1166">
                <a:extLst>
                  <a:ext uri="{FF2B5EF4-FFF2-40B4-BE49-F238E27FC236}">
                    <a16:creationId xmlns:a16="http://schemas.microsoft.com/office/drawing/2014/main" id="{04B5DE6E-3AA5-4758-AFE5-1CC84F41B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775"/>
                <a:ext cx="933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8" name="Rectangle 1167">
                <a:extLst>
                  <a:ext uri="{FF2B5EF4-FFF2-40B4-BE49-F238E27FC236}">
                    <a16:creationId xmlns:a16="http://schemas.microsoft.com/office/drawing/2014/main" id="{39874582-6E4A-4FBD-812D-DB9C87CEC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02"/>
                <a:ext cx="933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09" name="Rectangle 1168">
                <a:extLst>
                  <a:ext uri="{FF2B5EF4-FFF2-40B4-BE49-F238E27FC236}">
                    <a16:creationId xmlns:a16="http://schemas.microsoft.com/office/drawing/2014/main" id="{17F6B459-386C-43C7-8BC2-3D33B47E6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29"/>
                <a:ext cx="933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0" name="Rectangle 1169">
                <a:extLst>
                  <a:ext uri="{FF2B5EF4-FFF2-40B4-BE49-F238E27FC236}">
                    <a16:creationId xmlns:a16="http://schemas.microsoft.com/office/drawing/2014/main" id="{EAFC282A-E6A2-41D8-8279-8D1F58171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56"/>
                <a:ext cx="933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1" name="Rectangle 1170">
                <a:extLst>
                  <a:ext uri="{FF2B5EF4-FFF2-40B4-BE49-F238E27FC236}">
                    <a16:creationId xmlns:a16="http://schemas.microsoft.com/office/drawing/2014/main" id="{71F60A5F-7DE9-4CAD-AF6B-2589512D7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83"/>
                <a:ext cx="933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2" name="Rectangle 1171">
                <a:extLst>
                  <a:ext uri="{FF2B5EF4-FFF2-40B4-BE49-F238E27FC236}">
                    <a16:creationId xmlns:a16="http://schemas.microsoft.com/office/drawing/2014/main" id="{54633CD0-98ED-439A-8CB8-EACE53959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10"/>
                <a:ext cx="933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3" name="Rectangle 1172">
                <a:extLst>
                  <a:ext uri="{FF2B5EF4-FFF2-40B4-BE49-F238E27FC236}">
                    <a16:creationId xmlns:a16="http://schemas.microsoft.com/office/drawing/2014/main" id="{D4431469-8682-497C-BCD1-437433292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38"/>
                <a:ext cx="933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4" name="Rectangle 1173">
                <a:extLst>
                  <a:ext uri="{FF2B5EF4-FFF2-40B4-BE49-F238E27FC236}">
                    <a16:creationId xmlns:a16="http://schemas.microsoft.com/office/drawing/2014/main" id="{01712991-DE9B-44C9-B851-AA206D564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64"/>
                <a:ext cx="933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5" name="Rectangle 1174">
                <a:extLst>
                  <a:ext uri="{FF2B5EF4-FFF2-40B4-BE49-F238E27FC236}">
                    <a16:creationId xmlns:a16="http://schemas.microsoft.com/office/drawing/2014/main" id="{E1498E05-BBEC-4EF2-9BFD-50338E12D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92"/>
                <a:ext cx="933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6" name="Rectangle 1175">
                <a:extLst>
                  <a:ext uri="{FF2B5EF4-FFF2-40B4-BE49-F238E27FC236}">
                    <a16:creationId xmlns:a16="http://schemas.microsoft.com/office/drawing/2014/main" id="{3544D31E-F063-4723-8EA7-AC8B0FFF8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19"/>
                <a:ext cx="933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7" name="Rectangle 1176">
                <a:extLst>
                  <a:ext uri="{FF2B5EF4-FFF2-40B4-BE49-F238E27FC236}">
                    <a16:creationId xmlns:a16="http://schemas.microsoft.com/office/drawing/2014/main" id="{40694729-01F7-4F61-992B-7C70D0225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46"/>
                <a:ext cx="933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8" name="Rectangle 1177">
                <a:extLst>
                  <a:ext uri="{FF2B5EF4-FFF2-40B4-BE49-F238E27FC236}">
                    <a16:creationId xmlns:a16="http://schemas.microsoft.com/office/drawing/2014/main" id="{0E772496-19F0-4097-A1D7-235435981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48"/>
                <a:ext cx="933" cy="81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19" name="Rectangle 1178">
                <a:extLst>
                  <a:ext uri="{FF2B5EF4-FFF2-40B4-BE49-F238E27FC236}">
                    <a16:creationId xmlns:a16="http://schemas.microsoft.com/office/drawing/2014/main" id="{1A058546-8B6B-4C57-A429-AEADD4E60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34"/>
                <a:ext cx="933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0" name="Rectangle 1179">
                <a:extLst>
                  <a:ext uri="{FF2B5EF4-FFF2-40B4-BE49-F238E27FC236}">
                    <a16:creationId xmlns:a16="http://schemas.microsoft.com/office/drawing/2014/main" id="{0A36BD49-2E15-4098-8E2D-152A84FB0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62"/>
                <a:ext cx="933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1" name="Rectangle 1180">
                <a:extLst>
                  <a:ext uri="{FF2B5EF4-FFF2-40B4-BE49-F238E27FC236}">
                    <a16:creationId xmlns:a16="http://schemas.microsoft.com/office/drawing/2014/main" id="{CC468A02-2E13-4D7D-9315-77A3A0953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288"/>
                <a:ext cx="933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2" name="Rectangle 1181">
                <a:extLst>
                  <a:ext uri="{FF2B5EF4-FFF2-40B4-BE49-F238E27FC236}">
                    <a16:creationId xmlns:a16="http://schemas.microsoft.com/office/drawing/2014/main" id="{E7AC57C5-16B1-41E6-8665-B59E729E9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16"/>
                <a:ext cx="933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3" name="Rectangle 1182">
                <a:extLst>
                  <a:ext uri="{FF2B5EF4-FFF2-40B4-BE49-F238E27FC236}">
                    <a16:creationId xmlns:a16="http://schemas.microsoft.com/office/drawing/2014/main" id="{4FEED453-66F8-4321-86E2-C3507FAED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43"/>
                <a:ext cx="933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4" name="Rectangle 1183">
                <a:extLst>
                  <a:ext uri="{FF2B5EF4-FFF2-40B4-BE49-F238E27FC236}">
                    <a16:creationId xmlns:a16="http://schemas.microsoft.com/office/drawing/2014/main" id="{025DD0A9-93F6-4F3C-B124-ED31A1F80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70"/>
                <a:ext cx="933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5" name="Rectangle 1184">
                <a:extLst>
                  <a:ext uri="{FF2B5EF4-FFF2-40B4-BE49-F238E27FC236}">
                    <a16:creationId xmlns:a16="http://schemas.microsoft.com/office/drawing/2014/main" id="{C603F3DB-C85E-4105-A76F-2A1367B07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97"/>
                <a:ext cx="933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6" name="Rectangle 1185">
                <a:extLst>
                  <a:ext uri="{FF2B5EF4-FFF2-40B4-BE49-F238E27FC236}">
                    <a16:creationId xmlns:a16="http://schemas.microsoft.com/office/drawing/2014/main" id="{8E26CC86-7DAC-4356-974F-8EE51853C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424"/>
                <a:ext cx="933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7" name="Rectangle 1186">
                <a:extLst>
                  <a:ext uri="{FF2B5EF4-FFF2-40B4-BE49-F238E27FC236}">
                    <a16:creationId xmlns:a16="http://schemas.microsoft.com/office/drawing/2014/main" id="{460FBDA0-3515-43ED-8543-D5BB4C009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451"/>
                <a:ext cx="933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8" name="Rectangle 1187">
                <a:extLst>
                  <a:ext uri="{FF2B5EF4-FFF2-40B4-BE49-F238E27FC236}">
                    <a16:creationId xmlns:a16="http://schemas.microsoft.com/office/drawing/2014/main" id="{FBD800E7-9E44-4364-A0BC-7B1B1482E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478"/>
                <a:ext cx="933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29" name="Rectangle 1188">
                <a:extLst>
                  <a:ext uri="{FF2B5EF4-FFF2-40B4-BE49-F238E27FC236}">
                    <a16:creationId xmlns:a16="http://schemas.microsoft.com/office/drawing/2014/main" id="{920D45BC-5D1F-4E0B-A7D6-8140A5AE8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05"/>
                <a:ext cx="933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0" name="Rectangle 1189">
                <a:extLst>
                  <a:ext uri="{FF2B5EF4-FFF2-40B4-BE49-F238E27FC236}">
                    <a16:creationId xmlns:a16="http://schemas.microsoft.com/office/drawing/2014/main" id="{BE00C3CD-6177-4287-B8E7-DACFAE736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32"/>
                <a:ext cx="933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1" name="Rectangle 1190">
                <a:extLst>
                  <a:ext uri="{FF2B5EF4-FFF2-40B4-BE49-F238E27FC236}">
                    <a16:creationId xmlns:a16="http://schemas.microsoft.com/office/drawing/2014/main" id="{88599F02-C081-49AF-9EDE-949205ECF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59"/>
                <a:ext cx="933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2" name="Rectangle 1191">
                <a:extLst>
                  <a:ext uri="{FF2B5EF4-FFF2-40B4-BE49-F238E27FC236}">
                    <a16:creationId xmlns:a16="http://schemas.microsoft.com/office/drawing/2014/main" id="{3845AE82-D4EF-45B3-869F-E280E4046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586"/>
                <a:ext cx="933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3" name="Rectangle 1192">
                <a:extLst>
                  <a:ext uri="{FF2B5EF4-FFF2-40B4-BE49-F238E27FC236}">
                    <a16:creationId xmlns:a16="http://schemas.microsoft.com/office/drawing/2014/main" id="{58C52F40-FA5F-40FD-964B-34EC39B80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13"/>
                <a:ext cx="933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4" name="Rectangle 1193">
                <a:extLst>
                  <a:ext uri="{FF2B5EF4-FFF2-40B4-BE49-F238E27FC236}">
                    <a16:creationId xmlns:a16="http://schemas.microsoft.com/office/drawing/2014/main" id="{EE158C05-05E2-4128-AF1D-1CA4A9DDC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40"/>
                <a:ext cx="933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5" name="Rectangle 1194">
                <a:extLst>
                  <a:ext uri="{FF2B5EF4-FFF2-40B4-BE49-F238E27FC236}">
                    <a16:creationId xmlns:a16="http://schemas.microsoft.com/office/drawing/2014/main" id="{B69000C4-6268-481B-AAFC-0458AD5A3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67"/>
                <a:ext cx="933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6" name="Rectangle 1195">
                <a:extLst>
                  <a:ext uri="{FF2B5EF4-FFF2-40B4-BE49-F238E27FC236}">
                    <a16:creationId xmlns:a16="http://schemas.microsoft.com/office/drawing/2014/main" id="{A83AC062-BEBB-4561-8778-BCB6B174C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694"/>
                <a:ext cx="933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7" name="Rectangle 1196">
                <a:extLst>
                  <a:ext uri="{FF2B5EF4-FFF2-40B4-BE49-F238E27FC236}">
                    <a16:creationId xmlns:a16="http://schemas.microsoft.com/office/drawing/2014/main" id="{271078A8-0D68-441A-9386-3EF937600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721"/>
                <a:ext cx="933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8" name="Rectangle 1197">
                <a:extLst>
                  <a:ext uri="{FF2B5EF4-FFF2-40B4-BE49-F238E27FC236}">
                    <a16:creationId xmlns:a16="http://schemas.microsoft.com/office/drawing/2014/main" id="{6D5091DD-A8DA-47A4-A868-0323F54FF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748"/>
                <a:ext cx="933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39" name="Rectangle 1198">
                <a:extLst>
                  <a:ext uri="{FF2B5EF4-FFF2-40B4-BE49-F238E27FC236}">
                    <a16:creationId xmlns:a16="http://schemas.microsoft.com/office/drawing/2014/main" id="{659E490B-6390-4836-BF0F-03F94F58F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775"/>
                <a:ext cx="933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0" name="Rectangle 1199">
                <a:extLst>
                  <a:ext uri="{FF2B5EF4-FFF2-40B4-BE49-F238E27FC236}">
                    <a16:creationId xmlns:a16="http://schemas.microsoft.com/office/drawing/2014/main" id="{FDB6AEDB-51AB-4B82-8217-7A5422A83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02"/>
                <a:ext cx="933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1" name="Rectangle 1200">
                <a:extLst>
                  <a:ext uri="{FF2B5EF4-FFF2-40B4-BE49-F238E27FC236}">
                    <a16:creationId xmlns:a16="http://schemas.microsoft.com/office/drawing/2014/main" id="{FAADC0AB-116F-4B02-9EC9-F1C6AAD1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29"/>
                <a:ext cx="933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2" name="Rectangle 1201">
                <a:extLst>
                  <a:ext uri="{FF2B5EF4-FFF2-40B4-BE49-F238E27FC236}">
                    <a16:creationId xmlns:a16="http://schemas.microsoft.com/office/drawing/2014/main" id="{CD429100-F41D-4101-855E-3A6BF90FF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56"/>
                <a:ext cx="933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3" name="Rectangle 1202">
                <a:extLst>
                  <a:ext uri="{FF2B5EF4-FFF2-40B4-BE49-F238E27FC236}">
                    <a16:creationId xmlns:a16="http://schemas.microsoft.com/office/drawing/2014/main" id="{46F96301-3C93-47DC-A14B-9429502EE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883"/>
                <a:ext cx="933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4" name="Rectangle 1203">
                <a:extLst>
                  <a:ext uri="{FF2B5EF4-FFF2-40B4-BE49-F238E27FC236}">
                    <a16:creationId xmlns:a16="http://schemas.microsoft.com/office/drawing/2014/main" id="{4C49D3AA-2F3E-4C07-917F-F323E6241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10"/>
                <a:ext cx="933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5" name="Rectangle 1204">
                <a:extLst>
                  <a:ext uri="{FF2B5EF4-FFF2-40B4-BE49-F238E27FC236}">
                    <a16:creationId xmlns:a16="http://schemas.microsoft.com/office/drawing/2014/main" id="{0D308FAC-8178-48FC-9F06-B70B2FDD6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38"/>
                <a:ext cx="933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6" name="Rectangle 1205">
                <a:extLst>
                  <a:ext uri="{FF2B5EF4-FFF2-40B4-BE49-F238E27FC236}">
                    <a16:creationId xmlns:a16="http://schemas.microsoft.com/office/drawing/2014/main" id="{E4A2DCF9-6DC4-4AA6-8B9B-6F9DDE65B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64"/>
                <a:ext cx="933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7" name="Rectangle 1206">
                <a:extLst>
                  <a:ext uri="{FF2B5EF4-FFF2-40B4-BE49-F238E27FC236}">
                    <a16:creationId xmlns:a16="http://schemas.microsoft.com/office/drawing/2014/main" id="{1069E941-A7F0-40FE-BBEE-00AB612F6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992"/>
                <a:ext cx="933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8" name="Rectangle 1207">
                <a:extLst>
                  <a:ext uri="{FF2B5EF4-FFF2-40B4-BE49-F238E27FC236}">
                    <a16:creationId xmlns:a16="http://schemas.microsoft.com/office/drawing/2014/main" id="{8AA1EE5C-EB7D-4C55-A84D-C8777F497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19"/>
                <a:ext cx="933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49" name="Rectangle 1208">
                <a:extLst>
                  <a:ext uri="{FF2B5EF4-FFF2-40B4-BE49-F238E27FC236}">
                    <a16:creationId xmlns:a16="http://schemas.microsoft.com/office/drawing/2014/main" id="{5648982B-2EEE-4B2E-8476-638E50A5F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46"/>
                <a:ext cx="933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0" name="Rectangle 1209">
                <a:extLst>
                  <a:ext uri="{FF2B5EF4-FFF2-40B4-BE49-F238E27FC236}">
                    <a16:creationId xmlns:a16="http://schemas.microsoft.com/office/drawing/2014/main" id="{AF1D41CE-FC44-49E4-B6D0-0D1ECA2C6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34"/>
                <a:ext cx="934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1" name="Rectangle 1210">
                <a:extLst>
                  <a:ext uri="{FF2B5EF4-FFF2-40B4-BE49-F238E27FC236}">
                    <a16:creationId xmlns:a16="http://schemas.microsoft.com/office/drawing/2014/main" id="{E5743653-DFEA-4982-9B07-A9FA23FCC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62"/>
                <a:ext cx="934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552" name="Rectangle 1211">
                <a:extLst>
                  <a:ext uri="{FF2B5EF4-FFF2-40B4-BE49-F238E27FC236}">
                    <a16:creationId xmlns:a16="http://schemas.microsoft.com/office/drawing/2014/main" id="{6C8B6672-29D5-438F-8A1B-6945A4E4C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88"/>
                <a:ext cx="934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7" name="Group 1212">
              <a:extLst>
                <a:ext uri="{FF2B5EF4-FFF2-40B4-BE49-F238E27FC236}">
                  <a16:creationId xmlns:a16="http://schemas.microsoft.com/office/drawing/2014/main" id="{08C94C77-11E1-41EA-9B2E-1A8AC082A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3" y="2234"/>
              <a:ext cx="4668" cy="1787"/>
              <a:chOff x="593" y="2234"/>
              <a:chExt cx="4668" cy="1787"/>
            </a:xfrm>
          </p:grpSpPr>
          <p:sp>
            <p:nvSpPr>
              <p:cNvPr id="38153" name="Rectangle 1213">
                <a:extLst>
                  <a:ext uri="{FF2B5EF4-FFF2-40B4-BE49-F238E27FC236}">
                    <a16:creationId xmlns:a16="http://schemas.microsoft.com/office/drawing/2014/main" id="{93E8E5B4-5B8D-48D6-A4EC-CB6CB72C1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16"/>
                <a:ext cx="934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54" name="Rectangle 1214">
                <a:extLst>
                  <a:ext uri="{FF2B5EF4-FFF2-40B4-BE49-F238E27FC236}">
                    <a16:creationId xmlns:a16="http://schemas.microsoft.com/office/drawing/2014/main" id="{56F2F668-7BA3-4A6C-8B20-2085EF5EC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43"/>
                <a:ext cx="934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55" name="Rectangle 1215">
                <a:extLst>
                  <a:ext uri="{FF2B5EF4-FFF2-40B4-BE49-F238E27FC236}">
                    <a16:creationId xmlns:a16="http://schemas.microsoft.com/office/drawing/2014/main" id="{49A4424D-A887-4151-8C07-95449F4AD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70"/>
                <a:ext cx="934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56" name="Rectangle 1216">
                <a:extLst>
                  <a:ext uri="{FF2B5EF4-FFF2-40B4-BE49-F238E27FC236}">
                    <a16:creationId xmlns:a16="http://schemas.microsoft.com/office/drawing/2014/main" id="{4EA04F67-189F-4183-B07E-C702EB5C6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97"/>
                <a:ext cx="934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57" name="Rectangle 1217">
                <a:extLst>
                  <a:ext uri="{FF2B5EF4-FFF2-40B4-BE49-F238E27FC236}">
                    <a16:creationId xmlns:a16="http://schemas.microsoft.com/office/drawing/2014/main" id="{118CA173-000E-46E0-859E-2BA556E4B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424"/>
                <a:ext cx="934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58" name="Rectangle 1218">
                <a:extLst>
                  <a:ext uri="{FF2B5EF4-FFF2-40B4-BE49-F238E27FC236}">
                    <a16:creationId xmlns:a16="http://schemas.microsoft.com/office/drawing/2014/main" id="{F5C86924-8C44-442E-AC04-23946E8CC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451"/>
                <a:ext cx="934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59" name="Rectangle 1219">
                <a:extLst>
                  <a:ext uri="{FF2B5EF4-FFF2-40B4-BE49-F238E27FC236}">
                    <a16:creationId xmlns:a16="http://schemas.microsoft.com/office/drawing/2014/main" id="{E47FDEAE-5EE7-4C32-9A4D-567C63890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478"/>
                <a:ext cx="934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0" name="Rectangle 1220">
                <a:extLst>
                  <a:ext uri="{FF2B5EF4-FFF2-40B4-BE49-F238E27FC236}">
                    <a16:creationId xmlns:a16="http://schemas.microsoft.com/office/drawing/2014/main" id="{C2791284-5312-4E59-A3FE-C0A8F6EF2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05"/>
                <a:ext cx="934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1" name="Rectangle 1221">
                <a:extLst>
                  <a:ext uri="{FF2B5EF4-FFF2-40B4-BE49-F238E27FC236}">
                    <a16:creationId xmlns:a16="http://schemas.microsoft.com/office/drawing/2014/main" id="{63E6D5DF-1100-4281-812D-615E24637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32"/>
                <a:ext cx="934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2" name="Rectangle 1222">
                <a:extLst>
                  <a:ext uri="{FF2B5EF4-FFF2-40B4-BE49-F238E27FC236}">
                    <a16:creationId xmlns:a16="http://schemas.microsoft.com/office/drawing/2014/main" id="{8DFDC4ED-F84E-49DD-8BA3-9B2DE6C46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59"/>
                <a:ext cx="934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3" name="Rectangle 1223">
                <a:extLst>
                  <a:ext uri="{FF2B5EF4-FFF2-40B4-BE49-F238E27FC236}">
                    <a16:creationId xmlns:a16="http://schemas.microsoft.com/office/drawing/2014/main" id="{CA551396-2254-4EBB-B73F-D692717BF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86"/>
                <a:ext cx="934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4" name="Rectangle 1224">
                <a:extLst>
                  <a:ext uri="{FF2B5EF4-FFF2-40B4-BE49-F238E27FC236}">
                    <a16:creationId xmlns:a16="http://schemas.microsoft.com/office/drawing/2014/main" id="{00DAC1C2-B74F-43A9-8AE3-BBCA3318B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13"/>
                <a:ext cx="934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5" name="Rectangle 1225">
                <a:extLst>
                  <a:ext uri="{FF2B5EF4-FFF2-40B4-BE49-F238E27FC236}">
                    <a16:creationId xmlns:a16="http://schemas.microsoft.com/office/drawing/2014/main" id="{9AAC3C3A-40DC-45DA-8202-3E2E7805A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40"/>
                <a:ext cx="934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6" name="Rectangle 1226">
                <a:extLst>
                  <a:ext uri="{FF2B5EF4-FFF2-40B4-BE49-F238E27FC236}">
                    <a16:creationId xmlns:a16="http://schemas.microsoft.com/office/drawing/2014/main" id="{1BA33CE8-B54A-48B5-B838-D9405E2BF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67"/>
                <a:ext cx="934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7" name="Rectangle 1227">
                <a:extLst>
                  <a:ext uri="{FF2B5EF4-FFF2-40B4-BE49-F238E27FC236}">
                    <a16:creationId xmlns:a16="http://schemas.microsoft.com/office/drawing/2014/main" id="{FDBDB9CF-2866-4BF7-B74A-638F319E8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94"/>
                <a:ext cx="934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8" name="Rectangle 1228">
                <a:extLst>
                  <a:ext uri="{FF2B5EF4-FFF2-40B4-BE49-F238E27FC236}">
                    <a16:creationId xmlns:a16="http://schemas.microsoft.com/office/drawing/2014/main" id="{8FA59919-2F05-4F17-B29A-E3F40FBD3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721"/>
                <a:ext cx="934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69" name="Rectangle 1229">
                <a:extLst>
                  <a:ext uri="{FF2B5EF4-FFF2-40B4-BE49-F238E27FC236}">
                    <a16:creationId xmlns:a16="http://schemas.microsoft.com/office/drawing/2014/main" id="{5A249FF5-B1F0-415A-8B23-CD1E07141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748"/>
                <a:ext cx="934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0" name="Rectangle 1230">
                <a:extLst>
                  <a:ext uri="{FF2B5EF4-FFF2-40B4-BE49-F238E27FC236}">
                    <a16:creationId xmlns:a16="http://schemas.microsoft.com/office/drawing/2014/main" id="{D0E35109-425E-48F2-8C4A-39DE0954D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775"/>
                <a:ext cx="934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1" name="Rectangle 1231">
                <a:extLst>
                  <a:ext uri="{FF2B5EF4-FFF2-40B4-BE49-F238E27FC236}">
                    <a16:creationId xmlns:a16="http://schemas.microsoft.com/office/drawing/2014/main" id="{18468083-7019-4400-B910-A56598108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02"/>
                <a:ext cx="934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2" name="Rectangle 1232">
                <a:extLst>
                  <a:ext uri="{FF2B5EF4-FFF2-40B4-BE49-F238E27FC236}">
                    <a16:creationId xmlns:a16="http://schemas.microsoft.com/office/drawing/2014/main" id="{CDD26B0B-35D1-4B70-B899-FA1876045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29"/>
                <a:ext cx="934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3" name="Rectangle 1233">
                <a:extLst>
                  <a:ext uri="{FF2B5EF4-FFF2-40B4-BE49-F238E27FC236}">
                    <a16:creationId xmlns:a16="http://schemas.microsoft.com/office/drawing/2014/main" id="{42DC349F-2CD0-4C97-980F-26315DF27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56"/>
                <a:ext cx="934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4" name="Rectangle 1234">
                <a:extLst>
                  <a:ext uri="{FF2B5EF4-FFF2-40B4-BE49-F238E27FC236}">
                    <a16:creationId xmlns:a16="http://schemas.microsoft.com/office/drawing/2014/main" id="{4EDFB22A-6275-4C14-B16F-7BCCBBA91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83"/>
                <a:ext cx="934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5" name="Rectangle 1235">
                <a:extLst>
                  <a:ext uri="{FF2B5EF4-FFF2-40B4-BE49-F238E27FC236}">
                    <a16:creationId xmlns:a16="http://schemas.microsoft.com/office/drawing/2014/main" id="{9FDC0F1A-EEAC-400F-A2C4-FBA8C12E3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10"/>
                <a:ext cx="934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6" name="Rectangle 1236">
                <a:extLst>
                  <a:ext uri="{FF2B5EF4-FFF2-40B4-BE49-F238E27FC236}">
                    <a16:creationId xmlns:a16="http://schemas.microsoft.com/office/drawing/2014/main" id="{00CD54C1-CEC1-454E-A2ED-65E295540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38"/>
                <a:ext cx="934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7" name="Rectangle 1237">
                <a:extLst>
                  <a:ext uri="{FF2B5EF4-FFF2-40B4-BE49-F238E27FC236}">
                    <a16:creationId xmlns:a16="http://schemas.microsoft.com/office/drawing/2014/main" id="{C31C00A6-47A2-4C52-8CAA-E4A246463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64"/>
                <a:ext cx="934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8" name="Rectangle 1238">
                <a:extLst>
                  <a:ext uri="{FF2B5EF4-FFF2-40B4-BE49-F238E27FC236}">
                    <a16:creationId xmlns:a16="http://schemas.microsoft.com/office/drawing/2014/main" id="{4C4C19BF-792A-480B-A8E5-0537F4155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92"/>
                <a:ext cx="934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79" name="Rectangle 1239">
                <a:extLst>
                  <a:ext uri="{FF2B5EF4-FFF2-40B4-BE49-F238E27FC236}">
                    <a16:creationId xmlns:a16="http://schemas.microsoft.com/office/drawing/2014/main" id="{36F5F1AF-BEA7-4A25-BBE7-021FBD3C5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19"/>
                <a:ext cx="934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0" name="Rectangle 1240">
                <a:extLst>
                  <a:ext uri="{FF2B5EF4-FFF2-40B4-BE49-F238E27FC236}">
                    <a16:creationId xmlns:a16="http://schemas.microsoft.com/office/drawing/2014/main" id="{F40E1522-5F10-4F70-9B69-FB5D539CF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6"/>
                <a:ext cx="934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1" name="Rectangle 1241">
                <a:extLst>
                  <a:ext uri="{FF2B5EF4-FFF2-40B4-BE49-F238E27FC236}">
                    <a16:creationId xmlns:a16="http://schemas.microsoft.com/office/drawing/2014/main" id="{7F3786BA-2450-48A0-BF3A-2C489162F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48"/>
                <a:ext cx="934" cy="81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2" name="Rectangle 1242">
                <a:extLst>
                  <a:ext uri="{FF2B5EF4-FFF2-40B4-BE49-F238E27FC236}">
                    <a16:creationId xmlns:a16="http://schemas.microsoft.com/office/drawing/2014/main" id="{5B565E47-79A8-4C17-A829-212B03C35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34"/>
                <a:ext cx="934" cy="2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3" name="Rectangle 1243">
                <a:extLst>
                  <a:ext uri="{FF2B5EF4-FFF2-40B4-BE49-F238E27FC236}">
                    <a16:creationId xmlns:a16="http://schemas.microsoft.com/office/drawing/2014/main" id="{97CD361F-BC08-45C5-A584-B5E756D0F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62"/>
                <a:ext cx="934" cy="2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4" name="Rectangle 1244">
                <a:extLst>
                  <a:ext uri="{FF2B5EF4-FFF2-40B4-BE49-F238E27FC236}">
                    <a16:creationId xmlns:a16="http://schemas.microsoft.com/office/drawing/2014/main" id="{D25A260A-D80E-4066-A640-5971D7BEC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288"/>
                <a:ext cx="934" cy="2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5" name="Rectangle 1245">
                <a:extLst>
                  <a:ext uri="{FF2B5EF4-FFF2-40B4-BE49-F238E27FC236}">
                    <a16:creationId xmlns:a16="http://schemas.microsoft.com/office/drawing/2014/main" id="{4AD372A4-1489-4533-96B9-FE240C50F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16"/>
                <a:ext cx="934" cy="2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6" name="Rectangle 1246">
                <a:extLst>
                  <a:ext uri="{FF2B5EF4-FFF2-40B4-BE49-F238E27FC236}">
                    <a16:creationId xmlns:a16="http://schemas.microsoft.com/office/drawing/2014/main" id="{EF8BD2BD-7D62-4EC1-BB9B-EE4318128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43"/>
                <a:ext cx="934" cy="2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7" name="Rectangle 1247">
                <a:extLst>
                  <a:ext uri="{FF2B5EF4-FFF2-40B4-BE49-F238E27FC236}">
                    <a16:creationId xmlns:a16="http://schemas.microsoft.com/office/drawing/2014/main" id="{A63BAA92-BF6A-4603-A995-BE2971502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70"/>
                <a:ext cx="934" cy="2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8" name="Rectangle 1248">
                <a:extLst>
                  <a:ext uri="{FF2B5EF4-FFF2-40B4-BE49-F238E27FC236}">
                    <a16:creationId xmlns:a16="http://schemas.microsoft.com/office/drawing/2014/main" id="{B020F534-0AD1-4058-B43F-997A7975C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397"/>
                <a:ext cx="934" cy="2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89" name="Rectangle 1249">
                <a:extLst>
                  <a:ext uri="{FF2B5EF4-FFF2-40B4-BE49-F238E27FC236}">
                    <a16:creationId xmlns:a16="http://schemas.microsoft.com/office/drawing/2014/main" id="{DF5F0F42-F9E7-4860-9251-2946F0F67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424"/>
                <a:ext cx="934" cy="2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0" name="Rectangle 1250">
                <a:extLst>
                  <a:ext uri="{FF2B5EF4-FFF2-40B4-BE49-F238E27FC236}">
                    <a16:creationId xmlns:a16="http://schemas.microsoft.com/office/drawing/2014/main" id="{1BF838D6-20E5-4C04-8E78-54279655F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451"/>
                <a:ext cx="934" cy="2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1" name="Rectangle 1251">
                <a:extLst>
                  <a:ext uri="{FF2B5EF4-FFF2-40B4-BE49-F238E27FC236}">
                    <a16:creationId xmlns:a16="http://schemas.microsoft.com/office/drawing/2014/main" id="{7F8AF15B-8C10-4314-AE72-6B8393AB4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478"/>
                <a:ext cx="934" cy="2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2" name="Rectangle 1252">
                <a:extLst>
                  <a:ext uri="{FF2B5EF4-FFF2-40B4-BE49-F238E27FC236}">
                    <a16:creationId xmlns:a16="http://schemas.microsoft.com/office/drawing/2014/main" id="{519ACB30-D450-47B7-A001-2A14AE2F0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05"/>
                <a:ext cx="934" cy="2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3" name="Rectangle 1253">
                <a:extLst>
                  <a:ext uri="{FF2B5EF4-FFF2-40B4-BE49-F238E27FC236}">
                    <a16:creationId xmlns:a16="http://schemas.microsoft.com/office/drawing/2014/main" id="{BDE7D0C2-9486-4AB5-B18E-E7EE11895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32"/>
                <a:ext cx="934" cy="2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4" name="Rectangle 1254">
                <a:extLst>
                  <a:ext uri="{FF2B5EF4-FFF2-40B4-BE49-F238E27FC236}">
                    <a16:creationId xmlns:a16="http://schemas.microsoft.com/office/drawing/2014/main" id="{02190E35-9A3C-4637-93FB-3E57030D5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59"/>
                <a:ext cx="934" cy="2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5" name="Rectangle 1255">
                <a:extLst>
                  <a:ext uri="{FF2B5EF4-FFF2-40B4-BE49-F238E27FC236}">
                    <a16:creationId xmlns:a16="http://schemas.microsoft.com/office/drawing/2014/main" id="{160E9B41-9DE2-4315-9B57-738EED6C7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586"/>
                <a:ext cx="934" cy="2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6" name="Rectangle 1256">
                <a:extLst>
                  <a:ext uri="{FF2B5EF4-FFF2-40B4-BE49-F238E27FC236}">
                    <a16:creationId xmlns:a16="http://schemas.microsoft.com/office/drawing/2014/main" id="{BAB8E25E-A5A4-489C-9318-DB74A8240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13"/>
                <a:ext cx="934" cy="2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7" name="Rectangle 1257">
                <a:extLst>
                  <a:ext uri="{FF2B5EF4-FFF2-40B4-BE49-F238E27FC236}">
                    <a16:creationId xmlns:a16="http://schemas.microsoft.com/office/drawing/2014/main" id="{4437C0CF-E64A-480B-A8B8-2A35942CF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40"/>
                <a:ext cx="934" cy="2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8" name="Rectangle 1258">
                <a:extLst>
                  <a:ext uri="{FF2B5EF4-FFF2-40B4-BE49-F238E27FC236}">
                    <a16:creationId xmlns:a16="http://schemas.microsoft.com/office/drawing/2014/main" id="{C9343247-BE7F-4F93-B5FA-DCB9B181E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67"/>
                <a:ext cx="934" cy="2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99" name="Rectangle 1259">
                <a:extLst>
                  <a:ext uri="{FF2B5EF4-FFF2-40B4-BE49-F238E27FC236}">
                    <a16:creationId xmlns:a16="http://schemas.microsoft.com/office/drawing/2014/main" id="{B9B80EF1-C610-4984-AF0D-31F38589C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694"/>
                <a:ext cx="934" cy="2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0" name="Rectangle 1260">
                <a:extLst>
                  <a:ext uri="{FF2B5EF4-FFF2-40B4-BE49-F238E27FC236}">
                    <a16:creationId xmlns:a16="http://schemas.microsoft.com/office/drawing/2014/main" id="{20776678-D432-4DFF-9C00-E716D81FE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721"/>
                <a:ext cx="934" cy="2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1" name="Rectangle 1261">
                <a:extLst>
                  <a:ext uri="{FF2B5EF4-FFF2-40B4-BE49-F238E27FC236}">
                    <a16:creationId xmlns:a16="http://schemas.microsoft.com/office/drawing/2014/main" id="{9FEB9DF6-C2EB-41AC-A8EB-23CA70B93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748"/>
                <a:ext cx="934" cy="2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2" name="Rectangle 1262">
                <a:extLst>
                  <a:ext uri="{FF2B5EF4-FFF2-40B4-BE49-F238E27FC236}">
                    <a16:creationId xmlns:a16="http://schemas.microsoft.com/office/drawing/2014/main" id="{B553872D-D579-4EB8-84FE-AF461A871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775"/>
                <a:ext cx="934" cy="2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3" name="Rectangle 1263">
                <a:extLst>
                  <a:ext uri="{FF2B5EF4-FFF2-40B4-BE49-F238E27FC236}">
                    <a16:creationId xmlns:a16="http://schemas.microsoft.com/office/drawing/2014/main" id="{647F6D42-2A28-4453-B6F0-2E8375175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02"/>
                <a:ext cx="934" cy="2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4" name="Rectangle 1264">
                <a:extLst>
                  <a:ext uri="{FF2B5EF4-FFF2-40B4-BE49-F238E27FC236}">
                    <a16:creationId xmlns:a16="http://schemas.microsoft.com/office/drawing/2014/main" id="{20AF23DA-4C17-4D81-8C7E-2EBF38B4C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29"/>
                <a:ext cx="934" cy="2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5" name="Rectangle 1265">
                <a:extLst>
                  <a:ext uri="{FF2B5EF4-FFF2-40B4-BE49-F238E27FC236}">
                    <a16:creationId xmlns:a16="http://schemas.microsoft.com/office/drawing/2014/main" id="{71CC214D-B3A5-4A05-8F37-E875E7AFE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56"/>
                <a:ext cx="934" cy="2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6" name="Rectangle 1266">
                <a:extLst>
                  <a:ext uri="{FF2B5EF4-FFF2-40B4-BE49-F238E27FC236}">
                    <a16:creationId xmlns:a16="http://schemas.microsoft.com/office/drawing/2014/main" id="{E1453401-5BC1-4BF8-9C87-A43325881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883"/>
                <a:ext cx="934" cy="2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7" name="Rectangle 1267">
                <a:extLst>
                  <a:ext uri="{FF2B5EF4-FFF2-40B4-BE49-F238E27FC236}">
                    <a16:creationId xmlns:a16="http://schemas.microsoft.com/office/drawing/2014/main" id="{1424DE96-5DBA-4ECA-9390-56467E08A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10"/>
                <a:ext cx="934" cy="2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8" name="Rectangle 1268">
                <a:extLst>
                  <a:ext uri="{FF2B5EF4-FFF2-40B4-BE49-F238E27FC236}">
                    <a16:creationId xmlns:a16="http://schemas.microsoft.com/office/drawing/2014/main" id="{0BFEEF17-3819-4962-B6D2-AAFBCB1BA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38"/>
                <a:ext cx="934" cy="2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09" name="Rectangle 1269">
                <a:extLst>
                  <a:ext uri="{FF2B5EF4-FFF2-40B4-BE49-F238E27FC236}">
                    <a16:creationId xmlns:a16="http://schemas.microsoft.com/office/drawing/2014/main" id="{5CD7978D-7867-4F69-B877-6BA58B02C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64"/>
                <a:ext cx="934" cy="2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0" name="Rectangle 1270">
                <a:extLst>
                  <a:ext uri="{FF2B5EF4-FFF2-40B4-BE49-F238E27FC236}">
                    <a16:creationId xmlns:a16="http://schemas.microsoft.com/office/drawing/2014/main" id="{75AE18E7-566E-44CF-A4E6-1F1055C0C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2992"/>
                <a:ext cx="934" cy="2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1" name="Rectangle 1271">
                <a:extLst>
                  <a:ext uri="{FF2B5EF4-FFF2-40B4-BE49-F238E27FC236}">
                    <a16:creationId xmlns:a16="http://schemas.microsoft.com/office/drawing/2014/main" id="{B0DBA58D-1217-41EA-A698-D3AD5DFF4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19"/>
                <a:ext cx="934" cy="2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2" name="Rectangle 1272">
                <a:extLst>
                  <a:ext uri="{FF2B5EF4-FFF2-40B4-BE49-F238E27FC236}">
                    <a16:creationId xmlns:a16="http://schemas.microsoft.com/office/drawing/2014/main" id="{6809C824-39FB-4410-B610-772236B3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6"/>
                <a:ext cx="934" cy="1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3" name="Rectangle 1273">
                <a:extLst>
                  <a:ext uri="{FF2B5EF4-FFF2-40B4-BE49-F238E27FC236}">
                    <a16:creationId xmlns:a16="http://schemas.microsoft.com/office/drawing/2014/main" id="{CA5263E3-E174-448F-9DB5-FCED19F69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43"/>
                <a:ext cx="934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4" name="Rectangle 1274">
                <a:extLst>
                  <a:ext uri="{FF2B5EF4-FFF2-40B4-BE49-F238E27FC236}">
                    <a16:creationId xmlns:a16="http://schemas.microsoft.com/office/drawing/2014/main" id="{F510B4DC-5537-448D-9B76-0031DC247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76"/>
                <a:ext cx="934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5" name="Rectangle 1275">
                <a:extLst>
                  <a:ext uri="{FF2B5EF4-FFF2-40B4-BE49-F238E27FC236}">
                    <a16:creationId xmlns:a16="http://schemas.microsoft.com/office/drawing/2014/main" id="{93C1B679-8DC6-4FA1-9517-D6DF36F3B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108"/>
                <a:ext cx="934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6" name="Rectangle 1276">
                <a:extLst>
                  <a:ext uri="{FF2B5EF4-FFF2-40B4-BE49-F238E27FC236}">
                    <a16:creationId xmlns:a16="http://schemas.microsoft.com/office/drawing/2014/main" id="{C8818E51-5110-4CF9-A16A-5F1765A96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140"/>
                <a:ext cx="934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7" name="Rectangle 1277">
                <a:extLst>
                  <a:ext uri="{FF2B5EF4-FFF2-40B4-BE49-F238E27FC236}">
                    <a16:creationId xmlns:a16="http://schemas.microsoft.com/office/drawing/2014/main" id="{8599467E-EF95-4990-8B53-BCFC1C1A2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172"/>
                <a:ext cx="934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8" name="Rectangle 1278">
                <a:extLst>
                  <a:ext uri="{FF2B5EF4-FFF2-40B4-BE49-F238E27FC236}">
                    <a16:creationId xmlns:a16="http://schemas.microsoft.com/office/drawing/2014/main" id="{5550908B-B716-4945-880F-3F4A6400F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204"/>
                <a:ext cx="934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19" name="Rectangle 1279">
                <a:extLst>
                  <a:ext uri="{FF2B5EF4-FFF2-40B4-BE49-F238E27FC236}">
                    <a16:creationId xmlns:a16="http://schemas.microsoft.com/office/drawing/2014/main" id="{B4B0DF22-6087-4D1F-8EFE-D0F798AAE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236"/>
                <a:ext cx="934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0" name="Rectangle 1280">
                <a:extLst>
                  <a:ext uri="{FF2B5EF4-FFF2-40B4-BE49-F238E27FC236}">
                    <a16:creationId xmlns:a16="http://schemas.microsoft.com/office/drawing/2014/main" id="{B7CEB703-1D1F-4D08-BFDC-A80FAAB3C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268"/>
                <a:ext cx="934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1" name="Rectangle 1281">
                <a:extLst>
                  <a:ext uri="{FF2B5EF4-FFF2-40B4-BE49-F238E27FC236}">
                    <a16:creationId xmlns:a16="http://schemas.microsoft.com/office/drawing/2014/main" id="{56E1789F-1A11-4EEA-B59B-C2EA675F2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00"/>
                <a:ext cx="934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2" name="Rectangle 1282">
                <a:extLst>
                  <a:ext uri="{FF2B5EF4-FFF2-40B4-BE49-F238E27FC236}">
                    <a16:creationId xmlns:a16="http://schemas.microsoft.com/office/drawing/2014/main" id="{0631E6C5-1BCF-497A-8215-D2E7B593E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32"/>
                <a:ext cx="934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3" name="Rectangle 1283">
                <a:extLst>
                  <a:ext uri="{FF2B5EF4-FFF2-40B4-BE49-F238E27FC236}">
                    <a16:creationId xmlns:a16="http://schemas.microsoft.com/office/drawing/2014/main" id="{98B8D2FF-6251-4A43-84DA-AD3CF7FB0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64"/>
                <a:ext cx="934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4" name="Rectangle 1284">
                <a:extLst>
                  <a:ext uri="{FF2B5EF4-FFF2-40B4-BE49-F238E27FC236}">
                    <a16:creationId xmlns:a16="http://schemas.microsoft.com/office/drawing/2014/main" id="{94650F44-EF26-49C0-A769-16AAB12D3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96"/>
                <a:ext cx="934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5" name="Rectangle 1285">
                <a:extLst>
                  <a:ext uri="{FF2B5EF4-FFF2-40B4-BE49-F238E27FC236}">
                    <a16:creationId xmlns:a16="http://schemas.microsoft.com/office/drawing/2014/main" id="{4C8AF9AC-FAD2-4CA7-B635-3325907B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428"/>
                <a:ext cx="934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6" name="Rectangle 1286">
                <a:extLst>
                  <a:ext uri="{FF2B5EF4-FFF2-40B4-BE49-F238E27FC236}">
                    <a16:creationId xmlns:a16="http://schemas.microsoft.com/office/drawing/2014/main" id="{508A9677-AFC2-4227-AB58-EC65A850B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460"/>
                <a:ext cx="934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7" name="Rectangle 1287">
                <a:extLst>
                  <a:ext uri="{FF2B5EF4-FFF2-40B4-BE49-F238E27FC236}">
                    <a16:creationId xmlns:a16="http://schemas.microsoft.com/office/drawing/2014/main" id="{F9637D14-F686-4DB8-A381-8524E2913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492"/>
                <a:ext cx="934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8" name="Rectangle 1288">
                <a:extLst>
                  <a:ext uri="{FF2B5EF4-FFF2-40B4-BE49-F238E27FC236}">
                    <a16:creationId xmlns:a16="http://schemas.microsoft.com/office/drawing/2014/main" id="{84B5BD4D-7C3A-4D3F-8039-E3176C855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524"/>
                <a:ext cx="934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29" name="Rectangle 1289">
                <a:extLst>
                  <a:ext uri="{FF2B5EF4-FFF2-40B4-BE49-F238E27FC236}">
                    <a16:creationId xmlns:a16="http://schemas.microsoft.com/office/drawing/2014/main" id="{84654CC1-B41D-49E3-A737-15980D19E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556"/>
                <a:ext cx="934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0" name="Rectangle 1290">
                <a:extLst>
                  <a:ext uri="{FF2B5EF4-FFF2-40B4-BE49-F238E27FC236}">
                    <a16:creationId xmlns:a16="http://schemas.microsoft.com/office/drawing/2014/main" id="{5F6E6AD3-5C14-4C88-8D1E-86BF8BF4B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588"/>
                <a:ext cx="934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1" name="Rectangle 1291">
                <a:extLst>
                  <a:ext uri="{FF2B5EF4-FFF2-40B4-BE49-F238E27FC236}">
                    <a16:creationId xmlns:a16="http://schemas.microsoft.com/office/drawing/2014/main" id="{A295FD88-BB33-4546-8BF7-42322D6B5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620"/>
                <a:ext cx="934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2" name="Rectangle 1292">
                <a:extLst>
                  <a:ext uri="{FF2B5EF4-FFF2-40B4-BE49-F238E27FC236}">
                    <a16:creationId xmlns:a16="http://schemas.microsoft.com/office/drawing/2014/main" id="{E1287465-F013-4CFA-9929-30433F573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652"/>
                <a:ext cx="934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3" name="Rectangle 1293">
                <a:extLst>
                  <a:ext uri="{FF2B5EF4-FFF2-40B4-BE49-F238E27FC236}">
                    <a16:creationId xmlns:a16="http://schemas.microsoft.com/office/drawing/2014/main" id="{6A991275-5976-4EDD-853F-9FDFC7BD6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684"/>
                <a:ext cx="934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4" name="Rectangle 1294">
                <a:extLst>
                  <a:ext uri="{FF2B5EF4-FFF2-40B4-BE49-F238E27FC236}">
                    <a16:creationId xmlns:a16="http://schemas.microsoft.com/office/drawing/2014/main" id="{65908651-E227-4DA4-BCAA-073ECB466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717"/>
                <a:ext cx="934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5" name="Rectangle 1295">
                <a:extLst>
                  <a:ext uri="{FF2B5EF4-FFF2-40B4-BE49-F238E27FC236}">
                    <a16:creationId xmlns:a16="http://schemas.microsoft.com/office/drawing/2014/main" id="{E95646C9-CF42-4FB4-9614-03F6EFF18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748"/>
                <a:ext cx="934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6" name="Rectangle 1296">
                <a:extLst>
                  <a:ext uri="{FF2B5EF4-FFF2-40B4-BE49-F238E27FC236}">
                    <a16:creationId xmlns:a16="http://schemas.microsoft.com/office/drawing/2014/main" id="{83AEBB0F-77F0-405A-B42C-446A29704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781"/>
                <a:ext cx="934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7" name="Rectangle 1297">
                <a:extLst>
                  <a:ext uri="{FF2B5EF4-FFF2-40B4-BE49-F238E27FC236}">
                    <a16:creationId xmlns:a16="http://schemas.microsoft.com/office/drawing/2014/main" id="{281924AF-D8ED-4FE5-B9B2-79B51FA39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813"/>
                <a:ext cx="934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8" name="Rectangle 1298">
                <a:extLst>
                  <a:ext uri="{FF2B5EF4-FFF2-40B4-BE49-F238E27FC236}">
                    <a16:creationId xmlns:a16="http://schemas.microsoft.com/office/drawing/2014/main" id="{E7F8C950-F1D7-4603-A546-7CDE03D62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845"/>
                <a:ext cx="934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39" name="Rectangle 1299">
                <a:extLst>
                  <a:ext uri="{FF2B5EF4-FFF2-40B4-BE49-F238E27FC236}">
                    <a16:creationId xmlns:a16="http://schemas.microsoft.com/office/drawing/2014/main" id="{379354BE-4E08-4BB3-B13F-136A1622F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877"/>
                <a:ext cx="934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0" name="Rectangle 1300">
                <a:extLst>
                  <a:ext uri="{FF2B5EF4-FFF2-40B4-BE49-F238E27FC236}">
                    <a16:creationId xmlns:a16="http://schemas.microsoft.com/office/drawing/2014/main" id="{0B28EEA8-6FA0-490A-B65E-C0D9FA844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909"/>
                <a:ext cx="934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1" name="Rectangle 1301">
                <a:extLst>
                  <a:ext uri="{FF2B5EF4-FFF2-40B4-BE49-F238E27FC236}">
                    <a16:creationId xmlns:a16="http://schemas.microsoft.com/office/drawing/2014/main" id="{E36279ED-7C07-4D0C-ABA9-5970A2158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941"/>
                <a:ext cx="934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2" name="Rectangle 1302">
                <a:extLst>
                  <a:ext uri="{FF2B5EF4-FFF2-40B4-BE49-F238E27FC236}">
                    <a16:creationId xmlns:a16="http://schemas.microsoft.com/office/drawing/2014/main" id="{82753796-383C-45AF-9D73-DAB9BAACB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973"/>
                <a:ext cx="934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3" name="Rectangle 1303">
                <a:extLst>
                  <a:ext uri="{FF2B5EF4-FFF2-40B4-BE49-F238E27FC236}">
                    <a16:creationId xmlns:a16="http://schemas.microsoft.com/office/drawing/2014/main" id="{4405B5A2-E0C5-4F50-A63A-88CC1CC9E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4005"/>
                <a:ext cx="934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4" name="Rectangle 1304">
                <a:extLst>
                  <a:ext uri="{FF2B5EF4-FFF2-40B4-BE49-F238E27FC236}">
                    <a16:creationId xmlns:a16="http://schemas.microsoft.com/office/drawing/2014/main" id="{A9F3C6EA-9790-404C-8C17-C35CC1566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59"/>
                <a:ext cx="934" cy="96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5" name="Rectangle 1305">
                <a:extLst>
                  <a:ext uri="{FF2B5EF4-FFF2-40B4-BE49-F238E27FC236}">
                    <a16:creationId xmlns:a16="http://schemas.microsoft.com/office/drawing/2014/main" id="{16B64A63-44A5-40A2-8A54-7E28200B7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43"/>
                <a:ext cx="934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6" name="Rectangle 1306">
                <a:extLst>
                  <a:ext uri="{FF2B5EF4-FFF2-40B4-BE49-F238E27FC236}">
                    <a16:creationId xmlns:a16="http://schemas.microsoft.com/office/drawing/2014/main" id="{F8128C02-B233-45F5-8DCB-3CD2E56D0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076"/>
                <a:ext cx="934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7" name="Rectangle 1307">
                <a:extLst>
                  <a:ext uri="{FF2B5EF4-FFF2-40B4-BE49-F238E27FC236}">
                    <a16:creationId xmlns:a16="http://schemas.microsoft.com/office/drawing/2014/main" id="{143E4B3B-970A-4142-9C0C-4426408D0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108"/>
                <a:ext cx="934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8" name="Rectangle 1308">
                <a:extLst>
                  <a:ext uri="{FF2B5EF4-FFF2-40B4-BE49-F238E27FC236}">
                    <a16:creationId xmlns:a16="http://schemas.microsoft.com/office/drawing/2014/main" id="{4B76CB40-EC0E-4DB8-A80D-7550DC139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140"/>
                <a:ext cx="934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49" name="Rectangle 1309">
                <a:extLst>
                  <a:ext uri="{FF2B5EF4-FFF2-40B4-BE49-F238E27FC236}">
                    <a16:creationId xmlns:a16="http://schemas.microsoft.com/office/drawing/2014/main" id="{28D71D6C-2977-4F96-B6E9-3F323A70B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172"/>
                <a:ext cx="934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0" name="Rectangle 1310">
                <a:extLst>
                  <a:ext uri="{FF2B5EF4-FFF2-40B4-BE49-F238E27FC236}">
                    <a16:creationId xmlns:a16="http://schemas.microsoft.com/office/drawing/2014/main" id="{3F99192A-C27B-4455-B9FA-DDB0A2C44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204"/>
                <a:ext cx="934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1" name="Rectangle 1311">
                <a:extLst>
                  <a:ext uri="{FF2B5EF4-FFF2-40B4-BE49-F238E27FC236}">
                    <a16:creationId xmlns:a16="http://schemas.microsoft.com/office/drawing/2014/main" id="{0CFA8AC8-0AE9-41DD-8461-3C9C5F91C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236"/>
                <a:ext cx="934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2" name="Rectangle 1312">
                <a:extLst>
                  <a:ext uri="{FF2B5EF4-FFF2-40B4-BE49-F238E27FC236}">
                    <a16:creationId xmlns:a16="http://schemas.microsoft.com/office/drawing/2014/main" id="{F01FAF4D-9902-4DD4-B0F8-CF51C993B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268"/>
                <a:ext cx="934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3" name="Rectangle 1313">
                <a:extLst>
                  <a:ext uri="{FF2B5EF4-FFF2-40B4-BE49-F238E27FC236}">
                    <a16:creationId xmlns:a16="http://schemas.microsoft.com/office/drawing/2014/main" id="{B292BD6A-BA05-4769-8471-FC7DE55FD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00"/>
                <a:ext cx="934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4" name="Rectangle 1314">
                <a:extLst>
                  <a:ext uri="{FF2B5EF4-FFF2-40B4-BE49-F238E27FC236}">
                    <a16:creationId xmlns:a16="http://schemas.microsoft.com/office/drawing/2014/main" id="{A525EE2E-8881-4430-ABD5-EBC9C13C6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32"/>
                <a:ext cx="934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5" name="Rectangle 1315">
                <a:extLst>
                  <a:ext uri="{FF2B5EF4-FFF2-40B4-BE49-F238E27FC236}">
                    <a16:creationId xmlns:a16="http://schemas.microsoft.com/office/drawing/2014/main" id="{0AB30755-6D1A-4676-8C1D-381364C5D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64"/>
                <a:ext cx="934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6" name="Rectangle 1316">
                <a:extLst>
                  <a:ext uri="{FF2B5EF4-FFF2-40B4-BE49-F238E27FC236}">
                    <a16:creationId xmlns:a16="http://schemas.microsoft.com/office/drawing/2014/main" id="{574AC939-D716-4AAE-A85E-392B30348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396"/>
                <a:ext cx="934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7" name="Rectangle 1317">
                <a:extLst>
                  <a:ext uri="{FF2B5EF4-FFF2-40B4-BE49-F238E27FC236}">
                    <a16:creationId xmlns:a16="http://schemas.microsoft.com/office/drawing/2014/main" id="{28F4DFC1-2285-4481-9CAA-04CB7D1E0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428"/>
                <a:ext cx="934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8" name="Rectangle 1318">
                <a:extLst>
                  <a:ext uri="{FF2B5EF4-FFF2-40B4-BE49-F238E27FC236}">
                    <a16:creationId xmlns:a16="http://schemas.microsoft.com/office/drawing/2014/main" id="{F34D53B1-6FD1-4D22-B91F-18DA605C7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460"/>
                <a:ext cx="934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59" name="Rectangle 1319">
                <a:extLst>
                  <a:ext uri="{FF2B5EF4-FFF2-40B4-BE49-F238E27FC236}">
                    <a16:creationId xmlns:a16="http://schemas.microsoft.com/office/drawing/2014/main" id="{D1958E13-B386-4E59-B5CA-2F4D526F2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492"/>
                <a:ext cx="934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0" name="Rectangle 1320">
                <a:extLst>
                  <a:ext uri="{FF2B5EF4-FFF2-40B4-BE49-F238E27FC236}">
                    <a16:creationId xmlns:a16="http://schemas.microsoft.com/office/drawing/2014/main" id="{6B42272F-8E56-4E1D-A7EF-C409D687F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524"/>
                <a:ext cx="934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1" name="Rectangle 1321">
                <a:extLst>
                  <a:ext uri="{FF2B5EF4-FFF2-40B4-BE49-F238E27FC236}">
                    <a16:creationId xmlns:a16="http://schemas.microsoft.com/office/drawing/2014/main" id="{E316A894-B69A-42D5-BD5E-CC1D3E69C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556"/>
                <a:ext cx="934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2" name="Rectangle 1322">
                <a:extLst>
                  <a:ext uri="{FF2B5EF4-FFF2-40B4-BE49-F238E27FC236}">
                    <a16:creationId xmlns:a16="http://schemas.microsoft.com/office/drawing/2014/main" id="{F04FEFDC-7FDB-44C2-A8B0-A7939E97C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588"/>
                <a:ext cx="934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3" name="Rectangle 1323">
                <a:extLst>
                  <a:ext uri="{FF2B5EF4-FFF2-40B4-BE49-F238E27FC236}">
                    <a16:creationId xmlns:a16="http://schemas.microsoft.com/office/drawing/2014/main" id="{BDB6FA17-D989-4C08-B012-9A422C2D9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620"/>
                <a:ext cx="934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4" name="Rectangle 1324">
                <a:extLst>
                  <a:ext uri="{FF2B5EF4-FFF2-40B4-BE49-F238E27FC236}">
                    <a16:creationId xmlns:a16="http://schemas.microsoft.com/office/drawing/2014/main" id="{4CEDCA63-93DA-4CA3-9E24-7DF62028A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652"/>
                <a:ext cx="934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5" name="Rectangle 1325">
                <a:extLst>
                  <a:ext uri="{FF2B5EF4-FFF2-40B4-BE49-F238E27FC236}">
                    <a16:creationId xmlns:a16="http://schemas.microsoft.com/office/drawing/2014/main" id="{C48AA472-AEF4-45B2-9563-1A324826C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684"/>
                <a:ext cx="934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6" name="Rectangle 1326">
                <a:extLst>
                  <a:ext uri="{FF2B5EF4-FFF2-40B4-BE49-F238E27FC236}">
                    <a16:creationId xmlns:a16="http://schemas.microsoft.com/office/drawing/2014/main" id="{6E2B880B-3231-490E-A017-CA7F97CFF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717"/>
                <a:ext cx="934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7" name="Rectangle 1327">
                <a:extLst>
                  <a:ext uri="{FF2B5EF4-FFF2-40B4-BE49-F238E27FC236}">
                    <a16:creationId xmlns:a16="http://schemas.microsoft.com/office/drawing/2014/main" id="{223EE40B-FA5B-4239-9DAB-C8BAB97CD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748"/>
                <a:ext cx="934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8" name="Rectangle 1328">
                <a:extLst>
                  <a:ext uri="{FF2B5EF4-FFF2-40B4-BE49-F238E27FC236}">
                    <a16:creationId xmlns:a16="http://schemas.microsoft.com/office/drawing/2014/main" id="{17FDDDD5-69BD-4949-A7E7-425AE469A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781"/>
                <a:ext cx="934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69" name="Rectangle 1329">
                <a:extLst>
                  <a:ext uri="{FF2B5EF4-FFF2-40B4-BE49-F238E27FC236}">
                    <a16:creationId xmlns:a16="http://schemas.microsoft.com/office/drawing/2014/main" id="{BCD972DA-4E7A-4803-A506-9BF28EDCB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813"/>
                <a:ext cx="934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0" name="Rectangle 1330">
                <a:extLst>
                  <a:ext uri="{FF2B5EF4-FFF2-40B4-BE49-F238E27FC236}">
                    <a16:creationId xmlns:a16="http://schemas.microsoft.com/office/drawing/2014/main" id="{36A67A67-5C79-4902-9077-94605A87D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845"/>
                <a:ext cx="934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1" name="Rectangle 1331">
                <a:extLst>
                  <a:ext uri="{FF2B5EF4-FFF2-40B4-BE49-F238E27FC236}">
                    <a16:creationId xmlns:a16="http://schemas.microsoft.com/office/drawing/2014/main" id="{31AC3D32-B54C-49B3-9172-FDD6FE1E0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877"/>
                <a:ext cx="934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2" name="Rectangle 1332">
                <a:extLst>
                  <a:ext uri="{FF2B5EF4-FFF2-40B4-BE49-F238E27FC236}">
                    <a16:creationId xmlns:a16="http://schemas.microsoft.com/office/drawing/2014/main" id="{10F72825-C241-4033-9700-C21FE251D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909"/>
                <a:ext cx="934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3" name="Rectangle 1333">
                <a:extLst>
                  <a:ext uri="{FF2B5EF4-FFF2-40B4-BE49-F238E27FC236}">
                    <a16:creationId xmlns:a16="http://schemas.microsoft.com/office/drawing/2014/main" id="{CEDD199E-58F0-4AC3-8D40-0B9EC7CEA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941"/>
                <a:ext cx="934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4" name="Rectangle 1334">
                <a:extLst>
                  <a:ext uri="{FF2B5EF4-FFF2-40B4-BE49-F238E27FC236}">
                    <a16:creationId xmlns:a16="http://schemas.microsoft.com/office/drawing/2014/main" id="{7EC19401-8AC1-4468-9DD3-9963942D5E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3973"/>
                <a:ext cx="934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5" name="Rectangle 1335">
                <a:extLst>
                  <a:ext uri="{FF2B5EF4-FFF2-40B4-BE49-F238E27FC236}">
                    <a16:creationId xmlns:a16="http://schemas.microsoft.com/office/drawing/2014/main" id="{5503E2E8-A1FE-43D2-A698-EEE966D62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" y="4005"/>
                <a:ext cx="934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6" name="Rectangle 1336">
                <a:extLst>
                  <a:ext uri="{FF2B5EF4-FFF2-40B4-BE49-F238E27FC236}">
                    <a16:creationId xmlns:a16="http://schemas.microsoft.com/office/drawing/2014/main" id="{9AD9FD0A-CBC5-4AA4-A282-EF603059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43"/>
                <a:ext cx="934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7" name="Rectangle 1337">
                <a:extLst>
                  <a:ext uri="{FF2B5EF4-FFF2-40B4-BE49-F238E27FC236}">
                    <a16:creationId xmlns:a16="http://schemas.microsoft.com/office/drawing/2014/main" id="{E33604BE-F9D7-4233-A814-3F63DF8B2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76"/>
                <a:ext cx="934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8" name="Rectangle 1338">
                <a:extLst>
                  <a:ext uri="{FF2B5EF4-FFF2-40B4-BE49-F238E27FC236}">
                    <a16:creationId xmlns:a16="http://schemas.microsoft.com/office/drawing/2014/main" id="{CDC4EC9D-8807-40A8-A5E5-FC73D0004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108"/>
                <a:ext cx="934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79" name="Rectangle 1339">
                <a:extLst>
                  <a:ext uri="{FF2B5EF4-FFF2-40B4-BE49-F238E27FC236}">
                    <a16:creationId xmlns:a16="http://schemas.microsoft.com/office/drawing/2014/main" id="{40DDA11B-6C8C-4808-8A9E-C066A89D4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140"/>
                <a:ext cx="934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0" name="Rectangle 1340">
                <a:extLst>
                  <a:ext uri="{FF2B5EF4-FFF2-40B4-BE49-F238E27FC236}">
                    <a16:creationId xmlns:a16="http://schemas.microsoft.com/office/drawing/2014/main" id="{BB999C36-C027-47E0-8D05-66F320AE4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172"/>
                <a:ext cx="934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1" name="Rectangle 1341">
                <a:extLst>
                  <a:ext uri="{FF2B5EF4-FFF2-40B4-BE49-F238E27FC236}">
                    <a16:creationId xmlns:a16="http://schemas.microsoft.com/office/drawing/2014/main" id="{7BA3EECA-1CD3-4C84-B6D8-E8465BAF8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204"/>
                <a:ext cx="934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2" name="Rectangle 1342">
                <a:extLst>
                  <a:ext uri="{FF2B5EF4-FFF2-40B4-BE49-F238E27FC236}">
                    <a16:creationId xmlns:a16="http://schemas.microsoft.com/office/drawing/2014/main" id="{F8C07329-CE3F-456C-B4AD-F990D91C2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236"/>
                <a:ext cx="934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3" name="Rectangle 1343">
                <a:extLst>
                  <a:ext uri="{FF2B5EF4-FFF2-40B4-BE49-F238E27FC236}">
                    <a16:creationId xmlns:a16="http://schemas.microsoft.com/office/drawing/2014/main" id="{6DBECE2E-729E-4152-8C8F-3F7AB160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268"/>
                <a:ext cx="934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4" name="Rectangle 1344">
                <a:extLst>
                  <a:ext uri="{FF2B5EF4-FFF2-40B4-BE49-F238E27FC236}">
                    <a16:creationId xmlns:a16="http://schemas.microsoft.com/office/drawing/2014/main" id="{85513D94-B72E-4C68-9310-6F842488D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00"/>
                <a:ext cx="934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5" name="Rectangle 1345">
                <a:extLst>
                  <a:ext uri="{FF2B5EF4-FFF2-40B4-BE49-F238E27FC236}">
                    <a16:creationId xmlns:a16="http://schemas.microsoft.com/office/drawing/2014/main" id="{3781C50E-7F16-42FF-9EA1-4DD7F4E9A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32"/>
                <a:ext cx="934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6" name="Rectangle 1346">
                <a:extLst>
                  <a:ext uri="{FF2B5EF4-FFF2-40B4-BE49-F238E27FC236}">
                    <a16:creationId xmlns:a16="http://schemas.microsoft.com/office/drawing/2014/main" id="{749E48DF-09AF-4D59-9196-9AD70EA78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64"/>
                <a:ext cx="934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7" name="Rectangle 1347">
                <a:extLst>
                  <a:ext uri="{FF2B5EF4-FFF2-40B4-BE49-F238E27FC236}">
                    <a16:creationId xmlns:a16="http://schemas.microsoft.com/office/drawing/2014/main" id="{0F7415EB-A4C9-43CF-8600-48B73B88D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96"/>
                <a:ext cx="934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8" name="Rectangle 1348">
                <a:extLst>
                  <a:ext uri="{FF2B5EF4-FFF2-40B4-BE49-F238E27FC236}">
                    <a16:creationId xmlns:a16="http://schemas.microsoft.com/office/drawing/2014/main" id="{A01F8259-99A6-44E6-A51D-3513867FB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28"/>
                <a:ext cx="934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89" name="Rectangle 1349">
                <a:extLst>
                  <a:ext uri="{FF2B5EF4-FFF2-40B4-BE49-F238E27FC236}">
                    <a16:creationId xmlns:a16="http://schemas.microsoft.com/office/drawing/2014/main" id="{368EC32D-677B-472F-A2BF-0BBF041EC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60"/>
                <a:ext cx="934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0" name="Rectangle 1350">
                <a:extLst>
                  <a:ext uri="{FF2B5EF4-FFF2-40B4-BE49-F238E27FC236}">
                    <a16:creationId xmlns:a16="http://schemas.microsoft.com/office/drawing/2014/main" id="{735A5FD5-9BF9-4883-B53D-98C7067F6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92"/>
                <a:ext cx="934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1" name="Rectangle 1351">
                <a:extLst>
                  <a:ext uri="{FF2B5EF4-FFF2-40B4-BE49-F238E27FC236}">
                    <a16:creationId xmlns:a16="http://schemas.microsoft.com/office/drawing/2014/main" id="{C492AEDB-CACD-4620-B3E8-496571D29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524"/>
                <a:ext cx="934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2" name="Rectangle 1352">
                <a:extLst>
                  <a:ext uri="{FF2B5EF4-FFF2-40B4-BE49-F238E27FC236}">
                    <a16:creationId xmlns:a16="http://schemas.microsoft.com/office/drawing/2014/main" id="{9EAD7BC5-F694-496F-BC39-9FAA34EA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556"/>
                <a:ext cx="934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3" name="Rectangle 1353">
                <a:extLst>
                  <a:ext uri="{FF2B5EF4-FFF2-40B4-BE49-F238E27FC236}">
                    <a16:creationId xmlns:a16="http://schemas.microsoft.com/office/drawing/2014/main" id="{826C6BCC-E2B5-496E-91DF-B32D10FDF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588"/>
                <a:ext cx="934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4" name="Rectangle 1354">
                <a:extLst>
                  <a:ext uri="{FF2B5EF4-FFF2-40B4-BE49-F238E27FC236}">
                    <a16:creationId xmlns:a16="http://schemas.microsoft.com/office/drawing/2014/main" id="{C019AC3A-1046-4F49-B6FC-B5244CCA4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620"/>
                <a:ext cx="934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5" name="Rectangle 1355">
                <a:extLst>
                  <a:ext uri="{FF2B5EF4-FFF2-40B4-BE49-F238E27FC236}">
                    <a16:creationId xmlns:a16="http://schemas.microsoft.com/office/drawing/2014/main" id="{C81659F2-FB4A-40E1-B8B4-74D49D5E6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652"/>
                <a:ext cx="934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6" name="Rectangle 1356">
                <a:extLst>
                  <a:ext uri="{FF2B5EF4-FFF2-40B4-BE49-F238E27FC236}">
                    <a16:creationId xmlns:a16="http://schemas.microsoft.com/office/drawing/2014/main" id="{E78C0709-F30C-4DC4-A644-7382A9544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684"/>
                <a:ext cx="934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7" name="Rectangle 1357">
                <a:extLst>
                  <a:ext uri="{FF2B5EF4-FFF2-40B4-BE49-F238E27FC236}">
                    <a16:creationId xmlns:a16="http://schemas.microsoft.com/office/drawing/2014/main" id="{EC663202-E90F-4D26-BE87-D922C395D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717"/>
                <a:ext cx="934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8" name="Rectangle 1358">
                <a:extLst>
                  <a:ext uri="{FF2B5EF4-FFF2-40B4-BE49-F238E27FC236}">
                    <a16:creationId xmlns:a16="http://schemas.microsoft.com/office/drawing/2014/main" id="{B1D8CDF4-EA1B-468A-8552-17953EBC1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748"/>
                <a:ext cx="934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299" name="Rectangle 1359">
                <a:extLst>
                  <a:ext uri="{FF2B5EF4-FFF2-40B4-BE49-F238E27FC236}">
                    <a16:creationId xmlns:a16="http://schemas.microsoft.com/office/drawing/2014/main" id="{B12FCB0A-50F5-4922-9A6F-362FE3230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781"/>
                <a:ext cx="934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0" name="Rectangle 1360">
                <a:extLst>
                  <a:ext uri="{FF2B5EF4-FFF2-40B4-BE49-F238E27FC236}">
                    <a16:creationId xmlns:a16="http://schemas.microsoft.com/office/drawing/2014/main" id="{BCBF9871-E8A4-428F-BFF3-332B02144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813"/>
                <a:ext cx="934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1" name="Rectangle 1361">
                <a:extLst>
                  <a:ext uri="{FF2B5EF4-FFF2-40B4-BE49-F238E27FC236}">
                    <a16:creationId xmlns:a16="http://schemas.microsoft.com/office/drawing/2014/main" id="{9132A50C-1B57-4C8A-ACAD-342A726DF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845"/>
                <a:ext cx="934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2" name="Rectangle 1362">
                <a:extLst>
                  <a:ext uri="{FF2B5EF4-FFF2-40B4-BE49-F238E27FC236}">
                    <a16:creationId xmlns:a16="http://schemas.microsoft.com/office/drawing/2014/main" id="{3FB99F42-16F6-4480-BD53-F2A56D0D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877"/>
                <a:ext cx="934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3" name="Rectangle 1363">
                <a:extLst>
                  <a:ext uri="{FF2B5EF4-FFF2-40B4-BE49-F238E27FC236}">
                    <a16:creationId xmlns:a16="http://schemas.microsoft.com/office/drawing/2014/main" id="{8156FCEC-6F14-4BFE-A713-B8195B3CA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909"/>
                <a:ext cx="934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4" name="Rectangle 1364">
                <a:extLst>
                  <a:ext uri="{FF2B5EF4-FFF2-40B4-BE49-F238E27FC236}">
                    <a16:creationId xmlns:a16="http://schemas.microsoft.com/office/drawing/2014/main" id="{A8640C30-D2FC-4687-9687-4E362068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941"/>
                <a:ext cx="934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5" name="Rectangle 1365">
                <a:extLst>
                  <a:ext uri="{FF2B5EF4-FFF2-40B4-BE49-F238E27FC236}">
                    <a16:creationId xmlns:a16="http://schemas.microsoft.com/office/drawing/2014/main" id="{91D3DBD8-BE5A-494B-B8DB-C27470931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973"/>
                <a:ext cx="934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6" name="Rectangle 1366">
                <a:extLst>
                  <a:ext uri="{FF2B5EF4-FFF2-40B4-BE49-F238E27FC236}">
                    <a16:creationId xmlns:a16="http://schemas.microsoft.com/office/drawing/2014/main" id="{7B04F4FB-DAC0-486E-9ACD-F09A00168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4005"/>
                <a:ext cx="934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7" name="Rectangle 1367">
                <a:extLst>
                  <a:ext uri="{FF2B5EF4-FFF2-40B4-BE49-F238E27FC236}">
                    <a16:creationId xmlns:a16="http://schemas.microsoft.com/office/drawing/2014/main" id="{FC6B2A5F-8506-44FF-BC1F-14F1E3300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59"/>
                <a:ext cx="934" cy="96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8" name="Rectangle 1368">
                <a:extLst>
                  <a:ext uri="{FF2B5EF4-FFF2-40B4-BE49-F238E27FC236}">
                    <a16:creationId xmlns:a16="http://schemas.microsoft.com/office/drawing/2014/main" id="{9EB29374-AE78-4685-93CE-F43611874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43"/>
                <a:ext cx="934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09" name="Rectangle 1369">
                <a:extLst>
                  <a:ext uri="{FF2B5EF4-FFF2-40B4-BE49-F238E27FC236}">
                    <a16:creationId xmlns:a16="http://schemas.microsoft.com/office/drawing/2014/main" id="{6C3FC944-58E1-4B2F-A7CE-EE4192C18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076"/>
                <a:ext cx="934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0" name="Rectangle 1370">
                <a:extLst>
                  <a:ext uri="{FF2B5EF4-FFF2-40B4-BE49-F238E27FC236}">
                    <a16:creationId xmlns:a16="http://schemas.microsoft.com/office/drawing/2014/main" id="{849FF28F-B155-4C72-B42A-DCC99A7E0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108"/>
                <a:ext cx="934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1" name="Rectangle 1371">
                <a:extLst>
                  <a:ext uri="{FF2B5EF4-FFF2-40B4-BE49-F238E27FC236}">
                    <a16:creationId xmlns:a16="http://schemas.microsoft.com/office/drawing/2014/main" id="{A3A989E8-0B11-430F-B6C3-BAD61798F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140"/>
                <a:ext cx="934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2" name="Rectangle 1372">
                <a:extLst>
                  <a:ext uri="{FF2B5EF4-FFF2-40B4-BE49-F238E27FC236}">
                    <a16:creationId xmlns:a16="http://schemas.microsoft.com/office/drawing/2014/main" id="{0FF34757-C99D-410F-BB8A-0A133D64D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172"/>
                <a:ext cx="934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3" name="Rectangle 1373">
                <a:extLst>
                  <a:ext uri="{FF2B5EF4-FFF2-40B4-BE49-F238E27FC236}">
                    <a16:creationId xmlns:a16="http://schemas.microsoft.com/office/drawing/2014/main" id="{E9E7C628-2048-4292-97ED-27CF3EBE5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204"/>
                <a:ext cx="934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4" name="Rectangle 1374">
                <a:extLst>
                  <a:ext uri="{FF2B5EF4-FFF2-40B4-BE49-F238E27FC236}">
                    <a16:creationId xmlns:a16="http://schemas.microsoft.com/office/drawing/2014/main" id="{EBB962B6-5EE1-446C-8F5C-521275FDC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236"/>
                <a:ext cx="934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5" name="Rectangle 1375">
                <a:extLst>
                  <a:ext uri="{FF2B5EF4-FFF2-40B4-BE49-F238E27FC236}">
                    <a16:creationId xmlns:a16="http://schemas.microsoft.com/office/drawing/2014/main" id="{BCF2B838-09F6-45C0-8FFC-B1587490B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268"/>
                <a:ext cx="934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6" name="Rectangle 1376">
                <a:extLst>
                  <a:ext uri="{FF2B5EF4-FFF2-40B4-BE49-F238E27FC236}">
                    <a16:creationId xmlns:a16="http://schemas.microsoft.com/office/drawing/2014/main" id="{A0C22B49-25AC-428B-B8B0-08E95907A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00"/>
                <a:ext cx="934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7" name="Rectangle 1377">
                <a:extLst>
                  <a:ext uri="{FF2B5EF4-FFF2-40B4-BE49-F238E27FC236}">
                    <a16:creationId xmlns:a16="http://schemas.microsoft.com/office/drawing/2014/main" id="{EFA29415-A55C-4BB1-BEB6-C4F54FC5A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32"/>
                <a:ext cx="934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8" name="Rectangle 1378">
                <a:extLst>
                  <a:ext uri="{FF2B5EF4-FFF2-40B4-BE49-F238E27FC236}">
                    <a16:creationId xmlns:a16="http://schemas.microsoft.com/office/drawing/2014/main" id="{05A91FDF-1DF4-451A-9725-51CCFBA5A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64"/>
                <a:ext cx="934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19" name="Rectangle 1379">
                <a:extLst>
                  <a:ext uri="{FF2B5EF4-FFF2-40B4-BE49-F238E27FC236}">
                    <a16:creationId xmlns:a16="http://schemas.microsoft.com/office/drawing/2014/main" id="{11DF632D-0964-41D1-ABC3-8A9F0964C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396"/>
                <a:ext cx="934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0" name="Rectangle 1380">
                <a:extLst>
                  <a:ext uri="{FF2B5EF4-FFF2-40B4-BE49-F238E27FC236}">
                    <a16:creationId xmlns:a16="http://schemas.microsoft.com/office/drawing/2014/main" id="{A6B36E60-02BC-447C-A83D-A3C1E944A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28"/>
                <a:ext cx="934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1" name="Rectangle 1381">
                <a:extLst>
                  <a:ext uri="{FF2B5EF4-FFF2-40B4-BE49-F238E27FC236}">
                    <a16:creationId xmlns:a16="http://schemas.microsoft.com/office/drawing/2014/main" id="{549B8D25-F71E-4986-94E1-61C13D1CB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60"/>
                <a:ext cx="934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2" name="Rectangle 1382">
                <a:extLst>
                  <a:ext uri="{FF2B5EF4-FFF2-40B4-BE49-F238E27FC236}">
                    <a16:creationId xmlns:a16="http://schemas.microsoft.com/office/drawing/2014/main" id="{CC39E39C-AB89-4FDC-8CD0-31DFDDD7B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492"/>
                <a:ext cx="934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3" name="Rectangle 1383">
                <a:extLst>
                  <a:ext uri="{FF2B5EF4-FFF2-40B4-BE49-F238E27FC236}">
                    <a16:creationId xmlns:a16="http://schemas.microsoft.com/office/drawing/2014/main" id="{80B3201C-A9D7-444C-98A7-D5ADEE77B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524"/>
                <a:ext cx="934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4" name="Rectangle 1384">
                <a:extLst>
                  <a:ext uri="{FF2B5EF4-FFF2-40B4-BE49-F238E27FC236}">
                    <a16:creationId xmlns:a16="http://schemas.microsoft.com/office/drawing/2014/main" id="{35B4CEA9-74B5-47D5-9B98-E9E72B347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556"/>
                <a:ext cx="934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5" name="Rectangle 1385">
                <a:extLst>
                  <a:ext uri="{FF2B5EF4-FFF2-40B4-BE49-F238E27FC236}">
                    <a16:creationId xmlns:a16="http://schemas.microsoft.com/office/drawing/2014/main" id="{B3E4EF54-AD00-46AA-8F9E-5237F1EF5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588"/>
                <a:ext cx="934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6" name="Rectangle 1386">
                <a:extLst>
                  <a:ext uri="{FF2B5EF4-FFF2-40B4-BE49-F238E27FC236}">
                    <a16:creationId xmlns:a16="http://schemas.microsoft.com/office/drawing/2014/main" id="{BEED754F-0211-49D1-8A89-0A532DADB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620"/>
                <a:ext cx="934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7" name="Rectangle 1387">
                <a:extLst>
                  <a:ext uri="{FF2B5EF4-FFF2-40B4-BE49-F238E27FC236}">
                    <a16:creationId xmlns:a16="http://schemas.microsoft.com/office/drawing/2014/main" id="{A94E02F5-4BE4-4CF7-9946-C5DB0AB44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652"/>
                <a:ext cx="934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8" name="Rectangle 1388">
                <a:extLst>
                  <a:ext uri="{FF2B5EF4-FFF2-40B4-BE49-F238E27FC236}">
                    <a16:creationId xmlns:a16="http://schemas.microsoft.com/office/drawing/2014/main" id="{634F5CED-E577-4456-86ED-48EA6BDD6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684"/>
                <a:ext cx="934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29" name="Rectangle 1389">
                <a:extLst>
                  <a:ext uri="{FF2B5EF4-FFF2-40B4-BE49-F238E27FC236}">
                    <a16:creationId xmlns:a16="http://schemas.microsoft.com/office/drawing/2014/main" id="{0D5BCE3A-DDB9-4AE9-955D-8E71501E3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717"/>
                <a:ext cx="934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0" name="Rectangle 1390">
                <a:extLst>
                  <a:ext uri="{FF2B5EF4-FFF2-40B4-BE49-F238E27FC236}">
                    <a16:creationId xmlns:a16="http://schemas.microsoft.com/office/drawing/2014/main" id="{BF8E6BE5-C298-492F-BF1E-7F553CCDE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748"/>
                <a:ext cx="934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1" name="Rectangle 1391">
                <a:extLst>
                  <a:ext uri="{FF2B5EF4-FFF2-40B4-BE49-F238E27FC236}">
                    <a16:creationId xmlns:a16="http://schemas.microsoft.com/office/drawing/2014/main" id="{4631F5DC-B539-4C1B-92C0-AADB4E372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781"/>
                <a:ext cx="934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2" name="Rectangle 1392">
                <a:extLst>
                  <a:ext uri="{FF2B5EF4-FFF2-40B4-BE49-F238E27FC236}">
                    <a16:creationId xmlns:a16="http://schemas.microsoft.com/office/drawing/2014/main" id="{DA87853C-2F5B-4A69-91CA-2C2245DB0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813"/>
                <a:ext cx="934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3" name="Rectangle 1393">
                <a:extLst>
                  <a:ext uri="{FF2B5EF4-FFF2-40B4-BE49-F238E27FC236}">
                    <a16:creationId xmlns:a16="http://schemas.microsoft.com/office/drawing/2014/main" id="{46C9C879-C8B8-44BA-A1C1-81A9C1952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845"/>
                <a:ext cx="934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4" name="Rectangle 1394">
                <a:extLst>
                  <a:ext uri="{FF2B5EF4-FFF2-40B4-BE49-F238E27FC236}">
                    <a16:creationId xmlns:a16="http://schemas.microsoft.com/office/drawing/2014/main" id="{42017434-68E3-4819-BF73-3A7E38ACA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877"/>
                <a:ext cx="934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5" name="Rectangle 1395">
                <a:extLst>
                  <a:ext uri="{FF2B5EF4-FFF2-40B4-BE49-F238E27FC236}">
                    <a16:creationId xmlns:a16="http://schemas.microsoft.com/office/drawing/2014/main" id="{42D04A23-60FF-4B8B-B90F-BB2941EC7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909"/>
                <a:ext cx="934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6" name="Rectangle 1396">
                <a:extLst>
                  <a:ext uri="{FF2B5EF4-FFF2-40B4-BE49-F238E27FC236}">
                    <a16:creationId xmlns:a16="http://schemas.microsoft.com/office/drawing/2014/main" id="{AA7D98FF-4A16-4024-ADBE-5A259CCA3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941"/>
                <a:ext cx="934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7" name="Rectangle 1397">
                <a:extLst>
                  <a:ext uri="{FF2B5EF4-FFF2-40B4-BE49-F238E27FC236}">
                    <a16:creationId xmlns:a16="http://schemas.microsoft.com/office/drawing/2014/main" id="{97586867-7CFA-4AFB-AE0B-97102B8DD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3973"/>
                <a:ext cx="934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8" name="Rectangle 1398">
                <a:extLst>
                  <a:ext uri="{FF2B5EF4-FFF2-40B4-BE49-F238E27FC236}">
                    <a16:creationId xmlns:a16="http://schemas.microsoft.com/office/drawing/2014/main" id="{58A287D6-5DB1-4809-B125-B3905A47F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7" y="4005"/>
                <a:ext cx="934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39" name="Rectangle 1399">
                <a:extLst>
                  <a:ext uri="{FF2B5EF4-FFF2-40B4-BE49-F238E27FC236}">
                    <a16:creationId xmlns:a16="http://schemas.microsoft.com/office/drawing/2014/main" id="{224D84C8-2CC9-4375-B973-F6FB464D1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43"/>
                <a:ext cx="933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0" name="Rectangle 1400">
                <a:extLst>
                  <a:ext uri="{FF2B5EF4-FFF2-40B4-BE49-F238E27FC236}">
                    <a16:creationId xmlns:a16="http://schemas.microsoft.com/office/drawing/2014/main" id="{F4A6CF40-318A-411A-BC7A-1DEC145FF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76"/>
                <a:ext cx="933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1" name="Rectangle 1401">
                <a:extLst>
                  <a:ext uri="{FF2B5EF4-FFF2-40B4-BE49-F238E27FC236}">
                    <a16:creationId xmlns:a16="http://schemas.microsoft.com/office/drawing/2014/main" id="{A34EBE7E-A6EC-4EA5-99B5-0E5B36DC52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108"/>
                <a:ext cx="933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2" name="Rectangle 1402">
                <a:extLst>
                  <a:ext uri="{FF2B5EF4-FFF2-40B4-BE49-F238E27FC236}">
                    <a16:creationId xmlns:a16="http://schemas.microsoft.com/office/drawing/2014/main" id="{B9466D15-22D6-4BA9-897A-4FA8F00B1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140"/>
                <a:ext cx="933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3" name="Rectangle 1403">
                <a:extLst>
                  <a:ext uri="{FF2B5EF4-FFF2-40B4-BE49-F238E27FC236}">
                    <a16:creationId xmlns:a16="http://schemas.microsoft.com/office/drawing/2014/main" id="{F2AC1F08-BA3D-4EEA-98D8-E8CE7944C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172"/>
                <a:ext cx="933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4" name="Rectangle 1404">
                <a:extLst>
                  <a:ext uri="{FF2B5EF4-FFF2-40B4-BE49-F238E27FC236}">
                    <a16:creationId xmlns:a16="http://schemas.microsoft.com/office/drawing/2014/main" id="{7FB10990-3CB0-485E-AE35-57FC10220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204"/>
                <a:ext cx="933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5" name="Rectangle 1405">
                <a:extLst>
                  <a:ext uri="{FF2B5EF4-FFF2-40B4-BE49-F238E27FC236}">
                    <a16:creationId xmlns:a16="http://schemas.microsoft.com/office/drawing/2014/main" id="{445BA320-418F-488F-B86D-7AF0B79A4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236"/>
                <a:ext cx="933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6" name="Rectangle 1406">
                <a:extLst>
                  <a:ext uri="{FF2B5EF4-FFF2-40B4-BE49-F238E27FC236}">
                    <a16:creationId xmlns:a16="http://schemas.microsoft.com/office/drawing/2014/main" id="{0EC285AD-2A4E-46AF-9BB9-F5F5EFAEF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268"/>
                <a:ext cx="933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7" name="Rectangle 1407">
                <a:extLst>
                  <a:ext uri="{FF2B5EF4-FFF2-40B4-BE49-F238E27FC236}">
                    <a16:creationId xmlns:a16="http://schemas.microsoft.com/office/drawing/2014/main" id="{F70B2112-BD77-4463-9F98-2B57B7CB9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00"/>
                <a:ext cx="933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8" name="Rectangle 1408">
                <a:extLst>
                  <a:ext uri="{FF2B5EF4-FFF2-40B4-BE49-F238E27FC236}">
                    <a16:creationId xmlns:a16="http://schemas.microsoft.com/office/drawing/2014/main" id="{E75E0171-C87A-44F1-8474-BBF9BC4AC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32"/>
                <a:ext cx="933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49" name="Rectangle 1409">
                <a:extLst>
                  <a:ext uri="{FF2B5EF4-FFF2-40B4-BE49-F238E27FC236}">
                    <a16:creationId xmlns:a16="http://schemas.microsoft.com/office/drawing/2014/main" id="{729226C5-674A-4DB6-ABED-931E8118F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64"/>
                <a:ext cx="933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0" name="Rectangle 1410">
                <a:extLst>
                  <a:ext uri="{FF2B5EF4-FFF2-40B4-BE49-F238E27FC236}">
                    <a16:creationId xmlns:a16="http://schemas.microsoft.com/office/drawing/2014/main" id="{607A66B2-CFE0-4DA9-87BF-A41425825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96"/>
                <a:ext cx="933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1" name="Rectangle 1411">
                <a:extLst>
                  <a:ext uri="{FF2B5EF4-FFF2-40B4-BE49-F238E27FC236}">
                    <a16:creationId xmlns:a16="http://schemas.microsoft.com/office/drawing/2014/main" id="{F2553E2C-C4B8-4C06-B95C-4C15162AC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428"/>
                <a:ext cx="933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352" name="Rectangle 1412">
                <a:extLst>
                  <a:ext uri="{FF2B5EF4-FFF2-40B4-BE49-F238E27FC236}">
                    <a16:creationId xmlns:a16="http://schemas.microsoft.com/office/drawing/2014/main" id="{2330A6CD-4A83-4716-BE29-6716EE18A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460"/>
                <a:ext cx="933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37918" name="Group 1413">
              <a:extLst>
                <a:ext uri="{FF2B5EF4-FFF2-40B4-BE49-F238E27FC236}">
                  <a16:creationId xmlns:a16="http://schemas.microsoft.com/office/drawing/2014/main" id="{4F0484D4-0EA2-4CE8-A260-5A1E4A1D0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5" y="522"/>
              <a:ext cx="4586" cy="3499"/>
              <a:chOff x="675" y="522"/>
              <a:chExt cx="4586" cy="3499"/>
            </a:xfrm>
          </p:grpSpPr>
          <p:sp>
            <p:nvSpPr>
              <p:cNvPr id="37953" name="Rectangle 1414">
                <a:extLst>
                  <a:ext uri="{FF2B5EF4-FFF2-40B4-BE49-F238E27FC236}">
                    <a16:creationId xmlns:a16="http://schemas.microsoft.com/office/drawing/2014/main" id="{79352E95-3C00-44D1-BA7B-40B17157F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492"/>
                <a:ext cx="933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54" name="Rectangle 1415">
                <a:extLst>
                  <a:ext uri="{FF2B5EF4-FFF2-40B4-BE49-F238E27FC236}">
                    <a16:creationId xmlns:a16="http://schemas.microsoft.com/office/drawing/2014/main" id="{93058B32-0F72-442A-9C81-11AD70A0A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524"/>
                <a:ext cx="933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55" name="Rectangle 1416">
                <a:extLst>
                  <a:ext uri="{FF2B5EF4-FFF2-40B4-BE49-F238E27FC236}">
                    <a16:creationId xmlns:a16="http://schemas.microsoft.com/office/drawing/2014/main" id="{4B89A745-FDD7-46F3-99F5-75A23BF15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556"/>
                <a:ext cx="933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56" name="Rectangle 1417">
                <a:extLst>
                  <a:ext uri="{FF2B5EF4-FFF2-40B4-BE49-F238E27FC236}">
                    <a16:creationId xmlns:a16="http://schemas.microsoft.com/office/drawing/2014/main" id="{2DFB26B2-6159-4D34-ADF7-E0B3C8B3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588"/>
                <a:ext cx="933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57" name="Rectangle 1418">
                <a:extLst>
                  <a:ext uri="{FF2B5EF4-FFF2-40B4-BE49-F238E27FC236}">
                    <a16:creationId xmlns:a16="http://schemas.microsoft.com/office/drawing/2014/main" id="{AE7F0C43-8030-4A40-B18E-E2C2193EE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620"/>
                <a:ext cx="933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58" name="Rectangle 1419">
                <a:extLst>
                  <a:ext uri="{FF2B5EF4-FFF2-40B4-BE49-F238E27FC236}">
                    <a16:creationId xmlns:a16="http://schemas.microsoft.com/office/drawing/2014/main" id="{D008910E-8D44-4CE5-8841-E0C4F9FE2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652"/>
                <a:ext cx="933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59" name="Rectangle 1420">
                <a:extLst>
                  <a:ext uri="{FF2B5EF4-FFF2-40B4-BE49-F238E27FC236}">
                    <a16:creationId xmlns:a16="http://schemas.microsoft.com/office/drawing/2014/main" id="{EA2F2608-7B58-4319-9FA9-B20B06236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684"/>
                <a:ext cx="933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0" name="Rectangle 1421">
                <a:extLst>
                  <a:ext uri="{FF2B5EF4-FFF2-40B4-BE49-F238E27FC236}">
                    <a16:creationId xmlns:a16="http://schemas.microsoft.com/office/drawing/2014/main" id="{85A1E75C-18DE-4762-BB21-E4875D2F7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717"/>
                <a:ext cx="933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1" name="Rectangle 1422">
                <a:extLst>
                  <a:ext uri="{FF2B5EF4-FFF2-40B4-BE49-F238E27FC236}">
                    <a16:creationId xmlns:a16="http://schemas.microsoft.com/office/drawing/2014/main" id="{D8CCDE0F-E64F-4011-A38C-4459D4CA4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748"/>
                <a:ext cx="933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2" name="Rectangle 1423">
                <a:extLst>
                  <a:ext uri="{FF2B5EF4-FFF2-40B4-BE49-F238E27FC236}">
                    <a16:creationId xmlns:a16="http://schemas.microsoft.com/office/drawing/2014/main" id="{34BF1CD4-7CD6-4E2B-AC4A-6B37AE58E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781"/>
                <a:ext cx="933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3" name="Rectangle 1424">
                <a:extLst>
                  <a:ext uri="{FF2B5EF4-FFF2-40B4-BE49-F238E27FC236}">
                    <a16:creationId xmlns:a16="http://schemas.microsoft.com/office/drawing/2014/main" id="{EC982203-BEA7-4773-AE8E-1311CC09F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813"/>
                <a:ext cx="933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4" name="Rectangle 1425">
                <a:extLst>
                  <a:ext uri="{FF2B5EF4-FFF2-40B4-BE49-F238E27FC236}">
                    <a16:creationId xmlns:a16="http://schemas.microsoft.com/office/drawing/2014/main" id="{965F5AB1-0099-4EA4-BF09-A9A2E11CF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845"/>
                <a:ext cx="933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5" name="Rectangle 1426">
                <a:extLst>
                  <a:ext uri="{FF2B5EF4-FFF2-40B4-BE49-F238E27FC236}">
                    <a16:creationId xmlns:a16="http://schemas.microsoft.com/office/drawing/2014/main" id="{B672E4E5-A27B-40FE-BDD9-8AA0B9D51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877"/>
                <a:ext cx="933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6" name="Rectangle 1427">
                <a:extLst>
                  <a:ext uri="{FF2B5EF4-FFF2-40B4-BE49-F238E27FC236}">
                    <a16:creationId xmlns:a16="http://schemas.microsoft.com/office/drawing/2014/main" id="{88A76811-6BE8-4E75-97AC-2136B5C2C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909"/>
                <a:ext cx="933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7" name="Rectangle 1428">
                <a:extLst>
                  <a:ext uri="{FF2B5EF4-FFF2-40B4-BE49-F238E27FC236}">
                    <a16:creationId xmlns:a16="http://schemas.microsoft.com/office/drawing/2014/main" id="{E2DA28B7-5371-4D89-B41F-BB1BEE60E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941"/>
                <a:ext cx="933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8" name="Rectangle 1429">
                <a:extLst>
                  <a:ext uri="{FF2B5EF4-FFF2-40B4-BE49-F238E27FC236}">
                    <a16:creationId xmlns:a16="http://schemas.microsoft.com/office/drawing/2014/main" id="{6CC97DEF-A93B-470C-AC16-909C60192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973"/>
                <a:ext cx="933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69" name="Rectangle 1430">
                <a:extLst>
                  <a:ext uri="{FF2B5EF4-FFF2-40B4-BE49-F238E27FC236}">
                    <a16:creationId xmlns:a16="http://schemas.microsoft.com/office/drawing/2014/main" id="{A2E42D2D-0A3A-4E19-BF0E-A9F5E17BD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4005"/>
                <a:ext cx="933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0" name="Rectangle 1431">
                <a:extLst>
                  <a:ext uri="{FF2B5EF4-FFF2-40B4-BE49-F238E27FC236}">
                    <a16:creationId xmlns:a16="http://schemas.microsoft.com/office/drawing/2014/main" id="{30002435-D291-4DD8-85A1-DDA767853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59"/>
                <a:ext cx="933" cy="96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1" name="Rectangle 1432">
                <a:extLst>
                  <a:ext uri="{FF2B5EF4-FFF2-40B4-BE49-F238E27FC236}">
                    <a16:creationId xmlns:a16="http://schemas.microsoft.com/office/drawing/2014/main" id="{613631E4-BE49-4EBC-BEF7-CEC1E9B27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43"/>
                <a:ext cx="933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2" name="Rectangle 1433">
                <a:extLst>
                  <a:ext uri="{FF2B5EF4-FFF2-40B4-BE49-F238E27FC236}">
                    <a16:creationId xmlns:a16="http://schemas.microsoft.com/office/drawing/2014/main" id="{5D84E3F8-27A1-486E-9A43-59D2FF067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076"/>
                <a:ext cx="933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3" name="Rectangle 1434">
                <a:extLst>
                  <a:ext uri="{FF2B5EF4-FFF2-40B4-BE49-F238E27FC236}">
                    <a16:creationId xmlns:a16="http://schemas.microsoft.com/office/drawing/2014/main" id="{DA8FFEE1-9E1B-4FBD-AA90-2C34F97AB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108"/>
                <a:ext cx="933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4" name="Rectangle 1435">
                <a:extLst>
                  <a:ext uri="{FF2B5EF4-FFF2-40B4-BE49-F238E27FC236}">
                    <a16:creationId xmlns:a16="http://schemas.microsoft.com/office/drawing/2014/main" id="{5FF9F4B2-761D-4EBE-BF1D-2C565E1A5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140"/>
                <a:ext cx="933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5" name="Rectangle 1436">
                <a:extLst>
                  <a:ext uri="{FF2B5EF4-FFF2-40B4-BE49-F238E27FC236}">
                    <a16:creationId xmlns:a16="http://schemas.microsoft.com/office/drawing/2014/main" id="{D460D405-630F-4C3A-B8AA-92F25E9C1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172"/>
                <a:ext cx="933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6" name="Rectangle 1437">
                <a:extLst>
                  <a:ext uri="{FF2B5EF4-FFF2-40B4-BE49-F238E27FC236}">
                    <a16:creationId xmlns:a16="http://schemas.microsoft.com/office/drawing/2014/main" id="{D0E26378-15D1-4BA1-9380-2AC97DA81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204"/>
                <a:ext cx="933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7" name="Rectangle 1438">
                <a:extLst>
                  <a:ext uri="{FF2B5EF4-FFF2-40B4-BE49-F238E27FC236}">
                    <a16:creationId xmlns:a16="http://schemas.microsoft.com/office/drawing/2014/main" id="{9942E87E-5B98-4371-B252-97F879A708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236"/>
                <a:ext cx="933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8" name="Rectangle 1439">
                <a:extLst>
                  <a:ext uri="{FF2B5EF4-FFF2-40B4-BE49-F238E27FC236}">
                    <a16:creationId xmlns:a16="http://schemas.microsoft.com/office/drawing/2014/main" id="{809508C2-304C-4E02-85A7-97E0323D5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268"/>
                <a:ext cx="933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79" name="Rectangle 1440">
                <a:extLst>
                  <a:ext uri="{FF2B5EF4-FFF2-40B4-BE49-F238E27FC236}">
                    <a16:creationId xmlns:a16="http://schemas.microsoft.com/office/drawing/2014/main" id="{BD6DA016-A859-40DC-89FA-A68193E6F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00"/>
                <a:ext cx="933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0" name="Rectangle 1441">
                <a:extLst>
                  <a:ext uri="{FF2B5EF4-FFF2-40B4-BE49-F238E27FC236}">
                    <a16:creationId xmlns:a16="http://schemas.microsoft.com/office/drawing/2014/main" id="{EE5F384D-374D-436F-B457-57E89F34B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32"/>
                <a:ext cx="933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1" name="Rectangle 1442">
                <a:extLst>
                  <a:ext uri="{FF2B5EF4-FFF2-40B4-BE49-F238E27FC236}">
                    <a16:creationId xmlns:a16="http://schemas.microsoft.com/office/drawing/2014/main" id="{33486BA6-C16F-437B-BCF3-9CD1179B5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64"/>
                <a:ext cx="933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2" name="Rectangle 1443">
                <a:extLst>
                  <a:ext uri="{FF2B5EF4-FFF2-40B4-BE49-F238E27FC236}">
                    <a16:creationId xmlns:a16="http://schemas.microsoft.com/office/drawing/2014/main" id="{0DC681BD-A32B-4B93-99BF-7523BE826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396"/>
                <a:ext cx="933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3" name="Rectangle 1444">
                <a:extLst>
                  <a:ext uri="{FF2B5EF4-FFF2-40B4-BE49-F238E27FC236}">
                    <a16:creationId xmlns:a16="http://schemas.microsoft.com/office/drawing/2014/main" id="{1A082533-C3D6-43EB-8291-2170D2D2B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428"/>
                <a:ext cx="933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4" name="Rectangle 1445">
                <a:extLst>
                  <a:ext uri="{FF2B5EF4-FFF2-40B4-BE49-F238E27FC236}">
                    <a16:creationId xmlns:a16="http://schemas.microsoft.com/office/drawing/2014/main" id="{0B13FC6D-2350-4FA1-B2B1-816137D1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460"/>
                <a:ext cx="933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5" name="Rectangle 1446">
                <a:extLst>
                  <a:ext uri="{FF2B5EF4-FFF2-40B4-BE49-F238E27FC236}">
                    <a16:creationId xmlns:a16="http://schemas.microsoft.com/office/drawing/2014/main" id="{2C400F42-E720-4248-B139-372E57F9B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492"/>
                <a:ext cx="933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6" name="Rectangle 1447">
                <a:extLst>
                  <a:ext uri="{FF2B5EF4-FFF2-40B4-BE49-F238E27FC236}">
                    <a16:creationId xmlns:a16="http://schemas.microsoft.com/office/drawing/2014/main" id="{D01EC623-A4AE-415B-A738-E50733CEB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524"/>
                <a:ext cx="933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7" name="Rectangle 1448">
                <a:extLst>
                  <a:ext uri="{FF2B5EF4-FFF2-40B4-BE49-F238E27FC236}">
                    <a16:creationId xmlns:a16="http://schemas.microsoft.com/office/drawing/2014/main" id="{8EC56D09-FE0F-4604-B306-C26F98D03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556"/>
                <a:ext cx="933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8" name="Rectangle 1449">
                <a:extLst>
                  <a:ext uri="{FF2B5EF4-FFF2-40B4-BE49-F238E27FC236}">
                    <a16:creationId xmlns:a16="http://schemas.microsoft.com/office/drawing/2014/main" id="{285AC1A7-88A7-41B6-9294-C679410A2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588"/>
                <a:ext cx="933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89" name="Rectangle 1450">
                <a:extLst>
                  <a:ext uri="{FF2B5EF4-FFF2-40B4-BE49-F238E27FC236}">
                    <a16:creationId xmlns:a16="http://schemas.microsoft.com/office/drawing/2014/main" id="{2C5C0F24-639E-4319-AE98-583ADBFAF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620"/>
                <a:ext cx="933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0" name="Rectangle 1451">
                <a:extLst>
                  <a:ext uri="{FF2B5EF4-FFF2-40B4-BE49-F238E27FC236}">
                    <a16:creationId xmlns:a16="http://schemas.microsoft.com/office/drawing/2014/main" id="{9A6882C1-E968-4249-B2DC-0AB712AB8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652"/>
                <a:ext cx="933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1" name="Rectangle 1452">
                <a:extLst>
                  <a:ext uri="{FF2B5EF4-FFF2-40B4-BE49-F238E27FC236}">
                    <a16:creationId xmlns:a16="http://schemas.microsoft.com/office/drawing/2014/main" id="{E6AA6BD9-0C0A-4906-B813-F458FCBD3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684"/>
                <a:ext cx="933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2" name="Rectangle 1453">
                <a:extLst>
                  <a:ext uri="{FF2B5EF4-FFF2-40B4-BE49-F238E27FC236}">
                    <a16:creationId xmlns:a16="http://schemas.microsoft.com/office/drawing/2014/main" id="{446670E8-69B1-444A-B364-11536A49F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717"/>
                <a:ext cx="933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3" name="Rectangle 1454">
                <a:extLst>
                  <a:ext uri="{FF2B5EF4-FFF2-40B4-BE49-F238E27FC236}">
                    <a16:creationId xmlns:a16="http://schemas.microsoft.com/office/drawing/2014/main" id="{44E91DE1-2367-45C7-8B44-5F297C5DA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748"/>
                <a:ext cx="933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4" name="Rectangle 1455">
                <a:extLst>
                  <a:ext uri="{FF2B5EF4-FFF2-40B4-BE49-F238E27FC236}">
                    <a16:creationId xmlns:a16="http://schemas.microsoft.com/office/drawing/2014/main" id="{FA02C22E-1349-47A0-9C91-6574DC2A8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781"/>
                <a:ext cx="933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5" name="Rectangle 1456">
                <a:extLst>
                  <a:ext uri="{FF2B5EF4-FFF2-40B4-BE49-F238E27FC236}">
                    <a16:creationId xmlns:a16="http://schemas.microsoft.com/office/drawing/2014/main" id="{4F247839-C4D6-4401-B422-A8F83F13A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813"/>
                <a:ext cx="933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6" name="Rectangle 1457">
                <a:extLst>
                  <a:ext uri="{FF2B5EF4-FFF2-40B4-BE49-F238E27FC236}">
                    <a16:creationId xmlns:a16="http://schemas.microsoft.com/office/drawing/2014/main" id="{C69872E7-1065-4996-9906-F528A6000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845"/>
                <a:ext cx="933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7" name="Rectangle 1458">
                <a:extLst>
                  <a:ext uri="{FF2B5EF4-FFF2-40B4-BE49-F238E27FC236}">
                    <a16:creationId xmlns:a16="http://schemas.microsoft.com/office/drawing/2014/main" id="{0EAD5A59-B4CE-45CE-8C9F-2424291D2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877"/>
                <a:ext cx="933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8" name="Rectangle 1459">
                <a:extLst>
                  <a:ext uri="{FF2B5EF4-FFF2-40B4-BE49-F238E27FC236}">
                    <a16:creationId xmlns:a16="http://schemas.microsoft.com/office/drawing/2014/main" id="{F1513763-1355-4786-B9FC-03B7868E0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909"/>
                <a:ext cx="933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7999" name="Rectangle 1460">
                <a:extLst>
                  <a:ext uri="{FF2B5EF4-FFF2-40B4-BE49-F238E27FC236}">
                    <a16:creationId xmlns:a16="http://schemas.microsoft.com/office/drawing/2014/main" id="{74004EF0-8E61-4707-ADE8-DF0A12895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941"/>
                <a:ext cx="933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0" name="Rectangle 1461">
                <a:extLst>
                  <a:ext uri="{FF2B5EF4-FFF2-40B4-BE49-F238E27FC236}">
                    <a16:creationId xmlns:a16="http://schemas.microsoft.com/office/drawing/2014/main" id="{116B459C-6246-421E-86CE-27AB23AFF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3973"/>
                <a:ext cx="933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1" name="Rectangle 1462">
                <a:extLst>
                  <a:ext uri="{FF2B5EF4-FFF2-40B4-BE49-F238E27FC236}">
                    <a16:creationId xmlns:a16="http://schemas.microsoft.com/office/drawing/2014/main" id="{0017CB87-3461-437B-A969-EFA2F13B6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1" y="4005"/>
                <a:ext cx="933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2" name="Rectangle 1463">
                <a:extLst>
                  <a:ext uri="{FF2B5EF4-FFF2-40B4-BE49-F238E27FC236}">
                    <a16:creationId xmlns:a16="http://schemas.microsoft.com/office/drawing/2014/main" id="{FCE1872A-3E84-4BCD-B68A-55E0E6B81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43"/>
                <a:ext cx="933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3" name="Rectangle 1464">
                <a:extLst>
                  <a:ext uri="{FF2B5EF4-FFF2-40B4-BE49-F238E27FC236}">
                    <a16:creationId xmlns:a16="http://schemas.microsoft.com/office/drawing/2014/main" id="{FAEC0FAB-1CBA-49F1-B297-1A6328EE6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76"/>
                <a:ext cx="933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4" name="Rectangle 1465">
                <a:extLst>
                  <a:ext uri="{FF2B5EF4-FFF2-40B4-BE49-F238E27FC236}">
                    <a16:creationId xmlns:a16="http://schemas.microsoft.com/office/drawing/2014/main" id="{7EA62A69-6C6F-46C4-9239-B730C7F5A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108"/>
                <a:ext cx="933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5" name="Rectangle 1466">
                <a:extLst>
                  <a:ext uri="{FF2B5EF4-FFF2-40B4-BE49-F238E27FC236}">
                    <a16:creationId xmlns:a16="http://schemas.microsoft.com/office/drawing/2014/main" id="{156F735D-2D3A-4FF3-8B53-51B3B4A52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140"/>
                <a:ext cx="933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6" name="Rectangle 1467">
                <a:extLst>
                  <a:ext uri="{FF2B5EF4-FFF2-40B4-BE49-F238E27FC236}">
                    <a16:creationId xmlns:a16="http://schemas.microsoft.com/office/drawing/2014/main" id="{AA56C61B-CBD6-4D44-9705-A5875A881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172"/>
                <a:ext cx="933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7" name="Rectangle 1468">
                <a:extLst>
                  <a:ext uri="{FF2B5EF4-FFF2-40B4-BE49-F238E27FC236}">
                    <a16:creationId xmlns:a16="http://schemas.microsoft.com/office/drawing/2014/main" id="{484238A6-CDC2-4AA4-A1F0-8B707A29D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04"/>
                <a:ext cx="933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8" name="Rectangle 1469">
                <a:extLst>
                  <a:ext uri="{FF2B5EF4-FFF2-40B4-BE49-F238E27FC236}">
                    <a16:creationId xmlns:a16="http://schemas.microsoft.com/office/drawing/2014/main" id="{5A8B3832-EEC2-4802-9848-11B347704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36"/>
                <a:ext cx="933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09" name="Rectangle 1470">
                <a:extLst>
                  <a:ext uri="{FF2B5EF4-FFF2-40B4-BE49-F238E27FC236}">
                    <a16:creationId xmlns:a16="http://schemas.microsoft.com/office/drawing/2014/main" id="{6E27E86B-094D-4B61-B0F8-FA8AEF23D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68"/>
                <a:ext cx="933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0" name="Rectangle 1471">
                <a:extLst>
                  <a:ext uri="{FF2B5EF4-FFF2-40B4-BE49-F238E27FC236}">
                    <a16:creationId xmlns:a16="http://schemas.microsoft.com/office/drawing/2014/main" id="{A68A55A6-EFFA-4B06-A882-9D411D2F0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00"/>
                <a:ext cx="933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1" name="Rectangle 1472">
                <a:extLst>
                  <a:ext uri="{FF2B5EF4-FFF2-40B4-BE49-F238E27FC236}">
                    <a16:creationId xmlns:a16="http://schemas.microsoft.com/office/drawing/2014/main" id="{5CFFA693-C74B-4D70-B476-3E85CAEA6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32"/>
                <a:ext cx="933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2" name="Rectangle 1473">
                <a:extLst>
                  <a:ext uri="{FF2B5EF4-FFF2-40B4-BE49-F238E27FC236}">
                    <a16:creationId xmlns:a16="http://schemas.microsoft.com/office/drawing/2014/main" id="{BAB18291-D968-4DDD-9D97-8E7329477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64"/>
                <a:ext cx="933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3" name="Rectangle 1474">
                <a:extLst>
                  <a:ext uri="{FF2B5EF4-FFF2-40B4-BE49-F238E27FC236}">
                    <a16:creationId xmlns:a16="http://schemas.microsoft.com/office/drawing/2014/main" id="{2897121A-5BBB-45A8-B771-F51926381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96"/>
                <a:ext cx="933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4" name="Rectangle 1475">
                <a:extLst>
                  <a:ext uri="{FF2B5EF4-FFF2-40B4-BE49-F238E27FC236}">
                    <a16:creationId xmlns:a16="http://schemas.microsoft.com/office/drawing/2014/main" id="{0CA80A32-D2AF-469B-AE98-521841C9D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28"/>
                <a:ext cx="933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5" name="Rectangle 1476">
                <a:extLst>
                  <a:ext uri="{FF2B5EF4-FFF2-40B4-BE49-F238E27FC236}">
                    <a16:creationId xmlns:a16="http://schemas.microsoft.com/office/drawing/2014/main" id="{9A47CDCB-7C17-47EA-B7BB-A87399850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60"/>
                <a:ext cx="933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6" name="Rectangle 1477">
                <a:extLst>
                  <a:ext uri="{FF2B5EF4-FFF2-40B4-BE49-F238E27FC236}">
                    <a16:creationId xmlns:a16="http://schemas.microsoft.com/office/drawing/2014/main" id="{28B6E044-492A-4099-8048-8CB7DC71F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92"/>
                <a:ext cx="933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7" name="Rectangle 1478">
                <a:extLst>
                  <a:ext uri="{FF2B5EF4-FFF2-40B4-BE49-F238E27FC236}">
                    <a16:creationId xmlns:a16="http://schemas.microsoft.com/office/drawing/2014/main" id="{7281DDEC-2D7D-4A49-8C6E-41C5AE494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524"/>
                <a:ext cx="933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8" name="Rectangle 1479">
                <a:extLst>
                  <a:ext uri="{FF2B5EF4-FFF2-40B4-BE49-F238E27FC236}">
                    <a16:creationId xmlns:a16="http://schemas.microsoft.com/office/drawing/2014/main" id="{3E6320DA-61C0-4289-B5FA-4B36FA5B1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556"/>
                <a:ext cx="933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19" name="Rectangle 1480">
                <a:extLst>
                  <a:ext uri="{FF2B5EF4-FFF2-40B4-BE49-F238E27FC236}">
                    <a16:creationId xmlns:a16="http://schemas.microsoft.com/office/drawing/2014/main" id="{232B4A7C-6A8F-4317-8AF4-E53698F32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588"/>
                <a:ext cx="933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0" name="Rectangle 1481">
                <a:extLst>
                  <a:ext uri="{FF2B5EF4-FFF2-40B4-BE49-F238E27FC236}">
                    <a16:creationId xmlns:a16="http://schemas.microsoft.com/office/drawing/2014/main" id="{08A23151-ECE4-4320-8578-47597878D8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620"/>
                <a:ext cx="933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1" name="Rectangle 1482">
                <a:extLst>
                  <a:ext uri="{FF2B5EF4-FFF2-40B4-BE49-F238E27FC236}">
                    <a16:creationId xmlns:a16="http://schemas.microsoft.com/office/drawing/2014/main" id="{9A3CFA3F-F5C1-405F-A3D9-E1EC000E4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652"/>
                <a:ext cx="933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2" name="Rectangle 1483">
                <a:extLst>
                  <a:ext uri="{FF2B5EF4-FFF2-40B4-BE49-F238E27FC236}">
                    <a16:creationId xmlns:a16="http://schemas.microsoft.com/office/drawing/2014/main" id="{41044C99-BCE4-4F59-979E-AC326927F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684"/>
                <a:ext cx="933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3" name="Rectangle 1484">
                <a:extLst>
                  <a:ext uri="{FF2B5EF4-FFF2-40B4-BE49-F238E27FC236}">
                    <a16:creationId xmlns:a16="http://schemas.microsoft.com/office/drawing/2014/main" id="{8E70BDCF-8416-42B4-8A8D-32D9A93EB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717"/>
                <a:ext cx="933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4" name="Rectangle 1485">
                <a:extLst>
                  <a:ext uri="{FF2B5EF4-FFF2-40B4-BE49-F238E27FC236}">
                    <a16:creationId xmlns:a16="http://schemas.microsoft.com/office/drawing/2014/main" id="{00393740-6243-472D-8259-423E3017E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748"/>
                <a:ext cx="933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5" name="Rectangle 1486">
                <a:extLst>
                  <a:ext uri="{FF2B5EF4-FFF2-40B4-BE49-F238E27FC236}">
                    <a16:creationId xmlns:a16="http://schemas.microsoft.com/office/drawing/2014/main" id="{3BFA7A10-714D-4C87-9127-8471FF944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781"/>
                <a:ext cx="933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6" name="Rectangle 1487">
                <a:extLst>
                  <a:ext uri="{FF2B5EF4-FFF2-40B4-BE49-F238E27FC236}">
                    <a16:creationId xmlns:a16="http://schemas.microsoft.com/office/drawing/2014/main" id="{3F1DCC10-2D83-48AE-8DF5-047C7B8C6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813"/>
                <a:ext cx="933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7" name="Rectangle 1488">
                <a:extLst>
                  <a:ext uri="{FF2B5EF4-FFF2-40B4-BE49-F238E27FC236}">
                    <a16:creationId xmlns:a16="http://schemas.microsoft.com/office/drawing/2014/main" id="{C3D4F427-C901-4DC2-A9EA-07417F582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845"/>
                <a:ext cx="933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8" name="Rectangle 1489">
                <a:extLst>
                  <a:ext uri="{FF2B5EF4-FFF2-40B4-BE49-F238E27FC236}">
                    <a16:creationId xmlns:a16="http://schemas.microsoft.com/office/drawing/2014/main" id="{AADE25C0-3491-4DA5-8987-9DEDE4920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877"/>
                <a:ext cx="933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29" name="Rectangle 1490">
                <a:extLst>
                  <a:ext uri="{FF2B5EF4-FFF2-40B4-BE49-F238E27FC236}">
                    <a16:creationId xmlns:a16="http://schemas.microsoft.com/office/drawing/2014/main" id="{00E8F249-22DB-44C8-A905-D1DCDF440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909"/>
                <a:ext cx="933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0" name="Rectangle 1491">
                <a:extLst>
                  <a:ext uri="{FF2B5EF4-FFF2-40B4-BE49-F238E27FC236}">
                    <a16:creationId xmlns:a16="http://schemas.microsoft.com/office/drawing/2014/main" id="{E49D7274-7E80-43B1-842B-A4105DC0C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941"/>
                <a:ext cx="933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1" name="Rectangle 1492">
                <a:extLst>
                  <a:ext uri="{FF2B5EF4-FFF2-40B4-BE49-F238E27FC236}">
                    <a16:creationId xmlns:a16="http://schemas.microsoft.com/office/drawing/2014/main" id="{1C7A24E4-2BDA-4A1C-838B-3B73452ED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973"/>
                <a:ext cx="933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2" name="Rectangle 1493">
                <a:extLst>
                  <a:ext uri="{FF2B5EF4-FFF2-40B4-BE49-F238E27FC236}">
                    <a16:creationId xmlns:a16="http://schemas.microsoft.com/office/drawing/2014/main" id="{0D17D9D1-12D9-4C41-9253-EE83DC9DC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4005"/>
                <a:ext cx="933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3" name="Rectangle 1494">
                <a:extLst>
                  <a:ext uri="{FF2B5EF4-FFF2-40B4-BE49-F238E27FC236}">
                    <a16:creationId xmlns:a16="http://schemas.microsoft.com/office/drawing/2014/main" id="{FBD3F830-3FF7-4FD6-B45C-3C5A8DE1C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59"/>
                <a:ext cx="933" cy="96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4" name="Rectangle 1495">
                <a:extLst>
                  <a:ext uri="{FF2B5EF4-FFF2-40B4-BE49-F238E27FC236}">
                    <a16:creationId xmlns:a16="http://schemas.microsoft.com/office/drawing/2014/main" id="{C1C3FCF3-EF47-44B3-859A-F1D914BF7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43"/>
                <a:ext cx="933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5" name="Rectangle 1496">
                <a:extLst>
                  <a:ext uri="{FF2B5EF4-FFF2-40B4-BE49-F238E27FC236}">
                    <a16:creationId xmlns:a16="http://schemas.microsoft.com/office/drawing/2014/main" id="{AB5D5F24-579A-4018-8BD5-27F1D953F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076"/>
                <a:ext cx="933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6" name="Rectangle 1497">
                <a:extLst>
                  <a:ext uri="{FF2B5EF4-FFF2-40B4-BE49-F238E27FC236}">
                    <a16:creationId xmlns:a16="http://schemas.microsoft.com/office/drawing/2014/main" id="{6CB5B450-62DE-4B09-9EB5-59E8A3912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108"/>
                <a:ext cx="933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7" name="Rectangle 1498">
                <a:extLst>
                  <a:ext uri="{FF2B5EF4-FFF2-40B4-BE49-F238E27FC236}">
                    <a16:creationId xmlns:a16="http://schemas.microsoft.com/office/drawing/2014/main" id="{82F85EE9-F0CF-4C57-8831-8A155FC73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140"/>
                <a:ext cx="933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8" name="Rectangle 1499">
                <a:extLst>
                  <a:ext uri="{FF2B5EF4-FFF2-40B4-BE49-F238E27FC236}">
                    <a16:creationId xmlns:a16="http://schemas.microsoft.com/office/drawing/2014/main" id="{6C1B6A8C-3921-46C1-8239-637F32CCE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172"/>
                <a:ext cx="933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39" name="Rectangle 1500">
                <a:extLst>
                  <a:ext uri="{FF2B5EF4-FFF2-40B4-BE49-F238E27FC236}">
                    <a16:creationId xmlns:a16="http://schemas.microsoft.com/office/drawing/2014/main" id="{5A1D2E1C-EF2D-435E-909D-4AB6A25BF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04"/>
                <a:ext cx="933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0" name="Rectangle 1501">
                <a:extLst>
                  <a:ext uri="{FF2B5EF4-FFF2-40B4-BE49-F238E27FC236}">
                    <a16:creationId xmlns:a16="http://schemas.microsoft.com/office/drawing/2014/main" id="{E770C40A-A742-439E-8B87-C5A9B5491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36"/>
                <a:ext cx="933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1" name="Rectangle 1502">
                <a:extLst>
                  <a:ext uri="{FF2B5EF4-FFF2-40B4-BE49-F238E27FC236}">
                    <a16:creationId xmlns:a16="http://schemas.microsoft.com/office/drawing/2014/main" id="{305AFD53-E336-400E-8224-8AD204611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268"/>
                <a:ext cx="933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2" name="Rectangle 1503">
                <a:extLst>
                  <a:ext uri="{FF2B5EF4-FFF2-40B4-BE49-F238E27FC236}">
                    <a16:creationId xmlns:a16="http://schemas.microsoft.com/office/drawing/2014/main" id="{478703C9-777B-41FD-9296-345D6CF36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00"/>
                <a:ext cx="933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3" name="Rectangle 1504">
                <a:extLst>
                  <a:ext uri="{FF2B5EF4-FFF2-40B4-BE49-F238E27FC236}">
                    <a16:creationId xmlns:a16="http://schemas.microsoft.com/office/drawing/2014/main" id="{628AAAC4-58C0-474B-9CC4-50344AE81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32"/>
                <a:ext cx="933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4" name="Rectangle 1505">
                <a:extLst>
                  <a:ext uri="{FF2B5EF4-FFF2-40B4-BE49-F238E27FC236}">
                    <a16:creationId xmlns:a16="http://schemas.microsoft.com/office/drawing/2014/main" id="{980A8D3D-3066-4931-BFD6-2FF7DC6C2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64"/>
                <a:ext cx="933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5" name="Rectangle 1506">
                <a:extLst>
                  <a:ext uri="{FF2B5EF4-FFF2-40B4-BE49-F238E27FC236}">
                    <a16:creationId xmlns:a16="http://schemas.microsoft.com/office/drawing/2014/main" id="{F0B119BB-AC13-4D92-9321-3EDE7B246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396"/>
                <a:ext cx="933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6" name="Rectangle 1507">
                <a:extLst>
                  <a:ext uri="{FF2B5EF4-FFF2-40B4-BE49-F238E27FC236}">
                    <a16:creationId xmlns:a16="http://schemas.microsoft.com/office/drawing/2014/main" id="{1460202B-94D5-46DD-9E0B-D5A89D3DA5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28"/>
                <a:ext cx="933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7" name="Rectangle 1508">
                <a:extLst>
                  <a:ext uri="{FF2B5EF4-FFF2-40B4-BE49-F238E27FC236}">
                    <a16:creationId xmlns:a16="http://schemas.microsoft.com/office/drawing/2014/main" id="{4CD80F50-B1EB-43DC-A0CA-514EAE2D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60"/>
                <a:ext cx="933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8" name="Rectangle 1509">
                <a:extLst>
                  <a:ext uri="{FF2B5EF4-FFF2-40B4-BE49-F238E27FC236}">
                    <a16:creationId xmlns:a16="http://schemas.microsoft.com/office/drawing/2014/main" id="{3E06876E-3942-4E53-B32B-32CF5B900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492"/>
                <a:ext cx="933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49" name="Rectangle 1510">
                <a:extLst>
                  <a:ext uri="{FF2B5EF4-FFF2-40B4-BE49-F238E27FC236}">
                    <a16:creationId xmlns:a16="http://schemas.microsoft.com/office/drawing/2014/main" id="{CD12381A-BFA5-4B8C-894B-CD9705CBE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524"/>
                <a:ext cx="933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0" name="Rectangle 1511">
                <a:extLst>
                  <a:ext uri="{FF2B5EF4-FFF2-40B4-BE49-F238E27FC236}">
                    <a16:creationId xmlns:a16="http://schemas.microsoft.com/office/drawing/2014/main" id="{7816CFC6-89FF-4685-90D6-414728A64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556"/>
                <a:ext cx="933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1" name="Rectangle 1512">
                <a:extLst>
                  <a:ext uri="{FF2B5EF4-FFF2-40B4-BE49-F238E27FC236}">
                    <a16:creationId xmlns:a16="http://schemas.microsoft.com/office/drawing/2014/main" id="{14B0765E-192C-41D5-9256-43AFC0B99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588"/>
                <a:ext cx="933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2" name="Rectangle 1513">
                <a:extLst>
                  <a:ext uri="{FF2B5EF4-FFF2-40B4-BE49-F238E27FC236}">
                    <a16:creationId xmlns:a16="http://schemas.microsoft.com/office/drawing/2014/main" id="{0CC54F23-47EA-429B-A070-A9524373A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620"/>
                <a:ext cx="933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3" name="Rectangle 1514">
                <a:extLst>
                  <a:ext uri="{FF2B5EF4-FFF2-40B4-BE49-F238E27FC236}">
                    <a16:creationId xmlns:a16="http://schemas.microsoft.com/office/drawing/2014/main" id="{6D62EFE9-9264-4B02-95EA-89468B090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652"/>
                <a:ext cx="933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4" name="Rectangle 1515">
                <a:extLst>
                  <a:ext uri="{FF2B5EF4-FFF2-40B4-BE49-F238E27FC236}">
                    <a16:creationId xmlns:a16="http://schemas.microsoft.com/office/drawing/2014/main" id="{046BA0CD-1E2E-4A78-8627-EB55301E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684"/>
                <a:ext cx="933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5" name="Rectangle 1516">
                <a:extLst>
                  <a:ext uri="{FF2B5EF4-FFF2-40B4-BE49-F238E27FC236}">
                    <a16:creationId xmlns:a16="http://schemas.microsoft.com/office/drawing/2014/main" id="{ACC27CB8-38ED-4AC3-8D60-6A32AD709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717"/>
                <a:ext cx="933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6" name="Rectangle 1517">
                <a:extLst>
                  <a:ext uri="{FF2B5EF4-FFF2-40B4-BE49-F238E27FC236}">
                    <a16:creationId xmlns:a16="http://schemas.microsoft.com/office/drawing/2014/main" id="{DC8825D6-A212-4922-B674-F375F6C6C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748"/>
                <a:ext cx="933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7" name="Rectangle 1518">
                <a:extLst>
                  <a:ext uri="{FF2B5EF4-FFF2-40B4-BE49-F238E27FC236}">
                    <a16:creationId xmlns:a16="http://schemas.microsoft.com/office/drawing/2014/main" id="{65856FD1-A2DB-49D7-850F-FACC57442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781"/>
                <a:ext cx="933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8" name="Rectangle 1519">
                <a:extLst>
                  <a:ext uri="{FF2B5EF4-FFF2-40B4-BE49-F238E27FC236}">
                    <a16:creationId xmlns:a16="http://schemas.microsoft.com/office/drawing/2014/main" id="{EFE466C5-5C3E-4D5C-AB76-18D5C44D3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813"/>
                <a:ext cx="933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59" name="Rectangle 1520">
                <a:extLst>
                  <a:ext uri="{FF2B5EF4-FFF2-40B4-BE49-F238E27FC236}">
                    <a16:creationId xmlns:a16="http://schemas.microsoft.com/office/drawing/2014/main" id="{6E9BEFCA-6EC3-4A6B-A1B8-E8275028B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845"/>
                <a:ext cx="933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0" name="Rectangle 1521">
                <a:extLst>
                  <a:ext uri="{FF2B5EF4-FFF2-40B4-BE49-F238E27FC236}">
                    <a16:creationId xmlns:a16="http://schemas.microsoft.com/office/drawing/2014/main" id="{0D53525B-9BC8-42D2-BBE6-CA3307956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877"/>
                <a:ext cx="933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1" name="Rectangle 1522">
                <a:extLst>
                  <a:ext uri="{FF2B5EF4-FFF2-40B4-BE49-F238E27FC236}">
                    <a16:creationId xmlns:a16="http://schemas.microsoft.com/office/drawing/2014/main" id="{B3B333B3-1896-45B1-A676-E664CA2AE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909"/>
                <a:ext cx="933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2" name="Rectangle 1523">
                <a:extLst>
                  <a:ext uri="{FF2B5EF4-FFF2-40B4-BE49-F238E27FC236}">
                    <a16:creationId xmlns:a16="http://schemas.microsoft.com/office/drawing/2014/main" id="{D766E3FE-FCB9-4112-A95A-6F3168BE3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941"/>
                <a:ext cx="933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3" name="Rectangle 1524">
                <a:extLst>
                  <a:ext uri="{FF2B5EF4-FFF2-40B4-BE49-F238E27FC236}">
                    <a16:creationId xmlns:a16="http://schemas.microsoft.com/office/drawing/2014/main" id="{B37D8975-9950-4B6C-B93A-6185D6F3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3973"/>
                <a:ext cx="933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4" name="Rectangle 1525">
                <a:extLst>
                  <a:ext uri="{FF2B5EF4-FFF2-40B4-BE49-F238E27FC236}">
                    <a16:creationId xmlns:a16="http://schemas.microsoft.com/office/drawing/2014/main" id="{A69AAA89-3159-4C3E-84F9-52640ED92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4005"/>
                <a:ext cx="933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5" name="Rectangle 1526">
                <a:extLst>
                  <a:ext uri="{FF2B5EF4-FFF2-40B4-BE49-F238E27FC236}">
                    <a16:creationId xmlns:a16="http://schemas.microsoft.com/office/drawing/2014/main" id="{769134FE-74F8-4F92-B1AE-411EFF57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3"/>
                <a:ext cx="934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6" name="Rectangle 1527">
                <a:extLst>
                  <a:ext uri="{FF2B5EF4-FFF2-40B4-BE49-F238E27FC236}">
                    <a16:creationId xmlns:a16="http://schemas.microsoft.com/office/drawing/2014/main" id="{9BBB4538-FCE4-43A8-8D53-8D944C364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76"/>
                <a:ext cx="934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7" name="Rectangle 1528">
                <a:extLst>
                  <a:ext uri="{FF2B5EF4-FFF2-40B4-BE49-F238E27FC236}">
                    <a16:creationId xmlns:a16="http://schemas.microsoft.com/office/drawing/2014/main" id="{2C80C51B-EE7E-4DED-94F6-1A2CC581A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108"/>
                <a:ext cx="934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8" name="Rectangle 1529">
                <a:extLst>
                  <a:ext uri="{FF2B5EF4-FFF2-40B4-BE49-F238E27FC236}">
                    <a16:creationId xmlns:a16="http://schemas.microsoft.com/office/drawing/2014/main" id="{E6D5A7D9-6C50-4924-8B2E-D286C848A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140"/>
                <a:ext cx="934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69" name="Rectangle 1530">
                <a:extLst>
                  <a:ext uri="{FF2B5EF4-FFF2-40B4-BE49-F238E27FC236}">
                    <a16:creationId xmlns:a16="http://schemas.microsoft.com/office/drawing/2014/main" id="{4DED5CD4-B9BD-4842-A301-A9DC084A4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172"/>
                <a:ext cx="934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0" name="Rectangle 1531">
                <a:extLst>
                  <a:ext uri="{FF2B5EF4-FFF2-40B4-BE49-F238E27FC236}">
                    <a16:creationId xmlns:a16="http://schemas.microsoft.com/office/drawing/2014/main" id="{F1F83648-3D9B-49D3-9C9A-CB0B04BFE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204"/>
                <a:ext cx="934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1" name="Rectangle 1532">
                <a:extLst>
                  <a:ext uri="{FF2B5EF4-FFF2-40B4-BE49-F238E27FC236}">
                    <a16:creationId xmlns:a16="http://schemas.microsoft.com/office/drawing/2014/main" id="{365CA040-D8A9-4CD1-86CD-C298573EB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236"/>
                <a:ext cx="934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2" name="Rectangle 1533">
                <a:extLst>
                  <a:ext uri="{FF2B5EF4-FFF2-40B4-BE49-F238E27FC236}">
                    <a16:creationId xmlns:a16="http://schemas.microsoft.com/office/drawing/2014/main" id="{73EB8C14-FCDD-4C3B-B397-F8F45A627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268"/>
                <a:ext cx="934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3" name="Rectangle 1534">
                <a:extLst>
                  <a:ext uri="{FF2B5EF4-FFF2-40B4-BE49-F238E27FC236}">
                    <a16:creationId xmlns:a16="http://schemas.microsoft.com/office/drawing/2014/main" id="{CDEF1689-2305-4E90-8CF3-0D8A8BA6C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00"/>
                <a:ext cx="934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4" name="Rectangle 1535">
                <a:extLst>
                  <a:ext uri="{FF2B5EF4-FFF2-40B4-BE49-F238E27FC236}">
                    <a16:creationId xmlns:a16="http://schemas.microsoft.com/office/drawing/2014/main" id="{7BD9252B-F9C8-44BA-8082-03217CC80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32"/>
                <a:ext cx="934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5" name="Rectangle 1536">
                <a:extLst>
                  <a:ext uri="{FF2B5EF4-FFF2-40B4-BE49-F238E27FC236}">
                    <a16:creationId xmlns:a16="http://schemas.microsoft.com/office/drawing/2014/main" id="{34A1FF2F-1298-423C-97C6-8F672253D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64"/>
                <a:ext cx="934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6" name="Rectangle 1537">
                <a:extLst>
                  <a:ext uri="{FF2B5EF4-FFF2-40B4-BE49-F238E27FC236}">
                    <a16:creationId xmlns:a16="http://schemas.microsoft.com/office/drawing/2014/main" id="{8FA0BFA2-BE5D-439D-87EC-E849FBEB8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96"/>
                <a:ext cx="934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7" name="Rectangle 1538">
                <a:extLst>
                  <a:ext uri="{FF2B5EF4-FFF2-40B4-BE49-F238E27FC236}">
                    <a16:creationId xmlns:a16="http://schemas.microsoft.com/office/drawing/2014/main" id="{ABD36FCA-4CD2-4D3B-9DF6-7ABA336D7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428"/>
                <a:ext cx="934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8" name="Rectangle 1539">
                <a:extLst>
                  <a:ext uri="{FF2B5EF4-FFF2-40B4-BE49-F238E27FC236}">
                    <a16:creationId xmlns:a16="http://schemas.microsoft.com/office/drawing/2014/main" id="{7C652AB6-FFCA-4A5E-8058-9AF689F3D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460"/>
                <a:ext cx="934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79" name="Rectangle 1540">
                <a:extLst>
                  <a:ext uri="{FF2B5EF4-FFF2-40B4-BE49-F238E27FC236}">
                    <a16:creationId xmlns:a16="http://schemas.microsoft.com/office/drawing/2014/main" id="{EDC9BB24-DD06-4005-BB53-A97EBB8FB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492"/>
                <a:ext cx="934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0" name="Rectangle 1541">
                <a:extLst>
                  <a:ext uri="{FF2B5EF4-FFF2-40B4-BE49-F238E27FC236}">
                    <a16:creationId xmlns:a16="http://schemas.microsoft.com/office/drawing/2014/main" id="{C2B5B5A2-4ABA-4F2E-86FA-86F87743C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524"/>
                <a:ext cx="934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1" name="Rectangle 1542">
                <a:extLst>
                  <a:ext uri="{FF2B5EF4-FFF2-40B4-BE49-F238E27FC236}">
                    <a16:creationId xmlns:a16="http://schemas.microsoft.com/office/drawing/2014/main" id="{3E3A16EE-AC3E-4266-B230-66D756B0C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556"/>
                <a:ext cx="934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2" name="Rectangle 1543">
                <a:extLst>
                  <a:ext uri="{FF2B5EF4-FFF2-40B4-BE49-F238E27FC236}">
                    <a16:creationId xmlns:a16="http://schemas.microsoft.com/office/drawing/2014/main" id="{A722FB24-B845-43D4-836B-6417240C6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588"/>
                <a:ext cx="934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3" name="Rectangle 1544">
                <a:extLst>
                  <a:ext uri="{FF2B5EF4-FFF2-40B4-BE49-F238E27FC236}">
                    <a16:creationId xmlns:a16="http://schemas.microsoft.com/office/drawing/2014/main" id="{0341E1D7-8C48-4E2B-B4FA-5506D91A6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620"/>
                <a:ext cx="934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4" name="Rectangle 1545">
                <a:extLst>
                  <a:ext uri="{FF2B5EF4-FFF2-40B4-BE49-F238E27FC236}">
                    <a16:creationId xmlns:a16="http://schemas.microsoft.com/office/drawing/2014/main" id="{2620D39E-C12E-4DFD-8629-71273DAC0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652"/>
                <a:ext cx="934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5" name="Rectangle 1546">
                <a:extLst>
                  <a:ext uri="{FF2B5EF4-FFF2-40B4-BE49-F238E27FC236}">
                    <a16:creationId xmlns:a16="http://schemas.microsoft.com/office/drawing/2014/main" id="{4567B167-C5E9-4D38-8BDC-8A4B949B5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684"/>
                <a:ext cx="934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6" name="Rectangle 1547">
                <a:extLst>
                  <a:ext uri="{FF2B5EF4-FFF2-40B4-BE49-F238E27FC236}">
                    <a16:creationId xmlns:a16="http://schemas.microsoft.com/office/drawing/2014/main" id="{84AA68AC-1268-4B94-B269-21BD3850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717"/>
                <a:ext cx="934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7" name="Rectangle 1548">
                <a:extLst>
                  <a:ext uri="{FF2B5EF4-FFF2-40B4-BE49-F238E27FC236}">
                    <a16:creationId xmlns:a16="http://schemas.microsoft.com/office/drawing/2014/main" id="{E9229F09-8D4D-4139-97DA-C4573F6AF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748"/>
                <a:ext cx="934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8" name="Rectangle 1549">
                <a:extLst>
                  <a:ext uri="{FF2B5EF4-FFF2-40B4-BE49-F238E27FC236}">
                    <a16:creationId xmlns:a16="http://schemas.microsoft.com/office/drawing/2014/main" id="{F853EC5D-8E8B-4729-9CAF-CC11877CB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781"/>
                <a:ext cx="934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89" name="Rectangle 1550">
                <a:extLst>
                  <a:ext uri="{FF2B5EF4-FFF2-40B4-BE49-F238E27FC236}">
                    <a16:creationId xmlns:a16="http://schemas.microsoft.com/office/drawing/2014/main" id="{0CDF7D0B-C016-4832-8D7D-96290D07D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813"/>
                <a:ext cx="934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0" name="Rectangle 1551">
                <a:extLst>
                  <a:ext uri="{FF2B5EF4-FFF2-40B4-BE49-F238E27FC236}">
                    <a16:creationId xmlns:a16="http://schemas.microsoft.com/office/drawing/2014/main" id="{F8E341FB-0F01-462E-927A-8A520A7E5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845"/>
                <a:ext cx="934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1" name="Rectangle 1552">
                <a:extLst>
                  <a:ext uri="{FF2B5EF4-FFF2-40B4-BE49-F238E27FC236}">
                    <a16:creationId xmlns:a16="http://schemas.microsoft.com/office/drawing/2014/main" id="{054820E0-9AF9-4F1E-9B41-4DF66FD2F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877"/>
                <a:ext cx="934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2" name="Rectangle 1553">
                <a:extLst>
                  <a:ext uri="{FF2B5EF4-FFF2-40B4-BE49-F238E27FC236}">
                    <a16:creationId xmlns:a16="http://schemas.microsoft.com/office/drawing/2014/main" id="{8E1C298C-CD00-48DE-9DB4-A23199378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909"/>
                <a:ext cx="934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3" name="Rectangle 1554">
                <a:extLst>
                  <a:ext uri="{FF2B5EF4-FFF2-40B4-BE49-F238E27FC236}">
                    <a16:creationId xmlns:a16="http://schemas.microsoft.com/office/drawing/2014/main" id="{4D475D03-9978-480D-B423-17F9C06F8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941"/>
                <a:ext cx="934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4" name="Rectangle 1555">
                <a:extLst>
                  <a:ext uri="{FF2B5EF4-FFF2-40B4-BE49-F238E27FC236}">
                    <a16:creationId xmlns:a16="http://schemas.microsoft.com/office/drawing/2014/main" id="{3B5EB76C-A92D-4986-999D-91F712B88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973"/>
                <a:ext cx="934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5" name="Rectangle 1556">
                <a:extLst>
                  <a:ext uri="{FF2B5EF4-FFF2-40B4-BE49-F238E27FC236}">
                    <a16:creationId xmlns:a16="http://schemas.microsoft.com/office/drawing/2014/main" id="{A8D08018-F1E7-45F6-BD8A-D3C228437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4005"/>
                <a:ext cx="934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6" name="Rectangle 1557">
                <a:extLst>
                  <a:ext uri="{FF2B5EF4-FFF2-40B4-BE49-F238E27FC236}">
                    <a16:creationId xmlns:a16="http://schemas.microsoft.com/office/drawing/2014/main" id="{987358DE-EE98-4E8F-B5F0-A590F4238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59"/>
                <a:ext cx="934" cy="96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7" name="Rectangle 1558">
                <a:extLst>
                  <a:ext uri="{FF2B5EF4-FFF2-40B4-BE49-F238E27FC236}">
                    <a16:creationId xmlns:a16="http://schemas.microsoft.com/office/drawing/2014/main" id="{35A433C6-6C48-4EE0-8A40-451A5F7F5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43"/>
                <a:ext cx="934" cy="33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8" name="Rectangle 1559">
                <a:extLst>
                  <a:ext uri="{FF2B5EF4-FFF2-40B4-BE49-F238E27FC236}">
                    <a16:creationId xmlns:a16="http://schemas.microsoft.com/office/drawing/2014/main" id="{5C955452-A783-44DF-99A3-B02354DFF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076"/>
                <a:ext cx="934" cy="32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099" name="Rectangle 1560">
                <a:extLst>
                  <a:ext uri="{FF2B5EF4-FFF2-40B4-BE49-F238E27FC236}">
                    <a16:creationId xmlns:a16="http://schemas.microsoft.com/office/drawing/2014/main" id="{9D8A0595-F520-4C3D-8F53-5A1BE2E1A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108"/>
                <a:ext cx="934" cy="32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0" name="Rectangle 1561">
                <a:extLst>
                  <a:ext uri="{FF2B5EF4-FFF2-40B4-BE49-F238E27FC236}">
                    <a16:creationId xmlns:a16="http://schemas.microsoft.com/office/drawing/2014/main" id="{543B6CD3-B554-4936-AC72-C771A7130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140"/>
                <a:ext cx="934" cy="32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1" name="Rectangle 1562">
                <a:extLst>
                  <a:ext uri="{FF2B5EF4-FFF2-40B4-BE49-F238E27FC236}">
                    <a16:creationId xmlns:a16="http://schemas.microsoft.com/office/drawing/2014/main" id="{D60D3DA0-A6B2-4517-B5C5-035F836C5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172"/>
                <a:ext cx="934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2" name="Rectangle 1563">
                <a:extLst>
                  <a:ext uri="{FF2B5EF4-FFF2-40B4-BE49-F238E27FC236}">
                    <a16:creationId xmlns:a16="http://schemas.microsoft.com/office/drawing/2014/main" id="{7815106D-A086-4698-B5E0-F878AFCF3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204"/>
                <a:ext cx="934" cy="32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3" name="Rectangle 1564">
                <a:extLst>
                  <a:ext uri="{FF2B5EF4-FFF2-40B4-BE49-F238E27FC236}">
                    <a16:creationId xmlns:a16="http://schemas.microsoft.com/office/drawing/2014/main" id="{F22C428C-4AC6-4CB1-96EF-3D24AEC320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236"/>
                <a:ext cx="934" cy="32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4" name="Rectangle 1565">
                <a:extLst>
                  <a:ext uri="{FF2B5EF4-FFF2-40B4-BE49-F238E27FC236}">
                    <a16:creationId xmlns:a16="http://schemas.microsoft.com/office/drawing/2014/main" id="{DF8D2650-AA6A-4E9E-8C2D-725C956CE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268"/>
                <a:ext cx="934" cy="32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5" name="Rectangle 1566">
                <a:extLst>
                  <a:ext uri="{FF2B5EF4-FFF2-40B4-BE49-F238E27FC236}">
                    <a16:creationId xmlns:a16="http://schemas.microsoft.com/office/drawing/2014/main" id="{236BFCEC-3B54-4398-9B9F-1E3E0A919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00"/>
                <a:ext cx="934" cy="32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6" name="Rectangle 1567">
                <a:extLst>
                  <a:ext uri="{FF2B5EF4-FFF2-40B4-BE49-F238E27FC236}">
                    <a16:creationId xmlns:a16="http://schemas.microsoft.com/office/drawing/2014/main" id="{B3B228F0-E4ED-4AD5-9494-F92F48C3F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32"/>
                <a:ext cx="934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7" name="Rectangle 1568">
                <a:extLst>
                  <a:ext uri="{FF2B5EF4-FFF2-40B4-BE49-F238E27FC236}">
                    <a16:creationId xmlns:a16="http://schemas.microsoft.com/office/drawing/2014/main" id="{63A3B66F-2413-4465-A968-BA2F5BE71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64"/>
                <a:ext cx="934" cy="32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8" name="Rectangle 1569">
                <a:extLst>
                  <a:ext uri="{FF2B5EF4-FFF2-40B4-BE49-F238E27FC236}">
                    <a16:creationId xmlns:a16="http://schemas.microsoft.com/office/drawing/2014/main" id="{C7DB5FC7-8F7F-4456-A92C-053A35E85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396"/>
                <a:ext cx="934" cy="32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09" name="Rectangle 1570">
                <a:extLst>
                  <a:ext uri="{FF2B5EF4-FFF2-40B4-BE49-F238E27FC236}">
                    <a16:creationId xmlns:a16="http://schemas.microsoft.com/office/drawing/2014/main" id="{557C958C-A64F-4F17-9AF1-DF407E7D9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428"/>
                <a:ext cx="934" cy="32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0" name="Rectangle 1571">
                <a:extLst>
                  <a:ext uri="{FF2B5EF4-FFF2-40B4-BE49-F238E27FC236}">
                    <a16:creationId xmlns:a16="http://schemas.microsoft.com/office/drawing/2014/main" id="{B8CE0AB8-CE6B-43B1-B9A0-7BA3A2B62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460"/>
                <a:ext cx="934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1" name="Rectangle 1572">
                <a:extLst>
                  <a:ext uri="{FF2B5EF4-FFF2-40B4-BE49-F238E27FC236}">
                    <a16:creationId xmlns:a16="http://schemas.microsoft.com/office/drawing/2014/main" id="{39E8247F-9373-4973-8CE1-885E187CA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492"/>
                <a:ext cx="934" cy="32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2" name="Rectangle 1573">
                <a:extLst>
                  <a:ext uri="{FF2B5EF4-FFF2-40B4-BE49-F238E27FC236}">
                    <a16:creationId xmlns:a16="http://schemas.microsoft.com/office/drawing/2014/main" id="{49AEE2BD-65B7-4CB8-9D8E-571D37BCA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524"/>
                <a:ext cx="934" cy="32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3" name="Rectangle 1574">
                <a:extLst>
                  <a:ext uri="{FF2B5EF4-FFF2-40B4-BE49-F238E27FC236}">
                    <a16:creationId xmlns:a16="http://schemas.microsoft.com/office/drawing/2014/main" id="{FED252F4-240B-4CEE-81A3-0E606A261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556"/>
                <a:ext cx="934" cy="32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4" name="Rectangle 1575">
                <a:extLst>
                  <a:ext uri="{FF2B5EF4-FFF2-40B4-BE49-F238E27FC236}">
                    <a16:creationId xmlns:a16="http://schemas.microsoft.com/office/drawing/2014/main" id="{06C083AF-FF04-423D-AC99-DA5FD66E5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588"/>
                <a:ext cx="934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5" name="Rectangle 1576">
                <a:extLst>
                  <a:ext uri="{FF2B5EF4-FFF2-40B4-BE49-F238E27FC236}">
                    <a16:creationId xmlns:a16="http://schemas.microsoft.com/office/drawing/2014/main" id="{21CD9499-A92C-42E8-81BA-5938115B8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620"/>
                <a:ext cx="934" cy="32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6" name="Rectangle 1577">
                <a:extLst>
                  <a:ext uri="{FF2B5EF4-FFF2-40B4-BE49-F238E27FC236}">
                    <a16:creationId xmlns:a16="http://schemas.microsoft.com/office/drawing/2014/main" id="{AAD386E4-A5F0-4D90-AC78-B1317FEB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652"/>
                <a:ext cx="934" cy="32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7" name="Rectangle 1578">
                <a:extLst>
                  <a:ext uri="{FF2B5EF4-FFF2-40B4-BE49-F238E27FC236}">
                    <a16:creationId xmlns:a16="http://schemas.microsoft.com/office/drawing/2014/main" id="{598A4C7D-8C69-4EFE-BB13-A23C365D8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684"/>
                <a:ext cx="934" cy="33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8" name="Rectangle 1579">
                <a:extLst>
                  <a:ext uri="{FF2B5EF4-FFF2-40B4-BE49-F238E27FC236}">
                    <a16:creationId xmlns:a16="http://schemas.microsoft.com/office/drawing/2014/main" id="{FAB95AD9-FA71-49FC-BD35-EB198D055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717"/>
                <a:ext cx="934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19" name="Rectangle 1580">
                <a:extLst>
                  <a:ext uri="{FF2B5EF4-FFF2-40B4-BE49-F238E27FC236}">
                    <a16:creationId xmlns:a16="http://schemas.microsoft.com/office/drawing/2014/main" id="{98D5DAE5-889B-443F-A798-2EA8CC02D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748"/>
                <a:ext cx="934" cy="33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0" name="Rectangle 1581">
                <a:extLst>
                  <a:ext uri="{FF2B5EF4-FFF2-40B4-BE49-F238E27FC236}">
                    <a16:creationId xmlns:a16="http://schemas.microsoft.com/office/drawing/2014/main" id="{44AA6A5A-0B6C-493E-9455-7C5B64269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781"/>
                <a:ext cx="934" cy="32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1" name="Rectangle 1582">
                <a:extLst>
                  <a:ext uri="{FF2B5EF4-FFF2-40B4-BE49-F238E27FC236}">
                    <a16:creationId xmlns:a16="http://schemas.microsoft.com/office/drawing/2014/main" id="{610477B1-739C-471B-A9CE-1D90368C4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813"/>
                <a:ext cx="934" cy="32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2" name="Rectangle 1583">
                <a:extLst>
                  <a:ext uri="{FF2B5EF4-FFF2-40B4-BE49-F238E27FC236}">
                    <a16:creationId xmlns:a16="http://schemas.microsoft.com/office/drawing/2014/main" id="{BF99AE4B-0A41-4C32-B97B-23D90A833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845"/>
                <a:ext cx="934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3" name="Rectangle 1584">
                <a:extLst>
                  <a:ext uri="{FF2B5EF4-FFF2-40B4-BE49-F238E27FC236}">
                    <a16:creationId xmlns:a16="http://schemas.microsoft.com/office/drawing/2014/main" id="{853A9264-31DE-4C27-85E8-7F4479FE9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877"/>
                <a:ext cx="934" cy="32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4" name="Rectangle 1585">
                <a:extLst>
                  <a:ext uri="{FF2B5EF4-FFF2-40B4-BE49-F238E27FC236}">
                    <a16:creationId xmlns:a16="http://schemas.microsoft.com/office/drawing/2014/main" id="{9291B270-9B29-4E32-82B5-A8E47D21D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909"/>
                <a:ext cx="934" cy="32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5" name="Rectangle 1586">
                <a:extLst>
                  <a:ext uri="{FF2B5EF4-FFF2-40B4-BE49-F238E27FC236}">
                    <a16:creationId xmlns:a16="http://schemas.microsoft.com/office/drawing/2014/main" id="{50899502-BF9A-45EC-9ABC-861E2541C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941"/>
                <a:ext cx="934" cy="32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6" name="Rectangle 1587">
                <a:extLst>
                  <a:ext uri="{FF2B5EF4-FFF2-40B4-BE49-F238E27FC236}">
                    <a16:creationId xmlns:a16="http://schemas.microsoft.com/office/drawing/2014/main" id="{19C7C5DB-833A-4668-980D-F982A9B7A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3973"/>
                <a:ext cx="934" cy="32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7" name="Rectangle 1588">
                <a:extLst>
                  <a:ext uri="{FF2B5EF4-FFF2-40B4-BE49-F238E27FC236}">
                    <a16:creationId xmlns:a16="http://schemas.microsoft.com/office/drawing/2014/main" id="{E6992262-A2AF-4F48-9F28-BDB326BEB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7" y="4005"/>
                <a:ext cx="934" cy="16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38128" name="Rectangle 1589">
                <a:extLst>
                  <a:ext uri="{FF2B5EF4-FFF2-40B4-BE49-F238E27FC236}">
                    <a16:creationId xmlns:a16="http://schemas.microsoft.com/office/drawing/2014/main" id="{4488D807-B4B7-48BE-8784-38B4D9DFB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11" y="522"/>
                <a:ext cx="789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Población/Nivel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29" name="Rectangle 1590">
                <a:extLst>
                  <a:ext uri="{FF2B5EF4-FFF2-40B4-BE49-F238E27FC236}">
                    <a16:creationId xmlns:a16="http://schemas.microsoft.com/office/drawing/2014/main" id="{72CCCFE7-F0B0-4BF7-ABF0-8121AB63B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6" y="639"/>
                <a:ext cx="447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Ejercicio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0" name="Rectangle 1591">
                <a:extLst>
                  <a:ext uri="{FF2B5EF4-FFF2-40B4-BE49-F238E27FC236}">
                    <a16:creationId xmlns:a16="http://schemas.microsoft.com/office/drawing/2014/main" id="{E9CAF77F-F38A-4203-9094-073A38E09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4" y="522"/>
                <a:ext cx="581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Frecuencia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1" name="Rectangle 1592">
                <a:extLst>
                  <a:ext uri="{FF2B5EF4-FFF2-40B4-BE49-F238E27FC236}">
                    <a16:creationId xmlns:a16="http://schemas.microsoft.com/office/drawing/2014/main" id="{6066E82C-81FA-4FD8-AA56-0E1A13951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639"/>
                <a:ext cx="773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(Veces/semana)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2" name="Rectangle 1593">
                <a:extLst>
                  <a:ext uri="{FF2B5EF4-FFF2-40B4-BE49-F238E27FC236}">
                    <a16:creationId xmlns:a16="http://schemas.microsoft.com/office/drawing/2014/main" id="{A9DB6429-09A3-441A-9C2D-87B010C12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522"/>
                <a:ext cx="698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Intensidad (%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3" name="Rectangle 1594">
                <a:extLst>
                  <a:ext uri="{FF2B5EF4-FFF2-40B4-BE49-F238E27FC236}">
                    <a16:creationId xmlns:a16="http://schemas.microsoft.com/office/drawing/2014/main" id="{784F96CA-0126-458B-A1E8-CA042107B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639"/>
                <a:ext cx="720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FCmáx-reserv)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4" name="Rectangle 1595">
                <a:extLst>
                  <a:ext uri="{FF2B5EF4-FFF2-40B4-BE49-F238E27FC236}">
                    <a16:creationId xmlns:a16="http://schemas.microsoft.com/office/drawing/2014/main" id="{D787DE78-4597-48CC-A44A-807561B0B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522"/>
                <a:ext cx="490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Duración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5" name="Rectangle 1596">
                <a:extLst>
                  <a:ext uri="{FF2B5EF4-FFF2-40B4-BE49-F238E27FC236}">
                    <a16:creationId xmlns:a16="http://schemas.microsoft.com/office/drawing/2014/main" id="{F5277948-1513-4361-95B3-6231A8B4A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639"/>
                <a:ext cx="479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(Minutos)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6" name="Rectangle 1597">
                <a:extLst>
                  <a:ext uri="{FF2B5EF4-FFF2-40B4-BE49-F238E27FC236}">
                    <a16:creationId xmlns:a16="http://schemas.microsoft.com/office/drawing/2014/main" id="{A3EAA119-8C8B-4549-A00F-046396AA4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21" y="580"/>
                <a:ext cx="816" cy="1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200">
                    <a:solidFill>
                      <a:srgbClr val="FFFF00"/>
                    </a:solidFill>
                    <a:latin typeface="Arial" panose="020B0604020202020204" pitchFamily="34" charset="0"/>
                  </a:rPr>
                  <a:t>Tipo de Ejercicio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7" name="Rectangle 1598">
                <a:extLst>
                  <a:ext uri="{FF2B5EF4-FFF2-40B4-BE49-F238E27FC236}">
                    <a16:creationId xmlns:a16="http://schemas.microsoft.com/office/drawing/2014/main" id="{38DEE2B7-03EE-4DA1-974B-70CEA6AE7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9" y="874"/>
                <a:ext cx="613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Condiciones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8" name="Rectangle 1599">
                <a:extLst>
                  <a:ext uri="{FF2B5EF4-FFF2-40B4-BE49-F238E27FC236}">
                    <a16:creationId xmlns:a16="http://schemas.microsoft.com/office/drawing/2014/main" id="{810E68A0-8D8A-449E-A9C1-9DA615FA0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5" y="998"/>
                <a:ext cx="809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Patológicas (e.g.,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39" name="Rectangle 1600">
                <a:extLst>
                  <a:ext uri="{FF2B5EF4-FFF2-40B4-BE49-F238E27FC236}">
                    <a16:creationId xmlns:a16="http://schemas.microsoft.com/office/drawing/2014/main" id="{ADCF3ED1-4678-4DFB-9965-85CE5A8EA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9" y="1121"/>
                <a:ext cx="581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Cardíacos),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0" name="Rectangle 1601">
                <a:extLst>
                  <a:ext uri="{FF2B5EF4-FFF2-40B4-BE49-F238E27FC236}">
                    <a16:creationId xmlns:a16="http://schemas.microsoft.com/office/drawing/2014/main" id="{EE275F45-38E5-42B4-9C31-F07D2E760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1" y="1244"/>
                <a:ext cx="414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Obesos,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1" name="Rectangle 1602">
                <a:extLst>
                  <a:ext uri="{FF2B5EF4-FFF2-40B4-BE49-F238E27FC236}">
                    <a16:creationId xmlns:a16="http://schemas.microsoft.com/office/drawing/2014/main" id="{9A91068D-2BC8-490B-9FA5-97AE01172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" y="1368"/>
                <a:ext cx="676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Envejecientes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2" name="Rectangle 1603">
                <a:extLst>
                  <a:ext uri="{FF2B5EF4-FFF2-40B4-BE49-F238E27FC236}">
                    <a16:creationId xmlns:a16="http://schemas.microsoft.com/office/drawing/2014/main" id="{5CE8A111-A318-4891-A75E-067818F69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55" y="1491"/>
                <a:ext cx="668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Sedentarios y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3" name="Rectangle 1604">
                <a:extLst>
                  <a:ext uri="{FF2B5EF4-FFF2-40B4-BE49-F238E27FC236}">
                    <a16:creationId xmlns:a16="http://schemas.microsoft.com/office/drawing/2014/main" id="{8AC6EDB1-1578-479A-877F-56E18F32D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43" y="1614"/>
                <a:ext cx="477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Enfermos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4" name="Rectangle 1605">
                <a:extLst>
                  <a:ext uri="{FF2B5EF4-FFF2-40B4-BE49-F238E27FC236}">
                    <a16:creationId xmlns:a16="http://schemas.microsoft.com/office/drawing/2014/main" id="{AA17FAAB-C363-4F3C-A828-A1B292667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244"/>
                <a:ext cx="460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2/semana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5" name="Rectangle 1606">
                <a:extLst>
                  <a:ext uri="{FF2B5EF4-FFF2-40B4-BE49-F238E27FC236}">
                    <a16:creationId xmlns:a16="http://schemas.microsoft.com/office/drawing/2014/main" id="{AC7BCE21-6282-42D5-84C3-8BF77A90A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244"/>
                <a:ext cx="443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40 - 60%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6" name="Rectangle 1607">
                <a:extLst>
                  <a:ext uri="{FF2B5EF4-FFF2-40B4-BE49-F238E27FC236}">
                    <a16:creationId xmlns:a16="http://schemas.microsoft.com/office/drawing/2014/main" id="{D04C999A-3D04-40F3-B45D-1116AA72C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1244"/>
                <a:ext cx="339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10 - 12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7" name="Rectangle 1608">
                <a:extLst>
                  <a:ext uri="{FF2B5EF4-FFF2-40B4-BE49-F238E27FC236}">
                    <a16:creationId xmlns:a16="http://schemas.microsoft.com/office/drawing/2014/main" id="{71F838E1-6621-4609-9CAF-E2576D124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80" y="1121"/>
                <a:ext cx="495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Caminar,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8" name="Rectangle 1609">
                <a:extLst>
                  <a:ext uri="{FF2B5EF4-FFF2-40B4-BE49-F238E27FC236}">
                    <a16:creationId xmlns:a16="http://schemas.microsoft.com/office/drawing/2014/main" id="{CAA6B7FD-A453-4EE1-B828-C99FC43CD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92" y="1244"/>
                <a:ext cx="469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Deportes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49" name="Rectangle 1610">
                <a:extLst>
                  <a:ext uri="{FF2B5EF4-FFF2-40B4-BE49-F238E27FC236}">
                    <a16:creationId xmlns:a16="http://schemas.microsoft.com/office/drawing/2014/main" id="{F4FB1FDB-2837-46E1-8D0D-3377F4704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0" y="1368"/>
                <a:ext cx="564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Recreativos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50" name="Rectangle 1611">
                <a:extLst>
                  <a:ext uri="{FF2B5EF4-FFF2-40B4-BE49-F238E27FC236}">
                    <a16:creationId xmlns:a16="http://schemas.microsoft.com/office/drawing/2014/main" id="{3EEAF3A8-1082-40E8-8A42-6CE9BF38E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4" y="1865"/>
                <a:ext cx="567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Ejercitante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51" name="Rectangle 1612">
                <a:extLst>
                  <a:ext uri="{FF2B5EF4-FFF2-40B4-BE49-F238E27FC236}">
                    <a16:creationId xmlns:a16="http://schemas.microsoft.com/office/drawing/2014/main" id="{BF36424E-A749-44D7-9ABF-0B5DF8FD0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" y="1989"/>
                <a:ext cx="651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Esporádico o 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  <p:sp>
            <p:nvSpPr>
              <p:cNvPr id="38152" name="Rectangle 1613">
                <a:extLst>
                  <a:ext uri="{FF2B5EF4-FFF2-40B4-BE49-F238E27FC236}">
                    <a16:creationId xmlns:a16="http://schemas.microsoft.com/office/drawing/2014/main" id="{0369615A-FFE9-4ADE-8A15-34E9044E6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7" y="2112"/>
                <a:ext cx="524" cy="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s-PR" altLang="en-US" sz="1300">
                    <a:solidFill>
                      <a:srgbClr val="FFFFFF"/>
                    </a:solidFill>
                  </a:rPr>
                  <a:t>Sedentario</a:t>
                </a:r>
                <a:endParaRPr lang="es-PR" altLang="en-US" sz="1800" b="0"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7919" name="Rectangle 1614">
              <a:extLst>
                <a:ext uri="{FF2B5EF4-FFF2-40B4-BE49-F238E27FC236}">
                  <a16:creationId xmlns:a16="http://schemas.microsoft.com/office/drawing/2014/main" id="{2B379DEE-BD1D-4761-9883-AC416A94D1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1989"/>
              <a:ext cx="54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2-3/semana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0" name="Rectangle 1615">
              <a:extLst>
                <a:ext uri="{FF2B5EF4-FFF2-40B4-BE49-F238E27FC236}">
                  <a16:creationId xmlns:a16="http://schemas.microsoft.com/office/drawing/2014/main" id="{9B3A4DE7-8AEB-4D6E-A1E4-6A3211848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1989"/>
              <a:ext cx="443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50 - 70%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1" name="Rectangle 1616">
              <a:extLst>
                <a:ext uri="{FF2B5EF4-FFF2-40B4-BE49-F238E27FC236}">
                  <a16:creationId xmlns:a16="http://schemas.microsoft.com/office/drawing/2014/main" id="{CB9E1E97-2234-4E55-B247-2CA00433F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1989"/>
              <a:ext cx="339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10 - 30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2" name="Rectangle 1617">
              <a:extLst>
                <a:ext uri="{FF2B5EF4-FFF2-40B4-BE49-F238E27FC236}">
                  <a16:creationId xmlns:a16="http://schemas.microsoft.com/office/drawing/2014/main" id="{946900D1-696D-454E-A49F-85B2C077B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1865"/>
              <a:ext cx="495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Caminar,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3" name="Rectangle 1618">
              <a:extLst>
                <a:ext uri="{FF2B5EF4-FFF2-40B4-BE49-F238E27FC236}">
                  <a16:creationId xmlns:a16="http://schemas.microsoft.com/office/drawing/2014/main" id="{5F58C005-DB2B-4940-8986-39CBDF157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2" y="1989"/>
              <a:ext cx="469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Deportes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4" name="Rectangle 1619">
              <a:extLst>
                <a:ext uri="{FF2B5EF4-FFF2-40B4-BE49-F238E27FC236}">
                  <a16:creationId xmlns:a16="http://schemas.microsoft.com/office/drawing/2014/main" id="{05CA4AF5-0BC0-44EF-BF05-7C2E5BFEF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0" y="2112"/>
              <a:ext cx="564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Recreativos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5" name="Rectangle 1620">
              <a:extLst>
                <a:ext uri="{FF2B5EF4-FFF2-40B4-BE49-F238E27FC236}">
                  <a16:creationId xmlns:a16="http://schemas.microsoft.com/office/drawing/2014/main" id="{B9B2A588-7C0C-4CDC-B677-D3073D2D5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4" y="2536"/>
              <a:ext cx="56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Ejercitante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6" name="Rectangle 1621">
              <a:extLst>
                <a:ext uri="{FF2B5EF4-FFF2-40B4-BE49-F238E27FC236}">
                  <a16:creationId xmlns:a16="http://schemas.microsoft.com/office/drawing/2014/main" id="{DEFC2A65-FF87-498E-8905-5E9B1616F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" y="2659"/>
              <a:ext cx="506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Moderado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7" name="Rectangle 1622">
              <a:extLst>
                <a:ext uri="{FF2B5EF4-FFF2-40B4-BE49-F238E27FC236}">
                  <a16:creationId xmlns:a16="http://schemas.microsoft.com/office/drawing/2014/main" id="{E5C58B5D-6811-4153-A8AF-E593EA316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2597"/>
              <a:ext cx="54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3-5/semana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8" name="Rectangle 1623">
              <a:extLst>
                <a:ext uri="{FF2B5EF4-FFF2-40B4-BE49-F238E27FC236}">
                  <a16:creationId xmlns:a16="http://schemas.microsoft.com/office/drawing/2014/main" id="{A82C030A-A505-4D51-B543-723A307D1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2597"/>
              <a:ext cx="443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60 - 90%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29" name="Rectangle 1624">
              <a:extLst>
                <a:ext uri="{FF2B5EF4-FFF2-40B4-BE49-F238E27FC236}">
                  <a16:creationId xmlns:a16="http://schemas.microsoft.com/office/drawing/2014/main" id="{F69659D1-AD7C-409E-9966-63EF0C920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2597"/>
              <a:ext cx="339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20 - 60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0" name="Rectangle 1625">
              <a:extLst>
                <a:ext uri="{FF2B5EF4-FFF2-40B4-BE49-F238E27FC236}">
                  <a16:creationId xmlns:a16="http://schemas.microsoft.com/office/drawing/2014/main" id="{AC34C821-DB88-48CB-B54B-F68CEF9CC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1" y="2351"/>
              <a:ext cx="760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Trotar, Correr,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1" name="Rectangle 1626">
              <a:extLst>
                <a:ext uri="{FF2B5EF4-FFF2-40B4-BE49-F238E27FC236}">
                  <a16:creationId xmlns:a16="http://schemas.microsoft.com/office/drawing/2014/main" id="{B0CD7D00-B45A-4447-A15D-D86DC6AED1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0" y="2474"/>
              <a:ext cx="483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Ciclismo,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2" name="Rectangle 1627">
              <a:extLst>
                <a:ext uri="{FF2B5EF4-FFF2-40B4-BE49-F238E27FC236}">
                  <a16:creationId xmlns:a16="http://schemas.microsoft.com/office/drawing/2014/main" id="{D07E9773-42E0-4075-8A16-E322A1878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597"/>
              <a:ext cx="80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Natación, Remo,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3" name="Rectangle 1628">
              <a:extLst>
                <a:ext uri="{FF2B5EF4-FFF2-40B4-BE49-F238E27FC236}">
                  <a16:creationId xmlns:a16="http://schemas.microsoft.com/office/drawing/2014/main" id="{BF997554-D8E2-450B-9C49-1811573BE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6" y="2721"/>
              <a:ext cx="674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Esquí Campo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4" name="Rectangle 1629">
              <a:extLst>
                <a:ext uri="{FF2B5EF4-FFF2-40B4-BE49-F238E27FC236}">
                  <a16:creationId xmlns:a16="http://schemas.microsoft.com/office/drawing/2014/main" id="{8880D57F-D764-4E5C-ACA4-CF6E15851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2844"/>
              <a:ext cx="431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Traviesa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5" name="Rectangle 1630">
              <a:extLst>
                <a:ext uri="{FF2B5EF4-FFF2-40B4-BE49-F238E27FC236}">
                  <a16:creationId xmlns:a16="http://schemas.microsoft.com/office/drawing/2014/main" id="{6C834F08-33F5-4975-B021-9A7029273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" y="3361"/>
              <a:ext cx="34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Atleta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6" name="Rectangle 1631">
              <a:extLst>
                <a:ext uri="{FF2B5EF4-FFF2-40B4-BE49-F238E27FC236}">
                  <a16:creationId xmlns:a16="http://schemas.microsoft.com/office/drawing/2014/main" id="{29070B83-C6E1-46C0-8338-1CC017FB4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4" y="3485"/>
              <a:ext cx="69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Competitivo y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7" name="Rectangle 1632">
              <a:extLst>
                <a:ext uri="{FF2B5EF4-FFF2-40B4-BE49-F238E27FC236}">
                  <a16:creationId xmlns:a16="http://schemas.microsoft.com/office/drawing/2014/main" id="{0E923704-78C7-4F77-824F-D44523A4D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7" y="3608"/>
              <a:ext cx="252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Elite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8" name="Rectangle 1633">
              <a:extLst>
                <a:ext uri="{FF2B5EF4-FFF2-40B4-BE49-F238E27FC236}">
                  <a16:creationId xmlns:a16="http://schemas.microsoft.com/office/drawing/2014/main" id="{140A4CEC-1B5E-4A59-B2F5-8AB775AA8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8" y="3485"/>
              <a:ext cx="54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5-7/semana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39" name="Rectangle 1634">
              <a:extLst>
                <a:ext uri="{FF2B5EF4-FFF2-40B4-BE49-F238E27FC236}">
                  <a16:creationId xmlns:a16="http://schemas.microsoft.com/office/drawing/2014/main" id="{A9846B85-EF8A-4647-B5EA-AF8F826D7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4" y="3485"/>
              <a:ext cx="443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75 - 95%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0" name="Rectangle 1635">
              <a:extLst>
                <a:ext uri="{FF2B5EF4-FFF2-40B4-BE49-F238E27FC236}">
                  <a16:creationId xmlns:a16="http://schemas.microsoft.com/office/drawing/2014/main" id="{FCD8333F-804E-451E-8429-EFA05ECC5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1" y="3423"/>
              <a:ext cx="417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60 - 300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1" name="Rectangle 1636">
              <a:extLst>
                <a:ext uri="{FF2B5EF4-FFF2-40B4-BE49-F238E27FC236}">
                  <a16:creationId xmlns:a16="http://schemas.microsoft.com/office/drawing/2014/main" id="{5D031ECE-2D04-41CD-8C38-5DEE946C5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3546"/>
              <a:ext cx="475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(1 - 5 hrs)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2" name="Rectangle 1637">
              <a:extLst>
                <a:ext uri="{FF2B5EF4-FFF2-40B4-BE49-F238E27FC236}">
                  <a16:creationId xmlns:a16="http://schemas.microsoft.com/office/drawing/2014/main" id="{2AE1A31D-DB46-4476-8F79-F54DDA3DA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" y="3176"/>
              <a:ext cx="860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Correr, Destrezas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3" name="Rectangle 1638">
              <a:extLst>
                <a:ext uri="{FF2B5EF4-FFF2-40B4-BE49-F238E27FC236}">
                  <a16:creationId xmlns:a16="http://schemas.microsoft.com/office/drawing/2014/main" id="{8413B4F7-289D-41D4-9520-FB7E3A1DF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7" y="3299"/>
              <a:ext cx="558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y Prácticas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4" name="Rectangle 1639">
              <a:extLst>
                <a:ext uri="{FF2B5EF4-FFF2-40B4-BE49-F238E27FC236}">
                  <a16:creationId xmlns:a16="http://schemas.microsoft.com/office/drawing/2014/main" id="{C8DED825-1A43-41E9-8B74-D56EB3555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8" y="3423"/>
              <a:ext cx="555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Deportivas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5" name="Rectangle 1640">
              <a:extLst>
                <a:ext uri="{FF2B5EF4-FFF2-40B4-BE49-F238E27FC236}">
                  <a16:creationId xmlns:a16="http://schemas.microsoft.com/office/drawing/2014/main" id="{7BFAC6A1-164C-41F1-857B-6BE3F505D2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77" y="3546"/>
              <a:ext cx="686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Competitivas,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6" name="Rectangle 1641">
              <a:extLst>
                <a:ext uri="{FF2B5EF4-FFF2-40B4-BE49-F238E27FC236}">
                  <a16:creationId xmlns:a16="http://schemas.microsoft.com/office/drawing/2014/main" id="{C42A324C-698C-4074-B86F-36E46E79B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7" y="3670"/>
              <a:ext cx="740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Entrenamiento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7" name="Rectangle 1642">
              <a:extLst>
                <a:ext uri="{FF2B5EF4-FFF2-40B4-BE49-F238E27FC236}">
                  <a16:creationId xmlns:a16="http://schemas.microsoft.com/office/drawing/2014/main" id="{D683CB06-BA97-4738-B122-F303259AD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" y="3793"/>
              <a:ext cx="469" cy="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300">
                  <a:solidFill>
                    <a:srgbClr val="FFFFFF"/>
                  </a:solidFill>
                </a:rPr>
                <a:t>con Pesas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37948" name="Line 1643">
              <a:extLst>
                <a:ext uri="{FF2B5EF4-FFF2-40B4-BE49-F238E27FC236}">
                  <a16:creationId xmlns:a16="http://schemas.microsoft.com/office/drawing/2014/main" id="{330BFCEE-F698-4BB4-889A-9D042E7849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" y="759"/>
              <a:ext cx="4668" cy="1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49" name="Line 1644">
              <a:extLst>
                <a:ext uri="{FF2B5EF4-FFF2-40B4-BE49-F238E27FC236}">
                  <a16:creationId xmlns:a16="http://schemas.microsoft.com/office/drawing/2014/main" id="{7FA18F10-7DD2-4D56-AC94-9B6F3AA91D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7" y="507"/>
              <a:ext cx="1" cy="3515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0" name="Line 1645">
              <a:extLst>
                <a:ext uri="{FF2B5EF4-FFF2-40B4-BE49-F238E27FC236}">
                  <a16:creationId xmlns:a16="http://schemas.microsoft.com/office/drawing/2014/main" id="{98D9A357-C84F-4F0B-A00C-068819C47F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61" y="507"/>
              <a:ext cx="1" cy="3515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1" name="Line 1646">
              <a:extLst>
                <a:ext uri="{FF2B5EF4-FFF2-40B4-BE49-F238E27FC236}">
                  <a16:creationId xmlns:a16="http://schemas.microsoft.com/office/drawing/2014/main" id="{8211651F-C40E-41E7-BDCC-EA968DF3EE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94" y="507"/>
              <a:ext cx="1" cy="3515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52" name="Line 1647">
              <a:extLst>
                <a:ext uri="{FF2B5EF4-FFF2-40B4-BE49-F238E27FC236}">
                  <a16:creationId xmlns:a16="http://schemas.microsoft.com/office/drawing/2014/main" id="{13384369-0969-4DA3-A52A-3E5770340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" y="507"/>
              <a:ext cx="1" cy="3515"/>
            </a:xfrm>
            <a:prstGeom prst="line">
              <a:avLst/>
            </a:prstGeom>
            <a:noFill/>
            <a:ln w="2540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37893" name="Picture 1648" descr="CamCord1">
            <a:extLst>
              <a:ext uri="{FF2B5EF4-FFF2-40B4-BE49-F238E27FC236}">
                <a16:creationId xmlns:a16="http://schemas.microsoft.com/office/drawing/2014/main" id="{B1FB0E65-A15D-4B28-928D-83C85AC063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894" name="Picture 1649" descr="35mmCamera1">
            <a:extLst>
              <a:ext uri="{FF2B5EF4-FFF2-40B4-BE49-F238E27FC236}">
                <a16:creationId xmlns:a16="http://schemas.microsoft.com/office/drawing/2014/main" id="{699BCF61-8E3B-48BF-BD49-1F3559DB64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5" name="AutoShape 165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2E225235-10A8-428B-B600-1CC10344C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896" name="AutoShape 165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A11ABFAF-1BAE-406E-8481-3DE54C3E5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897" name="AutoShape 165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D0BB8577-5DB1-4CEF-9EED-E6DC3C0E7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898" name="AutoShape 165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750AA0B7-4E05-4445-A459-6B6A8CC299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899" name="AutoShape 165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FCEFB65-79DC-45D7-B49E-323947390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900" name="AutoShape 165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5DC9D54A-5456-49E5-ADAF-E08A796AE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901" name="AutoShape 165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44832C61-5F37-408A-8814-05AE8167CC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7902" name="AutoShape 1657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B89216E7-E928-40BA-8647-233F2F795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7754" name="AutoShape 1658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2A42733-D0E2-4767-8A85-A333F13C0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7755" name="Text Box 1659">
            <a:extLst>
              <a:ext uri="{FF2B5EF4-FFF2-40B4-BE49-F238E27FC236}">
                <a16:creationId xmlns:a16="http://schemas.microsoft.com/office/drawing/2014/main" id="{0735DCB8-C4B9-4003-A101-E2DEAFA879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7756" name="AutoShape 166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F68974D-7C9D-46F5-BF92-9FF5E1307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7757" name="AutoShape 166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E6A85C1-0A6B-4851-9A5C-649F6ACD7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7758" name="AutoShape 166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D944E17-1FAA-4BAC-89F9-645954C4F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7759" name="AutoShape 166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924BB04-D63B-44A1-BF89-CAFBE16AC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7760" name="AutoShape 166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D807F44-083C-467B-B67A-3E99D031B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8" name="Group 2">
            <a:extLst>
              <a:ext uri="{FF2B5EF4-FFF2-40B4-BE49-F238E27FC236}">
                <a16:creationId xmlns:a16="http://schemas.microsoft.com/office/drawing/2014/main" id="{B4448FE6-2889-48D1-B7EE-68915A617A9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-304800"/>
            <a:ext cx="9296400" cy="7391400"/>
            <a:chOff x="-48" y="-192"/>
            <a:chExt cx="5856" cy="4656"/>
          </a:xfrm>
        </p:grpSpPr>
        <p:sp>
          <p:nvSpPr>
            <p:cNvPr id="39957" name="AutoShape 3">
              <a:extLst>
                <a:ext uri="{FF2B5EF4-FFF2-40B4-BE49-F238E27FC236}">
                  <a16:creationId xmlns:a16="http://schemas.microsoft.com/office/drawing/2014/main" id="{8D24592F-C84B-4B71-A3F6-5D04D54DA4A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-192"/>
              <a:ext cx="5856" cy="46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39958" name="Picture 4">
              <a:extLst>
                <a:ext uri="{FF2B5EF4-FFF2-40B4-BE49-F238E27FC236}">
                  <a16:creationId xmlns:a16="http://schemas.microsoft.com/office/drawing/2014/main" id="{97DC3060-DA4E-4E30-8CC9-898C1BE15F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8" y="-180"/>
              <a:ext cx="5836" cy="46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798149" name="Rectangle 5">
            <a:extLst>
              <a:ext uri="{FF2B5EF4-FFF2-40B4-BE49-F238E27FC236}">
                <a16:creationId xmlns:a16="http://schemas.microsoft.com/office/drawing/2014/main" id="{B448D3F7-8847-4716-B4DF-265EF1D66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2971800"/>
            <a:ext cx="8229600" cy="7620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en-US" sz="90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INTENSIDAD</a:t>
            </a:r>
            <a:endParaRPr lang="en-029" altLang="en-US" sz="90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  <a:latin typeface="Arial Black" panose="020B0A04020102020204" pitchFamily="34" charset="0"/>
            </a:endParaRPr>
          </a:p>
        </p:txBody>
      </p:sp>
      <p:pic>
        <p:nvPicPr>
          <p:cNvPr id="39940" name="Picture 6" descr="CamCord1">
            <a:extLst>
              <a:ext uri="{FF2B5EF4-FFF2-40B4-BE49-F238E27FC236}">
                <a16:creationId xmlns:a16="http://schemas.microsoft.com/office/drawing/2014/main" id="{A932FFA7-791E-4491-8C3C-6B57155682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941" name="Picture 7" descr="35mmCamera1">
            <a:extLst>
              <a:ext uri="{FF2B5EF4-FFF2-40B4-BE49-F238E27FC236}">
                <a16:creationId xmlns:a16="http://schemas.microsoft.com/office/drawing/2014/main" id="{7112D63A-C890-47A2-91F7-21B03E0DAC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42" name="AutoShape 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0EBBB407-D9EA-4F4F-B954-6E7424E4E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3" name="AutoShape 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B37DF07A-153E-4ADF-9D22-F6270EF2E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4" name="AutoShape 1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CF4CAAE6-AAFB-44C5-A66D-9AD0D9947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5" name="AutoShape 1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A14956D1-54C0-4486-A22E-E75E4EFA2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6" name="AutoShape 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C06B4CC-62E0-45C8-8AF7-ED667C545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7" name="AutoShape 1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E1051A57-E821-4C84-ABF2-3A842C9A5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8" name="AutoShape 1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318199DD-16DB-4563-9661-B33AF8A9AE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39949" name="AutoShape 15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7B633F0A-9120-4B07-9E3A-D3EA8F79D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8160" name="AutoShape 16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976A125F-3B07-49C8-AF0D-B96ABC06AD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8161" name="Text Box 17">
            <a:extLst>
              <a:ext uri="{FF2B5EF4-FFF2-40B4-BE49-F238E27FC236}">
                <a16:creationId xmlns:a16="http://schemas.microsoft.com/office/drawing/2014/main" id="{973998B0-1C9C-4962-A66B-5EA2C3ED92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8162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AA9455C-F699-4B4E-9D63-D3E33AA22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8163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31D4464-2C8D-41BE-B4AD-7AF05C99F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816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13E7B34-B778-4679-99A1-90EA3A473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8165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8510464-2578-4319-BCB0-52C691007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8166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9FFD4CD-4944-4E8C-BD2A-CF8D4A69F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AutoShape 2">
            <a:extLst>
              <a:ext uri="{FF2B5EF4-FFF2-40B4-BE49-F238E27FC236}">
                <a16:creationId xmlns:a16="http://schemas.microsoft.com/office/drawing/2014/main" id="{EED51FB2-F81D-4D20-83DA-61817B428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2057400"/>
            <a:ext cx="8458200" cy="41910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54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63" name="Text Box 3">
            <a:extLst>
              <a:ext uri="{FF2B5EF4-FFF2-40B4-BE49-F238E27FC236}">
                <a16:creationId xmlns:a16="http://schemas.microsoft.com/office/drawing/2014/main" id="{D58FB56D-DA15-4B3D-91AB-68D7607FBB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2363788"/>
            <a:ext cx="8229600" cy="35036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>
                <a:solidFill>
                  <a:schemeClr val="bg1"/>
                </a:solidFill>
              </a:rPr>
              <a:t> </a:t>
            </a:r>
            <a:r>
              <a:rPr lang="es-ES" altLang="en-US"/>
              <a:t>Presión Fisiológica Bajo la cual se somete el</a:t>
            </a:r>
          </a:p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/>
              <a:t>    Individuo Durante un Ejercicio.</a:t>
            </a:r>
          </a:p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>
                <a:solidFill>
                  <a:schemeClr val="bg1"/>
                </a:solidFill>
              </a:rPr>
              <a:t> </a:t>
            </a:r>
            <a:r>
              <a:rPr lang="es-ES" altLang="en-US"/>
              <a:t>Cuan Fuerte debe una Persona Ejercitarse</a:t>
            </a:r>
          </a:p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/>
              <a:t>    para poder Mejorar su Aptitud Física</a:t>
            </a:r>
          </a:p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>
                <a:solidFill>
                  <a:schemeClr val="bg1"/>
                </a:solidFill>
              </a:rPr>
              <a:t> </a:t>
            </a:r>
            <a:r>
              <a:rPr lang="es-ES" altLang="en-US"/>
              <a:t>La Magnitud de Energía Requerida para</a:t>
            </a:r>
          </a:p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/>
              <a:t>    una Actividad Física Particular</a:t>
            </a:r>
          </a:p>
          <a:p>
            <a:pPr eaLnBrk="1" hangingPunct="1">
              <a:spcBef>
                <a:spcPct val="0"/>
              </a:spcBef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>
                <a:solidFill>
                  <a:schemeClr val="bg1"/>
                </a:solidFill>
              </a:rPr>
              <a:t> </a:t>
            </a:r>
            <a:r>
              <a:rPr lang="es-ES" altLang="en-US"/>
              <a:t>Carga de Trabajo</a:t>
            </a:r>
            <a:endParaRPr lang="en-US" altLang="en-US"/>
          </a:p>
        </p:txBody>
      </p:sp>
      <p:pic>
        <p:nvPicPr>
          <p:cNvPr id="40964" name="Picture 4">
            <a:extLst>
              <a:ext uri="{FF2B5EF4-FFF2-40B4-BE49-F238E27FC236}">
                <a16:creationId xmlns:a16="http://schemas.microsoft.com/office/drawing/2014/main" id="{5FC01882-1D85-4CCA-A72A-3E7D594E1C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76200"/>
            <a:ext cx="1247775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0965" name="Picture 5">
            <a:extLst>
              <a:ext uri="{FF2B5EF4-FFF2-40B4-BE49-F238E27FC236}">
                <a16:creationId xmlns:a16="http://schemas.microsoft.com/office/drawing/2014/main" id="{D613D869-3848-425B-AD69-CCF3250295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1371600"/>
            <a:ext cx="930275" cy="498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0966" name="Picture 6">
            <a:extLst>
              <a:ext uri="{FF2B5EF4-FFF2-40B4-BE49-F238E27FC236}">
                <a16:creationId xmlns:a16="http://schemas.microsoft.com/office/drawing/2014/main" id="{EB45601E-95C2-424C-8871-5082806D7E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1371600"/>
            <a:ext cx="914400" cy="498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0967" name="Rectangle 7">
            <a:extLst>
              <a:ext uri="{FF2B5EF4-FFF2-40B4-BE49-F238E27FC236}">
                <a16:creationId xmlns:a16="http://schemas.microsoft.com/office/drawing/2014/main" id="{E647BBD0-FB14-4F9D-ADB8-76C4978E7C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1447800"/>
            <a:ext cx="3124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800">
                <a:solidFill>
                  <a:srgbClr val="FFFF00"/>
                </a:solidFill>
              </a:rPr>
              <a:t>CONCEPTO</a:t>
            </a:r>
            <a:endParaRPr lang="en-029" altLang="en-US" sz="3800">
              <a:solidFill>
                <a:srgbClr val="FFFF00"/>
              </a:solidFill>
            </a:endParaRPr>
          </a:p>
        </p:txBody>
      </p:sp>
      <p:grpSp>
        <p:nvGrpSpPr>
          <p:cNvPr id="40968" name="Group 8">
            <a:extLst>
              <a:ext uri="{FF2B5EF4-FFF2-40B4-BE49-F238E27FC236}">
                <a16:creationId xmlns:a16="http://schemas.microsoft.com/office/drawing/2014/main" id="{C44C048F-4CF7-411B-9065-CFE34F46558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743200" y="228600"/>
            <a:ext cx="3673475" cy="1095375"/>
            <a:chOff x="1776" y="1902"/>
            <a:chExt cx="2266" cy="690"/>
          </a:xfrm>
        </p:grpSpPr>
        <p:sp>
          <p:nvSpPr>
            <p:cNvPr id="40988" name="AutoShape 9">
              <a:extLst>
                <a:ext uri="{FF2B5EF4-FFF2-40B4-BE49-F238E27FC236}">
                  <a16:creationId xmlns:a16="http://schemas.microsoft.com/office/drawing/2014/main" id="{FC9E7D73-02DF-450D-B9E8-04B26A96A65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76" y="1902"/>
              <a:ext cx="2266" cy="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Rectangle 10">
              <a:extLst>
                <a:ext uri="{FF2B5EF4-FFF2-40B4-BE49-F238E27FC236}">
                  <a16:creationId xmlns:a16="http://schemas.microsoft.com/office/drawing/2014/main" id="{1FE0AD3E-B5B1-4A44-90A9-DD8B33082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1977"/>
              <a:ext cx="2038" cy="543"/>
            </a:xfrm>
            <a:prstGeom prst="rect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0990" name="Freeform 11">
              <a:extLst>
                <a:ext uri="{FF2B5EF4-FFF2-40B4-BE49-F238E27FC236}">
                  <a16:creationId xmlns:a16="http://schemas.microsoft.com/office/drawing/2014/main" id="{E2DB4B8F-2C2E-49E4-ACCB-96202D7F4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911"/>
              <a:ext cx="66" cy="674"/>
            </a:xfrm>
            <a:custGeom>
              <a:avLst/>
              <a:gdLst>
                <a:gd name="T0" fmla="*/ 0 w 197"/>
                <a:gd name="T1" fmla="*/ 0 h 2021"/>
                <a:gd name="T2" fmla="*/ 22 w 197"/>
                <a:gd name="T3" fmla="*/ 22 h 2021"/>
                <a:gd name="T4" fmla="*/ 22 w 197"/>
                <a:gd name="T5" fmla="*/ 203 h 2021"/>
                <a:gd name="T6" fmla="*/ 0 w 197"/>
                <a:gd name="T7" fmla="*/ 225 h 2021"/>
                <a:gd name="T8" fmla="*/ 0 w 197"/>
                <a:gd name="T9" fmla="*/ 0 h 20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21">
                  <a:moveTo>
                    <a:pt x="0" y="0"/>
                  </a:moveTo>
                  <a:lnTo>
                    <a:pt x="197" y="197"/>
                  </a:lnTo>
                  <a:lnTo>
                    <a:pt x="197" y="1824"/>
                  </a:lnTo>
                  <a:lnTo>
                    <a:pt x="0" y="20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1" name="Freeform 12">
              <a:extLst>
                <a:ext uri="{FF2B5EF4-FFF2-40B4-BE49-F238E27FC236}">
                  <a16:creationId xmlns:a16="http://schemas.microsoft.com/office/drawing/2014/main" id="{83CFF87D-EEAF-4F46-ADDF-2DDEFB631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1911"/>
              <a:ext cx="2169" cy="66"/>
            </a:xfrm>
            <a:custGeom>
              <a:avLst/>
              <a:gdLst>
                <a:gd name="T0" fmla="*/ 0 w 6508"/>
                <a:gd name="T1" fmla="*/ 0 h 197"/>
                <a:gd name="T2" fmla="*/ 22 w 6508"/>
                <a:gd name="T3" fmla="*/ 22 h 197"/>
                <a:gd name="T4" fmla="*/ 701 w 6508"/>
                <a:gd name="T5" fmla="*/ 22 h 197"/>
                <a:gd name="T6" fmla="*/ 723 w 6508"/>
                <a:gd name="T7" fmla="*/ 0 h 197"/>
                <a:gd name="T8" fmla="*/ 0 w 6508"/>
                <a:gd name="T9" fmla="*/ 0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08" h="197">
                  <a:moveTo>
                    <a:pt x="0" y="0"/>
                  </a:moveTo>
                  <a:lnTo>
                    <a:pt x="197" y="197"/>
                  </a:lnTo>
                  <a:lnTo>
                    <a:pt x="6310" y="197"/>
                  </a:lnTo>
                  <a:lnTo>
                    <a:pt x="65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2" name="Freeform 13">
              <a:extLst>
                <a:ext uri="{FF2B5EF4-FFF2-40B4-BE49-F238E27FC236}">
                  <a16:creationId xmlns:a16="http://schemas.microsoft.com/office/drawing/2014/main" id="{C42A2F13-8BAF-4EC6-8185-4385B83AB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5" y="1911"/>
              <a:ext cx="66" cy="674"/>
            </a:xfrm>
            <a:custGeom>
              <a:avLst/>
              <a:gdLst>
                <a:gd name="T0" fmla="*/ 22 w 198"/>
                <a:gd name="T1" fmla="*/ 225 h 2021"/>
                <a:gd name="T2" fmla="*/ 0 w 198"/>
                <a:gd name="T3" fmla="*/ 203 h 2021"/>
                <a:gd name="T4" fmla="*/ 0 w 198"/>
                <a:gd name="T5" fmla="*/ 22 h 2021"/>
                <a:gd name="T6" fmla="*/ 22 w 198"/>
                <a:gd name="T7" fmla="*/ 0 h 2021"/>
                <a:gd name="T8" fmla="*/ 22 w 198"/>
                <a:gd name="T9" fmla="*/ 225 h 20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2021">
                  <a:moveTo>
                    <a:pt x="198" y="2021"/>
                  </a:moveTo>
                  <a:lnTo>
                    <a:pt x="0" y="1824"/>
                  </a:lnTo>
                  <a:lnTo>
                    <a:pt x="0" y="197"/>
                  </a:lnTo>
                  <a:lnTo>
                    <a:pt x="198" y="0"/>
                  </a:lnTo>
                  <a:lnTo>
                    <a:pt x="198" y="2021"/>
                  </a:lnTo>
                  <a:close/>
                </a:path>
              </a:pathLst>
            </a:custGeom>
            <a:solidFill>
              <a:srgbClr val="00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3" name="Freeform 14">
              <a:extLst>
                <a:ext uri="{FF2B5EF4-FFF2-40B4-BE49-F238E27FC236}">
                  <a16:creationId xmlns:a16="http://schemas.microsoft.com/office/drawing/2014/main" id="{38B2704C-264A-4AD9-B6B6-710FE3D6C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" y="2519"/>
              <a:ext cx="2169" cy="66"/>
            </a:xfrm>
            <a:custGeom>
              <a:avLst/>
              <a:gdLst>
                <a:gd name="T0" fmla="*/ 723 w 6508"/>
                <a:gd name="T1" fmla="*/ 22 h 197"/>
                <a:gd name="T2" fmla="*/ 0 w 6508"/>
                <a:gd name="T3" fmla="*/ 22 h 197"/>
                <a:gd name="T4" fmla="*/ 22 w 6508"/>
                <a:gd name="T5" fmla="*/ 0 h 197"/>
                <a:gd name="T6" fmla="*/ 701 w 6508"/>
                <a:gd name="T7" fmla="*/ 0 h 197"/>
                <a:gd name="T8" fmla="*/ 723 w 6508"/>
                <a:gd name="T9" fmla="*/ 22 h 1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08" h="197">
                  <a:moveTo>
                    <a:pt x="6508" y="197"/>
                  </a:moveTo>
                  <a:lnTo>
                    <a:pt x="0" y="197"/>
                  </a:lnTo>
                  <a:lnTo>
                    <a:pt x="197" y="0"/>
                  </a:lnTo>
                  <a:lnTo>
                    <a:pt x="6310" y="0"/>
                  </a:lnTo>
                  <a:lnTo>
                    <a:pt x="6508" y="197"/>
                  </a:lnTo>
                  <a:close/>
                </a:path>
              </a:pathLst>
            </a:custGeom>
            <a:solidFill>
              <a:srgbClr val="00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94" name="Rectangle 15">
              <a:extLst>
                <a:ext uri="{FF2B5EF4-FFF2-40B4-BE49-F238E27FC236}">
                  <a16:creationId xmlns:a16="http://schemas.microsoft.com/office/drawing/2014/main" id="{85F4EC78-B388-4DA4-AD83-C50B4DB56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6" y="2085"/>
              <a:ext cx="1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1800" b="0">
                <a:latin typeface="Arial" panose="020B0604020202020204" pitchFamily="34" charset="0"/>
              </a:endParaRPr>
            </a:p>
          </p:txBody>
        </p:sp>
      </p:grpSp>
      <p:sp>
        <p:nvSpPr>
          <p:cNvPr id="40969" name="Rectangle 16">
            <a:extLst>
              <a:ext uri="{FF2B5EF4-FFF2-40B4-BE49-F238E27FC236}">
                <a16:creationId xmlns:a16="http://schemas.microsoft.com/office/drawing/2014/main" id="{3822CB84-34AD-451D-AC1F-364E4B7B5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457200"/>
            <a:ext cx="35052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800">
                <a:solidFill>
                  <a:srgbClr val="FFFF00"/>
                </a:solidFill>
              </a:rPr>
              <a:t>INTENSIDAD</a:t>
            </a:r>
            <a:endParaRPr lang="en-029" altLang="en-US" sz="3800">
              <a:solidFill>
                <a:srgbClr val="FFFF00"/>
              </a:solidFill>
            </a:endParaRPr>
          </a:p>
        </p:txBody>
      </p:sp>
      <p:pic>
        <p:nvPicPr>
          <p:cNvPr id="40970" name="Picture 17">
            <a:extLst>
              <a:ext uri="{FF2B5EF4-FFF2-40B4-BE49-F238E27FC236}">
                <a16:creationId xmlns:a16="http://schemas.microsoft.com/office/drawing/2014/main" id="{4FC1031F-CD8D-474E-8046-3A232A333A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53225" y="76200"/>
            <a:ext cx="1247775" cy="11001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0971" name="Picture 18" descr="CamCord1">
            <a:extLst>
              <a:ext uri="{FF2B5EF4-FFF2-40B4-BE49-F238E27FC236}">
                <a16:creationId xmlns:a16="http://schemas.microsoft.com/office/drawing/2014/main" id="{976EA21F-F2ED-40BC-8AB5-76CC6F2B7C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72" name="Picture 19" descr="35mmCamera1">
            <a:extLst>
              <a:ext uri="{FF2B5EF4-FFF2-40B4-BE49-F238E27FC236}">
                <a16:creationId xmlns:a16="http://schemas.microsoft.com/office/drawing/2014/main" id="{D691BA81-ABBE-470D-BDE5-48257CAA0B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73" name="AutoShape 2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F9E5D767-43C2-49AB-8B52-5B8B41AFF7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74" name="AutoShape 2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E9F472D-0783-40B7-9804-A9161501B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75" name="AutoShape 2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09D472D8-440D-48FA-9A52-0CFB2ECECB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76" name="AutoShape 2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936510A-BED1-4CBD-BCC7-18AAF5A6A9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77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11C44D3-9892-4FF9-9D6D-5B538DFBE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78" name="AutoShape 2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DA2B2CB-FB01-45E8-992A-A043B8DA3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79" name="AutoShape 2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60768D1A-83A2-4C12-A5D8-34F4F88D27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0980" name="AutoShape 27">
            <a:hlinkClick r:id="rId7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A951993F-8254-44DF-8E3A-17679AE3A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99196" name="AutoShape 28">
            <a:hlinkClick r:id="rId8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F767B6F1-A101-4D9D-9AED-E1DCA18DF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99197" name="Text Box 29">
            <a:extLst>
              <a:ext uri="{FF2B5EF4-FFF2-40B4-BE49-F238E27FC236}">
                <a16:creationId xmlns:a16="http://schemas.microsoft.com/office/drawing/2014/main" id="{47F1A555-CC6D-4A4D-91E2-5DCAC866CB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99198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6966812-B99D-4D70-A410-A80F8524A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99199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2146A21-F69E-415E-BDCD-0928F85DD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99200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E4A17AA-5B03-4023-BBD4-2AD4A496F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99201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BF3A9BA-60B0-45AB-80F5-4A6EBAB53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99202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472E286-E28B-4E60-95B5-5BFCE83F5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0348" name="Rectangle 156">
            <a:extLst>
              <a:ext uri="{FF2B5EF4-FFF2-40B4-BE49-F238E27FC236}">
                <a16:creationId xmlns:a16="http://schemas.microsoft.com/office/drawing/2014/main" id="{DA89462F-9B4B-43CB-A3A2-FA6367BD4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000" y="228600"/>
            <a:ext cx="5105400" cy="6858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en-US" sz="50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INTENSIDAD</a:t>
            </a:r>
            <a:endParaRPr lang="en-029" altLang="en-US" sz="5000">
              <a:solidFill>
                <a:schemeClr val="tx1"/>
              </a:solidFill>
            </a:endParaRPr>
          </a:p>
        </p:txBody>
      </p:sp>
      <p:sp>
        <p:nvSpPr>
          <p:cNvPr id="41987" name="Rectangle 157">
            <a:extLst>
              <a:ext uri="{FF2B5EF4-FFF2-40B4-BE49-F238E27FC236}">
                <a16:creationId xmlns:a16="http://schemas.microsoft.com/office/drawing/2014/main" id="{17E0174C-7CF9-431F-9665-0F2CC5E62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1524000"/>
            <a:ext cx="43434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5000"/>
              <a:t>Determinantes</a:t>
            </a:r>
            <a:endParaRPr lang="en-029" altLang="en-US" sz="5000"/>
          </a:p>
        </p:txBody>
      </p:sp>
      <p:sp>
        <p:nvSpPr>
          <p:cNvPr id="41988" name="Rectangle 158">
            <a:extLst>
              <a:ext uri="{FF2B5EF4-FFF2-40B4-BE49-F238E27FC236}">
                <a16:creationId xmlns:a16="http://schemas.microsoft.com/office/drawing/2014/main" id="{8E7BE5F2-8F7A-420B-994C-44F4FBF93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048000"/>
            <a:ext cx="2362200" cy="1295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300"/>
              <a:t>Hábitos</a:t>
            </a:r>
            <a:br>
              <a:rPr lang="en-US" altLang="en-US" sz="3300"/>
            </a:br>
            <a:r>
              <a:rPr lang="en-US" altLang="en-US" sz="3300"/>
              <a:t>Actuales</a:t>
            </a:r>
            <a:br>
              <a:rPr lang="en-US" altLang="en-US" sz="3300"/>
            </a:br>
            <a:r>
              <a:rPr lang="en-US" altLang="en-US" sz="3300"/>
              <a:t>de Ejercicio</a:t>
            </a:r>
            <a:endParaRPr lang="en-029" altLang="en-US" sz="3300"/>
          </a:p>
        </p:txBody>
      </p:sp>
      <p:sp>
        <p:nvSpPr>
          <p:cNvPr id="41989" name="Rectangle 159">
            <a:extLst>
              <a:ext uri="{FF2B5EF4-FFF2-40B4-BE49-F238E27FC236}">
                <a16:creationId xmlns:a16="http://schemas.microsoft.com/office/drawing/2014/main" id="{299A0BC1-02D5-4250-B02A-7BEE2A98E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2971800"/>
            <a:ext cx="2514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300"/>
              <a:t>Condiciones</a:t>
            </a:r>
            <a:endParaRPr lang="en-029" altLang="en-US" sz="3300"/>
          </a:p>
        </p:txBody>
      </p:sp>
      <p:sp>
        <p:nvSpPr>
          <p:cNvPr id="41990" name="Rectangle 160">
            <a:extLst>
              <a:ext uri="{FF2B5EF4-FFF2-40B4-BE49-F238E27FC236}">
                <a16:creationId xmlns:a16="http://schemas.microsoft.com/office/drawing/2014/main" id="{3F6A6B6D-71C2-4470-9308-ABB84271D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191000"/>
            <a:ext cx="2514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300"/>
              <a:t>Médicas</a:t>
            </a:r>
            <a:endParaRPr lang="en-029" altLang="en-US" sz="3300"/>
          </a:p>
        </p:txBody>
      </p:sp>
      <p:sp>
        <p:nvSpPr>
          <p:cNvPr id="41991" name="Rectangle 161">
            <a:extLst>
              <a:ext uri="{FF2B5EF4-FFF2-40B4-BE49-F238E27FC236}">
                <a16:creationId xmlns:a16="http://schemas.microsoft.com/office/drawing/2014/main" id="{4C4C0AF4-408A-44FC-970F-A926398026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2590800"/>
            <a:ext cx="2514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300"/>
              <a:t>Psicológicas</a:t>
            </a:r>
            <a:endParaRPr lang="en-029" altLang="en-US" sz="3300"/>
          </a:p>
        </p:txBody>
      </p:sp>
      <p:sp>
        <p:nvSpPr>
          <p:cNvPr id="41992" name="Rectangle 162">
            <a:extLst>
              <a:ext uri="{FF2B5EF4-FFF2-40B4-BE49-F238E27FC236}">
                <a16:creationId xmlns:a16="http://schemas.microsoft.com/office/drawing/2014/main" id="{93A8229D-1FD8-4E30-A856-DD6CF8B3A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8400" y="3505200"/>
            <a:ext cx="2514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300"/>
              <a:t>Ambientales</a:t>
            </a:r>
            <a:endParaRPr lang="en-029" altLang="en-US" sz="3300"/>
          </a:p>
        </p:txBody>
      </p:sp>
      <p:sp>
        <p:nvSpPr>
          <p:cNvPr id="41993" name="Rectangle 163">
            <a:extLst>
              <a:ext uri="{FF2B5EF4-FFF2-40B4-BE49-F238E27FC236}">
                <a16:creationId xmlns:a16="http://schemas.microsoft.com/office/drawing/2014/main" id="{F205EBE3-B34D-455B-ACC0-0CBE2622C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5334000"/>
            <a:ext cx="25908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300"/>
              <a:t>Limitaciones</a:t>
            </a:r>
            <a:br>
              <a:rPr lang="en-US" altLang="en-US" sz="3300"/>
            </a:br>
            <a:r>
              <a:rPr lang="en-US" altLang="en-US" sz="3300"/>
              <a:t>Ortopédicas</a:t>
            </a:r>
            <a:endParaRPr lang="en-029" altLang="en-US" sz="3300"/>
          </a:p>
        </p:txBody>
      </p:sp>
      <p:sp>
        <p:nvSpPr>
          <p:cNvPr id="41994" name="Rectangle 164">
            <a:extLst>
              <a:ext uri="{FF2B5EF4-FFF2-40B4-BE49-F238E27FC236}">
                <a16:creationId xmlns:a16="http://schemas.microsoft.com/office/drawing/2014/main" id="{C896BF8E-2529-43B8-88F1-9B5D9CB90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53340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300"/>
              <a:t>Obesidad</a:t>
            </a:r>
            <a:endParaRPr lang="en-029" altLang="en-US" sz="3300"/>
          </a:p>
        </p:txBody>
      </p:sp>
      <p:sp>
        <p:nvSpPr>
          <p:cNvPr id="41995" name="Line 165">
            <a:extLst>
              <a:ext uri="{FF2B5EF4-FFF2-40B4-BE49-F238E27FC236}">
                <a16:creationId xmlns:a16="http://schemas.microsoft.com/office/drawing/2014/main" id="{C3C2633D-422B-42FE-86DA-13C15B851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914400"/>
            <a:ext cx="0" cy="838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6" name="Line 166">
            <a:extLst>
              <a:ext uri="{FF2B5EF4-FFF2-40B4-BE49-F238E27FC236}">
                <a16:creationId xmlns:a16="http://schemas.microsoft.com/office/drawing/2014/main" id="{E18844D0-3811-4834-AFCF-CFCF7056444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2209800"/>
            <a:ext cx="0" cy="838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7" name="Line 167">
            <a:extLst>
              <a:ext uri="{FF2B5EF4-FFF2-40B4-BE49-F238E27FC236}">
                <a16:creationId xmlns:a16="http://schemas.microsoft.com/office/drawing/2014/main" id="{5E0C10A2-989C-40C9-B262-7B0D1936B51C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3429000"/>
            <a:ext cx="0" cy="838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8" name="Line 168">
            <a:extLst>
              <a:ext uri="{FF2B5EF4-FFF2-40B4-BE49-F238E27FC236}">
                <a16:creationId xmlns:a16="http://schemas.microsoft.com/office/drawing/2014/main" id="{8C0F2CF6-07CF-4137-AF8C-06694B394D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00200" y="2286000"/>
            <a:ext cx="1295400" cy="7620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9" name="Line 169">
            <a:extLst>
              <a:ext uri="{FF2B5EF4-FFF2-40B4-BE49-F238E27FC236}">
                <a16:creationId xmlns:a16="http://schemas.microsoft.com/office/drawing/2014/main" id="{1551F96C-2B37-4C74-89C4-E041E1F910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6400" y="2819400"/>
            <a:ext cx="914400" cy="3810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0" name="Line 170">
            <a:extLst>
              <a:ext uri="{FF2B5EF4-FFF2-40B4-BE49-F238E27FC236}">
                <a16:creationId xmlns:a16="http://schemas.microsoft.com/office/drawing/2014/main" id="{4FB36682-31F7-43D3-9F4C-CC835ED443A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86400" y="3352800"/>
            <a:ext cx="914400" cy="3810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1" name="Line 171">
            <a:extLst>
              <a:ext uri="{FF2B5EF4-FFF2-40B4-BE49-F238E27FC236}">
                <a16:creationId xmlns:a16="http://schemas.microsoft.com/office/drawing/2014/main" id="{C6586CD6-D85B-4440-8B2F-C7FC7E6902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7000" y="4648200"/>
            <a:ext cx="1371600" cy="6858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2002" name="Line 172">
            <a:extLst>
              <a:ext uri="{FF2B5EF4-FFF2-40B4-BE49-F238E27FC236}">
                <a16:creationId xmlns:a16="http://schemas.microsoft.com/office/drawing/2014/main" id="{C9DDE682-F060-4419-8802-4C0EE5AD8876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4648200"/>
            <a:ext cx="1371600" cy="6858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2003" name="Picture 173" descr="CamCord1">
            <a:extLst>
              <a:ext uri="{FF2B5EF4-FFF2-40B4-BE49-F238E27FC236}">
                <a16:creationId xmlns:a16="http://schemas.microsoft.com/office/drawing/2014/main" id="{41F363DA-7B39-41B5-9089-B4FB2F48C3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2004" name="Picture 174" descr="35mmCamera1">
            <a:extLst>
              <a:ext uri="{FF2B5EF4-FFF2-40B4-BE49-F238E27FC236}">
                <a16:creationId xmlns:a16="http://schemas.microsoft.com/office/drawing/2014/main" id="{EEFEF231-57E6-4ABB-AC75-4DC1BBE6C2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005" name="AutoShape 17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986FB12-1AD5-4F40-A2A9-D0AD3415CB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06" name="AutoShape 17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9AE50E70-6413-48C1-A109-AB45FCA9F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07" name="AutoShape 17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8B6E2C81-24FE-4D47-9818-387C164B3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08" name="AutoShape 17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BD519FF-E811-4BF6-9FB6-DD2FF3769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09" name="AutoShape 17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106824C-97E0-4EA8-8F40-16B391460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10" name="AutoShape 18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71A64F8E-E4BB-4DEE-BD57-BA24965B3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11" name="AutoShape 18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936E5B1-B193-4719-967E-63F6AAFF87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2012" name="AutoShape 182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4B64DCA5-44D4-4A4A-A5BC-836D3DBAC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0375" name="AutoShape 183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336687B-1AAF-48A1-8C83-870D56AF8D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0376" name="Text Box 184">
            <a:extLst>
              <a:ext uri="{FF2B5EF4-FFF2-40B4-BE49-F238E27FC236}">
                <a16:creationId xmlns:a16="http://schemas.microsoft.com/office/drawing/2014/main" id="{421365AD-7389-4FA1-851D-FA30F56F09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0377" name="AutoShape 18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80B737A-11E5-4634-A7ED-CE77ADCBE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0378" name="AutoShape 18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961412F-D617-4B57-AD1E-A154AB1F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0379" name="AutoShape 18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F889A9F-BED2-4A8F-8F9C-61633CF067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0380" name="AutoShape 18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A4D40D1-AA0A-46A1-983A-8D7E338F65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0381" name="AutoShape 18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EFEC37C-E8D1-4523-9C64-A81AC84E7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Rectangle 2">
            <a:extLst>
              <a:ext uri="{FF2B5EF4-FFF2-40B4-BE49-F238E27FC236}">
                <a16:creationId xmlns:a16="http://schemas.microsoft.com/office/drawing/2014/main" id="{93010465-7460-445E-8761-415E1126F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76200"/>
            <a:ext cx="3352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US" altLang="en-US" sz="2200">
                <a:solidFill>
                  <a:srgbClr val="FFFF00"/>
                </a:solidFill>
              </a:rPr>
              <a:t>INTENSIDAD*</a:t>
            </a:r>
            <a:br>
              <a:rPr lang="en-US" altLang="en-US" sz="2200">
                <a:solidFill>
                  <a:srgbClr val="FFFF00"/>
                </a:solidFill>
              </a:rPr>
            </a:br>
            <a:r>
              <a:rPr lang="en-US" altLang="en-US" sz="2200">
                <a:solidFill>
                  <a:srgbClr val="FFFF00"/>
                </a:solidFill>
              </a:rPr>
              <a:t>(Para Adultos Saludables)</a:t>
            </a:r>
            <a:endParaRPr lang="en-029" altLang="en-US" sz="2200">
              <a:solidFill>
                <a:srgbClr val="FFFF00"/>
              </a:solidFill>
            </a:endParaRPr>
          </a:p>
        </p:txBody>
      </p:sp>
      <p:sp>
        <p:nvSpPr>
          <p:cNvPr id="43011" name="Rectangle 3">
            <a:extLst>
              <a:ext uri="{FF2B5EF4-FFF2-40B4-BE49-F238E27FC236}">
                <a16:creationId xmlns:a16="http://schemas.microsoft.com/office/drawing/2014/main" id="{C6FF3E1F-A325-4F26-B405-6608C8FD6E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5943600"/>
            <a:ext cx="8610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1700">
                <a:solidFill>
                  <a:srgbClr val="FFFF00"/>
                </a:solidFill>
              </a:rPr>
              <a:t>*ACSM. </a:t>
            </a:r>
            <a:r>
              <a:rPr lang="en-US" altLang="en-US" sz="1700" i="1">
                <a:solidFill>
                  <a:srgbClr val="FFFF00"/>
                </a:solidFill>
              </a:rPr>
              <a:t>Guidelines for Exercise Testing and Prescription</a:t>
            </a:r>
            <a:r>
              <a:rPr lang="en-US" altLang="en-US" sz="1700">
                <a:solidFill>
                  <a:srgbClr val="FFFF00"/>
                </a:solidFill>
              </a:rPr>
              <a:t>. 4ta. ed; Philadelphia:  Lea &amp;</a:t>
            </a:r>
            <a:br>
              <a:rPr lang="en-US" altLang="en-US" sz="1700">
                <a:solidFill>
                  <a:srgbClr val="FFFF00"/>
                </a:solidFill>
              </a:rPr>
            </a:br>
            <a:r>
              <a:rPr lang="en-US" altLang="en-US" sz="1700">
                <a:solidFill>
                  <a:srgbClr val="FFFF00"/>
                </a:solidFill>
              </a:rPr>
              <a:t>  Febiger, 2006.  Págs. 96-105.</a:t>
            </a:r>
            <a:endParaRPr lang="en-029" altLang="en-US" sz="1700">
              <a:solidFill>
                <a:srgbClr val="FFFF00"/>
              </a:solidFill>
            </a:endParaRPr>
          </a:p>
        </p:txBody>
      </p:sp>
      <p:grpSp>
        <p:nvGrpSpPr>
          <p:cNvPr id="43012" name="Group 4">
            <a:extLst>
              <a:ext uri="{FF2B5EF4-FFF2-40B4-BE49-F238E27FC236}">
                <a16:creationId xmlns:a16="http://schemas.microsoft.com/office/drawing/2014/main" id="{0086B628-DBDB-44D8-99C8-778289ACB51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4800" y="647700"/>
            <a:ext cx="8610600" cy="5219700"/>
            <a:chOff x="144" y="501"/>
            <a:chExt cx="5424" cy="3288"/>
          </a:xfrm>
        </p:grpSpPr>
        <p:sp>
          <p:nvSpPr>
            <p:cNvPr id="43030" name="AutoShape 5">
              <a:extLst>
                <a:ext uri="{FF2B5EF4-FFF2-40B4-BE49-F238E27FC236}">
                  <a16:creationId xmlns:a16="http://schemas.microsoft.com/office/drawing/2014/main" id="{4EF3B68E-0B6E-4104-9C1B-C6FE3304543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44" y="501"/>
              <a:ext cx="5424" cy="3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031" name="Group 6">
              <a:extLst>
                <a:ext uri="{FF2B5EF4-FFF2-40B4-BE49-F238E27FC236}">
                  <a16:creationId xmlns:a16="http://schemas.microsoft.com/office/drawing/2014/main" id="{82BED6C5-F07C-428A-AE94-F3F1C7AD50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" y="516"/>
              <a:ext cx="5367" cy="737"/>
              <a:chOff x="174" y="516"/>
              <a:chExt cx="5367" cy="737"/>
            </a:xfrm>
          </p:grpSpPr>
          <p:sp>
            <p:nvSpPr>
              <p:cNvPr id="44004" name="Rectangle 7">
                <a:extLst>
                  <a:ext uri="{FF2B5EF4-FFF2-40B4-BE49-F238E27FC236}">
                    <a16:creationId xmlns:a16="http://schemas.microsoft.com/office/drawing/2014/main" id="{ECA0B15F-AA36-47FE-9238-A3612F67E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16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5" name="Rectangle 8">
                <a:extLst>
                  <a:ext uri="{FF2B5EF4-FFF2-40B4-BE49-F238E27FC236}">
                    <a16:creationId xmlns:a16="http://schemas.microsoft.com/office/drawing/2014/main" id="{3A47D99D-53C1-467B-9C45-8E821F0CF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34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6" name="Rectangle 9">
                <a:extLst>
                  <a:ext uri="{FF2B5EF4-FFF2-40B4-BE49-F238E27FC236}">
                    <a16:creationId xmlns:a16="http://schemas.microsoft.com/office/drawing/2014/main" id="{722197E5-A5DC-4BB4-BB16-8C0A50214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52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7" name="Rectangle 10">
                <a:extLst>
                  <a:ext uri="{FF2B5EF4-FFF2-40B4-BE49-F238E27FC236}">
                    <a16:creationId xmlns:a16="http://schemas.microsoft.com/office/drawing/2014/main" id="{EF5C74D0-4A0B-42E2-A05C-853723B7D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70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8" name="Rectangle 11">
                <a:extLst>
                  <a:ext uri="{FF2B5EF4-FFF2-40B4-BE49-F238E27FC236}">
                    <a16:creationId xmlns:a16="http://schemas.microsoft.com/office/drawing/2014/main" id="{DD42C788-6D2B-4432-8D27-A5B626F78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88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9" name="Rectangle 12">
                <a:extLst>
                  <a:ext uri="{FF2B5EF4-FFF2-40B4-BE49-F238E27FC236}">
                    <a16:creationId xmlns:a16="http://schemas.microsoft.com/office/drawing/2014/main" id="{01DFBC93-DA0B-4DCF-8994-A971D05DF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06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0" name="Rectangle 13">
                <a:extLst>
                  <a:ext uri="{FF2B5EF4-FFF2-40B4-BE49-F238E27FC236}">
                    <a16:creationId xmlns:a16="http://schemas.microsoft.com/office/drawing/2014/main" id="{D4C0B0D6-4974-4013-874B-C4FC9F6B8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24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1" name="Rectangle 14">
                <a:extLst>
                  <a:ext uri="{FF2B5EF4-FFF2-40B4-BE49-F238E27FC236}">
                    <a16:creationId xmlns:a16="http://schemas.microsoft.com/office/drawing/2014/main" id="{B65608AA-7AE8-4816-883C-5B0B3681C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42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2" name="Rectangle 15">
                <a:extLst>
                  <a:ext uri="{FF2B5EF4-FFF2-40B4-BE49-F238E27FC236}">
                    <a16:creationId xmlns:a16="http://schemas.microsoft.com/office/drawing/2014/main" id="{43553B61-FB77-4E5C-8841-1BFA5F471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60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3" name="Rectangle 16">
                <a:extLst>
                  <a:ext uri="{FF2B5EF4-FFF2-40B4-BE49-F238E27FC236}">
                    <a16:creationId xmlns:a16="http://schemas.microsoft.com/office/drawing/2014/main" id="{D7E1C206-E2FD-4424-B891-3C98A92C6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78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4" name="Rectangle 17">
                <a:extLst>
                  <a:ext uri="{FF2B5EF4-FFF2-40B4-BE49-F238E27FC236}">
                    <a16:creationId xmlns:a16="http://schemas.microsoft.com/office/drawing/2014/main" id="{53706622-3C75-4421-A2EA-AA3236CF4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96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5" name="Rectangle 18">
                <a:extLst>
                  <a:ext uri="{FF2B5EF4-FFF2-40B4-BE49-F238E27FC236}">
                    <a16:creationId xmlns:a16="http://schemas.microsoft.com/office/drawing/2014/main" id="{3304AECE-BAB6-4AAC-A832-5E1753DFC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14"/>
                <a:ext cx="17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6" name="Rectangle 19">
                <a:extLst>
                  <a:ext uri="{FF2B5EF4-FFF2-40B4-BE49-F238E27FC236}">
                    <a16:creationId xmlns:a16="http://schemas.microsoft.com/office/drawing/2014/main" id="{F96291D4-B2B7-4744-9644-65551438B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31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7" name="Rectangle 20">
                <a:extLst>
                  <a:ext uri="{FF2B5EF4-FFF2-40B4-BE49-F238E27FC236}">
                    <a16:creationId xmlns:a16="http://schemas.microsoft.com/office/drawing/2014/main" id="{AF33ADC7-A73E-4574-9DEA-D917D7A6F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50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8" name="Rectangle 21">
                <a:extLst>
                  <a:ext uri="{FF2B5EF4-FFF2-40B4-BE49-F238E27FC236}">
                    <a16:creationId xmlns:a16="http://schemas.microsoft.com/office/drawing/2014/main" id="{1F40656B-1214-4CAE-B7B8-A2B8478C3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68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19" name="Rectangle 22">
                <a:extLst>
                  <a:ext uri="{FF2B5EF4-FFF2-40B4-BE49-F238E27FC236}">
                    <a16:creationId xmlns:a16="http://schemas.microsoft.com/office/drawing/2014/main" id="{8869249C-7EE9-4921-A290-19762108F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86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0" name="Rectangle 23">
                <a:extLst>
                  <a:ext uri="{FF2B5EF4-FFF2-40B4-BE49-F238E27FC236}">
                    <a16:creationId xmlns:a16="http://schemas.microsoft.com/office/drawing/2014/main" id="{660E387D-D1E6-4216-89A6-4AD65C27E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03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1" name="Rectangle 24">
                <a:extLst>
                  <a:ext uri="{FF2B5EF4-FFF2-40B4-BE49-F238E27FC236}">
                    <a16:creationId xmlns:a16="http://schemas.microsoft.com/office/drawing/2014/main" id="{6B56FA28-777C-4767-9C7D-2557EB86C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21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2" name="Rectangle 25">
                <a:extLst>
                  <a:ext uri="{FF2B5EF4-FFF2-40B4-BE49-F238E27FC236}">
                    <a16:creationId xmlns:a16="http://schemas.microsoft.com/office/drawing/2014/main" id="{18A1D843-E9EA-4845-93A7-32739A706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39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3" name="Rectangle 26">
                <a:extLst>
                  <a:ext uri="{FF2B5EF4-FFF2-40B4-BE49-F238E27FC236}">
                    <a16:creationId xmlns:a16="http://schemas.microsoft.com/office/drawing/2014/main" id="{7543876C-D508-493F-93E9-716CCF93B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5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4" name="Rectangle 27">
                <a:extLst>
                  <a:ext uri="{FF2B5EF4-FFF2-40B4-BE49-F238E27FC236}">
                    <a16:creationId xmlns:a16="http://schemas.microsoft.com/office/drawing/2014/main" id="{93C15014-7AF6-40D9-BF72-AD7EAD95A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7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5" name="Rectangle 28">
                <a:extLst>
                  <a:ext uri="{FF2B5EF4-FFF2-40B4-BE49-F238E27FC236}">
                    <a16:creationId xmlns:a16="http://schemas.microsoft.com/office/drawing/2014/main" id="{08646ED0-4D71-4D7D-A7DA-451093873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93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6" name="Rectangle 29">
                <a:extLst>
                  <a:ext uri="{FF2B5EF4-FFF2-40B4-BE49-F238E27FC236}">
                    <a16:creationId xmlns:a16="http://schemas.microsoft.com/office/drawing/2014/main" id="{DE68AD99-F862-456D-ABD5-9427D0FE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11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7" name="Rectangle 30">
                <a:extLst>
                  <a:ext uri="{FF2B5EF4-FFF2-40B4-BE49-F238E27FC236}">
                    <a16:creationId xmlns:a16="http://schemas.microsoft.com/office/drawing/2014/main" id="{90F688BB-08E2-494C-B058-C9350DDE5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29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8" name="Rectangle 31">
                <a:extLst>
                  <a:ext uri="{FF2B5EF4-FFF2-40B4-BE49-F238E27FC236}">
                    <a16:creationId xmlns:a16="http://schemas.microsoft.com/office/drawing/2014/main" id="{0C3252D7-46C3-4843-9383-435AF774B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47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29" name="Rectangle 32">
                <a:extLst>
                  <a:ext uri="{FF2B5EF4-FFF2-40B4-BE49-F238E27FC236}">
                    <a16:creationId xmlns:a16="http://schemas.microsoft.com/office/drawing/2014/main" id="{2568FD2B-2900-4A17-A4D8-9B18D012C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65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0" name="Rectangle 33">
                <a:extLst>
                  <a:ext uri="{FF2B5EF4-FFF2-40B4-BE49-F238E27FC236}">
                    <a16:creationId xmlns:a16="http://schemas.microsoft.com/office/drawing/2014/main" id="{356F50DA-B52E-4F1B-96AB-1F0FDA190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83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1" name="Rectangle 34">
                <a:extLst>
                  <a:ext uri="{FF2B5EF4-FFF2-40B4-BE49-F238E27FC236}">
                    <a16:creationId xmlns:a16="http://schemas.microsoft.com/office/drawing/2014/main" id="{0F9B3758-9667-4033-86E8-3820F30AC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01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2" name="Rectangle 35">
                <a:extLst>
                  <a:ext uri="{FF2B5EF4-FFF2-40B4-BE49-F238E27FC236}">
                    <a16:creationId xmlns:a16="http://schemas.microsoft.com/office/drawing/2014/main" id="{20D78550-89DF-4D77-AE7B-F04416E80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19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3" name="Rectangle 36">
                <a:extLst>
                  <a:ext uri="{FF2B5EF4-FFF2-40B4-BE49-F238E27FC236}">
                    <a16:creationId xmlns:a16="http://schemas.microsoft.com/office/drawing/2014/main" id="{20C4D89A-83A0-4ED2-802F-BCB1E988D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37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4" name="Rectangle 37">
                <a:extLst>
                  <a:ext uri="{FF2B5EF4-FFF2-40B4-BE49-F238E27FC236}">
                    <a16:creationId xmlns:a16="http://schemas.microsoft.com/office/drawing/2014/main" id="{6F7C36A2-4177-45F3-B9DF-B7F319155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55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5" name="Rectangle 38">
                <a:extLst>
                  <a:ext uri="{FF2B5EF4-FFF2-40B4-BE49-F238E27FC236}">
                    <a16:creationId xmlns:a16="http://schemas.microsoft.com/office/drawing/2014/main" id="{DE2D12D3-502D-48F2-9AC6-8E7BBCD54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25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6" name="Rectangle 39">
                <a:extLst>
                  <a:ext uri="{FF2B5EF4-FFF2-40B4-BE49-F238E27FC236}">
                    <a16:creationId xmlns:a16="http://schemas.microsoft.com/office/drawing/2014/main" id="{8C401E41-78B3-4129-BF8E-8FA649316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16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7" name="Rectangle 40">
                <a:extLst>
                  <a:ext uri="{FF2B5EF4-FFF2-40B4-BE49-F238E27FC236}">
                    <a16:creationId xmlns:a16="http://schemas.microsoft.com/office/drawing/2014/main" id="{AA5726E5-CD2F-48A2-8837-2F28F1266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34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8" name="Rectangle 41">
                <a:extLst>
                  <a:ext uri="{FF2B5EF4-FFF2-40B4-BE49-F238E27FC236}">
                    <a16:creationId xmlns:a16="http://schemas.microsoft.com/office/drawing/2014/main" id="{120BF6CD-1D45-4E3C-8AF2-7AB344D8C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52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39" name="Rectangle 42">
                <a:extLst>
                  <a:ext uri="{FF2B5EF4-FFF2-40B4-BE49-F238E27FC236}">
                    <a16:creationId xmlns:a16="http://schemas.microsoft.com/office/drawing/2014/main" id="{0CED5236-2CDE-421C-A31A-CC14175A5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70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0" name="Rectangle 43">
                <a:extLst>
                  <a:ext uri="{FF2B5EF4-FFF2-40B4-BE49-F238E27FC236}">
                    <a16:creationId xmlns:a16="http://schemas.microsoft.com/office/drawing/2014/main" id="{9495C4B2-0299-41C5-927E-055873847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588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1" name="Rectangle 44">
                <a:extLst>
                  <a:ext uri="{FF2B5EF4-FFF2-40B4-BE49-F238E27FC236}">
                    <a16:creationId xmlns:a16="http://schemas.microsoft.com/office/drawing/2014/main" id="{FC51D2A5-540C-458E-AB6C-C0B6FE4A8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06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2" name="Rectangle 45">
                <a:extLst>
                  <a:ext uri="{FF2B5EF4-FFF2-40B4-BE49-F238E27FC236}">
                    <a16:creationId xmlns:a16="http://schemas.microsoft.com/office/drawing/2014/main" id="{A3FD152C-F65B-4F83-BC06-1F5E4B2ED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24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3" name="Rectangle 46">
                <a:extLst>
                  <a:ext uri="{FF2B5EF4-FFF2-40B4-BE49-F238E27FC236}">
                    <a16:creationId xmlns:a16="http://schemas.microsoft.com/office/drawing/2014/main" id="{D525FBC3-ACCC-450C-B7AA-4A4EB9597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42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4" name="Rectangle 47">
                <a:extLst>
                  <a:ext uri="{FF2B5EF4-FFF2-40B4-BE49-F238E27FC236}">
                    <a16:creationId xmlns:a16="http://schemas.microsoft.com/office/drawing/2014/main" id="{81F41AEF-D6B7-4071-9011-3E73DC1A2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60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5" name="Rectangle 48">
                <a:extLst>
                  <a:ext uri="{FF2B5EF4-FFF2-40B4-BE49-F238E27FC236}">
                    <a16:creationId xmlns:a16="http://schemas.microsoft.com/office/drawing/2014/main" id="{1EF42883-EF21-429D-AE5E-D9421F4423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78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6" name="Rectangle 49">
                <a:extLst>
                  <a:ext uri="{FF2B5EF4-FFF2-40B4-BE49-F238E27FC236}">
                    <a16:creationId xmlns:a16="http://schemas.microsoft.com/office/drawing/2014/main" id="{AD29650D-5FCC-4A25-8483-CE6E660BC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696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7" name="Rectangle 50">
                <a:extLst>
                  <a:ext uri="{FF2B5EF4-FFF2-40B4-BE49-F238E27FC236}">
                    <a16:creationId xmlns:a16="http://schemas.microsoft.com/office/drawing/2014/main" id="{2F10FDE6-8B9D-480A-8227-E1E5663D1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14"/>
                <a:ext cx="17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8" name="Rectangle 51">
                <a:extLst>
                  <a:ext uri="{FF2B5EF4-FFF2-40B4-BE49-F238E27FC236}">
                    <a16:creationId xmlns:a16="http://schemas.microsoft.com/office/drawing/2014/main" id="{F5833944-4D18-4C5B-8A92-89567584A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31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49" name="Rectangle 52">
                <a:extLst>
                  <a:ext uri="{FF2B5EF4-FFF2-40B4-BE49-F238E27FC236}">
                    <a16:creationId xmlns:a16="http://schemas.microsoft.com/office/drawing/2014/main" id="{6389E6E4-F21E-4139-919D-2A4526043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50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0" name="Rectangle 53">
                <a:extLst>
                  <a:ext uri="{FF2B5EF4-FFF2-40B4-BE49-F238E27FC236}">
                    <a16:creationId xmlns:a16="http://schemas.microsoft.com/office/drawing/2014/main" id="{F50A8A61-CC89-4636-B026-41415F11B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68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1" name="Rectangle 54">
                <a:extLst>
                  <a:ext uri="{FF2B5EF4-FFF2-40B4-BE49-F238E27FC236}">
                    <a16:creationId xmlns:a16="http://schemas.microsoft.com/office/drawing/2014/main" id="{3504BC40-FBCE-4AB2-9633-D77D8925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786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2" name="Rectangle 55">
                <a:extLst>
                  <a:ext uri="{FF2B5EF4-FFF2-40B4-BE49-F238E27FC236}">
                    <a16:creationId xmlns:a16="http://schemas.microsoft.com/office/drawing/2014/main" id="{93E1E044-3BBB-47BC-B22E-54B3A2E41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03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3" name="Rectangle 56">
                <a:extLst>
                  <a:ext uri="{FF2B5EF4-FFF2-40B4-BE49-F238E27FC236}">
                    <a16:creationId xmlns:a16="http://schemas.microsoft.com/office/drawing/2014/main" id="{F602BFB1-9616-43D7-99BB-F8E017301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21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4" name="Rectangle 57">
                <a:extLst>
                  <a:ext uri="{FF2B5EF4-FFF2-40B4-BE49-F238E27FC236}">
                    <a16:creationId xmlns:a16="http://schemas.microsoft.com/office/drawing/2014/main" id="{F48ED49E-7D5C-48F8-AB2A-23978DA2B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39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5" name="Rectangle 58">
                <a:extLst>
                  <a:ext uri="{FF2B5EF4-FFF2-40B4-BE49-F238E27FC236}">
                    <a16:creationId xmlns:a16="http://schemas.microsoft.com/office/drawing/2014/main" id="{EAEC1A6E-FC8C-4513-B3F2-80AEB5045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5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6" name="Rectangle 59">
                <a:extLst>
                  <a:ext uri="{FF2B5EF4-FFF2-40B4-BE49-F238E27FC236}">
                    <a16:creationId xmlns:a16="http://schemas.microsoft.com/office/drawing/2014/main" id="{FB677843-450C-487A-89BC-5D1916449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7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7" name="Rectangle 60">
                <a:extLst>
                  <a:ext uri="{FF2B5EF4-FFF2-40B4-BE49-F238E27FC236}">
                    <a16:creationId xmlns:a16="http://schemas.microsoft.com/office/drawing/2014/main" id="{DEA2C79D-9425-4EEF-96E4-9456D918D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893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8" name="Rectangle 61">
                <a:extLst>
                  <a:ext uri="{FF2B5EF4-FFF2-40B4-BE49-F238E27FC236}">
                    <a16:creationId xmlns:a16="http://schemas.microsoft.com/office/drawing/2014/main" id="{95172057-B5FE-47A9-92C0-C3AAF67DD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11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59" name="Rectangle 62">
                <a:extLst>
                  <a:ext uri="{FF2B5EF4-FFF2-40B4-BE49-F238E27FC236}">
                    <a16:creationId xmlns:a16="http://schemas.microsoft.com/office/drawing/2014/main" id="{2C727CAC-5320-4C61-9C82-07C8FC6E1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29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0" name="Rectangle 63">
                <a:extLst>
                  <a:ext uri="{FF2B5EF4-FFF2-40B4-BE49-F238E27FC236}">
                    <a16:creationId xmlns:a16="http://schemas.microsoft.com/office/drawing/2014/main" id="{7E84CFAA-1BC5-4FEC-B594-E4A066730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47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1" name="Rectangle 64">
                <a:extLst>
                  <a:ext uri="{FF2B5EF4-FFF2-40B4-BE49-F238E27FC236}">
                    <a16:creationId xmlns:a16="http://schemas.microsoft.com/office/drawing/2014/main" id="{4917C585-15E9-4663-BC12-8B19008A6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65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2" name="Rectangle 65">
                <a:extLst>
                  <a:ext uri="{FF2B5EF4-FFF2-40B4-BE49-F238E27FC236}">
                    <a16:creationId xmlns:a16="http://schemas.microsoft.com/office/drawing/2014/main" id="{D2644587-0522-4418-9B01-6287A9460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983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3" name="Rectangle 66">
                <a:extLst>
                  <a:ext uri="{FF2B5EF4-FFF2-40B4-BE49-F238E27FC236}">
                    <a16:creationId xmlns:a16="http://schemas.microsoft.com/office/drawing/2014/main" id="{80A8D04C-14B3-48C1-B2CB-3BF3A23CB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01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4" name="Rectangle 67">
                <a:extLst>
                  <a:ext uri="{FF2B5EF4-FFF2-40B4-BE49-F238E27FC236}">
                    <a16:creationId xmlns:a16="http://schemas.microsoft.com/office/drawing/2014/main" id="{C38D1447-9DC3-4277-B0C0-15FA19000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19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5" name="Rectangle 68">
                <a:extLst>
                  <a:ext uri="{FF2B5EF4-FFF2-40B4-BE49-F238E27FC236}">
                    <a16:creationId xmlns:a16="http://schemas.microsoft.com/office/drawing/2014/main" id="{202C8E73-F13A-4965-AE9B-4D0A390EE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37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6" name="Rectangle 69">
                <a:extLst>
                  <a:ext uri="{FF2B5EF4-FFF2-40B4-BE49-F238E27FC236}">
                    <a16:creationId xmlns:a16="http://schemas.microsoft.com/office/drawing/2014/main" id="{6E1A3E68-B92B-466F-B8FD-E2C3C842B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55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7" name="Rectangle 70">
                <a:extLst>
                  <a:ext uri="{FF2B5EF4-FFF2-40B4-BE49-F238E27FC236}">
                    <a16:creationId xmlns:a16="http://schemas.microsoft.com/office/drawing/2014/main" id="{3AA50CAC-C409-41E9-A070-C7E95409E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16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8" name="Rectangle 71">
                <a:extLst>
                  <a:ext uri="{FF2B5EF4-FFF2-40B4-BE49-F238E27FC236}">
                    <a16:creationId xmlns:a16="http://schemas.microsoft.com/office/drawing/2014/main" id="{287A3603-F921-493D-A868-97D539EE2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34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69" name="Rectangle 72">
                <a:extLst>
                  <a:ext uri="{FF2B5EF4-FFF2-40B4-BE49-F238E27FC236}">
                    <a16:creationId xmlns:a16="http://schemas.microsoft.com/office/drawing/2014/main" id="{323B44F7-4B8C-467A-B5CA-2DBAE2BF4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52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0" name="Rectangle 73">
                <a:extLst>
                  <a:ext uri="{FF2B5EF4-FFF2-40B4-BE49-F238E27FC236}">
                    <a16:creationId xmlns:a16="http://schemas.microsoft.com/office/drawing/2014/main" id="{4BC95066-9CDF-4058-86FE-5485D487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70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1" name="Rectangle 74">
                <a:extLst>
                  <a:ext uri="{FF2B5EF4-FFF2-40B4-BE49-F238E27FC236}">
                    <a16:creationId xmlns:a16="http://schemas.microsoft.com/office/drawing/2014/main" id="{AB0D29EF-C864-4B3D-90D0-1D4B992CF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88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2" name="Rectangle 75">
                <a:extLst>
                  <a:ext uri="{FF2B5EF4-FFF2-40B4-BE49-F238E27FC236}">
                    <a16:creationId xmlns:a16="http://schemas.microsoft.com/office/drawing/2014/main" id="{417E384E-8C6D-406E-968A-02945F451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06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3" name="Rectangle 76">
                <a:extLst>
                  <a:ext uri="{FF2B5EF4-FFF2-40B4-BE49-F238E27FC236}">
                    <a16:creationId xmlns:a16="http://schemas.microsoft.com/office/drawing/2014/main" id="{89D3D6A8-9F2D-4E30-A065-EA08D4CB4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24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4" name="Rectangle 77">
                <a:extLst>
                  <a:ext uri="{FF2B5EF4-FFF2-40B4-BE49-F238E27FC236}">
                    <a16:creationId xmlns:a16="http://schemas.microsoft.com/office/drawing/2014/main" id="{FB36E2D9-F1D3-4D16-9790-985B6EF46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42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5" name="Rectangle 78">
                <a:extLst>
                  <a:ext uri="{FF2B5EF4-FFF2-40B4-BE49-F238E27FC236}">
                    <a16:creationId xmlns:a16="http://schemas.microsoft.com/office/drawing/2014/main" id="{6448B304-23FD-4029-9535-CE19FC444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60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6" name="Rectangle 79">
                <a:extLst>
                  <a:ext uri="{FF2B5EF4-FFF2-40B4-BE49-F238E27FC236}">
                    <a16:creationId xmlns:a16="http://schemas.microsoft.com/office/drawing/2014/main" id="{52A14946-0222-4763-8400-8D7CD5512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78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7" name="Rectangle 80">
                <a:extLst>
                  <a:ext uri="{FF2B5EF4-FFF2-40B4-BE49-F238E27FC236}">
                    <a16:creationId xmlns:a16="http://schemas.microsoft.com/office/drawing/2014/main" id="{C3927DAE-9D00-4BF5-B420-BF69C33D2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96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8" name="Rectangle 81">
                <a:extLst>
                  <a:ext uri="{FF2B5EF4-FFF2-40B4-BE49-F238E27FC236}">
                    <a16:creationId xmlns:a16="http://schemas.microsoft.com/office/drawing/2014/main" id="{3C86DF43-E082-4BE8-BE05-DC488B727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14"/>
                <a:ext cx="17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79" name="Rectangle 82">
                <a:extLst>
                  <a:ext uri="{FF2B5EF4-FFF2-40B4-BE49-F238E27FC236}">
                    <a16:creationId xmlns:a16="http://schemas.microsoft.com/office/drawing/2014/main" id="{6049705A-4410-49CD-8685-16975ECB7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31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0" name="Rectangle 83">
                <a:extLst>
                  <a:ext uri="{FF2B5EF4-FFF2-40B4-BE49-F238E27FC236}">
                    <a16:creationId xmlns:a16="http://schemas.microsoft.com/office/drawing/2014/main" id="{AF29A804-6FDB-4421-999A-E6C84061D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50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1" name="Rectangle 84">
                <a:extLst>
                  <a:ext uri="{FF2B5EF4-FFF2-40B4-BE49-F238E27FC236}">
                    <a16:creationId xmlns:a16="http://schemas.microsoft.com/office/drawing/2014/main" id="{C4A3B7A8-C56E-4FA7-99A1-87E9E27F5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68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2" name="Rectangle 85">
                <a:extLst>
                  <a:ext uri="{FF2B5EF4-FFF2-40B4-BE49-F238E27FC236}">
                    <a16:creationId xmlns:a16="http://schemas.microsoft.com/office/drawing/2014/main" id="{6612C0D1-3417-49F4-8763-46721ADA4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86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3" name="Rectangle 86">
                <a:extLst>
                  <a:ext uri="{FF2B5EF4-FFF2-40B4-BE49-F238E27FC236}">
                    <a16:creationId xmlns:a16="http://schemas.microsoft.com/office/drawing/2014/main" id="{01D094AD-9370-4D0C-8984-0491C3172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03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4" name="Rectangle 87">
                <a:extLst>
                  <a:ext uri="{FF2B5EF4-FFF2-40B4-BE49-F238E27FC236}">
                    <a16:creationId xmlns:a16="http://schemas.microsoft.com/office/drawing/2014/main" id="{FCA9E46B-09D9-46D7-A0BE-6ED92227C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21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5" name="Rectangle 88">
                <a:extLst>
                  <a:ext uri="{FF2B5EF4-FFF2-40B4-BE49-F238E27FC236}">
                    <a16:creationId xmlns:a16="http://schemas.microsoft.com/office/drawing/2014/main" id="{215DF808-F4E7-447C-9360-E7594BC209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39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6" name="Rectangle 89">
                <a:extLst>
                  <a:ext uri="{FF2B5EF4-FFF2-40B4-BE49-F238E27FC236}">
                    <a16:creationId xmlns:a16="http://schemas.microsoft.com/office/drawing/2014/main" id="{F2493365-E984-4887-98E6-8460EC9D8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5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7" name="Rectangle 90">
                <a:extLst>
                  <a:ext uri="{FF2B5EF4-FFF2-40B4-BE49-F238E27FC236}">
                    <a16:creationId xmlns:a16="http://schemas.microsoft.com/office/drawing/2014/main" id="{92156ED6-C716-4D38-82CC-24AEBCE53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7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8" name="Rectangle 91">
                <a:extLst>
                  <a:ext uri="{FF2B5EF4-FFF2-40B4-BE49-F238E27FC236}">
                    <a16:creationId xmlns:a16="http://schemas.microsoft.com/office/drawing/2014/main" id="{9E035C4B-9C27-42B1-8464-A30B06D06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93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89" name="Rectangle 92">
                <a:extLst>
                  <a:ext uri="{FF2B5EF4-FFF2-40B4-BE49-F238E27FC236}">
                    <a16:creationId xmlns:a16="http://schemas.microsoft.com/office/drawing/2014/main" id="{F8316A3B-D192-459E-8D62-703DC9008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11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0" name="Rectangle 93">
                <a:extLst>
                  <a:ext uri="{FF2B5EF4-FFF2-40B4-BE49-F238E27FC236}">
                    <a16:creationId xmlns:a16="http://schemas.microsoft.com/office/drawing/2014/main" id="{9AABD28D-1F25-4E02-824E-B79C46141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29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1" name="Rectangle 94">
                <a:extLst>
                  <a:ext uri="{FF2B5EF4-FFF2-40B4-BE49-F238E27FC236}">
                    <a16:creationId xmlns:a16="http://schemas.microsoft.com/office/drawing/2014/main" id="{306635BB-5E0D-470E-B009-830CBE602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47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2" name="Rectangle 95">
                <a:extLst>
                  <a:ext uri="{FF2B5EF4-FFF2-40B4-BE49-F238E27FC236}">
                    <a16:creationId xmlns:a16="http://schemas.microsoft.com/office/drawing/2014/main" id="{77DFDDC3-684D-4A03-998D-BE3C2836D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65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3" name="Rectangle 96">
                <a:extLst>
                  <a:ext uri="{FF2B5EF4-FFF2-40B4-BE49-F238E27FC236}">
                    <a16:creationId xmlns:a16="http://schemas.microsoft.com/office/drawing/2014/main" id="{B88907A9-9EC1-493C-9BF5-098188F78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83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4" name="Rectangle 97">
                <a:extLst>
                  <a:ext uri="{FF2B5EF4-FFF2-40B4-BE49-F238E27FC236}">
                    <a16:creationId xmlns:a16="http://schemas.microsoft.com/office/drawing/2014/main" id="{E02ED44E-6A7B-434D-8C3F-23BFC6EC4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01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5" name="Rectangle 98">
                <a:extLst>
                  <a:ext uri="{FF2B5EF4-FFF2-40B4-BE49-F238E27FC236}">
                    <a16:creationId xmlns:a16="http://schemas.microsoft.com/office/drawing/2014/main" id="{2D1014E3-6A05-48D2-8642-7A0F794AD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19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6" name="Rectangle 99">
                <a:extLst>
                  <a:ext uri="{FF2B5EF4-FFF2-40B4-BE49-F238E27FC236}">
                    <a16:creationId xmlns:a16="http://schemas.microsoft.com/office/drawing/2014/main" id="{D25F740D-2F4E-4A21-B7EE-4C1AEDF9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37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7" name="Rectangle 100">
                <a:extLst>
                  <a:ext uri="{FF2B5EF4-FFF2-40B4-BE49-F238E27FC236}">
                    <a16:creationId xmlns:a16="http://schemas.microsoft.com/office/drawing/2014/main" id="{2A2E4B76-ADAA-4CA0-9979-39FB588AA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55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8" name="Rectangle 101">
                <a:extLst>
                  <a:ext uri="{FF2B5EF4-FFF2-40B4-BE49-F238E27FC236}">
                    <a16:creationId xmlns:a16="http://schemas.microsoft.com/office/drawing/2014/main" id="{2E904606-D7AC-4785-8EFC-EE9F99C8E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25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99" name="Rectangle 102">
                <a:extLst>
                  <a:ext uri="{FF2B5EF4-FFF2-40B4-BE49-F238E27FC236}">
                    <a16:creationId xmlns:a16="http://schemas.microsoft.com/office/drawing/2014/main" id="{497C3564-0836-472D-BD60-3006E9C39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16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0" name="Rectangle 103">
                <a:extLst>
                  <a:ext uri="{FF2B5EF4-FFF2-40B4-BE49-F238E27FC236}">
                    <a16:creationId xmlns:a16="http://schemas.microsoft.com/office/drawing/2014/main" id="{F574336E-485A-4759-8F54-13783B99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34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1" name="Rectangle 104">
                <a:extLst>
                  <a:ext uri="{FF2B5EF4-FFF2-40B4-BE49-F238E27FC236}">
                    <a16:creationId xmlns:a16="http://schemas.microsoft.com/office/drawing/2014/main" id="{BC6DE8E8-0303-49A1-B77A-22D4E1C0E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52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2" name="Rectangle 105">
                <a:extLst>
                  <a:ext uri="{FF2B5EF4-FFF2-40B4-BE49-F238E27FC236}">
                    <a16:creationId xmlns:a16="http://schemas.microsoft.com/office/drawing/2014/main" id="{FE3CC109-DAD3-49D2-BC94-3944E4E9E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70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3" name="Rectangle 106">
                <a:extLst>
                  <a:ext uri="{FF2B5EF4-FFF2-40B4-BE49-F238E27FC236}">
                    <a16:creationId xmlns:a16="http://schemas.microsoft.com/office/drawing/2014/main" id="{D9B606A2-9B42-47B5-AD46-4EAE46907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588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4" name="Rectangle 107">
                <a:extLst>
                  <a:ext uri="{FF2B5EF4-FFF2-40B4-BE49-F238E27FC236}">
                    <a16:creationId xmlns:a16="http://schemas.microsoft.com/office/drawing/2014/main" id="{0ADC0EE1-33DB-4E5D-A0D3-8D920B785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06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5" name="Rectangle 108">
                <a:extLst>
                  <a:ext uri="{FF2B5EF4-FFF2-40B4-BE49-F238E27FC236}">
                    <a16:creationId xmlns:a16="http://schemas.microsoft.com/office/drawing/2014/main" id="{B6E5A73B-EC06-42A3-B46F-8D02048A6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24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6" name="Rectangle 109">
                <a:extLst>
                  <a:ext uri="{FF2B5EF4-FFF2-40B4-BE49-F238E27FC236}">
                    <a16:creationId xmlns:a16="http://schemas.microsoft.com/office/drawing/2014/main" id="{46E9917F-9885-4DBB-B398-08521BC23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42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7" name="Rectangle 110">
                <a:extLst>
                  <a:ext uri="{FF2B5EF4-FFF2-40B4-BE49-F238E27FC236}">
                    <a16:creationId xmlns:a16="http://schemas.microsoft.com/office/drawing/2014/main" id="{53AECBBB-77DA-4338-9AFF-0925855C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60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8" name="Rectangle 111">
                <a:extLst>
                  <a:ext uri="{FF2B5EF4-FFF2-40B4-BE49-F238E27FC236}">
                    <a16:creationId xmlns:a16="http://schemas.microsoft.com/office/drawing/2014/main" id="{C4F15442-3938-41D5-B951-59A08F5C5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78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09" name="Rectangle 112">
                <a:extLst>
                  <a:ext uri="{FF2B5EF4-FFF2-40B4-BE49-F238E27FC236}">
                    <a16:creationId xmlns:a16="http://schemas.microsoft.com/office/drawing/2014/main" id="{9F3FB3C5-B5EB-4BCE-B0FD-8BB50C6A2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696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0" name="Rectangle 113">
                <a:extLst>
                  <a:ext uri="{FF2B5EF4-FFF2-40B4-BE49-F238E27FC236}">
                    <a16:creationId xmlns:a16="http://schemas.microsoft.com/office/drawing/2014/main" id="{54D688FE-5159-4882-B1AA-1C22EEC1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14"/>
                <a:ext cx="17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1" name="Rectangle 114">
                <a:extLst>
                  <a:ext uri="{FF2B5EF4-FFF2-40B4-BE49-F238E27FC236}">
                    <a16:creationId xmlns:a16="http://schemas.microsoft.com/office/drawing/2014/main" id="{FE3AEE4C-5C5F-45FA-9E68-56EB13F97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31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2" name="Rectangle 115">
                <a:extLst>
                  <a:ext uri="{FF2B5EF4-FFF2-40B4-BE49-F238E27FC236}">
                    <a16:creationId xmlns:a16="http://schemas.microsoft.com/office/drawing/2014/main" id="{CC4D251D-AFCF-41B7-A71F-3EBD227EF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50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3" name="Rectangle 116">
                <a:extLst>
                  <a:ext uri="{FF2B5EF4-FFF2-40B4-BE49-F238E27FC236}">
                    <a16:creationId xmlns:a16="http://schemas.microsoft.com/office/drawing/2014/main" id="{EC966931-E495-41A0-87B7-E277EE924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68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4" name="Rectangle 117">
                <a:extLst>
                  <a:ext uri="{FF2B5EF4-FFF2-40B4-BE49-F238E27FC236}">
                    <a16:creationId xmlns:a16="http://schemas.microsoft.com/office/drawing/2014/main" id="{FEC13618-5DDF-454E-A4AB-37425D92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786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5" name="Rectangle 118">
                <a:extLst>
                  <a:ext uri="{FF2B5EF4-FFF2-40B4-BE49-F238E27FC236}">
                    <a16:creationId xmlns:a16="http://schemas.microsoft.com/office/drawing/2014/main" id="{A309CC52-87F5-48DF-9B3A-5A013316B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03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6" name="Rectangle 119">
                <a:extLst>
                  <a:ext uri="{FF2B5EF4-FFF2-40B4-BE49-F238E27FC236}">
                    <a16:creationId xmlns:a16="http://schemas.microsoft.com/office/drawing/2014/main" id="{42722782-9A4D-4CA6-8673-4EB3251DF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21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7" name="Rectangle 120">
                <a:extLst>
                  <a:ext uri="{FF2B5EF4-FFF2-40B4-BE49-F238E27FC236}">
                    <a16:creationId xmlns:a16="http://schemas.microsoft.com/office/drawing/2014/main" id="{209371F8-1982-4B0A-9EA8-8C6509064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39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8" name="Rectangle 121">
                <a:extLst>
                  <a:ext uri="{FF2B5EF4-FFF2-40B4-BE49-F238E27FC236}">
                    <a16:creationId xmlns:a16="http://schemas.microsoft.com/office/drawing/2014/main" id="{A9D89BB6-220C-4EEB-B210-0CD4FCA52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5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19" name="Rectangle 122">
                <a:extLst>
                  <a:ext uri="{FF2B5EF4-FFF2-40B4-BE49-F238E27FC236}">
                    <a16:creationId xmlns:a16="http://schemas.microsoft.com/office/drawing/2014/main" id="{C3FAA6F4-6A54-4C79-88B1-BB5B6B91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7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0" name="Rectangle 123">
                <a:extLst>
                  <a:ext uri="{FF2B5EF4-FFF2-40B4-BE49-F238E27FC236}">
                    <a16:creationId xmlns:a16="http://schemas.microsoft.com/office/drawing/2014/main" id="{71319461-6863-48FF-A5CB-13A13CEA22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893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1" name="Rectangle 124">
                <a:extLst>
                  <a:ext uri="{FF2B5EF4-FFF2-40B4-BE49-F238E27FC236}">
                    <a16:creationId xmlns:a16="http://schemas.microsoft.com/office/drawing/2014/main" id="{C1858C50-37BE-4081-A0ED-B963361E8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11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2" name="Rectangle 125">
                <a:extLst>
                  <a:ext uri="{FF2B5EF4-FFF2-40B4-BE49-F238E27FC236}">
                    <a16:creationId xmlns:a16="http://schemas.microsoft.com/office/drawing/2014/main" id="{379242B3-0D72-4DAA-861E-D2BAE0C6E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29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3" name="Rectangle 126">
                <a:extLst>
                  <a:ext uri="{FF2B5EF4-FFF2-40B4-BE49-F238E27FC236}">
                    <a16:creationId xmlns:a16="http://schemas.microsoft.com/office/drawing/2014/main" id="{1FF7940E-C33D-442A-BD26-F596FA3D5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47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4" name="Rectangle 127">
                <a:extLst>
                  <a:ext uri="{FF2B5EF4-FFF2-40B4-BE49-F238E27FC236}">
                    <a16:creationId xmlns:a16="http://schemas.microsoft.com/office/drawing/2014/main" id="{CD3FAAB7-C1EB-43B0-AFB4-3953B16A0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65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5" name="Rectangle 128">
                <a:extLst>
                  <a:ext uri="{FF2B5EF4-FFF2-40B4-BE49-F238E27FC236}">
                    <a16:creationId xmlns:a16="http://schemas.microsoft.com/office/drawing/2014/main" id="{25689327-E840-4BEC-850B-CC3ED35B6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983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6" name="Rectangle 129">
                <a:extLst>
                  <a:ext uri="{FF2B5EF4-FFF2-40B4-BE49-F238E27FC236}">
                    <a16:creationId xmlns:a16="http://schemas.microsoft.com/office/drawing/2014/main" id="{E7F87FDD-E079-406C-BDC9-28593B044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01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7" name="Rectangle 130">
                <a:extLst>
                  <a:ext uri="{FF2B5EF4-FFF2-40B4-BE49-F238E27FC236}">
                    <a16:creationId xmlns:a16="http://schemas.microsoft.com/office/drawing/2014/main" id="{8D7C1C62-4612-4441-93B0-C12D7AC7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19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8" name="Rectangle 131">
                <a:extLst>
                  <a:ext uri="{FF2B5EF4-FFF2-40B4-BE49-F238E27FC236}">
                    <a16:creationId xmlns:a16="http://schemas.microsoft.com/office/drawing/2014/main" id="{6385389D-F985-4DF1-98B8-9A919A253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37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29" name="Rectangle 132">
                <a:extLst>
                  <a:ext uri="{FF2B5EF4-FFF2-40B4-BE49-F238E27FC236}">
                    <a16:creationId xmlns:a16="http://schemas.microsoft.com/office/drawing/2014/main" id="{92F62B35-9070-490C-9154-78A646C3E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55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0" name="Rectangle 133">
                <a:extLst>
                  <a:ext uri="{FF2B5EF4-FFF2-40B4-BE49-F238E27FC236}">
                    <a16:creationId xmlns:a16="http://schemas.microsoft.com/office/drawing/2014/main" id="{04E8D941-DBB3-48EF-89FB-95E59D2E4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16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1" name="Rectangle 134">
                <a:extLst>
                  <a:ext uri="{FF2B5EF4-FFF2-40B4-BE49-F238E27FC236}">
                    <a16:creationId xmlns:a16="http://schemas.microsoft.com/office/drawing/2014/main" id="{1A8ACA95-D2CF-47EA-9947-3F0714AEF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34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2" name="Rectangle 135">
                <a:extLst>
                  <a:ext uri="{FF2B5EF4-FFF2-40B4-BE49-F238E27FC236}">
                    <a16:creationId xmlns:a16="http://schemas.microsoft.com/office/drawing/2014/main" id="{6EA5AC6F-4001-46FE-9B3E-9931EA3F0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52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3" name="Rectangle 136">
                <a:extLst>
                  <a:ext uri="{FF2B5EF4-FFF2-40B4-BE49-F238E27FC236}">
                    <a16:creationId xmlns:a16="http://schemas.microsoft.com/office/drawing/2014/main" id="{DB80E7E3-98D2-4F83-99BC-144A14238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70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4" name="Rectangle 137">
                <a:extLst>
                  <a:ext uri="{FF2B5EF4-FFF2-40B4-BE49-F238E27FC236}">
                    <a16:creationId xmlns:a16="http://schemas.microsoft.com/office/drawing/2014/main" id="{0D0A9A76-688C-4267-B5DD-63654246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88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5" name="Rectangle 138">
                <a:extLst>
                  <a:ext uri="{FF2B5EF4-FFF2-40B4-BE49-F238E27FC236}">
                    <a16:creationId xmlns:a16="http://schemas.microsoft.com/office/drawing/2014/main" id="{C72BF97A-E2F8-4B96-8C78-BEBAF1DD5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06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6" name="Rectangle 139">
                <a:extLst>
                  <a:ext uri="{FF2B5EF4-FFF2-40B4-BE49-F238E27FC236}">
                    <a16:creationId xmlns:a16="http://schemas.microsoft.com/office/drawing/2014/main" id="{6F032DF5-D4E5-4099-80D1-9427F7B3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24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7" name="Rectangle 140">
                <a:extLst>
                  <a:ext uri="{FF2B5EF4-FFF2-40B4-BE49-F238E27FC236}">
                    <a16:creationId xmlns:a16="http://schemas.microsoft.com/office/drawing/2014/main" id="{C06AB554-5BD8-4790-B9FD-D31D405A1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42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8" name="Rectangle 141">
                <a:extLst>
                  <a:ext uri="{FF2B5EF4-FFF2-40B4-BE49-F238E27FC236}">
                    <a16:creationId xmlns:a16="http://schemas.microsoft.com/office/drawing/2014/main" id="{29DEE40C-9310-48B0-8A0E-19C94D4A0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60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39" name="Rectangle 142">
                <a:extLst>
                  <a:ext uri="{FF2B5EF4-FFF2-40B4-BE49-F238E27FC236}">
                    <a16:creationId xmlns:a16="http://schemas.microsoft.com/office/drawing/2014/main" id="{868B483A-59C9-43C4-AFF8-D25761B4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78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0" name="Rectangle 143">
                <a:extLst>
                  <a:ext uri="{FF2B5EF4-FFF2-40B4-BE49-F238E27FC236}">
                    <a16:creationId xmlns:a16="http://schemas.microsoft.com/office/drawing/2014/main" id="{917BE031-3D47-483D-A253-8BADD3913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96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1" name="Rectangle 144">
                <a:extLst>
                  <a:ext uri="{FF2B5EF4-FFF2-40B4-BE49-F238E27FC236}">
                    <a16:creationId xmlns:a16="http://schemas.microsoft.com/office/drawing/2014/main" id="{C08614BF-2022-4B91-8FED-21DE11CF1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14"/>
                <a:ext cx="17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2" name="Rectangle 145">
                <a:extLst>
                  <a:ext uri="{FF2B5EF4-FFF2-40B4-BE49-F238E27FC236}">
                    <a16:creationId xmlns:a16="http://schemas.microsoft.com/office/drawing/2014/main" id="{270D20D8-2B94-4CE4-86FE-F6F088830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31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3" name="Rectangle 146">
                <a:extLst>
                  <a:ext uri="{FF2B5EF4-FFF2-40B4-BE49-F238E27FC236}">
                    <a16:creationId xmlns:a16="http://schemas.microsoft.com/office/drawing/2014/main" id="{BAB80FB5-29D0-4D7B-A620-E276E2B9B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50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4" name="Rectangle 147">
                <a:extLst>
                  <a:ext uri="{FF2B5EF4-FFF2-40B4-BE49-F238E27FC236}">
                    <a16:creationId xmlns:a16="http://schemas.microsoft.com/office/drawing/2014/main" id="{3880EC8A-AB2C-41A2-AC22-0E11CE4EE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68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5" name="Rectangle 148">
                <a:extLst>
                  <a:ext uri="{FF2B5EF4-FFF2-40B4-BE49-F238E27FC236}">
                    <a16:creationId xmlns:a16="http://schemas.microsoft.com/office/drawing/2014/main" id="{942CADAC-6DC7-40E8-BEF7-BEDB4919A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86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6" name="Rectangle 149">
                <a:extLst>
                  <a:ext uri="{FF2B5EF4-FFF2-40B4-BE49-F238E27FC236}">
                    <a16:creationId xmlns:a16="http://schemas.microsoft.com/office/drawing/2014/main" id="{6D4952B1-DE6C-4864-8412-6F3AC0830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03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7" name="Rectangle 150">
                <a:extLst>
                  <a:ext uri="{FF2B5EF4-FFF2-40B4-BE49-F238E27FC236}">
                    <a16:creationId xmlns:a16="http://schemas.microsoft.com/office/drawing/2014/main" id="{F967AA86-E6B8-4916-A555-3839AF00E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21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8" name="Rectangle 151">
                <a:extLst>
                  <a:ext uri="{FF2B5EF4-FFF2-40B4-BE49-F238E27FC236}">
                    <a16:creationId xmlns:a16="http://schemas.microsoft.com/office/drawing/2014/main" id="{B96BEEE2-C8F0-4288-A745-5DF6087A8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39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49" name="Rectangle 152">
                <a:extLst>
                  <a:ext uri="{FF2B5EF4-FFF2-40B4-BE49-F238E27FC236}">
                    <a16:creationId xmlns:a16="http://schemas.microsoft.com/office/drawing/2014/main" id="{54D66591-B4D1-45B6-BF28-FEFB6D2E4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5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0" name="Rectangle 153">
                <a:extLst>
                  <a:ext uri="{FF2B5EF4-FFF2-40B4-BE49-F238E27FC236}">
                    <a16:creationId xmlns:a16="http://schemas.microsoft.com/office/drawing/2014/main" id="{4E5BBBCD-0BFA-4486-87DC-78B04E40E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7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1" name="Rectangle 154">
                <a:extLst>
                  <a:ext uri="{FF2B5EF4-FFF2-40B4-BE49-F238E27FC236}">
                    <a16:creationId xmlns:a16="http://schemas.microsoft.com/office/drawing/2014/main" id="{6FBD036E-DD43-42C7-BE58-6CE7A9D29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93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2" name="Rectangle 155">
                <a:extLst>
                  <a:ext uri="{FF2B5EF4-FFF2-40B4-BE49-F238E27FC236}">
                    <a16:creationId xmlns:a16="http://schemas.microsoft.com/office/drawing/2014/main" id="{9BA7134C-5D51-4799-8674-5892B34CB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11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3" name="Rectangle 156">
                <a:extLst>
                  <a:ext uri="{FF2B5EF4-FFF2-40B4-BE49-F238E27FC236}">
                    <a16:creationId xmlns:a16="http://schemas.microsoft.com/office/drawing/2014/main" id="{6D576E8E-A248-493A-BFCF-A746885C7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29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4" name="Rectangle 157">
                <a:extLst>
                  <a:ext uri="{FF2B5EF4-FFF2-40B4-BE49-F238E27FC236}">
                    <a16:creationId xmlns:a16="http://schemas.microsoft.com/office/drawing/2014/main" id="{C439085C-AC87-4BCE-8007-8ADFAAC9D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47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5" name="Rectangle 158">
                <a:extLst>
                  <a:ext uri="{FF2B5EF4-FFF2-40B4-BE49-F238E27FC236}">
                    <a16:creationId xmlns:a16="http://schemas.microsoft.com/office/drawing/2014/main" id="{268DA046-E0BA-4102-A581-78CB483F0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65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6" name="Rectangle 159">
                <a:extLst>
                  <a:ext uri="{FF2B5EF4-FFF2-40B4-BE49-F238E27FC236}">
                    <a16:creationId xmlns:a16="http://schemas.microsoft.com/office/drawing/2014/main" id="{AA37C786-CFF4-47C4-ABF3-3F9AF4B54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83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7" name="Rectangle 160">
                <a:extLst>
                  <a:ext uri="{FF2B5EF4-FFF2-40B4-BE49-F238E27FC236}">
                    <a16:creationId xmlns:a16="http://schemas.microsoft.com/office/drawing/2014/main" id="{1EF298AF-DC11-4066-A64D-702C9E204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01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8" name="Rectangle 161">
                <a:extLst>
                  <a:ext uri="{FF2B5EF4-FFF2-40B4-BE49-F238E27FC236}">
                    <a16:creationId xmlns:a16="http://schemas.microsoft.com/office/drawing/2014/main" id="{7BFE7157-6E37-41E3-87E7-72057C673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19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59" name="Rectangle 162">
                <a:extLst>
                  <a:ext uri="{FF2B5EF4-FFF2-40B4-BE49-F238E27FC236}">
                    <a16:creationId xmlns:a16="http://schemas.microsoft.com/office/drawing/2014/main" id="{641FD520-B290-4381-AB5D-5182073C2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37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0" name="Rectangle 163">
                <a:extLst>
                  <a:ext uri="{FF2B5EF4-FFF2-40B4-BE49-F238E27FC236}">
                    <a16:creationId xmlns:a16="http://schemas.microsoft.com/office/drawing/2014/main" id="{93ECCBCA-8478-4F7A-96B6-5BB9D96BB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55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1" name="Rectangle 164">
                <a:extLst>
                  <a:ext uri="{FF2B5EF4-FFF2-40B4-BE49-F238E27FC236}">
                    <a16:creationId xmlns:a16="http://schemas.microsoft.com/office/drawing/2014/main" id="{C37139BC-87DB-42A1-B360-A615537F0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25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2" name="Rectangle 165">
                <a:extLst>
                  <a:ext uri="{FF2B5EF4-FFF2-40B4-BE49-F238E27FC236}">
                    <a16:creationId xmlns:a16="http://schemas.microsoft.com/office/drawing/2014/main" id="{BB101701-CBF8-4ADA-A289-8843C0996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16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3" name="Rectangle 166">
                <a:extLst>
                  <a:ext uri="{FF2B5EF4-FFF2-40B4-BE49-F238E27FC236}">
                    <a16:creationId xmlns:a16="http://schemas.microsoft.com/office/drawing/2014/main" id="{CEE9904B-9B32-47A2-A459-01537410C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34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4" name="Rectangle 167">
                <a:extLst>
                  <a:ext uri="{FF2B5EF4-FFF2-40B4-BE49-F238E27FC236}">
                    <a16:creationId xmlns:a16="http://schemas.microsoft.com/office/drawing/2014/main" id="{BAAF26C8-9F3C-4EB2-8D8E-6050DB14F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52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5" name="Rectangle 168">
                <a:extLst>
                  <a:ext uri="{FF2B5EF4-FFF2-40B4-BE49-F238E27FC236}">
                    <a16:creationId xmlns:a16="http://schemas.microsoft.com/office/drawing/2014/main" id="{7FA07F6E-1087-4B12-8EC8-A25A97545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70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6" name="Rectangle 169">
                <a:extLst>
                  <a:ext uri="{FF2B5EF4-FFF2-40B4-BE49-F238E27FC236}">
                    <a16:creationId xmlns:a16="http://schemas.microsoft.com/office/drawing/2014/main" id="{204E2560-1A35-4493-B5E9-C6EB1F7E3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588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7" name="Rectangle 170">
                <a:extLst>
                  <a:ext uri="{FF2B5EF4-FFF2-40B4-BE49-F238E27FC236}">
                    <a16:creationId xmlns:a16="http://schemas.microsoft.com/office/drawing/2014/main" id="{7E0CD5B7-87E8-42C3-B44A-25FACB814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06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8" name="Rectangle 171">
                <a:extLst>
                  <a:ext uri="{FF2B5EF4-FFF2-40B4-BE49-F238E27FC236}">
                    <a16:creationId xmlns:a16="http://schemas.microsoft.com/office/drawing/2014/main" id="{B55BB6E0-0FE0-4F9E-8327-589DB890A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24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69" name="Rectangle 172">
                <a:extLst>
                  <a:ext uri="{FF2B5EF4-FFF2-40B4-BE49-F238E27FC236}">
                    <a16:creationId xmlns:a16="http://schemas.microsoft.com/office/drawing/2014/main" id="{69FEF8B8-92A4-47F5-9DF5-B35AF4107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42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0" name="Rectangle 173">
                <a:extLst>
                  <a:ext uri="{FF2B5EF4-FFF2-40B4-BE49-F238E27FC236}">
                    <a16:creationId xmlns:a16="http://schemas.microsoft.com/office/drawing/2014/main" id="{DA7DB9B1-46F8-44BF-A550-763267E16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60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1" name="Rectangle 174">
                <a:extLst>
                  <a:ext uri="{FF2B5EF4-FFF2-40B4-BE49-F238E27FC236}">
                    <a16:creationId xmlns:a16="http://schemas.microsoft.com/office/drawing/2014/main" id="{FE3D7313-2F27-4865-9EE4-C45630C7E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78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2" name="Rectangle 175">
                <a:extLst>
                  <a:ext uri="{FF2B5EF4-FFF2-40B4-BE49-F238E27FC236}">
                    <a16:creationId xmlns:a16="http://schemas.microsoft.com/office/drawing/2014/main" id="{F5DB1F22-DFED-497B-BADB-D365FCAC8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696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3" name="Rectangle 176">
                <a:extLst>
                  <a:ext uri="{FF2B5EF4-FFF2-40B4-BE49-F238E27FC236}">
                    <a16:creationId xmlns:a16="http://schemas.microsoft.com/office/drawing/2014/main" id="{65BD14D2-AF91-4DB5-9F09-AB10B493B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14"/>
                <a:ext cx="17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4" name="Rectangle 177">
                <a:extLst>
                  <a:ext uri="{FF2B5EF4-FFF2-40B4-BE49-F238E27FC236}">
                    <a16:creationId xmlns:a16="http://schemas.microsoft.com/office/drawing/2014/main" id="{21FA5E7F-6291-4425-BF01-991D2A953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31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5" name="Rectangle 178">
                <a:extLst>
                  <a:ext uri="{FF2B5EF4-FFF2-40B4-BE49-F238E27FC236}">
                    <a16:creationId xmlns:a16="http://schemas.microsoft.com/office/drawing/2014/main" id="{3109326F-A0AC-4BF4-9163-CAFF550A4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50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6" name="Rectangle 179">
                <a:extLst>
                  <a:ext uri="{FF2B5EF4-FFF2-40B4-BE49-F238E27FC236}">
                    <a16:creationId xmlns:a16="http://schemas.microsoft.com/office/drawing/2014/main" id="{8C26710F-4D55-40E6-AA84-FD2D4B1E6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68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7" name="Rectangle 180">
                <a:extLst>
                  <a:ext uri="{FF2B5EF4-FFF2-40B4-BE49-F238E27FC236}">
                    <a16:creationId xmlns:a16="http://schemas.microsoft.com/office/drawing/2014/main" id="{CD150227-1EA9-4F61-AE5C-DFE3D2133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786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8" name="Rectangle 181">
                <a:extLst>
                  <a:ext uri="{FF2B5EF4-FFF2-40B4-BE49-F238E27FC236}">
                    <a16:creationId xmlns:a16="http://schemas.microsoft.com/office/drawing/2014/main" id="{44F13A75-844D-4E87-943F-B0A421037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03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79" name="Rectangle 182">
                <a:extLst>
                  <a:ext uri="{FF2B5EF4-FFF2-40B4-BE49-F238E27FC236}">
                    <a16:creationId xmlns:a16="http://schemas.microsoft.com/office/drawing/2014/main" id="{873BB03E-BE04-461C-9D0B-08850EF14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21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0" name="Rectangle 183">
                <a:extLst>
                  <a:ext uri="{FF2B5EF4-FFF2-40B4-BE49-F238E27FC236}">
                    <a16:creationId xmlns:a16="http://schemas.microsoft.com/office/drawing/2014/main" id="{D46EBC73-92E5-4921-943A-B8D288AE2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39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1" name="Rectangle 184">
                <a:extLst>
                  <a:ext uri="{FF2B5EF4-FFF2-40B4-BE49-F238E27FC236}">
                    <a16:creationId xmlns:a16="http://schemas.microsoft.com/office/drawing/2014/main" id="{B4036C99-AD65-4F8C-B232-5708782B9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5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2" name="Rectangle 185">
                <a:extLst>
                  <a:ext uri="{FF2B5EF4-FFF2-40B4-BE49-F238E27FC236}">
                    <a16:creationId xmlns:a16="http://schemas.microsoft.com/office/drawing/2014/main" id="{CF944C41-946F-480B-AF93-AC612F1F0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7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3" name="Rectangle 186">
                <a:extLst>
                  <a:ext uri="{FF2B5EF4-FFF2-40B4-BE49-F238E27FC236}">
                    <a16:creationId xmlns:a16="http://schemas.microsoft.com/office/drawing/2014/main" id="{C4B7CE1A-CBAE-4176-AD62-FD1CC1D06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893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4" name="Rectangle 187">
                <a:extLst>
                  <a:ext uri="{FF2B5EF4-FFF2-40B4-BE49-F238E27FC236}">
                    <a16:creationId xmlns:a16="http://schemas.microsoft.com/office/drawing/2014/main" id="{DF147F34-C1BD-4CED-A815-07D9F3BE8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11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5" name="Rectangle 188">
                <a:extLst>
                  <a:ext uri="{FF2B5EF4-FFF2-40B4-BE49-F238E27FC236}">
                    <a16:creationId xmlns:a16="http://schemas.microsoft.com/office/drawing/2014/main" id="{802822B4-C7EE-4763-BD4C-E28488CC1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29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6" name="Rectangle 189">
                <a:extLst>
                  <a:ext uri="{FF2B5EF4-FFF2-40B4-BE49-F238E27FC236}">
                    <a16:creationId xmlns:a16="http://schemas.microsoft.com/office/drawing/2014/main" id="{F6EF1963-8EC8-4F03-A44C-1B3411F01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47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7" name="Rectangle 190">
                <a:extLst>
                  <a:ext uri="{FF2B5EF4-FFF2-40B4-BE49-F238E27FC236}">
                    <a16:creationId xmlns:a16="http://schemas.microsoft.com/office/drawing/2014/main" id="{0E577AE9-ECB7-48BF-9B9D-41F1AB55E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65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8" name="Rectangle 191">
                <a:extLst>
                  <a:ext uri="{FF2B5EF4-FFF2-40B4-BE49-F238E27FC236}">
                    <a16:creationId xmlns:a16="http://schemas.microsoft.com/office/drawing/2014/main" id="{1D382FB3-A0D9-48FB-B785-D00AF7309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983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89" name="Rectangle 192">
                <a:extLst>
                  <a:ext uri="{FF2B5EF4-FFF2-40B4-BE49-F238E27FC236}">
                    <a16:creationId xmlns:a16="http://schemas.microsoft.com/office/drawing/2014/main" id="{C27A6DC3-6FE8-4D2E-9E08-838B6D0A6B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01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0" name="Rectangle 193">
                <a:extLst>
                  <a:ext uri="{FF2B5EF4-FFF2-40B4-BE49-F238E27FC236}">
                    <a16:creationId xmlns:a16="http://schemas.microsoft.com/office/drawing/2014/main" id="{3CB43E33-EAE4-433C-B9F0-0068D92A3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19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1" name="Rectangle 194">
                <a:extLst>
                  <a:ext uri="{FF2B5EF4-FFF2-40B4-BE49-F238E27FC236}">
                    <a16:creationId xmlns:a16="http://schemas.microsoft.com/office/drawing/2014/main" id="{07AABA8F-B84F-4A8E-AE7A-580F9B574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37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2" name="Rectangle 195">
                <a:extLst>
                  <a:ext uri="{FF2B5EF4-FFF2-40B4-BE49-F238E27FC236}">
                    <a16:creationId xmlns:a16="http://schemas.microsoft.com/office/drawing/2014/main" id="{44A06EF5-6163-4D2C-9138-CF8EA79A0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55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3" name="Rectangle 196">
                <a:extLst>
                  <a:ext uri="{FF2B5EF4-FFF2-40B4-BE49-F238E27FC236}">
                    <a16:creationId xmlns:a16="http://schemas.microsoft.com/office/drawing/2014/main" id="{7B871108-1461-41A0-86EF-E5E96CE18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5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4" name="Rectangle 197">
                <a:extLst>
                  <a:ext uri="{FF2B5EF4-FFF2-40B4-BE49-F238E27FC236}">
                    <a16:creationId xmlns:a16="http://schemas.microsoft.com/office/drawing/2014/main" id="{99BB1ED4-736F-49EB-B06A-FB2AEA5F6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7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5" name="Rectangle 198">
                <a:extLst>
                  <a:ext uri="{FF2B5EF4-FFF2-40B4-BE49-F238E27FC236}">
                    <a16:creationId xmlns:a16="http://schemas.microsoft.com/office/drawing/2014/main" id="{0EDF8555-61B2-4245-83E0-A2B74C8C6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9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6" name="Rectangle 199">
                <a:extLst>
                  <a:ext uri="{FF2B5EF4-FFF2-40B4-BE49-F238E27FC236}">
                    <a16:creationId xmlns:a16="http://schemas.microsoft.com/office/drawing/2014/main" id="{42C529DB-F52F-4C56-863A-74CB1F219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0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7" name="Rectangle 200">
                <a:extLst>
                  <a:ext uri="{FF2B5EF4-FFF2-40B4-BE49-F238E27FC236}">
                    <a16:creationId xmlns:a16="http://schemas.microsoft.com/office/drawing/2014/main" id="{4E2859A8-BAF3-4984-B75E-10869DDF3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2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8" name="Rectangle 201">
                <a:extLst>
                  <a:ext uri="{FF2B5EF4-FFF2-40B4-BE49-F238E27FC236}">
                    <a16:creationId xmlns:a16="http://schemas.microsoft.com/office/drawing/2014/main" id="{C3A5B6E9-84BD-447C-8ECF-386BF428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45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199" name="Rectangle 202">
                <a:extLst>
                  <a:ext uri="{FF2B5EF4-FFF2-40B4-BE49-F238E27FC236}">
                    <a16:creationId xmlns:a16="http://schemas.microsoft.com/office/drawing/2014/main" id="{A7054083-885B-4420-9446-BFDFF6740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63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200" name="Rectangle 203">
                <a:extLst>
                  <a:ext uri="{FF2B5EF4-FFF2-40B4-BE49-F238E27FC236}">
                    <a16:creationId xmlns:a16="http://schemas.microsoft.com/office/drawing/2014/main" id="{83E424A6-B955-4B3B-9AFF-1B268C97B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8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201" name="Rectangle 204">
                <a:extLst>
                  <a:ext uri="{FF2B5EF4-FFF2-40B4-BE49-F238E27FC236}">
                    <a16:creationId xmlns:a16="http://schemas.microsoft.com/office/drawing/2014/main" id="{1DF3269C-824D-45C0-AE61-820D4FF36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9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202" name="Rectangle 205">
                <a:extLst>
                  <a:ext uri="{FF2B5EF4-FFF2-40B4-BE49-F238E27FC236}">
                    <a16:creationId xmlns:a16="http://schemas.microsoft.com/office/drawing/2014/main" id="{BDBBC8BA-3641-47A3-8748-511629972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1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203" name="Rectangle 206">
                <a:extLst>
                  <a:ext uri="{FF2B5EF4-FFF2-40B4-BE49-F238E27FC236}">
                    <a16:creationId xmlns:a16="http://schemas.microsoft.com/office/drawing/2014/main" id="{550B2CE2-0818-4347-A500-6AB342424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35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3032" name="Group 207">
              <a:extLst>
                <a:ext uri="{FF2B5EF4-FFF2-40B4-BE49-F238E27FC236}">
                  <a16:creationId xmlns:a16="http://schemas.microsoft.com/office/drawing/2014/main" id="{EC551286-5A72-4F7B-BCED-7DDE64FE66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" y="1055"/>
              <a:ext cx="5367" cy="935"/>
              <a:chOff x="174" y="1055"/>
              <a:chExt cx="5367" cy="935"/>
            </a:xfrm>
          </p:grpSpPr>
          <p:sp>
            <p:nvSpPr>
              <p:cNvPr id="43804" name="Rectangle 208">
                <a:extLst>
                  <a:ext uri="{FF2B5EF4-FFF2-40B4-BE49-F238E27FC236}">
                    <a16:creationId xmlns:a16="http://schemas.microsoft.com/office/drawing/2014/main" id="{52879211-8FB0-42FF-8FF6-0D831B91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53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5" name="Rectangle 209">
                <a:extLst>
                  <a:ext uri="{FF2B5EF4-FFF2-40B4-BE49-F238E27FC236}">
                    <a16:creationId xmlns:a16="http://schemas.microsoft.com/office/drawing/2014/main" id="{83872B70-9218-445A-A652-87A5C71CA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71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6" name="Rectangle 210">
                <a:extLst>
                  <a:ext uri="{FF2B5EF4-FFF2-40B4-BE49-F238E27FC236}">
                    <a16:creationId xmlns:a16="http://schemas.microsoft.com/office/drawing/2014/main" id="{8157FA7A-E1AE-43AA-8432-6D4B9EA4B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8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7" name="Rectangle 211">
                <a:extLst>
                  <a:ext uri="{FF2B5EF4-FFF2-40B4-BE49-F238E27FC236}">
                    <a16:creationId xmlns:a16="http://schemas.microsoft.com/office/drawing/2014/main" id="{9E8D1291-CFAB-493D-B5CC-55999D547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07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8" name="Rectangle 212">
                <a:extLst>
                  <a:ext uri="{FF2B5EF4-FFF2-40B4-BE49-F238E27FC236}">
                    <a16:creationId xmlns:a16="http://schemas.microsoft.com/office/drawing/2014/main" id="{C8029E7F-3753-481B-8A70-EFE78E4F1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25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9" name="Rectangle 213">
                <a:extLst>
                  <a:ext uri="{FF2B5EF4-FFF2-40B4-BE49-F238E27FC236}">
                    <a16:creationId xmlns:a16="http://schemas.microsoft.com/office/drawing/2014/main" id="{2A740941-7E44-43E0-B96C-9F161505E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43"/>
                <a:ext cx="17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0" name="Rectangle 214">
                <a:extLst>
                  <a:ext uri="{FF2B5EF4-FFF2-40B4-BE49-F238E27FC236}">
                    <a16:creationId xmlns:a16="http://schemas.microsoft.com/office/drawing/2014/main" id="{11C5EB31-5C3B-4F57-A2F1-703A2C14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6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1" name="Rectangle 215">
                <a:extLst>
                  <a:ext uri="{FF2B5EF4-FFF2-40B4-BE49-F238E27FC236}">
                    <a16:creationId xmlns:a16="http://schemas.microsoft.com/office/drawing/2014/main" id="{250FD13F-C716-49E0-BB72-C795BC305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78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2" name="Rectangle 216">
                <a:extLst>
                  <a:ext uri="{FF2B5EF4-FFF2-40B4-BE49-F238E27FC236}">
                    <a16:creationId xmlns:a16="http://schemas.microsoft.com/office/drawing/2014/main" id="{9180F119-A42C-499F-B092-5D5980823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9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3" name="Rectangle 217">
                <a:extLst>
                  <a:ext uri="{FF2B5EF4-FFF2-40B4-BE49-F238E27FC236}">
                    <a16:creationId xmlns:a16="http://schemas.microsoft.com/office/drawing/2014/main" id="{9D2E3BA8-9B21-47ED-9408-4FD8589F3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1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4" name="Rectangle 218">
                <a:extLst>
                  <a:ext uri="{FF2B5EF4-FFF2-40B4-BE49-F238E27FC236}">
                    <a16:creationId xmlns:a16="http://schemas.microsoft.com/office/drawing/2014/main" id="{6B6CB9C5-E1E0-44E6-82DA-C1494B456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33"/>
                <a:ext cx="1789" cy="1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5" name="Rectangle 219">
                <a:extLst>
                  <a:ext uri="{FF2B5EF4-FFF2-40B4-BE49-F238E27FC236}">
                    <a16:creationId xmlns:a16="http://schemas.microsoft.com/office/drawing/2014/main" id="{A7EF1CE2-61AE-44FF-A9D6-217C5697C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5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6" name="Rectangle 220">
                <a:extLst>
                  <a:ext uri="{FF2B5EF4-FFF2-40B4-BE49-F238E27FC236}">
                    <a16:creationId xmlns:a16="http://schemas.microsoft.com/office/drawing/2014/main" id="{0795D644-C22D-4CCA-93E7-76862769A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6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7" name="Rectangle 221">
                <a:extLst>
                  <a:ext uri="{FF2B5EF4-FFF2-40B4-BE49-F238E27FC236}">
                    <a16:creationId xmlns:a16="http://schemas.microsoft.com/office/drawing/2014/main" id="{C84E4873-7586-4B05-8B36-790C6D492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86"/>
                <a:ext cx="17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8" name="Rectangle 222">
                <a:extLst>
                  <a:ext uri="{FF2B5EF4-FFF2-40B4-BE49-F238E27FC236}">
                    <a16:creationId xmlns:a16="http://schemas.microsoft.com/office/drawing/2014/main" id="{6DC22671-7834-4529-B9EE-631CD84F7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05"/>
                <a:ext cx="17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19" name="Rectangle 223">
                <a:extLst>
                  <a:ext uri="{FF2B5EF4-FFF2-40B4-BE49-F238E27FC236}">
                    <a16:creationId xmlns:a16="http://schemas.microsoft.com/office/drawing/2014/main" id="{1FEBF332-7BCD-4931-B8B9-45961224B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2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0" name="Rectangle 224">
                <a:extLst>
                  <a:ext uri="{FF2B5EF4-FFF2-40B4-BE49-F238E27FC236}">
                    <a16:creationId xmlns:a16="http://schemas.microsoft.com/office/drawing/2014/main" id="{E5B51BC3-3847-4FBA-9D7E-253D8B138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4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1" name="Rectangle 225">
                <a:extLst>
                  <a:ext uri="{FF2B5EF4-FFF2-40B4-BE49-F238E27FC236}">
                    <a16:creationId xmlns:a16="http://schemas.microsoft.com/office/drawing/2014/main" id="{235BBE65-0168-4F90-B866-CB69C73F4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5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2" name="Rectangle 226">
                <a:extLst>
                  <a:ext uri="{FF2B5EF4-FFF2-40B4-BE49-F238E27FC236}">
                    <a16:creationId xmlns:a16="http://schemas.microsoft.com/office/drawing/2014/main" id="{D4C10A8A-F9FF-4C9B-A3B7-CE9C6AB6C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7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3" name="Rectangle 227">
                <a:extLst>
                  <a:ext uri="{FF2B5EF4-FFF2-40B4-BE49-F238E27FC236}">
                    <a16:creationId xmlns:a16="http://schemas.microsoft.com/office/drawing/2014/main" id="{C9955BCA-E6FC-4159-ABAE-483ADB6A0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94"/>
                <a:ext cx="1789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4" name="Rectangle 228">
                <a:extLst>
                  <a:ext uri="{FF2B5EF4-FFF2-40B4-BE49-F238E27FC236}">
                    <a16:creationId xmlns:a16="http://schemas.microsoft.com/office/drawing/2014/main" id="{2AD6FD70-DB73-43AE-AFE7-3B82C007E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64"/>
                <a:ext cx="1789" cy="5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5" name="Rectangle 229">
                <a:extLst>
                  <a:ext uri="{FF2B5EF4-FFF2-40B4-BE49-F238E27FC236}">
                    <a16:creationId xmlns:a16="http://schemas.microsoft.com/office/drawing/2014/main" id="{94FCA0C8-F30D-4384-B9BF-C9F3A8429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5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6" name="Rectangle 230">
                <a:extLst>
                  <a:ext uri="{FF2B5EF4-FFF2-40B4-BE49-F238E27FC236}">
                    <a16:creationId xmlns:a16="http://schemas.microsoft.com/office/drawing/2014/main" id="{E1FEF3B1-B833-450E-AD87-98E5C5A46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7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7" name="Rectangle 231">
                <a:extLst>
                  <a:ext uri="{FF2B5EF4-FFF2-40B4-BE49-F238E27FC236}">
                    <a16:creationId xmlns:a16="http://schemas.microsoft.com/office/drawing/2014/main" id="{F4621350-9D5C-48F2-B16D-CD64D6552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09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8" name="Rectangle 232">
                <a:extLst>
                  <a:ext uri="{FF2B5EF4-FFF2-40B4-BE49-F238E27FC236}">
                    <a16:creationId xmlns:a16="http://schemas.microsoft.com/office/drawing/2014/main" id="{507D0A1A-3367-4E27-8D95-0D54A6A55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0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29" name="Rectangle 233">
                <a:extLst>
                  <a:ext uri="{FF2B5EF4-FFF2-40B4-BE49-F238E27FC236}">
                    <a16:creationId xmlns:a16="http://schemas.microsoft.com/office/drawing/2014/main" id="{E90D1AA6-3E1A-4BE0-AD8B-D9E573CE7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2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0" name="Rectangle 234">
                <a:extLst>
                  <a:ext uri="{FF2B5EF4-FFF2-40B4-BE49-F238E27FC236}">
                    <a16:creationId xmlns:a16="http://schemas.microsoft.com/office/drawing/2014/main" id="{5742E2FC-EC2C-4EEA-904C-4DF040511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45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1" name="Rectangle 235">
                <a:extLst>
                  <a:ext uri="{FF2B5EF4-FFF2-40B4-BE49-F238E27FC236}">
                    <a16:creationId xmlns:a16="http://schemas.microsoft.com/office/drawing/2014/main" id="{996639ED-7BFE-49F4-8AAF-5EB7C678A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63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2" name="Rectangle 236">
                <a:extLst>
                  <a:ext uri="{FF2B5EF4-FFF2-40B4-BE49-F238E27FC236}">
                    <a16:creationId xmlns:a16="http://schemas.microsoft.com/office/drawing/2014/main" id="{8CB18FCC-5D3F-4C91-B46F-3D8A2152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8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3" name="Rectangle 237">
                <a:extLst>
                  <a:ext uri="{FF2B5EF4-FFF2-40B4-BE49-F238E27FC236}">
                    <a16:creationId xmlns:a16="http://schemas.microsoft.com/office/drawing/2014/main" id="{14E53701-5D5E-4764-86E3-06BB62703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19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4" name="Rectangle 238">
                <a:extLst>
                  <a:ext uri="{FF2B5EF4-FFF2-40B4-BE49-F238E27FC236}">
                    <a16:creationId xmlns:a16="http://schemas.microsoft.com/office/drawing/2014/main" id="{E0892C87-D16C-4735-9C57-6673CB37F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1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5" name="Rectangle 239">
                <a:extLst>
                  <a:ext uri="{FF2B5EF4-FFF2-40B4-BE49-F238E27FC236}">
                    <a16:creationId xmlns:a16="http://schemas.microsoft.com/office/drawing/2014/main" id="{23BE7D20-D230-4C28-AFC3-12CB16F02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35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6" name="Rectangle 240">
                <a:extLst>
                  <a:ext uri="{FF2B5EF4-FFF2-40B4-BE49-F238E27FC236}">
                    <a16:creationId xmlns:a16="http://schemas.microsoft.com/office/drawing/2014/main" id="{15767C9B-AB23-46F9-8A90-E747D0B10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53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7" name="Rectangle 241">
                <a:extLst>
                  <a:ext uri="{FF2B5EF4-FFF2-40B4-BE49-F238E27FC236}">
                    <a16:creationId xmlns:a16="http://schemas.microsoft.com/office/drawing/2014/main" id="{9CFDFDA3-D662-4B6F-A099-326ECDF88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71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8" name="Rectangle 242">
                <a:extLst>
                  <a:ext uri="{FF2B5EF4-FFF2-40B4-BE49-F238E27FC236}">
                    <a16:creationId xmlns:a16="http://schemas.microsoft.com/office/drawing/2014/main" id="{A10AC904-BF51-4B7F-A313-ADA1FE368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28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39" name="Rectangle 243">
                <a:extLst>
                  <a:ext uri="{FF2B5EF4-FFF2-40B4-BE49-F238E27FC236}">
                    <a16:creationId xmlns:a16="http://schemas.microsoft.com/office/drawing/2014/main" id="{CE8E6E00-6542-4605-A6E5-BF2057906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07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0" name="Rectangle 244">
                <a:extLst>
                  <a:ext uri="{FF2B5EF4-FFF2-40B4-BE49-F238E27FC236}">
                    <a16:creationId xmlns:a16="http://schemas.microsoft.com/office/drawing/2014/main" id="{409AA92F-EF6D-4431-9C01-8113D6399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25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1" name="Rectangle 245">
                <a:extLst>
                  <a:ext uri="{FF2B5EF4-FFF2-40B4-BE49-F238E27FC236}">
                    <a16:creationId xmlns:a16="http://schemas.microsoft.com/office/drawing/2014/main" id="{40DA705E-D2B2-4B45-9343-D3B13CAC1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43"/>
                <a:ext cx="17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2" name="Rectangle 246">
                <a:extLst>
                  <a:ext uri="{FF2B5EF4-FFF2-40B4-BE49-F238E27FC236}">
                    <a16:creationId xmlns:a16="http://schemas.microsoft.com/office/drawing/2014/main" id="{77E7BFA8-CD8A-4ACB-82BE-45FC1845A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6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3" name="Rectangle 247">
                <a:extLst>
                  <a:ext uri="{FF2B5EF4-FFF2-40B4-BE49-F238E27FC236}">
                    <a16:creationId xmlns:a16="http://schemas.microsoft.com/office/drawing/2014/main" id="{A46F0B29-AB33-4691-A3D2-7111560A4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78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4" name="Rectangle 248">
                <a:extLst>
                  <a:ext uri="{FF2B5EF4-FFF2-40B4-BE49-F238E27FC236}">
                    <a16:creationId xmlns:a16="http://schemas.microsoft.com/office/drawing/2014/main" id="{93740DF9-34E1-4F6A-A49C-D0C7A406A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39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5" name="Rectangle 249">
                <a:extLst>
                  <a:ext uri="{FF2B5EF4-FFF2-40B4-BE49-F238E27FC236}">
                    <a16:creationId xmlns:a16="http://schemas.microsoft.com/office/drawing/2014/main" id="{ED554BAB-4130-4CB0-ABC6-7443BFE61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1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6" name="Rectangle 250">
                <a:extLst>
                  <a:ext uri="{FF2B5EF4-FFF2-40B4-BE49-F238E27FC236}">
                    <a16:creationId xmlns:a16="http://schemas.microsoft.com/office/drawing/2014/main" id="{9DCAE9E1-27EF-4870-A53A-A24AA6C03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33"/>
                <a:ext cx="1789" cy="1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7" name="Rectangle 251">
                <a:extLst>
                  <a:ext uri="{FF2B5EF4-FFF2-40B4-BE49-F238E27FC236}">
                    <a16:creationId xmlns:a16="http://schemas.microsoft.com/office/drawing/2014/main" id="{6695F3CD-96FA-4477-B284-5D9A702FA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5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8" name="Rectangle 252">
                <a:extLst>
                  <a:ext uri="{FF2B5EF4-FFF2-40B4-BE49-F238E27FC236}">
                    <a16:creationId xmlns:a16="http://schemas.microsoft.com/office/drawing/2014/main" id="{5B1F8470-4743-41C3-A299-F388E92EA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6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49" name="Rectangle 253">
                <a:extLst>
                  <a:ext uri="{FF2B5EF4-FFF2-40B4-BE49-F238E27FC236}">
                    <a16:creationId xmlns:a16="http://schemas.microsoft.com/office/drawing/2014/main" id="{14964049-BF22-4AC0-A2E3-5229AFFA1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486"/>
                <a:ext cx="17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0" name="Rectangle 254">
                <a:extLst>
                  <a:ext uri="{FF2B5EF4-FFF2-40B4-BE49-F238E27FC236}">
                    <a16:creationId xmlns:a16="http://schemas.microsoft.com/office/drawing/2014/main" id="{E1427C13-9802-4CFC-913F-C14EF8E7B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05"/>
                <a:ext cx="17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1" name="Rectangle 255">
                <a:extLst>
                  <a:ext uri="{FF2B5EF4-FFF2-40B4-BE49-F238E27FC236}">
                    <a16:creationId xmlns:a16="http://schemas.microsoft.com/office/drawing/2014/main" id="{BF6ACCA6-D653-4B00-B9D0-EDC417DC6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2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2" name="Rectangle 256">
                <a:extLst>
                  <a:ext uri="{FF2B5EF4-FFF2-40B4-BE49-F238E27FC236}">
                    <a16:creationId xmlns:a16="http://schemas.microsoft.com/office/drawing/2014/main" id="{53215207-D2E5-491A-9DF8-97A6281E3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4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3" name="Rectangle 257">
                <a:extLst>
                  <a:ext uri="{FF2B5EF4-FFF2-40B4-BE49-F238E27FC236}">
                    <a16:creationId xmlns:a16="http://schemas.microsoft.com/office/drawing/2014/main" id="{095F1F75-E464-4019-A233-12290730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5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4" name="Rectangle 258">
                <a:extLst>
                  <a:ext uri="{FF2B5EF4-FFF2-40B4-BE49-F238E27FC236}">
                    <a16:creationId xmlns:a16="http://schemas.microsoft.com/office/drawing/2014/main" id="{93A3F924-F51F-451C-B693-3E0E0BDCA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7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5" name="Rectangle 259">
                <a:extLst>
                  <a:ext uri="{FF2B5EF4-FFF2-40B4-BE49-F238E27FC236}">
                    <a16:creationId xmlns:a16="http://schemas.microsoft.com/office/drawing/2014/main" id="{6E60A8AC-7182-4806-8DFE-07A61A197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94"/>
                <a:ext cx="1789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6" name="Rectangle 260">
                <a:extLst>
                  <a:ext uri="{FF2B5EF4-FFF2-40B4-BE49-F238E27FC236}">
                    <a16:creationId xmlns:a16="http://schemas.microsoft.com/office/drawing/2014/main" id="{2D51CACF-B338-47FC-92BB-A8F75BD5F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5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7" name="Rectangle 261">
                <a:extLst>
                  <a:ext uri="{FF2B5EF4-FFF2-40B4-BE49-F238E27FC236}">
                    <a16:creationId xmlns:a16="http://schemas.microsoft.com/office/drawing/2014/main" id="{7CD43ADE-9CA3-42B8-B1D9-68C9C30CC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7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8" name="Rectangle 262">
                <a:extLst>
                  <a:ext uri="{FF2B5EF4-FFF2-40B4-BE49-F238E27FC236}">
                    <a16:creationId xmlns:a16="http://schemas.microsoft.com/office/drawing/2014/main" id="{858B9225-7F2C-472A-9A0E-193A8AE8E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9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59" name="Rectangle 263">
                <a:extLst>
                  <a:ext uri="{FF2B5EF4-FFF2-40B4-BE49-F238E27FC236}">
                    <a16:creationId xmlns:a16="http://schemas.microsoft.com/office/drawing/2014/main" id="{6244C6D3-76EC-4540-A361-929F4CD8D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0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0" name="Rectangle 264">
                <a:extLst>
                  <a:ext uri="{FF2B5EF4-FFF2-40B4-BE49-F238E27FC236}">
                    <a16:creationId xmlns:a16="http://schemas.microsoft.com/office/drawing/2014/main" id="{6A7A7383-8933-4521-952F-E5F842035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2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1" name="Rectangle 265">
                <a:extLst>
                  <a:ext uri="{FF2B5EF4-FFF2-40B4-BE49-F238E27FC236}">
                    <a16:creationId xmlns:a16="http://schemas.microsoft.com/office/drawing/2014/main" id="{5FFFF15E-9EBC-43E3-9F9E-27008625A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45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2" name="Rectangle 266">
                <a:extLst>
                  <a:ext uri="{FF2B5EF4-FFF2-40B4-BE49-F238E27FC236}">
                    <a16:creationId xmlns:a16="http://schemas.microsoft.com/office/drawing/2014/main" id="{F059F0D8-53C9-43FD-80B2-445B15117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63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3" name="Rectangle 267">
                <a:extLst>
                  <a:ext uri="{FF2B5EF4-FFF2-40B4-BE49-F238E27FC236}">
                    <a16:creationId xmlns:a16="http://schemas.microsoft.com/office/drawing/2014/main" id="{16F67E1E-7AF4-473C-A4E8-92C5471E4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8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4" name="Rectangle 268">
                <a:extLst>
                  <a:ext uri="{FF2B5EF4-FFF2-40B4-BE49-F238E27FC236}">
                    <a16:creationId xmlns:a16="http://schemas.microsoft.com/office/drawing/2014/main" id="{EE7E39D1-BB80-4935-AAEC-7BC3AACC5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9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5" name="Rectangle 269">
                <a:extLst>
                  <a:ext uri="{FF2B5EF4-FFF2-40B4-BE49-F238E27FC236}">
                    <a16:creationId xmlns:a16="http://schemas.microsoft.com/office/drawing/2014/main" id="{03CBAABB-E107-47F0-A6FC-1B4841D67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1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6" name="Rectangle 270">
                <a:extLst>
                  <a:ext uri="{FF2B5EF4-FFF2-40B4-BE49-F238E27FC236}">
                    <a16:creationId xmlns:a16="http://schemas.microsoft.com/office/drawing/2014/main" id="{5E8A6384-A8F3-4D57-96DC-700584D1B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35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7" name="Rectangle 271">
                <a:extLst>
                  <a:ext uri="{FF2B5EF4-FFF2-40B4-BE49-F238E27FC236}">
                    <a16:creationId xmlns:a16="http://schemas.microsoft.com/office/drawing/2014/main" id="{C94BA5AE-5450-417A-A2DD-40717A2B2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53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8" name="Rectangle 272">
                <a:extLst>
                  <a:ext uri="{FF2B5EF4-FFF2-40B4-BE49-F238E27FC236}">
                    <a16:creationId xmlns:a16="http://schemas.microsoft.com/office/drawing/2014/main" id="{A0108B25-925D-45B1-BF3D-550B5832C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71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69" name="Rectangle 273">
                <a:extLst>
                  <a:ext uri="{FF2B5EF4-FFF2-40B4-BE49-F238E27FC236}">
                    <a16:creationId xmlns:a16="http://schemas.microsoft.com/office/drawing/2014/main" id="{49D6F0B8-66AA-46ED-B9A4-5EE33D491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8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0" name="Rectangle 274">
                <a:extLst>
                  <a:ext uri="{FF2B5EF4-FFF2-40B4-BE49-F238E27FC236}">
                    <a16:creationId xmlns:a16="http://schemas.microsoft.com/office/drawing/2014/main" id="{F51B5AD1-6342-4B7B-8F10-2EF52DF2B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07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1" name="Rectangle 275">
                <a:extLst>
                  <a:ext uri="{FF2B5EF4-FFF2-40B4-BE49-F238E27FC236}">
                    <a16:creationId xmlns:a16="http://schemas.microsoft.com/office/drawing/2014/main" id="{DA5EEB5E-369B-4F94-A26F-41EDB628A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25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2" name="Rectangle 276">
                <a:extLst>
                  <a:ext uri="{FF2B5EF4-FFF2-40B4-BE49-F238E27FC236}">
                    <a16:creationId xmlns:a16="http://schemas.microsoft.com/office/drawing/2014/main" id="{47167242-B742-49F4-BF09-5597C4272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43"/>
                <a:ext cx="17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3" name="Rectangle 277">
                <a:extLst>
                  <a:ext uri="{FF2B5EF4-FFF2-40B4-BE49-F238E27FC236}">
                    <a16:creationId xmlns:a16="http://schemas.microsoft.com/office/drawing/2014/main" id="{B79DE66B-04D1-4181-8B61-E640AACB7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6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4" name="Rectangle 278">
                <a:extLst>
                  <a:ext uri="{FF2B5EF4-FFF2-40B4-BE49-F238E27FC236}">
                    <a16:creationId xmlns:a16="http://schemas.microsoft.com/office/drawing/2014/main" id="{BEE6288A-83FE-4BDE-A2F5-AB8A275E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78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5" name="Rectangle 279">
                <a:extLst>
                  <a:ext uri="{FF2B5EF4-FFF2-40B4-BE49-F238E27FC236}">
                    <a16:creationId xmlns:a16="http://schemas.microsoft.com/office/drawing/2014/main" id="{3A3BDF62-494A-4A8F-9AE8-9388E514C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9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6" name="Rectangle 280">
                <a:extLst>
                  <a:ext uri="{FF2B5EF4-FFF2-40B4-BE49-F238E27FC236}">
                    <a16:creationId xmlns:a16="http://schemas.microsoft.com/office/drawing/2014/main" id="{C4C1C24D-5DDD-471E-ACB3-AE0665748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1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7" name="Rectangle 281">
                <a:extLst>
                  <a:ext uri="{FF2B5EF4-FFF2-40B4-BE49-F238E27FC236}">
                    <a16:creationId xmlns:a16="http://schemas.microsoft.com/office/drawing/2014/main" id="{384A8C25-8D96-4A32-AF76-D9CF35432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33"/>
                <a:ext cx="1789" cy="1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8" name="Rectangle 282">
                <a:extLst>
                  <a:ext uri="{FF2B5EF4-FFF2-40B4-BE49-F238E27FC236}">
                    <a16:creationId xmlns:a16="http://schemas.microsoft.com/office/drawing/2014/main" id="{9F4D2596-16F9-45DD-B00A-74402D6B4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5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79" name="Rectangle 283">
                <a:extLst>
                  <a:ext uri="{FF2B5EF4-FFF2-40B4-BE49-F238E27FC236}">
                    <a16:creationId xmlns:a16="http://schemas.microsoft.com/office/drawing/2014/main" id="{9F4663D4-1870-4403-A00B-5405A86F7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6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0" name="Rectangle 284">
                <a:extLst>
                  <a:ext uri="{FF2B5EF4-FFF2-40B4-BE49-F238E27FC236}">
                    <a16:creationId xmlns:a16="http://schemas.microsoft.com/office/drawing/2014/main" id="{C960F70E-4436-4EDD-966E-539851514D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86"/>
                <a:ext cx="17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1" name="Rectangle 285">
                <a:extLst>
                  <a:ext uri="{FF2B5EF4-FFF2-40B4-BE49-F238E27FC236}">
                    <a16:creationId xmlns:a16="http://schemas.microsoft.com/office/drawing/2014/main" id="{4ABD3E12-7F3C-48B9-99A0-CC64C8028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05"/>
                <a:ext cx="17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2" name="Rectangle 286">
                <a:extLst>
                  <a:ext uri="{FF2B5EF4-FFF2-40B4-BE49-F238E27FC236}">
                    <a16:creationId xmlns:a16="http://schemas.microsoft.com/office/drawing/2014/main" id="{7A10BC50-EDAB-4D9D-9A6F-6577532D2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2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3" name="Rectangle 287">
                <a:extLst>
                  <a:ext uri="{FF2B5EF4-FFF2-40B4-BE49-F238E27FC236}">
                    <a16:creationId xmlns:a16="http://schemas.microsoft.com/office/drawing/2014/main" id="{AA862957-73F0-465C-9089-5C86BF11F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4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4" name="Rectangle 288">
                <a:extLst>
                  <a:ext uri="{FF2B5EF4-FFF2-40B4-BE49-F238E27FC236}">
                    <a16:creationId xmlns:a16="http://schemas.microsoft.com/office/drawing/2014/main" id="{12D48252-3A82-4401-87A2-B979F42C2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5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5" name="Rectangle 289">
                <a:extLst>
                  <a:ext uri="{FF2B5EF4-FFF2-40B4-BE49-F238E27FC236}">
                    <a16:creationId xmlns:a16="http://schemas.microsoft.com/office/drawing/2014/main" id="{D528F3CA-50DF-4AA2-9BE6-050B0BAA2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7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6" name="Rectangle 290">
                <a:extLst>
                  <a:ext uri="{FF2B5EF4-FFF2-40B4-BE49-F238E27FC236}">
                    <a16:creationId xmlns:a16="http://schemas.microsoft.com/office/drawing/2014/main" id="{AC58B70B-913F-4336-B215-30B0C65EE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94"/>
                <a:ext cx="1789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7" name="Rectangle 291">
                <a:extLst>
                  <a:ext uri="{FF2B5EF4-FFF2-40B4-BE49-F238E27FC236}">
                    <a16:creationId xmlns:a16="http://schemas.microsoft.com/office/drawing/2014/main" id="{9E8E95A3-260C-4F2F-8C13-AB86E3D72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64"/>
                <a:ext cx="1789" cy="5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8" name="Rectangle 292">
                <a:extLst>
                  <a:ext uri="{FF2B5EF4-FFF2-40B4-BE49-F238E27FC236}">
                    <a16:creationId xmlns:a16="http://schemas.microsoft.com/office/drawing/2014/main" id="{7A92AB17-F310-403A-BFA5-B52A2F5DA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5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89" name="Rectangle 293">
                <a:extLst>
                  <a:ext uri="{FF2B5EF4-FFF2-40B4-BE49-F238E27FC236}">
                    <a16:creationId xmlns:a16="http://schemas.microsoft.com/office/drawing/2014/main" id="{EA232B2C-2F59-435A-8255-0DAF9DE6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7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0" name="Rectangle 294">
                <a:extLst>
                  <a:ext uri="{FF2B5EF4-FFF2-40B4-BE49-F238E27FC236}">
                    <a16:creationId xmlns:a16="http://schemas.microsoft.com/office/drawing/2014/main" id="{C89AF6DB-C4CE-4599-9EEC-665DD344E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9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1" name="Rectangle 295">
                <a:extLst>
                  <a:ext uri="{FF2B5EF4-FFF2-40B4-BE49-F238E27FC236}">
                    <a16:creationId xmlns:a16="http://schemas.microsoft.com/office/drawing/2014/main" id="{5613C77A-A41A-4568-8D88-C95FD9926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0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2" name="Rectangle 296">
                <a:extLst>
                  <a:ext uri="{FF2B5EF4-FFF2-40B4-BE49-F238E27FC236}">
                    <a16:creationId xmlns:a16="http://schemas.microsoft.com/office/drawing/2014/main" id="{7DB9850A-D626-4F96-9619-41B53EE7C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2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3" name="Rectangle 297">
                <a:extLst>
                  <a:ext uri="{FF2B5EF4-FFF2-40B4-BE49-F238E27FC236}">
                    <a16:creationId xmlns:a16="http://schemas.microsoft.com/office/drawing/2014/main" id="{7F1B79DB-0155-4557-810E-0C37CB2C8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45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4" name="Rectangle 298">
                <a:extLst>
                  <a:ext uri="{FF2B5EF4-FFF2-40B4-BE49-F238E27FC236}">
                    <a16:creationId xmlns:a16="http://schemas.microsoft.com/office/drawing/2014/main" id="{210F8422-1BEC-4BFC-8130-82B956B76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63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5" name="Rectangle 299">
                <a:extLst>
                  <a:ext uri="{FF2B5EF4-FFF2-40B4-BE49-F238E27FC236}">
                    <a16:creationId xmlns:a16="http://schemas.microsoft.com/office/drawing/2014/main" id="{6DEA2BBA-246E-4AC8-B1FE-2F99519E4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8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6" name="Rectangle 300">
                <a:extLst>
                  <a:ext uri="{FF2B5EF4-FFF2-40B4-BE49-F238E27FC236}">
                    <a16:creationId xmlns:a16="http://schemas.microsoft.com/office/drawing/2014/main" id="{3B021235-CE84-4C43-8292-D8B8F8775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19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7" name="Rectangle 301">
                <a:extLst>
                  <a:ext uri="{FF2B5EF4-FFF2-40B4-BE49-F238E27FC236}">
                    <a16:creationId xmlns:a16="http://schemas.microsoft.com/office/drawing/2014/main" id="{E8ACE836-74F3-436E-87B9-4032FED1C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1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8" name="Rectangle 302">
                <a:extLst>
                  <a:ext uri="{FF2B5EF4-FFF2-40B4-BE49-F238E27FC236}">
                    <a16:creationId xmlns:a16="http://schemas.microsoft.com/office/drawing/2014/main" id="{97871E01-3505-4E81-95D2-53BEC3034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35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99" name="Rectangle 303">
                <a:extLst>
                  <a:ext uri="{FF2B5EF4-FFF2-40B4-BE49-F238E27FC236}">
                    <a16:creationId xmlns:a16="http://schemas.microsoft.com/office/drawing/2014/main" id="{1697974B-3AD9-4DA2-BDE5-A40FDF4E0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53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0" name="Rectangle 304">
                <a:extLst>
                  <a:ext uri="{FF2B5EF4-FFF2-40B4-BE49-F238E27FC236}">
                    <a16:creationId xmlns:a16="http://schemas.microsoft.com/office/drawing/2014/main" id="{483968DF-44C4-4E55-B61E-71D620CE4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71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1" name="Rectangle 305">
                <a:extLst>
                  <a:ext uri="{FF2B5EF4-FFF2-40B4-BE49-F238E27FC236}">
                    <a16:creationId xmlns:a16="http://schemas.microsoft.com/office/drawing/2014/main" id="{568ED1CC-61DB-43EF-A8D2-7D667B45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28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2" name="Rectangle 306">
                <a:extLst>
                  <a:ext uri="{FF2B5EF4-FFF2-40B4-BE49-F238E27FC236}">
                    <a16:creationId xmlns:a16="http://schemas.microsoft.com/office/drawing/2014/main" id="{5FC2CD8E-401C-4783-AE32-47D389B25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07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3" name="Rectangle 307">
                <a:extLst>
                  <a:ext uri="{FF2B5EF4-FFF2-40B4-BE49-F238E27FC236}">
                    <a16:creationId xmlns:a16="http://schemas.microsoft.com/office/drawing/2014/main" id="{9A075159-4939-4206-BFB8-3F7545DE9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25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4" name="Rectangle 308">
                <a:extLst>
                  <a:ext uri="{FF2B5EF4-FFF2-40B4-BE49-F238E27FC236}">
                    <a16:creationId xmlns:a16="http://schemas.microsoft.com/office/drawing/2014/main" id="{529EBD04-F241-45D7-BAE2-F6A116474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43"/>
                <a:ext cx="17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5" name="Rectangle 309">
                <a:extLst>
                  <a:ext uri="{FF2B5EF4-FFF2-40B4-BE49-F238E27FC236}">
                    <a16:creationId xmlns:a16="http://schemas.microsoft.com/office/drawing/2014/main" id="{6BECC43D-8489-45CF-9FC6-379746F8A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6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6" name="Rectangle 310">
                <a:extLst>
                  <a:ext uri="{FF2B5EF4-FFF2-40B4-BE49-F238E27FC236}">
                    <a16:creationId xmlns:a16="http://schemas.microsoft.com/office/drawing/2014/main" id="{9D6A504C-C545-4572-93D8-B5AFB6E3A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78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7" name="Rectangle 311">
                <a:extLst>
                  <a:ext uri="{FF2B5EF4-FFF2-40B4-BE49-F238E27FC236}">
                    <a16:creationId xmlns:a16="http://schemas.microsoft.com/office/drawing/2014/main" id="{34CA114C-CACE-4B3E-A9F3-7AF71C619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39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8" name="Rectangle 312">
                <a:extLst>
                  <a:ext uri="{FF2B5EF4-FFF2-40B4-BE49-F238E27FC236}">
                    <a16:creationId xmlns:a16="http://schemas.microsoft.com/office/drawing/2014/main" id="{A777F604-84AE-4A91-A8E8-7D6F167D0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1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09" name="Rectangle 313">
                <a:extLst>
                  <a:ext uri="{FF2B5EF4-FFF2-40B4-BE49-F238E27FC236}">
                    <a16:creationId xmlns:a16="http://schemas.microsoft.com/office/drawing/2014/main" id="{94E69F57-3619-4F42-BA4C-C06D6B39F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33"/>
                <a:ext cx="1789" cy="1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0" name="Rectangle 314">
                <a:extLst>
                  <a:ext uri="{FF2B5EF4-FFF2-40B4-BE49-F238E27FC236}">
                    <a16:creationId xmlns:a16="http://schemas.microsoft.com/office/drawing/2014/main" id="{9389D913-309F-4257-80F9-11E5DA925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5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1" name="Rectangle 315">
                <a:extLst>
                  <a:ext uri="{FF2B5EF4-FFF2-40B4-BE49-F238E27FC236}">
                    <a16:creationId xmlns:a16="http://schemas.microsoft.com/office/drawing/2014/main" id="{6C5895F7-F2BE-4917-811B-4AFC3DC79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6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2" name="Rectangle 316">
                <a:extLst>
                  <a:ext uri="{FF2B5EF4-FFF2-40B4-BE49-F238E27FC236}">
                    <a16:creationId xmlns:a16="http://schemas.microsoft.com/office/drawing/2014/main" id="{3F0831B5-C023-4242-8CF9-9FA691394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86"/>
                <a:ext cx="17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3" name="Rectangle 317">
                <a:extLst>
                  <a:ext uri="{FF2B5EF4-FFF2-40B4-BE49-F238E27FC236}">
                    <a16:creationId xmlns:a16="http://schemas.microsoft.com/office/drawing/2014/main" id="{CF622FC3-6A10-4C93-9D87-56D1C17AF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05"/>
                <a:ext cx="17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4" name="Rectangle 318">
                <a:extLst>
                  <a:ext uri="{FF2B5EF4-FFF2-40B4-BE49-F238E27FC236}">
                    <a16:creationId xmlns:a16="http://schemas.microsoft.com/office/drawing/2014/main" id="{7F247322-BF53-41CB-95E5-82C1314D4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2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5" name="Rectangle 319">
                <a:extLst>
                  <a:ext uri="{FF2B5EF4-FFF2-40B4-BE49-F238E27FC236}">
                    <a16:creationId xmlns:a16="http://schemas.microsoft.com/office/drawing/2014/main" id="{581FC8D5-90B3-454E-8B08-9357247A9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4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6" name="Rectangle 320">
                <a:extLst>
                  <a:ext uri="{FF2B5EF4-FFF2-40B4-BE49-F238E27FC236}">
                    <a16:creationId xmlns:a16="http://schemas.microsoft.com/office/drawing/2014/main" id="{DA5A9DCC-5DC7-4492-BB1B-570AEF9FD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5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7" name="Rectangle 321">
                <a:extLst>
                  <a:ext uri="{FF2B5EF4-FFF2-40B4-BE49-F238E27FC236}">
                    <a16:creationId xmlns:a16="http://schemas.microsoft.com/office/drawing/2014/main" id="{6A301086-54CC-4EE2-83B0-560356025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7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8" name="Rectangle 322">
                <a:extLst>
                  <a:ext uri="{FF2B5EF4-FFF2-40B4-BE49-F238E27FC236}">
                    <a16:creationId xmlns:a16="http://schemas.microsoft.com/office/drawing/2014/main" id="{C1BD70A6-DACE-4BF6-8B10-09B92C31E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94"/>
                <a:ext cx="1789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19" name="Rectangle 323">
                <a:extLst>
                  <a:ext uri="{FF2B5EF4-FFF2-40B4-BE49-F238E27FC236}">
                    <a16:creationId xmlns:a16="http://schemas.microsoft.com/office/drawing/2014/main" id="{A041E7A6-C13C-4D86-937F-6FA21E58F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5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0" name="Rectangle 324">
                <a:extLst>
                  <a:ext uri="{FF2B5EF4-FFF2-40B4-BE49-F238E27FC236}">
                    <a16:creationId xmlns:a16="http://schemas.microsoft.com/office/drawing/2014/main" id="{6B76015B-2997-481A-9E64-AEC8D80AD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7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1" name="Rectangle 325">
                <a:extLst>
                  <a:ext uri="{FF2B5EF4-FFF2-40B4-BE49-F238E27FC236}">
                    <a16:creationId xmlns:a16="http://schemas.microsoft.com/office/drawing/2014/main" id="{F9442F3F-E69E-460E-BF78-3467E9237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9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2" name="Rectangle 326">
                <a:extLst>
                  <a:ext uri="{FF2B5EF4-FFF2-40B4-BE49-F238E27FC236}">
                    <a16:creationId xmlns:a16="http://schemas.microsoft.com/office/drawing/2014/main" id="{8E2B6493-DF9C-454D-BA1C-7886901C3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0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3" name="Rectangle 327">
                <a:extLst>
                  <a:ext uri="{FF2B5EF4-FFF2-40B4-BE49-F238E27FC236}">
                    <a16:creationId xmlns:a16="http://schemas.microsoft.com/office/drawing/2014/main" id="{2124FAB0-B20F-431C-B73E-891372CFC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2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4" name="Rectangle 328">
                <a:extLst>
                  <a:ext uri="{FF2B5EF4-FFF2-40B4-BE49-F238E27FC236}">
                    <a16:creationId xmlns:a16="http://schemas.microsoft.com/office/drawing/2014/main" id="{BA551C42-8E71-4F02-94E4-BC496F7BA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45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5" name="Rectangle 329">
                <a:extLst>
                  <a:ext uri="{FF2B5EF4-FFF2-40B4-BE49-F238E27FC236}">
                    <a16:creationId xmlns:a16="http://schemas.microsoft.com/office/drawing/2014/main" id="{D115ED5F-734B-4C77-B1F5-E034FD214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63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6" name="Rectangle 330">
                <a:extLst>
                  <a:ext uri="{FF2B5EF4-FFF2-40B4-BE49-F238E27FC236}">
                    <a16:creationId xmlns:a16="http://schemas.microsoft.com/office/drawing/2014/main" id="{26EE5C73-6489-48F3-97B4-9303C4A9C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8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7" name="Rectangle 331">
                <a:extLst>
                  <a:ext uri="{FF2B5EF4-FFF2-40B4-BE49-F238E27FC236}">
                    <a16:creationId xmlns:a16="http://schemas.microsoft.com/office/drawing/2014/main" id="{56A767EE-D1E7-4FF2-AF23-F7A285630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9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8" name="Rectangle 332">
                <a:extLst>
                  <a:ext uri="{FF2B5EF4-FFF2-40B4-BE49-F238E27FC236}">
                    <a16:creationId xmlns:a16="http://schemas.microsoft.com/office/drawing/2014/main" id="{3DC3EF86-96E2-4FD6-A763-B84905574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1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29" name="Rectangle 333">
                <a:extLst>
                  <a:ext uri="{FF2B5EF4-FFF2-40B4-BE49-F238E27FC236}">
                    <a16:creationId xmlns:a16="http://schemas.microsoft.com/office/drawing/2014/main" id="{E895EB0F-35A3-4001-BEE8-C76877466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35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0" name="Rectangle 334">
                <a:extLst>
                  <a:ext uri="{FF2B5EF4-FFF2-40B4-BE49-F238E27FC236}">
                    <a16:creationId xmlns:a16="http://schemas.microsoft.com/office/drawing/2014/main" id="{D1D50B73-1355-4986-BD79-12443A658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53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1" name="Rectangle 335">
                <a:extLst>
                  <a:ext uri="{FF2B5EF4-FFF2-40B4-BE49-F238E27FC236}">
                    <a16:creationId xmlns:a16="http://schemas.microsoft.com/office/drawing/2014/main" id="{89AB3C6D-59CD-42DD-85F9-CCBDB242E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71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2" name="Rectangle 336">
                <a:extLst>
                  <a:ext uri="{FF2B5EF4-FFF2-40B4-BE49-F238E27FC236}">
                    <a16:creationId xmlns:a16="http://schemas.microsoft.com/office/drawing/2014/main" id="{43086674-B3E6-4768-8766-BF83605FF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8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3" name="Rectangle 337">
                <a:extLst>
                  <a:ext uri="{FF2B5EF4-FFF2-40B4-BE49-F238E27FC236}">
                    <a16:creationId xmlns:a16="http://schemas.microsoft.com/office/drawing/2014/main" id="{BDB6BC40-52D5-41F3-B22B-AE5DA71CA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07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4" name="Rectangle 338">
                <a:extLst>
                  <a:ext uri="{FF2B5EF4-FFF2-40B4-BE49-F238E27FC236}">
                    <a16:creationId xmlns:a16="http://schemas.microsoft.com/office/drawing/2014/main" id="{1507C7FC-731F-4C1E-B872-A4CCE4255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25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5" name="Rectangle 339">
                <a:extLst>
                  <a:ext uri="{FF2B5EF4-FFF2-40B4-BE49-F238E27FC236}">
                    <a16:creationId xmlns:a16="http://schemas.microsoft.com/office/drawing/2014/main" id="{790CE3A2-CA0F-488C-AB17-FB181C4F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43"/>
                <a:ext cx="17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6" name="Rectangle 340">
                <a:extLst>
                  <a:ext uri="{FF2B5EF4-FFF2-40B4-BE49-F238E27FC236}">
                    <a16:creationId xmlns:a16="http://schemas.microsoft.com/office/drawing/2014/main" id="{7A1C434B-FB5E-434B-81C5-BD94B80C3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6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7" name="Rectangle 341">
                <a:extLst>
                  <a:ext uri="{FF2B5EF4-FFF2-40B4-BE49-F238E27FC236}">
                    <a16:creationId xmlns:a16="http://schemas.microsoft.com/office/drawing/2014/main" id="{53889052-1665-464D-A638-8168F3625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78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8" name="Rectangle 342">
                <a:extLst>
                  <a:ext uri="{FF2B5EF4-FFF2-40B4-BE49-F238E27FC236}">
                    <a16:creationId xmlns:a16="http://schemas.microsoft.com/office/drawing/2014/main" id="{E7FE39B3-2FB8-426E-A2F9-40A4F37DD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9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39" name="Rectangle 343">
                <a:extLst>
                  <a:ext uri="{FF2B5EF4-FFF2-40B4-BE49-F238E27FC236}">
                    <a16:creationId xmlns:a16="http://schemas.microsoft.com/office/drawing/2014/main" id="{50355933-ED87-49A3-A647-4AB033247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1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0" name="Rectangle 344">
                <a:extLst>
                  <a:ext uri="{FF2B5EF4-FFF2-40B4-BE49-F238E27FC236}">
                    <a16:creationId xmlns:a16="http://schemas.microsoft.com/office/drawing/2014/main" id="{93E5CC7B-6607-41A5-AEE6-6F4B16822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33"/>
                <a:ext cx="1789" cy="1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1" name="Rectangle 345">
                <a:extLst>
                  <a:ext uri="{FF2B5EF4-FFF2-40B4-BE49-F238E27FC236}">
                    <a16:creationId xmlns:a16="http://schemas.microsoft.com/office/drawing/2014/main" id="{A1A24350-4C0C-4547-8AE4-C52FD5055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5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2" name="Rectangle 346">
                <a:extLst>
                  <a:ext uri="{FF2B5EF4-FFF2-40B4-BE49-F238E27FC236}">
                    <a16:creationId xmlns:a16="http://schemas.microsoft.com/office/drawing/2014/main" id="{D6377170-9572-4D1A-B81D-13E6E0C90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6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3" name="Rectangle 347">
                <a:extLst>
                  <a:ext uri="{FF2B5EF4-FFF2-40B4-BE49-F238E27FC236}">
                    <a16:creationId xmlns:a16="http://schemas.microsoft.com/office/drawing/2014/main" id="{3968CE00-A52E-4F4D-B651-ADD444748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86"/>
                <a:ext cx="17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4" name="Rectangle 348">
                <a:extLst>
                  <a:ext uri="{FF2B5EF4-FFF2-40B4-BE49-F238E27FC236}">
                    <a16:creationId xmlns:a16="http://schemas.microsoft.com/office/drawing/2014/main" id="{CCAB3361-EB08-4270-8C7E-80803946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05"/>
                <a:ext cx="17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5" name="Rectangle 349">
                <a:extLst>
                  <a:ext uri="{FF2B5EF4-FFF2-40B4-BE49-F238E27FC236}">
                    <a16:creationId xmlns:a16="http://schemas.microsoft.com/office/drawing/2014/main" id="{DFE1D55B-0C97-4697-A5A8-3B359B2CA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2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6" name="Rectangle 350">
                <a:extLst>
                  <a:ext uri="{FF2B5EF4-FFF2-40B4-BE49-F238E27FC236}">
                    <a16:creationId xmlns:a16="http://schemas.microsoft.com/office/drawing/2014/main" id="{8F45B2CF-6866-4B42-8808-C6AEBAB7D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4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7" name="Rectangle 351">
                <a:extLst>
                  <a:ext uri="{FF2B5EF4-FFF2-40B4-BE49-F238E27FC236}">
                    <a16:creationId xmlns:a16="http://schemas.microsoft.com/office/drawing/2014/main" id="{70BA7314-89D1-4AEE-B9E3-4CEB179E0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5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8" name="Rectangle 352">
                <a:extLst>
                  <a:ext uri="{FF2B5EF4-FFF2-40B4-BE49-F238E27FC236}">
                    <a16:creationId xmlns:a16="http://schemas.microsoft.com/office/drawing/2014/main" id="{72EB6FB3-815D-40F2-AFA0-554B6E4A2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7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49" name="Rectangle 353">
                <a:extLst>
                  <a:ext uri="{FF2B5EF4-FFF2-40B4-BE49-F238E27FC236}">
                    <a16:creationId xmlns:a16="http://schemas.microsoft.com/office/drawing/2014/main" id="{352E0672-078B-4E69-9B04-A41B5B1C2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94"/>
                <a:ext cx="1789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0" name="Rectangle 354">
                <a:extLst>
                  <a:ext uri="{FF2B5EF4-FFF2-40B4-BE49-F238E27FC236}">
                    <a16:creationId xmlns:a16="http://schemas.microsoft.com/office/drawing/2014/main" id="{9BC1754F-8F57-4045-A849-67141C26D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64"/>
                <a:ext cx="1789" cy="5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1" name="Rectangle 355">
                <a:extLst>
                  <a:ext uri="{FF2B5EF4-FFF2-40B4-BE49-F238E27FC236}">
                    <a16:creationId xmlns:a16="http://schemas.microsoft.com/office/drawing/2014/main" id="{E553ACB3-4027-47A2-BA7F-9493AA60A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5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2" name="Rectangle 356">
                <a:extLst>
                  <a:ext uri="{FF2B5EF4-FFF2-40B4-BE49-F238E27FC236}">
                    <a16:creationId xmlns:a16="http://schemas.microsoft.com/office/drawing/2014/main" id="{DFD77A62-29F7-4E14-B4C9-776AD78C7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7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3" name="Rectangle 357">
                <a:extLst>
                  <a:ext uri="{FF2B5EF4-FFF2-40B4-BE49-F238E27FC236}">
                    <a16:creationId xmlns:a16="http://schemas.microsoft.com/office/drawing/2014/main" id="{2CA496D1-E464-4093-BC5C-720507633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09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4" name="Rectangle 358">
                <a:extLst>
                  <a:ext uri="{FF2B5EF4-FFF2-40B4-BE49-F238E27FC236}">
                    <a16:creationId xmlns:a16="http://schemas.microsoft.com/office/drawing/2014/main" id="{101606E0-1BF1-4F0F-A16A-769199AB8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0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5" name="Rectangle 359">
                <a:extLst>
                  <a:ext uri="{FF2B5EF4-FFF2-40B4-BE49-F238E27FC236}">
                    <a16:creationId xmlns:a16="http://schemas.microsoft.com/office/drawing/2014/main" id="{8B9B184B-42F7-4A13-BF13-76545A11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2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6" name="Rectangle 360">
                <a:extLst>
                  <a:ext uri="{FF2B5EF4-FFF2-40B4-BE49-F238E27FC236}">
                    <a16:creationId xmlns:a16="http://schemas.microsoft.com/office/drawing/2014/main" id="{AB995334-1634-45AA-B33F-CC2952FCF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45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7" name="Rectangle 361">
                <a:extLst>
                  <a:ext uri="{FF2B5EF4-FFF2-40B4-BE49-F238E27FC236}">
                    <a16:creationId xmlns:a16="http://schemas.microsoft.com/office/drawing/2014/main" id="{EE713DB1-69F0-4BD9-8406-DC48BE800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63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8" name="Rectangle 362">
                <a:extLst>
                  <a:ext uri="{FF2B5EF4-FFF2-40B4-BE49-F238E27FC236}">
                    <a16:creationId xmlns:a16="http://schemas.microsoft.com/office/drawing/2014/main" id="{6575103C-2C5B-4704-9B97-C94D80443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8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59" name="Rectangle 363">
                <a:extLst>
                  <a:ext uri="{FF2B5EF4-FFF2-40B4-BE49-F238E27FC236}">
                    <a16:creationId xmlns:a16="http://schemas.microsoft.com/office/drawing/2014/main" id="{9ECDEC66-486C-4F64-A1C4-6FB494124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19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0" name="Rectangle 364">
                <a:extLst>
                  <a:ext uri="{FF2B5EF4-FFF2-40B4-BE49-F238E27FC236}">
                    <a16:creationId xmlns:a16="http://schemas.microsoft.com/office/drawing/2014/main" id="{9DE3D364-12CD-49CE-B41C-A7B6F8646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1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1" name="Rectangle 365">
                <a:extLst>
                  <a:ext uri="{FF2B5EF4-FFF2-40B4-BE49-F238E27FC236}">
                    <a16:creationId xmlns:a16="http://schemas.microsoft.com/office/drawing/2014/main" id="{2E5231F0-7EAD-4376-AC21-3D5C4FBF5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35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2" name="Rectangle 366">
                <a:extLst>
                  <a:ext uri="{FF2B5EF4-FFF2-40B4-BE49-F238E27FC236}">
                    <a16:creationId xmlns:a16="http://schemas.microsoft.com/office/drawing/2014/main" id="{3DD072B3-4C02-4BEA-9AEB-E9FBF276C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53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3" name="Rectangle 367">
                <a:extLst>
                  <a:ext uri="{FF2B5EF4-FFF2-40B4-BE49-F238E27FC236}">
                    <a16:creationId xmlns:a16="http://schemas.microsoft.com/office/drawing/2014/main" id="{582FCA24-0B81-4948-983A-C56C2582D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71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4" name="Rectangle 368">
                <a:extLst>
                  <a:ext uri="{FF2B5EF4-FFF2-40B4-BE49-F238E27FC236}">
                    <a16:creationId xmlns:a16="http://schemas.microsoft.com/office/drawing/2014/main" id="{0481A04B-2467-4A3B-9A00-8AEFB5DA8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28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5" name="Rectangle 369">
                <a:extLst>
                  <a:ext uri="{FF2B5EF4-FFF2-40B4-BE49-F238E27FC236}">
                    <a16:creationId xmlns:a16="http://schemas.microsoft.com/office/drawing/2014/main" id="{60DEE350-BA3D-4320-84DD-6DC3933D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07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6" name="Rectangle 370">
                <a:extLst>
                  <a:ext uri="{FF2B5EF4-FFF2-40B4-BE49-F238E27FC236}">
                    <a16:creationId xmlns:a16="http://schemas.microsoft.com/office/drawing/2014/main" id="{C6DF63AD-B7A7-4D98-A70E-1CAFA2CD2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25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7" name="Rectangle 371">
                <a:extLst>
                  <a:ext uri="{FF2B5EF4-FFF2-40B4-BE49-F238E27FC236}">
                    <a16:creationId xmlns:a16="http://schemas.microsoft.com/office/drawing/2014/main" id="{21B6D310-2867-4408-B064-567EAF37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43"/>
                <a:ext cx="17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8" name="Rectangle 372">
                <a:extLst>
                  <a:ext uri="{FF2B5EF4-FFF2-40B4-BE49-F238E27FC236}">
                    <a16:creationId xmlns:a16="http://schemas.microsoft.com/office/drawing/2014/main" id="{ED19E68E-A87A-4357-AFF8-33BD7857C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6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69" name="Rectangle 373">
                <a:extLst>
                  <a:ext uri="{FF2B5EF4-FFF2-40B4-BE49-F238E27FC236}">
                    <a16:creationId xmlns:a16="http://schemas.microsoft.com/office/drawing/2014/main" id="{2F037059-0223-4EFA-87FC-B6376D553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78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0" name="Rectangle 374">
                <a:extLst>
                  <a:ext uri="{FF2B5EF4-FFF2-40B4-BE49-F238E27FC236}">
                    <a16:creationId xmlns:a16="http://schemas.microsoft.com/office/drawing/2014/main" id="{5E024E45-8418-4521-BD5F-50E0763FE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397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1" name="Rectangle 375">
                <a:extLst>
                  <a:ext uri="{FF2B5EF4-FFF2-40B4-BE49-F238E27FC236}">
                    <a16:creationId xmlns:a16="http://schemas.microsoft.com/office/drawing/2014/main" id="{82A870B7-F305-4842-B7F5-209039879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15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2" name="Rectangle 376">
                <a:extLst>
                  <a:ext uri="{FF2B5EF4-FFF2-40B4-BE49-F238E27FC236}">
                    <a16:creationId xmlns:a16="http://schemas.microsoft.com/office/drawing/2014/main" id="{FDA00ADD-FE66-44BC-93D1-5CF6213EA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33"/>
                <a:ext cx="1789" cy="1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3" name="Rectangle 377">
                <a:extLst>
                  <a:ext uri="{FF2B5EF4-FFF2-40B4-BE49-F238E27FC236}">
                    <a16:creationId xmlns:a16="http://schemas.microsoft.com/office/drawing/2014/main" id="{78925ECD-79EA-4BDB-A17D-E2FEF7F8F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5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4" name="Rectangle 378">
                <a:extLst>
                  <a:ext uri="{FF2B5EF4-FFF2-40B4-BE49-F238E27FC236}">
                    <a16:creationId xmlns:a16="http://schemas.microsoft.com/office/drawing/2014/main" id="{9FECA6B6-6DB4-4712-A090-82117709F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6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5" name="Rectangle 379">
                <a:extLst>
                  <a:ext uri="{FF2B5EF4-FFF2-40B4-BE49-F238E27FC236}">
                    <a16:creationId xmlns:a16="http://schemas.microsoft.com/office/drawing/2014/main" id="{B19F80B8-E01F-42FA-B097-D97EE8285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486"/>
                <a:ext cx="17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6" name="Rectangle 380">
                <a:extLst>
                  <a:ext uri="{FF2B5EF4-FFF2-40B4-BE49-F238E27FC236}">
                    <a16:creationId xmlns:a16="http://schemas.microsoft.com/office/drawing/2014/main" id="{E02DA8F3-39CE-4CD9-A3C4-109A15539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05"/>
                <a:ext cx="17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7" name="Rectangle 381">
                <a:extLst>
                  <a:ext uri="{FF2B5EF4-FFF2-40B4-BE49-F238E27FC236}">
                    <a16:creationId xmlns:a16="http://schemas.microsoft.com/office/drawing/2014/main" id="{7C6D2BA9-3371-4C92-AE6B-1436E7F1D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2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8" name="Rectangle 382">
                <a:extLst>
                  <a:ext uri="{FF2B5EF4-FFF2-40B4-BE49-F238E27FC236}">
                    <a16:creationId xmlns:a16="http://schemas.microsoft.com/office/drawing/2014/main" id="{C2EEEC48-3477-45CA-9982-34C90D72D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4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79" name="Rectangle 383">
                <a:extLst>
                  <a:ext uri="{FF2B5EF4-FFF2-40B4-BE49-F238E27FC236}">
                    <a16:creationId xmlns:a16="http://schemas.microsoft.com/office/drawing/2014/main" id="{3D3D0677-8444-4E25-ADA8-3DCB228C2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5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0" name="Rectangle 384">
                <a:extLst>
                  <a:ext uri="{FF2B5EF4-FFF2-40B4-BE49-F238E27FC236}">
                    <a16:creationId xmlns:a16="http://schemas.microsoft.com/office/drawing/2014/main" id="{70C3D568-9388-4E08-BD17-30767F8F4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7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1" name="Rectangle 385">
                <a:extLst>
                  <a:ext uri="{FF2B5EF4-FFF2-40B4-BE49-F238E27FC236}">
                    <a16:creationId xmlns:a16="http://schemas.microsoft.com/office/drawing/2014/main" id="{ECE72F00-35E3-497C-9454-CFB48F5B6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94"/>
                <a:ext cx="1789" cy="10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2" name="Rectangle 386">
                <a:extLst>
                  <a:ext uri="{FF2B5EF4-FFF2-40B4-BE49-F238E27FC236}">
                    <a16:creationId xmlns:a16="http://schemas.microsoft.com/office/drawing/2014/main" id="{C3A22FBC-D9E5-466F-AE70-4493414D0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9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3" name="Rectangle 387">
                <a:extLst>
                  <a:ext uri="{FF2B5EF4-FFF2-40B4-BE49-F238E27FC236}">
                    <a16:creationId xmlns:a16="http://schemas.microsoft.com/office/drawing/2014/main" id="{60789FCA-0BE4-4732-A825-AAD47125F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1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4" name="Rectangle 388">
                <a:extLst>
                  <a:ext uri="{FF2B5EF4-FFF2-40B4-BE49-F238E27FC236}">
                    <a16:creationId xmlns:a16="http://schemas.microsoft.com/office/drawing/2014/main" id="{32D4AEDC-9611-454E-8B04-E3415BBC3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3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5" name="Rectangle 389">
                <a:extLst>
                  <a:ext uri="{FF2B5EF4-FFF2-40B4-BE49-F238E27FC236}">
                    <a16:creationId xmlns:a16="http://schemas.microsoft.com/office/drawing/2014/main" id="{0694495F-14EC-4B7D-8BB8-48534483EA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4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6" name="Rectangle 390">
                <a:extLst>
                  <a:ext uri="{FF2B5EF4-FFF2-40B4-BE49-F238E27FC236}">
                    <a16:creationId xmlns:a16="http://schemas.microsoft.com/office/drawing/2014/main" id="{CD05B5B7-DCFC-4714-88EC-65A2074E8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6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7" name="Rectangle 391">
                <a:extLst>
                  <a:ext uri="{FF2B5EF4-FFF2-40B4-BE49-F238E27FC236}">
                    <a16:creationId xmlns:a16="http://schemas.microsoft.com/office/drawing/2014/main" id="{A6D2E8A5-BA3F-4DDC-87E9-ADE188ED4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85"/>
                <a:ext cx="17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8" name="Rectangle 392">
                <a:extLst>
                  <a:ext uri="{FF2B5EF4-FFF2-40B4-BE49-F238E27FC236}">
                    <a16:creationId xmlns:a16="http://schemas.microsoft.com/office/drawing/2014/main" id="{032BCD08-47DF-4D25-BBF5-688498874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02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89" name="Rectangle 393">
                <a:extLst>
                  <a:ext uri="{FF2B5EF4-FFF2-40B4-BE49-F238E27FC236}">
                    <a16:creationId xmlns:a16="http://schemas.microsoft.com/office/drawing/2014/main" id="{48373388-2493-4E1B-9214-92C76A12D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2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0" name="Rectangle 394">
                <a:extLst>
                  <a:ext uri="{FF2B5EF4-FFF2-40B4-BE49-F238E27FC236}">
                    <a16:creationId xmlns:a16="http://schemas.microsoft.com/office/drawing/2014/main" id="{B0DCED0B-1F46-4BBB-86E5-A9A95B287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3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1" name="Rectangle 395">
                <a:extLst>
                  <a:ext uri="{FF2B5EF4-FFF2-40B4-BE49-F238E27FC236}">
                    <a16:creationId xmlns:a16="http://schemas.microsoft.com/office/drawing/2014/main" id="{7149BCE0-30B6-47B8-81DD-FB6A00FF8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5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2" name="Rectangle 396">
                <a:extLst>
                  <a:ext uri="{FF2B5EF4-FFF2-40B4-BE49-F238E27FC236}">
                    <a16:creationId xmlns:a16="http://schemas.microsoft.com/office/drawing/2014/main" id="{25172798-1026-411F-B049-602E30FC9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75"/>
                <a:ext cx="17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3" name="Rectangle 397">
                <a:extLst>
                  <a:ext uri="{FF2B5EF4-FFF2-40B4-BE49-F238E27FC236}">
                    <a16:creationId xmlns:a16="http://schemas.microsoft.com/office/drawing/2014/main" id="{DD426939-4C37-45CF-BC63-E36FF5F21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9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4" name="Rectangle 398">
                <a:extLst>
                  <a:ext uri="{FF2B5EF4-FFF2-40B4-BE49-F238E27FC236}">
                    <a16:creationId xmlns:a16="http://schemas.microsoft.com/office/drawing/2014/main" id="{9E5F1B65-7367-4B09-BC80-6BF463850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10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5" name="Rectangle 399">
                <a:extLst>
                  <a:ext uri="{FF2B5EF4-FFF2-40B4-BE49-F238E27FC236}">
                    <a16:creationId xmlns:a16="http://schemas.microsoft.com/office/drawing/2014/main" id="{C53A2647-081D-441E-AF82-C404DA0E3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2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6" name="Rectangle 400">
                <a:extLst>
                  <a:ext uri="{FF2B5EF4-FFF2-40B4-BE49-F238E27FC236}">
                    <a16:creationId xmlns:a16="http://schemas.microsoft.com/office/drawing/2014/main" id="{BC482C9D-434F-4266-9AD3-98DE22EED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47"/>
                <a:ext cx="17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7" name="Rectangle 401">
                <a:extLst>
                  <a:ext uri="{FF2B5EF4-FFF2-40B4-BE49-F238E27FC236}">
                    <a16:creationId xmlns:a16="http://schemas.microsoft.com/office/drawing/2014/main" id="{EC330A77-02AE-440D-A164-403250CAD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64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8" name="Rectangle 402">
                <a:extLst>
                  <a:ext uri="{FF2B5EF4-FFF2-40B4-BE49-F238E27FC236}">
                    <a16:creationId xmlns:a16="http://schemas.microsoft.com/office/drawing/2014/main" id="{E096716E-6A5E-4FD7-AF36-0007C21C64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82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999" name="Rectangle 403">
                <a:extLst>
                  <a:ext uri="{FF2B5EF4-FFF2-40B4-BE49-F238E27FC236}">
                    <a16:creationId xmlns:a16="http://schemas.microsoft.com/office/drawing/2014/main" id="{5CD6F54E-2750-4EF0-BEB7-3E9146EEC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0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0" name="Rectangle 404">
                <a:extLst>
                  <a:ext uri="{FF2B5EF4-FFF2-40B4-BE49-F238E27FC236}">
                    <a16:creationId xmlns:a16="http://schemas.microsoft.com/office/drawing/2014/main" id="{B2446FAF-C81D-423D-B1C8-07D787398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18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1" name="Rectangle 405">
                <a:extLst>
                  <a:ext uri="{FF2B5EF4-FFF2-40B4-BE49-F238E27FC236}">
                    <a16:creationId xmlns:a16="http://schemas.microsoft.com/office/drawing/2014/main" id="{C567FCEE-6D11-4A92-BBE0-5DE09A820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3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2" name="Rectangle 406">
                <a:extLst>
                  <a:ext uri="{FF2B5EF4-FFF2-40B4-BE49-F238E27FC236}">
                    <a16:creationId xmlns:a16="http://schemas.microsoft.com/office/drawing/2014/main" id="{ABC6C9F8-0343-4C94-A273-26D735F89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54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4003" name="Rectangle 407">
                <a:extLst>
                  <a:ext uri="{FF2B5EF4-FFF2-40B4-BE49-F238E27FC236}">
                    <a16:creationId xmlns:a16="http://schemas.microsoft.com/office/drawing/2014/main" id="{9FC5F88B-B79A-49C3-9B01-A8F53B2C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72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3033" name="Group 408">
              <a:extLst>
                <a:ext uri="{FF2B5EF4-FFF2-40B4-BE49-F238E27FC236}">
                  <a16:creationId xmlns:a16="http://schemas.microsoft.com/office/drawing/2014/main" id="{BD19066C-C8D4-4345-A167-41FC78958A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" y="1595"/>
              <a:ext cx="5367" cy="1087"/>
              <a:chOff x="174" y="1595"/>
              <a:chExt cx="5367" cy="1087"/>
            </a:xfrm>
          </p:grpSpPr>
          <p:sp>
            <p:nvSpPr>
              <p:cNvPr id="43604" name="Rectangle 409">
                <a:extLst>
                  <a:ext uri="{FF2B5EF4-FFF2-40B4-BE49-F238E27FC236}">
                    <a16:creationId xmlns:a16="http://schemas.microsoft.com/office/drawing/2014/main" id="{DAA70073-CF77-4360-8192-D79079344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9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5" name="Rectangle 410">
                <a:extLst>
                  <a:ext uri="{FF2B5EF4-FFF2-40B4-BE49-F238E27FC236}">
                    <a16:creationId xmlns:a16="http://schemas.microsoft.com/office/drawing/2014/main" id="{E1C326E7-9873-4E1C-B7B0-6BFAB17CC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0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6" name="Rectangle 411">
                <a:extLst>
                  <a:ext uri="{FF2B5EF4-FFF2-40B4-BE49-F238E27FC236}">
                    <a16:creationId xmlns:a16="http://schemas.microsoft.com/office/drawing/2014/main" id="{3D2F6E51-3D35-4881-BE50-57E460322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26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7" name="Rectangle 412">
                <a:extLst>
                  <a:ext uri="{FF2B5EF4-FFF2-40B4-BE49-F238E27FC236}">
                    <a16:creationId xmlns:a16="http://schemas.microsoft.com/office/drawing/2014/main" id="{38AD18D0-0676-4EBD-AA22-406DB25D7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44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8" name="Rectangle 413">
                <a:extLst>
                  <a:ext uri="{FF2B5EF4-FFF2-40B4-BE49-F238E27FC236}">
                    <a16:creationId xmlns:a16="http://schemas.microsoft.com/office/drawing/2014/main" id="{C29E9EBF-93D5-4F8D-892D-BBC955744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6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9" name="Rectangle 414">
                <a:extLst>
                  <a:ext uri="{FF2B5EF4-FFF2-40B4-BE49-F238E27FC236}">
                    <a16:creationId xmlns:a16="http://schemas.microsoft.com/office/drawing/2014/main" id="{AAB662FF-471E-4FA8-9998-4AEF71B94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8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0" name="Rectangle 415">
                <a:extLst>
                  <a:ext uri="{FF2B5EF4-FFF2-40B4-BE49-F238E27FC236}">
                    <a16:creationId xmlns:a16="http://schemas.microsoft.com/office/drawing/2014/main" id="{B14340ED-6573-440B-9DFB-CCB7B3A97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9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1" name="Rectangle 416">
                <a:extLst>
                  <a:ext uri="{FF2B5EF4-FFF2-40B4-BE49-F238E27FC236}">
                    <a16:creationId xmlns:a16="http://schemas.microsoft.com/office/drawing/2014/main" id="{6ACAF360-21A8-47B1-9F5E-0758767B4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1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2" name="Rectangle 417">
                <a:extLst>
                  <a:ext uri="{FF2B5EF4-FFF2-40B4-BE49-F238E27FC236}">
                    <a16:creationId xmlns:a16="http://schemas.microsoft.com/office/drawing/2014/main" id="{35E12CF4-89AD-4AFD-B335-4D6529E6C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34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3" name="Rectangle 418">
                <a:extLst>
                  <a:ext uri="{FF2B5EF4-FFF2-40B4-BE49-F238E27FC236}">
                    <a16:creationId xmlns:a16="http://schemas.microsoft.com/office/drawing/2014/main" id="{FECE9947-4970-4E86-AC24-A5BB36BE5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04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4" name="Rectangle 419">
                <a:extLst>
                  <a:ext uri="{FF2B5EF4-FFF2-40B4-BE49-F238E27FC236}">
                    <a16:creationId xmlns:a16="http://schemas.microsoft.com/office/drawing/2014/main" id="{B06744CE-D63A-448E-8395-9165972CD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59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5" name="Rectangle 420">
                <a:extLst>
                  <a:ext uri="{FF2B5EF4-FFF2-40B4-BE49-F238E27FC236}">
                    <a16:creationId xmlns:a16="http://schemas.microsoft.com/office/drawing/2014/main" id="{E5413FE6-338D-46C0-8DCD-30F402FEE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1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6" name="Rectangle 421">
                <a:extLst>
                  <a:ext uri="{FF2B5EF4-FFF2-40B4-BE49-F238E27FC236}">
                    <a16:creationId xmlns:a16="http://schemas.microsoft.com/office/drawing/2014/main" id="{A856CF8B-9A73-45AD-B552-DEC2B23F0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3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7" name="Rectangle 422">
                <a:extLst>
                  <a:ext uri="{FF2B5EF4-FFF2-40B4-BE49-F238E27FC236}">
                    <a16:creationId xmlns:a16="http://schemas.microsoft.com/office/drawing/2014/main" id="{58A66357-85BE-4490-8418-FE7D0A1D2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4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8" name="Rectangle 423">
                <a:extLst>
                  <a:ext uri="{FF2B5EF4-FFF2-40B4-BE49-F238E27FC236}">
                    <a16:creationId xmlns:a16="http://schemas.microsoft.com/office/drawing/2014/main" id="{55F0EB23-12BC-413C-B25C-CF00821B0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6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19" name="Rectangle 424">
                <a:extLst>
                  <a:ext uri="{FF2B5EF4-FFF2-40B4-BE49-F238E27FC236}">
                    <a16:creationId xmlns:a16="http://schemas.microsoft.com/office/drawing/2014/main" id="{03F30A7B-2182-4EAC-95C8-3E2BF6CFF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685"/>
                <a:ext cx="17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0" name="Rectangle 425">
                <a:extLst>
                  <a:ext uri="{FF2B5EF4-FFF2-40B4-BE49-F238E27FC236}">
                    <a16:creationId xmlns:a16="http://schemas.microsoft.com/office/drawing/2014/main" id="{06B167D9-D334-4340-B59B-CF4ABE81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02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1" name="Rectangle 426">
                <a:extLst>
                  <a:ext uri="{FF2B5EF4-FFF2-40B4-BE49-F238E27FC236}">
                    <a16:creationId xmlns:a16="http://schemas.microsoft.com/office/drawing/2014/main" id="{80588854-20FC-426B-B1D6-A07AADE53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2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2" name="Rectangle 427">
                <a:extLst>
                  <a:ext uri="{FF2B5EF4-FFF2-40B4-BE49-F238E27FC236}">
                    <a16:creationId xmlns:a16="http://schemas.microsoft.com/office/drawing/2014/main" id="{24E73F90-C742-41A3-807D-E0AA47213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3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3" name="Rectangle 428">
                <a:extLst>
                  <a:ext uri="{FF2B5EF4-FFF2-40B4-BE49-F238E27FC236}">
                    <a16:creationId xmlns:a16="http://schemas.microsoft.com/office/drawing/2014/main" id="{088A1665-A136-4711-9FC9-F33CE90B3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5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4" name="Rectangle 429">
                <a:extLst>
                  <a:ext uri="{FF2B5EF4-FFF2-40B4-BE49-F238E27FC236}">
                    <a16:creationId xmlns:a16="http://schemas.microsoft.com/office/drawing/2014/main" id="{2E04266D-1221-4E5E-A968-9D1D6D74E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75"/>
                <a:ext cx="17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5" name="Rectangle 430">
                <a:extLst>
                  <a:ext uri="{FF2B5EF4-FFF2-40B4-BE49-F238E27FC236}">
                    <a16:creationId xmlns:a16="http://schemas.microsoft.com/office/drawing/2014/main" id="{EA028278-A467-4603-B111-FB27EB9B5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79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6" name="Rectangle 431">
                <a:extLst>
                  <a:ext uri="{FF2B5EF4-FFF2-40B4-BE49-F238E27FC236}">
                    <a16:creationId xmlns:a16="http://schemas.microsoft.com/office/drawing/2014/main" id="{B80FA72A-018E-454F-B251-328A2EC92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10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7" name="Rectangle 432">
                <a:extLst>
                  <a:ext uri="{FF2B5EF4-FFF2-40B4-BE49-F238E27FC236}">
                    <a16:creationId xmlns:a16="http://schemas.microsoft.com/office/drawing/2014/main" id="{DAF6E5D4-BD4E-45E2-91D5-FF086A88F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2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8" name="Rectangle 433">
                <a:extLst>
                  <a:ext uri="{FF2B5EF4-FFF2-40B4-BE49-F238E27FC236}">
                    <a16:creationId xmlns:a16="http://schemas.microsoft.com/office/drawing/2014/main" id="{835FF98A-0EFF-4FFD-88B5-8AD7DDCD8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47"/>
                <a:ext cx="17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29" name="Rectangle 434">
                <a:extLst>
                  <a:ext uri="{FF2B5EF4-FFF2-40B4-BE49-F238E27FC236}">
                    <a16:creationId xmlns:a16="http://schemas.microsoft.com/office/drawing/2014/main" id="{9EAFAE87-FC9B-4E81-B8DF-62A3D4549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64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0" name="Rectangle 435">
                <a:extLst>
                  <a:ext uri="{FF2B5EF4-FFF2-40B4-BE49-F238E27FC236}">
                    <a16:creationId xmlns:a16="http://schemas.microsoft.com/office/drawing/2014/main" id="{A503D954-B8E0-412B-9955-26E0377A7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882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1" name="Rectangle 436">
                <a:extLst>
                  <a:ext uri="{FF2B5EF4-FFF2-40B4-BE49-F238E27FC236}">
                    <a16:creationId xmlns:a16="http://schemas.microsoft.com/office/drawing/2014/main" id="{A5FA9F0B-DED8-4C55-9B46-8ACEE25D9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0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2" name="Rectangle 437">
                <a:extLst>
                  <a:ext uri="{FF2B5EF4-FFF2-40B4-BE49-F238E27FC236}">
                    <a16:creationId xmlns:a16="http://schemas.microsoft.com/office/drawing/2014/main" id="{6C87999C-796B-4378-8449-1403B4076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18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3" name="Rectangle 438">
                <a:extLst>
                  <a:ext uri="{FF2B5EF4-FFF2-40B4-BE49-F238E27FC236}">
                    <a16:creationId xmlns:a16="http://schemas.microsoft.com/office/drawing/2014/main" id="{83AC3432-A28E-44D3-B81A-248171E95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3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4" name="Rectangle 439">
                <a:extLst>
                  <a:ext uri="{FF2B5EF4-FFF2-40B4-BE49-F238E27FC236}">
                    <a16:creationId xmlns:a16="http://schemas.microsoft.com/office/drawing/2014/main" id="{513E8367-A6DD-4497-8E28-12652458F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54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5" name="Rectangle 440">
                <a:extLst>
                  <a:ext uri="{FF2B5EF4-FFF2-40B4-BE49-F238E27FC236}">
                    <a16:creationId xmlns:a16="http://schemas.microsoft.com/office/drawing/2014/main" id="{972AD6A7-3413-4BC9-8F4B-2E0080EDB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72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6" name="Rectangle 441">
                <a:extLst>
                  <a:ext uri="{FF2B5EF4-FFF2-40B4-BE49-F238E27FC236}">
                    <a16:creationId xmlns:a16="http://schemas.microsoft.com/office/drawing/2014/main" id="{42096AF9-F06A-4B4E-B432-8F2B79EE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199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7" name="Rectangle 442">
                <a:extLst>
                  <a:ext uri="{FF2B5EF4-FFF2-40B4-BE49-F238E27FC236}">
                    <a16:creationId xmlns:a16="http://schemas.microsoft.com/office/drawing/2014/main" id="{47D1D050-7A76-4C11-A847-DE425DB16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0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8" name="Rectangle 443">
                <a:extLst>
                  <a:ext uri="{FF2B5EF4-FFF2-40B4-BE49-F238E27FC236}">
                    <a16:creationId xmlns:a16="http://schemas.microsoft.com/office/drawing/2014/main" id="{48C3F347-74F2-4C6A-95E1-A5894424B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26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39" name="Rectangle 444">
                <a:extLst>
                  <a:ext uri="{FF2B5EF4-FFF2-40B4-BE49-F238E27FC236}">
                    <a16:creationId xmlns:a16="http://schemas.microsoft.com/office/drawing/2014/main" id="{3DCFCC0D-F242-4131-AFFB-376670ABA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44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0" name="Rectangle 445">
                <a:extLst>
                  <a:ext uri="{FF2B5EF4-FFF2-40B4-BE49-F238E27FC236}">
                    <a16:creationId xmlns:a16="http://schemas.microsoft.com/office/drawing/2014/main" id="{9B0D888D-7AE7-4790-805F-3CF02062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6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1" name="Rectangle 446">
                <a:extLst>
                  <a:ext uri="{FF2B5EF4-FFF2-40B4-BE49-F238E27FC236}">
                    <a16:creationId xmlns:a16="http://schemas.microsoft.com/office/drawing/2014/main" id="{0BCB6F70-C2A2-441C-A925-03054552D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8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2" name="Rectangle 447">
                <a:extLst>
                  <a:ext uri="{FF2B5EF4-FFF2-40B4-BE49-F238E27FC236}">
                    <a16:creationId xmlns:a16="http://schemas.microsoft.com/office/drawing/2014/main" id="{79A9BA97-9A59-4D43-87A4-706AC8881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09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3" name="Rectangle 448">
                <a:extLst>
                  <a:ext uri="{FF2B5EF4-FFF2-40B4-BE49-F238E27FC236}">
                    <a16:creationId xmlns:a16="http://schemas.microsoft.com/office/drawing/2014/main" id="{CDAA2B58-DF67-45E4-A072-BE95DEE17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1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4" name="Rectangle 449">
                <a:extLst>
                  <a:ext uri="{FF2B5EF4-FFF2-40B4-BE49-F238E27FC236}">
                    <a16:creationId xmlns:a16="http://schemas.microsoft.com/office/drawing/2014/main" id="{468CAB67-E9DD-4723-B740-8CE331727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34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5" name="Rectangle 450">
                <a:extLst>
                  <a:ext uri="{FF2B5EF4-FFF2-40B4-BE49-F238E27FC236}">
                    <a16:creationId xmlns:a16="http://schemas.microsoft.com/office/drawing/2014/main" id="{BCE60DE3-6FAF-4625-9057-0BB1487D0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9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6" name="Rectangle 451">
                <a:extLst>
                  <a:ext uri="{FF2B5EF4-FFF2-40B4-BE49-F238E27FC236}">
                    <a16:creationId xmlns:a16="http://schemas.microsoft.com/office/drawing/2014/main" id="{6EE9E26E-1A27-4E32-A092-61AABAAA1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1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7" name="Rectangle 452">
                <a:extLst>
                  <a:ext uri="{FF2B5EF4-FFF2-40B4-BE49-F238E27FC236}">
                    <a16:creationId xmlns:a16="http://schemas.microsoft.com/office/drawing/2014/main" id="{D7138D40-251B-46A8-84A2-070FA6DE2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3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8" name="Rectangle 453">
                <a:extLst>
                  <a:ext uri="{FF2B5EF4-FFF2-40B4-BE49-F238E27FC236}">
                    <a16:creationId xmlns:a16="http://schemas.microsoft.com/office/drawing/2014/main" id="{4BD4829C-6032-442C-AEE5-CFC5AB7D1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4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49" name="Rectangle 454">
                <a:extLst>
                  <a:ext uri="{FF2B5EF4-FFF2-40B4-BE49-F238E27FC236}">
                    <a16:creationId xmlns:a16="http://schemas.microsoft.com/office/drawing/2014/main" id="{EE49F70B-F778-4821-B650-ED976801E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6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0" name="Rectangle 455">
                <a:extLst>
                  <a:ext uri="{FF2B5EF4-FFF2-40B4-BE49-F238E27FC236}">
                    <a16:creationId xmlns:a16="http://schemas.microsoft.com/office/drawing/2014/main" id="{BD982EEE-8285-401D-A0AF-CF3EBA8B5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85"/>
                <a:ext cx="17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1" name="Rectangle 456">
                <a:extLst>
                  <a:ext uri="{FF2B5EF4-FFF2-40B4-BE49-F238E27FC236}">
                    <a16:creationId xmlns:a16="http://schemas.microsoft.com/office/drawing/2014/main" id="{E652FBD7-40BC-4510-80B8-0296CCDAB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02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2" name="Rectangle 457">
                <a:extLst>
                  <a:ext uri="{FF2B5EF4-FFF2-40B4-BE49-F238E27FC236}">
                    <a16:creationId xmlns:a16="http://schemas.microsoft.com/office/drawing/2014/main" id="{D1A6EAA6-2788-4CCC-B3FF-356A1A625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2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3" name="Rectangle 458">
                <a:extLst>
                  <a:ext uri="{FF2B5EF4-FFF2-40B4-BE49-F238E27FC236}">
                    <a16:creationId xmlns:a16="http://schemas.microsoft.com/office/drawing/2014/main" id="{7DE650C8-4A72-46C6-A320-941587978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3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4" name="Rectangle 459">
                <a:extLst>
                  <a:ext uri="{FF2B5EF4-FFF2-40B4-BE49-F238E27FC236}">
                    <a16:creationId xmlns:a16="http://schemas.microsoft.com/office/drawing/2014/main" id="{220B4701-2B8F-4563-932E-EE27BA7DF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5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5" name="Rectangle 460">
                <a:extLst>
                  <a:ext uri="{FF2B5EF4-FFF2-40B4-BE49-F238E27FC236}">
                    <a16:creationId xmlns:a16="http://schemas.microsoft.com/office/drawing/2014/main" id="{571E9539-03C3-47E1-B501-CF19937FA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75"/>
                <a:ext cx="17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6" name="Rectangle 461">
                <a:extLst>
                  <a:ext uri="{FF2B5EF4-FFF2-40B4-BE49-F238E27FC236}">
                    <a16:creationId xmlns:a16="http://schemas.microsoft.com/office/drawing/2014/main" id="{FBBF4EBE-9AE3-453F-B69B-FE65862D3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9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7" name="Rectangle 462">
                <a:extLst>
                  <a:ext uri="{FF2B5EF4-FFF2-40B4-BE49-F238E27FC236}">
                    <a16:creationId xmlns:a16="http://schemas.microsoft.com/office/drawing/2014/main" id="{091D0AE5-68FA-4A84-B013-B2F610FFC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10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8" name="Rectangle 463">
                <a:extLst>
                  <a:ext uri="{FF2B5EF4-FFF2-40B4-BE49-F238E27FC236}">
                    <a16:creationId xmlns:a16="http://schemas.microsoft.com/office/drawing/2014/main" id="{942F14E1-4D9A-43B3-8A68-574F4873E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2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59" name="Rectangle 464">
                <a:extLst>
                  <a:ext uri="{FF2B5EF4-FFF2-40B4-BE49-F238E27FC236}">
                    <a16:creationId xmlns:a16="http://schemas.microsoft.com/office/drawing/2014/main" id="{A60FCDEF-5B1D-468E-8C16-37EEE30D9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47"/>
                <a:ext cx="17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0" name="Rectangle 465">
                <a:extLst>
                  <a:ext uri="{FF2B5EF4-FFF2-40B4-BE49-F238E27FC236}">
                    <a16:creationId xmlns:a16="http://schemas.microsoft.com/office/drawing/2014/main" id="{54A89AE9-CE06-4017-91A5-D2E921F7A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64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1" name="Rectangle 466">
                <a:extLst>
                  <a:ext uri="{FF2B5EF4-FFF2-40B4-BE49-F238E27FC236}">
                    <a16:creationId xmlns:a16="http://schemas.microsoft.com/office/drawing/2014/main" id="{EB2BCF7B-BAC5-4322-8914-AA1584BDF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82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2" name="Rectangle 467">
                <a:extLst>
                  <a:ext uri="{FF2B5EF4-FFF2-40B4-BE49-F238E27FC236}">
                    <a16:creationId xmlns:a16="http://schemas.microsoft.com/office/drawing/2014/main" id="{A4EFD76A-DFA1-436C-B258-6F0661F11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0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3" name="Rectangle 468">
                <a:extLst>
                  <a:ext uri="{FF2B5EF4-FFF2-40B4-BE49-F238E27FC236}">
                    <a16:creationId xmlns:a16="http://schemas.microsoft.com/office/drawing/2014/main" id="{18E47026-86FE-44D0-855B-34418BC05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18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4" name="Rectangle 469">
                <a:extLst>
                  <a:ext uri="{FF2B5EF4-FFF2-40B4-BE49-F238E27FC236}">
                    <a16:creationId xmlns:a16="http://schemas.microsoft.com/office/drawing/2014/main" id="{C8D1DD8C-13C4-48D7-93B8-61AEC9372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3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5" name="Rectangle 470">
                <a:extLst>
                  <a:ext uri="{FF2B5EF4-FFF2-40B4-BE49-F238E27FC236}">
                    <a16:creationId xmlns:a16="http://schemas.microsoft.com/office/drawing/2014/main" id="{929ED11B-F8A0-40D5-897D-29630F893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54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6" name="Rectangle 471">
                <a:extLst>
                  <a:ext uri="{FF2B5EF4-FFF2-40B4-BE49-F238E27FC236}">
                    <a16:creationId xmlns:a16="http://schemas.microsoft.com/office/drawing/2014/main" id="{6EC5D6C1-5BD9-465D-A0FC-6A3FB5055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72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7" name="Rectangle 472">
                <a:extLst>
                  <a:ext uri="{FF2B5EF4-FFF2-40B4-BE49-F238E27FC236}">
                    <a16:creationId xmlns:a16="http://schemas.microsoft.com/office/drawing/2014/main" id="{70E80798-6FE5-48DF-847F-B37AD3DC1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9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8" name="Rectangle 473">
                <a:extLst>
                  <a:ext uri="{FF2B5EF4-FFF2-40B4-BE49-F238E27FC236}">
                    <a16:creationId xmlns:a16="http://schemas.microsoft.com/office/drawing/2014/main" id="{42B70BF4-C077-41EA-97A2-B9FFBA7EB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0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69" name="Rectangle 474">
                <a:extLst>
                  <a:ext uri="{FF2B5EF4-FFF2-40B4-BE49-F238E27FC236}">
                    <a16:creationId xmlns:a16="http://schemas.microsoft.com/office/drawing/2014/main" id="{D919D299-528F-442D-945D-D9B8B820B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26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0" name="Rectangle 475">
                <a:extLst>
                  <a:ext uri="{FF2B5EF4-FFF2-40B4-BE49-F238E27FC236}">
                    <a16:creationId xmlns:a16="http://schemas.microsoft.com/office/drawing/2014/main" id="{6FC66450-864E-47FE-90B9-434BF928C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44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1" name="Rectangle 476">
                <a:extLst>
                  <a:ext uri="{FF2B5EF4-FFF2-40B4-BE49-F238E27FC236}">
                    <a16:creationId xmlns:a16="http://schemas.microsoft.com/office/drawing/2014/main" id="{E5F4BCB2-6300-4775-ABF2-7C0EF6A4F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6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2" name="Rectangle 477">
                <a:extLst>
                  <a:ext uri="{FF2B5EF4-FFF2-40B4-BE49-F238E27FC236}">
                    <a16:creationId xmlns:a16="http://schemas.microsoft.com/office/drawing/2014/main" id="{90C08826-FA77-4163-B694-4E92ED2C8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8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3" name="Rectangle 478">
                <a:extLst>
                  <a:ext uri="{FF2B5EF4-FFF2-40B4-BE49-F238E27FC236}">
                    <a16:creationId xmlns:a16="http://schemas.microsoft.com/office/drawing/2014/main" id="{552E4696-36F3-432F-819D-3F3D91847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9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4" name="Rectangle 479">
                <a:extLst>
                  <a:ext uri="{FF2B5EF4-FFF2-40B4-BE49-F238E27FC236}">
                    <a16:creationId xmlns:a16="http://schemas.microsoft.com/office/drawing/2014/main" id="{CA910EEE-9236-437A-A795-2073D3757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1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5" name="Rectangle 480">
                <a:extLst>
                  <a:ext uri="{FF2B5EF4-FFF2-40B4-BE49-F238E27FC236}">
                    <a16:creationId xmlns:a16="http://schemas.microsoft.com/office/drawing/2014/main" id="{E94AEA68-3C0D-47AE-A9A8-BB6312153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34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6" name="Rectangle 481">
                <a:extLst>
                  <a:ext uri="{FF2B5EF4-FFF2-40B4-BE49-F238E27FC236}">
                    <a16:creationId xmlns:a16="http://schemas.microsoft.com/office/drawing/2014/main" id="{BCC9328D-5EE3-49F8-AF94-5D895DA19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04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7" name="Rectangle 482">
                <a:extLst>
                  <a:ext uri="{FF2B5EF4-FFF2-40B4-BE49-F238E27FC236}">
                    <a16:creationId xmlns:a16="http://schemas.microsoft.com/office/drawing/2014/main" id="{C9096E3A-5D54-4B49-81CF-685276D4D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9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8" name="Rectangle 483">
                <a:extLst>
                  <a:ext uri="{FF2B5EF4-FFF2-40B4-BE49-F238E27FC236}">
                    <a16:creationId xmlns:a16="http://schemas.microsoft.com/office/drawing/2014/main" id="{EB4C4387-B9AF-457B-8DBD-B055E615C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1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79" name="Rectangle 484">
                <a:extLst>
                  <a:ext uri="{FF2B5EF4-FFF2-40B4-BE49-F238E27FC236}">
                    <a16:creationId xmlns:a16="http://schemas.microsoft.com/office/drawing/2014/main" id="{534778FC-0F4C-4DC5-BA90-92B99D29F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3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0" name="Rectangle 485">
                <a:extLst>
                  <a:ext uri="{FF2B5EF4-FFF2-40B4-BE49-F238E27FC236}">
                    <a16:creationId xmlns:a16="http://schemas.microsoft.com/office/drawing/2014/main" id="{C6542EF4-BCFC-4671-8F9F-96EB95C96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4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1" name="Rectangle 486">
                <a:extLst>
                  <a:ext uri="{FF2B5EF4-FFF2-40B4-BE49-F238E27FC236}">
                    <a16:creationId xmlns:a16="http://schemas.microsoft.com/office/drawing/2014/main" id="{D88F77D8-58CB-4AF5-9AF0-47DA70A4E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6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2" name="Rectangle 487">
                <a:extLst>
                  <a:ext uri="{FF2B5EF4-FFF2-40B4-BE49-F238E27FC236}">
                    <a16:creationId xmlns:a16="http://schemas.microsoft.com/office/drawing/2014/main" id="{C39CEE24-9F5D-4E4A-8D68-C5BB0CFA6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685"/>
                <a:ext cx="17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3" name="Rectangle 488">
                <a:extLst>
                  <a:ext uri="{FF2B5EF4-FFF2-40B4-BE49-F238E27FC236}">
                    <a16:creationId xmlns:a16="http://schemas.microsoft.com/office/drawing/2014/main" id="{143187F6-611F-4454-A58B-459868153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02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4" name="Rectangle 489">
                <a:extLst>
                  <a:ext uri="{FF2B5EF4-FFF2-40B4-BE49-F238E27FC236}">
                    <a16:creationId xmlns:a16="http://schemas.microsoft.com/office/drawing/2014/main" id="{0ECCDAEE-C5FB-4424-8960-62AA94AC1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2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5" name="Rectangle 490">
                <a:extLst>
                  <a:ext uri="{FF2B5EF4-FFF2-40B4-BE49-F238E27FC236}">
                    <a16:creationId xmlns:a16="http://schemas.microsoft.com/office/drawing/2014/main" id="{C05745FC-CFB4-4AF0-9ED7-1F4C2FBA7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3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6" name="Rectangle 491">
                <a:extLst>
                  <a:ext uri="{FF2B5EF4-FFF2-40B4-BE49-F238E27FC236}">
                    <a16:creationId xmlns:a16="http://schemas.microsoft.com/office/drawing/2014/main" id="{92A162DB-7F03-402E-9B7A-BD0968514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5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7" name="Rectangle 492">
                <a:extLst>
                  <a:ext uri="{FF2B5EF4-FFF2-40B4-BE49-F238E27FC236}">
                    <a16:creationId xmlns:a16="http://schemas.microsoft.com/office/drawing/2014/main" id="{B7061C56-C9B6-4949-9D4F-4E9E717D6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75"/>
                <a:ext cx="17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8" name="Rectangle 493">
                <a:extLst>
                  <a:ext uri="{FF2B5EF4-FFF2-40B4-BE49-F238E27FC236}">
                    <a16:creationId xmlns:a16="http://schemas.microsoft.com/office/drawing/2014/main" id="{BBA94FC8-75AF-444D-AFD3-27214D4AF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79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89" name="Rectangle 494">
                <a:extLst>
                  <a:ext uri="{FF2B5EF4-FFF2-40B4-BE49-F238E27FC236}">
                    <a16:creationId xmlns:a16="http://schemas.microsoft.com/office/drawing/2014/main" id="{E2FD7E82-68B8-4248-BE2C-1522227C8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10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0" name="Rectangle 495">
                <a:extLst>
                  <a:ext uri="{FF2B5EF4-FFF2-40B4-BE49-F238E27FC236}">
                    <a16:creationId xmlns:a16="http://schemas.microsoft.com/office/drawing/2014/main" id="{6DFC6F45-D6D3-4066-A477-FB91075AE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2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1" name="Rectangle 496">
                <a:extLst>
                  <a:ext uri="{FF2B5EF4-FFF2-40B4-BE49-F238E27FC236}">
                    <a16:creationId xmlns:a16="http://schemas.microsoft.com/office/drawing/2014/main" id="{F711A602-F8F5-4B82-A73A-6B891024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47"/>
                <a:ext cx="17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2" name="Rectangle 497">
                <a:extLst>
                  <a:ext uri="{FF2B5EF4-FFF2-40B4-BE49-F238E27FC236}">
                    <a16:creationId xmlns:a16="http://schemas.microsoft.com/office/drawing/2014/main" id="{6100A22F-6A85-473E-9925-79045F96D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64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3" name="Rectangle 498">
                <a:extLst>
                  <a:ext uri="{FF2B5EF4-FFF2-40B4-BE49-F238E27FC236}">
                    <a16:creationId xmlns:a16="http://schemas.microsoft.com/office/drawing/2014/main" id="{1032DCBB-C007-44B7-99FF-6BC239FF6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882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4" name="Rectangle 499">
                <a:extLst>
                  <a:ext uri="{FF2B5EF4-FFF2-40B4-BE49-F238E27FC236}">
                    <a16:creationId xmlns:a16="http://schemas.microsoft.com/office/drawing/2014/main" id="{8569855F-4A8E-46F8-9C95-063FFDB4E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0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5" name="Rectangle 500">
                <a:extLst>
                  <a:ext uri="{FF2B5EF4-FFF2-40B4-BE49-F238E27FC236}">
                    <a16:creationId xmlns:a16="http://schemas.microsoft.com/office/drawing/2014/main" id="{DCB37DF5-3650-4583-9F0F-822DC99A7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18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6" name="Rectangle 501">
                <a:extLst>
                  <a:ext uri="{FF2B5EF4-FFF2-40B4-BE49-F238E27FC236}">
                    <a16:creationId xmlns:a16="http://schemas.microsoft.com/office/drawing/2014/main" id="{07958088-A651-4411-A3C5-9951412B7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3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7" name="Rectangle 502">
                <a:extLst>
                  <a:ext uri="{FF2B5EF4-FFF2-40B4-BE49-F238E27FC236}">
                    <a16:creationId xmlns:a16="http://schemas.microsoft.com/office/drawing/2014/main" id="{EBFF8FE1-7767-4F19-A155-2F72E6A4F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54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8" name="Rectangle 503">
                <a:extLst>
                  <a:ext uri="{FF2B5EF4-FFF2-40B4-BE49-F238E27FC236}">
                    <a16:creationId xmlns:a16="http://schemas.microsoft.com/office/drawing/2014/main" id="{5FC4460E-DB12-400D-AD03-48895AD02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72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99" name="Rectangle 504">
                <a:extLst>
                  <a:ext uri="{FF2B5EF4-FFF2-40B4-BE49-F238E27FC236}">
                    <a16:creationId xmlns:a16="http://schemas.microsoft.com/office/drawing/2014/main" id="{2DEA6BF4-D989-473A-8351-72DD31589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99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0" name="Rectangle 505">
                <a:extLst>
                  <a:ext uri="{FF2B5EF4-FFF2-40B4-BE49-F238E27FC236}">
                    <a16:creationId xmlns:a16="http://schemas.microsoft.com/office/drawing/2014/main" id="{21BA06C6-B44C-46E6-A5E5-F801112F8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0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1" name="Rectangle 506">
                <a:extLst>
                  <a:ext uri="{FF2B5EF4-FFF2-40B4-BE49-F238E27FC236}">
                    <a16:creationId xmlns:a16="http://schemas.microsoft.com/office/drawing/2014/main" id="{DD6AE018-E5E7-4DFF-95F0-1E79A5DB0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26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2" name="Rectangle 507">
                <a:extLst>
                  <a:ext uri="{FF2B5EF4-FFF2-40B4-BE49-F238E27FC236}">
                    <a16:creationId xmlns:a16="http://schemas.microsoft.com/office/drawing/2014/main" id="{A1EEB783-5B13-40AB-AE46-7B5113FEF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44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3" name="Rectangle 508">
                <a:extLst>
                  <a:ext uri="{FF2B5EF4-FFF2-40B4-BE49-F238E27FC236}">
                    <a16:creationId xmlns:a16="http://schemas.microsoft.com/office/drawing/2014/main" id="{FA9EFE71-A8A2-4694-8A19-237782D08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6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4" name="Rectangle 509">
                <a:extLst>
                  <a:ext uri="{FF2B5EF4-FFF2-40B4-BE49-F238E27FC236}">
                    <a16:creationId xmlns:a16="http://schemas.microsoft.com/office/drawing/2014/main" id="{4852AC5C-DB1B-4DC5-BF5F-B5F35861A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8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5" name="Rectangle 510">
                <a:extLst>
                  <a:ext uri="{FF2B5EF4-FFF2-40B4-BE49-F238E27FC236}">
                    <a16:creationId xmlns:a16="http://schemas.microsoft.com/office/drawing/2014/main" id="{B19B01D2-599D-4456-A3DF-5114FB88E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09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6" name="Rectangle 511">
                <a:extLst>
                  <a:ext uri="{FF2B5EF4-FFF2-40B4-BE49-F238E27FC236}">
                    <a16:creationId xmlns:a16="http://schemas.microsoft.com/office/drawing/2014/main" id="{5719D632-D223-4F31-8370-7EE82071E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1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7" name="Rectangle 512">
                <a:extLst>
                  <a:ext uri="{FF2B5EF4-FFF2-40B4-BE49-F238E27FC236}">
                    <a16:creationId xmlns:a16="http://schemas.microsoft.com/office/drawing/2014/main" id="{74ACA6AA-AC73-4DB8-A19F-6C85C4428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34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8" name="Rectangle 513">
                <a:extLst>
                  <a:ext uri="{FF2B5EF4-FFF2-40B4-BE49-F238E27FC236}">
                    <a16:creationId xmlns:a16="http://schemas.microsoft.com/office/drawing/2014/main" id="{AD83E021-131D-450A-892C-F030B079E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9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09" name="Rectangle 514">
                <a:extLst>
                  <a:ext uri="{FF2B5EF4-FFF2-40B4-BE49-F238E27FC236}">
                    <a16:creationId xmlns:a16="http://schemas.microsoft.com/office/drawing/2014/main" id="{5F48CE43-1972-4958-A2C2-76711D073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1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0" name="Rectangle 515">
                <a:extLst>
                  <a:ext uri="{FF2B5EF4-FFF2-40B4-BE49-F238E27FC236}">
                    <a16:creationId xmlns:a16="http://schemas.microsoft.com/office/drawing/2014/main" id="{BB1023FF-38D8-43B5-A2B5-6B06280D8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3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1" name="Rectangle 516">
                <a:extLst>
                  <a:ext uri="{FF2B5EF4-FFF2-40B4-BE49-F238E27FC236}">
                    <a16:creationId xmlns:a16="http://schemas.microsoft.com/office/drawing/2014/main" id="{A618D5F4-339E-44D9-8DC7-C54D8CD96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4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2" name="Rectangle 517">
                <a:extLst>
                  <a:ext uri="{FF2B5EF4-FFF2-40B4-BE49-F238E27FC236}">
                    <a16:creationId xmlns:a16="http://schemas.microsoft.com/office/drawing/2014/main" id="{E586A85C-B87F-4E88-85EB-70612923D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6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3" name="Rectangle 518">
                <a:extLst>
                  <a:ext uri="{FF2B5EF4-FFF2-40B4-BE49-F238E27FC236}">
                    <a16:creationId xmlns:a16="http://schemas.microsoft.com/office/drawing/2014/main" id="{6527001B-1E7D-4E56-B9E4-9ED9A7895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85"/>
                <a:ext cx="17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4" name="Rectangle 519">
                <a:extLst>
                  <a:ext uri="{FF2B5EF4-FFF2-40B4-BE49-F238E27FC236}">
                    <a16:creationId xmlns:a16="http://schemas.microsoft.com/office/drawing/2014/main" id="{F24CC121-28A4-444C-B5F2-61CC94C1D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02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5" name="Rectangle 520">
                <a:extLst>
                  <a:ext uri="{FF2B5EF4-FFF2-40B4-BE49-F238E27FC236}">
                    <a16:creationId xmlns:a16="http://schemas.microsoft.com/office/drawing/2014/main" id="{27B4BC82-A135-4CF4-837B-C9EC75BFC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2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6" name="Rectangle 521">
                <a:extLst>
                  <a:ext uri="{FF2B5EF4-FFF2-40B4-BE49-F238E27FC236}">
                    <a16:creationId xmlns:a16="http://schemas.microsoft.com/office/drawing/2014/main" id="{BD2D7063-9B4D-45AD-8317-A166E7BDA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3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7" name="Rectangle 522">
                <a:extLst>
                  <a:ext uri="{FF2B5EF4-FFF2-40B4-BE49-F238E27FC236}">
                    <a16:creationId xmlns:a16="http://schemas.microsoft.com/office/drawing/2014/main" id="{2D33CFDC-A291-4834-BD79-04E737337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5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8" name="Rectangle 523">
                <a:extLst>
                  <a:ext uri="{FF2B5EF4-FFF2-40B4-BE49-F238E27FC236}">
                    <a16:creationId xmlns:a16="http://schemas.microsoft.com/office/drawing/2014/main" id="{547A7DCE-0397-4094-8DCF-D1D76836C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75"/>
                <a:ext cx="17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19" name="Rectangle 524">
                <a:extLst>
                  <a:ext uri="{FF2B5EF4-FFF2-40B4-BE49-F238E27FC236}">
                    <a16:creationId xmlns:a16="http://schemas.microsoft.com/office/drawing/2014/main" id="{2567C9E8-4D18-4EB0-9293-4F783FE7B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9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0" name="Rectangle 525">
                <a:extLst>
                  <a:ext uri="{FF2B5EF4-FFF2-40B4-BE49-F238E27FC236}">
                    <a16:creationId xmlns:a16="http://schemas.microsoft.com/office/drawing/2014/main" id="{7275AE6B-0D0D-4CC9-A5C3-AA47FB45E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10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1" name="Rectangle 526">
                <a:extLst>
                  <a:ext uri="{FF2B5EF4-FFF2-40B4-BE49-F238E27FC236}">
                    <a16:creationId xmlns:a16="http://schemas.microsoft.com/office/drawing/2014/main" id="{386C85A9-3521-477A-A455-DD171ADA1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2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2" name="Rectangle 527">
                <a:extLst>
                  <a:ext uri="{FF2B5EF4-FFF2-40B4-BE49-F238E27FC236}">
                    <a16:creationId xmlns:a16="http://schemas.microsoft.com/office/drawing/2014/main" id="{E4B6089B-66D1-42C3-AA73-DED3835D4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47"/>
                <a:ext cx="17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3" name="Rectangle 528">
                <a:extLst>
                  <a:ext uri="{FF2B5EF4-FFF2-40B4-BE49-F238E27FC236}">
                    <a16:creationId xmlns:a16="http://schemas.microsoft.com/office/drawing/2014/main" id="{92FDC375-A27E-4586-A262-CFBF9279B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64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4" name="Rectangle 529">
                <a:extLst>
                  <a:ext uri="{FF2B5EF4-FFF2-40B4-BE49-F238E27FC236}">
                    <a16:creationId xmlns:a16="http://schemas.microsoft.com/office/drawing/2014/main" id="{A9179179-152B-45E8-B973-CC62C0DFB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82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5" name="Rectangle 530">
                <a:extLst>
                  <a:ext uri="{FF2B5EF4-FFF2-40B4-BE49-F238E27FC236}">
                    <a16:creationId xmlns:a16="http://schemas.microsoft.com/office/drawing/2014/main" id="{E8BCBF5D-A900-4B4D-BC98-B96EB853A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0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6" name="Rectangle 531">
                <a:extLst>
                  <a:ext uri="{FF2B5EF4-FFF2-40B4-BE49-F238E27FC236}">
                    <a16:creationId xmlns:a16="http://schemas.microsoft.com/office/drawing/2014/main" id="{555596B5-0E23-44C1-B9A5-3FB56CFDF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18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7" name="Rectangle 532">
                <a:extLst>
                  <a:ext uri="{FF2B5EF4-FFF2-40B4-BE49-F238E27FC236}">
                    <a16:creationId xmlns:a16="http://schemas.microsoft.com/office/drawing/2014/main" id="{27C393B6-D25D-437C-9D8F-561F9DDA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3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8" name="Rectangle 533">
                <a:extLst>
                  <a:ext uri="{FF2B5EF4-FFF2-40B4-BE49-F238E27FC236}">
                    <a16:creationId xmlns:a16="http://schemas.microsoft.com/office/drawing/2014/main" id="{6DEBD1AE-81EA-4716-9CC3-323863053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54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29" name="Rectangle 534">
                <a:extLst>
                  <a:ext uri="{FF2B5EF4-FFF2-40B4-BE49-F238E27FC236}">
                    <a16:creationId xmlns:a16="http://schemas.microsoft.com/office/drawing/2014/main" id="{CF9921C1-4D59-4DA5-B3C7-AD61C1602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72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0" name="Rectangle 535">
                <a:extLst>
                  <a:ext uri="{FF2B5EF4-FFF2-40B4-BE49-F238E27FC236}">
                    <a16:creationId xmlns:a16="http://schemas.microsoft.com/office/drawing/2014/main" id="{42278EF8-F894-4425-80CA-100156917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9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1" name="Rectangle 536">
                <a:extLst>
                  <a:ext uri="{FF2B5EF4-FFF2-40B4-BE49-F238E27FC236}">
                    <a16:creationId xmlns:a16="http://schemas.microsoft.com/office/drawing/2014/main" id="{1CA26782-705D-464E-BCDF-F75B305C8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0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2" name="Rectangle 537">
                <a:extLst>
                  <a:ext uri="{FF2B5EF4-FFF2-40B4-BE49-F238E27FC236}">
                    <a16:creationId xmlns:a16="http://schemas.microsoft.com/office/drawing/2014/main" id="{968FB99B-5457-47BD-A47F-42DC86CE0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26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3" name="Rectangle 538">
                <a:extLst>
                  <a:ext uri="{FF2B5EF4-FFF2-40B4-BE49-F238E27FC236}">
                    <a16:creationId xmlns:a16="http://schemas.microsoft.com/office/drawing/2014/main" id="{40EC829A-8AF5-403C-A738-E6570980F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44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4" name="Rectangle 539">
                <a:extLst>
                  <a:ext uri="{FF2B5EF4-FFF2-40B4-BE49-F238E27FC236}">
                    <a16:creationId xmlns:a16="http://schemas.microsoft.com/office/drawing/2014/main" id="{AC2D52DC-0F88-4673-BF6E-EF905301F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6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5" name="Rectangle 540">
                <a:extLst>
                  <a:ext uri="{FF2B5EF4-FFF2-40B4-BE49-F238E27FC236}">
                    <a16:creationId xmlns:a16="http://schemas.microsoft.com/office/drawing/2014/main" id="{754C7835-B381-40ED-842E-C6A783DC9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8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6" name="Rectangle 541">
                <a:extLst>
                  <a:ext uri="{FF2B5EF4-FFF2-40B4-BE49-F238E27FC236}">
                    <a16:creationId xmlns:a16="http://schemas.microsoft.com/office/drawing/2014/main" id="{FEDA8B8F-1D01-4692-8F6D-74A7C6165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9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7" name="Rectangle 542">
                <a:extLst>
                  <a:ext uri="{FF2B5EF4-FFF2-40B4-BE49-F238E27FC236}">
                    <a16:creationId xmlns:a16="http://schemas.microsoft.com/office/drawing/2014/main" id="{D87180E4-2040-42B2-9BEE-97717E27B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1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8" name="Rectangle 543">
                <a:extLst>
                  <a:ext uri="{FF2B5EF4-FFF2-40B4-BE49-F238E27FC236}">
                    <a16:creationId xmlns:a16="http://schemas.microsoft.com/office/drawing/2014/main" id="{B9F2397F-5E59-4E3A-8750-C4B84FDE4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34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39" name="Rectangle 544">
                <a:extLst>
                  <a:ext uri="{FF2B5EF4-FFF2-40B4-BE49-F238E27FC236}">
                    <a16:creationId xmlns:a16="http://schemas.microsoft.com/office/drawing/2014/main" id="{09174818-2404-41DF-A050-995A3B40C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04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0" name="Rectangle 545">
                <a:extLst>
                  <a:ext uri="{FF2B5EF4-FFF2-40B4-BE49-F238E27FC236}">
                    <a16:creationId xmlns:a16="http://schemas.microsoft.com/office/drawing/2014/main" id="{992BE6B5-853A-42E2-95A6-2F56FB72A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595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1" name="Rectangle 546">
                <a:extLst>
                  <a:ext uri="{FF2B5EF4-FFF2-40B4-BE49-F238E27FC236}">
                    <a16:creationId xmlns:a16="http://schemas.microsoft.com/office/drawing/2014/main" id="{4C8406E3-E02D-4AD4-9DB7-37FDE22E8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13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2" name="Rectangle 547">
                <a:extLst>
                  <a:ext uri="{FF2B5EF4-FFF2-40B4-BE49-F238E27FC236}">
                    <a16:creationId xmlns:a16="http://schemas.microsoft.com/office/drawing/2014/main" id="{0D0CFCE5-AF63-40A2-9097-BA0E1A4AA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31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3" name="Rectangle 548">
                <a:extLst>
                  <a:ext uri="{FF2B5EF4-FFF2-40B4-BE49-F238E27FC236}">
                    <a16:creationId xmlns:a16="http://schemas.microsoft.com/office/drawing/2014/main" id="{68F87C4F-E890-4EC6-9790-2ED1E30E0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49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4" name="Rectangle 549">
                <a:extLst>
                  <a:ext uri="{FF2B5EF4-FFF2-40B4-BE49-F238E27FC236}">
                    <a16:creationId xmlns:a16="http://schemas.microsoft.com/office/drawing/2014/main" id="{7AF3AB8F-4F3F-450A-BBDC-F1391DD04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67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5" name="Rectangle 550">
                <a:extLst>
                  <a:ext uri="{FF2B5EF4-FFF2-40B4-BE49-F238E27FC236}">
                    <a16:creationId xmlns:a16="http://schemas.microsoft.com/office/drawing/2014/main" id="{53E5ED05-35A3-47D2-9817-4BC01F9F5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685"/>
                <a:ext cx="17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6" name="Rectangle 551">
                <a:extLst>
                  <a:ext uri="{FF2B5EF4-FFF2-40B4-BE49-F238E27FC236}">
                    <a16:creationId xmlns:a16="http://schemas.microsoft.com/office/drawing/2014/main" id="{EA492489-6448-4475-B497-5E2EF7E9B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02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7" name="Rectangle 552">
                <a:extLst>
                  <a:ext uri="{FF2B5EF4-FFF2-40B4-BE49-F238E27FC236}">
                    <a16:creationId xmlns:a16="http://schemas.microsoft.com/office/drawing/2014/main" id="{5AC4A5BB-E30C-440A-B068-1C3881E8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21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8" name="Rectangle 553">
                <a:extLst>
                  <a:ext uri="{FF2B5EF4-FFF2-40B4-BE49-F238E27FC236}">
                    <a16:creationId xmlns:a16="http://schemas.microsoft.com/office/drawing/2014/main" id="{C7ABC3CE-30D8-4CE4-A98A-D61A81284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39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49" name="Rectangle 554">
                <a:extLst>
                  <a:ext uri="{FF2B5EF4-FFF2-40B4-BE49-F238E27FC236}">
                    <a16:creationId xmlns:a16="http://schemas.microsoft.com/office/drawing/2014/main" id="{D9D9D0A1-C707-4821-AEB5-76E27C48A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57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0" name="Rectangle 555">
                <a:extLst>
                  <a:ext uri="{FF2B5EF4-FFF2-40B4-BE49-F238E27FC236}">
                    <a16:creationId xmlns:a16="http://schemas.microsoft.com/office/drawing/2014/main" id="{FFB22B72-D571-4CFF-BAA5-1483102CC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75"/>
                <a:ext cx="17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1" name="Rectangle 556">
                <a:extLst>
                  <a:ext uri="{FF2B5EF4-FFF2-40B4-BE49-F238E27FC236}">
                    <a16:creationId xmlns:a16="http://schemas.microsoft.com/office/drawing/2014/main" id="{8B350291-3F66-40DD-ABBA-AEC2826CE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79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2" name="Rectangle 557">
                <a:extLst>
                  <a:ext uri="{FF2B5EF4-FFF2-40B4-BE49-F238E27FC236}">
                    <a16:creationId xmlns:a16="http://schemas.microsoft.com/office/drawing/2014/main" id="{F8A355F4-8269-4854-9BA3-F3B3C49C6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10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3" name="Rectangle 558">
                <a:extLst>
                  <a:ext uri="{FF2B5EF4-FFF2-40B4-BE49-F238E27FC236}">
                    <a16:creationId xmlns:a16="http://schemas.microsoft.com/office/drawing/2014/main" id="{113784C1-1627-48E6-ADF1-690529ADF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29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4" name="Rectangle 559">
                <a:extLst>
                  <a:ext uri="{FF2B5EF4-FFF2-40B4-BE49-F238E27FC236}">
                    <a16:creationId xmlns:a16="http://schemas.microsoft.com/office/drawing/2014/main" id="{567B5091-F90A-447B-9296-8CAC41CBE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47"/>
                <a:ext cx="17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5" name="Rectangle 560">
                <a:extLst>
                  <a:ext uri="{FF2B5EF4-FFF2-40B4-BE49-F238E27FC236}">
                    <a16:creationId xmlns:a16="http://schemas.microsoft.com/office/drawing/2014/main" id="{BD2EE311-443A-4A2F-BE1E-DCA8DCC2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64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6" name="Rectangle 561">
                <a:extLst>
                  <a:ext uri="{FF2B5EF4-FFF2-40B4-BE49-F238E27FC236}">
                    <a16:creationId xmlns:a16="http://schemas.microsoft.com/office/drawing/2014/main" id="{E65E2F0B-A71F-40A5-9004-50791ED37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882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7" name="Rectangle 562">
                <a:extLst>
                  <a:ext uri="{FF2B5EF4-FFF2-40B4-BE49-F238E27FC236}">
                    <a16:creationId xmlns:a16="http://schemas.microsoft.com/office/drawing/2014/main" id="{4719F402-04FA-4F4F-8851-DD383C37F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00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8" name="Rectangle 563">
                <a:extLst>
                  <a:ext uri="{FF2B5EF4-FFF2-40B4-BE49-F238E27FC236}">
                    <a16:creationId xmlns:a16="http://schemas.microsoft.com/office/drawing/2014/main" id="{0875D6B4-D2D7-4FC6-B9CB-361D07996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18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59" name="Rectangle 564">
                <a:extLst>
                  <a:ext uri="{FF2B5EF4-FFF2-40B4-BE49-F238E27FC236}">
                    <a16:creationId xmlns:a16="http://schemas.microsoft.com/office/drawing/2014/main" id="{E6A61058-C1B2-496A-AD65-B8E3B4AAC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3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0" name="Rectangle 565">
                <a:extLst>
                  <a:ext uri="{FF2B5EF4-FFF2-40B4-BE49-F238E27FC236}">
                    <a16:creationId xmlns:a16="http://schemas.microsoft.com/office/drawing/2014/main" id="{F922F2EB-066A-49D8-94C4-93B5922D21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54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1" name="Rectangle 566">
                <a:extLst>
                  <a:ext uri="{FF2B5EF4-FFF2-40B4-BE49-F238E27FC236}">
                    <a16:creationId xmlns:a16="http://schemas.microsoft.com/office/drawing/2014/main" id="{A10E992C-B0D2-4B2E-B713-7EEE402A4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72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2" name="Rectangle 567">
                <a:extLst>
                  <a:ext uri="{FF2B5EF4-FFF2-40B4-BE49-F238E27FC236}">
                    <a16:creationId xmlns:a16="http://schemas.microsoft.com/office/drawing/2014/main" id="{A9F28647-B6DB-432E-A679-60AF9CB33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1990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3" name="Rectangle 568">
                <a:extLst>
                  <a:ext uri="{FF2B5EF4-FFF2-40B4-BE49-F238E27FC236}">
                    <a16:creationId xmlns:a16="http://schemas.microsoft.com/office/drawing/2014/main" id="{3BC9931A-3DD9-47AF-B414-17B1AD2F7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08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4" name="Rectangle 569">
                <a:extLst>
                  <a:ext uri="{FF2B5EF4-FFF2-40B4-BE49-F238E27FC236}">
                    <a16:creationId xmlns:a16="http://schemas.microsoft.com/office/drawing/2014/main" id="{68074491-1119-4671-B503-17D747327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26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5" name="Rectangle 570">
                <a:extLst>
                  <a:ext uri="{FF2B5EF4-FFF2-40B4-BE49-F238E27FC236}">
                    <a16:creationId xmlns:a16="http://schemas.microsoft.com/office/drawing/2014/main" id="{C0A75939-1CDE-4F5B-BBA2-ED2820E21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44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6" name="Rectangle 571">
                <a:extLst>
                  <a:ext uri="{FF2B5EF4-FFF2-40B4-BE49-F238E27FC236}">
                    <a16:creationId xmlns:a16="http://schemas.microsoft.com/office/drawing/2014/main" id="{38900003-2B2A-4F32-B814-490BEF7E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62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7" name="Rectangle 572">
                <a:extLst>
                  <a:ext uri="{FF2B5EF4-FFF2-40B4-BE49-F238E27FC236}">
                    <a16:creationId xmlns:a16="http://schemas.microsoft.com/office/drawing/2014/main" id="{9702A718-DB92-4BF5-B416-669CE9FBA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80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8" name="Rectangle 573">
                <a:extLst>
                  <a:ext uri="{FF2B5EF4-FFF2-40B4-BE49-F238E27FC236}">
                    <a16:creationId xmlns:a16="http://schemas.microsoft.com/office/drawing/2014/main" id="{BB541371-87E2-4360-9345-9EC34FBB3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098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69" name="Rectangle 574">
                <a:extLst>
                  <a:ext uri="{FF2B5EF4-FFF2-40B4-BE49-F238E27FC236}">
                    <a16:creationId xmlns:a16="http://schemas.microsoft.com/office/drawing/2014/main" id="{60F99024-2AB1-44F7-9F38-6D43808F7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16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0" name="Rectangle 575">
                <a:extLst>
                  <a:ext uri="{FF2B5EF4-FFF2-40B4-BE49-F238E27FC236}">
                    <a16:creationId xmlns:a16="http://schemas.microsoft.com/office/drawing/2014/main" id="{038B214E-1A70-440D-9350-C42ACE6DF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34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1" name="Rectangle 576">
                <a:extLst>
                  <a:ext uri="{FF2B5EF4-FFF2-40B4-BE49-F238E27FC236}">
                    <a16:creationId xmlns:a16="http://schemas.microsoft.com/office/drawing/2014/main" id="{C109E267-F19A-4822-9BC3-C4DDC1143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34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2" name="Rectangle 577">
                <a:extLst>
                  <a:ext uri="{FF2B5EF4-FFF2-40B4-BE49-F238E27FC236}">
                    <a16:creationId xmlns:a16="http://schemas.microsoft.com/office/drawing/2014/main" id="{21FEB6B3-3609-4CD8-820D-872FD1B62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5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3" name="Rectangle 578">
                <a:extLst>
                  <a:ext uri="{FF2B5EF4-FFF2-40B4-BE49-F238E27FC236}">
                    <a16:creationId xmlns:a16="http://schemas.microsoft.com/office/drawing/2014/main" id="{67C3E85B-0259-4944-81F1-1EF16C87C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7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4" name="Rectangle 579">
                <a:extLst>
                  <a:ext uri="{FF2B5EF4-FFF2-40B4-BE49-F238E27FC236}">
                    <a16:creationId xmlns:a16="http://schemas.microsoft.com/office/drawing/2014/main" id="{19AEEA14-EC29-4618-8DEA-269416938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8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5" name="Rectangle 580">
                <a:extLst>
                  <a:ext uri="{FF2B5EF4-FFF2-40B4-BE49-F238E27FC236}">
                    <a16:creationId xmlns:a16="http://schemas.microsoft.com/office/drawing/2014/main" id="{2EC56C08-C2DA-4F9A-B25D-91BA61DF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06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6" name="Rectangle 581">
                <a:extLst>
                  <a:ext uri="{FF2B5EF4-FFF2-40B4-BE49-F238E27FC236}">
                    <a16:creationId xmlns:a16="http://schemas.microsoft.com/office/drawing/2014/main" id="{D28DD351-C459-45BF-8F60-FD22041F4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24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7" name="Rectangle 582">
                <a:extLst>
                  <a:ext uri="{FF2B5EF4-FFF2-40B4-BE49-F238E27FC236}">
                    <a16:creationId xmlns:a16="http://schemas.microsoft.com/office/drawing/2014/main" id="{F5838CFE-9275-4CE6-8BE0-E24594F9A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42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8" name="Rectangle 583">
                <a:extLst>
                  <a:ext uri="{FF2B5EF4-FFF2-40B4-BE49-F238E27FC236}">
                    <a16:creationId xmlns:a16="http://schemas.microsoft.com/office/drawing/2014/main" id="{899B5DB4-313A-4846-B794-4A5957FED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6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79" name="Rectangle 584">
                <a:extLst>
                  <a:ext uri="{FF2B5EF4-FFF2-40B4-BE49-F238E27FC236}">
                    <a16:creationId xmlns:a16="http://schemas.microsoft.com/office/drawing/2014/main" id="{D84B62AA-3139-4D8A-A201-EC6A4E495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78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0" name="Rectangle 585">
                <a:extLst>
                  <a:ext uri="{FF2B5EF4-FFF2-40B4-BE49-F238E27FC236}">
                    <a16:creationId xmlns:a16="http://schemas.microsoft.com/office/drawing/2014/main" id="{1FD05934-A3B2-4462-85F8-004F5B2B6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96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1" name="Rectangle 586">
                <a:extLst>
                  <a:ext uri="{FF2B5EF4-FFF2-40B4-BE49-F238E27FC236}">
                    <a16:creationId xmlns:a16="http://schemas.microsoft.com/office/drawing/2014/main" id="{F0726276-3891-4647-9635-6A1A11841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14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2" name="Rectangle 587">
                <a:extLst>
                  <a:ext uri="{FF2B5EF4-FFF2-40B4-BE49-F238E27FC236}">
                    <a16:creationId xmlns:a16="http://schemas.microsoft.com/office/drawing/2014/main" id="{8BB17DA4-F7FB-4FE2-A7AF-9B9E37A39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3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3" name="Rectangle 588">
                <a:extLst>
                  <a:ext uri="{FF2B5EF4-FFF2-40B4-BE49-F238E27FC236}">
                    <a16:creationId xmlns:a16="http://schemas.microsoft.com/office/drawing/2014/main" id="{363B65DF-E837-43FE-9F7C-8D44E034F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50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4" name="Rectangle 589">
                <a:extLst>
                  <a:ext uri="{FF2B5EF4-FFF2-40B4-BE49-F238E27FC236}">
                    <a16:creationId xmlns:a16="http://schemas.microsoft.com/office/drawing/2014/main" id="{270491CF-3B41-4A7F-AF1B-C2784CC9C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68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5" name="Rectangle 590">
                <a:extLst>
                  <a:ext uri="{FF2B5EF4-FFF2-40B4-BE49-F238E27FC236}">
                    <a16:creationId xmlns:a16="http://schemas.microsoft.com/office/drawing/2014/main" id="{ED6CD3BA-4248-43A9-8882-F860499C2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86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6" name="Rectangle 591">
                <a:extLst>
                  <a:ext uri="{FF2B5EF4-FFF2-40B4-BE49-F238E27FC236}">
                    <a16:creationId xmlns:a16="http://schemas.microsoft.com/office/drawing/2014/main" id="{6C05B8E4-C95F-487A-B682-442086435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04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7" name="Rectangle 592">
                <a:extLst>
                  <a:ext uri="{FF2B5EF4-FFF2-40B4-BE49-F238E27FC236}">
                    <a16:creationId xmlns:a16="http://schemas.microsoft.com/office/drawing/2014/main" id="{1B56DE4B-C7E4-40D0-9F52-6627B0A05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2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8" name="Rectangle 593">
                <a:extLst>
                  <a:ext uri="{FF2B5EF4-FFF2-40B4-BE49-F238E27FC236}">
                    <a16:creationId xmlns:a16="http://schemas.microsoft.com/office/drawing/2014/main" id="{79D2D9B3-F00B-4568-8942-083DB2B6B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3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89" name="Rectangle 594">
                <a:extLst>
                  <a:ext uri="{FF2B5EF4-FFF2-40B4-BE49-F238E27FC236}">
                    <a16:creationId xmlns:a16="http://schemas.microsoft.com/office/drawing/2014/main" id="{508A9134-CFCC-40CC-BC83-2A4869E43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57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0" name="Rectangle 595">
                <a:extLst>
                  <a:ext uri="{FF2B5EF4-FFF2-40B4-BE49-F238E27FC236}">
                    <a16:creationId xmlns:a16="http://schemas.microsoft.com/office/drawing/2014/main" id="{D38EEB6F-E862-4448-97AB-E309056A1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7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1" name="Rectangle 596">
                <a:extLst>
                  <a:ext uri="{FF2B5EF4-FFF2-40B4-BE49-F238E27FC236}">
                    <a16:creationId xmlns:a16="http://schemas.microsoft.com/office/drawing/2014/main" id="{8A0DC993-C242-4C45-992F-698879DD2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94"/>
                <a:ext cx="1789" cy="1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2" name="Rectangle 597">
                <a:extLst>
                  <a:ext uri="{FF2B5EF4-FFF2-40B4-BE49-F238E27FC236}">
                    <a16:creationId xmlns:a16="http://schemas.microsoft.com/office/drawing/2014/main" id="{C7519171-4330-4582-9F49-1412F5C2C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1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3" name="Rectangle 598">
                <a:extLst>
                  <a:ext uri="{FF2B5EF4-FFF2-40B4-BE49-F238E27FC236}">
                    <a16:creationId xmlns:a16="http://schemas.microsoft.com/office/drawing/2014/main" id="{A41A5DF4-5714-49EA-ABAC-17D20A7E7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2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4" name="Rectangle 599">
                <a:extLst>
                  <a:ext uri="{FF2B5EF4-FFF2-40B4-BE49-F238E27FC236}">
                    <a16:creationId xmlns:a16="http://schemas.microsoft.com/office/drawing/2014/main" id="{B081F2CE-DC3B-4FB9-8A3D-620FFED4DB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4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5" name="Rectangle 600">
                <a:extLst>
                  <a:ext uri="{FF2B5EF4-FFF2-40B4-BE49-F238E27FC236}">
                    <a16:creationId xmlns:a16="http://schemas.microsoft.com/office/drawing/2014/main" id="{E6F85763-6DB1-4012-A813-B297D5183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6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6" name="Rectangle 601">
                <a:extLst>
                  <a:ext uri="{FF2B5EF4-FFF2-40B4-BE49-F238E27FC236}">
                    <a16:creationId xmlns:a16="http://schemas.microsoft.com/office/drawing/2014/main" id="{3D9DE324-4162-41E3-8995-DD8F40016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8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7" name="Rectangle 602">
                <a:extLst>
                  <a:ext uri="{FF2B5EF4-FFF2-40B4-BE49-F238E27FC236}">
                    <a16:creationId xmlns:a16="http://schemas.microsoft.com/office/drawing/2014/main" id="{C0B3B879-11D3-437E-B11C-5F569CFAE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0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8" name="Rectangle 603">
                <a:extLst>
                  <a:ext uri="{FF2B5EF4-FFF2-40B4-BE49-F238E27FC236}">
                    <a16:creationId xmlns:a16="http://schemas.microsoft.com/office/drawing/2014/main" id="{AA8D533D-371F-4169-B48B-51D6E2A0D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1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799" name="Rectangle 604">
                <a:extLst>
                  <a:ext uri="{FF2B5EF4-FFF2-40B4-BE49-F238E27FC236}">
                    <a16:creationId xmlns:a16="http://schemas.microsoft.com/office/drawing/2014/main" id="{A1E369BE-817F-4AE5-9EBA-6D6C868DD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3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0" name="Rectangle 605">
                <a:extLst>
                  <a:ext uri="{FF2B5EF4-FFF2-40B4-BE49-F238E27FC236}">
                    <a16:creationId xmlns:a16="http://schemas.microsoft.com/office/drawing/2014/main" id="{32AD0375-B9C4-4F7F-A0F3-A97D7ADB7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5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1" name="Rectangle 606">
                <a:extLst>
                  <a:ext uri="{FF2B5EF4-FFF2-40B4-BE49-F238E27FC236}">
                    <a16:creationId xmlns:a16="http://schemas.microsoft.com/office/drawing/2014/main" id="{7C7BE73F-E3C8-4020-A66E-5421C76B4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7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2" name="Rectangle 607">
                <a:extLst>
                  <a:ext uri="{FF2B5EF4-FFF2-40B4-BE49-F238E27FC236}">
                    <a16:creationId xmlns:a16="http://schemas.microsoft.com/office/drawing/2014/main" id="{D119FFA4-CE0A-4DD0-842B-AC8E6DAA0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43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803" name="Rectangle 608">
                <a:extLst>
                  <a:ext uri="{FF2B5EF4-FFF2-40B4-BE49-F238E27FC236}">
                    <a16:creationId xmlns:a16="http://schemas.microsoft.com/office/drawing/2014/main" id="{5CD8B450-66F0-4987-AACB-D75E52A79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34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3034" name="Group 609">
              <a:extLst>
                <a:ext uri="{FF2B5EF4-FFF2-40B4-BE49-F238E27FC236}">
                  <a16:creationId xmlns:a16="http://schemas.microsoft.com/office/drawing/2014/main" id="{6F3AE67B-C959-4A61-8A12-1DF32BF97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" y="2134"/>
              <a:ext cx="5367" cy="1088"/>
              <a:chOff x="174" y="2134"/>
              <a:chExt cx="5367" cy="1088"/>
            </a:xfrm>
          </p:grpSpPr>
          <p:sp>
            <p:nvSpPr>
              <p:cNvPr id="43404" name="Rectangle 610">
                <a:extLst>
                  <a:ext uri="{FF2B5EF4-FFF2-40B4-BE49-F238E27FC236}">
                    <a16:creationId xmlns:a16="http://schemas.microsoft.com/office/drawing/2014/main" id="{F1126900-33CB-4CAE-9BA7-F4D8FC75C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5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5" name="Rectangle 611">
                <a:extLst>
                  <a:ext uri="{FF2B5EF4-FFF2-40B4-BE49-F238E27FC236}">
                    <a16:creationId xmlns:a16="http://schemas.microsoft.com/office/drawing/2014/main" id="{7B9D7485-1ED7-4BF6-9B2E-C89C1D8A5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7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6" name="Rectangle 612">
                <a:extLst>
                  <a:ext uri="{FF2B5EF4-FFF2-40B4-BE49-F238E27FC236}">
                    <a16:creationId xmlns:a16="http://schemas.microsoft.com/office/drawing/2014/main" id="{AD5A41E0-D1D4-4C1A-B1B1-9E3C4C08A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18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7" name="Rectangle 613">
                <a:extLst>
                  <a:ext uri="{FF2B5EF4-FFF2-40B4-BE49-F238E27FC236}">
                    <a16:creationId xmlns:a16="http://schemas.microsoft.com/office/drawing/2014/main" id="{BA58B504-F902-4AED-B32D-11BB814AD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06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8" name="Rectangle 614">
                <a:extLst>
                  <a:ext uri="{FF2B5EF4-FFF2-40B4-BE49-F238E27FC236}">
                    <a16:creationId xmlns:a16="http://schemas.microsoft.com/office/drawing/2014/main" id="{BC12B616-3242-45BC-A12B-71EEE964E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24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9" name="Rectangle 615">
                <a:extLst>
                  <a:ext uri="{FF2B5EF4-FFF2-40B4-BE49-F238E27FC236}">
                    <a16:creationId xmlns:a16="http://schemas.microsoft.com/office/drawing/2014/main" id="{F28160E0-58A4-4C7C-9DA3-3047C2464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42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0" name="Rectangle 616">
                <a:extLst>
                  <a:ext uri="{FF2B5EF4-FFF2-40B4-BE49-F238E27FC236}">
                    <a16:creationId xmlns:a16="http://schemas.microsoft.com/office/drawing/2014/main" id="{AD76117D-A513-4BDE-8058-E749F9F6E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6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1" name="Rectangle 617">
                <a:extLst>
                  <a:ext uri="{FF2B5EF4-FFF2-40B4-BE49-F238E27FC236}">
                    <a16:creationId xmlns:a16="http://schemas.microsoft.com/office/drawing/2014/main" id="{35CEB63B-FBBE-47AD-B5A4-47B47865F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78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2" name="Rectangle 618">
                <a:extLst>
                  <a:ext uri="{FF2B5EF4-FFF2-40B4-BE49-F238E27FC236}">
                    <a16:creationId xmlns:a16="http://schemas.microsoft.com/office/drawing/2014/main" id="{724F2779-8F42-484C-90C4-81805F059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296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3" name="Rectangle 619">
                <a:extLst>
                  <a:ext uri="{FF2B5EF4-FFF2-40B4-BE49-F238E27FC236}">
                    <a16:creationId xmlns:a16="http://schemas.microsoft.com/office/drawing/2014/main" id="{DE5DE4B1-B45B-46CD-A97C-1A00B7ADD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14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4" name="Rectangle 620">
                <a:extLst>
                  <a:ext uri="{FF2B5EF4-FFF2-40B4-BE49-F238E27FC236}">
                    <a16:creationId xmlns:a16="http://schemas.microsoft.com/office/drawing/2014/main" id="{2D4A4261-2CC2-45FA-A9E9-703B163543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3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5" name="Rectangle 621">
                <a:extLst>
                  <a:ext uri="{FF2B5EF4-FFF2-40B4-BE49-F238E27FC236}">
                    <a16:creationId xmlns:a16="http://schemas.microsoft.com/office/drawing/2014/main" id="{33CAA7EB-ADF4-40D8-9D10-973E0C191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50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6" name="Rectangle 622">
                <a:extLst>
                  <a:ext uri="{FF2B5EF4-FFF2-40B4-BE49-F238E27FC236}">
                    <a16:creationId xmlns:a16="http://schemas.microsoft.com/office/drawing/2014/main" id="{D2D5E832-EE83-42BC-8031-ECDA4327F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68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7" name="Rectangle 623">
                <a:extLst>
                  <a:ext uri="{FF2B5EF4-FFF2-40B4-BE49-F238E27FC236}">
                    <a16:creationId xmlns:a16="http://schemas.microsoft.com/office/drawing/2014/main" id="{4950B618-4AC5-4D84-A517-90F303B7A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386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8" name="Rectangle 624">
                <a:extLst>
                  <a:ext uri="{FF2B5EF4-FFF2-40B4-BE49-F238E27FC236}">
                    <a16:creationId xmlns:a16="http://schemas.microsoft.com/office/drawing/2014/main" id="{D621C05F-A169-4837-90F0-0903A2DC4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04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19" name="Rectangle 625">
                <a:extLst>
                  <a:ext uri="{FF2B5EF4-FFF2-40B4-BE49-F238E27FC236}">
                    <a16:creationId xmlns:a16="http://schemas.microsoft.com/office/drawing/2014/main" id="{16CD4F24-5EA6-4490-B16D-B0891B88E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2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0" name="Rectangle 626">
                <a:extLst>
                  <a:ext uri="{FF2B5EF4-FFF2-40B4-BE49-F238E27FC236}">
                    <a16:creationId xmlns:a16="http://schemas.microsoft.com/office/drawing/2014/main" id="{7C3E1543-3207-4CFC-AAF1-717B97FF5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3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1" name="Rectangle 627">
                <a:extLst>
                  <a:ext uri="{FF2B5EF4-FFF2-40B4-BE49-F238E27FC236}">
                    <a16:creationId xmlns:a16="http://schemas.microsoft.com/office/drawing/2014/main" id="{75AB3CED-BD66-474B-9F48-BB3482D62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57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2" name="Rectangle 628">
                <a:extLst>
                  <a:ext uri="{FF2B5EF4-FFF2-40B4-BE49-F238E27FC236}">
                    <a16:creationId xmlns:a16="http://schemas.microsoft.com/office/drawing/2014/main" id="{D2819917-AFB1-45EE-A153-B31E11C21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7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3" name="Rectangle 629">
                <a:extLst>
                  <a:ext uri="{FF2B5EF4-FFF2-40B4-BE49-F238E27FC236}">
                    <a16:creationId xmlns:a16="http://schemas.microsoft.com/office/drawing/2014/main" id="{6378D334-8750-49E8-8C96-C42948AEF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494"/>
                <a:ext cx="1789" cy="1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4" name="Rectangle 630">
                <a:extLst>
                  <a:ext uri="{FF2B5EF4-FFF2-40B4-BE49-F238E27FC236}">
                    <a16:creationId xmlns:a16="http://schemas.microsoft.com/office/drawing/2014/main" id="{708A7119-B77B-4710-BC22-CCF3C172B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1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5" name="Rectangle 631">
                <a:extLst>
                  <a:ext uri="{FF2B5EF4-FFF2-40B4-BE49-F238E27FC236}">
                    <a16:creationId xmlns:a16="http://schemas.microsoft.com/office/drawing/2014/main" id="{3843694D-A08C-44DE-930B-935B48540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2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6" name="Rectangle 632">
                <a:extLst>
                  <a:ext uri="{FF2B5EF4-FFF2-40B4-BE49-F238E27FC236}">
                    <a16:creationId xmlns:a16="http://schemas.microsoft.com/office/drawing/2014/main" id="{EEBC2361-61D0-43AB-A116-3922B3D8D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4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7" name="Rectangle 633">
                <a:extLst>
                  <a:ext uri="{FF2B5EF4-FFF2-40B4-BE49-F238E27FC236}">
                    <a16:creationId xmlns:a16="http://schemas.microsoft.com/office/drawing/2014/main" id="{C83CD4F9-121B-40A6-8FE8-9A41BC47F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6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8" name="Rectangle 634">
                <a:extLst>
                  <a:ext uri="{FF2B5EF4-FFF2-40B4-BE49-F238E27FC236}">
                    <a16:creationId xmlns:a16="http://schemas.microsoft.com/office/drawing/2014/main" id="{6FF37C98-7C75-4B21-8800-7622E5BB0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58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29" name="Rectangle 635">
                <a:extLst>
                  <a:ext uri="{FF2B5EF4-FFF2-40B4-BE49-F238E27FC236}">
                    <a16:creationId xmlns:a16="http://schemas.microsoft.com/office/drawing/2014/main" id="{1B454876-1FF3-4587-81EF-9F4405CAF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0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0" name="Rectangle 636">
                <a:extLst>
                  <a:ext uri="{FF2B5EF4-FFF2-40B4-BE49-F238E27FC236}">
                    <a16:creationId xmlns:a16="http://schemas.microsoft.com/office/drawing/2014/main" id="{1FA88BDC-E3F5-4823-8F47-6BAD40432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1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1" name="Rectangle 637">
                <a:extLst>
                  <a:ext uri="{FF2B5EF4-FFF2-40B4-BE49-F238E27FC236}">
                    <a16:creationId xmlns:a16="http://schemas.microsoft.com/office/drawing/2014/main" id="{31FB5F5F-564F-4B4B-9308-3E58DD783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3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2" name="Rectangle 638">
                <a:extLst>
                  <a:ext uri="{FF2B5EF4-FFF2-40B4-BE49-F238E27FC236}">
                    <a16:creationId xmlns:a16="http://schemas.microsoft.com/office/drawing/2014/main" id="{DE2FDDAE-30D9-4756-B70F-57CAAB091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5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3" name="Rectangle 639">
                <a:extLst>
                  <a:ext uri="{FF2B5EF4-FFF2-40B4-BE49-F238E27FC236}">
                    <a16:creationId xmlns:a16="http://schemas.microsoft.com/office/drawing/2014/main" id="{6F8A1BD0-4465-49FB-BD78-BA010D959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7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4" name="Rectangle 640">
                <a:extLst>
                  <a:ext uri="{FF2B5EF4-FFF2-40B4-BE49-F238E27FC236}">
                    <a16:creationId xmlns:a16="http://schemas.microsoft.com/office/drawing/2014/main" id="{A4DFB836-63B0-4B28-A933-55C83C79E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34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5" name="Rectangle 641">
                <a:extLst>
                  <a:ext uri="{FF2B5EF4-FFF2-40B4-BE49-F238E27FC236}">
                    <a16:creationId xmlns:a16="http://schemas.microsoft.com/office/drawing/2014/main" id="{CFF4BF06-E6E0-418D-9DCE-53BBC11C7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5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6" name="Rectangle 642">
                <a:extLst>
                  <a:ext uri="{FF2B5EF4-FFF2-40B4-BE49-F238E27FC236}">
                    <a16:creationId xmlns:a16="http://schemas.microsoft.com/office/drawing/2014/main" id="{5424464F-EAA4-4EEE-9779-B743DF291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7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7" name="Rectangle 643">
                <a:extLst>
                  <a:ext uri="{FF2B5EF4-FFF2-40B4-BE49-F238E27FC236}">
                    <a16:creationId xmlns:a16="http://schemas.microsoft.com/office/drawing/2014/main" id="{EFDD3557-6240-4714-B8DD-101866EF5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8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8" name="Rectangle 644">
                <a:extLst>
                  <a:ext uri="{FF2B5EF4-FFF2-40B4-BE49-F238E27FC236}">
                    <a16:creationId xmlns:a16="http://schemas.microsoft.com/office/drawing/2014/main" id="{5C86F525-C5A1-4DB1-8524-FF02BB38F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06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39" name="Rectangle 645">
                <a:extLst>
                  <a:ext uri="{FF2B5EF4-FFF2-40B4-BE49-F238E27FC236}">
                    <a16:creationId xmlns:a16="http://schemas.microsoft.com/office/drawing/2014/main" id="{89CD86CF-03F7-4054-ABF4-2975CA2F7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24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0" name="Rectangle 646">
                <a:extLst>
                  <a:ext uri="{FF2B5EF4-FFF2-40B4-BE49-F238E27FC236}">
                    <a16:creationId xmlns:a16="http://schemas.microsoft.com/office/drawing/2014/main" id="{A39B8F18-2E6B-4D64-9E25-E4AD59594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42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1" name="Rectangle 647">
                <a:extLst>
                  <a:ext uri="{FF2B5EF4-FFF2-40B4-BE49-F238E27FC236}">
                    <a16:creationId xmlns:a16="http://schemas.microsoft.com/office/drawing/2014/main" id="{A42E717B-AC31-4042-B212-37EA349DF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6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2" name="Rectangle 648">
                <a:extLst>
                  <a:ext uri="{FF2B5EF4-FFF2-40B4-BE49-F238E27FC236}">
                    <a16:creationId xmlns:a16="http://schemas.microsoft.com/office/drawing/2014/main" id="{988D58DB-3657-4077-8BFF-A40BD6673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78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3" name="Rectangle 649">
                <a:extLst>
                  <a:ext uri="{FF2B5EF4-FFF2-40B4-BE49-F238E27FC236}">
                    <a16:creationId xmlns:a16="http://schemas.microsoft.com/office/drawing/2014/main" id="{F6647DBE-F16D-4AC3-8AFF-C4F38D1F0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96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4" name="Rectangle 650">
                <a:extLst>
                  <a:ext uri="{FF2B5EF4-FFF2-40B4-BE49-F238E27FC236}">
                    <a16:creationId xmlns:a16="http://schemas.microsoft.com/office/drawing/2014/main" id="{81A3F760-B8A0-417F-9B1B-6E629E69E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14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5" name="Rectangle 651">
                <a:extLst>
                  <a:ext uri="{FF2B5EF4-FFF2-40B4-BE49-F238E27FC236}">
                    <a16:creationId xmlns:a16="http://schemas.microsoft.com/office/drawing/2014/main" id="{DCE03CD4-EF73-45F7-B675-D90470707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3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6" name="Rectangle 652">
                <a:extLst>
                  <a:ext uri="{FF2B5EF4-FFF2-40B4-BE49-F238E27FC236}">
                    <a16:creationId xmlns:a16="http://schemas.microsoft.com/office/drawing/2014/main" id="{CAAE7C5A-6C90-4AA8-97B2-9427E82E8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50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7" name="Rectangle 653">
                <a:extLst>
                  <a:ext uri="{FF2B5EF4-FFF2-40B4-BE49-F238E27FC236}">
                    <a16:creationId xmlns:a16="http://schemas.microsoft.com/office/drawing/2014/main" id="{FE913A86-150E-4E12-9A70-C69F105D4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68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8" name="Rectangle 654">
                <a:extLst>
                  <a:ext uri="{FF2B5EF4-FFF2-40B4-BE49-F238E27FC236}">
                    <a16:creationId xmlns:a16="http://schemas.microsoft.com/office/drawing/2014/main" id="{35C5227F-BE55-4B80-A1EF-C5D7EFA2D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86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49" name="Rectangle 655">
                <a:extLst>
                  <a:ext uri="{FF2B5EF4-FFF2-40B4-BE49-F238E27FC236}">
                    <a16:creationId xmlns:a16="http://schemas.microsoft.com/office/drawing/2014/main" id="{3CDDC9F5-83F6-47B1-85E7-7B98C4E13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04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0" name="Rectangle 656">
                <a:extLst>
                  <a:ext uri="{FF2B5EF4-FFF2-40B4-BE49-F238E27FC236}">
                    <a16:creationId xmlns:a16="http://schemas.microsoft.com/office/drawing/2014/main" id="{4DDEB015-31C4-4ED8-B439-427FEE455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2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1" name="Rectangle 657">
                <a:extLst>
                  <a:ext uri="{FF2B5EF4-FFF2-40B4-BE49-F238E27FC236}">
                    <a16:creationId xmlns:a16="http://schemas.microsoft.com/office/drawing/2014/main" id="{ACD245CE-3059-40B7-BCAA-1AF307FB9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3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2" name="Rectangle 658">
                <a:extLst>
                  <a:ext uri="{FF2B5EF4-FFF2-40B4-BE49-F238E27FC236}">
                    <a16:creationId xmlns:a16="http://schemas.microsoft.com/office/drawing/2014/main" id="{EE330CFC-10C2-4E7B-95BB-346E0A49F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57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3" name="Rectangle 659">
                <a:extLst>
                  <a:ext uri="{FF2B5EF4-FFF2-40B4-BE49-F238E27FC236}">
                    <a16:creationId xmlns:a16="http://schemas.microsoft.com/office/drawing/2014/main" id="{A26FD85B-6187-480F-91C6-26D2BCDE4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7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4" name="Rectangle 660">
                <a:extLst>
                  <a:ext uri="{FF2B5EF4-FFF2-40B4-BE49-F238E27FC236}">
                    <a16:creationId xmlns:a16="http://schemas.microsoft.com/office/drawing/2014/main" id="{CEA506A2-F2EB-4AE5-9E4E-FFC3E8D4C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94"/>
                <a:ext cx="1789" cy="1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5" name="Rectangle 661">
                <a:extLst>
                  <a:ext uri="{FF2B5EF4-FFF2-40B4-BE49-F238E27FC236}">
                    <a16:creationId xmlns:a16="http://schemas.microsoft.com/office/drawing/2014/main" id="{23749547-1811-466E-A9DF-C2A7963E9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1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6" name="Rectangle 662">
                <a:extLst>
                  <a:ext uri="{FF2B5EF4-FFF2-40B4-BE49-F238E27FC236}">
                    <a16:creationId xmlns:a16="http://schemas.microsoft.com/office/drawing/2014/main" id="{103D5DF4-D3C5-4A18-B8A0-8A91506ED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2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7" name="Rectangle 663">
                <a:extLst>
                  <a:ext uri="{FF2B5EF4-FFF2-40B4-BE49-F238E27FC236}">
                    <a16:creationId xmlns:a16="http://schemas.microsoft.com/office/drawing/2014/main" id="{B9DD14E7-6724-444F-9CBD-3DD466B8D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4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8" name="Rectangle 664">
                <a:extLst>
                  <a:ext uri="{FF2B5EF4-FFF2-40B4-BE49-F238E27FC236}">
                    <a16:creationId xmlns:a16="http://schemas.microsoft.com/office/drawing/2014/main" id="{0DF457BA-5C80-441E-9DCD-6FF273A4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6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59" name="Rectangle 665">
                <a:extLst>
                  <a:ext uri="{FF2B5EF4-FFF2-40B4-BE49-F238E27FC236}">
                    <a16:creationId xmlns:a16="http://schemas.microsoft.com/office/drawing/2014/main" id="{5665CFA4-9DA7-47CB-892C-F8F1CC638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8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0" name="Rectangle 666">
                <a:extLst>
                  <a:ext uri="{FF2B5EF4-FFF2-40B4-BE49-F238E27FC236}">
                    <a16:creationId xmlns:a16="http://schemas.microsoft.com/office/drawing/2014/main" id="{54171C91-1A19-42C3-A2A9-5A8B98ADE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0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1" name="Rectangle 667">
                <a:extLst>
                  <a:ext uri="{FF2B5EF4-FFF2-40B4-BE49-F238E27FC236}">
                    <a16:creationId xmlns:a16="http://schemas.microsoft.com/office/drawing/2014/main" id="{D4BEE7B9-9B66-4DB2-A913-8BC8813E1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1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2" name="Rectangle 668">
                <a:extLst>
                  <a:ext uri="{FF2B5EF4-FFF2-40B4-BE49-F238E27FC236}">
                    <a16:creationId xmlns:a16="http://schemas.microsoft.com/office/drawing/2014/main" id="{C4F6FA5B-4504-400A-816F-B1CD59B88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3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3" name="Rectangle 669">
                <a:extLst>
                  <a:ext uri="{FF2B5EF4-FFF2-40B4-BE49-F238E27FC236}">
                    <a16:creationId xmlns:a16="http://schemas.microsoft.com/office/drawing/2014/main" id="{CA273799-7B06-4FF2-85C7-A01D6A4A3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5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4" name="Rectangle 670">
                <a:extLst>
                  <a:ext uri="{FF2B5EF4-FFF2-40B4-BE49-F238E27FC236}">
                    <a16:creationId xmlns:a16="http://schemas.microsoft.com/office/drawing/2014/main" id="{93A17856-A328-4C22-B7C4-EE19741E1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7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5" name="Rectangle 671">
                <a:extLst>
                  <a:ext uri="{FF2B5EF4-FFF2-40B4-BE49-F238E27FC236}">
                    <a16:creationId xmlns:a16="http://schemas.microsoft.com/office/drawing/2014/main" id="{95C8760E-E082-4BFC-906B-9242C2B49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43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6" name="Rectangle 672">
                <a:extLst>
                  <a:ext uri="{FF2B5EF4-FFF2-40B4-BE49-F238E27FC236}">
                    <a16:creationId xmlns:a16="http://schemas.microsoft.com/office/drawing/2014/main" id="{60449285-D001-49FB-8FF8-194266293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34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7" name="Rectangle 673">
                <a:extLst>
                  <a:ext uri="{FF2B5EF4-FFF2-40B4-BE49-F238E27FC236}">
                    <a16:creationId xmlns:a16="http://schemas.microsoft.com/office/drawing/2014/main" id="{C8277728-138D-4310-B8B0-1CF0896C1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5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8" name="Rectangle 674">
                <a:extLst>
                  <a:ext uri="{FF2B5EF4-FFF2-40B4-BE49-F238E27FC236}">
                    <a16:creationId xmlns:a16="http://schemas.microsoft.com/office/drawing/2014/main" id="{C5DF43EF-7A65-45B2-9762-8CD853B09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7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69" name="Rectangle 675">
                <a:extLst>
                  <a:ext uri="{FF2B5EF4-FFF2-40B4-BE49-F238E27FC236}">
                    <a16:creationId xmlns:a16="http://schemas.microsoft.com/office/drawing/2014/main" id="{F5AB7710-5C3D-4276-B3C9-D05BC090A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18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0" name="Rectangle 676">
                <a:extLst>
                  <a:ext uri="{FF2B5EF4-FFF2-40B4-BE49-F238E27FC236}">
                    <a16:creationId xmlns:a16="http://schemas.microsoft.com/office/drawing/2014/main" id="{A5081E77-8347-4F98-9C3A-893825849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06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1" name="Rectangle 677">
                <a:extLst>
                  <a:ext uri="{FF2B5EF4-FFF2-40B4-BE49-F238E27FC236}">
                    <a16:creationId xmlns:a16="http://schemas.microsoft.com/office/drawing/2014/main" id="{09503204-C164-487F-B5F3-F4E52CC75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24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2" name="Rectangle 678">
                <a:extLst>
                  <a:ext uri="{FF2B5EF4-FFF2-40B4-BE49-F238E27FC236}">
                    <a16:creationId xmlns:a16="http://schemas.microsoft.com/office/drawing/2014/main" id="{C9458070-F8AC-4260-B4CE-BB9087AD0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42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3" name="Rectangle 679">
                <a:extLst>
                  <a:ext uri="{FF2B5EF4-FFF2-40B4-BE49-F238E27FC236}">
                    <a16:creationId xmlns:a16="http://schemas.microsoft.com/office/drawing/2014/main" id="{A2362E6D-A8EC-41BE-A344-71AD705F1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6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4" name="Rectangle 680">
                <a:extLst>
                  <a:ext uri="{FF2B5EF4-FFF2-40B4-BE49-F238E27FC236}">
                    <a16:creationId xmlns:a16="http://schemas.microsoft.com/office/drawing/2014/main" id="{3A7FAABC-5BDF-4FB5-97B5-BFEBB9F2E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78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5" name="Rectangle 681">
                <a:extLst>
                  <a:ext uri="{FF2B5EF4-FFF2-40B4-BE49-F238E27FC236}">
                    <a16:creationId xmlns:a16="http://schemas.microsoft.com/office/drawing/2014/main" id="{D21DEE3E-1831-40C5-B854-233AD738E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296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6" name="Rectangle 682">
                <a:extLst>
                  <a:ext uri="{FF2B5EF4-FFF2-40B4-BE49-F238E27FC236}">
                    <a16:creationId xmlns:a16="http://schemas.microsoft.com/office/drawing/2014/main" id="{204FE312-99E7-4A04-B012-B4B50EE38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14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7" name="Rectangle 683">
                <a:extLst>
                  <a:ext uri="{FF2B5EF4-FFF2-40B4-BE49-F238E27FC236}">
                    <a16:creationId xmlns:a16="http://schemas.microsoft.com/office/drawing/2014/main" id="{B145BD80-8D41-40EF-AD30-552EA9C82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3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8" name="Rectangle 684">
                <a:extLst>
                  <a:ext uri="{FF2B5EF4-FFF2-40B4-BE49-F238E27FC236}">
                    <a16:creationId xmlns:a16="http://schemas.microsoft.com/office/drawing/2014/main" id="{529F7C9C-22EB-44DE-8746-3EB9CD6F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50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79" name="Rectangle 685">
                <a:extLst>
                  <a:ext uri="{FF2B5EF4-FFF2-40B4-BE49-F238E27FC236}">
                    <a16:creationId xmlns:a16="http://schemas.microsoft.com/office/drawing/2014/main" id="{9E20D4B0-9D63-4212-A80F-6CA8304E4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68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0" name="Rectangle 686">
                <a:extLst>
                  <a:ext uri="{FF2B5EF4-FFF2-40B4-BE49-F238E27FC236}">
                    <a16:creationId xmlns:a16="http://schemas.microsoft.com/office/drawing/2014/main" id="{2C9EAF8D-C6BC-41FF-A92D-F8FDADCC1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386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1" name="Rectangle 687">
                <a:extLst>
                  <a:ext uri="{FF2B5EF4-FFF2-40B4-BE49-F238E27FC236}">
                    <a16:creationId xmlns:a16="http://schemas.microsoft.com/office/drawing/2014/main" id="{5F405E9E-96DC-4139-A0A6-4BC5EFDD6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04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2" name="Rectangle 688">
                <a:extLst>
                  <a:ext uri="{FF2B5EF4-FFF2-40B4-BE49-F238E27FC236}">
                    <a16:creationId xmlns:a16="http://schemas.microsoft.com/office/drawing/2014/main" id="{0F69D7A3-3D9D-463C-9A6A-E2BC1B07E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2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3" name="Rectangle 689">
                <a:extLst>
                  <a:ext uri="{FF2B5EF4-FFF2-40B4-BE49-F238E27FC236}">
                    <a16:creationId xmlns:a16="http://schemas.microsoft.com/office/drawing/2014/main" id="{C573BEE2-D7CB-4E5B-B111-4A0F080D4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3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4" name="Rectangle 690">
                <a:extLst>
                  <a:ext uri="{FF2B5EF4-FFF2-40B4-BE49-F238E27FC236}">
                    <a16:creationId xmlns:a16="http://schemas.microsoft.com/office/drawing/2014/main" id="{79F527FD-4CDA-4478-894D-636DD7AB4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57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5" name="Rectangle 691">
                <a:extLst>
                  <a:ext uri="{FF2B5EF4-FFF2-40B4-BE49-F238E27FC236}">
                    <a16:creationId xmlns:a16="http://schemas.microsoft.com/office/drawing/2014/main" id="{9824A4B9-2B9C-4BCC-8EFF-BACCB1ED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7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6" name="Rectangle 692">
                <a:extLst>
                  <a:ext uri="{FF2B5EF4-FFF2-40B4-BE49-F238E27FC236}">
                    <a16:creationId xmlns:a16="http://schemas.microsoft.com/office/drawing/2014/main" id="{63BF5400-3EAC-4EFA-B4B2-BAE7874C7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494"/>
                <a:ext cx="1789" cy="1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7" name="Rectangle 693">
                <a:extLst>
                  <a:ext uri="{FF2B5EF4-FFF2-40B4-BE49-F238E27FC236}">
                    <a16:creationId xmlns:a16="http://schemas.microsoft.com/office/drawing/2014/main" id="{26B44605-39F7-41B2-A192-63F20B44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1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8" name="Rectangle 694">
                <a:extLst>
                  <a:ext uri="{FF2B5EF4-FFF2-40B4-BE49-F238E27FC236}">
                    <a16:creationId xmlns:a16="http://schemas.microsoft.com/office/drawing/2014/main" id="{C7BB0D83-4F7D-4DFB-960A-8D4FF25B0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2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89" name="Rectangle 695">
                <a:extLst>
                  <a:ext uri="{FF2B5EF4-FFF2-40B4-BE49-F238E27FC236}">
                    <a16:creationId xmlns:a16="http://schemas.microsoft.com/office/drawing/2014/main" id="{C9ECA171-B61F-4D9F-9963-FED934ED7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4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0" name="Rectangle 696">
                <a:extLst>
                  <a:ext uri="{FF2B5EF4-FFF2-40B4-BE49-F238E27FC236}">
                    <a16:creationId xmlns:a16="http://schemas.microsoft.com/office/drawing/2014/main" id="{2EA78B70-057D-401C-9A52-C65415FD5A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6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1" name="Rectangle 697">
                <a:extLst>
                  <a:ext uri="{FF2B5EF4-FFF2-40B4-BE49-F238E27FC236}">
                    <a16:creationId xmlns:a16="http://schemas.microsoft.com/office/drawing/2014/main" id="{8913891B-810A-405F-8F57-1FFC1845E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58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2" name="Rectangle 698">
                <a:extLst>
                  <a:ext uri="{FF2B5EF4-FFF2-40B4-BE49-F238E27FC236}">
                    <a16:creationId xmlns:a16="http://schemas.microsoft.com/office/drawing/2014/main" id="{24586F36-59E7-4CA9-AB8B-BF3F9E7DF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0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3" name="Rectangle 699">
                <a:extLst>
                  <a:ext uri="{FF2B5EF4-FFF2-40B4-BE49-F238E27FC236}">
                    <a16:creationId xmlns:a16="http://schemas.microsoft.com/office/drawing/2014/main" id="{5E9980B3-708C-407F-84C3-EC2EF59D7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1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4" name="Rectangle 700">
                <a:extLst>
                  <a:ext uri="{FF2B5EF4-FFF2-40B4-BE49-F238E27FC236}">
                    <a16:creationId xmlns:a16="http://schemas.microsoft.com/office/drawing/2014/main" id="{5C5D1A36-F6CB-4B45-9D33-45167CF56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3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5" name="Rectangle 701">
                <a:extLst>
                  <a:ext uri="{FF2B5EF4-FFF2-40B4-BE49-F238E27FC236}">
                    <a16:creationId xmlns:a16="http://schemas.microsoft.com/office/drawing/2014/main" id="{3E1D518A-5537-4978-9DB2-E5A431230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5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6" name="Rectangle 702">
                <a:extLst>
                  <a:ext uri="{FF2B5EF4-FFF2-40B4-BE49-F238E27FC236}">
                    <a16:creationId xmlns:a16="http://schemas.microsoft.com/office/drawing/2014/main" id="{770F2824-541C-413A-A745-17F4CA2DC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7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7" name="Rectangle 703">
                <a:extLst>
                  <a:ext uri="{FF2B5EF4-FFF2-40B4-BE49-F238E27FC236}">
                    <a16:creationId xmlns:a16="http://schemas.microsoft.com/office/drawing/2014/main" id="{2DDA48E9-41AC-4B81-8A81-C2FFF5643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34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8" name="Rectangle 704">
                <a:extLst>
                  <a:ext uri="{FF2B5EF4-FFF2-40B4-BE49-F238E27FC236}">
                    <a16:creationId xmlns:a16="http://schemas.microsoft.com/office/drawing/2014/main" id="{F42A05B0-02B5-4CA5-AD17-25AC969A9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5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99" name="Rectangle 705">
                <a:extLst>
                  <a:ext uri="{FF2B5EF4-FFF2-40B4-BE49-F238E27FC236}">
                    <a16:creationId xmlns:a16="http://schemas.microsoft.com/office/drawing/2014/main" id="{CF4C31DD-9D68-4BCC-AA8D-C78528A0A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7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0" name="Rectangle 706">
                <a:extLst>
                  <a:ext uri="{FF2B5EF4-FFF2-40B4-BE49-F238E27FC236}">
                    <a16:creationId xmlns:a16="http://schemas.microsoft.com/office/drawing/2014/main" id="{8FC06071-D41F-4238-B5D3-77DAC6B6D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8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1" name="Rectangle 707">
                <a:extLst>
                  <a:ext uri="{FF2B5EF4-FFF2-40B4-BE49-F238E27FC236}">
                    <a16:creationId xmlns:a16="http://schemas.microsoft.com/office/drawing/2014/main" id="{DDF87B45-1EB3-471F-ACC6-07F6BA14C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06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2" name="Rectangle 708">
                <a:extLst>
                  <a:ext uri="{FF2B5EF4-FFF2-40B4-BE49-F238E27FC236}">
                    <a16:creationId xmlns:a16="http://schemas.microsoft.com/office/drawing/2014/main" id="{52CD2338-D264-4755-9E66-AEED0A0C5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24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3" name="Rectangle 709">
                <a:extLst>
                  <a:ext uri="{FF2B5EF4-FFF2-40B4-BE49-F238E27FC236}">
                    <a16:creationId xmlns:a16="http://schemas.microsoft.com/office/drawing/2014/main" id="{3C2892C4-0234-4037-92D5-8DC8F197C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42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4" name="Rectangle 710">
                <a:extLst>
                  <a:ext uri="{FF2B5EF4-FFF2-40B4-BE49-F238E27FC236}">
                    <a16:creationId xmlns:a16="http://schemas.microsoft.com/office/drawing/2014/main" id="{07644CE6-6108-4DAB-87B1-1A4730010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6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5" name="Rectangle 711">
                <a:extLst>
                  <a:ext uri="{FF2B5EF4-FFF2-40B4-BE49-F238E27FC236}">
                    <a16:creationId xmlns:a16="http://schemas.microsoft.com/office/drawing/2014/main" id="{19EEE375-A177-4438-A46E-C64F1C767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78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6" name="Rectangle 712">
                <a:extLst>
                  <a:ext uri="{FF2B5EF4-FFF2-40B4-BE49-F238E27FC236}">
                    <a16:creationId xmlns:a16="http://schemas.microsoft.com/office/drawing/2014/main" id="{83C34108-7B40-41DC-B53A-1C77229EF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96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7" name="Rectangle 713">
                <a:extLst>
                  <a:ext uri="{FF2B5EF4-FFF2-40B4-BE49-F238E27FC236}">
                    <a16:creationId xmlns:a16="http://schemas.microsoft.com/office/drawing/2014/main" id="{AB4BB270-5ED8-4DD4-BF48-7CDE3B650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14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8" name="Rectangle 714">
                <a:extLst>
                  <a:ext uri="{FF2B5EF4-FFF2-40B4-BE49-F238E27FC236}">
                    <a16:creationId xmlns:a16="http://schemas.microsoft.com/office/drawing/2014/main" id="{41553C86-3AED-4F2A-89A9-B69EA99D6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3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09" name="Rectangle 715">
                <a:extLst>
                  <a:ext uri="{FF2B5EF4-FFF2-40B4-BE49-F238E27FC236}">
                    <a16:creationId xmlns:a16="http://schemas.microsoft.com/office/drawing/2014/main" id="{D39061F8-CC5E-4402-B090-5EAD800C5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50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0" name="Rectangle 716">
                <a:extLst>
                  <a:ext uri="{FF2B5EF4-FFF2-40B4-BE49-F238E27FC236}">
                    <a16:creationId xmlns:a16="http://schemas.microsoft.com/office/drawing/2014/main" id="{9C26AFFC-093E-4322-A24F-CD42418BB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68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1" name="Rectangle 717">
                <a:extLst>
                  <a:ext uri="{FF2B5EF4-FFF2-40B4-BE49-F238E27FC236}">
                    <a16:creationId xmlns:a16="http://schemas.microsoft.com/office/drawing/2014/main" id="{954A2FC4-6B2D-4084-8F7A-ABE12FACB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86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2" name="Rectangle 718">
                <a:extLst>
                  <a:ext uri="{FF2B5EF4-FFF2-40B4-BE49-F238E27FC236}">
                    <a16:creationId xmlns:a16="http://schemas.microsoft.com/office/drawing/2014/main" id="{F65749B3-CB5E-4D5F-AFC1-5D7048C7B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04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3" name="Rectangle 719">
                <a:extLst>
                  <a:ext uri="{FF2B5EF4-FFF2-40B4-BE49-F238E27FC236}">
                    <a16:creationId xmlns:a16="http://schemas.microsoft.com/office/drawing/2014/main" id="{B8C85085-6C1D-4EC6-863D-3640E2F1B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2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4" name="Rectangle 720">
                <a:extLst>
                  <a:ext uri="{FF2B5EF4-FFF2-40B4-BE49-F238E27FC236}">
                    <a16:creationId xmlns:a16="http://schemas.microsoft.com/office/drawing/2014/main" id="{43755442-D6CB-41B3-B34E-AE73D17A5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3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5" name="Rectangle 721">
                <a:extLst>
                  <a:ext uri="{FF2B5EF4-FFF2-40B4-BE49-F238E27FC236}">
                    <a16:creationId xmlns:a16="http://schemas.microsoft.com/office/drawing/2014/main" id="{FC86E706-11BF-4482-8317-1E3C30C7F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57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6" name="Rectangle 722">
                <a:extLst>
                  <a:ext uri="{FF2B5EF4-FFF2-40B4-BE49-F238E27FC236}">
                    <a16:creationId xmlns:a16="http://schemas.microsoft.com/office/drawing/2014/main" id="{88F3A4EF-6CAF-49AC-A0DB-A1D52BC5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7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7" name="Rectangle 723">
                <a:extLst>
                  <a:ext uri="{FF2B5EF4-FFF2-40B4-BE49-F238E27FC236}">
                    <a16:creationId xmlns:a16="http://schemas.microsoft.com/office/drawing/2014/main" id="{26299242-4B08-4DE7-956D-E520D330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94"/>
                <a:ext cx="1789" cy="1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8" name="Rectangle 724">
                <a:extLst>
                  <a:ext uri="{FF2B5EF4-FFF2-40B4-BE49-F238E27FC236}">
                    <a16:creationId xmlns:a16="http://schemas.microsoft.com/office/drawing/2014/main" id="{B366B4EC-6D81-41A3-BF32-F9065CA2A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1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19" name="Rectangle 725">
                <a:extLst>
                  <a:ext uri="{FF2B5EF4-FFF2-40B4-BE49-F238E27FC236}">
                    <a16:creationId xmlns:a16="http://schemas.microsoft.com/office/drawing/2014/main" id="{9512091A-5FCB-4A3D-8E36-ACB6A3539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2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0" name="Rectangle 726">
                <a:extLst>
                  <a:ext uri="{FF2B5EF4-FFF2-40B4-BE49-F238E27FC236}">
                    <a16:creationId xmlns:a16="http://schemas.microsoft.com/office/drawing/2014/main" id="{0B5FBD00-EF0D-4E8D-8CD5-ED7488149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4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1" name="Rectangle 727">
                <a:extLst>
                  <a:ext uri="{FF2B5EF4-FFF2-40B4-BE49-F238E27FC236}">
                    <a16:creationId xmlns:a16="http://schemas.microsoft.com/office/drawing/2014/main" id="{64DA6C7B-FFA7-4DFF-A9CC-6A3D9024B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6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2" name="Rectangle 728">
                <a:extLst>
                  <a:ext uri="{FF2B5EF4-FFF2-40B4-BE49-F238E27FC236}">
                    <a16:creationId xmlns:a16="http://schemas.microsoft.com/office/drawing/2014/main" id="{51508A0B-462E-4328-B616-A638A10DBE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8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3" name="Rectangle 729">
                <a:extLst>
                  <a:ext uri="{FF2B5EF4-FFF2-40B4-BE49-F238E27FC236}">
                    <a16:creationId xmlns:a16="http://schemas.microsoft.com/office/drawing/2014/main" id="{FE123964-E8C0-4A4C-8301-71E94CBE0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0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4" name="Rectangle 730">
                <a:extLst>
                  <a:ext uri="{FF2B5EF4-FFF2-40B4-BE49-F238E27FC236}">
                    <a16:creationId xmlns:a16="http://schemas.microsoft.com/office/drawing/2014/main" id="{1E38AEF6-2A32-4E15-942C-5738A5E60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1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5" name="Rectangle 731">
                <a:extLst>
                  <a:ext uri="{FF2B5EF4-FFF2-40B4-BE49-F238E27FC236}">
                    <a16:creationId xmlns:a16="http://schemas.microsoft.com/office/drawing/2014/main" id="{A1E1EF49-1F02-4F68-B032-06F93E22C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3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6" name="Rectangle 732">
                <a:extLst>
                  <a:ext uri="{FF2B5EF4-FFF2-40B4-BE49-F238E27FC236}">
                    <a16:creationId xmlns:a16="http://schemas.microsoft.com/office/drawing/2014/main" id="{A7E33E9D-E5B5-4712-99A9-BB1384919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5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7" name="Rectangle 733">
                <a:extLst>
                  <a:ext uri="{FF2B5EF4-FFF2-40B4-BE49-F238E27FC236}">
                    <a16:creationId xmlns:a16="http://schemas.microsoft.com/office/drawing/2014/main" id="{2C56B0EB-8E6A-4CB0-9392-BB7F9140D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7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8" name="Rectangle 734">
                <a:extLst>
                  <a:ext uri="{FF2B5EF4-FFF2-40B4-BE49-F238E27FC236}">
                    <a16:creationId xmlns:a16="http://schemas.microsoft.com/office/drawing/2014/main" id="{E3065970-C5A7-40B6-A1D2-AF18105A9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43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29" name="Rectangle 735">
                <a:extLst>
                  <a:ext uri="{FF2B5EF4-FFF2-40B4-BE49-F238E27FC236}">
                    <a16:creationId xmlns:a16="http://schemas.microsoft.com/office/drawing/2014/main" id="{F569B03F-6493-422A-8C22-EE4975DF1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34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0" name="Rectangle 736">
                <a:extLst>
                  <a:ext uri="{FF2B5EF4-FFF2-40B4-BE49-F238E27FC236}">
                    <a16:creationId xmlns:a16="http://schemas.microsoft.com/office/drawing/2014/main" id="{14D00229-0300-444E-ACDD-03D16659D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5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1" name="Rectangle 737">
                <a:extLst>
                  <a:ext uri="{FF2B5EF4-FFF2-40B4-BE49-F238E27FC236}">
                    <a16:creationId xmlns:a16="http://schemas.microsoft.com/office/drawing/2014/main" id="{0B98C1E1-1D60-4F0C-ACA4-7D4D20261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7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2" name="Rectangle 738">
                <a:extLst>
                  <a:ext uri="{FF2B5EF4-FFF2-40B4-BE49-F238E27FC236}">
                    <a16:creationId xmlns:a16="http://schemas.microsoft.com/office/drawing/2014/main" id="{822291E3-6ECC-4986-8131-F54964E5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18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3" name="Rectangle 739">
                <a:extLst>
                  <a:ext uri="{FF2B5EF4-FFF2-40B4-BE49-F238E27FC236}">
                    <a16:creationId xmlns:a16="http://schemas.microsoft.com/office/drawing/2014/main" id="{405F9141-9B02-4D40-B6AF-87C36B3A4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06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4" name="Rectangle 740">
                <a:extLst>
                  <a:ext uri="{FF2B5EF4-FFF2-40B4-BE49-F238E27FC236}">
                    <a16:creationId xmlns:a16="http://schemas.microsoft.com/office/drawing/2014/main" id="{11909F56-2B84-4650-9978-0F604963A5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24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5" name="Rectangle 741">
                <a:extLst>
                  <a:ext uri="{FF2B5EF4-FFF2-40B4-BE49-F238E27FC236}">
                    <a16:creationId xmlns:a16="http://schemas.microsoft.com/office/drawing/2014/main" id="{990386EC-61A4-416B-9832-15AC521DA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42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6" name="Rectangle 742">
                <a:extLst>
                  <a:ext uri="{FF2B5EF4-FFF2-40B4-BE49-F238E27FC236}">
                    <a16:creationId xmlns:a16="http://schemas.microsoft.com/office/drawing/2014/main" id="{E7EC1645-25E3-449A-AB1F-4CD7820E5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6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7" name="Rectangle 743">
                <a:extLst>
                  <a:ext uri="{FF2B5EF4-FFF2-40B4-BE49-F238E27FC236}">
                    <a16:creationId xmlns:a16="http://schemas.microsoft.com/office/drawing/2014/main" id="{A38073F2-264C-4CB7-8AF1-0FFBE6577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78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8" name="Rectangle 744">
                <a:extLst>
                  <a:ext uri="{FF2B5EF4-FFF2-40B4-BE49-F238E27FC236}">
                    <a16:creationId xmlns:a16="http://schemas.microsoft.com/office/drawing/2014/main" id="{D1B9D2DD-DE42-4934-A3B4-204AE55EE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296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39" name="Rectangle 745">
                <a:extLst>
                  <a:ext uri="{FF2B5EF4-FFF2-40B4-BE49-F238E27FC236}">
                    <a16:creationId xmlns:a16="http://schemas.microsoft.com/office/drawing/2014/main" id="{78FC1079-76FE-4BBE-9D4D-42F1EF025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14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0" name="Rectangle 746">
                <a:extLst>
                  <a:ext uri="{FF2B5EF4-FFF2-40B4-BE49-F238E27FC236}">
                    <a16:creationId xmlns:a16="http://schemas.microsoft.com/office/drawing/2014/main" id="{33E1DD23-67BA-428D-A11C-2AE2D2067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32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1" name="Rectangle 747">
                <a:extLst>
                  <a:ext uri="{FF2B5EF4-FFF2-40B4-BE49-F238E27FC236}">
                    <a16:creationId xmlns:a16="http://schemas.microsoft.com/office/drawing/2014/main" id="{58277156-7B2F-4443-8EDB-C2BD405EC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50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2" name="Rectangle 748">
                <a:extLst>
                  <a:ext uri="{FF2B5EF4-FFF2-40B4-BE49-F238E27FC236}">
                    <a16:creationId xmlns:a16="http://schemas.microsoft.com/office/drawing/2014/main" id="{2C978ED6-D2C9-41F4-93AF-4DB1A48F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68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3" name="Rectangle 749">
                <a:extLst>
                  <a:ext uri="{FF2B5EF4-FFF2-40B4-BE49-F238E27FC236}">
                    <a16:creationId xmlns:a16="http://schemas.microsoft.com/office/drawing/2014/main" id="{C4286A9E-9EBE-43B1-B9C9-23D031411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386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4" name="Rectangle 750">
                <a:extLst>
                  <a:ext uri="{FF2B5EF4-FFF2-40B4-BE49-F238E27FC236}">
                    <a16:creationId xmlns:a16="http://schemas.microsoft.com/office/drawing/2014/main" id="{B268CBBD-4A7C-4278-A81A-A702D88CF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04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5" name="Rectangle 751">
                <a:extLst>
                  <a:ext uri="{FF2B5EF4-FFF2-40B4-BE49-F238E27FC236}">
                    <a16:creationId xmlns:a16="http://schemas.microsoft.com/office/drawing/2014/main" id="{3E3400B5-C712-47FB-87B5-57614F8EF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2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6" name="Rectangle 752">
                <a:extLst>
                  <a:ext uri="{FF2B5EF4-FFF2-40B4-BE49-F238E27FC236}">
                    <a16:creationId xmlns:a16="http://schemas.microsoft.com/office/drawing/2014/main" id="{451F3B44-2A99-4EE6-AE72-398F51859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3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7" name="Rectangle 753">
                <a:extLst>
                  <a:ext uri="{FF2B5EF4-FFF2-40B4-BE49-F238E27FC236}">
                    <a16:creationId xmlns:a16="http://schemas.microsoft.com/office/drawing/2014/main" id="{20A2B74B-F1C5-4A31-8C89-FD14D4A95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57"/>
                <a:ext cx="1789" cy="19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8" name="Rectangle 754">
                <a:extLst>
                  <a:ext uri="{FF2B5EF4-FFF2-40B4-BE49-F238E27FC236}">
                    <a16:creationId xmlns:a16="http://schemas.microsoft.com/office/drawing/2014/main" id="{6EE9F450-F5C2-46BD-B4D6-96ED5CCA3C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76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49" name="Rectangle 755">
                <a:extLst>
                  <a:ext uri="{FF2B5EF4-FFF2-40B4-BE49-F238E27FC236}">
                    <a16:creationId xmlns:a16="http://schemas.microsoft.com/office/drawing/2014/main" id="{F282E7A7-99D9-45A9-B682-D023759F8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94"/>
                <a:ext cx="1789" cy="1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0" name="Rectangle 756">
                <a:extLst>
                  <a:ext uri="{FF2B5EF4-FFF2-40B4-BE49-F238E27FC236}">
                    <a16:creationId xmlns:a16="http://schemas.microsoft.com/office/drawing/2014/main" id="{4227BAB8-8EDF-42CD-A843-73D6D4858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1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1" name="Rectangle 757">
                <a:extLst>
                  <a:ext uri="{FF2B5EF4-FFF2-40B4-BE49-F238E27FC236}">
                    <a16:creationId xmlns:a16="http://schemas.microsoft.com/office/drawing/2014/main" id="{AA7A6C1D-8DD3-411F-A40C-8BDE314DB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2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2" name="Rectangle 758">
                <a:extLst>
                  <a:ext uri="{FF2B5EF4-FFF2-40B4-BE49-F238E27FC236}">
                    <a16:creationId xmlns:a16="http://schemas.microsoft.com/office/drawing/2014/main" id="{0560BC0D-A163-4767-9518-A131A0431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4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3" name="Rectangle 759">
                <a:extLst>
                  <a:ext uri="{FF2B5EF4-FFF2-40B4-BE49-F238E27FC236}">
                    <a16:creationId xmlns:a16="http://schemas.microsoft.com/office/drawing/2014/main" id="{CDD6CD1B-5EFB-4F03-80EF-C487DD7C8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6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4" name="Rectangle 760">
                <a:extLst>
                  <a:ext uri="{FF2B5EF4-FFF2-40B4-BE49-F238E27FC236}">
                    <a16:creationId xmlns:a16="http://schemas.microsoft.com/office/drawing/2014/main" id="{83EE0AD2-05B2-4E3E-8E39-A683C9696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58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5" name="Rectangle 761">
                <a:extLst>
                  <a:ext uri="{FF2B5EF4-FFF2-40B4-BE49-F238E27FC236}">
                    <a16:creationId xmlns:a16="http://schemas.microsoft.com/office/drawing/2014/main" id="{EA91735C-2A80-4CC6-A0DD-39C52CCCB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0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6" name="Rectangle 762">
                <a:extLst>
                  <a:ext uri="{FF2B5EF4-FFF2-40B4-BE49-F238E27FC236}">
                    <a16:creationId xmlns:a16="http://schemas.microsoft.com/office/drawing/2014/main" id="{A258F811-5961-44ED-90F3-EFD389ED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1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7" name="Rectangle 763">
                <a:extLst>
                  <a:ext uri="{FF2B5EF4-FFF2-40B4-BE49-F238E27FC236}">
                    <a16:creationId xmlns:a16="http://schemas.microsoft.com/office/drawing/2014/main" id="{A9060968-3030-4105-B3F8-69A9E770F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3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8" name="Rectangle 764">
                <a:extLst>
                  <a:ext uri="{FF2B5EF4-FFF2-40B4-BE49-F238E27FC236}">
                    <a16:creationId xmlns:a16="http://schemas.microsoft.com/office/drawing/2014/main" id="{70565FAF-E608-4712-A516-04EB54CF8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5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59" name="Rectangle 765">
                <a:extLst>
                  <a:ext uri="{FF2B5EF4-FFF2-40B4-BE49-F238E27FC236}">
                    <a16:creationId xmlns:a16="http://schemas.microsoft.com/office/drawing/2014/main" id="{4597DFC8-D4AA-442B-8DD1-4D9AD95E8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7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0" name="Rectangle 766">
                <a:extLst>
                  <a:ext uri="{FF2B5EF4-FFF2-40B4-BE49-F238E27FC236}">
                    <a16:creationId xmlns:a16="http://schemas.microsoft.com/office/drawing/2014/main" id="{14EE1466-07B1-4BCA-BD76-2976CD253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73"/>
                <a:ext cx="17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1" name="Rectangle 767">
                <a:extLst>
                  <a:ext uri="{FF2B5EF4-FFF2-40B4-BE49-F238E27FC236}">
                    <a16:creationId xmlns:a16="http://schemas.microsoft.com/office/drawing/2014/main" id="{CCCD06CC-A675-4B0E-9FB2-22FCE32DF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9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2" name="Rectangle 768">
                <a:extLst>
                  <a:ext uri="{FF2B5EF4-FFF2-40B4-BE49-F238E27FC236}">
                    <a16:creationId xmlns:a16="http://schemas.microsoft.com/office/drawing/2014/main" id="{70121A40-75FE-4C81-92F2-0D83FC8F36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1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3" name="Rectangle 769">
                <a:extLst>
                  <a:ext uri="{FF2B5EF4-FFF2-40B4-BE49-F238E27FC236}">
                    <a16:creationId xmlns:a16="http://schemas.microsoft.com/office/drawing/2014/main" id="{39B5AAFC-E6A5-4927-950C-FBBF8D2E4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2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4" name="Rectangle 770">
                <a:extLst>
                  <a:ext uri="{FF2B5EF4-FFF2-40B4-BE49-F238E27FC236}">
                    <a16:creationId xmlns:a16="http://schemas.microsoft.com/office/drawing/2014/main" id="{AFE589F6-C598-4708-B008-AC82BE355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46"/>
                <a:ext cx="17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5" name="Rectangle 771">
                <a:extLst>
                  <a:ext uri="{FF2B5EF4-FFF2-40B4-BE49-F238E27FC236}">
                    <a16:creationId xmlns:a16="http://schemas.microsoft.com/office/drawing/2014/main" id="{099BB08F-CEE6-4720-8FA5-4A81897A5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6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6" name="Rectangle 772">
                <a:extLst>
                  <a:ext uri="{FF2B5EF4-FFF2-40B4-BE49-F238E27FC236}">
                    <a16:creationId xmlns:a16="http://schemas.microsoft.com/office/drawing/2014/main" id="{41094A62-F749-4535-9D42-2CF5C339A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81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7" name="Rectangle 773">
                <a:extLst>
                  <a:ext uri="{FF2B5EF4-FFF2-40B4-BE49-F238E27FC236}">
                    <a16:creationId xmlns:a16="http://schemas.microsoft.com/office/drawing/2014/main" id="{0D85F20D-82FB-42DA-9A3B-C1DD1D392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0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8" name="Rectangle 774">
                <a:extLst>
                  <a:ext uri="{FF2B5EF4-FFF2-40B4-BE49-F238E27FC236}">
                    <a16:creationId xmlns:a16="http://schemas.microsoft.com/office/drawing/2014/main" id="{A87A4815-A914-40ED-802E-6EAC94F633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18"/>
                <a:ext cx="17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69" name="Rectangle 775">
                <a:extLst>
                  <a:ext uri="{FF2B5EF4-FFF2-40B4-BE49-F238E27FC236}">
                    <a16:creationId xmlns:a16="http://schemas.microsoft.com/office/drawing/2014/main" id="{E507915E-7CEC-4188-A159-491491C19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3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0" name="Rectangle 776">
                <a:extLst>
                  <a:ext uri="{FF2B5EF4-FFF2-40B4-BE49-F238E27FC236}">
                    <a16:creationId xmlns:a16="http://schemas.microsoft.com/office/drawing/2014/main" id="{5767499E-C484-4169-BCA2-3341090E4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5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1" name="Rectangle 777">
                <a:extLst>
                  <a:ext uri="{FF2B5EF4-FFF2-40B4-BE49-F238E27FC236}">
                    <a16:creationId xmlns:a16="http://schemas.microsoft.com/office/drawing/2014/main" id="{EB69DB64-EF21-4F72-9390-6B7BFDE19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7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2" name="Rectangle 778">
                <a:extLst>
                  <a:ext uri="{FF2B5EF4-FFF2-40B4-BE49-F238E27FC236}">
                    <a16:creationId xmlns:a16="http://schemas.microsoft.com/office/drawing/2014/main" id="{CAD76720-EA3C-4A34-80E0-F8383B034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89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3" name="Rectangle 779">
                <a:extLst>
                  <a:ext uri="{FF2B5EF4-FFF2-40B4-BE49-F238E27FC236}">
                    <a16:creationId xmlns:a16="http://schemas.microsoft.com/office/drawing/2014/main" id="{29D3C066-52D1-452B-9DEA-2E86867BC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08"/>
                <a:ext cx="17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4" name="Rectangle 780">
                <a:extLst>
                  <a:ext uri="{FF2B5EF4-FFF2-40B4-BE49-F238E27FC236}">
                    <a16:creationId xmlns:a16="http://schemas.microsoft.com/office/drawing/2014/main" id="{B36D48C0-BCD1-48A8-B364-0185B669A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2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5" name="Rectangle 781">
                <a:extLst>
                  <a:ext uri="{FF2B5EF4-FFF2-40B4-BE49-F238E27FC236}">
                    <a16:creationId xmlns:a16="http://schemas.microsoft.com/office/drawing/2014/main" id="{2450B9E8-83D3-4525-BD0C-6F55EF166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43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6" name="Rectangle 782">
                <a:extLst>
                  <a:ext uri="{FF2B5EF4-FFF2-40B4-BE49-F238E27FC236}">
                    <a16:creationId xmlns:a16="http://schemas.microsoft.com/office/drawing/2014/main" id="{2E5ABE55-6D6F-425E-AA85-193D2E58B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6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7" name="Rectangle 783">
                <a:extLst>
                  <a:ext uri="{FF2B5EF4-FFF2-40B4-BE49-F238E27FC236}">
                    <a16:creationId xmlns:a16="http://schemas.microsoft.com/office/drawing/2014/main" id="{8199672C-36EA-40CF-8D69-85AA4F9C8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7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8" name="Rectangle 784">
                <a:extLst>
                  <a:ext uri="{FF2B5EF4-FFF2-40B4-BE49-F238E27FC236}">
                    <a16:creationId xmlns:a16="http://schemas.microsoft.com/office/drawing/2014/main" id="{6AD8BC46-FD5B-4722-9BC0-A2A40F662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97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79" name="Rectangle 785">
                <a:extLst>
                  <a:ext uri="{FF2B5EF4-FFF2-40B4-BE49-F238E27FC236}">
                    <a16:creationId xmlns:a16="http://schemas.microsoft.com/office/drawing/2014/main" id="{9BB6F505-B11E-4171-A065-5C4A869C4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15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0" name="Rectangle 786">
                <a:extLst>
                  <a:ext uri="{FF2B5EF4-FFF2-40B4-BE49-F238E27FC236}">
                    <a16:creationId xmlns:a16="http://schemas.microsoft.com/office/drawing/2014/main" id="{AD36AD65-8BBE-4986-BEE7-B2A8E270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33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1" name="Rectangle 787">
                <a:extLst>
                  <a:ext uri="{FF2B5EF4-FFF2-40B4-BE49-F238E27FC236}">
                    <a16:creationId xmlns:a16="http://schemas.microsoft.com/office/drawing/2014/main" id="{44B36DF8-6078-4BC3-8914-53A71C99D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5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2" name="Rectangle 788">
                <a:extLst>
                  <a:ext uri="{FF2B5EF4-FFF2-40B4-BE49-F238E27FC236}">
                    <a16:creationId xmlns:a16="http://schemas.microsoft.com/office/drawing/2014/main" id="{FBEA7D40-E41E-4B9D-876A-AD4E78C72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6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3" name="Rectangle 789">
                <a:extLst>
                  <a:ext uri="{FF2B5EF4-FFF2-40B4-BE49-F238E27FC236}">
                    <a16:creationId xmlns:a16="http://schemas.microsoft.com/office/drawing/2014/main" id="{560F2ADD-31CB-45FC-8835-E761B2254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8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4" name="Rectangle 790">
                <a:extLst>
                  <a:ext uri="{FF2B5EF4-FFF2-40B4-BE49-F238E27FC236}">
                    <a16:creationId xmlns:a16="http://schemas.microsoft.com/office/drawing/2014/main" id="{9E53E919-851D-4724-8DFE-0E8AA4990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0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5" name="Rectangle 791">
                <a:extLst>
                  <a:ext uri="{FF2B5EF4-FFF2-40B4-BE49-F238E27FC236}">
                    <a16:creationId xmlns:a16="http://schemas.microsoft.com/office/drawing/2014/main" id="{D9CFCBA3-CDE2-497E-A76F-BA96D89CA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2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6" name="Rectangle 792">
                <a:extLst>
                  <a:ext uri="{FF2B5EF4-FFF2-40B4-BE49-F238E27FC236}">
                    <a16:creationId xmlns:a16="http://schemas.microsoft.com/office/drawing/2014/main" id="{E2E9708C-67E1-4716-8F1B-36CA91257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4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7" name="Rectangle 793">
                <a:extLst>
                  <a:ext uri="{FF2B5EF4-FFF2-40B4-BE49-F238E27FC236}">
                    <a16:creationId xmlns:a16="http://schemas.microsoft.com/office/drawing/2014/main" id="{2C01D42F-D93E-4841-83B4-FB5FFF5E1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5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8" name="Rectangle 794">
                <a:extLst>
                  <a:ext uri="{FF2B5EF4-FFF2-40B4-BE49-F238E27FC236}">
                    <a16:creationId xmlns:a16="http://schemas.microsoft.com/office/drawing/2014/main" id="{E1163606-6F03-457F-BF02-22D6AF717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7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89" name="Rectangle 795">
                <a:extLst>
                  <a:ext uri="{FF2B5EF4-FFF2-40B4-BE49-F238E27FC236}">
                    <a16:creationId xmlns:a16="http://schemas.microsoft.com/office/drawing/2014/main" id="{3D8F657D-4D3C-47B3-9C17-7C10058F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9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0" name="Rectangle 796">
                <a:extLst>
                  <a:ext uri="{FF2B5EF4-FFF2-40B4-BE49-F238E27FC236}">
                    <a16:creationId xmlns:a16="http://schemas.microsoft.com/office/drawing/2014/main" id="{D5538FA4-6274-4CEE-B792-3D1D33CD7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1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1" name="Rectangle 797">
                <a:extLst>
                  <a:ext uri="{FF2B5EF4-FFF2-40B4-BE49-F238E27FC236}">
                    <a16:creationId xmlns:a16="http://schemas.microsoft.com/office/drawing/2014/main" id="{75701211-C8F9-4D6A-B041-B14DA5D1D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82"/>
                <a:ext cx="1789" cy="5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2" name="Rectangle 798">
                <a:extLst>
                  <a:ext uri="{FF2B5EF4-FFF2-40B4-BE49-F238E27FC236}">
                    <a16:creationId xmlns:a16="http://schemas.microsoft.com/office/drawing/2014/main" id="{B7FCCFBF-F39E-4E73-B304-0E473B62A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73"/>
                <a:ext cx="17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3" name="Rectangle 799">
                <a:extLst>
                  <a:ext uri="{FF2B5EF4-FFF2-40B4-BE49-F238E27FC236}">
                    <a16:creationId xmlns:a16="http://schemas.microsoft.com/office/drawing/2014/main" id="{37BEE14A-BD51-43B9-8B90-08E903107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69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4" name="Rectangle 800">
                <a:extLst>
                  <a:ext uri="{FF2B5EF4-FFF2-40B4-BE49-F238E27FC236}">
                    <a16:creationId xmlns:a16="http://schemas.microsoft.com/office/drawing/2014/main" id="{4EA80285-9373-48A1-BFF1-FD6DE32F0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1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5" name="Rectangle 801">
                <a:extLst>
                  <a:ext uri="{FF2B5EF4-FFF2-40B4-BE49-F238E27FC236}">
                    <a16:creationId xmlns:a16="http://schemas.microsoft.com/office/drawing/2014/main" id="{11A0914C-FE33-4D6F-AC55-D9D785DF1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2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6" name="Rectangle 802">
                <a:extLst>
                  <a:ext uri="{FF2B5EF4-FFF2-40B4-BE49-F238E27FC236}">
                    <a16:creationId xmlns:a16="http://schemas.microsoft.com/office/drawing/2014/main" id="{1FB18F2A-CC1F-4B54-B4B9-51E60A5B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46"/>
                <a:ext cx="17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7" name="Rectangle 803">
                <a:extLst>
                  <a:ext uri="{FF2B5EF4-FFF2-40B4-BE49-F238E27FC236}">
                    <a16:creationId xmlns:a16="http://schemas.microsoft.com/office/drawing/2014/main" id="{52DD176A-D4AD-472C-85BA-1B36051B9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6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8" name="Rectangle 804">
                <a:extLst>
                  <a:ext uri="{FF2B5EF4-FFF2-40B4-BE49-F238E27FC236}">
                    <a16:creationId xmlns:a16="http://schemas.microsoft.com/office/drawing/2014/main" id="{0796A11C-EA1A-4FB9-BD8B-2A2A05447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781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599" name="Rectangle 805">
                <a:extLst>
                  <a:ext uri="{FF2B5EF4-FFF2-40B4-BE49-F238E27FC236}">
                    <a16:creationId xmlns:a16="http://schemas.microsoft.com/office/drawing/2014/main" id="{2604FDD8-1D96-4FBA-A146-746757B46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0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0" name="Rectangle 806">
                <a:extLst>
                  <a:ext uri="{FF2B5EF4-FFF2-40B4-BE49-F238E27FC236}">
                    <a16:creationId xmlns:a16="http://schemas.microsoft.com/office/drawing/2014/main" id="{B146D9F5-2301-461F-8EE0-7B6D8B84E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18"/>
                <a:ext cx="17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1" name="Rectangle 807">
                <a:extLst>
                  <a:ext uri="{FF2B5EF4-FFF2-40B4-BE49-F238E27FC236}">
                    <a16:creationId xmlns:a16="http://schemas.microsoft.com/office/drawing/2014/main" id="{78644B0F-0B5B-4E86-9100-09EE26D51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3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2" name="Rectangle 808">
                <a:extLst>
                  <a:ext uri="{FF2B5EF4-FFF2-40B4-BE49-F238E27FC236}">
                    <a16:creationId xmlns:a16="http://schemas.microsoft.com/office/drawing/2014/main" id="{707CD08B-1A1B-4102-85F8-BAB3E8D37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5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603" name="Rectangle 809">
                <a:extLst>
                  <a:ext uri="{FF2B5EF4-FFF2-40B4-BE49-F238E27FC236}">
                    <a16:creationId xmlns:a16="http://schemas.microsoft.com/office/drawing/2014/main" id="{29FF0C85-97D7-4C9F-8CDF-BA1C95E0C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7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3035" name="Group 810">
              <a:extLst>
                <a:ext uri="{FF2B5EF4-FFF2-40B4-BE49-F238E27FC236}">
                  <a16:creationId xmlns:a16="http://schemas.microsoft.com/office/drawing/2014/main" id="{159179FD-B793-41D6-8378-CA5574DC2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74" y="2673"/>
              <a:ext cx="5367" cy="1088"/>
              <a:chOff x="174" y="2673"/>
              <a:chExt cx="5367" cy="1088"/>
            </a:xfrm>
          </p:grpSpPr>
          <p:sp>
            <p:nvSpPr>
              <p:cNvPr id="43204" name="Rectangle 811">
                <a:extLst>
                  <a:ext uri="{FF2B5EF4-FFF2-40B4-BE49-F238E27FC236}">
                    <a16:creationId xmlns:a16="http://schemas.microsoft.com/office/drawing/2014/main" id="{BF03774C-C3BF-43A4-93BF-9ECB1AF51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889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05" name="Rectangle 812">
                <a:extLst>
                  <a:ext uri="{FF2B5EF4-FFF2-40B4-BE49-F238E27FC236}">
                    <a16:creationId xmlns:a16="http://schemas.microsoft.com/office/drawing/2014/main" id="{9A422A65-357D-4D0C-8757-2229B83C7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08"/>
                <a:ext cx="17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06" name="Rectangle 813">
                <a:extLst>
                  <a:ext uri="{FF2B5EF4-FFF2-40B4-BE49-F238E27FC236}">
                    <a16:creationId xmlns:a16="http://schemas.microsoft.com/office/drawing/2014/main" id="{8AFA6F81-808A-4EF4-9CA8-0CF2E3682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2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07" name="Rectangle 814">
                <a:extLst>
                  <a:ext uri="{FF2B5EF4-FFF2-40B4-BE49-F238E27FC236}">
                    <a16:creationId xmlns:a16="http://schemas.microsoft.com/office/drawing/2014/main" id="{D6207243-960B-4715-93F0-6D7E8833E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43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08" name="Rectangle 815">
                <a:extLst>
                  <a:ext uri="{FF2B5EF4-FFF2-40B4-BE49-F238E27FC236}">
                    <a16:creationId xmlns:a16="http://schemas.microsoft.com/office/drawing/2014/main" id="{918125BD-7D88-4046-B289-F7C04CC37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6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09" name="Rectangle 816">
                <a:extLst>
                  <a:ext uri="{FF2B5EF4-FFF2-40B4-BE49-F238E27FC236}">
                    <a16:creationId xmlns:a16="http://schemas.microsoft.com/office/drawing/2014/main" id="{23FC365E-4E84-4995-A2D8-A540DD257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7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0" name="Rectangle 817">
                <a:extLst>
                  <a:ext uri="{FF2B5EF4-FFF2-40B4-BE49-F238E27FC236}">
                    <a16:creationId xmlns:a16="http://schemas.microsoft.com/office/drawing/2014/main" id="{4649176E-41F9-42FF-B117-F74993C86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2997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1" name="Rectangle 818">
                <a:extLst>
                  <a:ext uri="{FF2B5EF4-FFF2-40B4-BE49-F238E27FC236}">
                    <a16:creationId xmlns:a16="http://schemas.microsoft.com/office/drawing/2014/main" id="{0A063DC4-6362-4224-821B-76DB62486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15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2" name="Rectangle 819">
                <a:extLst>
                  <a:ext uri="{FF2B5EF4-FFF2-40B4-BE49-F238E27FC236}">
                    <a16:creationId xmlns:a16="http://schemas.microsoft.com/office/drawing/2014/main" id="{6F0BA4D4-9FDE-4EDA-91D3-5A5FB3339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33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3" name="Rectangle 820">
                <a:extLst>
                  <a:ext uri="{FF2B5EF4-FFF2-40B4-BE49-F238E27FC236}">
                    <a16:creationId xmlns:a16="http://schemas.microsoft.com/office/drawing/2014/main" id="{A6A6E3EA-DE64-4149-94B4-B935C673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5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4" name="Rectangle 821">
                <a:extLst>
                  <a:ext uri="{FF2B5EF4-FFF2-40B4-BE49-F238E27FC236}">
                    <a16:creationId xmlns:a16="http://schemas.microsoft.com/office/drawing/2014/main" id="{4972020F-3D94-43A9-A87F-9E74DDF60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6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5" name="Rectangle 822">
                <a:extLst>
                  <a:ext uri="{FF2B5EF4-FFF2-40B4-BE49-F238E27FC236}">
                    <a16:creationId xmlns:a16="http://schemas.microsoft.com/office/drawing/2014/main" id="{81B6863A-B96A-4474-85D7-CACF00A8B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08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6" name="Rectangle 823">
                <a:extLst>
                  <a:ext uri="{FF2B5EF4-FFF2-40B4-BE49-F238E27FC236}">
                    <a16:creationId xmlns:a16="http://schemas.microsoft.com/office/drawing/2014/main" id="{E41246C1-D56A-480E-884A-3D418F5B6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0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7" name="Rectangle 824">
                <a:extLst>
                  <a:ext uri="{FF2B5EF4-FFF2-40B4-BE49-F238E27FC236}">
                    <a16:creationId xmlns:a16="http://schemas.microsoft.com/office/drawing/2014/main" id="{971F303E-E945-4C6D-A9DC-FDAD4C0F5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2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8" name="Rectangle 825">
                <a:extLst>
                  <a:ext uri="{FF2B5EF4-FFF2-40B4-BE49-F238E27FC236}">
                    <a16:creationId xmlns:a16="http://schemas.microsoft.com/office/drawing/2014/main" id="{96BF01DD-D3DA-4198-9624-3458BE62A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4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19" name="Rectangle 826">
                <a:extLst>
                  <a:ext uri="{FF2B5EF4-FFF2-40B4-BE49-F238E27FC236}">
                    <a16:creationId xmlns:a16="http://schemas.microsoft.com/office/drawing/2014/main" id="{85C19DB9-FA86-4649-A919-4BE188697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5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0" name="Rectangle 827">
                <a:extLst>
                  <a:ext uri="{FF2B5EF4-FFF2-40B4-BE49-F238E27FC236}">
                    <a16:creationId xmlns:a16="http://schemas.microsoft.com/office/drawing/2014/main" id="{93A7A3F0-4218-4D7B-A8A5-EDBEC9DB6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7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1" name="Rectangle 828">
                <a:extLst>
                  <a:ext uri="{FF2B5EF4-FFF2-40B4-BE49-F238E27FC236}">
                    <a16:creationId xmlns:a16="http://schemas.microsoft.com/office/drawing/2014/main" id="{E6396FCC-3AA1-4314-B8E4-B769F0EA1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19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2" name="Rectangle 829">
                <a:extLst>
                  <a:ext uri="{FF2B5EF4-FFF2-40B4-BE49-F238E27FC236}">
                    <a16:creationId xmlns:a16="http://schemas.microsoft.com/office/drawing/2014/main" id="{0E4D661E-ACF7-4950-929E-5E79BF791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1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3" name="Rectangle 830">
                <a:extLst>
                  <a:ext uri="{FF2B5EF4-FFF2-40B4-BE49-F238E27FC236}">
                    <a16:creationId xmlns:a16="http://schemas.microsoft.com/office/drawing/2014/main" id="{9595E3AA-DF67-4E43-891C-5F1A3709A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73"/>
                <a:ext cx="17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4" name="Rectangle 831">
                <a:extLst>
                  <a:ext uri="{FF2B5EF4-FFF2-40B4-BE49-F238E27FC236}">
                    <a16:creationId xmlns:a16="http://schemas.microsoft.com/office/drawing/2014/main" id="{FFBCD725-0690-4F85-8656-11AA09207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9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5" name="Rectangle 832">
                <a:extLst>
                  <a:ext uri="{FF2B5EF4-FFF2-40B4-BE49-F238E27FC236}">
                    <a16:creationId xmlns:a16="http://schemas.microsoft.com/office/drawing/2014/main" id="{F3BD62FE-E4A6-48D8-BF8D-250E6325B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1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6" name="Rectangle 833">
                <a:extLst>
                  <a:ext uri="{FF2B5EF4-FFF2-40B4-BE49-F238E27FC236}">
                    <a16:creationId xmlns:a16="http://schemas.microsoft.com/office/drawing/2014/main" id="{B2743840-D348-4569-9B18-30FA23469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2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7" name="Rectangle 834">
                <a:extLst>
                  <a:ext uri="{FF2B5EF4-FFF2-40B4-BE49-F238E27FC236}">
                    <a16:creationId xmlns:a16="http://schemas.microsoft.com/office/drawing/2014/main" id="{E2B18790-13CF-4AB2-8ADC-B7F93BD41E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46"/>
                <a:ext cx="17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8" name="Rectangle 835">
                <a:extLst>
                  <a:ext uri="{FF2B5EF4-FFF2-40B4-BE49-F238E27FC236}">
                    <a16:creationId xmlns:a16="http://schemas.microsoft.com/office/drawing/2014/main" id="{9ACACC5F-122D-4E9B-8A08-0978909FC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6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29" name="Rectangle 836">
                <a:extLst>
                  <a:ext uri="{FF2B5EF4-FFF2-40B4-BE49-F238E27FC236}">
                    <a16:creationId xmlns:a16="http://schemas.microsoft.com/office/drawing/2014/main" id="{B2441865-F9AD-4E62-9F5E-EED2FEA12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81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0" name="Rectangle 837">
                <a:extLst>
                  <a:ext uri="{FF2B5EF4-FFF2-40B4-BE49-F238E27FC236}">
                    <a16:creationId xmlns:a16="http://schemas.microsoft.com/office/drawing/2014/main" id="{B931EB84-9931-48B6-8E20-6E239B69B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0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1" name="Rectangle 838">
                <a:extLst>
                  <a:ext uri="{FF2B5EF4-FFF2-40B4-BE49-F238E27FC236}">
                    <a16:creationId xmlns:a16="http://schemas.microsoft.com/office/drawing/2014/main" id="{B8221CB5-85CD-4171-B35F-FE3F0D5E1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18"/>
                <a:ext cx="17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2" name="Rectangle 839">
                <a:extLst>
                  <a:ext uri="{FF2B5EF4-FFF2-40B4-BE49-F238E27FC236}">
                    <a16:creationId xmlns:a16="http://schemas.microsoft.com/office/drawing/2014/main" id="{6C151CDC-4930-49AB-9DE1-7A9561F73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3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3" name="Rectangle 840">
                <a:extLst>
                  <a:ext uri="{FF2B5EF4-FFF2-40B4-BE49-F238E27FC236}">
                    <a16:creationId xmlns:a16="http://schemas.microsoft.com/office/drawing/2014/main" id="{E6994B3E-55A9-44A6-842F-BF28BDA8B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5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4" name="Rectangle 841">
                <a:extLst>
                  <a:ext uri="{FF2B5EF4-FFF2-40B4-BE49-F238E27FC236}">
                    <a16:creationId xmlns:a16="http://schemas.microsoft.com/office/drawing/2014/main" id="{54A1F7F6-80A2-412F-A32D-4C62C3C3F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7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5" name="Rectangle 842">
                <a:extLst>
                  <a:ext uri="{FF2B5EF4-FFF2-40B4-BE49-F238E27FC236}">
                    <a16:creationId xmlns:a16="http://schemas.microsoft.com/office/drawing/2014/main" id="{2419F8D5-F576-4621-AD92-280520C4E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89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6" name="Rectangle 843">
                <a:extLst>
                  <a:ext uri="{FF2B5EF4-FFF2-40B4-BE49-F238E27FC236}">
                    <a16:creationId xmlns:a16="http://schemas.microsoft.com/office/drawing/2014/main" id="{28A79EBB-F90D-4EA6-A6BF-F15AB9E6B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08"/>
                <a:ext cx="17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7" name="Rectangle 844">
                <a:extLst>
                  <a:ext uri="{FF2B5EF4-FFF2-40B4-BE49-F238E27FC236}">
                    <a16:creationId xmlns:a16="http://schemas.microsoft.com/office/drawing/2014/main" id="{9F2C2DFD-E032-46F8-8998-940EA4D04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2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8" name="Rectangle 845">
                <a:extLst>
                  <a:ext uri="{FF2B5EF4-FFF2-40B4-BE49-F238E27FC236}">
                    <a16:creationId xmlns:a16="http://schemas.microsoft.com/office/drawing/2014/main" id="{34C6BEB3-6C5F-4C49-99BA-C781144D1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43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39" name="Rectangle 846">
                <a:extLst>
                  <a:ext uri="{FF2B5EF4-FFF2-40B4-BE49-F238E27FC236}">
                    <a16:creationId xmlns:a16="http://schemas.microsoft.com/office/drawing/2014/main" id="{ECE4237A-6815-4437-B854-7615032CA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6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0" name="Rectangle 847">
                <a:extLst>
                  <a:ext uri="{FF2B5EF4-FFF2-40B4-BE49-F238E27FC236}">
                    <a16:creationId xmlns:a16="http://schemas.microsoft.com/office/drawing/2014/main" id="{B1DA515E-5237-46AD-9E50-5F5236A0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7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1" name="Rectangle 848">
                <a:extLst>
                  <a:ext uri="{FF2B5EF4-FFF2-40B4-BE49-F238E27FC236}">
                    <a16:creationId xmlns:a16="http://schemas.microsoft.com/office/drawing/2014/main" id="{98AA2BDF-E96C-43FA-AFB5-3B90E7CCE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97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2" name="Rectangle 849">
                <a:extLst>
                  <a:ext uri="{FF2B5EF4-FFF2-40B4-BE49-F238E27FC236}">
                    <a16:creationId xmlns:a16="http://schemas.microsoft.com/office/drawing/2014/main" id="{18A6E11B-9241-4B64-80A4-A4450C5A4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15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3" name="Rectangle 850">
                <a:extLst>
                  <a:ext uri="{FF2B5EF4-FFF2-40B4-BE49-F238E27FC236}">
                    <a16:creationId xmlns:a16="http://schemas.microsoft.com/office/drawing/2014/main" id="{FA8B2E07-447E-452B-B216-A10790814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33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4" name="Rectangle 851">
                <a:extLst>
                  <a:ext uri="{FF2B5EF4-FFF2-40B4-BE49-F238E27FC236}">
                    <a16:creationId xmlns:a16="http://schemas.microsoft.com/office/drawing/2014/main" id="{363BEA8E-EFB4-4CF9-97DD-C8AA5C137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5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5" name="Rectangle 852">
                <a:extLst>
                  <a:ext uri="{FF2B5EF4-FFF2-40B4-BE49-F238E27FC236}">
                    <a16:creationId xmlns:a16="http://schemas.microsoft.com/office/drawing/2014/main" id="{9B82E019-DC15-463D-A756-36FD16640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6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6" name="Rectangle 853">
                <a:extLst>
                  <a:ext uri="{FF2B5EF4-FFF2-40B4-BE49-F238E27FC236}">
                    <a16:creationId xmlns:a16="http://schemas.microsoft.com/office/drawing/2014/main" id="{F7CFB509-5426-4ACC-8A06-9678DF803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8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7" name="Rectangle 854">
                <a:extLst>
                  <a:ext uri="{FF2B5EF4-FFF2-40B4-BE49-F238E27FC236}">
                    <a16:creationId xmlns:a16="http://schemas.microsoft.com/office/drawing/2014/main" id="{74584DD6-2A5B-4AFF-A564-EE2316A98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0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8" name="Rectangle 855">
                <a:extLst>
                  <a:ext uri="{FF2B5EF4-FFF2-40B4-BE49-F238E27FC236}">
                    <a16:creationId xmlns:a16="http://schemas.microsoft.com/office/drawing/2014/main" id="{D0258D7B-855F-4570-B14E-F7AC7E6B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2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49" name="Rectangle 856">
                <a:extLst>
                  <a:ext uri="{FF2B5EF4-FFF2-40B4-BE49-F238E27FC236}">
                    <a16:creationId xmlns:a16="http://schemas.microsoft.com/office/drawing/2014/main" id="{01E21D9F-CF7E-4C58-9A7A-CB095B28C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4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0" name="Rectangle 857">
                <a:extLst>
                  <a:ext uri="{FF2B5EF4-FFF2-40B4-BE49-F238E27FC236}">
                    <a16:creationId xmlns:a16="http://schemas.microsoft.com/office/drawing/2014/main" id="{492C5DF9-C3FC-4DB6-A6A9-7D2F43B93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5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1" name="Rectangle 858">
                <a:extLst>
                  <a:ext uri="{FF2B5EF4-FFF2-40B4-BE49-F238E27FC236}">
                    <a16:creationId xmlns:a16="http://schemas.microsoft.com/office/drawing/2014/main" id="{49BD818D-92E6-42E3-8FAF-BDEF19DAF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7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2" name="Rectangle 859">
                <a:extLst>
                  <a:ext uri="{FF2B5EF4-FFF2-40B4-BE49-F238E27FC236}">
                    <a16:creationId xmlns:a16="http://schemas.microsoft.com/office/drawing/2014/main" id="{664288CC-5542-45A2-88C9-A0D3F32DE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9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3" name="Rectangle 860">
                <a:extLst>
                  <a:ext uri="{FF2B5EF4-FFF2-40B4-BE49-F238E27FC236}">
                    <a16:creationId xmlns:a16="http://schemas.microsoft.com/office/drawing/2014/main" id="{723E5806-8D97-4173-B032-1F41C7AC2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21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4" name="Rectangle 861">
                <a:extLst>
                  <a:ext uri="{FF2B5EF4-FFF2-40B4-BE49-F238E27FC236}">
                    <a16:creationId xmlns:a16="http://schemas.microsoft.com/office/drawing/2014/main" id="{BF31B033-48CC-4F27-9B23-5CE10743B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82"/>
                <a:ext cx="1789" cy="5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5" name="Rectangle 862">
                <a:extLst>
                  <a:ext uri="{FF2B5EF4-FFF2-40B4-BE49-F238E27FC236}">
                    <a16:creationId xmlns:a16="http://schemas.microsoft.com/office/drawing/2014/main" id="{31B7B44F-B44C-4321-A095-ECBEE31CA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73"/>
                <a:ext cx="17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6" name="Rectangle 863">
                <a:extLst>
                  <a:ext uri="{FF2B5EF4-FFF2-40B4-BE49-F238E27FC236}">
                    <a16:creationId xmlns:a16="http://schemas.microsoft.com/office/drawing/2014/main" id="{8004F3E5-FA2E-4524-AC55-77339888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69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7" name="Rectangle 864">
                <a:extLst>
                  <a:ext uri="{FF2B5EF4-FFF2-40B4-BE49-F238E27FC236}">
                    <a16:creationId xmlns:a16="http://schemas.microsoft.com/office/drawing/2014/main" id="{C42E6026-3F1A-40DC-B2A8-57149DDF1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1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8" name="Rectangle 865">
                <a:extLst>
                  <a:ext uri="{FF2B5EF4-FFF2-40B4-BE49-F238E27FC236}">
                    <a16:creationId xmlns:a16="http://schemas.microsoft.com/office/drawing/2014/main" id="{F49E4478-A772-4F22-9533-8D6759609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2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59" name="Rectangle 866">
                <a:extLst>
                  <a:ext uri="{FF2B5EF4-FFF2-40B4-BE49-F238E27FC236}">
                    <a16:creationId xmlns:a16="http://schemas.microsoft.com/office/drawing/2014/main" id="{D57A77B0-EA1C-4418-B206-60AD3A5B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46"/>
                <a:ext cx="17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0" name="Rectangle 867">
                <a:extLst>
                  <a:ext uri="{FF2B5EF4-FFF2-40B4-BE49-F238E27FC236}">
                    <a16:creationId xmlns:a16="http://schemas.microsoft.com/office/drawing/2014/main" id="{EEAA5842-867E-459B-9E54-EA3A37CE7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6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1" name="Rectangle 868">
                <a:extLst>
                  <a:ext uri="{FF2B5EF4-FFF2-40B4-BE49-F238E27FC236}">
                    <a16:creationId xmlns:a16="http://schemas.microsoft.com/office/drawing/2014/main" id="{15C02B3F-90A5-4920-8799-32329777F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781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2" name="Rectangle 869">
                <a:extLst>
                  <a:ext uri="{FF2B5EF4-FFF2-40B4-BE49-F238E27FC236}">
                    <a16:creationId xmlns:a16="http://schemas.microsoft.com/office/drawing/2014/main" id="{2CBFA034-2191-4BA1-ADFD-16ACBA1DF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0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3" name="Rectangle 870">
                <a:extLst>
                  <a:ext uri="{FF2B5EF4-FFF2-40B4-BE49-F238E27FC236}">
                    <a16:creationId xmlns:a16="http://schemas.microsoft.com/office/drawing/2014/main" id="{B484D371-969D-445F-AAE7-6048F8E55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18"/>
                <a:ext cx="17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4" name="Rectangle 871">
                <a:extLst>
                  <a:ext uri="{FF2B5EF4-FFF2-40B4-BE49-F238E27FC236}">
                    <a16:creationId xmlns:a16="http://schemas.microsoft.com/office/drawing/2014/main" id="{5BB0CFF0-F846-4DBF-9884-16C7A9D26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3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5" name="Rectangle 872">
                <a:extLst>
                  <a:ext uri="{FF2B5EF4-FFF2-40B4-BE49-F238E27FC236}">
                    <a16:creationId xmlns:a16="http://schemas.microsoft.com/office/drawing/2014/main" id="{DD6AAF66-7853-42C7-BC36-0FB18055F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5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6" name="Rectangle 873">
                <a:extLst>
                  <a:ext uri="{FF2B5EF4-FFF2-40B4-BE49-F238E27FC236}">
                    <a16:creationId xmlns:a16="http://schemas.microsoft.com/office/drawing/2014/main" id="{0EBCE389-417E-4642-BCE5-0CA028D64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7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7" name="Rectangle 874">
                <a:extLst>
                  <a:ext uri="{FF2B5EF4-FFF2-40B4-BE49-F238E27FC236}">
                    <a16:creationId xmlns:a16="http://schemas.microsoft.com/office/drawing/2014/main" id="{D9D3AE67-46DF-4AD6-9D91-C68C3FF33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889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8" name="Rectangle 875">
                <a:extLst>
                  <a:ext uri="{FF2B5EF4-FFF2-40B4-BE49-F238E27FC236}">
                    <a16:creationId xmlns:a16="http://schemas.microsoft.com/office/drawing/2014/main" id="{02B83F5B-4502-4457-9DA2-164814FF8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08"/>
                <a:ext cx="17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69" name="Rectangle 876">
                <a:extLst>
                  <a:ext uri="{FF2B5EF4-FFF2-40B4-BE49-F238E27FC236}">
                    <a16:creationId xmlns:a16="http://schemas.microsoft.com/office/drawing/2014/main" id="{D397D1ED-1D5D-4A93-82C0-C8F0EE9A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2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0" name="Rectangle 877">
                <a:extLst>
                  <a:ext uri="{FF2B5EF4-FFF2-40B4-BE49-F238E27FC236}">
                    <a16:creationId xmlns:a16="http://schemas.microsoft.com/office/drawing/2014/main" id="{6130EE36-2617-449A-9D46-F20380DDC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43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1" name="Rectangle 878">
                <a:extLst>
                  <a:ext uri="{FF2B5EF4-FFF2-40B4-BE49-F238E27FC236}">
                    <a16:creationId xmlns:a16="http://schemas.microsoft.com/office/drawing/2014/main" id="{6C74CD02-54C8-424F-8A61-469A5F9C2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6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2" name="Rectangle 879">
                <a:extLst>
                  <a:ext uri="{FF2B5EF4-FFF2-40B4-BE49-F238E27FC236}">
                    <a16:creationId xmlns:a16="http://schemas.microsoft.com/office/drawing/2014/main" id="{9BAC57FC-7180-4165-8A0B-78F218F93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7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3" name="Rectangle 880">
                <a:extLst>
                  <a:ext uri="{FF2B5EF4-FFF2-40B4-BE49-F238E27FC236}">
                    <a16:creationId xmlns:a16="http://schemas.microsoft.com/office/drawing/2014/main" id="{403C6EDE-C307-4712-8D69-94A84A3A2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2997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4" name="Rectangle 881">
                <a:extLst>
                  <a:ext uri="{FF2B5EF4-FFF2-40B4-BE49-F238E27FC236}">
                    <a16:creationId xmlns:a16="http://schemas.microsoft.com/office/drawing/2014/main" id="{069E9732-1AD1-460F-AD73-013510056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15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5" name="Rectangle 882">
                <a:extLst>
                  <a:ext uri="{FF2B5EF4-FFF2-40B4-BE49-F238E27FC236}">
                    <a16:creationId xmlns:a16="http://schemas.microsoft.com/office/drawing/2014/main" id="{6EA85FDF-BE3E-4531-9ACF-D7E6921BC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33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6" name="Rectangle 883">
                <a:extLst>
                  <a:ext uri="{FF2B5EF4-FFF2-40B4-BE49-F238E27FC236}">
                    <a16:creationId xmlns:a16="http://schemas.microsoft.com/office/drawing/2014/main" id="{8A7CB139-C340-46BE-BB7F-389724BE3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5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7" name="Rectangle 884">
                <a:extLst>
                  <a:ext uri="{FF2B5EF4-FFF2-40B4-BE49-F238E27FC236}">
                    <a16:creationId xmlns:a16="http://schemas.microsoft.com/office/drawing/2014/main" id="{8E888E3E-BADB-4B65-851E-228A30BC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6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8" name="Rectangle 885">
                <a:extLst>
                  <a:ext uri="{FF2B5EF4-FFF2-40B4-BE49-F238E27FC236}">
                    <a16:creationId xmlns:a16="http://schemas.microsoft.com/office/drawing/2014/main" id="{3B0F4F7E-E27C-4B93-A0DC-5426443D0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08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79" name="Rectangle 886">
                <a:extLst>
                  <a:ext uri="{FF2B5EF4-FFF2-40B4-BE49-F238E27FC236}">
                    <a16:creationId xmlns:a16="http://schemas.microsoft.com/office/drawing/2014/main" id="{3EB2A28C-AB76-47DD-9B2E-A97D892BA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0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0" name="Rectangle 887">
                <a:extLst>
                  <a:ext uri="{FF2B5EF4-FFF2-40B4-BE49-F238E27FC236}">
                    <a16:creationId xmlns:a16="http://schemas.microsoft.com/office/drawing/2014/main" id="{9240693D-AB8E-49A0-9B5E-8CB354C7D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2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1" name="Rectangle 888">
                <a:extLst>
                  <a:ext uri="{FF2B5EF4-FFF2-40B4-BE49-F238E27FC236}">
                    <a16:creationId xmlns:a16="http://schemas.microsoft.com/office/drawing/2014/main" id="{9115B18B-F476-499F-9DD5-9171BFB36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4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2" name="Rectangle 889">
                <a:extLst>
                  <a:ext uri="{FF2B5EF4-FFF2-40B4-BE49-F238E27FC236}">
                    <a16:creationId xmlns:a16="http://schemas.microsoft.com/office/drawing/2014/main" id="{BBB23A6E-BB27-477E-AE03-29E123111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5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3" name="Rectangle 890">
                <a:extLst>
                  <a:ext uri="{FF2B5EF4-FFF2-40B4-BE49-F238E27FC236}">
                    <a16:creationId xmlns:a16="http://schemas.microsoft.com/office/drawing/2014/main" id="{CF6D8DDF-F521-4D17-A7B4-024285244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7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4" name="Rectangle 891">
                <a:extLst>
                  <a:ext uri="{FF2B5EF4-FFF2-40B4-BE49-F238E27FC236}">
                    <a16:creationId xmlns:a16="http://schemas.microsoft.com/office/drawing/2014/main" id="{7B99CAA0-98EB-41EE-9BD1-588F2E8E9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19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5" name="Rectangle 892">
                <a:extLst>
                  <a:ext uri="{FF2B5EF4-FFF2-40B4-BE49-F238E27FC236}">
                    <a16:creationId xmlns:a16="http://schemas.microsoft.com/office/drawing/2014/main" id="{17A89C53-FF7D-4E3D-806F-9FE9998C2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321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6" name="Rectangle 893">
                <a:extLst>
                  <a:ext uri="{FF2B5EF4-FFF2-40B4-BE49-F238E27FC236}">
                    <a16:creationId xmlns:a16="http://schemas.microsoft.com/office/drawing/2014/main" id="{642B530E-B890-4C38-8214-569B137D9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73"/>
                <a:ext cx="17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7" name="Rectangle 894">
                <a:extLst>
                  <a:ext uri="{FF2B5EF4-FFF2-40B4-BE49-F238E27FC236}">
                    <a16:creationId xmlns:a16="http://schemas.microsoft.com/office/drawing/2014/main" id="{9E2423F1-0442-44B1-9438-3B9E7D734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9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8" name="Rectangle 895">
                <a:extLst>
                  <a:ext uri="{FF2B5EF4-FFF2-40B4-BE49-F238E27FC236}">
                    <a16:creationId xmlns:a16="http://schemas.microsoft.com/office/drawing/2014/main" id="{190F5A6C-21EC-4CAC-8C68-A6F7C4B5D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1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89" name="Rectangle 896">
                <a:extLst>
                  <a:ext uri="{FF2B5EF4-FFF2-40B4-BE49-F238E27FC236}">
                    <a16:creationId xmlns:a16="http://schemas.microsoft.com/office/drawing/2014/main" id="{E2BCE40E-6D1E-4D2C-A23A-3D760E0FA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2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0" name="Rectangle 897">
                <a:extLst>
                  <a:ext uri="{FF2B5EF4-FFF2-40B4-BE49-F238E27FC236}">
                    <a16:creationId xmlns:a16="http://schemas.microsoft.com/office/drawing/2014/main" id="{CD010893-F2D6-4287-8B22-BFF3ABBB8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46"/>
                <a:ext cx="17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1" name="Rectangle 898">
                <a:extLst>
                  <a:ext uri="{FF2B5EF4-FFF2-40B4-BE49-F238E27FC236}">
                    <a16:creationId xmlns:a16="http://schemas.microsoft.com/office/drawing/2014/main" id="{54477297-CA8D-4E99-92CF-CFBBF3441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6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2" name="Rectangle 899">
                <a:extLst>
                  <a:ext uri="{FF2B5EF4-FFF2-40B4-BE49-F238E27FC236}">
                    <a16:creationId xmlns:a16="http://schemas.microsoft.com/office/drawing/2014/main" id="{59B63FF6-2104-4E75-85BC-F20F09A9E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81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3" name="Rectangle 900">
                <a:extLst>
                  <a:ext uri="{FF2B5EF4-FFF2-40B4-BE49-F238E27FC236}">
                    <a16:creationId xmlns:a16="http://schemas.microsoft.com/office/drawing/2014/main" id="{DF094B73-7F06-41EC-926E-6F6825360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0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4" name="Rectangle 901">
                <a:extLst>
                  <a:ext uri="{FF2B5EF4-FFF2-40B4-BE49-F238E27FC236}">
                    <a16:creationId xmlns:a16="http://schemas.microsoft.com/office/drawing/2014/main" id="{AB6AF6CE-C9B5-4FD6-92B6-5AF63393B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18"/>
                <a:ext cx="17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5" name="Rectangle 902">
                <a:extLst>
                  <a:ext uri="{FF2B5EF4-FFF2-40B4-BE49-F238E27FC236}">
                    <a16:creationId xmlns:a16="http://schemas.microsoft.com/office/drawing/2014/main" id="{F2A0DEDE-9A17-461C-B607-7592998B9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3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6" name="Rectangle 903">
                <a:extLst>
                  <a:ext uri="{FF2B5EF4-FFF2-40B4-BE49-F238E27FC236}">
                    <a16:creationId xmlns:a16="http://schemas.microsoft.com/office/drawing/2014/main" id="{6372B170-8AAE-446A-A0BB-405581033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5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7" name="Rectangle 904">
                <a:extLst>
                  <a:ext uri="{FF2B5EF4-FFF2-40B4-BE49-F238E27FC236}">
                    <a16:creationId xmlns:a16="http://schemas.microsoft.com/office/drawing/2014/main" id="{76398C52-4719-4845-AB32-4D20B42AE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7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8" name="Rectangle 905">
                <a:extLst>
                  <a:ext uri="{FF2B5EF4-FFF2-40B4-BE49-F238E27FC236}">
                    <a16:creationId xmlns:a16="http://schemas.microsoft.com/office/drawing/2014/main" id="{68A15F23-469C-4891-9CD7-1A69B1F28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89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299" name="Rectangle 906">
                <a:extLst>
                  <a:ext uri="{FF2B5EF4-FFF2-40B4-BE49-F238E27FC236}">
                    <a16:creationId xmlns:a16="http://schemas.microsoft.com/office/drawing/2014/main" id="{7339708B-9A03-4402-95FC-CCE0AC37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08"/>
                <a:ext cx="17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0" name="Rectangle 907">
                <a:extLst>
                  <a:ext uri="{FF2B5EF4-FFF2-40B4-BE49-F238E27FC236}">
                    <a16:creationId xmlns:a16="http://schemas.microsoft.com/office/drawing/2014/main" id="{CBD54FEF-8C38-4027-B402-8D810EE4C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2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1" name="Rectangle 908">
                <a:extLst>
                  <a:ext uri="{FF2B5EF4-FFF2-40B4-BE49-F238E27FC236}">
                    <a16:creationId xmlns:a16="http://schemas.microsoft.com/office/drawing/2014/main" id="{360980E1-08C3-4F28-861C-3244634A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43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2" name="Rectangle 909">
                <a:extLst>
                  <a:ext uri="{FF2B5EF4-FFF2-40B4-BE49-F238E27FC236}">
                    <a16:creationId xmlns:a16="http://schemas.microsoft.com/office/drawing/2014/main" id="{009C85C7-8325-4855-8A96-A83591232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6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3" name="Rectangle 910">
                <a:extLst>
                  <a:ext uri="{FF2B5EF4-FFF2-40B4-BE49-F238E27FC236}">
                    <a16:creationId xmlns:a16="http://schemas.microsoft.com/office/drawing/2014/main" id="{156FBE2B-7F9C-45B7-AD22-AC21ECD65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7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4" name="Rectangle 911">
                <a:extLst>
                  <a:ext uri="{FF2B5EF4-FFF2-40B4-BE49-F238E27FC236}">
                    <a16:creationId xmlns:a16="http://schemas.microsoft.com/office/drawing/2014/main" id="{ED61A9CE-E59D-4B06-82F3-0320F2493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97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5" name="Rectangle 912">
                <a:extLst>
                  <a:ext uri="{FF2B5EF4-FFF2-40B4-BE49-F238E27FC236}">
                    <a16:creationId xmlns:a16="http://schemas.microsoft.com/office/drawing/2014/main" id="{57A293B6-B271-459A-B158-9ADFE5B1C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15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6" name="Rectangle 913">
                <a:extLst>
                  <a:ext uri="{FF2B5EF4-FFF2-40B4-BE49-F238E27FC236}">
                    <a16:creationId xmlns:a16="http://schemas.microsoft.com/office/drawing/2014/main" id="{3FAA7F95-6BFC-4398-887A-F8FD6A95D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33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7" name="Rectangle 914">
                <a:extLst>
                  <a:ext uri="{FF2B5EF4-FFF2-40B4-BE49-F238E27FC236}">
                    <a16:creationId xmlns:a16="http://schemas.microsoft.com/office/drawing/2014/main" id="{61FC76EA-246A-4F6D-864A-6513788F1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5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8" name="Rectangle 915">
                <a:extLst>
                  <a:ext uri="{FF2B5EF4-FFF2-40B4-BE49-F238E27FC236}">
                    <a16:creationId xmlns:a16="http://schemas.microsoft.com/office/drawing/2014/main" id="{EB981C70-6261-4E65-9038-4F7CB36BE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6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09" name="Rectangle 916">
                <a:extLst>
                  <a:ext uri="{FF2B5EF4-FFF2-40B4-BE49-F238E27FC236}">
                    <a16:creationId xmlns:a16="http://schemas.microsoft.com/office/drawing/2014/main" id="{D34A2F13-B77E-4419-A06F-6A702E7C5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8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0" name="Rectangle 917">
                <a:extLst>
                  <a:ext uri="{FF2B5EF4-FFF2-40B4-BE49-F238E27FC236}">
                    <a16:creationId xmlns:a16="http://schemas.microsoft.com/office/drawing/2014/main" id="{5D0A397A-1156-47C1-93E4-EF8AFAA15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0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1" name="Rectangle 918">
                <a:extLst>
                  <a:ext uri="{FF2B5EF4-FFF2-40B4-BE49-F238E27FC236}">
                    <a16:creationId xmlns:a16="http://schemas.microsoft.com/office/drawing/2014/main" id="{EC1081A3-BF35-46E8-BFE2-97B56ACE8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2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2" name="Rectangle 919">
                <a:extLst>
                  <a:ext uri="{FF2B5EF4-FFF2-40B4-BE49-F238E27FC236}">
                    <a16:creationId xmlns:a16="http://schemas.microsoft.com/office/drawing/2014/main" id="{BF280FBC-61D5-434D-9F4E-C0656C671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4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3" name="Rectangle 920">
                <a:extLst>
                  <a:ext uri="{FF2B5EF4-FFF2-40B4-BE49-F238E27FC236}">
                    <a16:creationId xmlns:a16="http://schemas.microsoft.com/office/drawing/2014/main" id="{AAD1F3F2-6C7F-489C-BCDE-CD56BB10D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5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4" name="Rectangle 921">
                <a:extLst>
                  <a:ext uri="{FF2B5EF4-FFF2-40B4-BE49-F238E27FC236}">
                    <a16:creationId xmlns:a16="http://schemas.microsoft.com/office/drawing/2014/main" id="{AFFBDC85-2DB4-4650-A2C6-6A8DE12FB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7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5" name="Rectangle 922">
                <a:extLst>
                  <a:ext uri="{FF2B5EF4-FFF2-40B4-BE49-F238E27FC236}">
                    <a16:creationId xmlns:a16="http://schemas.microsoft.com/office/drawing/2014/main" id="{B7E0683B-DEE8-47A2-B6E8-0BE99B25F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9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6" name="Rectangle 923">
                <a:extLst>
                  <a:ext uri="{FF2B5EF4-FFF2-40B4-BE49-F238E27FC236}">
                    <a16:creationId xmlns:a16="http://schemas.microsoft.com/office/drawing/2014/main" id="{C92E4372-4625-46FC-AEDB-ED20C8C34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21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7" name="Rectangle 924">
                <a:extLst>
                  <a:ext uri="{FF2B5EF4-FFF2-40B4-BE49-F238E27FC236}">
                    <a16:creationId xmlns:a16="http://schemas.microsoft.com/office/drawing/2014/main" id="{9B817761-616E-4D62-9CCD-986E23F11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82"/>
                <a:ext cx="1789" cy="54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8" name="Rectangle 925">
                <a:extLst>
                  <a:ext uri="{FF2B5EF4-FFF2-40B4-BE49-F238E27FC236}">
                    <a16:creationId xmlns:a16="http://schemas.microsoft.com/office/drawing/2014/main" id="{6AC452CF-DD5C-4F64-B9C8-955F113C8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73"/>
                <a:ext cx="17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19" name="Rectangle 926">
                <a:extLst>
                  <a:ext uri="{FF2B5EF4-FFF2-40B4-BE49-F238E27FC236}">
                    <a16:creationId xmlns:a16="http://schemas.microsoft.com/office/drawing/2014/main" id="{94FF2222-3F72-4F66-A98D-1ACECAAA1B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692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0" name="Rectangle 927">
                <a:extLst>
                  <a:ext uri="{FF2B5EF4-FFF2-40B4-BE49-F238E27FC236}">
                    <a16:creationId xmlns:a16="http://schemas.microsoft.com/office/drawing/2014/main" id="{3A6CDAF0-CA17-4814-A3A2-2701466B9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10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1" name="Rectangle 928">
                <a:extLst>
                  <a:ext uri="{FF2B5EF4-FFF2-40B4-BE49-F238E27FC236}">
                    <a16:creationId xmlns:a16="http://schemas.microsoft.com/office/drawing/2014/main" id="{FB7D0541-DA98-47E6-A8F8-A60295BA0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28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2" name="Rectangle 929">
                <a:extLst>
                  <a:ext uri="{FF2B5EF4-FFF2-40B4-BE49-F238E27FC236}">
                    <a16:creationId xmlns:a16="http://schemas.microsoft.com/office/drawing/2014/main" id="{3439401A-6A18-448D-9BD5-E8F633474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46"/>
                <a:ext cx="17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3" name="Rectangle 930">
                <a:extLst>
                  <a:ext uri="{FF2B5EF4-FFF2-40B4-BE49-F238E27FC236}">
                    <a16:creationId xmlns:a16="http://schemas.microsoft.com/office/drawing/2014/main" id="{6B257C90-33E3-49B6-B7DE-B190A0C96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6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4" name="Rectangle 931">
                <a:extLst>
                  <a:ext uri="{FF2B5EF4-FFF2-40B4-BE49-F238E27FC236}">
                    <a16:creationId xmlns:a16="http://schemas.microsoft.com/office/drawing/2014/main" id="{2B40947C-874C-4A9A-AA50-38F735A4D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781"/>
                <a:ext cx="1789" cy="1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5" name="Rectangle 932">
                <a:extLst>
                  <a:ext uri="{FF2B5EF4-FFF2-40B4-BE49-F238E27FC236}">
                    <a16:creationId xmlns:a16="http://schemas.microsoft.com/office/drawing/2014/main" id="{AD82A757-657C-4333-8E2C-01E982F01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00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6" name="Rectangle 933">
                <a:extLst>
                  <a:ext uri="{FF2B5EF4-FFF2-40B4-BE49-F238E27FC236}">
                    <a16:creationId xmlns:a16="http://schemas.microsoft.com/office/drawing/2014/main" id="{D529DB66-1C5E-4E3E-8C29-EF2D56090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18"/>
                <a:ext cx="17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7" name="Rectangle 934">
                <a:extLst>
                  <a:ext uri="{FF2B5EF4-FFF2-40B4-BE49-F238E27FC236}">
                    <a16:creationId xmlns:a16="http://schemas.microsoft.com/office/drawing/2014/main" id="{B1B759CB-6B5D-465B-A2F3-65C1CA494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3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8" name="Rectangle 935">
                <a:extLst>
                  <a:ext uri="{FF2B5EF4-FFF2-40B4-BE49-F238E27FC236}">
                    <a16:creationId xmlns:a16="http://schemas.microsoft.com/office/drawing/2014/main" id="{F079C469-4C34-4637-B890-2E3616476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5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29" name="Rectangle 936">
                <a:extLst>
                  <a:ext uri="{FF2B5EF4-FFF2-40B4-BE49-F238E27FC236}">
                    <a16:creationId xmlns:a16="http://schemas.microsoft.com/office/drawing/2014/main" id="{503E7A88-1F64-47F1-8148-38BCA2EF9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7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0" name="Rectangle 937">
                <a:extLst>
                  <a:ext uri="{FF2B5EF4-FFF2-40B4-BE49-F238E27FC236}">
                    <a16:creationId xmlns:a16="http://schemas.microsoft.com/office/drawing/2014/main" id="{897D39DF-7699-4E6E-9730-E2F3FA476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889"/>
                <a:ext cx="1789" cy="1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1" name="Rectangle 938">
                <a:extLst>
                  <a:ext uri="{FF2B5EF4-FFF2-40B4-BE49-F238E27FC236}">
                    <a16:creationId xmlns:a16="http://schemas.microsoft.com/office/drawing/2014/main" id="{1E1CD25D-5302-4D4B-B245-51ED1B493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08"/>
                <a:ext cx="17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2" name="Rectangle 939">
                <a:extLst>
                  <a:ext uri="{FF2B5EF4-FFF2-40B4-BE49-F238E27FC236}">
                    <a16:creationId xmlns:a16="http://schemas.microsoft.com/office/drawing/2014/main" id="{FC414707-0744-4EC4-9672-3DCA6B4F3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2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3" name="Rectangle 940">
                <a:extLst>
                  <a:ext uri="{FF2B5EF4-FFF2-40B4-BE49-F238E27FC236}">
                    <a16:creationId xmlns:a16="http://schemas.microsoft.com/office/drawing/2014/main" id="{5121F7D4-E2C0-4E22-8A66-154809396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43"/>
                <a:ext cx="17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4" name="Rectangle 941">
                <a:extLst>
                  <a:ext uri="{FF2B5EF4-FFF2-40B4-BE49-F238E27FC236}">
                    <a16:creationId xmlns:a16="http://schemas.microsoft.com/office/drawing/2014/main" id="{364495B8-AE77-429F-B4AD-B6C625FB6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61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5" name="Rectangle 942">
                <a:extLst>
                  <a:ext uri="{FF2B5EF4-FFF2-40B4-BE49-F238E27FC236}">
                    <a16:creationId xmlns:a16="http://schemas.microsoft.com/office/drawing/2014/main" id="{DF3060B9-C0F6-436F-AD1D-C31F50C91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79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6" name="Rectangle 943">
                <a:extLst>
                  <a:ext uri="{FF2B5EF4-FFF2-40B4-BE49-F238E27FC236}">
                    <a16:creationId xmlns:a16="http://schemas.microsoft.com/office/drawing/2014/main" id="{402966C9-AEA6-481A-B459-879AA86B8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997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7" name="Rectangle 944">
                <a:extLst>
                  <a:ext uri="{FF2B5EF4-FFF2-40B4-BE49-F238E27FC236}">
                    <a16:creationId xmlns:a16="http://schemas.microsoft.com/office/drawing/2014/main" id="{D0342204-595B-4350-956E-5264A0DDF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15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8" name="Rectangle 945">
                <a:extLst>
                  <a:ext uri="{FF2B5EF4-FFF2-40B4-BE49-F238E27FC236}">
                    <a16:creationId xmlns:a16="http://schemas.microsoft.com/office/drawing/2014/main" id="{DD725B6A-570C-4066-AD6A-33C8523BC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33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39" name="Rectangle 946">
                <a:extLst>
                  <a:ext uri="{FF2B5EF4-FFF2-40B4-BE49-F238E27FC236}">
                    <a16:creationId xmlns:a16="http://schemas.microsoft.com/office/drawing/2014/main" id="{0DFD9515-551D-4F73-B63D-D86CD9DFA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51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0" name="Rectangle 947">
                <a:extLst>
                  <a:ext uri="{FF2B5EF4-FFF2-40B4-BE49-F238E27FC236}">
                    <a16:creationId xmlns:a16="http://schemas.microsoft.com/office/drawing/2014/main" id="{FB9799BC-7DB1-4BC7-8362-00BE2BCDB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69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1" name="Rectangle 948">
                <a:extLst>
                  <a:ext uri="{FF2B5EF4-FFF2-40B4-BE49-F238E27FC236}">
                    <a16:creationId xmlns:a16="http://schemas.microsoft.com/office/drawing/2014/main" id="{6A06B387-3CE8-4539-9D59-37AD4C62E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087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2" name="Rectangle 949">
                <a:extLst>
                  <a:ext uri="{FF2B5EF4-FFF2-40B4-BE49-F238E27FC236}">
                    <a16:creationId xmlns:a16="http://schemas.microsoft.com/office/drawing/2014/main" id="{F107BE9C-CF75-402F-BA8E-882104EBF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05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3" name="Rectangle 950">
                <a:extLst>
                  <a:ext uri="{FF2B5EF4-FFF2-40B4-BE49-F238E27FC236}">
                    <a16:creationId xmlns:a16="http://schemas.microsoft.com/office/drawing/2014/main" id="{8359A2F3-A99E-4E72-99D7-D925F0E39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23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4" name="Rectangle 951">
                <a:extLst>
                  <a:ext uri="{FF2B5EF4-FFF2-40B4-BE49-F238E27FC236}">
                    <a16:creationId xmlns:a16="http://schemas.microsoft.com/office/drawing/2014/main" id="{4BCC0F65-AECD-4589-9EF0-D91B196B2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41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5" name="Rectangle 952">
                <a:extLst>
                  <a:ext uri="{FF2B5EF4-FFF2-40B4-BE49-F238E27FC236}">
                    <a16:creationId xmlns:a16="http://schemas.microsoft.com/office/drawing/2014/main" id="{655F05ED-7E08-4A43-88C6-85FE37AEE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59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6" name="Rectangle 953">
                <a:extLst>
                  <a:ext uri="{FF2B5EF4-FFF2-40B4-BE49-F238E27FC236}">
                    <a16:creationId xmlns:a16="http://schemas.microsoft.com/office/drawing/2014/main" id="{6F0ACB3F-2FE7-4EA1-ACB3-AE914927E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77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7" name="Rectangle 954">
                <a:extLst>
                  <a:ext uri="{FF2B5EF4-FFF2-40B4-BE49-F238E27FC236}">
                    <a16:creationId xmlns:a16="http://schemas.microsoft.com/office/drawing/2014/main" id="{E9C7D8BB-6AE1-4C08-AF26-408AA768F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195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8" name="Rectangle 955">
                <a:extLst>
                  <a:ext uri="{FF2B5EF4-FFF2-40B4-BE49-F238E27FC236}">
                    <a16:creationId xmlns:a16="http://schemas.microsoft.com/office/drawing/2014/main" id="{AE41C8CD-6F91-4377-8AE4-DE5573458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3213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49" name="Rectangle 956">
                <a:extLst>
                  <a:ext uri="{FF2B5EF4-FFF2-40B4-BE49-F238E27FC236}">
                    <a16:creationId xmlns:a16="http://schemas.microsoft.com/office/drawing/2014/main" id="{6BA03726-4F37-4212-A815-7656DDC72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13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0" name="Rectangle 957">
                <a:extLst>
                  <a:ext uri="{FF2B5EF4-FFF2-40B4-BE49-F238E27FC236}">
                    <a16:creationId xmlns:a16="http://schemas.microsoft.com/office/drawing/2014/main" id="{B8F6676E-4727-45F0-AB33-F743A875E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31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1" name="Rectangle 958">
                <a:extLst>
                  <a:ext uri="{FF2B5EF4-FFF2-40B4-BE49-F238E27FC236}">
                    <a16:creationId xmlns:a16="http://schemas.microsoft.com/office/drawing/2014/main" id="{472ACB25-1615-4A43-9DC4-8F0B42967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49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2" name="Rectangle 959">
                <a:extLst>
                  <a:ext uri="{FF2B5EF4-FFF2-40B4-BE49-F238E27FC236}">
                    <a16:creationId xmlns:a16="http://schemas.microsoft.com/office/drawing/2014/main" id="{7E42C393-7A08-4B89-90B8-7525251B0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67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3" name="Rectangle 960">
                <a:extLst>
                  <a:ext uri="{FF2B5EF4-FFF2-40B4-BE49-F238E27FC236}">
                    <a16:creationId xmlns:a16="http://schemas.microsoft.com/office/drawing/2014/main" id="{8EDAC6BC-CFBD-421C-9F15-0F187C64F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85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4" name="Rectangle 961">
                <a:extLst>
                  <a:ext uri="{FF2B5EF4-FFF2-40B4-BE49-F238E27FC236}">
                    <a16:creationId xmlns:a16="http://schemas.microsoft.com/office/drawing/2014/main" id="{50566496-1FC5-4377-A287-A05BA54C9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0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5" name="Rectangle 962">
                <a:extLst>
                  <a:ext uri="{FF2B5EF4-FFF2-40B4-BE49-F238E27FC236}">
                    <a16:creationId xmlns:a16="http://schemas.microsoft.com/office/drawing/2014/main" id="{17543112-15AE-4128-BE06-C921B0558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21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6" name="Rectangle 963">
                <a:extLst>
                  <a:ext uri="{FF2B5EF4-FFF2-40B4-BE49-F238E27FC236}">
                    <a16:creationId xmlns:a16="http://schemas.microsoft.com/office/drawing/2014/main" id="{1A4D2400-9B47-4178-9922-8E97189B1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39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7" name="Rectangle 964">
                <a:extLst>
                  <a:ext uri="{FF2B5EF4-FFF2-40B4-BE49-F238E27FC236}">
                    <a16:creationId xmlns:a16="http://schemas.microsoft.com/office/drawing/2014/main" id="{C63B1DDF-75BC-46B2-AA7B-1A9C687EB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57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8" name="Rectangle 965">
                <a:extLst>
                  <a:ext uri="{FF2B5EF4-FFF2-40B4-BE49-F238E27FC236}">
                    <a16:creationId xmlns:a16="http://schemas.microsoft.com/office/drawing/2014/main" id="{AFF5AE8C-F523-473A-8102-B42198247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7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59" name="Rectangle 966">
                <a:extLst>
                  <a:ext uri="{FF2B5EF4-FFF2-40B4-BE49-F238E27FC236}">
                    <a16:creationId xmlns:a16="http://schemas.microsoft.com/office/drawing/2014/main" id="{A7F602D5-512B-4934-9641-662C0E5B0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9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0" name="Rectangle 967">
                <a:extLst>
                  <a:ext uri="{FF2B5EF4-FFF2-40B4-BE49-F238E27FC236}">
                    <a16:creationId xmlns:a16="http://schemas.microsoft.com/office/drawing/2014/main" id="{C5DF886C-35A0-4D30-8FEB-D4A18DBE7D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1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1" name="Rectangle 968">
                <a:extLst>
                  <a:ext uri="{FF2B5EF4-FFF2-40B4-BE49-F238E27FC236}">
                    <a16:creationId xmlns:a16="http://schemas.microsoft.com/office/drawing/2014/main" id="{9EA71C46-70FD-475A-AA17-E0830F00B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29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2" name="Rectangle 969">
                <a:extLst>
                  <a:ext uri="{FF2B5EF4-FFF2-40B4-BE49-F238E27FC236}">
                    <a16:creationId xmlns:a16="http://schemas.microsoft.com/office/drawing/2014/main" id="{E71EDD86-DE29-4789-999D-921ABB1D6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47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3" name="Rectangle 970">
                <a:extLst>
                  <a:ext uri="{FF2B5EF4-FFF2-40B4-BE49-F238E27FC236}">
                    <a16:creationId xmlns:a16="http://schemas.microsoft.com/office/drawing/2014/main" id="{A598D0C2-748B-4780-951A-0ABDD8913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6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4" name="Rectangle 971">
                <a:extLst>
                  <a:ext uri="{FF2B5EF4-FFF2-40B4-BE49-F238E27FC236}">
                    <a16:creationId xmlns:a16="http://schemas.microsoft.com/office/drawing/2014/main" id="{E2916A55-FE36-4EBF-ABFB-DB9E6AAC7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83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5" name="Rectangle 972">
                <a:extLst>
                  <a:ext uri="{FF2B5EF4-FFF2-40B4-BE49-F238E27FC236}">
                    <a16:creationId xmlns:a16="http://schemas.microsoft.com/office/drawing/2014/main" id="{A5BD5EA3-A531-4C8F-9295-564E26B6B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00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6" name="Rectangle 973">
                <a:extLst>
                  <a:ext uri="{FF2B5EF4-FFF2-40B4-BE49-F238E27FC236}">
                    <a16:creationId xmlns:a16="http://schemas.microsoft.com/office/drawing/2014/main" id="{C4C19D8D-F6DE-41CA-A89D-7F3D7CC22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18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7" name="Rectangle 974">
                <a:extLst>
                  <a:ext uri="{FF2B5EF4-FFF2-40B4-BE49-F238E27FC236}">
                    <a16:creationId xmlns:a16="http://schemas.microsoft.com/office/drawing/2014/main" id="{7EC0AAF6-D626-46CE-A7B3-D02BB8877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36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8" name="Rectangle 975">
                <a:extLst>
                  <a:ext uri="{FF2B5EF4-FFF2-40B4-BE49-F238E27FC236}">
                    <a16:creationId xmlns:a16="http://schemas.microsoft.com/office/drawing/2014/main" id="{6013571E-E3F2-4CD5-9957-EC076E957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54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69" name="Rectangle 976">
                <a:extLst>
                  <a:ext uri="{FF2B5EF4-FFF2-40B4-BE49-F238E27FC236}">
                    <a16:creationId xmlns:a16="http://schemas.microsoft.com/office/drawing/2014/main" id="{B3C85AC2-1988-4DD1-AD80-2550CABA4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72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0" name="Rectangle 977">
                <a:extLst>
                  <a:ext uri="{FF2B5EF4-FFF2-40B4-BE49-F238E27FC236}">
                    <a16:creationId xmlns:a16="http://schemas.microsoft.com/office/drawing/2014/main" id="{C8546DBA-8B49-4305-A9A0-156882A85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90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1" name="Rectangle 978">
                <a:extLst>
                  <a:ext uri="{FF2B5EF4-FFF2-40B4-BE49-F238E27FC236}">
                    <a16:creationId xmlns:a16="http://schemas.microsoft.com/office/drawing/2014/main" id="{A87D1ED4-C74E-4D3C-B7B2-B1FC6EA54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08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2" name="Rectangle 979">
                <a:extLst>
                  <a:ext uri="{FF2B5EF4-FFF2-40B4-BE49-F238E27FC236}">
                    <a16:creationId xmlns:a16="http://schemas.microsoft.com/office/drawing/2014/main" id="{030550C1-ED70-484E-9CD3-7DBF9A134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26"/>
                <a:ext cx="17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3" name="Rectangle 980">
                <a:extLst>
                  <a:ext uri="{FF2B5EF4-FFF2-40B4-BE49-F238E27FC236}">
                    <a16:creationId xmlns:a16="http://schemas.microsoft.com/office/drawing/2014/main" id="{B298D4E8-C820-420B-B0B9-8B9A57BA8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44"/>
                <a:ext cx="1789" cy="1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4" name="Rectangle 981">
                <a:extLst>
                  <a:ext uri="{FF2B5EF4-FFF2-40B4-BE49-F238E27FC236}">
                    <a16:creationId xmlns:a16="http://schemas.microsoft.com/office/drawing/2014/main" id="{26B2D922-AA9B-4367-B84F-A5DA815D8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62"/>
                <a:ext cx="17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5" name="Rectangle 982">
                <a:extLst>
                  <a:ext uri="{FF2B5EF4-FFF2-40B4-BE49-F238E27FC236}">
                    <a16:creationId xmlns:a16="http://schemas.microsoft.com/office/drawing/2014/main" id="{AF2911D2-E849-4C8D-A6EB-92036E7DD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80"/>
                <a:ext cx="1789" cy="1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6" name="Rectangle 983">
                <a:extLst>
                  <a:ext uri="{FF2B5EF4-FFF2-40B4-BE49-F238E27FC236}">
                    <a16:creationId xmlns:a16="http://schemas.microsoft.com/office/drawing/2014/main" id="{8E147A1D-6DA4-43B8-9295-032999F98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98"/>
                <a:ext cx="17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7" name="Rectangle 984">
                <a:extLst>
                  <a:ext uri="{FF2B5EF4-FFF2-40B4-BE49-F238E27FC236}">
                    <a16:creationId xmlns:a16="http://schemas.microsoft.com/office/drawing/2014/main" id="{0BD85A49-83AC-497B-9EFC-403036CD3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716"/>
                <a:ext cx="17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8" name="Rectangle 985">
                <a:extLst>
                  <a:ext uri="{FF2B5EF4-FFF2-40B4-BE49-F238E27FC236}">
                    <a16:creationId xmlns:a16="http://schemas.microsoft.com/office/drawing/2014/main" id="{F32653D5-4B65-4D25-B9C1-175593573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734"/>
                <a:ext cx="1789" cy="1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79" name="Rectangle 986">
                <a:extLst>
                  <a:ext uri="{FF2B5EF4-FFF2-40B4-BE49-F238E27FC236}">
                    <a16:creationId xmlns:a16="http://schemas.microsoft.com/office/drawing/2014/main" id="{D54C5502-A526-4CAF-B4A5-2AB0CF060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752"/>
                <a:ext cx="1789" cy="9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0" name="Rectangle 987">
                <a:extLst>
                  <a:ext uri="{FF2B5EF4-FFF2-40B4-BE49-F238E27FC236}">
                    <a16:creationId xmlns:a16="http://schemas.microsoft.com/office/drawing/2014/main" id="{9FF21AB6-EFB1-4186-BF14-534A00605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22"/>
                <a:ext cx="1789" cy="53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1" name="Rectangle 988">
                <a:extLst>
                  <a:ext uri="{FF2B5EF4-FFF2-40B4-BE49-F238E27FC236}">
                    <a16:creationId xmlns:a16="http://schemas.microsoft.com/office/drawing/2014/main" id="{8FA26967-5EAB-4429-9EFE-C471899416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13"/>
                <a:ext cx="1789" cy="1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2" name="Rectangle 989">
                <a:extLst>
                  <a:ext uri="{FF2B5EF4-FFF2-40B4-BE49-F238E27FC236}">
                    <a16:creationId xmlns:a16="http://schemas.microsoft.com/office/drawing/2014/main" id="{88459385-E373-43C8-9870-EEE5CD6CA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31"/>
                <a:ext cx="17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3" name="Rectangle 990">
                <a:extLst>
                  <a:ext uri="{FF2B5EF4-FFF2-40B4-BE49-F238E27FC236}">
                    <a16:creationId xmlns:a16="http://schemas.microsoft.com/office/drawing/2014/main" id="{6217F899-7BF9-418E-A054-D907CDCFE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49"/>
                <a:ext cx="17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4" name="Rectangle 991">
                <a:extLst>
                  <a:ext uri="{FF2B5EF4-FFF2-40B4-BE49-F238E27FC236}">
                    <a16:creationId xmlns:a16="http://schemas.microsoft.com/office/drawing/2014/main" id="{F703BF27-B66E-4B30-A1A0-D2967367B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67"/>
                <a:ext cx="1789" cy="18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5" name="Rectangle 992">
                <a:extLst>
                  <a:ext uri="{FF2B5EF4-FFF2-40B4-BE49-F238E27FC236}">
                    <a16:creationId xmlns:a16="http://schemas.microsoft.com/office/drawing/2014/main" id="{8DEEFFC1-805C-4254-85E5-BC0B10617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285"/>
                <a:ext cx="17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6" name="Rectangle 993">
                <a:extLst>
                  <a:ext uri="{FF2B5EF4-FFF2-40B4-BE49-F238E27FC236}">
                    <a16:creationId xmlns:a16="http://schemas.microsoft.com/office/drawing/2014/main" id="{0F969E56-0268-4CD6-B109-ECDF80C65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03"/>
                <a:ext cx="1789" cy="1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7" name="Rectangle 994">
                <a:extLst>
                  <a:ext uri="{FF2B5EF4-FFF2-40B4-BE49-F238E27FC236}">
                    <a16:creationId xmlns:a16="http://schemas.microsoft.com/office/drawing/2014/main" id="{12839762-F3D1-4F51-8CB8-8587FE66B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21"/>
                <a:ext cx="17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8" name="Rectangle 995">
                <a:extLst>
                  <a:ext uri="{FF2B5EF4-FFF2-40B4-BE49-F238E27FC236}">
                    <a16:creationId xmlns:a16="http://schemas.microsoft.com/office/drawing/2014/main" id="{0C71E4CA-C851-40DC-A0A5-35849FDAE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39"/>
                <a:ext cx="17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89" name="Rectangle 996">
                <a:extLst>
                  <a:ext uri="{FF2B5EF4-FFF2-40B4-BE49-F238E27FC236}">
                    <a16:creationId xmlns:a16="http://schemas.microsoft.com/office/drawing/2014/main" id="{0304BEBE-C8C0-4CCF-BBA0-50A0B3E05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57"/>
                <a:ext cx="1789" cy="1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0" name="Rectangle 997">
                <a:extLst>
                  <a:ext uri="{FF2B5EF4-FFF2-40B4-BE49-F238E27FC236}">
                    <a16:creationId xmlns:a16="http://schemas.microsoft.com/office/drawing/2014/main" id="{20F851C8-366A-472E-B011-D86B949B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75"/>
                <a:ext cx="17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1" name="Rectangle 998">
                <a:extLst>
                  <a:ext uri="{FF2B5EF4-FFF2-40B4-BE49-F238E27FC236}">
                    <a16:creationId xmlns:a16="http://schemas.microsoft.com/office/drawing/2014/main" id="{9C78649D-45AC-48BA-AB30-2CB761E14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393"/>
                <a:ext cx="1789" cy="1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2" name="Rectangle 999">
                <a:extLst>
                  <a:ext uri="{FF2B5EF4-FFF2-40B4-BE49-F238E27FC236}">
                    <a16:creationId xmlns:a16="http://schemas.microsoft.com/office/drawing/2014/main" id="{507CEE9C-E659-4F3D-A84E-B58A8B77D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11"/>
                <a:ext cx="17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3" name="Rectangle 1000">
                <a:extLst>
                  <a:ext uri="{FF2B5EF4-FFF2-40B4-BE49-F238E27FC236}">
                    <a16:creationId xmlns:a16="http://schemas.microsoft.com/office/drawing/2014/main" id="{3CEA2F1B-B3E1-401F-B979-6D82554C6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29"/>
                <a:ext cx="17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4" name="Rectangle 1001">
                <a:extLst>
                  <a:ext uri="{FF2B5EF4-FFF2-40B4-BE49-F238E27FC236}">
                    <a16:creationId xmlns:a16="http://schemas.microsoft.com/office/drawing/2014/main" id="{6829DBA4-29F2-4D3F-8240-134AD2193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47"/>
                <a:ext cx="1789" cy="18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5" name="Rectangle 1002">
                <a:extLst>
                  <a:ext uri="{FF2B5EF4-FFF2-40B4-BE49-F238E27FC236}">
                    <a16:creationId xmlns:a16="http://schemas.microsoft.com/office/drawing/2014/main" id="{00BD799C-A242-4F30-B3AA-FEEBEE458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65"/>
                <a:ext cx="17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6" name="Rectangle 1003">
                <a:extLst>
                  <a:ext uri="{FF2B5EF4-FFF2-40B4-BE49-F238E27FC236}">
                    <a16:creationId xmlns:a16="http://schemas.microsoft.com/office/drawing/2014/main" id="{E66451C9-C3F8-4AC9-B303-50CBD48B2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483"/>
                <a:ext cx="17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7" name="Rectangle 1004">
                <a:extLst>
                  <a:ext uri="{FF2B5EF4-FFF2-40B4-BE49-F238E27FC236}">
                    <a16:creationId xmlns:a16="http://schemas.microsoft.com/office/drawing/2014/main" id="{D0C56725-1256-463C-B637-8C503B331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00"/>
                <a:ext cx="1789" cy="18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8" name="Rectangle 1005">
                <a:extLst>
                  <a:ext uri="{FF2B5EF4-FFF2-40B4-BE49-F238E27FC236}">
                    <a16:creationId xmlns:a16="http://schemas.microsoft.com/office/drawing/2014/main" id="{4A26AA0B-8536-4731-9FDB-C7161A3E2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18"/>
                <a:ext cx="17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399" name="Rectangle 1006">
                <a:extLst>
                  <a:ext uri="{FF2B5EF4-FFF2-40B4-BE49-F238E27FC236}">
                    <a16:creationId xmlns:a16="http://schemas.microsoft.com/office/drawing/2014/main" id="{11F74C1C-8A47-4A89-804D-9F52FE06C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36"/>
                <a:ext cx="17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0" name="Rectangle 1007">
                <a:extLst>
                  <a:ext uri="{FF2B5EF4-FFF2-40B4-BE49-F238E27FC236}">
                    <a16:creationId xmlns:a16="http://schemas.microsoft.com/office/drawing/2014/main" id="{755BF146-D4C5-4EFB-ABF8-6DC4AED95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54"/>
                <a:ext cx="1789" cy="1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1" name="Rectangle 1008">
                <a:extLst>
                  <a:ext uri="{FF2B5EF4-FFF2-40B4-BE49-F238E27FC236}">
                    <a16:creationId xmlns:a16="http://schemas.microsoft.com/office/drawing/2014/main" id="{A3575475-542D-4CE0-9F0C-C1CD2343C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72"/>
                <a:ext cx="17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2" name="Rectangle 1009">
                <a:extLst>
                  <a:ext uri="{FF2B5EF4-FFF2-40B4-BE49-F238E27FC236}">
                    <a16:creationId xmlns:a16="http://schemas.microsoft.com/office/drawing/2014/main" id="{7CA01095-231E-4B8E-AD57-333D5DFF4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590"/>
                <a:ext cx="17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3403" name="Rectangle 1010">
                <a:extLst>
                  <a:ext uri="{FF2B5EF4-FFF2-40B4-BE49-F238E27FC236}">
                    <a16:creationId xmlns:a16="http://schemas.microsoft.com/office/drawing/2014/main" id="{4DF2B5E9-011E-4E05-95F9-F10D91B94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" y="3608"/>
                <a:ext cx="17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3036" name="Rectangle 1011">
              <a:extLst>
                <a:ext uri="{FF2B5EF4-FFF2-40B4-BE49-F238E27FC236}">
                  <a16:creationId xmlns:a16="http://schemas.microsoft.com/office/drawing/2014/main" id="{17C76EBE-352F-4D90-B8C8-F13AD7A25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626"/>
              <a:ext cx="1789" cy="18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37" name="Rectangle 1012">
              <a:extLst>
                <a:ext uri="{FF2B5EF4-FFF2-40B4-BE49-F238E27FC236}">
                  <a16:creationId xmlns:a16="http://schemas.microsoft.com/office/drawing/2014/main" id="{D13C6F03-84E2-4223-AD0C-F7DB8D851B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644"/>
              <a:ext cx="1789" cy="1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38" name="Rectangle 1013">
              <a:extLst>
                <a:ext uri="{FF2B5EF4-FFF2-40B4-BE49-F238E27FC236}">
                  <a16:creationId xmlns:a16="http://schemas.microsoft.com/office/drawing/2014/main" id="{5AE6A966-2F31-4471-BBA8-7D53598FC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662"/>
              <a:ext cx="1789" cy="18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39" name="Rectangle 1014">
              <a:extLst>
                <a:ext uri="{FF2B5EF4-FFF2-40B4-BE49-F238E27FC236}">
                  <a16:creationId xmlns:a16="http://schemas.microsoft.com/office/drawing/2014/main" id="{A3E5C344-2349-4C7F-A502-4064F3770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680"/>
              <a:ext cx="1789" cy="18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0" name="Rectangle 1015">
              <a:extLst>
                <a:ext uri="{FF2B5EF4-FFF2-40B4-BE49-F238E27FC236}">
                  <a16:creationId xmlns:a16="http://schemas.microsoft.com/office/drawing/2014/main" id="{014222D0-06EB-4DAA-8789-9F5316DD2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698"/>
              <a:ext cx="1789" cy="18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1" name="Rectangle 1016">
              <a:extLst>
                <a:ext uri="{FF2B5EF4-FFF2-40B4-BE49-F238E27FC236}">
                  <a16:creationId xmlns:a16="http://schemas.microsoft.com/office/drawing/2014/main" id="{8B4BBDB2-D906-45C0-832F-08EFD10B6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716"/>
              <a:ext cx="1789" cy="1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2" name="Rectangle 1017">
              <a:extLst>
                <a:ext uri="{FF2B5EF4-FFF2-40B4-BE49-F238E27FC236}">
                  <a16:creationId xmlns:a16="http://schemas.microsoft.com/office/drawing/2014/main" id="{8B85BE19-9907-4472-AB04-C0E86FF6E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734"/>
              <a:ext cx="1789" cy="18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3" name="Rectangle 1018">
              <a:extLst>
                <a:ext uri="{FF2B5EF4-FFF2-40B4-BE49-F238E27FC236}">
                  <a16:creationId xmlns:a16="http://schemas.microsoft.com/office/drawing/2014/main" id="{B388B8F2-5831-4C27-A573-F0F4EE987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4" y="3752"/>
              <a:ext cx="1789" cy="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4" name="Rectangle 1019">
              <a:extLst>
                <a:ext uri="{FF2B5EF4-FFF2-40B4-BE49-F238E27FC236}">
                  <a16:creationId xmlns:a16="http://schemas.microsoft.com/office/drawing/2014/main" id="{1B504A9B-A7A3-4A89-927D-54AF58B07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13"/>
              <a:ext cx="1789" cy="1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5" name="Rectangle 1020">
              <a:extLst>
                <a:ext uri="{FF2B5EF4-FFF2-40B4-BE49-F238E27FC236}">
                  <a16:creationId xmlns:a16="http://schemas.microsoft.com/office/drawing/2014/main" id="{CA10161A-F106-41AC-99BD-2552C715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31"/>
              <a:ext cx="1789" cy="1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6" name="Rectangle 1021">
              <a:extLst>
                <a:ext uri="{FF2B5EF4-FFF2-40B4-BE49-F238E27FC236}">
                  <a16:creationId xmlns:a16="http://schemas.microsoft.com/office/drawing/2014/main" id="{70A48A58-8A97-49DE-94E2-CA4178AA7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49"/>
              <a:ext cx="1789" cy="18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7" name="Rectangle 1022">
              <a:extLst>
                <a:ext uri="{FF2B5EF4-FFF2-40B4-BE49-F238E27FC236}">
                  <a16:creationId xmlns:a16="http://schemas.microsoft.com/office/drawing/2014/main" id="{CDBF99E8-AA09-41E4-A5B6-441888E1C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67"/>
              <a:ext cx="1789" cy="1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8" name="Rectangle 1023">
              <a:extLst>
                <a:ext uri="{FF2B5EF4-FFF2-40B4-BE49-F238E27FC236}">
                  <a16:creationId xmlns:a16="http://schemas.microsoft.com/office/drawing/2014/main" id="{4EA7B836-D562-4525-A052-477768E554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85"/>
              <a:ext cx="1789" cy="1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49" name="Rectangle 1024">
              <a:extLst>
                <a:ext uri="{FF2B5EF4-FFF2-40B4-BE49-F238E27FC236}">
                  <a16:creationId xmlns:a16="http://schemas.microsoft.com/office/drawing/2014/main" id="{91AC4FCF-109B-44D2-9F55-B4BFEE1EC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03"/>
              <a:ext cx="1789" cy="18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0" name="Rectangle 1025">
              <a:extLst>
                <a:ext uri="{FF2B5EF4-FFF2-40B4-BE49-F238E27FC236}">
                  <a16:creationId xmlns:a16="http://schemas.microsoft.com/office/drawing/2014/main" id="{5C555828-9C0D-4394-89FE-F24ECB2BB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21"/>
              <a:ext cx="1789" cy="18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1" name="Rectangle 1026">
              <a:extLst>
                <a:ext uri="{FF2B5EF4-FFF2-40B4-BE49-F238E27FC236}">
                  <a16:creationId xmlns:a16="http://schemas.microsoft.com/office/drawing/2014/main" id="{F6233125-40F9-4E6D-89F3-A5DC4B5B1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39"/>
              <a:ext cx="1789" cy="18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2" name="Rectangle 1027">
              <a:extLst>
                <a:ext uri="{FF2B5EF4-FFF2-40B4-BE49-F238E27FC236}">
                  <a16:creationId xmlns:a16="http://schemas.microsoft.com/office/drawing/2014/main" id="{E9BBD06F-3C90-4076-B858-7417DC152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57"/>
              <a:ext cx="1789" cy="1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3" name="Rectangle 1028">
              <a:extLst>
                <a:ext uri="{FF2B5EF4-FFF2-40B4-BE49-F238E27FC236}">
                  <a16:creationId xmlns:a16="http://schemas.microsoft.com/office/drawing/2014/main" id="{A6D80DD4-41D7-474C-A2AD-598A034A6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75"/>
              <a:ext cx="1789" cy="18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4" name="Rectangle 1029">
              <a:extLst>
                <a:ext uri="{FF2B5EF4-FFF2-40B4-BE49-F238E27FC236}">
                  <a16:creationId xmlns:a16="http://schemas.microsoft.com/office/drawing/2014/main" id="{FA142129-94FC-4F35-B125-B4E8FB334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93"/>
              <a:ext cx="1789" cy="18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5" name="Rectangle 1030">
              <a:extLst>
                <a:ext uri="{FF2B5EF4-FFF2-40B4-BE49-F238E27FC236}">
                  <a16:creationId xmlns:a16="http://schemas.microsoft.com/office/drawing/2014/main" id="{E521D97D-4C8F-4162-AC6E-6475169B2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11"/>
              <a:ext cx="1789" cy="1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6" name="Rectangle 1031">
              <a:extLst>
                <a:ext uri="{FF2B5EF4-FFF2-40B4-BE49-F238E27FC236}">
                  <a16:creationId xmlns:a16="http://schemas.microsoft.com/office/drawing/2014/main" id="{813495FC-8E43-4EBD-9439-E5526860B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29"/>
              <a:ext cx="1789" cy="1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7" name="Rectangle 1032">
              <a:extLst>
                <a:ext uri="{FF2B5EF4-FFF2-40B4-BE49-F238E27FC236}">
                  <a16:creationId xmlns:a16="http://schemas.microsoft.com/office/drawing/2014/main" id="{2DDFFDE4-6023-4727-A4AE-1ECF1B2A6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47"/>
              <a:ext cx="1789" cy="18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8" name="Rectangle 1033">
              <a:extLst>
                <a:ext uri="{FF2B5EF4-FFF2-40B4-BE49-F238E27FC236}">
                  <a16:creationId xmlns:a16="http://schemas.microsoft.com/office/drawing/2014/main" id="{DFC0ABFA-BABA-4A3B-9449-F3D52E0EE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65"/>
              <a:ext cx="1789" cy="18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59" name="Rectangle 1034">
              <a:extLst>
                <a:ext uri="{FF2B5EF4-FFF2-40B4-BE49-F238E27FC236}">
                  <a16:creationId xmlns:a16="http://schemas.microsoft.com/office/drawing/2014/main" id="{2F2954BE-53E9-48E3-8F6F-C693678F5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83"/>
              <a:ext cx="1789" cy="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0" name="Rectangle 1035">
              <a:extLst>
                <a:ext uri="{FF2B5EF4-FFF2-40B4-BE49-F238E27FC236}">
                  <a16:creationId xmlns:a16="http://schemas.microsoft.com/office/drawing/2014/main" id="{224CC819-FAEE-4FB9-B83B-085FD147D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00"/>
              <a:ext cx="1789" cy="18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1" name="Rectangle 1036">
              <a:extLst>
                <a:ext uri="{FF2B5EF4-FFF2-40B4-BE49-F238E27FC236}">
                  <a16:creationId xmlns:a16="http://schemas.microsoft.com/office/drawing/2014/main" id="{B8678ACF-DF1F-478B-8D93-46D7BA3CC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18"/>
              <a:ext cx="1789" cy="1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2" name="Rectangle 1037">
              <a:extLst>
                <a:ext uri="{FF2B5EF4-FFF2-40B4-BE49-F238E27FC236}">
                  <a16:creationId xmlns:a16="http://schemas.microsoft.com/office/drawing/2014/main" id="{60816E1B-34EE-49FF-8661-4C3DCA773D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36"/>
              <a:ext cx="1789" cy="18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3" name="Rectangle 1038">
              <a:extLst>
                <a:ext uri="{FF2B5EF4-FFF2-40B4-BE49-F238E27FC236}">
                  <a16:creationId xmlns:a16="http://schemas.microsoft.com/office/drawing/2014/main" id="{D65640BC-6AF5-43B6-A7AB-7418A81BB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54"/>
              <a:ext cx="1789" cy="18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4" name="Rectangle 1039">
              <a:extLst>
                <a:ext uri="{FF2B5EF4-FFF2-40B4-BE49-F238E27FC236}">
                  <a16:creationId xmlns:a16="http://schemas.microsoft.com/office/drawing/2014/main" id="{73709F60-BB75-4EAE-AF15-044A3ED25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72"/>
              <a:ext cx="1789" cy="1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5" name="Rectangle 1040">
              <a:extLst>
                <a:ext uri="{FF2B5EF4-FFF2-40B4-BE49-F238E27FC236}">
                  <a16:creationId xmlns:a16="http://schemas.microsoft.com/office/drawing/2014/main" id="{62FB7567-F526-4618-8E7B-93D8E902B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90"/>
              <a:ext cx="1789" cy="1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6" name="Rectangle 1041">
              <a:extLst>
                <a:ext uri="{FF2B5EF4-FFF2-40B4-BE49-F238E27FC236}">
                  <a16:creationId xmlns:a16="http://schemas.microsoft.com/office/drawing/2014/main" id="{BE1BD911-A94A-4C7E-81B8-E28E1A09B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08"/>
              <a:ext cx="1789" cy="18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7" name="Rectangle 1042">
              <a:extLst>
                <a:ext uri="{FF2B5EF4-FFF2-40B4-BE49-F238E27FC236}">
                  <a16:creationId xmlns:a16="http://schemas.microsoft.com/office/drawing/2014/main" id="{03A983AF-0C6E-42E8-B0F1-B29025E90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26"/>
              <a:ext cx="1789" cy="18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8" name="Rectangle 1043">
              <a:extLst>
                <a:ext uri="{FF2B5EF4-FFF2-40B4-BE49-F238E27FC236}">
                  <a16:creationId xmlns:a16="http://schemas.microsoft.com/office/drawing/2014/main" id="{2A119D6F-F960-428F-99EB-0C9412030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44"/>
              <a:ext cx="1789" cy="1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69" name="Rectangle 1044">
              <a:extLst>
                <a:ext uri="{FF2B5EF4-FFF2-40B4-BE49-F238E27FC236}">
                  <a16:creationId xmlns:a16="http://schemas.microsoft.com/office/drawing/2014/main" id="{9D628CC3-1D5A-4D1A-B06C-1D81A2729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62"/>
              <a:ext cx="1789" cy="18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0" name="Rectangle 1045">
              <a:extLst>
                <a:ext uri="{FF2B5EF4-FFF2-40B4-BE49-F238E27FC236}">
                  <a16:creationId xmlns:a16="http://schemas.microsoft.com/office/drawing/2014/main" id="{F48BB0B1-12A0-4153-BD63-736FEB5DA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80"/>
              <a:ext cx="1789" cy="18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1" name="Rectangle 1046">
              <a:extLst>
                <a:ext uri="{FF2B5EF4-FFF2-40B4-BE49-F238E27FC236}">
                  <a16:creationId xmlns:a16="http://schemas.microsoft.com/office/drawing/2014/main" id="{07FF9645-6159-4B54-B1E6-BBB815F0E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98"/>
              <a:ext cx="1789" cy="18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2" name="Rectangle 1047">
              <a:extLst>
                <a:ext uri="{FF2B5EF4-FFF2-40B4-BE49-F238E27FC236}">
                  <a16:creationId xmlns:a16="http://schemas.microsoft.com/office/drawing/2014/main" id="{4EC6B0F3-9F80-4C24-8AAE-407794ABE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716"/>
              <a:ext cx="1789" cy="1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3" name="Rectangle 1048">
              <a:extLst>
                <a:ext uri="{FF2B5EF4-FFF2-40B4-BE49-F238E27FC236}">
                  <a16:creationId xmlns:a16="http://schemas.microsoft.com/office/drawing/2014/main" id="{C919B221-2F12-4D21-8375-5AC43EAA9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734"/>
              <a:ext cx="1789" cy="18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4" name="Rectangle 1049">
              <a:extLst>
                <a:ext uri="{FF2B5EF4-FFF2-40B4-BE49-F238E27FC236}">
                  <a16:creationId xmlns:a16="http://schemas.microsoft.com/office/drawing/2014/main" id="{DE6DFBCC-0E27-4DDA-90BD-C4618FFA5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752"/>
              <a:ext cx="1789" cy="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5" name="Rectangle 1050">
              <a:extLst>
                <a:ext uri="{FF2B5EF4-FFF2-40B4-BE49-F238E27FC236}">
                  <a16:creationId xmlns:a16="http://schemas.microsoft.com/office/drawing/2014/main" id="{99B6466D-38AB-48D9-9CAB-5F80D0AF6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22"/>
              <a:ext cx="1789" cy="53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6" name="Rectangle 1051">
              <a:extLst>
                <a:ext uri="{FF2B5EF4-FFF2-40B4-BE49-F238E27FC236}">
                  <a16:creationId xmlns:a16="http://schemas.microsoft.com/office/drawing/2014/main" id="{009F0193-8B58-4A58-BC4A-73612C028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13"/>
              <a:ext cx="1789" cy="1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7" name="Rectangle 1052">
              <a:extLst>
                <a:ext uri="{FF2B5EF4-FFF2-40B4-BE49-F238E27FC236}">
                  <a16:creationId xmlns:a16="http://schemas.microsoft.com/office/drawing/2014/main" id="{0DEB4A2A-63C1-4AD9-B045-0F40CEC50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31"/>
              <a:ext cx="1789" cy="1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8" name="Rectangle 1053">
              <a:extLst>
                <a:ext uri="{FF2B5EF4-FFF2-40B4-BE49-F238E27FC236}">
                  <a16:creationId xmlns:a16="http://schemas.microsoft.com/office/drawing/2014/main" id="{AE4C4BBE-8F43-48C9-BAF0-22BCEBBDA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49"/>
              <a:ext cx="1789" cy="18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79" name="Rectangle 1054">
              <a:extLst>
                <a:ext uri="{FF2B5EF4-FFF2-40B4-BE49-F238E27FC236}">
                  <a16:creationId xmlns:a16="http://schemas.microsoft.com/office/drawing/2014/main" id="{259210C9-3DA1-49A7-9A83-023E0E669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67"/>
              <a:ext cx="1789" cy="1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0" name="Rectangle 1055">
              <a:extLst>
                <a:ext uri="{FF2B5EF4-FFF2-40B4-BE49-F238E27FC236}">
                  <a16:creationId xmlns:a16="http://schemas.microsoft.com/office/drawing/2014/main" id="{1BAE4C66-8D9E-4DF4-AB59-ED5DCAA56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285"/>
              <a:ext cx="1789" cy="1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1" name="Rectangle 1056">
              <a:extLst>
                <a:ext uri="{FF2B5EF4-FFF2-40B4-BE49-F238E27FC236}">
                  <a16:creationId xmlns:a16="http://schemas.microsoft.com/office/drawing/2014/main" id="{5AA56FC8-1691-4453-B1D8-65CADC837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03"/>
              <a:ext cx="1789" cy="18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2" name="Rectangle 1057">
              <a:extLst>
                <a:ext uri="{FF2B5EF4-FFF2-40B4-BE49-F238E27FC236}">
                  <a16:creationId xmlns:a16="http://schemas.microsoft.com/office/drawing/2014/main" id="{703372BE-8EA8-4359-A9F6-0D9FFA70B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21"/>
              <a:ext cx="1789" cy="18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3" name="Rectangle 1058">
              <a:extLst>
                <a:ext uri="{FF2B5EF4-FFF2-40B4-BE49-F238E27FC236}">
                  <a16:creationId xmlns:a16="http://schemas.microsoft.com/office/drawing/2014/main" id="{2CA6AC03-02F8-4B6B-B825-C7E17B75D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39"/>
              <a:ext cx="1789" cy="18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4" name="Rectangle 1059">
              <a:extLst>
                <a:ext uri="{FF2B5EF4-FFF2-40B4-BE49-F238E27FC236}">
                  <a16:creationId xmlns:a16="http://schemas.microsoft.com/office/drawing/2014/main" id="{9BA2043D-9C8E-4EFC-A156-E02717AC5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57"/>
              <a:ext cx="1789" cy="1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5" name="Rectangle 1060">
              <a:extLst>
                <a:ext uri="{FF2B5EF4-FFF2-40B4-BE49-F238E27FC236}">
                  <a16:creationId xmlns:a16="http://schemas.microsoft.com/office/drawing/2014/main" id="{2372A6F0-6405-4118-8623-AC1617BD5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75"/>
              <a:ext cx="1789" cy="18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6" name="Rectangle 1061">
              <a:extLst>
                <a:ext uri="{FF2B5EF4-FFF2-40B4-BE49-F238E27FC236}">
                  <a16:creationId xmlns:a16="http://schemas.microsoft.com/office/drawing/2014/main" id="{E37B1E4E-B372-469C-AD69-E61F244FC7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393"/>
              <a:ext cx="1789" cy="18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7" name="Rectangle 1062">
              <a:extLst>
                <a:ext uri="{FF2B5EF4-FFF2-40B4-BE49-F238E27FC236}">
                  <a16:creationId xmlns:a16="http://schemas.microsoft.com/office/drawing/2014/main" id="{DC89E16A-4BE6-493C-A1A0-F18602595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11"/>
              <a:ext cx="1789" cy="1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8" name="Rectangle 1063">
              <a:extLst>
                <a:ext uri="{FF2B5EF4-FFF2-40B4-BE49-F238E27FC236}">
                  <a16:creationId xmlns:a16="http://schemas.microsoft.com/office/drawing/2014/main" id="{0CE3B186-4BA3-4F99-BD80-1BDCAD0AA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29"/>
              <a:ext cx="1789" cy="1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89" name="Rectangle 1064">
              <a:extLst>
                <a:ext uri="{FF2B5EF4-FFF2-40B4-BE49-F238E27FC236}">
                  <a16:creationId xmlns:a16="http://schemas.microsoft.com/office/drawing/2014/main" id="{931FBB32-9D3C-4FE9-B104-247AEB2C1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47"/>
              <a:ext cx="1789" cy="18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0" name="Rectangle 1065">
              <a:extLst>
                <a:ext uri="{FF2B5EF4-FFF2-40B4-BE49-F238E27FC236}">
                  <a16:creationId xmlns:a16="http://schemas.microsoft.com/office/drawing/2014/main" id="{41FB88C1-390B-4D84-8776-19BADC93B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65"/>
              <a:ext cx="1789" cy="18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1" name="Rectangle 1066">
              <a:extLst>
                <a:ext uri="{FF2B5EF4-FFF2-40B4-BE49-F238E27FC236}">
                  <a16:creationId xmlns:a16="http://schemas.microsoft.com/office/drawing/2014/main" id="{3A1E6310-ECC8-4B25-BE66-C535D1903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483"/>
              <a:ext cx="1789" cy="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2" name="Rectangle 1067">
              <a:extLst>
                <a:ext uri="{FF2B5EF4-FFF2-40B4-BE49-F238E27FC236}">
                  <a16:creationId xmlns:a16="http://schemas.microsoft.com/office/drawing/2014/main" id="{8AA33C80-0A70-470D-8750-8D1427BD5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00"/>
              <a:ext cx="1789" cy="18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3" name="Rectangle 1068">
              <a:extLst>
                <a:ext uri="{FF2B5EF4-FFF2-40B4-BE49-F238E27FC236}">
                  <a16:creationId xmlns:a16="http://schemas.microsoft.com/office/drawing/2014/main" id="{6B94E42A-4B9C-4200-BFFC-411D98821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18"/>
              <a:ext cx="1789" cy="1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4" name="Rectangle 1069">
              <a:extLst>
                <a:ext uri="{FF2B5EF4-FFF2-40B4-BE49-F238E27FC236}">
                  <a16:creationId xmlns:a16="http://schemas.microsoft.com/office/drawing/2014/main" id="{3B42B046-79AA-41E9-B04A-F095E2AAE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36"/>
              <a:ext cx="1789" cy="18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5" name="Rectangle 1070">
              <a:extLst>
                <a:ext uri="{FF2B5EF4-FFF2-40B4-BE49-F238E27FC236}">
                  <a16:creationId xmlns:a16="http://schemas.microsoft.com/office/drawing/2014/main" id="{3A24A7B4-4D3C-47AE-AB7A-80ECEAF83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54"/>
              <a:ext cx="1789" cy="18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6" name="Rectangle 1071">
              <a:extLst>
                <a:ext uri="{FF2B5EF4-FFF2-40B4-BE49-F238E27FC236}">
                  <a16:creationId xmlns:a16="http://schemas.microsoft.com/office/drawing/2014/main" id="{7B42A504-A9E8-422F-AD8C-F3D5E727B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72"/>
              <a:ext cx="1789" cy="1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7" name="Rectangle 1072">
              <a:extLst>
                <a:ext uri="{FF2B5EF4-FFF2-40B4-BE49-F238E27FC236}">
                  <a16:creationId xmlns:a16="http://schemas.microsoft.com/office/drawing/2014/main" id="{8F2DFB3A-21B3-409F-90E4-8AFA4A176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590"/>
              <a:ext cx="1789" cy="1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8" name="Rectangle 1073">
              <a:extLst>
                <a:ext uri="{FF2B5EF4-FFF2-40B4-BE49-F238E27FC236}">
                  <a16:creationId xmlns:a16="http://schemas.microsoft.com/office/drawing/2014/main" id="{292E8EAE-BB32-4E09-83DE-00ACB98BE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08"/>
              <a:ext cx="1789" cy="18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099" name="Rectangle 1074">
              <a:extLst>
                <a:ext uri="{FF2B5EF4-FFF2-40B4-BE49-F238E27FC236}">
                  <a16:creationId xmlns:a16="http://schemas.microsoft.com/office/drawing/2014/main" id="{4855FED1-878E-42E8-AF17-4A6825318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26"/>
              <a:ext cx="1789" cy="18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0" name="Rectangle 1075">
              <a:extLst>
                <a:ext uri="{FF2B5EF4-FFF2-40B4-BE49-F238E27FC236}">
                  <a16:creationId xmlns:a16="http://schemas.microsoft.com/office/drawing/2014/main" id="{E4ECD3D6-CA24-4529-8A22-B54CB55B6E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44"/>
              <a:ext cx="1789" cy="1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1" name="Rectangle 1076">
              <a:extLst>
                <a:ext uri="{FF2B5EF4-FFF2-40B4-BE49-F238E27FC236}">
                  <a16:creationId xmlns:a16="http://schemas.microsoft.com/office/drawing/2014/main" id="{E1099CA4-927B-4E36-8A69-7FFF96D26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62"/>
              <a:ext cx="1789" cy="18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2" name="Rectangle 1077">
              <a:extLst>
                <a:ext uri="{FF2B5EF4-FFF2-40B4-BE49-F238E27FC236}">
                  <a16:creationId xmlns:a16="http://schemas.microsoft.com/office/drawing/2014/main" id="{B6806DAC-47BF-49E4-87DF-7C4A01E363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80"/>
              <a:ext cx="1789" cy="18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3" name="Rectangle 1078">
              <a:extLst>
                <a:ext uri="{FF2B5EF4-FFF2-40B4-BE49-F238E27FC236}">
                  <a16:creationId xmlns:a16="http://schemas.microsoft.com/office/drawing/2014/main" id="{26C4755D-8CA8-4C76-973F-3F7C96834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698"/>
              <a:ext cx="1789" cy="18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4" name="Rectangle 1079">
              <a:extLst>
                <a:ext uri="{FF2B5EF4-FFF2-40B4-BE49-F238E27FC236}">
                  <a16:creationId xmlns:a16="http://schemas.microsoft.com/office/drawing/2014/main" id="{D19E36BE-18EC-4A81-B5DF-88D18E5C7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716"/>
              <a:ext cx="1789" cy="1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5" name="Rectangle 1080">
              <a:extLst>
                <a:ext uri="{FF2B5EF4-FFF2-40B4-BE49-F238E27FC236}">
                  <a16:creationId xmlns:a16="http://schemas.microsoft.com/office/drawing/2014/main" id="{A3377D5C-4F76-4CE8-9118-AC681648A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734"/>
              <a:ext cx="1789" cy="18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6" name="Rectangle 1081">
              <a:extLst>
                <a:ext uri="{FF2B5EF4-FFF2-40B4-BE49-F238E27FC236}">
                  <a16:creationId xmlns:a16="http://schemas.microsoft.com/office/drawing/2014/main" id="{6EDAE139-A345-46A1-9A92-064215C60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3" y="3752"/>
              <a:ext cx="1789" cy="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7" name="Rectangle 1082">
              <a:extLst>
                <a:ext uri="{FF2B5EF4-FFF2-40B4-BE49-F238E27FC236}">
                  <a16:creationId xmlns:a16="http://schemas.microsoft.com/office/drawing/2014/main" id="{5D938CC9-51F1-43EA-8811-ECCB3DFDD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13"/>
              <a:ext cx="1789" cy="1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8" name="Rectangle 1083">
              <a:extLst>
                <a:ext uri="{FF2B5EF4-FFF2-40B4-BE49-F238E27FC236}">
                  <a16:creationId xmlns:a16="http://schemas.microsoft.com/office/drawing/2014/main" id="{27C7E444-8933-4FE4-97DA-A14444FE55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31"/>
              <a:ext cx="1789" cy="1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09" name="Rectangle 1084">
              <a:extLst>
                <a:ext uri="{FF2B5EF4-FFF2-40B4-BE49-F238E27FC236}">
                  <a16:creationId xmlns:a16="http://schemas.microsoft.com/office/drawing/2014/main" id="{C8C889C4-F09F-4269-861B-DA8D4E1BC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49"/>
              <a:ext cx="1789" cy="18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0" name="Rectangle 1085">
              <a:extLst>
                <a:ext uri="{FF2B5EF4-FFF2-40B4-BE49-F238E27FC236}">
                  <a16:creationId xmlns:a16="http://schemas.microsoft.com/office/drawing/2014/main" id="{1F8B03A7-A085-45F4-A0A7-53BD19F9D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67"/>
              <a:ext cx="1789" cy="1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1" name="Rectangle 1086">
              <a:extLst>
                <a:ext uri="{FF2B5EF4-FFF2-40B4-BE49-F238E27FC236}">
                  <a16:creationId xmlns:a16="http://schemas.microsoft.com/office/drawing/2014/main" id="{D160FEA1-24AB-4C8A-855B-6791FB3C5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85"/>
              <a:ext cx="1789" cy="1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2" name="Rectangle 1087">
              <a:extLst>
                <a:ext uri="{FF2B5EF4-FFF2-40B4-BE49-F238E27FC236}">
                  <a16:creationId xmlns:a16="http://schemas.microsoft.com/office/drawing/2014/main" id="{C6CC657B-FC2D-47C5-9200-2D58E6E6A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03"/>
              <a:ext cx="1789" cy="18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3" name="Rectangle 1088">
              <a:extLst>
                <a:ext uri="{FF2B5EF4-FFF2-40B4-BE49-F238E27FC236}">
                  <a16:creationId xmlns:a16="http://schemas.microsoft.com/office/drawing/2014/main" id="{E1ACDC2F-E808-4252-9A45-83D26C2B8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21"/>
              <a:ext cx="1789" cy="18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4" name="Rectangle 1089">
              <a:extLst>
                <a:ext uri="{FF2B5EF4-FFF2-40B4-BE49-F238E27FC236}">
                  <a16:creationId xmlns:a16="http://schemas.microsoft.com/office/drawing/2014/main" id="{4346CDE9-FAF1-4F72-875A-C17E1D330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39"/>
              <a:ext cx="1789" cy="18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5" name="Rectangle 1090">
              <a:extLst>
                <a:ext uri="{FF2B5EF4-FFF2-40B4-BE49-F238E27FC236}">
                  <a16:creationId xmlns:a16="http://schemas.microsoft.com/office/drawing/2014/main" id="{542821A8-E128-49CC-9D20-A423CEF17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57"/>
              <a:ext cx="1789" cy="1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6" name="Rectangle 1091">
              <a:extLst>
                <a:ext uri="{FF2B5EF4-FFF2-40B4-BE49-F238E27FC236}">
                  <a16:creationId xmlns:a16="http://schemas.microsoft.com/office/drawing/2014/main" id="{3FD54C49-D5DF-46DB-90AC-5EB4674D5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75"/>
              <a:ext cx="1789" cy="18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7" name="Rectangle 1092">
              <a:extLst>
                <a:ext uri="{FF2B5EF4-FFF2-40B4-BE49-F238E27FC236}">
                  <a16:creationId xmlns:a16="http://schemas.microsoft.com/office/drawing/2014/main" id="{3AEAE2FF-DE54-45F3-BC7D-634CEEA9F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93"/>
              <a:ext cx="1789" cy="18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8" name="Rectangle 1093">
              <a:extLst>
                <a:ext uri="{FF2B5EF4-FFF2-40B4-BE49-F238E27FC236}">
                  <a16:creationId xmlns:a16="http://schemas.microsoft.com/office/drawing/2014/main" id="{AD94CC25-0446-4202-B56D-4075D6000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11"/>
              <a:ext cx="1789" cy="1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19" name="Rectangle 1094">
              <a:extLst>
                <a:ext uri="{FF2B5EF4-FFF2-40B4-BE49-F238E27FC236}">
                  <a16:creationId xmlns:a16="http://schemas.microsoft.com/office/drawing/2014/main" id="{8D591225-3453-4881-835A-2E027C8FD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29"/>
              <a:ext cx="1789" cy="1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0" name="Rectangle 1095">
              <a:extLst>
                <a:ext uri="{FF2B5EF4-FFF2-40B4-BE49-F238E27FC236}">
                  <a16:creationId xmlns:a16="http://schemas.microsoft.com/office/drawing/2014/main" id="{AFEB0708-1B9D-49B5-9CC2-8B470BA40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47"/>
              <a:ext cx="1789" cy="18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1" name="Rectangle 1096">
              <a:extLst>
                <a:ext uri="{FF2B5EF4-FFF2-40B4-BE49-F238E27FC236}">
                  <a16:creationId xmlns:a16="http://schemas.microsoft.com/office/drawing/2014/main" id="{4930C52A-1C51-4401-8A38-B0B322C66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65"/>
              <a:ext cx="1789" cy="18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2" name="Rectangle 1097">
              <a:extLst>
                <a:ext uri="{FF2B5EF4-FFF2-40B4-BE49-F238E27FC236}">
                  <a16:creationId xmlns:a16="http://schemas.microsoft.com/office/drawing/2014/main" id="{AD19FBEF-B562-4B2E-9772-E8C3DEEE7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83"/>
              <a:ext cx="1789" cy="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3" name="Rectangle 1098">
              <a:extLst>
                <a:ext uri="{FF2B5EF4-FFF2-40B4-BE49-F238E27FC236}">
                  <a16:creationId xmlns:a16="http://schemas.microsoft.com/office/drawing/2014/main" id="{AFE67712-71B0-4C73-9D6B-BAE9CCB97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00"/>
              <a:ext cx="1789" cy="18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4" name="Rectangle 1099">
              <a:extLst>
                <a:ext uri="{FF2B5EF4-FFF2-40B4-BE49-F238E27FC236}">
                  <a16:creationId xmlns:a16="http://schemas.microsoft.com/office/drawing/2014/main" id="{29B06791-E95F-4E89-9AA3-8F12D11E3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18"/>
              <a:ext cx="1789" cy="1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5" name="Rectangle 1100">
              <a:extLst>
                <a:ext uri="{FF2B5EF4-FFF2-40B4-BE49-F238E27FC236}">
                  <a16:creationId xmlns:a16="http://schemas.microsoft.com/office/drawing/2014/main" id="{37D739E8-2099-4B98-8451-A5A55030D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36"/>
              <a:ext cx="1789" cy="18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6" name="Rectangle 1101">
              <a:extLst>
                <a:ext uri="{FF2B5EF4-FFF2-40B4-BE49-F238E27FC236}">
                  <a16:creationId xmlns:a16="http://schemas.microsoft.com/office/drawing/2014/main" id="{3D536827-DC54-46B8-89F9-B74E9A4FC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54"/>
              <a:ext cx="1789" cy="18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7" name="Rectangle 1102">
              <a:extLst>
                <a:ext uri="{FF2B5EF4-FFF2-40B4-BE49-F238E27FC236}">
                  <a16:creationId xmlns:a16="http://schemas.microsoft.com/office/drawing/2014/main" id="{EB93C7F4-C902-4BCA-B99F-0A97F9B27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72"/>
              <a:ext cx="1789" cy="1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8" name="Rectangle 1103">
              <a:extLst>
                <a:ext uri="{FF2B5EF4-FFF2-40B4-BE49-F238E27FC236}">
                  <a16:creationId xmlns:a16="http://schemas.microsoft.com/office/drawing/2014/main" id="{3A623D1B-327A-45FA-8FF0-C9BA5E45C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90"/>
              <a:ext cx="1789" cy="1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29" name="Rectangle 1104">
              <a:extLst>
                <a:ext uri="{FF2B5EF4-FFF2-40B4-BE49-F238E27FC236}">
                  <a16:creationId xmlns:a16="http://schemas.microsoft.com/office/drawing/2014/main" id="{D0A19298-F273-42CE-8708-25A4C0A18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08"/>
              <a:ext cx="1789" cy="18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0" name="Rectangle 1105">
              <a:extLst>
                <a:ext uri="{FF2B5EF4-FFF2-40B4-BE49-F238E27FC236}">
                  <a16:creationId xmlns:a16="http://schemas.microsoft.com/office/drawing/2014/main" id="{14580062-64A5-4B2C-84F5-E33F61399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26"/>
              <a:ext cx="1789" cy="18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1" name="Rectangle 1106">
              <a:extLst>
                <a:ext uri="{FF2B5EF4-FFF2-40B4-BE49-F238E27FC236}">
                  <a16:creationId xmlns:a16="http://schemas.microsoft.com/office/drawing/2014/main" id="{46C98AF0-D134-40FA-AF9C-68B248575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44"/>
              <a:ext cx="1789" cy="1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2" name="Rectangle 1107">
              <a:extLst>
                <a:ext uri="{FF2B5EF4-FFF2-40B4-BE49-F238E27FC236}">
                  <a16:creationId xmlns:a16="http://schemas.microsoft.com/office/drawing/2014/main" id="{0F486A8A-B55C-49CE-8FE9-71E3791B1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62"/>
              <a:ext cx="1789" cy="18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3" name="Rectangle 1108">
              <a:extLst>
                <a:ext uri="{FF2B5EF4-FFF2-40B4-BE49-F238E27FC236}">
                  <a16:creationId xmlns:a16="http://schemas.microsoft.com/office/drawing/2014/main" id="{F363A706-C3CB-49A8-88EB-285000578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80"/>
              <a:ext cx="1789" cy="18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4" name="Rectangle 1109">
              <a:extLst>
                <a:ext uri="{FF2B5EF4-FFF2-40B4-BE49-F238E27FC236}">
                  <a16:creationId xmlns:a16="http://schemas.microsoft.com/office/drawing/2014/main" id="{5E350777-8902-47AB-B552-6BFEDB984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98"/>
              <a:ext cx="1789" cy="18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5" name="Rectangle 1110">
              <a:extLst>
                <a:ext uri="{FF2B5EF4-FFF2-40B4-BE49-F238E27FC236}">
                  <a16:creationId xmlns:a16="http://schemas.microsoft.com/office/drawing/2014/main" id="{FB8617EF-4A7B-4053-807C-AEF701D3B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716"/>
              <a:ext cx="1789" cy="1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6" name="Rectangle 1111">
              <a:extLst>
                <a:ext uri="{FF2B5EF4-FFF2-40B4-BE49-F238E27FC236}">
                  <a16:creationId xmlns:a16="http://schemas.microsoft.com/office/drawing/2014/main" id="{98C0B237-1BFF-436A-A56F-2BAE9A23B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734"/>
              <a:ext cx="1789" cy="18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7" name="Rectangle 1112">
              <a:extLst>
                <a:ext uri="{FF2B5EF4-FFF2-40B4-BE49-F238E27FC236}">
                  <a16:creationId xmlns:a16="http://schemas.microsoft.com/office/drawing/2014/main" id="{20CC810E-1EDB-44CB-B869-346996134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752"/>
              <a:ext cx="1789" cy="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8" name="Rectangle 1113">
              <a:extLst>
                <a:ext uri="{FF2B5EF4-FFF2-40B4-BE49-F238E27FC236}">
                  <a16:creationId xmlns:a16="http://schemas.microsoft.com/office/drawing/2014/main" id="{902D29AB-2632-4EE4-BAB2-45A347977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22"/>
              <a:ext cx="1789" cy="53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39" name="Rectangle 1114">
              <a:extLst>
                <a:ext uri="{FF2B5EF4-FFF2-40B4-BE49-F238E27FC236}">
                  <a16:creationId xmlns:a16="http://schemas.microsoft.com/office/drawing/2014/main" id="{1CF73EB4-5C80-4634-8421-BE438506F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13"/>
              <a:ext cx="1789" cy="18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0" name="Rectangle 1115">
              <a:extLst>
                <a:ext uri="{FF2B5EF4-FFF2-40B4-BE49-F238E27FC236}">
                  <a16:creationId xmlns:a16="http://schemas.microsoft.com/office/drawing/2014/main" id="{2E52CE30-0585-4098-826F-2DAC9C131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31"/>
              <a:ext cx="1789" cy="18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1" name="Rectangle 1116">
              <a:extLst>
                <a:ext uri="{FF2B5EF4-FFF2-40B4-BE49-F238E27FC236}">
                  <a16:creationId xmlns:a16="http://schemas.microsoft.com/office/drawing/2014/main" id="{A3950BD2-9044-4F7E-912F-D6B105A0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49"/>
              <a:ext cx="1789" cy="18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2" name="Rectangle 1117">
              <a:extLst>
                <a:ext uri="{FF2B5EF4-FFF2-40B4-BE49-F238E27FC236}">
                  <a16:creationId xmlns:a16="http://schemas.microsoft.com/office/drawing/2014/main" id="{DC43AD1D-BD8F-43F2-B220-DE78BC1C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67"/>
              <a:ext cx="1789" cy="1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3" name="Rectangle 1118">
              <a:extLst>
                <a:ext uri="{FF2B5EF4-FFF2-40B4-BE49-F238E27FC236}">
                  <a16:creationId xmlns:a16="http://schemas.microsoft.com/office/drawing/2014/main" id="{201BFCB3-0BF2-4598-B9BC-7D06904F91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285"/>
              <a:ext cx="1789" cy="18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4" name="Rectangle 1119">
              <a:extLst>
                <a:ext uri="{FF2B5EF4-FFF2-40B4-BE49-F238E27FC236}">
                  <a16:creationId xmlns:a16="http://schemas.microsoft.com/office/drawing/2014/main" id="{E1CE31D6-F59C-41EB-9A72-CDAA29DB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03"/>
              <a:ext cx="1789" cy="18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5" name="Rectangle 1120">
              <a:extLst>
                <a:ext uri="{FF2B5EF4-FFF2-40B4-BE49-F238E27FC236}">
                  <a16:creationId xmlns:a16="http://schemas.microsoft.com/office/drawing/2014/main" id="{769AED31-D3F8-4415-96BB-7E07823C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21"/>
              <a:ext cx="1789" cy="18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6" name="Rectangle 1121">
              <a:extLst>
                <a:ext uri="{FF2B5EF4-FFF2-40B4-BE49-F238E27FC236}">
                  <a16:creationId xmlns:a16="http://schemas.microsoft.com/office/drawing/2014/main" id="{5A090F98-07C2-4BC3-B6BD-512E6F003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39"/>
              <a:ext cx="1789" cy="18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7" name="Rectangle 1122">
              <a:extLst>
                <a:ext uri="{FF2B5EF4-FFF2-40B4-BE49-F238E27FC236}">
                  <a16:creationId xmlns:a16="http://schemas.microsoft.com/office/drawing/2014/main" id="{573FC15D-6A9F-417A-B080-95743042F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57"/>
              <a:ext cx="1789" cy="18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8" name="Rectangle 1123">
              <a:extLst>
                <a:ext uri="{FF2B5EF4-FFF2-40B4-BE49-F238E27FC236}">
                  <a16:creationId xmlns:a16="http://schemas.microsoft.com/office/drawing/2014/main" id="{111FA323-045C-4EF4-BD84-B2CFCCCE3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75"/>
              <a:ext cx="1789" cy="18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49" name="Rectangle 1124">
              <a:extLst>
                <a:ext uri="{FF2B5EF4-FFF2-40B4-BE49-F238E27FC236}">
                  <a16:creationId xmlns:a16="http://schemas.microsoft.com/office/drawing/2014/main" id="{6BF746D6-B46D-4319-876F-8D50DC2504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393"/>
              <a:ext cx="1789" cy="18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0" name="Rectangle 1125">
              <a:extLst>
                <a:ext uri="{FF2B5EF4-FFF2-40B4-BE49-F238E27FC236}">
                  <a16:creationId xmlns:a16="http://schemas.microsoft.com/office/drawing/2014/main" id="{C8639F2D-74E8-431F-A208-C73C67D50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11"/>
              <a:ext cx="1789" cy="18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1" name="Rectangle 1126">
              <a:extLst>
                <a:ext uri="{FF2B5EF4-FFF2-40B4-BE49-F238E27FC236}">
                  <a16:creationId xmlns:a16="http://schemas.microsoft.com/office/drawing/2014/main" id="{2957EC7A-E39B-4799-8D6E-84A93571B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29"/>
              <a:ext cx="1789" cy="1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2" name="Rectangle 1127">
              <a:extLst>
                <a:ext uri="{FF2B5EF4-FFF2-40B4-BE49-F238E27FC236}">
                  <a16:creationId xmlns:a16="http://schemas.microsoft.com/office/drawing/2014/main" id="{765428C3-2B33-436E-BE22-667F27A34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47"/>
              <a:ext cx="1789" cy="18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3" name="Rectangle 1128">
              <a:extLst>
                <a:ext uri="{FF2B5EF4-FFF2-40B4-BE49-F238E27FC236}">
                  <a16:creationId xmlns:a16="http://schemas.microsoft.com/office/drawing/2014/main" id="{0E74BAC0-E675-4671-A272-8682CE0E4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65"/>
              <a:ext cx="1789" cy="18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4" name="Rectangle 1129">
              <a:extLst>
                <a:ext uri="{FF2B5EF4-FFF2-40B4-BE49-F238E27FC236}">
                  <a16:creationId xmlns:a16="http://schemas.microsoft.com/office/drawing/2014/main" id="{FABA3B06-C2BC-4BD0-98FB-96AA250FB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483"/>
              <a:ext cx="1789" cy="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5" name="Rectangle 1130">
              <a:extLst>
                <a:ext uri="{FF2B5EF4-FFF2-40B4-BE49-F238E27FC236}">
                  <a16:creationId xmlns:a16="http://schemas.microsoft.com/office/drawing/2014/main" id="{54369659-F73E-4064-9CB6-E77F4BAF2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00"/>
              <a:ext cx="1789" cy="18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6" name="Rectangle 1131">
              <a:extLst>
                <a:ext uri="{FF2B5EF4-FFF2-40B4-BE49-F238E27FC236}">
                  <a16:creationId xmlns:a16="http://schemas.microsoft.com/office/drawing/2014/main" id="{E2133EA0-8954-497F-A7EB-5ACDCD1B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18"/>
              <a:ext cx="1789" cy="18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7" name="Rectangle 1132">
              <a:extLst>
                <a:ext uri="{FF2B5EF4-FFF2-40B4-BE49-F238E27FC236}">
                  <a16:creationId xmlns:a16="http://schemas.microsoft.com/office/drawing/2014/main" id="{FB5FCF53-A10C-42A1-8EFE-B36648057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36"/>
              <a:ext cx="1789" cy="18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8" name="Rectangle 1133">
              <a:extLst>
                <a:ext uri="{FF2B5EF4-FFF2-40B4-BE49-F238E27FC236}">
                  <a16:creationId xmlns:a16="http://schemas.microsoft.com/office/drawing/2014/main" id="{3025AC94-368A-4544-90FF-9B52AD719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54"/>
              <a:ext cx="1789" cy="18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59" name="Rectangle 1134">
              <a:extLst>
                <a:ext uri="{FF2B5EF4-FFF2-40B4-BE49-F238E27FC236}">
                  <a16:creationId xmlns:a16="http://schemas.microsoft.com/office/drawing/2014/main" id="{09DA0A73-5310-4554-9733-4D1E4C6A00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72"/>
              <a:ext cx="1789" cy="18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0" name="Rectangle 1135">
              <a:extLst>
                <a:ext uri="{FF2B5EF4-FFF2-40B4-BE49-F238E27FC236}">
                  <a16:creationId xmlns:a16="http://schemas.microsoft.com/office/drawing/2014/main" id="{B11460D4-FE53-49AB-8E1F-243F53C48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590"/>
              <a:ext cx="1789" cy="1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1" name="Rectangle 1136">
              <a:extLst>
                <a:ext uri="{FF2B5EF4-FFF2-40B4-BE49-F238E27FC236}">
                  <a16:creationId xmlns:a16="http://schemas.microsoft.com/office/drawing/2014/main" id="{7F3929EC-19C2-499B-BB62-9630E71A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08"/>
              <a:ext cx="1789" cy="18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2" name="Rectangle 1137">
              <a:extLst>
                <a:ext uri="{FF2B5EF4-FFF2-40B4-BE49-F238E27FC236}">
                  <a16:creationId xmlns:a16="http://schemas.microsoft.com/office/drawing/2014/main" id="{1F208883-E702-4FA8-81D6-248148FF4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26"/>
              <a:ext cx="1789" cy="18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3" name="Rectangle 1138">
              <a:extLst>
                <a:ext uri="{FF2B5EF4-FFF2-40B4-BE49-F238E27FC236}">
                  <a16:creationId xmlns:a16="http://schemas.microsoft.com/office/drawing/2014/main" id="{23DBF015-5D62-471D-9630-777CDCD52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44"/>
              <a:ext cx="1789" cy="18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4" name="Rectangle 1139">
              <a:extLst>
                <a:ext uri="{FF2B5EF4-FFF2-40B4-BE49-F238E27FC236}">
                  <a16:creationId xmlns:a16="http://schemas.microsoft.com/office/drawing/2014/main" id="{2064A0A7-D238-43A7-9A38-3571296E7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62"/>
              <a:ext cx="1789" cy="18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5" name="Rectangle 1140">
              <a:extLst>
                <a:ext uri="{FF2B5EF4-FFF2-40B4-BE49-F238E27FC236}">
                  <a16:creationId xmlns:a16="http://schemas.microsoft.com/office/drawing/2014/main" id="{BE5B3B8B-15E2-4B6A-9B61-84D5077E6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80"/>
              <a:ext cx="1789" cy="18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6" name="Rectangle 1141">
              <a:extLst>
                <a:ext uri="{FF2B5EF4-FFF2-40B4-BE49-F238E27FC236}">
                  <a16:creationId xmlns:a16="http://schemas.microsoft.com/office/drawing/2014/main" id="{CBC84AAB-9D9C-465E-BD9C-2C7C2422F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698"/>
              <a:ext cx="1789" cy="18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7" name="Rectangle 1142">
              <a:extLst>
                <a:ext uri="{FF2B5EF4-FFF2-40B4-BE49-F238E27FC236}">
                  <a16:creationId xmlns:a16="http://schemas.microsoft.com/office/drawing/2014/main" id="{74D2CDBE-1B86-4C57-841E-02BAFAC39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716"/>
              <a:ext cx="1789" cy="18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8" name="Rectangle 1143">
              <a:extLst>
                <a:ext uri="{FF2B5EF4-FFF2-40B4-BE49-F238E27FC236}">
                  <a16:creationId xmlns:a16="http://schemas.microsoft.com/office/drawing/2014/main" id="{57C46A5B-0D2F-4FDA-AEF2-CD71A79B89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734"/>
              <a:ext cx="1789" cy="18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69" name="Rectangle 1144">
              <a:extLst>
                <a:ext uri="{FF2B5EF4-FFF2-40B4-BE49-F238E27FC236}">
                  <a16:creationId xmlns:a16="http://schemas.microsoft.com/office/drawing/2014/main" id="{9B5FC701-530D-40E8-A74D-17AE5223E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2" y="3752"/>
              <a:ext cx="1789" cy="9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3170" name="Rectangle 1145">
              <a:extLst>
                <a:ext uri="{FF2B5EF4-FFF2-40B4-BE49-F238E27FC236}">
                  <a16:creationId xmlns:a16="http://schemas.microsoft.com/office/drawing/2014/main" id="{3EE0DFBB-6D0E-409E-80D6-963A704D2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" y="694"/>
              <a:ext cx="666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ÍNDICE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1" name="Rectangle 1146">
              <a:extLst>
                <a:ext uri="{FF2B5EF4-FFF2-40B4-BE49-F238E27FC236}">
                  <a16:creationId xmlns:a16="http://schemas.microsoft.com/office/drawing/2014/main" id="{8CBAF96C-A195-45BA-B2A9-F2F815943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619"/>
              <a:ext cx="134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900">
                  <a:solidFill>
                    <a:srgbClr val="FFFFFF"/>
                  </a:solidFill>
                </a:rPr>
                <a:t>POSIBLES ZONAS 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2" name="Rectangle 1147">
              <a:extLst>
                <a:ext uri="{FF2B5EF4-FFF2-40B4-BE49-F238E27FC236}">
                  <a16:creationId xmlns:a16="http://schemas.microsoft.com/office/drawing/2014/main" id="{40ECCD45-CC4D-481E-A2CD-21514F7BA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4" y="801"/>
              <a:ext cx="110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900">
                  <a:solidFill>
                    <a:srgbClr val="FFFFFF"/>
                  </a:solidFill>
                </a:rPr>
                <a:t>DE ENTRENAR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3" name="Rectangle 1148">
              <a:extLst>
                <a:ext uri="{FF2B5EF4-FFF2-40B4-BE49-F238E27FC236}">
                  <a16:creationId xmlns:a16="http://schemas.microsoft.com/office/drawing/2014/main" id="{BDC15EDD-6C79-4DBD-A244-EEA596091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4" y="694"/>
              <a:ext cx="95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FÓRMULA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4" name="Rectangle 1149">
              <a:extLst>
                <a:ext uri="{FF2B5EF4-FFF2-40B4-BE49-F238E27FC236}">
                  <a16:creationId xmlns:a16="http://schemas.microsoft.com/office/drawing/2014/main" id="{533EFEDF-06DD-424C-8728-040E66FF5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" y="1233"/>
              <a:ext cx="1319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%FCmáx-reserv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5" name="Rectangle 1150">
              <a:extLst>
                <a:ext uri="{FF2B5EF4-FFF2-40B4-BE49-F238E27FC236}">
                  <a16:creationId xmlns:a16="http://schemas.microsoft.com/office/drawing/2014/main" id="{972D2E18-5419-4EFD-910A-F17142C58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" y="1233"/>
              <a:ext cx="843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40 - 85 %  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6" name="Rectangle 1151">
              <a:extLst>
                <a:ext uri="{FF2B5EF4-FFF2-40B4-BE49-F238E27FC236}">
                  <a16:creationId xmlns:a16="http://schemas.microsoft.com/office/drawing/2014/main" id="{EC29D6A4-2AFE-4916-95E6-75784D4B3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1" y="1168"/>
              <a:ext cx="115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[(FCmáx - FCrep) 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7" name="Rectangle 1152">
              <a:extLst>
                <a:ext uri="{FF2B5EF4-FFF2-40B4-BE49-F238E27FC236}">
                  <a16:creationId xmlns:a16="http://schemas.microsoft.com/office/drawing/2014/main" id="{C6CCD839-47BD-4BE9-A913-81A1DCBC2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4" y="1341"/>
              <a:ext cx="144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(% Entrenar)] + FCrep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8" name="Rectangle 1153">
              <a:extLst>
                <a:ext uri="{FF2B5EF4-FFF2-40B4-BE49-F238E27FC236}">
                  <a16:creationId xmlns:a16="http://schemas.microsoft.com/office/drawing/2014/main" id="{69B4A7C4-AECA-43B3-9E1A-A74C7EA76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" y="1773"/>
              <a:ext cx="766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%FCmáx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79" name="Rectangle 1154">
              <a:extLst>
                <a:ext uri="{FF2B5EF4-FFF2-40B4-BE49-F238E27FC236}">
                  <a16:creationId xmlns:a16="http://schemas.microsoft.com/office/drawing/2014/main" id="{1E448484-8CBD-48F2-8228-50B640975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1773"/>
              <a:ext cx="705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55 - 90%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0" name="Rectangle 1155">
              <a:extLst>
                <a:ext uri="{FF2B5EF4-FFF2-40B4-BE49-F238E27FC236}">
                  <a16:creationId xmlns:a16="http://schemas.microsoft.com/office/drawing/2014/main" id="{AAF419A3-0CDB-4363-B458-DB2CA0670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3" y="1794"/>
              <a:ext cx="146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(FCmáx) (%  Entrenar)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1" name="Rectangle 1156">
              <a:extLst>
                <a:ext uri="{FF2B5EF4-FFF2-40B4-BE49-F238E27FC236}">
                  <a16:creationId xmlns:a16="http://schemas.microsoft.com/office/drawing/2014/main" id="{56ED61FE-FCA3-4249-B0F5-058A8F621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" y="2312"/>
              <a:ext cx="857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%VO</a:t>
              </a:r>
              <a:r>
                <a:rPr lang="en-US" altLang="en-US" sz="2300" baseline="-25000">
                  <a:solidFill>
                    <a:srgbClr val="FFFFFF"/>
                  </a:solidFill>
                </a:rPr>
                <a:t>2</a:t>
              </a:r>
              <a:r>
                <a:rPr lang="en-US" altLang="en-US" sz="2300">
                  <a:solidFill>
                    <a:srgbClr val="FFFFFF"/>
                  </a:solidFill>
                </a:rPr>
                <a:t>máx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2" name="Rectangle 1157">
              <a:extLst>
                <a:ext uri="{FF2B5EF4-FFF2-40B4-BE49-F238E27FC236}">
                  <a16:creationId xmlns:a16="http://schemas.microsoft.com/office/drawing/2014/main" id="{D375299D-B5E1-4765-BFD9-EAAE23363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312"/>
              <a:ext cx="705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40 - 85%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3" name="Rectangle 1158">
              <a:extLst>
                <a:ext uri="{FF2B5EF4-FFF2-40B4-BE49-F238E27FC236}">
                  <a16:creationId xmlns:a16="http://schemas.microsoft.com/office/drawing/2014/main" id="{0D33E11D-E24A-487E-AE02-F84253AC9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4" y="2336"/>
              <a:ext cx="157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(VO</a:t>
              </a:r>
              <a:r>
                <a:rPr lang="en-US" altLang="en-US" sz="1800" baseline="-25000">
                  <a:solidFill>
                    <a:srgbClr val="FFFFFF"/>
                  </a:solidFill>
                </a:rPr>
                <a:t>2</a:t>
              </a:r>
              <a:r>
                <a:rPr lang="en-US" altLang="en-US" sz="1800">
                  <a:solidFill>
                    <a:srgbClr val="FFFFFF"/>
                  </a:solidFill>
                </a:rPr>
                <a:t>máx) (%  Entrenar) 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4" name="Rectangle 1159">
              <a:extLst>
                <a:ext uri="{FF2B5EF4-FFF2-40B4-BE49-F238E27FC236}">
                  <a16:creationId xmlns:a16="http://schemas.microsoft.com/office/drawing/2014/main" id="{7784DB9E-C730-4787-A3F9-A73C23608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" y="2851"/>
              <a:ext cx="522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METS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5" name="Rectangle 1160">
              <a:extLst>
                <a:ext uri="{FF2B5EF4-FFF2-40B4-BE49-F238E27FC236}">
                  <a16:creationId xmlns:a16="http://schemas.microsoft.com/office/drawing/2014/main" id="{21EE36CE-6A4C-4661-BEC3-8609E76DD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2851"/>
              <a:ext cx="521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300">
                  <a:solidFill>
                    <a:srgbClr val="FFFFFF"/>
                  </a:solidFill>
                </a:rPr>
                <a:t>40 - 85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6" name="Rectangle 1161">
              <a:extLst>
                <a:ext uri="{FF2B5EF4-FFF2-40B4-BE49-F238E27FC236}">
                  <a16:creationId xmlns:a16="http://schemas.microsoft.com/office/drawing/2014/main" id="{E2544C99-CAFA-4CE9-BF81-6C9129FC8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3" y="2880"/>
              <a:ext cx="1513" cy="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700">
                  <a:solidFill>
                    <a:srgbClr val="FFFFFF"/>
                  </a:solidFill>
                </a:rPr>
                <a:t>(METmáx) (%  Entrenar)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7" name="Rectangle 1162">
              <a:extLst>
                <a:ext uri="{FF2B5EF4-FFF2-40B4-BE49-F238E27FC236}">
                  <a16:creationId xmlns:a16="http://schemas.microsoft.com/office/drawing/2014/main" id="{50C9B9E5-6B6A-4F06-9345-1A0E87ADA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" y="3251"/>
              <a:ext cx="129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Escala de Percepción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8" name="Rectangle 1163">
              <a:extLst>
                <a:ext uri="{FF2B5EF4-FFF2-40B4-BE49-F238E27FC236}">
                  <a16:creationId xmlns:a16="http://schemas.microsoft.com/office/drawing/2014/main" id="{6C8A6934-F286-4808-AA56-9D27E96CD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8" y="3415"/>
              <a:ext cx="1148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 al Esfuerzo (RPE)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89" name="Rectangle 1164">
              <a:extLst>
                <a:ext uri="{FF2B5EF4-FFF2-40B4-BE49-F238E27FC236}">
                  <a16:creationId xmlns:a16="http://schemas.microsoft.com/office/drawing/2014/main" id="{6BE8B08A-1F31-40CB-898B-7A5C81769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" y="3579"/>
              <a:ext cx="80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 ó Borg Scale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90" name="Rectangle 1165">
              <a:extLst>
                <a:ext uri="{FF2B5EF4-FFF2-40B4-BE49-F238E27FC236}">
                  <a16:creationId xmlns:a16="http://schemas.microsoft.com/office/drawing/2014/main" id="{8439D0EA-2AAD-48EF-AE37-0037441C6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0" y="3326"/>
              <a:ext cx="984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1 2         -        16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91" name="Rectangle 1166">
              <a:extLst>
                <a:ext uri="{FF2B5EF4-FFF2-40B4-BE49-F238E27FC236}">
                  <a16:creationId xmlns:a16="http://schemas.microsoft.com/office/drawing/2014/main" id="{CC481EA1-9D76-4EB4-A080-634F4F971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8" y="3498"/>
              <a:ext cx="147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(Algo Fuerte)    (Fuerte)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92" name="Rectangle 1167">
              <a:extLst>
                <a:ext uri="{FF2B5EF4-FFF2-40B4-BE49-F238E27FC236}">
                  <a16:creationId xmlns:a16="http://schemas.microsoft.com/office/drawing/2014/main" id="{2403EBAE-9CA7-42B7-BE9B-9D373F31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7" y="3412"/>
              <a:ext cx="776" cy="1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>
                  <a:solidFill>
                    <a:srgbClr val="FFFFFF"/>
                  </a:solidFill>
                </a:rPr>
                <a:t>Ver    Escala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3193" name="Line 1168">
              <a:extLst>
                <a:ext uri="{FF2B5EF4-FFF2-40B4-BE49-F238E27FC236}">
                  <a16:creationId xmlns:a16="http://schemas.microsoft.com/office/drawing/2014/main" id="{C92267F9-B73A-426D-8C8B-7FC249F2D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525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4" name="Line 1169">
              <a:extLst>
                <a:ext uri="{FF2B5EF4-FFF2-40B4-BE49-F238E27FC236}">
                  <a16:creationId xmlns:a16="http://schemas.microsoft.com/office/drawing/2014/main" id="{83F49A7F-245F-4209-95B3-639B3C9EBB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1064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5" name="Line 1170">
              <a:extLst>
                <a:ext uri="{FF2B5EF4-FFF2-40B4-BE49-F238E27FC236}">
                  <a16:creationId xmlns:a16="http://schemas.microsoft.com/office/drawing/2014/main" id="{6C19FE59-F0E2-4214-8B06-BD2CC6294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1604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6" name="Line 1171">
              <a:extLst>
                <a:ext uri="{FF2B5EF4-FFF2-40B4-BE49-F238E27FC236}">
                  <a16:creationId xmlns:a16="http://schemas.microsoft.com/office/drawing/2014/main" id="{05679C0C-24C9-4D92-8153-1AA37E639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2143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7" name="Line 1172">
              <a:extLst>
                <a:ext uri="{FF2B5EF4-FFF2-40B4-BE49-F238E27FC236}">
                  <a16:creationId xmlns:a16="http://schemas.microsoft.com/office/drawing/2014/main" id="{302994CB-55D3-45A9-90A4-9A8EDBEC6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2682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8" name="Line 1173">
              <a:extLst>
                <a:ext uri="{FF2B5EF4-FFF2-40B4-BE49-F238E27FC236}">
                  <a16:creationId xmlns:a16="http://schemas.microsoft.com/office/drawing/2014/main" id="{1FEAADEB-1675-4D49-86F0-2B803CE550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3222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99" name="Line 1174">
              <a:extLst>
                <a:ext uri="{FF2B5EF4-FFF2-40B4-BE49-F238E27FC236}">
                  <a16:creationId xmlns:a16="http://schemas.microsoft.com/office/drawing/2014/main" id="{3D9F5713-4B82-4AF7-AA66-F853013481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3761"/>
              <a:ext cx="5367" cy="1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0" name="Line 1175">
              <a:extLst>
                <a:ext uri="{FF2B5EF4-FFF2-40B4-BE49-F238E27FC236}">
                  <a16:creationId xmlns:a16="http://schemas.microsoft.com/office/drawing/2014/main" id="{8504E0F5-F3DC-47DF-8281-9E5DFB72A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" y="525"/>
              <a:ext cx="1" cy="3236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1" name="Line 1176">
              <a:extLst>
                <a:ext uri="{FF2B5EF4-FFF2-40B4-BE49-F238E27FC236}">
                  <a16:creationId xmlns:a16="http://schemas.microsoft.com/office/drawing/2014/main" id="{9F8CA62B-07F6-4890-A244-6E19DA8C63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3" y="525"/>
              <a:ext cx="1" cy="3236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2" name="Line 1177">
              <a:extLst>
                <a:ext uri="{FF2B5EF4-FFF2-40B4-BE49-F238E27FC236}">
                  <a16:creationId xmlns:a16="http://schemas.microsoft.com/office/drawing/2014/main" id="{2DEEA8AD-42F5-488C-9A82-3BAD72F22C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52" y="525"/>
              <a:ext cx="1" cy="3236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03" name="Line 1178">
              <a:extLst>
                <a:ext uri="{FF2B5EF4-FFF2-40B4-BE49-F238E27FC236}">
                  <a16:creationId xmlns:a16="http://schemas.microsoft.com/office/drawing/2014/main" id="{D4658B40-FC55-4539-BF52-B0CD73E264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1" y="525"/>
              <a:ext cx="1" cy="3236"/>
            </a:xfrm>
            <a:prstGeom prst="line">
              <a:avLst/>
            </a:prstGeom>
            <a:noFill/>
            <a:ln w="31750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43013" name="Picture 1179" descr="CamCord1">
            <a:extLst>
              <a:ext uri="{FF2B5EF4-FFF2-40B4-BE49-F238E27FC236}">
                <a16:creationId xmlns:a16="http://schemas.microsoft.com/office/drawing/2014/main" id="{670B6F29-6AB0-4AA9-9B2D-06892AAF7B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4" name="Picture 1180" descr="35mmCamera1">
            <a:extLst>
              <a:ext uri="{FF2B5EF4-FFF2-40B4-BE49-F238E27FC236}">
                <a16:creationId xmlns:a16="http://schemas.microsoft.com/office/drawing/2014/main" id="{D9D3FD33-5B5F-4F9D-91BA-4E4627E99F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5" name="AutoShape 1181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44B28DB7-E651-4E7B-9278-DB0D457EC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16" name="AutoShape 1182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C52CCFB9-15BA-4FA8-A596-A367DAD400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17" name="AutoShape 1183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454D0809-ADEC-4B86-BF41-69F625A2AF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18" name="AutoShape 1184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F328F17-79BB-431A-96B4-1138C74FF3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19" name="AutoShape 118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B5947B8-500B-4E53-B0A1-3EE54FB51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20" name="AutoShape 1186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42F71EC7-DEDA-452E-853C-568C031419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21" name="AutoShape 1187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94E2660-A042-404B-A8B0-D2228E688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3022" name="AutoShape 1188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B205D341-3C98-40C9-9268-C07B9D0EA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2405" name="AutoShape 1189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68B00680-D19E-4904-BD81-FF21DE03F4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2406" name="Text Box 1190">
            <a:extLst>
              <a:ext uri="{FF2B5EF4-FFF2-40B4-BE49-F238E27FC236}">
                <a16:creationId xmlns:a16="http://schemas.microsoft.com/office/drawing/2014/main" id="{32AAF86F-87AE-48F6-9BDE-48B1CF61AD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2407" name="AutoShape 119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47AC371-36D1-4171-9661-3B3FAD346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2408" name="AutoShape 119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6154467-52EE-4A39-97BB-6DD699F38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2409" name="AutoShape 119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C4B92B1-85C3-489F-9D26-22E890E318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2410" name="AutoShape 119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A6DDCBB-2711-4A2E-A656-2BA87E888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2411" name="AutoShape 119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BCEF516-0DBC-4F0F-96C7-CFA93345D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Rectangle 2">
            <a:extLst>
              <a:ext uri="{FF2B5EF4-FFF2-40B4-BE49-F238E27FC236}">
                <a16:creationId xmlns:a16="http://schemas.microsoft.com/office/drawing/2014/main" id="{56DD8BEF-7C36-45D7-91A9-6B4199B5E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1524000"/>
            <a:ext cx="70104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200"/>
              <a:t>Para Adultos Saludables</a:t>
            </a:r>
            <a:endParaRPr lang="en-029" altLang="en-US" sz="4200"/>
          </a:p>
        </p:txBody>
      </p:sp>
      <p:pic>
        <p:nvPicPr>
          <p:cNvPr id="45059" name="Picture 3">
            <a:extLst>
              <a:ext uri="{FF2B5EF4-FFF2-40B4-BE49-F238E27FC236}">
                <a16:creationId xmlns:a16="http://schemas.microsoft.com/office/drawing/2014/main" id="{7777DD19-C640-4E01-93F4-76F57848C5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1603375"/>
            <a:ext cx="762000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5060" name="AutoShape 4">
            <a:extLst>
              <a:ext uri="{FF2B5EF4-FFF2-40B4-BE49-F238E27FC236}">
                <a16:creationId xmlns:a16="http://schemas.microsoft.com/office/drawing/2014/main" id="{8303C162-D488-4FA6-AA24-240C6FEF0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304800"/>
            <a:ext cx="4114800" cy="9906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6E2500"/>
              </a:gs>
            </a:gsLst>
            <a:lin ang="5400000" scaled="1"/>
          </a:gradFill>
          <a:ln w="381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61" name="Rectangle 5">
            <a:extLst>
              <a:ext uri="{FF2B5EF4-FFF2-40B4-BE49-F238E27FC236}">
                <a16:creationId xmlns:a16="http://schemas.microsoft.com/office/drawing/2014/main" id="{B34C6689-D30E-4E00-891A-E759D1549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304800"/>
            <a:ext cx="4267200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500">
                <a:solidFill>
                  <a:srgbClr val="FFFF00"/>
                </a:solidFill>
              </a:rPr>
              <a:t>INTENSIDAD</a:t>
            </a:r>
            <a:endParaRPr lang="en-029" altLang="en-US" sz="4500">
              <a:solidFill>
                <a:srgbClr val="FFFF00"/>
              </a:solidFill>
            </a:endParaRPr>
          </a:p>
        </p:txBody>
      </p:sp>
      <p:pic>
        <p:nvPicPr>
          <p:cNvPr id="45062" name="Picture 6">
            <a:extLst>
              <a:ext uri="{FF2B5EF4-FFF2-40B4-BE49-F238E27FC236}">
                <a16:creationId xmlns:a16="http://schemas.microsoft.com/office/drawing/2014/main" id="{C4CC5AA2-77E8-4C94-BE25-24F71E6B81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72400" y="1600200"/>
            <a:ext cx="762000" cy="530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5063" name="Picture 7">
            <a:extLst>
              <a:ext uri="{FF2B5EF4-FFF2-40B4-BE49-F238E27FC236}">
                <a16:creationId xmlns:a16="http://schemas.microsoft.com/office/drawing/2014/main" id="{2B5CA53C-B308-40CF-B0D2-C5B7EBAD44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2667000"/>
            <a:ext cx="533400" cy="487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5064" name="Rectangle 8">
            <a:extLst>
              <a:ext uri="{FF2B5EF4-FFF2-40B4-BE49-F238E27FC236}">
                <a16:creationId xmlns:a16="http://schemas.microsoft.com/office/drawing/2014/main" id="{0540B82C-2782-42C4-A304-067717CFA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2590800"/>
            <a:ext cx="6705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500"/>
              <a:t>40-85% de la FCmáx-resv</a:t>
            </a:r>
            <a:endParaRPr lang="en-029" altLang="en-US" sz="4500"/>
          </a:p>
        </p:txBody>
      </p:sp>
      <p:pic>
        <p:nvPicPr>
          <p:cNvPr id="45065" name="Picture 9">
            <a:extLst>
              <a:ext uri="{FF2B5EF4-FFF2-40B4-BE49-F238E27FC236}">
                <a16:creationId xmlns:a16="http://schemas.microsoft.com/office/drawing/2014/main" id="{8AAA504A-3F98-46FA-A54F-6089E940BA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3657600"/>
            <a:ext cx="533400" cy="487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5066" name="Rectangle 10">
            <a:extLst>
              <a:ext uri="{FF2B5EF4-FFF2-40B4-BE49-F238E27FC236}">
                <a16:creationId xmlns:a16="http://schemas.microsoft.com/office/drawing/2014/main" id="{F10D4F56-6317-4E53-A78C-0D24CAF2B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3581400"/>
            <a:ext cx="6705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500"/>
              <a:t>60-90% de la FCmáx</a:t>
            </a:r>
            <a:endParaRPr lang="en-029" altLang="en-US" sz="4500"/>
          </a:p>
        </p:txBody>
      </p:sp>
      <p:pic>
        <p:nvPicPr>
          <p:cNvPr id="45067" name="Picture 11">
            <a:extLst>
              <a:ext uri="{FF2B5EF4-FFF2-40B4-BE49-F238E27FC236}">
                <a16:creationId xmlns:a16="http://schemas.microsoft.com/office/drawing/2014/main" id="{527C000C-DEC5-4C54-9970-962CE97C1C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4648200"/>
            <a:ext cx="533400" cy="487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5068" name="Rectangle 12">
            <a:extLst>
              <a:ext uri="{FF2B5EF4-FFF2-40B4-BE49-F238E27FC236}">
                <a16:creationId xmlns:a16="http://schemas.microsoft.com/office/drawing/2014/main" id="{0D0537E6-C45E-4F7F-B4CD-49811A1B2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572000"/>
            <a:ext cx="6705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500"/>
              <a:t>50-85% del VO</a:t>
            </a:r>
            <a:r>
              <a:rPr lang="en-US" altLang="en-US" sz="4500" baseline="-25000"/>
              <a:t>2</a:t>
            </a:r>
            <a:r>
              <a:rPr lang="en-US" altLang="en-US" sz="4500"/>
              <a:t>máx</a:t>
            </a:r>
            <a:endParaRPr lang="en-029" altLang="en-US" sz="4500"/>
          </a:p>
        </p:txBody>
      </p:sp>
      <p:sp>
        <p:nvSpPr>
          <p:cNvPr id="45069" name="Line 13">
            <a:extLst>
              <a:ext uri="{FF2B5EF4-FFF2-40B4-BE49-F238E27FC236}">
                <a16:creationId xmlns:a16="http://schemas.microsoft.com/office/drawing/2014/main" id="{B04DE76E-C28B-46D1-8021-F9BD46DD1F85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" y="5562600"/>
            <a:ext cx="4114800" cy="0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0" name="Rectangle 14">
            <a:extLst>
              <a:ext uri="{FF2B5EF4-FFF2-40B4-BE49-F238E27FC236}">
                <a16:creationId xmlns:a16="http://schemas.microsoft.com/office/drawing/2014/main" id="{26A43F26-79A1-457A-B417-59DD5C2BC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5715000"/>
            <a:ext cx="8305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1800"/>
              <a:t>*ACSM. "The Recommended Quantity and Quality of Exercise for Developing and </a:t>
            </a:r>
            <a:br>
              <a:rPr lang="en-US" altLang="en-US" sz="1800"/>
            </a:br>
            <a:r>
              <a:rPr lang="en-US" altLang="en-US" sz="1800"/>
              <a:t>  Maintaning Cardiorespiratory and Muscular Fitness in Healthy Adults." </a:t>
            </a:r>
            <a:r>
              <a:rPr lang="en-US" altLang="en-US" sz="1800" i="1"/>
              <a:t>MSSE</a:t>
            </a:r>
            <a:r>
              <a:rPr lang="en-US" altLang="en-US" sz="1800"/>
              <a:t>, </a:t>
            </a:r>
            <a:br>
              <a:rPr lang="en-US" altLang="en-US" sz="1800"/>
            </a:br>
            <a:r>
              <a:rPr lang="en-US" altLang="en-US" sz="1800"/>
              <a:t>  22:2, 1990, pp. 265-274.</a:t>
            </a:r>
            <a:endParaRPr lang="en-029" altLang="en-US" sz="1800"/>
          </a:p>
        </p:txBody>
      </p:sp>
      <p:pic>
        <p:nvPicPr>
          <p:cNvPr id="45071" name="Picture 15" descr="CamCord1">
            <a:extLst>
              <a:ext uri="{FF2B5EF4-FFF2-40B4-BE49-F238E27FC236}">
                <a16:creationId xmlns:a16="http://schemas.microsoft.com/office/drawing/2014/main" id="{FB4B55C6-3EE5-460A-9F94-99855082C7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5072" name="Picture 16" descr="35mmCamera1">
            <a:extLst>
              <a:ext uri="{FF2B5EF4-FFF2-40B4-BE49-F238E27FC236}">
                <a16:creationId xmlns:a16="http://schemas.microsoft.com/office/drawing/2014/main" id="{0B094140-86C3-4E36-82BE-026FD2603C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5073" name="AutoShape 1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E9A33A84-1760-407F-A92F-66A856546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74" name="AutoShape 1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8FA04661-54FC-4740-B871-A591B34685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75" name="AutoShape 1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086DFBBA-EA72-4FEB-8E3F-EBE6101F00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76" name="AutoShape 2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3FC7F8A-8057-4060-BF7E-C386F097E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77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FAF50F3-B4E5-43CD-B7D7-BF75C3348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78" name="AutoShape 2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5FF9CBB1-F34E-4F28-BFF1-C1F99D47C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79" name="AutoShape 2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58B88CC2-F2E1-4D8E-8D01-F3755F4E8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5080" name="AutoShape 24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BD951981-FBBC-4FA1-A0CB-563357DF32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3289" name="AutoShape 25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97443A0-9ED2-4C79-AE7E-4F402927F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3290" name="Text Box 26">
            <a:extLst>
              <a:ext uri="{FF2B5EF4-FFF2-40B4-BE49-F238E27FC236}">
                <a16:creationId xmlns:a16="http://schemas.microsoft.com/office/drawing/2014/main" id="{5ED7A28E-7BE2-4C39-A4AD-DE6E2F8588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3291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0ECF059-8CB4-4E75-8701-43B7C7842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3292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81C6E3C-FB39-4838-9AF5-4B1F35597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3293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6CCE492-F23E-4DE1-9E08-C797A7721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3294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ACD9708-F886-40C5-A7F8-9145D644B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3295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2A35616-07B0-44BB-925D-F6C65C675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2">
            <a:extLst>
              <a:ext uri="{FF2B5EF4-FFF2-40B4-BE49-F238E27FC236}">
                <a16:creationId xmlns:a16="http://schemas.microsoft.com/office/drawing/2014/main" id="{F56E4D96-2023-4439-B5DB-B6C1F86816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362200"/>
            <a:ext cx="7543800" cy="1600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083" name="AutoShape 3">
            <a:extLst>
              <a:ext uri="{FF2B5EF4-FFF2-40B4-BE49-F238E27FC236}">
                <a16:creationId xmlns:a16="http://schemas.microsoft.com/office/drawing/2014/main" id="{3CE73E8E-36CC-4F2C-91BD-D81C9B9DD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343400"/>
            <a:ext cx="8229600" cy="1676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00FF"/>
              </a:gs>
              <a:gs pos="100000">
                <a:srgbClr val="000066"/>
              </a:gs>
            </a:gsLst>
            <a:lin ang="5400000" scaled="1"/>
          </a:gradFill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4292" name="Rectangle 4">
            <a:extLst>
              <a:ext uri="{FF2B5EF4-FFF2-40B4-BE49-F238E27FC236}">
                <a16:creationId xmlns:a16="http://schemas.microsoft.com/office/drawing/2014/main" id="{0F6912BC-053E-415B-ABF2-0A5AC1DEBB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4800600"/>
            <a:ext cx="8229600" cy="6858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en-US" sz="3200" b="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FCE=[(FCmáx - FCrep) (.40)] + FCrep</a:t>
            </a:r>
            <a:r>
              <a:rPr lang="en-US" altLang="en-US" sz="3400">
                <a:solidFill>
                  <a:schemeClr val="tx1"/>
                </a:solidFill>
              </a:rPr>
              <a:t> </a:t>
            </a:r>
            <a:endParaRPr lang="en-029" altLang="en-US" sz="3400">
              <a:solidFill>
                <a:schemeClr val="tx1"/>
              </a:solidFill>
            </a:endParaRPr>
          </a:p>
        </p:txBody>
      </p:sp>
      <p:pic>
        <p:nvPicPr>
          <p:cNvPr id="46085" name="Picture 5">
            <a:extLst>
              <a:ext uri="{FF2B5EF4-FFF2-40B4-BE49-F238E27FC236}">
                <a16:creationId xmlns:a16="http://schemas.microsoft.com/office/drawing/2014/main" id="{746F75E5-A728-41F4-AC35-21207CC288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474663"/>
            <a:ext cx="8610600" cy="1354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086" name="Rectangle 6">
            <a:extLst>
              <a:ext uri="{FF2B5EF4-FFF2-40B4-BE49-F238E27FC236}">
                <a16:creationId xmlns:a16="http://schemas.microsoft.com/office/drawing/2014/main" id="{2567E354-33E3-4E9B-8C9D-D5145576F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685800"/>
            <a:ext cx="403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500"/>
              <a:t>INTENSIDAD</a:t>
            </a:r>
            <a:endParaRPr lang="en-029" altLang="en-US" sz="4500"/>
          </a:p>
        </p:txBody>
      </p:sp>
      <p:pic>
        <p:nvPicPr>
          <p:cNvPr id="46087" name="Picture 7">
            <a:extLst>
              <a:ext uri="{FF2B5EF4-FFF2-40B4-BE49-F238E27FC236}">
                <a16:creationId xmlns:a16="http://schemas.microsoft.com/office/drawing/2014/main" id="{A3C975B1-BD66-474D-ADFF-6F1DFBE65A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8400" y="685800"/>
            <a:ext cx="99060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6088" name="Picture 8">
            <a:extLst>
              <a:ext uri="{FF2B5EF4-FFF2-40B4-BE49-F238E27FC236}">
                <a16:creationId xmlns:a16="http://schemas.microsoft.com/office/drawing/2014/main" id="{D857E955-79B0-4318-AC2F-525BC14884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685800"/>
            <a:ext cx="99060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089" name="Rectangle 9">
            <a:extLst>
              <a:ext uri="{FF2B5EF4-FFF2-40B4-BE49-F238E27FC236}">
                <a16:creationId xmlns:a16="http://schemas.microsoft.com/office/drawing/2014/main" id="{603F8671-A755-44A7-B15D-F5EB63FF8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1295400"/>
            <a:ext cx="5638800" cy="1066800"/>
          </a:xfrm>
          <a:prstGeom prst="rect">
            <a:avLst/>
          </a:prstGeom>
          <a:solidFill>
            <a:srgbClr val="008000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800" b="0">
              <a:latin typeface="Arial" panose="020B0604020202020204" pitchFamily="34" charset="0"/>
            </a:endParaRPr>
          </a:p>
        </p:txBody>
      </p:sp>
      <p:sp>
        <p:nvSpPr>
          <p:cNvPr id="46090" name="Rectangle 10">
            <a:extLst>
              <a:ext uri="{FF2B5EF4-FFF2-40B4-BE49-F238E27FC236}">
                <a16:creationId xmlns:a16="http://schemas.microsoft.com/office/drawing/2014/main" id="{7106E648-3C54-4225-9E9F-629F2EE63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1447800"/>
            <a:ext cx="56388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300"/>
              <a:t>Frecuencia Cardíaca de Entrenamiento</a:t>
            </a:r>
            <a:br>
              <a:rPr lang="en-US" altLang="en-US" sz="2300"/>
            </a:br>
            <a:r>
              <a:rPr lang="en-US" altLang="en-US" sz="2300"/>
              <a:t>(FCE)</a:t>
            </a:r>
            <a:r>
              <a:rPr lang="en-US" altLang="en-US" sz="2200"/>
              <a:t> </a:t>
            </a:r>
            <a:endParaRPr lang="en-029" altLang="en-US" sz="2200"/>
          </a:p>
        </p:txBody>
      </p:sp>
      <p:sp>
        <p:nvSpPr>
          <p:cNvPr id="46091" name="Line 11">
            <a:extLst>
              <a:ext uri="{FF2B5EF4-FFF2-40B4-BE49-F238E27FC236}">
                <a16:creationId xmlns:a16="http://schemas.microsoft.com/office/drawing/2014/main" id="{7F8FE1B7-310F-4C8A-BFAE-8A609B586C50}"/>
              </a:ext>
            </a:extLst>
          </p:cNvPr>
          <p:cNvSpPr>
            <a:spLocks noChangeShapeType="1"/>
          </p:cNvSpPr>
          <p:nvPr/>
        </p:nvSpPr>
        <p:spPr bwMode="auto">
          <a:xfrm>
            <a:off x="838200" y="2362200"/>
            <a:ext cx="7315200" cy="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2" name="Rectangle 12">
            <a:extLst>
              <a:ext uri="{FF2B5EF4-FFF2-40B4-BE49-F238E27FC236}">
                <a16:creationId xmlns:a16="http://schemas.microsoft.com/office/drawing/2014/main" id="{DD0DF64C-DE47-44AB-B989-780E240DE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2590800"/>
            <a:ext cx="5638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Método de Karvonen (Fórmula)</a:t>
            </a:r>
            <a:r>
              <a:rPr lang="en-US" altLang="en-US" sz="2200"/>
              <a:t> </a:t>
            </a:r>
            <a:endParaRPr lang="en-029" altLang="en-US" sz="2200"/>
          </a:p>
        </p:txBody>
      </p:sp>
      <p:pic>
        <p:nvPicPr>
          <p:cNvPr id="46093" name="Picture 13">
            <a:extLst>
              <a:ext uri="{FF2B5EF4-FFF2-40B4-BE49-F238E27FC236}">
                <a16:creationId xmlns:a16="http://schemas.microsoft.com/office/drawing/2014/main" id="{EB835E12-B896-404E-AF78-371BD9063E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601913"/>
            <a:ext cx="763588" cy="29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6094" name="Picture 14">
            <a:extLst>
              <a:ext uri="{FF2B5EF4-FFF2-40B4-BE49-F238E27FC236}">
                <a16:creationId xmlns:a16="http://schemas.microsoft.com/office/drawing/2014/main" id="{084B8F46-ACD4-4959-A052-81B59479CF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9000" y="2601913"/>
            <a:ext cx="762000" cy="2936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6095" name="Picture 15" descr="CamCord1">
            <a:extLst>
              <a:ext uri="{FF2B5EF4-FFF2-40B4-BE49-F238E27FC236}">
                <a16:creationId xmlns:a16="http://schemas.microsoft.com/office/drawing/2014/main" id="{34B7A6D7-8927-4A2E-BA6F-71F3A030EF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096" name="Picture 16" descr="35mmCamera1">
            <a:extLst>
              <a:ext uri="{FF2B5EF4-FFF2-40B4-BE49-F238E27FC236}">
                <a16:creationId xmlns:a16="http://schemas.microsoft.com/office/drawing/2014/main" id="{2CBAED2F-EEF8-4B96-8B8E-83E037B76F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97" name="AutoShape 1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C149D7D-145F-4C6F-8567-906DD7969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098" name="AutoShape 1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5E171EE8-2E18-44F5-96FB-38D64D3CC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099" name="AutoShape 1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57327BC8-1D92-46C0-8F84-2FCCA5465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100" name="AutoShape 2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65846B3-B93A-4306-8BA1-23B3E4B2B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101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4AC8348-B8E6-4884-BA55-767CEE3882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102" name="AutoShape 2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A44B55CE-674B-4BB9-B21A-2026B13963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103" name="AutoShape 2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4C6BD3BC-B1EB-4EF0-98DC-9CC771AE0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6104" name="AutoShape 24">
            <a:hlinkClick r:id="rId10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01921A2C-CDA0-4C01-AFA7-C8B444F1D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4313" name="AutoShape 25">
            <a:hlinkClick r:id="rId11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D97ECA3-35AF-4A3D-8807-B53562B8D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4314" name="Text Box 26">
            <a:extLst>
              <a:ext uri="{FF2B5EF4-FFF2-40B4-BE49-F238E27FC236}">
                <a16:creationId xmlns:a16="http://schemas.microsoft.com/office/drawing/2014/main" id="{DF91AD0C-C05F-4968-974C-101BA3DC3A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4315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682F6FC-1DED-46C9-BF61-EAB0A720F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4316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AE73BA6-3429-4F51-9B65-1DC370256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4317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DF31700-6788-4003-9353-99DC890345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4318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20C8022-4415-4F4D-A048-70329BBCB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4319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770040D-4F8C-47CA-87BA-321E0F8402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AutoShape 2">
            <a:extLst>
              <a:ext uri="{FF2B5EF4-FFF2-40B4-BE49-F238E27FC236}">
                <a16:creationId xmlns:a16="http://schemas.microsoft.com/office/drawing/2014/main" id="{5AB918D2-2C5B-44A8-9F44-221AB47FA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371600"/>
            <a:ext cx="8610600" cy="5105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3300"/>
              </a:gs>
              <a:gs pos="100000">
                <a:srgbClr val="006600"/>
              </a:gs>
            </a:gsLst>
            <a:path path="shape">
              <a:fillToRect l="50000" t="50000" r="50000" b="50000"/>
            </a:path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5" name="Rectangle 3">
            <a:extLst>
              <a:ext uri="{FF2B5EF4-FFF2-40B4-BE49-F238E27FC236}">
                <a16:creationId xmlns:a16="http://schemas.microsoft.com/office/drawing/2014/main" id="{5264E5E0-EA99-48DA-8143-C0257045B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1600200"/>
            <a:ext cx="2590800" cy="762000"/>
          </a:xfrm>
          <a:prstGeom prst="rect">
            <a:avLst/>
          </a:prstGeom>
          <a:gradFill rotWithShape="1">
            <a:gsLst>
              <a:gs pos="0">
                <a:srgbClr val="CC3300"/>
              </a:gs>
              <a:gs pos="50000">
                <a:srgbClr val="FF0000"/>
              </a:gs>
              <a:gs pos="100000">
                <a:srgbClr val="CC3300"/>
              </a:gs>
            </a:gsLst>
            <a:lin ang="189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6" name="AutoShape 4">
            <a:extLst>
              <a:ext uri="{FF2B5EF4-FFF2-40B4-BE49-F238E27FC236}">
                <a16:creationId xmlns:a16="http://schemas.microsoft.com/office/drawing/2014/main" id="{9DBA6FF3-4209-40E3-93F8-8099AAB46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76200"/>
            <a:ext cx="8305800" cy="1143000"/>
          </a:xfrm>
          <a:prstGeom prst="bevel">
            <a:avLst>
              <a:gd name="adj" fmla="val 12500"/>
            </a:avLst>
          </a:prstGeom>
          <a:gradFill rotWithShape="1">
            <a:gsLst>
              <a:gs pos="0">
                <a:srgbClr val="CC3300"/>
              </a:gs>
              <a:gs pos="100000">
                <a:srgbClr val="FF0000"/>
              </a:gs>
            </a:gsLst>
            <a:path path="rect">
              <a:fillToRect l="50000" t="50000" r="50000" b="50000"/>
            </a:path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7" name="Rectangle 5">
            <a:extLst>
              <a:ext uri="{FF2B5EF4-FFF2-40B4-BE49-F238E27FC236}">
                <a16:creationId xmlns:a16="http://schemas.microsoft.com/office/drawing/2014/main" id="{D8AC7149-FD67-4BF1-99BE-F02E7BE58A7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381000" y="304800"/>
            <a:ext cx="8229600" cy="533400"/>
          </a:xfrm>
          <a:noFill/>
        </p:spPr>
        <p:txBody>
          <a:bodyPr/>
          <a:lstStyle/>
          <a:p>
            <a:r>
              <a:rPr lang="en-US" altLang="en-US" sz="4000" b="1">
                <a:solidFill>
                  <a:schemeClr val="tx1"/>
                </a:solidFill>
              </a:rPr>
              <a:t>PRESCRIPCIÓN DE EJERCICIO</a:t>
            </a:r>
            <a:endParaRPr lang="en-029" altLang="en-US" sz="4000" b="1">
              <a:solidFill>
                <a:schemeClr val="tx1"/>
              </a:solidFill>
            </a:endParaRPr>
          </a:p>
        </p:txBody>
      </p:sp>
      <p:sp>
        <p:nvSpPr>
          <p:cNvPr id="8198" name="Rectangle 6">
            <a:extLst>
              <a:ext uri="{FF2B5EF4-FFF2-40B4-BE49-F238E27FC236}">
                <a16:creationId xmlns:a16="http://schemas.microsoft.com/office/drawing/2014/main" id="{8FE265EA-D55B-495C-8E53-BFA90F85D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1676400"/>
            <a:ext cx="3352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/>
              <a:t>* Bases *</a:t>
            </a:r>
            <a:endParaRPr lang="en-029" altLang="en-US" sz="4000"/>
          </a:p>
        </p:txBody>
      </p:sp>
      <p:sp>
        <p:nvSpPr>
          <p:cNvPr id="8199" name="Rectangle 7">
            <a:extLst>
              <a:ext uri="{FF2B5EF4-FFF2-40B4-BE49-F238E27FC236}">
                <a16:creationId xmlns:a16="http://schemas.microsoft.com/office/drawing/2014/main" id="{6AACF03F-72F0-4B7E-A97C-D38936F88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2971800"/>
            <a:ext cx="75438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/>
              <a:t>Evaluación Objetiva de la Aptitud Física</a:t>
            </a:r>
            <a:br>
              <a:rPr lang="es-ES" altLang="en-US"/>
            </a:br>
            <a:r>
              <a:rPr lang="es-ES" altLang="en-US"/>
              <a:t>(Pruebas de Ejercicio)</a:t>
            </a:r>
            <a:endParaRPr lang="en-029" altLang="en-US"/>
          </a:p>
        </p:txBody>
      </p:sp>
      <p:sp>
        <p:nvSpPr>
          <p:cNvPr id="8200" name="Rectangle 8">
            <a:extLst>
              <a:ext uri="{FF2B5EF4-FFF2-40B4-BE49-F238E27FC236}">
                <a16:creationId xmlns:a16="http://schemas.microsoft.com/office/drawing/2014/main" id="{4D7D1D69-ABE8-4C0C-AEAD-3C2128A4A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5410200"/>
            <a:ext cx="2971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/>
              <a:t>Frecuencia Cardíaca</a:t>
            </a:r>
            <a:br>
              <a:rPr lang="es-ES" altLang="en-US" sz="2400"/>
            </a:br>
            <a:r>
              <a:rPr lang="es-ES" altLang="en-US" sz="2400"/>
              <a:t>vía</a:t>
            </a:r>
            <a:br>
              <a:rPr lang="es-ES" altLang="en-US" sz="2400"/>
            </a:br>
            <a:r>
              <a:rPr lang="es-ES" altLang="en-US" sz="2400"/>
              <a:t>Electrocardiografía</a:t>
            </a:r>
            <a:endParaRPr lang="en-029" altLang="en-US" sz="2400"/>
          </a:p>
        </p:txBody>
      </p:sp>
      <p:sp>
        <p:nvSpPr>
          <p:cNvPr id="8201" name="Rectangle 9">
            <a:extLst>
              <a:ext uri="{FF2B5EF4-FFF2-40B4-BE49-F238E27FC236}">
                <a16:creationId xmlns:a16="http://schemas.microsoft.com/office/drawing/2014/main" id="{91C9A402-0BCC-4B27-A40B-CC1C452FCA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600" y="5562600"/>
            <a:ext cx="1447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/>
              <a:t>Presión</a:t>
            </a:r>
            <a:br>
              <a:rPr lang="es-ES" altLang="en-US" sz="2400"/>
            </a:br>
            <a:r>
              <a:rPr lang="es-ES" altLang="en-US" sz="2400"/>
              <a:t>Arterial</a:t>
            </a:r>
            <a:endParaRPr lang="en-029" altLang="en-US" sz="2400"/>
          </a:p>
        </p:txBody>
      </p:sp>
      <p:sp>
        <p:nvSpPr>
          <p:cNvPr id="8202" name="Rectangle 10">
            <a:extLst>
              <a:ext uri="{FF2B5EF4-FFF2-40B4-BE49-F238E27FC236}">
                <a16:creationId xmlns:a16="http://schemas.microsoft.com/office/drawing/2014/main" id="{4EE0103E-8A63-4A90-97A4-17F2DCB2D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5562600"/>
            <a:ext cx="17526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2400"/>
              <a:t>Capacidad</a:t>
            </a:r>
            <a:br>
              <a:rPr lang="es-ES" altLang="en-US" sz="2400"/>
            </a:br>
            <a:r>
              <a:rPr lang="es-ES" altLang="en-US" sz="2400"/>
              <a:t>Funcional</a:t>
            </a:r>
            <a:endParaRPr lang="en-029" altLang="en-US" sz="2400"/>
          </a:p>
        </p:txBody>
      </p:sp>
      <p:sp>
        <p:nvSpPr>
          <p:cNvPr id="8203" name="Line 11">
            <a:extLst>
              <a:ext uri="{FF2B5EF4-FFF2-40B4-BE49-F238E27FC236}">
                <a16:creationId xmlns:a16="http://schemas.microsoft.com/office/drawing/2014/main" id="{4D333CAE-8F73-458E-BB34-11D6D38E1879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2438400"/>
            <a:ext cx="0" cy="533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4" name="Rectangle 12">
            <a:extLst>
              <a:ext uri="{FF2B5EF4-FFF2-40B4-BE49-F238E27FC236}">
                <a16:creationId xmlns:a16="http://schemas.microsoft.com/office/drawing/2014/main" id="{26629C75-4E13-4F70-80D5-E76DA6A1A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4191000"/>
            <a:ext cx="6400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/>
              <a:t>Variables Fisiológicas Evaluadas</a:t>
            </a:r>
            <a:endParaRPr lang="en-029" altLang="en-US"/>
          </a:p>
        </p:txBody>
      </p:sp>
      <p:sp>
        <p:nvSpPr>
          <p:cNvPr id="8205" name="Line 13">
            <a:extLst>
              <a:ext uri="{FF2B5EF4-FFF2-40B4-BE49-F238E27FC236}">
                <a16:creationId xmlns:a16="http://schemas.microsoft.com/office/drawing/2014/main" id="{809C8BFE-8130-4F55-81DF-D1BAD3ABDF80}"/>
              </a:ext>
            </a:extLst>
          </p:cNvPr>
          <p:cNvSpPr>
            <a:spLocks noChangeShapeType="1"/>
          </p:cNvSpPr>
          <p:nvPr/>
        </p:nvSpPr>
        <p:spPr bwMode="auto">
          <a:xfrm>
            <a:off x="4648200" y="3657600"/>
            <a:ext cx="0" cy="533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6" name="Line 14">
            <a:extLst>
              <a:ext uri="{FF2B5EF4-FFF2-40B4-BE49-F238E27FC236}">
                <a16:creationId xmlns:a16="http://schemas.microsoft.com/office/drawing/2014/main" id="{66A45969-97ED-41B1-8BE5-0624B4D2C173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0600" y="4572000"/>
            <a:ext cx="0" cy="8382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7" name="Line 15">
            <a:extLst>
              <a:ext uri="{FF2B5EF4-FFF2-40B4-BE49-F238E27FC236}">
                <a16:creationId xmlns:a16="http://schemas.microsoft.com/office/drawing/2014/main" id="{D83A3F37-757B-486F-B5FC-7647608CAF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67000" y="4572000"/>
            <a:ext cx="0" cy="7620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8" name="Line 16">
            <a:extLst>
              <a:ext uri="{FF2B5EF4-FFF2-40B4-BE49-F238E27FC236}">
                <a16:creationId xmlns:a16="http://schemas.microsoft.com/office/drawing/2014/main" id="{590F19A2-7EAD-47E8-8665-39608C24E4D3}"/>
              </a:ext>
            </a:extLst>
          </p:cNvPr>
          <p:cNvSpPr>
            <a:spLocks noChangeShapeType="1"/>
          </p:cNvSpPr>
          <p:nvPr/>
        </p:nvSpPr>
        <p:spPr bwMode="auto">
          <a:xfrm>
            <a:off x="7391400" y="4572000"/>
            <a:ext cx="0" cy="914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8209" name="Picture 17" descr="CamCord1">
            <a:extLst>
              <a:ext uri="{FF2B5EF4-FFF2-40B4-BE49-F238E27FC236}">
                <a16:creationId xmlns:a16="http://schemas.microsoft.com/office/drawing/2014/main" id="{A3078903-2E0E-435C-9309-780F762DFE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5532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10" name="Picture 18" descr="35mmCamera1">
            <a:extLst>
              <a:ext uri="{FF2B5EF4-FFF2-40B4-BE49-F238E27FC236}">
                <a16:creationId xmlns:a16="http://schemas.microsoft.com/office/drawing/2014/main" id="{832FA372-FA9B-4950-A9D6-3CB0B7039F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5674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11" name="AutoShape 1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208A9BED-189F-46B1-A05D-4FFE5EEDD3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5532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2" name="AutoShape 2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D2D9E462-49E4-43C0-94A5-02D1EC705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5532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3" name="AutoShape 2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E78F927F-EB4B-46AD-8DD5-688D581AF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5532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4" name="AutoShape 2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644D89E-B34A-4886-A02F-58E1B17912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5532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5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1DDF987-82CE-42C8-B70C-00EAE66FC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5532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6" name="AutoShape 2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69119EF-3D42-4D5C-AB27-A0DEDD531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5532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7" name="AutoShape 2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C8D36FD9-2D00-42E6-80C0-6FC93E794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5532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18" name="AutoShape 26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CBCF4121-302A-4CB0-AD27-9366B76A4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5532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66427" name="AutoShape 27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35FEE272-0480-42E6-912D-C60EA5682A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6294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66428" name="Text Box 28">
            <a:extLst>
              <a:ext uri="{FF2B5EF4-FFF2-40B4-BE49-F238E27FC236}">
                <a16:creationId xmlns:a16="http://schemas.microsoft.com/office/drawing/2014/main" id="{71BFD5CA-6709-4B51-97D1-1A7455534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5373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66429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2755785-E15B-4C6B-84FF-2213C4FA53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6294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66430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6789749-B4EA-4423-8E6B-CD17A24A00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6294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66431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A5E2E27-44F5-404F-AEBC-4DD9101D55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6294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66432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DFD3B8F-B29C-4678-AF0F-5170DA90B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6294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66433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2FAEC2C-5D10-486B-8AD0-4B8C1FE13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6294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AutoShape 2">
            <a:extLst>
              <a:ext uri="{FF2B5EF4-FFF2-40B4-BE49-F238E27FC236}">
                <a16:creationId xmlns:a16="http://schemas.microsoft.com/office/drawing/2014/main" id="{BBE6F56E-C53F-45DD-BA12-17E366765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19200" y="2133600"/>
            <a:ext cx="6553200" cy="17526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54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07" name="AutoShape 3">
            <a:extLst>
              <a:ext uri="{FF2B5EF4-FFF2-40B4-BE49-F238E27FC236}">
                <a16:creationId xmlns:a16="http://schemas.microsoft.com/office/drawing/2014/main" id="{38F3DF9D-49AA-44FC-B097-19ECDB1AC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495800"/>
            <a:ext cx="6934200" cy="16002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00FF"/>
              </a:gs>
              <a:gs pos="100000">
                <a:srgbClr val="000066"/>
              </a:gs>
            </a:gsLst>
            <a:lin ang="5400000" scaled="1"/>
          </a:gradFill>
          <a:ln w="76200">
            <a:solidFill>
              <a:srgbClr val="FF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08" name="Rectangle 4">
            <a:extLst>
              <a:ext uri="{FF2B5EF4-FFF2-40B4-BE49-F238E27FC236}">
                <a16:creationId xmlns:a16="http://schemas.microsoft.com/office/drawing/2014/main" id="{7648E8DF-0628-46F3-A863-F625112A3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4800600"/>
            <a:ext cx="64008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5000"/>
              <a:t>FCmáx = 220 – Edad</a:t>
            </a:r>
            <a:endParaRPr lang="en-029" altLang="en-US" sz="5000"/>
          </a:p>
        </p:txBody>
      </p:sp>
      <p:pic>
        <p:nvPicPr>
          <p:cNvPr id="47109" name="Picture 5">
            <a:extLst>
              <a:ext uri="{FF2B5EF4-FFF2-40B4-BE49-F238E27FC236}">
                <a16:creationId xmlns:a16="http://schemas.microsoft.com/office/drawing/2014/main" id="{A0EF660D-04EF-496F-A2D0-C4F54FDC5B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550863"/>
            <a:ext cx="8610600" cy="13541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7110" name="Rectangle 6">
            <a:extLst>
              <a:ext uri="{FF2B5EF4-FFF2-40B4-BE49-F238E27FC236}">
                <a16:creationId xmlns:a16="http://schemas.microsoft.com/office/drawing/2014/main" id="{8248A2A7-65F7-4EC3-B02C-CDD457903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762000"/>
            <a:ext cx="4038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500"/>
              <a:t>INTENSIDAD</a:t>
            </a:r>
            <a:endParaRPr lang="en-029" altLang="en-US" sz="4500"/>
          </a:p>
        </p:txBody>
      </p:sp>
      <p:pic>
        <p:nvPicPr>
          <p:cNvPr id="47111" name="Picture 7">
            <a:extLst>
              <a:ext uri="{FF2B5EF4-FFF2-40B4-BE49-F238E27FC236}">
                <a16:creationId xmlns:a16="http://schemas.microsoft.com/office/drawing/2014/main" id="{50C0A3F7-5404-4842-993E-425199C0A65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8400" y="762000"/>
            <a:ext cx="99060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7112" name="Picture 8">
            <a:extLst>
              <a:ext uri="{FF2B5EF4-FFF2-40B4-BE49-F238E27FC236}">
                <a16:creationId xmlns:a16="http://schemas.microsoft.com/office/drawing/2014/main" id="{6D5F30F0-1541-420D-AF9B-DC533F26E3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762000"/>
            <a:ext cx="990600" cy="5016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7113" name="Rectangle 9">
            <a:extLst>
              <a:ext uri="{FF2B5EF4-FFF2-40B4-BE49-F238E27FC236}">
                <a16:creationId xmlns:a16="http://schemas.microsoft.com/office/drawing/2014/main" id="{424D0E6D-E9BB-4C7C-82A6-6DC281F3C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1371600"/>
            <a:ext cx="5638800" cy="762000"/>
          </a:xfrm>
          <a:prstGeom prst="rect">
            <a:avLst/>
          </a:prstGeom>
          <a:solidFill>
            <a:srgbClr val="008000"/>
          </a:soli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800" b="0">
              <a:latin typeface="Arial" panose="020B0604020202020204" pitchFamily="34" charset="0"/>
            </a:endParaRPr>
          </a:p>
        </p:txBody>
      </p:sp>
      <p:sp>
        <p:nvSpPr>
          <p:cNvPr id="47114" name="Rectangle 10">
            <a:extLst>
              <a:ext uri="{FF2B5EF4-FFF2-40B4-BE49-F238E27FC236}">
                <a16:creationId xmlns:a16="http://schemas.microsoft.com/office/drawing/2014/main" id="{79482756-B310-4AC4-ACCB-5F929807FC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1524000"/>
            <a:ext cx="56388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Población General</a:t>
            </a:r>
            <a:r>
              <a:rPr lang="en-US" altLang="en-US" sz="3000"/>
              <a:t> </a:t>
            </a:r>
            <a:endParaRPr lang="en-029" altLang="en-US" sz="3000"/>
          </a:p>
        </p:txBody>
      </p:sp>
      <p:sp>
        <p:nvSpPr>
          <p:cNvPr id="47115" name="Rectangle 11">
            <a:extLst>
              <a:ext uri="{FF2B5EF4-FFF2-40B4-BE49-F238E27FC236}">
                <a16:creationId xmlns:a16="http://schemas.microsoft.com/office/drawing/2014/main" id="{D3155942-5575-4C96-805E-7F3198E0F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362200"/>
            <a:ext cx="5867400" cy="1219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Estimación de la</a:t>
            </a:r>
            <a:br>
              <a:rPr lang="en-US" altLang="en-US"/>
            </a:br>
            <a:r>
              <a:rPr lang="en-US" altLang="en-US"/>
              <a:t>Frecuencia Cardíaca Máxima</a:t>
            </a:r>
            <a:br>
              <a:rPr lang="en-US" altLang="en-US"/>
            </a:br>
            <a:r>
              <a:rPr lang="en-US" altLang="en-US"/>
              <a:t>(FCmáx)</a:t>
            </a:r>
            <a:endParaRPr lang="en-029" altLang="en-US"/>
          </a:p>
        </p:txBody>
      </p:sp>
      <p:pic>
        <p:nvPicPr>
          <p:cNvPr id="47116" name="Picture 12">
            <a:extLst>
              <a:ext uri="{FF2B5EF4-FFF2-40B4-BE49-F238E27FC236}">
                <a16:creationId xmlns:a16="http://schemas.microsoft.com/office/drawing/2014/main" id="{212FB871-C3B8-4EA3-8DB8-A5DE55A297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81200" y="1474788"/>
            <a:ext cx="609600" cy="3540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7117" name="Picture 13">
            <a:extLst>
              <a:ext uri="{FF2B5EF4-FFF2-40B4-BE49-F238E27FC236}">
                <a16:creationId xmlns:a16="http://schemas.microsoft.com/office/drawing/2014/main" id="{53A48A30-8A67-4901-9BA0-4A085A3A21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1524000"/>
            <a:ext cx="609600" cy="354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7118" name="Picture 14" descr="CamCord1">
            <a:extLst>
              <a:ext uri="{FF2B5EF4-FFF2-40B4-BE49-F238E27FC236}">
                <a16:creationId xmlns:a16="http://schemas.microsoft.com/office/drawing/2014/main" id="{B65A61D2-5AA8-4810-AE6B-A67269F0C0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119" name="Picture 15" descr="35mmCamera1">
            <a:extLst>
              <a:ext uri="{FF2B5EF4-FFF2-40B4-BE49-F238E27FC236}">
                <a16:creationId xmlns:a16="http://schemas.microsoft.com/office/drawing/2014/main" id="{96C72E89-45E4-4D84-803E-D3C7E32445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120" name="AutoShape 1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8743685-427E-44D8-B0E5-FED682D02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1" name="AutoShape 1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8DBF201-D64C-409C-A899-E3A568E956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2" name="AutoShape 1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E671C877-3B7E-40C9-B436-FDC9193EF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3" name="AutoShape 1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9A53E273-EA85-4E87-96E5-AA54B4E6F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10206DD-87BE-4662-BFDF-1F01FDBF6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5" name="AutoShape 2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8DD69F50-93BC-4554-BCCF-E37BD15C8D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6" name="AutoShape 2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B894CC7C-600C-4CF1-9B03-F1EE7482E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7127" name="AutoShape 23">
            <a:hlinkClick r:id="rId9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E9D1931-F047-447E-97D0-7EF453CAF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5336" name="AutoShape 24">
            <a:hlinkClick r:id="rId10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32B6AF76-4BF4-42A0-AE0E-FD14F8D91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5337" name="Text Box 25">
            <a:extLst>
              <a:ext uri="{FF2B5EF4-FFF2-40B4-BE49-F238E27FC236}">
                <a16:creationId xmlns:a16="http://schemas.microsoft.com/office/drawing/2014/main" id="{B4049DEA-F92D-46DA-AE76-DCD89EAA20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5338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C251380-A202-4B77-B450-243FCBBF7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5339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1C5CEC9-8F9D-4FD7-8DBD-3BD7C13D2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5340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FA0B497-891C-4DC3-92F5-174D5A340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5341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C70424F-EE90-4D9F-B937-0E277DBA0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5342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068EC88-E02E-4845-8CF6-06C5A65FA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6338" name="Rectangle 2">
            <a:extLst>
              <a:ext uri="{FF2B5EF4-FFF2-40B4-BE49-F238E27FC236}">
                <a16:creationId xmlns:a16="http://schemas.microsoft.com/office/drawing/2014/main" id="{DB5E37A3-E5E5-4EE2-8B06-CA23EC2FF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381000"/>
            <a:ext cx="8839200" cy="11430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40000"/>
              </a:lnSpc>
              <a:defRPr/>
            </a:pPr>
            <a:r>
              <a:rPr lang="en-US" altLang="en-US" sz="26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CLASIFICACIÓN DE LA INTENSIDAD DEL EJERCICIO</a:t>
            </a:r>
            <a:br>
              <a:rPr lang="en-US" altLang="en-US" sz="26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</a:br>
            <a:r>
              <a:rPr lang="en-US" altLang="en-US" sz="2600">
                <a:solidFill>
                  <a:srgbClr val="00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BASADO EN 30-60 MINUTOS DE ENTRENAMIENTO</a:t>
            </a:r>
            <a:endParaRPr lang="en-029" altLang="en-US" sz="2600">
              <a:solidFill>
                <a:srgbClr val="00FF00"/>
              </a:solidFill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grpSp>
        <p:nvGrpSpPr>
          <p:cNvPr id="48131" name="Group 3">
            <a:extLst>
              <a:ext uri="{FF2B5EF4-FFF2-40B4-BE49-F238E27FC236}">
                <a16:creationId xmlns:a16="http://schemas.microsoft.com/office/drawing/2014/main" id="{BB0B3E0C-A57A-4A73-A476-14644F403F2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8600" y="1833563"/>
            <a:ext cx="8763000" cy="4414837"/>
            <a:chOff x="96" y="1107"/>
            <a:chExt cx="5520" cy="2781"/>
          </a:xfrm>
        </p:grpSpPr>
        <p:sp>
          <p:nvSpPr>
            <p:cNvPr id="48149" name="AutoShape 4">
              <a:extLst>
                <a:ext uri="{FF2B5EF4-FFF2-40B4-BE49-F238E27FC236}">
                  <a16:creationId xmlns:a16="http://schemas.microsoft.com/office/drawing/2014/main" id="{43782BDE-00FE-493E-8666-FFFEEA086DB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96" y="1107"/>
              <a:ext cx="5520" cy="27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8150" name="Group 5">
              <a:extLst>
                <a:ext uri="{FF2B5EF4-FFF2-40B4-BE49-F238E27FC236}">
                  <a16:creationId xmlns:a16="http://schemas.microsoft.com/office/drawing/2014/main" id="{AE841C6B-AF05-45E4-9B8D-AB6EAD43D7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1139"/>
              <a:ext cx="5456" cy="493"/>
              <a:chOff x="126" y="1139"/>
              <a:chExt cx="5456" cy="493"/>
            </a:xfrm>
          </p:grpSpPr>
          <p:sp>
            <p:nvSpPr>
              <p:cNvPr id="49502" name="Rectangle 6">
                <a:extLst>
                  <a:ext uri="{FF2B5EF4-FFF2-40B4-BE49-F238E27FC236}">
                    <a16:creationId xmlns:a16="http://schemas.microsoft.com/office/drawing/2014/main" id="{0C77A878-C5C9-434E-8661-B89098BE7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15"/>
                <a:ext cx="1394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3" name="Rectangle 7">
                <a:extLst>
                  <a:ext uri="{FF2B5EF4-FFF2-40B4-BE49-F238E27FC236}">
                    <a16:creationId xmlns:a16="http://schemas.microsoft.com/office/drawing/2014/main" id="{BF3E885E-33EB-45B0-B35F-4F7F90091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99"/>
                <a:ext cx="1394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4" name="Rectangle 8">
                <a:extLst>
                  <a:ext uri="{FF2B5EF4-FFF2-40B4-BE49-F238E27FC236}">
                    <a16:creationId xmlns:a16="http://schemas.microsoft.com/office/drawing/2014/main" id="{5307CE85-FF25-46D6-92F1-7FD00754E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83"/>
                <a:ext cx="1394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5" name="Rectangle 9">
                <a:extLst>
                  <a:ext uri="{FF2B5EF4-FFF2-40B4-BE49-F238E27FC236}">
                    <a16:creationId xmlns:a16="http://schemas.microsoft.com/office/drawing/2014/main" id="{CE64D7D8-D9A7-45AD-9747-9BE4C138D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67"/>
                <a:ext cx="1394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6" name="Rectangle 10">
                <a:extLst>
                  <a:ext uri="{FF2B5EF4-FFF2-40B4-BE49-F238E27FC236}">
                    <a16:creationId xmlns:a16="http://schemas.microsoft.com/office/drawing/2014/main" id="{DDCBD5AE-AC87-4D0E-9DE2-5627E57DD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51"/>
                <a:ext cx="1394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7" name="Rectangle 11">
                <a:extLst>
                  <a:ext uri="{FF2B5EF4-FFF2-40B4-BE49-F238E27FC236}">
                    <a16:creationId xmlns:a16="http://schemas.microsoft.com/office/drawing/2014/main" id="{2D3B4C43-C249-4FB3-A9C2-27FFE3B73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34"/>
                <a:ext cx="1394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8" name="Rectangle 12">
                <a:extLst>
                  <a:ext uri="{FF2B5EF4-FFF2-40B4-BE49-F238E27FC236}">
                    <a16:creationId xmlns:a16="http://schemas.microsoft.com/office/drawing/2014/main" id="{18DE20A0-8AA1-43B3-B67E-D99242B8B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18"/>
                <a:ext cx="1394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9" name="Rectangle 13">
                <a:extLst>
                  <a:ext uri="{FF2B5EF4-FFF2-40B4-BE49-F238E27FC236}">
                    <a16:creationId xmlns:a16="http://schemas.microsoft.com/office/drawing/2014/main" id="{BA9322B9-B436-49AF-951A-F26A41F4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02"/>
                <a:ext cx="1394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0" name="Rectangle 14">
                <a:extLst>
                  <a:ext uri="{FF2B5EF4-FFF2-40B4-BE49-F238E27FC236}">
                    <a16:creationId xmlns:a16="http://schemas.microsoft.com/office/drawing/2014/main" id="{16A76A9C-D718-473C-A29E-916F8F586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86"/>
                <a:ext cx="1394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1" name="Rectangle 15">
                <a:extLst>
                  <a:ext uri="{FF2B5EF4-FFF2-40B4-BE49-F238E27FC236}">
                    <a16:creationId xmlns:a16="http://schemas.microsoft.com/office/drawing/2014/main" id="{F1A27FD2-192F-40ED-9D47-57053D7BF0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70"/>
                <a:ext cx="1394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2" name="Rectangle 16">
                <a:extLst>
                  <a:ext uri="{FF2B5EF4-FFF2-40B4-BE49-F238E27FC236}">
                    <a16:creationId xmlns:a16="http://schemas.microsoft.com/office/drawing/2014/main" id="{0725AA34-76F0-4A13-9188-2CE1154E6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54"/>
                <a:ext cx="1394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3" name="Rectangle 17">
                <a:extLst>
                  <a:ext uri="{FF2B5EF4-FFF2-40B4-BE49-F238E27FC236}">
                    <a16:creationId xmlns:a16="http://schemas.microsoft.com/office/drawing/2014/main" id="{0CC95C47-0F81-4FE3-B843-FF274B154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38"/>
                <a:ext cx="1394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4" name="Rectangle 18">
                <a:extLst>
                  <a:ext uri="{FF2B5EF4-FFF2-40B4-BE49-F238E27FC236}">
                    <a16:creationId xmlns:a16="http://schemas.microsoft.com/office/drawing/2014/main" id="{258C142F-C225-4C21-91B0-630E52DA4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21"/>
                <a:ext cx="1394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5" name="Rectangle 19">
                <a:extLst>
                  <a:ext uri="{FF2B5EF4-FFF2-40B4-BE49-F238E27FC236}">
                    <a16:creationId xmlns:a16="http://schemas.microsoft.com/office/drawing/2014/main" id="{B352016C-CD77-4E74-92D1-16F0EA01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05"/>
                <a:ext cx="1394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6" name="Rectangle 20">
                <a:extLst>
                  <a:ext uri="{FF2B5EF4-FFF2-40B4-BE49-F238E27FC236}">
                    <a16:creationId xmlns:a16="http://schemas.microsoft.com/office/drawing/2014/main" id="{A9203C98-42C0-4EFB-8D6D-CEDD82A50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89"/>
                <a:ext cx="1394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7" name="Rectangle 21">
                <a:extLst>
                  <a:ext uri="{FF2B5EF4-FFF2-40B4-BE49-F238E27FC236}">
                    <a16:creationId xmlns:a16="http://schemas.microsoft.com/office/drawing/2014/main" id="{72FC0735-9451-46F6-885E-314E8BBB7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73"/>
                <a:ext cx="1394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8" name="Rectangle 22">
                <a:extLst>
                  <a:ext uri="{FF2B5EF4-FFF2-40B4-BE49-F238E27FC236}">
                    <a16:creationId xmlns:a16="http://schemas.microsoft.com/office/drawing/2014/main" id="{5208EB47-2528-46C5-B3F9-D3CBC1B78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57"/>
                <a:ext cx="1394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19" name="Rectangle 23">
                <a:extLst>
                  <a:ext uri="{FF2B5EF4-FFF2-40B4-BE49-F238E27FC236}">
                    <a16:creationId xmlns:a16="http://schemas.microsoft.com/office/drawing/2014/main" id="{9752B4BD-EDA3-4F0C-8171-0B6009166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41"/>
                <a:ext cx="1394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0" name="Rectangle 24">
                <a:extLst>
                  <a:ext uri="{FF2B5EF4-FFF2-40B4-BE49-F238E27FC236}">
                    <a16:creationId xmlns:a16="http://schemas.microsoft.com/office/drawing/2014/main" id="{AE5097BF-2409-4B48-975E-292C076AB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25"/>
                <a:ext cx="1394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1" name="Rectangle 25">
                <a:extLst>
                  <a:ext uri="{FF2B5EF4-FFF2-40B4-BE49-F238E27FC236}">
                    <a16:creationId xmlns:a16="http://schemas.microsoft.com/office/drawing/2014/main" id="{E82C05DE-8865-474A-B611-DE0CCA011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09"/>
                <a:ext cx="1394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2" name="Rectangle 26">
                <a:extLst>
                  <a:ext uri="{FF2B5EF4-FFF2-40B4-BE49-F238E27FC236}">
                    <a16:creationId xmlns:a16="http://schemas.microsoft.com/office/drawing/2014/main" id="{AD2AB407-BF72-4D04-A8D0-115EA7AD4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93"/>
                <a:ext cx="1394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3" name="Rectangle 27">
                <a:extLst>
                  <a:ext uri="{FF2B5EF4-FFF2-40B4-BE49-F238E27FC236}">
                    <a16:creationId xmlns:a16="http://schemas.microsoft.com/office/drawing/2014/main" id="{D08906FA-685B-43A0-B7F8-C61A2E896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77"/>
                <a:ext cx="1394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4" name="Rectangle 28">
                <a:extLst>
                  <a:ext uri="{FF2B5EF4-FFF2-40B4-BE49-F238E27FC236}">
                    <a16:creationId xmlns:a16="http://schemas.microsoft.com/office/drawing/2014/main" id="{9B40D235-6490-400E-A6C3-7DDA15647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60"/>
                <a:ext cx="1394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5" name="Rectangle 29">
                <a:extLst>
                  <a:ext uri="{FF2B5EF4-FFF2-40B4-BE49-F238E27FC236}">
                    <a16:creationId xmlns:a16="http://schemas.microsoft.com/office/drawing/2014/main" id="{091FE43D-2697-485D-BDB6-FADFC41AE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44"/>
                <a:ext cx="1394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6" name="Rectangle 30">
                <a:extLst>
                  <a:ext uri="{FF2B5EF4-FFF2-40B4-BE49-F238E27FC236}">
                    <a16:creationId xmlns:a16="http://schemas.microsoft.com/office/drawing/2014/main" id="{0DA2F5A6-3004-4C33-8CE5-A5AC20F49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28"/>
                <a:ext cx="1394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7" name="Rectangle 31">
                <a:extLst>
                  <a:ext uri="{FF2B5EF4-FFF2-40B4-BE49-F238E27FC236}">
                    <a16:creationId xmlns:a16="http://schemas.microsoft.com/office/drawing/2014/main" id="{E341B263-AF80-4429-AEAE-BEE9E4AF5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12"/>
                <a:ext cx="1394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8" name="Rectangle 32">
                <a:extLst>
                  <a:ext uri="{FF2B5EF4-FFF2-40B4-BE49-F238E27FC236}">
                    <a16:creationId xmlns:a16="http://schemas.microsoft.com/office/drawing/2014/main" id="{58AD0394-A27D-4FB2-9F0D-2194C2277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96"/>
                <a:ext cx="1394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29" name="Rectangle 33">
                <a:extLst>
                  <a:ext uri="{FF2B5EF4-FFF2-40B4-BE49-F238E27FC236}">
                    <a16:creationId xmlns:a16="http://schemas.microsoft.com/office/drawing/2014/main" id="{CC58ECF4-C659-49C9-80C7-7A020C2C3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79"/>
                <a:ext cx="1394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0" name="Rectangle 34">
                <a:extLst>
                  <a:ext uri="{FF2B5EF4-FFF2-40B4-BE49-F238E27FC236}">
                    <a16:creationId xmlns:a16="http://schemas.microsoft.com/office/drawing/2014/main" id="{A86768C9-B564-46FD-A13A-F38D4ADE7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63"/>
                <a:ext cx="1394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1" name="Rectangle 35">
                <a:extLst>
                  <a:ext uri="{FF2B5EF4-FFF2-40B4-BE49-F238E27FC236}">
                    <a16:creationId xmlns:a16="http://schemas.microsoft.com/office/drawing/2014/main" id="{7DB9AB32-01A5-4233-A43E-ECAA01588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47"/>
                <a:ext cx="1394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2" name="Rectangle 36">
                <a:extLst>
                  <a:ext uri="{FF2B5EF4-FFF2-40B4-BE49-F238E27FC236}">
                    <a16:creationId xmlns:a16="http://schemas.microsoft.com/office/drawing/2014/main" id="{DB66E95A-391F-4EBA-9678-8318EC0D6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39"/>
                <a:ext cx="1394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3" name="Rectangle 37">
                <a:extLst>
                  <a:ext uri="{FF2B5EF4-FFF2-40B4-BE49-F238E27FC236}">
                    <a16:creationId xmlns:a16="http://schemas.microsoft.com/office/drawing/2014/main" id="{541C55C8-22F9-4183-9408-315EFCE4A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39"/>
                <a:ext cx="1394" cy="48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4" name="Rectangle 38">
                <a:extLst>
                  <a:ext uri="{FF2B5EF4-FFF2-40B4-BE49-F238E27FC236}">
                    <a16:creationId xmlns:a16="http://schemas.microsoft.com/office/drawing/2014/main" id="{F704FE79-1A7B-484B-8BCE-C66CF5E5BF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15"/>
                <a:ext cx="1394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5" name="Rectangle 39">
                <a:extLst>
                  <a:ext uri="{FF2B5EF4-FFF2-40B4-BE49-F238E27FC236}">
                    <a16:creationId xmlns:a16="http://schemas.microsoft.com/office/drawing/2014/main" id="{77FCA79A-16CC-4E2F-962B-685AB41CD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99"/>
                <a:ext cx="1394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6" name="Rectangle 40">
                <a:extLst>
                  <a:ext uri="{FF2B5EF4-FFF2-40B4-BE49-F238E27FC236}">
                    <a16:creationId xmlns:a16="http://schemas.microsoft.com/office/drawing/2014/main" id="{B573B273-7D74-4D2E-B77E-E1193D5D8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83"/>
                <a:ext cx="1394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7" name="Rectangle 41">
                <a:extLst>
                  <a:ext uri="{FF2B5EF4-FFF2-40B4-BE49-F238E27FC236}">
                    <a16:creationId xmlns:a16="http://schemas.microsoft.com/office/drawing/2014/main" id="{ADB99003-274D-4220-A48F-65E76DB2D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67"/>
                <a:ext cx="1394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8" name="Rectangle 42">
                <a:extLst>
                  <a:ext uri="{FF2B5EF4-FFF2-40B4-BE49-F238E27FC236}">
                    <a16:creationId xmlns:a16="http://schemas.microsoft.com/office/drawing/2014/main" id="{9B6DA856-81C4-4FD4-B6DC-066EFA7D5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51"/>
                <a:ext cx="1394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39" name="Rectangle 43">
                <a:extLst>
                  <a:ext uri="{FF2B5EF4-FFF2-40B4-BE49-F238E27FC236}">
                    <a16:creationId xmlns:a16="http://schemas.microsoft.com/office/drawing/2014/main" id="{435D7D02-B23A-4B44-9D0D-F6FDD67EB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34"/>
                <a:ext cx="1394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0" name="Rectangle 44">
                <a:extLst>
                  <a:ext uri="{FF2B5EF4-FFF2-40B4-BE49-F238E27FC236}">
                    <a16:creationId xmlns:a16="http://schemas.microsoft.com/office/drawing/2014/main" id="{352CC787-0E5B-425F-BDF8-B730A0236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18"/>
                <a:ext cx="1394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1" name="Rectangle 45">
                <a:extLst>
                  <a:ext uri="{FF2B5EF4-FFF2-40B4-BE49-F238E27FC236}">
                    <a16:creationId xmlns:a16="http://schemas.microsoft.com/office/drawing/2014/main" id="{2AF68886-8B38-4883-9B41-469D9D11F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502"/>
                <a:ext cx="1394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2" name="Rectangle 46">
                <a:extLst>
                  <a:ext uri="{FF2B5EF4-FFF2-40B4-BE49-F238E27FC236}">
                    <a16:creationId xmlns:a16="http://schemas.microsoft.com/office/drawing/2014/main" id="{FBEC465D-04CB-4243-B2C2-01067DFC0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86"/>
                <a:ext cx="1394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3" name="Rectangle 47">
                <a:extLst>
                  <a:ext uri="{FF2B5EF4-FFF2-40B4-BE49-F238E27FC236}">
                    <a16:creationId xmlns:a16="http://schemas.microsoft.com/office/drawing/2014/main" id="{D13964E2-EDF5-4B9E-A6B3-67026302F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70"/>
                <a:ext cx="1394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4" name="Rectangle 48">
                <a:extLst>
                  <a:ext uri="{FF2B5EF4-FFF2-40B4-BE49-F238E27FC236}">
                    <a16:creationId xmlns:a16="http://schemas.microsoft.com/office/drawing/2014/main" id="{B45CE79B-0D4C-4D0D-B807-82A335AAB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54"/>
                <a:ext cx="1394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5" name="Rectangle 49">
                <a:extLst>
                  <a:ext uri="{FF2B5EF4-FFF2-40B4-BE49-F238E27FC236}">
                    <a16:creationId xmlns:a16="http://schemas.microsoft.com/office/drawing/2014/main" id="{19AD5BB7-7AAC-42A8-81E9-AD6BE7778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38"/>
                <a:ext cx="1394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6" name="Rectangle 50">
                <a:extLst>
                  <a:ext uri="{FF2B5EF4-FFF2-40B4-BE49-F238E27FC236}">
                    <a16:creationId xmlns:a16="http://schemas.microsoft.com/office/drawing/2014/main" id="{8387691D-40B5-4313-B41C-3E8D6F67F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21"/>
                <a:ext cx="1394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7" name="Rectangle 51">
                <a:extLst>
                  <a:ext uri="{FF2B5EF4-FFF2-40B4-BE49-F238E27FC236}">
                    <a16:creationId xmlns:a16="http://schemas.microsoft.com/office/drawing/2014/main" id="{C00145CA-BE45-4A3A-A95F-CD22C0112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405"/>
                <a:ext cx="1394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8" name="Rectangle 52">
                <a:extLst>
                  <a:ext uri="{FF2B5EF4-FFF2-40B4-BE49-F238E27FC236}">
                    <a16:creationId xmlns:a16="http://schemas.microsoft.com/office/drawing/2014/main" id="{FD9B29C6-E904-4DDB-8483-4FFE36A53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89"/>
                <a:ext cx="1394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49" name="Rectangle 53">
                <a:extLst>
                  <a:ext uri="{FF2B5EF4-FFF2-40B4-BE49-F238E27FC236}">
                    <a16:creationId xmlns:a16="http://schemas.microsoft.com/office/drawing/2014/main" id="{4D8D6B6D-DDE8-4BBE-8A40-931313639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73"/>
                <a:ext cx="1394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0" name="Rectangle 54">
                <a:extLst>
                  <a:ext uri="{FF2B5EF4-FFF2-40B4-BE49-F238E27FC236}">
                    <a16:creationId xmlns:a16="http://schemas.microsoft.com/office/drawing/2014/main" id="{58A3E667-D0A2-4B4B-B2F5-F0F4F8841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57"/>
                <a:ext cx="1394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1" name="Rectangle 55">
                <a:extLst>
                  <a:ext uri="{FF2B5EF4-FFF2-40B4-BE49-F238E27FC236}">
                    <a16:creationId xmlns:a16="http://schemas.microsoft.com/office/drawing/2014/main" id="{8AC7FA76-51DA-4022-848D-B6F8CEB13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41"/>
                <a:ext cx="1394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2" name="Rectangle 56">
                <a:extLst>
                  <a:ext uri="{FF2B5EF4-FFF2-40B4-BE49-F238E27FC236}">
                    <a16:creationId xmlns:a16="http://schemas.microsoft.com/office/drawing/2014/main" id="{DC173FC7-C934-4CB2-A86C-FC8D27C79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25"/>
                <a:ext cx="1394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3" name="Rectangle 57">
                <a:extLst>
                  <a:ext uri="{FF2B5EF4-FFF2-40B4-BE49-F238E27FC236}">
                    <a16:creationId xmlns:a16="http://schemas.microsoft.com/office/drawing/2014/main" id="{50D75413-7068-44B2-90B8-F2A473A02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309"/>
                <a:ext cx="1394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4" name="Rectangle 58">
                <a:extLst>
                  <a:ext uri="{FF2B5EF4-FFF2-40B4-BE49-F238E27FC236}">
                    <a16:creationId xmlns:a16="http://schemas.microsoft.com/office/drawing/2014/main" id="{9DEAA163-258A-4837-8C09-D45FC4E3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93"/>
                <a:ext cx="1394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5" name="Rectangle 59">
                <a:extLst>
                  <a:ext uri="{FF2B5EF4-FFF2-40B4-BE49-F238E27FC236}">
                    <a16:creationId xmlns:a16="http://schemas.microsoft.com/office/drawing/2014/main" id="{8456279F-18C2-433F-8E07-A7D33B62F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77"/>
                <a:ext cx="1394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6" name="Rectangle 60">
                <a:extLst>
                  <a:ext uri="{FF2B5EF4-FFF2-40B4-BE49-F238E27FC236}">
                    <a16:creationId xmlns:a16="http://schemas.microsoft.com/office/drawing/2014/main" id="{80300EC6-C6A5-45C8-9882-31C53387D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60"/>
                <a:ext cx="1394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7" name="Rectangle 61">
                <a:extLst>
                  <a:ext uri="{FF2B5EF4-FFF2-40B4-BE49-F238E27FC236}">
                    <a16:creationId xmlns:a16="http://schemas.microsoft.com/office/drawing/2014/main" id="{39BD2BD2-282A-4F42-AE50-905BC4B09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44"/>
                <a:ext cx="1394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8" name="Rectangle 62">
                <a:extLst>
                  <a:ext uri="{FF2B5EF4-FFF2-40B4-BE49-F238E27FC236}">
                    <a16:creationId xmlns:a16="http://schemas.microsoft.com/office/drawing/2014/main" id="{AAD19AEE-FA09-430A-99BA-612C53C03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28"/>
                <a:ext cx="1394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59" name="Rectangle 63">
                <a:extLst>
                  <a:ext uri="{FF2B5EF4-FFF2-40B4-BE49-F238E27FC236}">
                    <a16:creationId xmlns:a16="http://schemas.microsoft.com/office/drawing/2014/main" id="{B2394B58-9949-4AD0-BFFA-BEA9F683C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212"/>
                <a:ext cx="1394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0" name="Rectangle 64">
                <a:extLst>
                  <a:ext uri="{FF2B5EF4-FFF2-40B4-BE49-F238E27FC236}">
                    <a16:creationId xmlns:a16="http://schemas.microsoft.com/office/drawing/2014/main" id="{0727E56B-1B7C-4F06-9590-4B5C385EB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96"/>
                <a:ext cx="1394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1" name="Rectangle 65">
                <a:extLst>
                  <a:ext uri="{FF2B5EF4-FFF2-40B4-BE49-F238E27FC236}">
                    <a16:creationId xmlns:a16="http://schemas.microsoft.com/office/drawing/2014/main" id="{6D169C2E-5460-4DE7-8FC6-9E2847FE6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79"/>
                <a:ext cx="1394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2" name="Rectangle 66">
                <a:extLst>
                  <a:ext uri="{FF2B5EF4-FFF2-40B4-BE49-F238E27FC236}">
                    <a16:creationId xmlns:a16="http://schemas.microsoft.com/office/drawing/2014/main" id="{6896E49D-F2E5-4667-BF67-C8C6541FD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63"/>
                <a:ext cx="1394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3" name="Rectangle 67">
                <a:extLst>
                  <a:ext uri="{FF2B5EF4-FFF2-40B4-BE49-F238E27FC236}">
                    <a16:creationId xmlns:a16="http://schemas.microsoft.com/office/drawing/2014/main" id="{415CE1C0-B72F-4C9C-931B-1C4358125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47"/>
                <a:ext cx="1394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4" name="Rectangle 68">
                <a:extLst>
                  <a:ext uri="{FF2B5EF4-FFF2-40B4-BE49-F238E27FC236}">
                    <a16:creationId xmlns:a16="http://schemas.microsoft.com/office/drawing/2014/main" id="{9DE95677-C950-46C9-9528-A6D102D7D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139"/>
                <a:ext cx="1394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5" name="Rectangle 69">
                <a:extLst>
                  <a:ext uri="{FF2B5EF4-FFF2-40B4-BE49-F238E27FC236}">
                    <a16:creationId xmlns:a16="http://schemas.microsoft.com/office/drawing/2014/main" id="{55F40070-A574-4E77-A7D6-D9CC8E097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15"/>
                <a:ext cx="1394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6" name="Rectangle 70">
                <a:extLst>
                  <a:ext uri="{FF2B5EF4-FFF2-40B4-BE49-F238E27FC236}">
                    <a16:creationId xmlns:a16="http://schemas.microsoft.com/office/drawing/2014/main" id="{180B5E8A-FED3-41D5-B61D-12E8B0457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99"/>
                <a:ext cx="1394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7" name="Rectangle 71">
                <a:extLst>
                  <a:ext uri="{FF2B5EF4-FFF2-40B4-BE49-F238E27FC236}">
                    <a16:creationId xmlns:a16="http://schemas.microsoft.com/office/drawing/2014/main" id="{AEF9CE6F-FB6B-4E5F-A847-9C36CF1A8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83"/>
                <a:ext cx="1394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8" name="Rectangle 72">
                <a:extLst>
                  <a:ext uri="{FF2B5EF4-FFF2-40B4-BE49-F238E27FC236}">
                    <a16:creationId xmlns:a16="http://schemas.microsoft.com/office/drawing/2014/main" id="{44A98665-0F5E-4015-BF57-3639B8135C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67"/>
                <a:ext cx="1394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69" name="Rectangle 73">
                <a:extLst>
                  <a:ext uri="{FF2B5EF4-FFF2-40B4-BE49-F238E27FC236}">
                    <a16:creationId xmlns:a16="http://schemas.microsoft.com/office/drawing/2014/main" id="{1ABD7174-95A5-404F-992A-2523EF7E5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51"/>
                <a:ext cx="1394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0" name="Rectangle 74">
                <a:extLst>
                  <a:ext uri="{FF2B5EF4-FFF2-40B4-BE49-F238E27FC236}">
                    <a16:creationId xmlns:a16="http://schemas.microsoft.com/office/drawing/2014/main" id="{87E79555-3A27-4FCA-83A8-42B7B120E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34"/>
                <a:ext cx="1394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1" name="Rectangle 75">
                <a:extLst>
                  <a:ext uri="{FF2B5EF4-FFF2-40B4-BE49-F238E27FC236}">
                    <a16:creationId xmlns:a16="http://schemas.microsoft.com/office/drawing/2014/main" id="{33A2645D-F681-4EA2-8C8F-908E2C0C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18"/>
                <a:ext cx="1394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2" name="Rectangle 76">
                <a:extLst>
                  <a:ext uri="{FF2B5EF4-FFF2-40B4-BE49-F238E27FC236}">
                    <a16:creationId xmlns:a16="http://schemas.microsoft.com/office/drawing/2014/main" id="{2325DEF5-7BE7-473E-867C-A3BDBE034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02"/>
                <a:ext cx="1394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3" name="Rectangle 77">
                <a:extLst>
                  <a:ext uri="{FF2B5EF4-FFF2-40B4-BE49-F238E27FC236}">
                    <a16:creationId xmlns:a16="http://schemas.microsoft.com/office/drawing/2014/main" id="{3E1D8182-867F-4A9B-A603-AA9872281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86"/>
                <a:ext cx="1394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4" name="Rectangle 78">
                <a:extLst>
                  <a:ext uri="{FF2B5EF4-FFF2-40B4-BE49-F238E27FC236}">
                    <a16:creationId xmlns:a16="http://schemas.microsoft.com/office/drawing/2014/main" id="{BECD1ABE-ED76-47DD-B621-4D024C33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70"/>
                <a:ext cx="1394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5" name="Rectangle 79">
                <a:extLst>
                  <a:ext uri="{FF2B5EF4-FFF2-40B4-BE49-F238E27FC236}">
                    <a16:creationId xmlns:a16="http://schemas.microsoft.com/office/drawing/2014/main" id="{BFD2EABD-5912-40CF-9348-5AD686AA8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54"/>
                <a:ext cx="1394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6" name="Rectangle 80">
                <a:extLst>
                  <a:ext uri="{FF2B5EF4-FFF2-40B4-BE49-F238E27FC236}">
                    <a16:creationId xmlns:a16="http://schemas.microsoft.com/office/drawing/2014/main" id="{EFAD89EB-7753-41D4-BA17-49B1DDAEE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38"/>
                <a:ext cx="1394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7" name="Rectangle 81">
                <a:extLst>
                  <a:ext uri="{FF2B5EF4-FFF2-40B4-BE49-F238E27FC236}">
                    <a16:creationId xmlns:a16="http://schemas.microsoft.com/office/drawing/2014/main" id="{251AD41C-1CF5-4699-8FE0-37D43F31C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21"/>
                <a:ext cx="1394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8" name="Rectangle 82">
                <a:extLst>
                  <a:ext uri="{FF2B5EF4-FFF2-40B4-BE49-F238E27FC236}">
                    <a16:creationId xmlns:a16="http://schemas.microsoft.com/office/drawing/2014/main" id="{EEDD2BB2-DDB8-43DE-966B-2EA5677A3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05"/>
                <a:ext cx="1394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79" name="Rectangle 83">
                <a:extLst>
                  <a:ext uri="{FF2B5EF4-FFF2-40B4-BE49-F238E27FC236}">
                    <a16:creationId xmlns:a16="http://schemas.microsoft.com/office/drawing/2014/main" id="{86989BAF-57F8-45CD-862F-58A96FE68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89"/>
                <a:ext cx="1394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0" name="Rectangle 84">
                <a:extLst>
                  <a:ext uri="{FF2B5EF4-FFF2-40B4-BE49-F238E27FC236}">
                    <a16:creationId xmlns:a16="http://schemas.microsoft.com/office/drawing/2014/main" id="{560D76E4-17DC-4856-B65D-881E92C97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73"/>
                <a:ext cx="1394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1" name="Rectangle 85">
                <a:extLst>
                  <a:ext uri="{FF2B5EF4-FFF2-40B4-BE49-F238E27FC236}">
                    <a16:creationId xmlns:a16="http://schemas.microsoft.com/office/drawing/2014/main" id="{B6A4ACCC-A8CB-4555-AAAD-4A08D8C06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57"/>
                <a:ext cx="1394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2" name="Rectangle 86">
                <a:extLst>
                  <a:ext uri="{FF2B5EF4-FFF2-40B4-BE49-F238E27FC236}">
                    <a16:creationId xmlns:a16="http://schemas.microsoft.com/office/drawing/2014/main" id="{362535EC-B2D8-4B4D-9F07-974367CAA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41"/>
                <a:ext cx="1394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3" name="Rectangle 87">
                <a:extLst>
                  <a:ext uri="{FF2B5EF4-FFF2-40B4-BE49-F238E27FC236}">
                    <a16:creationId xmlns:a16="http://schemas.microsoft.com/office/drawing/2014/main" id="{B19ECF9D-6C3E-460A-B483-39DD24FF9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25"/>
                <a:ext cx="1394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4" name="Rectangle 88">
                <a:extLst>
                  <a:ext uri="{FF2B5EF4-FFF2-40B4-BE49-F238E27FC236}">
                    <a16:creationId xmlns:a16="http://schemas.microsoft.com/office/drawing/2014/main" id="{0B587784-6307-40FC-9726-B41176160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09"/>
                <a:ext cx="1394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5" name="Rectangle 89">
                <a:extLst>
                  <a:ext uri="{FF2B5EF4-FFF2-40B4-BE49-F238E27FC236}">
                    <a16:creationId xmlns:a16="http://schemas.microsoft.com/office/drawing/2014/main" id="{DB699017-0129-44A1-9D6F-FDA078BF2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93"/>
                <a:ext cx="1394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6" name="Rectangle 90">
                <a:extLst>
                  <a:ext uri="{FF2B5EF4-FFF2-40B4-BE49-F238E27FC236}">
                    <a16:creationId xmlns:a16="http://schemas.microsoft.com/office/drawing/2014/main" id="{5F579697-566D-46BE-B9AD-E8E179B1D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77"/>
                <a:ext cx="1394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7" name="Rectangle 91">
                <a:extLst>
                  <a:ext uri="{FF2B5EF4-FFF2-40B4-BE49-F238E27FC236}">
                    <a16:creationId xmlns:a16="http://schemas.microsoft.com/office/drawing/2014/main" id="{CE490E35-225C-47CC-A6D8-6A56FF4F7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60"/>
                <a:ext cx="1394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8" name="Rectangle 92">
                <a:extLst>
                  <a:ext uri="{FF2B5EF4-FFF2-40B4-BE49-F238E27FC236}">
                    <a16:creationId xmlns:a16="http://schemas.microsoft.com/office/drawing/2014/main" id="{4470E457-51BE-4A6F-9F8B-2361117F1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44"/>
                <a:ext cx="1394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89" name="Rectangle 93">
                <a:extLst>
                  <a:ext uri="{FF2B5EF4-FFF2-40B4-BE49-F238E27FC236}">
                    <a16:creationId xmlns:a16="http://schemas.microsoft.com/office/drawing/2014/main" id="{097830FF-8565-4363-B1E9-CA9AE0895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28"/>
                <a:ext cx="1394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0" name="Rectangle 94">
                <a:extLst>
                  <a:ext uri="{FF2B5EF4-FFF2-40B4-BE49-F238E27FC236}">
                    <a16:creationId xmlns:a16="http://schemas.microsoft.com/office/drawing/2014/main" id="{7D254C6C-CFDA-4153-B053-D552604E4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12"/>
                <a:ext cx="1394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1" name="Rectangle 95">
                <a:extLst>
                  <a:ext uri="{FF2B5EF4-FFF2-40B4-BE49-F238E27FC236}">
                    <a16:creationId xmlns:a16="http://schemas.microsoft.com/office/drawing/2014/main" id="{C7D40C9E-6204-4E82-A294-BA84C08CF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96"/>
                <a:ext cx="1394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2" name="Rectangle 96">
                <a:extLst>
                  <a:ext uri="{FF2B5EF4-FFF2-40B4-BE49-F238E27FC236}">
                    <a16:creationId xmlns:a16="http://schemas.microsoft.com/office/drawing/2014/main" id="{54830924-8C0F-49EC-92AE-ACF727A4A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79"/>
                <a:ext cx="1394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3" name="Rectangle 97">
                <a:extLst>
                  <a:ext uri="{FF2B5EF4-FFF2-40B4-BE49-F238E27FC236}">
                    <a16:creationId xmlns:a16="http://schemas.microsoft.com/office/drawing/2014/main" id="{D70AC2AC-73A8-47C2-AB2D-DA2FC8605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63"/>
                <a:ext cx="1394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4" name="Rectangle 98">
                <a:extLst>
                  <a:ext uri="{FF2B5EF4-FFF2-40B4-BE49-F238E27FC236}">
                    <a16:creationId xmlns:a16="http://schemas.microsoft.com/office/drawing/2014/main" id="{9B0D62CD-7EE5-435F-9E8C-60A43357A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47"/>
                <a:ext cx="1394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5" name="Rectangle 99">
                <a:extLst>
                  <a:ext uri="{FF2B5EF4-FFF2-40B4-BE49-F238E27FC236}">
                    <a16:creationId xmlns:a16="http://schemas.microsoft.com/office/drawing/2014/main" id="{E866480E-1341-4B4A-A565-B6742F868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39"/>
                <a:ext cx="1394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6" name="Rectangle 100">
                <a:extLst>
                  <a:ext uri="{FF2B5EF4-FFF2-40B4-BE49-F238E27FC236}">
                    <a16:creationId xmlns:a16="http://schemas.microsoft.com/office/drawing/2014/main" id="{16F58D82-274B-4829-A8E1-8387D2CDC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39"/>
                <a:ext cx="1394" cy="48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7" name="Rectangle 101">
                <a:extLst>
                  <a:ext uri="{FF2B5EF4-FFF2-40B4-BE49-F238E27FC236}">
                    <a16:creationId xmlns:a16="http://schemas.microsoft.com/office/drawing/2014/main" id="{213EE6F6-B001-4EEB-98D3-629859A63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15"/>
                <a:ext cx="1394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8" name="Rectangle 102">
                <a:extLst>
                  <a:ext uri="{FF2B5EF4-FFF2-40B4-BE49-F238E27FC236}">
                    <a16:creationId xmlns:a16="http://schemas.microsoft.com/office/drawing/2014/main" id="{A06A04FE-B928-4C3B-8033-F2144BFB9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99"/>
                <a:ext cx="1394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99" name="Rectangle 103">
                <a:extLst>
                  <a:ext uri="{FF2B5EF4-FFF2-40B4-BE49-F238E27FC236}">
                    <a16:creationId xmlns:a16="http://schemas.microsoft.com/office/drawing/2014/main" id="{A080B787-83A3-48F5-BCB7-DC6D41ADB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83"/>
                <a:ext cx="1394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0" name="Rectangle 104">
                <a:extLst>
                  <a:ext uri="{FF2B5EF4-FFF2-40B4-BE49-F238E27FC236}">
                    <a16:creationId xmlns:a16="http://schemas.microsoft.com/office/drawing/2014/main" id="{67BDFDCA-5BFD-4F3F-8277-EC04F1ECE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67"/>
                <a:ext cx="1394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1" name="Rectangle 105">
                <a:extLst>
                  <a:ext uri="{FF2B5EF4-FFF2-40B4-BE49-F238E27FC236}">
                    <a16:creationId xmlns:a16="http://schemas.microsoft.com/office/drawing/2014/main" id="{DED7FFF6-EF49-4EAF-855A-EFC3DE76E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51"/>
                <a:ext cx="1394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2" name="Rectangle 106">
                <a:extLst>
                  <a:ext uri="{FF2B5EF4-FFF2-40B4-BE49-F238E27FC236}">
                    <a16:creationId xmlns:a16="http://schemas.microsoft.com/office/drawing/2014/main" id="{B8A2FEBF-400B-47F4-8F0E-1BCF06DEC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34"/>
                <a:ext cx="1394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3" name="Rectangle 107">
                <a:extLst>
                  <a:ext uri="{FF2B5EF4-FFF2-40B4-BE49-F238E27FC236}">
                    <a16:creationId xmlns:a16="http://schemas.microsoft.com/office/drawing/2014/main" id="{7759FB3A-45CA-4B30-9322-54735A77A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18"/>
                <a:ext cx="1394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4" name="Rectangle 108">
                <a:extLst>
                  <a:ext uri="{FF2B5EF4-FFF2-40B4-BE49-F238E27FC236}">
                    <a16:creationId xmlns:a16="http://schemas.microsoft.com/office/drawing/2014/main" id="{D996F69F-CA09-4A51-9BC7-3FF3D8E9F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502"/>
                <a:ext cx="1394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5" name="Rectangle 109">
                <a:extLst>
                  <a:ext uri="{FF2B5EF4-FFF2-40B4-BE49-F238E27FC236}">
                    <a16:creationId xmlns:a16="http://schemas.microsoft.com/office/drawing/2014/main" id="{CE8A96C2-7E87-4018-9F2A-018472FC2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86"/>
                <a:ext cx="1394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6" name="Rectangle 110">
                <a:extLst>
                  <a:ext uri="{FF2B5EF4-FFF2-40B4-BE49-F238E27FC236}">
                    <a16:creationId xmlns:a16="http://schemas.microsoft.com/office/drawing/2014/main" id="{D7CF9D7F-9909-468C-B0A4-7348CA8C5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70"/>
                <a:ext cx="1394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7" name="Rectangle 111">
                <a:extLst>
                  <a:ext uri="{FF2B5EF4-FFF2-40B4-BE49-F238E27FC236}">
                    <a16:creationId xmlns:a16="http://schemas.microsoft.com/office/drawing/2014/main" id="{52D0696E-C2A0-41A7-8F8D-426ADC308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54"/>
                <a:ext cx="1394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8" name="Rectangle 112">
                <a:extLst>
                  <a:ext uri="{FF2B5EF4-FFF2-40B4-BE49-F238E27FC236}">
                    <a16:creationId xmlns:a16="http://schemas.microsoft.com/office/drawing/2014/main" id="{FA973E19-9D2E-4141-8E9D-DB78438FD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38"/>
                <a:ext cx="1394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09" name="Rectangle 113">
                <a:extLst>
                  <a:ext uri="{FF2B5EF4-FFF2-40B4-BE49-F238E27FC236}">
                    <a16:creationId xmlns:a16="http://schemas.microsoft.com/office/drawing/2014/main" id="{7FD11924-908A-4BF8-8D20-B28BAE670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21"/>
                <a:ext cx="1394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0" name="Rectangle 114">
                <a:extLst>
                  <a:ext uri="{FF2B5EF4-FFF2-40B4-BE49-F238E27FC236}">
                    <a16:creationId xmlns:a16="http://schemas.microsoft.com/office/drawing/2014/main" id="{AA1970BE-A3BE-4E5F-90C7-98619FFE9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405"/>
                <a:ext cx="1394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1" name="Rectangle 115">
                <a:extLst>
                  <a:ext uri="{FF2B5EF4-FFF2-40B4-BE49-F238E27FC236}">
                    <a16:creationId xmlns:a16="http://schemas.microsoft.com/office/drawing/2014/main" id="{F724B4D6-CFD2-4961-ADC2-4BCF974B8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89"/>
                <a:ext cx="1394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2" name="Rectangle 116">
                <a:extLst>
                  <a:ext uri="{FF2B5EF4-FFF2-40B4-BE49-F238E27FC236}">
                    <a16:creationId xmlns:a16="http://schemas.microsoft.com/office/drawing/2014/main" id="{719AA0D8-5BFB-4DFF-9CD6-5675EF2CE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73"/>
                <a:ext cx="1394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3" name="Rectangle 117">
                <a:extLst>
                  <a:ext uri="{FF2B5EF4-FFF2-40B4-BE49-F238E27FC236}">
                    <a16:creationId xmlns:a16="http://schemas.microsoft.com/office/drawing/2014/main" id="{209D4763-988D-453F-9473-3A9B3CDE4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57"/>
                <a:ext cx="1394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4" name="Rectangle 118">
                <a:extLst>
                  <a:ext uri="{FF2B5EF4-FFF2-40B4-BE49-F238E27FC236}">
                    <a16:creationId xmlns:a16="http://schemas.microsoft.com/office/drawing/2014/main" id="{9F355460-E406-4032-9290-05DC796DB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41"/>
                <a:ext cx="1394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5" name="Rectangle 119">
                <a:extLst>
                  <a:ext uri="{FF2B5EF4-FFF2-40B4-BE49-F238E27FC236}">
                    <a16:creationId xmlns:a16="http://schemas.microsoft.com/office/drawing/2014/main" id="{7A28E2E8-9936-4790-B851-BAD198F6C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25"/>
                <a:ext cx="1394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6" name="Rectangle 120">
                <a:extLst>
                  <a:ext uri="{FF2B5EF4-FFF2-40B4-BE49-F238E27FC236}">
                    <a16:creationId xmlns:a16="http://schemas.microsoft.com/office/drawing/2014/main" id="{35A72E92-903C-4987-9520-58CD4C033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309"/>
                <a:ext cx="1394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7" name="Rectangle 121">
                <a:extLst>
                  <a:ext uri="{FF2B5EF4-FFF2-40B4-BE49-F238E27FC236}">
                    <a16:creationId xmlns:a16="http://schemas.microsoft.com/office/drawing/2014/main" id="{9ABE0A01-1FFE-4870-837D-1DBE15FD5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93"/>
                <a:ext cx="1394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8" name="Rectangle 122">
                <a:extLst>
                  <a:ext uri="{FF2B5EF4-FFF2-40B4-BE49-F238E27FC236}">
                    <a16:creationId xmlns:a16="http://schemas.microsoft.com/office/drawing/2014/main" id="{D3069107-1EAB-450D-ACCC-025416011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77"/>
                <a:ext cx="1394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19" name="Rectangle 123">
                <a:extLst>
                  <a:ext uri="{FF2B5EF4-FFF2-40B4-BE49-F238E27FC236}">
                    <a16:creationId xmlns:a16="http://schemas.microsoft.com/office/drawing/2014/main" id="{BA0508D6-A2CB-4BF4-BD8E-C9785FFB5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60"/>
                <a:ext cx="1394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0" name="Rectangle 124">
                <a:extLst>
                  <a:ext uri="{FF2B5EF4-FFF2-40B4-BE49-F238E27FC236}">
                    <a16:creationId xmlns:a16="http://schemas.microsoft.com/office/drawing/2014/main" id="{99923537-AD9F-47A8-B5CC-73C6D343D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44"/>
                <a:ext cx="1394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1" name="Rectangle 125">
                <a:extLst>
                  <a:ext uri="{FF2B5EF4-FFF2-40B4-BE49-F238E27FC236}">
                    <a16:creationId xmlns:a16="http://schemas.microsoft.com/office/drawing/2014/main" id="{3BFEF030-85F0-4E6F-95DF-9CD3A329A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28"/>
                <a:ext cx="1394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2" name="Rectangle 126">
                <a:extLst>
                  <a:ext uri="{FF2B5EF4-FFF2-40B4-BE49-F238E27FC236}">
                    <a16:creationId xmlns:a16="http://schemas.microsoft.com/office/drawing/2014/main" id="{7989E77A-6925-4385-806E-131ADEE55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212"/>
                <a:ext cx="1394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3" name="Rectangle 127">
                <a:extLst>
                  <a:ext uri="{FF2B5EF4-FFF2-40B4-BE49-F238E27FC236}">
                    <a16:creationId xmlns:a16="http://schemas.microsoft.com/office/drawing/2014/main" id="{92E4F18F-A0B9-4312-B721-87C74EA0C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96"/>
                <a:ext cx="1394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4" name="Rectangle 128">
                <a:extLst>
                  <a:ext uri="{FF2B5EF4-FFF2-40B4-BE49-F238E27FC236}">
                    <a16:creationId xmlns:a16="http://schemas.microsoft.com/office/drawing/2014/main" id="{071FB24D-D221-421E-8699-8DE2D89F0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79"/>
                <a:ext cx="1394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5" name="Rectangle 129">
                <a:extLst>
                  <a:ext uri="{FF2B5EF4-FFF2-40B4-BE49-F238E27FC236}">
                    <a16:creationId xmlns:a16="http://schemas.microsoft.com/office/drawing/2014/main" id="{2B022175-05F3-40B7-844A-D5DE2680D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63"/>
                <a:ext cx="1394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6" name="Rectangle 130">
                <a:extLst>
                  <a:ext uri="{FF2B5EF4-FFF2-40B4-BE49-F238E27FC236}">
                    <a16:creationId xmlns:a16="http://schemas.microsoft.com/office/drawing/2014/main" id="{6B12DF36-104E-4875-B33C-011E85EDB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47"/>
                <a:ext cx="1394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7" name="Rectangle 131">
                <a:extLst>
                  <a:ext uri="{FF2B5EF4-FFF2-40B4-BE49-F238E27FC236}">
                    <a16:creationId xmlns:a16="http://schemas.microsoft.com/office/drawing/2014/main" id="{74DFEE02-C1CC-45EA-A735-7786E5D5D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139"/>
                <a:ext cx="1394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8" name="Rectangle 132">
                <a:extLst>
                  <a:ext uri="{FF2B5EF4-FFF2-40B4-BE49-F238E27FC236}">
                    <a16:creationId xmlns:a16="http://schemas.microsoft.com/office/drawing/2014/main" id="{C6DD116F-B1ED-41B3-B9BF-63A2E8006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15"/>
                <a:ext cx="1363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29" name="Rectangle 133">
                <a:extLst>
                  <a:ext uri="{FF2B5EF4-FFF2-40B4-BE49-F238E27FC236}">
                    <a16:creationId xmlns:a16="http://schemas.microsoft.com/office/drawing/2014/main" id="{D264B95B-54A0-4442-9D95-98B0C3D9A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99"/>
                <a:ext cx="1363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0" name="Rectangle 134">
                <a:extLst>
                  <a:ext uri="{FF2B5EF4-FFF2-40B4-BE49-F238E27FC236}">
                    <a16:creationId xmlns:a16="http://schemas.microsoft.com/office/drawing/2014/main" id="{74B24B8D-02B5-479D-8FA4-6FEF49F53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83"/>
                <a:ext cx="1363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1" name="Rectangle 135">
                <a:extLst>
                  <a:ext uri="{FF2B5EF4-FFF2-40B4-BE49-F238E27FC236}">
                    <a16:creationId xmlns:a16="http://schemas.microsoft.com/office/drawing/2014/main" id="{D9F21A6D-C9ED-4710-9C5B-30709B555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67"/>
                <a:ext cx="1363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2" name="Rectangle 136">
                <a:extLst>
                  <a:ext uri="{FF2B5EF4-FFF2-40B4-BE49-F238E27FC236}">
                    <a16:creationId xmlns:a16="http://schemas.microsoft.com/office/drawing/2014/main" id="{D45332C0-05A4-49C3-9337-8FF42CB20A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51"/>
                <a:ext cx="1363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3" name="Rectangle 137">
                <a:extLst>
                  <a:ext uri="{FF2B5EF4-FFF2-40B4-BE49-F238E27FC236}">
                    <a16:creationId xmlns:a16="http://schemas.microsoft.com/office/drawing/2014/main" id="{AD30B09E-1321-42C5-96E2-E947E267F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34"/>
                <a:ext cx="1363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4" name="Rectangle 138">
                <a:extLst>
                  <a:ext uri="{FF2B5EF4-FFF2-40B4-BE49-F238E27FC236}">
                    <a16:creationId xmlns:a16="http://schemas.microsoft.com/office/drawing/2014/main" id="{72D1895B-7BED-4BA9-B202-DFAA99E4C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18"/>
                <a:ext cx="1363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5" name="Rectangle 139">
                <a:extLst>
                  <a:ext uri="{FF2B5EF4-FFF2-40B4-BE49-F238E27FC236}">
                    <a16:creationId xmlns:a16="http://schemas.microsoft.com/office/drawing/2014/main" id="{F4427B66-8B90-4CD2-940F-AF59FD347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02"/>
                <a:ext cx="1363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6" name="Rectangle 140">
                <a:extLst>
                  <a:ext uri="{FF2B5EF4-FFF2-40B4-BE49-F238E27FC236}">
                    <a16:creationId xmlns:a16="http://schemas.microsoft.com/office/drawing/2014/main" id="{3AEF5FDB-B8C6-4616-AD5C-84AEEF991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86"/>
                <a:ext cx="1363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7" name="Rectangle 141">
                <a:extLst>
                  <a:ext uri="{FF2B5EF4-FFF2-40B4-BE49-F238E27FC236}">
                    <a16:creationId xmlns:a16="http://schemas.microsoft.com/office/drawing/2014/main" id="{244F6F75-258D-4F3F-A4A3-CE1442A9D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70"/>
                <a:ext cx="1363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8" name="Rectangle 142">
                <a:extLst>
                  <a:ext uri="{FF2B5EF4-FFF2-40B4-BE49-F238E27FC236}">
                    <a16:creationId xmlns:a16="http://schemas.microsoft.com/office/drawing/2014/main" id="{6109FEE7-C783-4A7B-B8C1-DAA9FAE85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54"/>
                <a:ext cx="1363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39" name="Rectangle 143">
                <a:extLst>
                  <a:ext uri="{FF2B5EF4-FFF2-40B4-BE49-F238E27FC236}">
                    <a16:creationId xmlns:a16="http://schemas.microsoft.com/office/drawing/2014/main" id="{5D865A56-3533-4F5B-8693-97A2971F9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38"/>
                <a:ext cx="1363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0" name="Rectangle 144">
                <a:extLst>
                  <a:ext uri="{FF2B5EF4-FFF2-40B4-BE49-F238E27FC236}">
                    <a16:creationId xmlns:a16="http://schemas.microsoft.com/office/drawing/2014/main" id="{1C27C00D-DC6B-48E2-A830-2DC772E1A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21"/>
                <a:ext cx="1363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1" name="Rectangle 145">
                <a:extLst>
                  <a:ext uri="{FF2B5EF4-FFF2-40B4-BE49-F238E27FC236}">
                    <a16:creationId xmlns:a16="http://schemas.microsoft.com/office/drawing/2014/main" id="{07D7F95F-F6B7-4F47-AF24-E2A4725D2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05"/>
                <a:ext cx="1363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2" name="Rectangle 146">
                <a:extLst>
                  <a:ext uri="{FF2B5EF4-FFF2-40B4-BE49-F238E27FC236}">
                    <a16:creationId xmlns:a16="http://schemas.microsoft.com/office/drawing/2014/main" id="{F327524B-BA54-47EE-8C55-92395A7C0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89"/>
                <a:ext cx="1363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3" name="Rectangle 147">
                <a:extLst>
                  <a:ext uri="{FF2B5EF4-FFF2-40B4-BE49-F238E27FC236}">
                    <a16:creationId xmlns:a16="http://schemas.microsoft.com/office/drawing/2014/main" id="{CD767B22-3373-4FE1-95ED-E2A67DE24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73"/>
                <a:ext cx="1363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4" name="Rectangle 148">
                <a:extLst>
                  <a:ext uri="{FF2B5EF4-FFF2-40B4-BE49-F238E27FC236}">
                    <a16:creationId xmlns:a16="http://schemas.microsoft.com/office/drawing/2014/main" id="{932329F6-4D29-482C-9157-CBF4E4E89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57"/>
                <a:ext cx="1363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5" name="Rectangle 149">
                <a:extLst>
                  <a:ext uri="{FF2B5EF4-FFF2-40B4-BE49-F238E27FC236}">
                    <a16:creationId xmlns:a16="http://schemas.microsoft.com/office/drawing/2014/main" id="{F7F0148F-5A93-480C-A6A5-AB7E17411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41"/>
                <a:ext cx="1363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6" name="Rectangle 150">
                <a:extLst>
                  <a:ext uri="{FF2B5EF4-FFF2-40B4-BE49-F238E27FC236}">
                    <a16:creationId xmlns:a16="http://schemas.microsoft.com/office/drawing/2014/main" id="{4B20CAFC-A534-474A-A8C1-0D75F8003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25"/>
                <a:ext cx="1363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7" name="Rectangle 151">
                <a:extLst>
                  <a:ext uri="{FF2B5EF4-FFF2-40B4-BE49-F238E27FC236}">
                    <a16:creationId xmlns:a16="http://schemas.microsoft.com/office/drawing/2014/main" id="{76F5FFA7-30FF-4BE5-ACC0-3CCC4C3D5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09"/>
                <a:ext cx="1363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8" name="Rectangle 152">
                <a:extLst>
                  <a:ext uri="{FF2B5EF4-FFF2-40B4-BE49-F238E27FC236}">
                    <a16:creationId xmlns:a16="http://schemas.microsoft.com/office/drawing/2014/main" id="{2618A5DA-76B6-4471-B293-9AF4B4A48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93"/>
                <a:ext cx="1363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49" name="Rectangle 153">
                <a:extLst>
                  <a:ext uri="{FF2B5EF4-FFF2-40B4-BE49-F238E27FC236}">
                    <a16:creationId xmlns:a16="http://schemas.microsoft.com/office/drawing/2014/main" id="{28097F0C-4A6C-4FFE-8769-7317F5D0F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77"/>
                <a:ext cx="1363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0" name="Rectangle 154">
                <a:extLst>
                  <a:ext uri="{FF2B5EF4-FFF2-40B4-BE49-F238E27FC236}">
                    <a16:creationId xmlns:a16="http://schemas.microsoft.com/office/drawing/2014/main" id="{00878AF2-CA82-4836-B173-6F1624056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60"/>
                <a:ext cx="1363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1" name="Rectangle 155">
                <a:extLst>
                  <a:ext uri="{FF2B5EF4-FFF2-40B4-BE49-F238E27FC236}">
                    <a16:creationId xmlns:a16="http://schemas.microsoft.com/office/drawing/2014/main" id="{6C99096E-2C4A-4BDA-BD89-0B4CA5AD2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44"/>
                <a:ext cx="1363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2" name="Rectangle 156">
                <a:extLst>
                  <a:ext uri="{FF2B5EF4-FFF2-40B4-BE49-F238E27FC236}">
                    <a16:creationId xmlns:a16="http://schemas.microsoft.com/office/drawing/2014/main" id="{8A565665-A4AC-4152-B76C-03C96105B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28"/>
                <a:ext cx="1363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3" name="Rectangle 157">
                <a:extLst>
                  <a:ext uri="{FF2B5EF4-FFF2-40B4-BE49-F238E27FC236}">
                    <a16:creationId xmlns:a16="http://schemas.microsoft.com/office/drawing/2014/main" id="{9F8C4C7E-7327-49B1-945B-503B340AC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12"/>
                <a:ext cx="1363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4" name="Rectangle 158">
                <a:extLst>
                  <a:ext uri="{FF2B5EF4-FFF2-40B4-BE49-F238E27FC236}">
                    <a16:creationId xmlns:a16="http://schemas.microsoft.com/office/drawing/2014/main" id="{9BEA8BF4-C253-46E1-BFAD-9B738FAAC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96"/>
                <a:ext cx="1363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5" name="Rectangle 159">
                <a:extLst>
                  <a:ext uri="{FF2B5EF4-FFF2-40B4-BE49-F238E27FC236}">
                    <a16:creationId xmlns:a16="http://schemas.microsoft.com/office/drawing/2014/main" id="{69AAF7E0-012B-44C1-BBC5-87AACB4CC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79"/>
                <a:ext cx="1363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6" name="Rectangle 160">
                <a:extLst>
                  <a:ext uri="{FF2B5EF4-FFF2-40B4-BE49-F238E27FC236}">
                    <a16:creationId xmlns:a16="http://schemas.microsoft.com/office/drawing/2014/main" id="{8C7065A2-BBF7-42F4-B577-489DC53D80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63"/>
                <a:ext cx="1363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7" name="Rectangle 161">
                <a:extLst>
                  <a:ext uri="{FF2B5EF4-FFF2-40B4-BE49-F238E27FC236}">
                    <a16:creationId xmlns:a16="http://schemas.microsoft.com/office/drawing/2014/main" id="{66098C4D-34F1-454D-82F8-B89C6A445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47"/>
                <a:ext cx="1363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8" name="Rectangle 162">
                <a:extLst>
                  <a:ext uri="{FF2B5EF4-FFF2-40B4-BE49-F238E27FC236}">
                    <a16:creationId xmlns:a16="http://schemas.microsoft.com/office/drawing/2014/main" id="{C4BF6592-20FB-423E-B5A9-B5A07DC32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39"/>
                <a:ext cx="1363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59" name="Rectangle 163">
                <a:extLst>
                  <a:ext uri="{FF2B5EF4-FFF2-40B4-BE49-F238E27FC236}">
                    <a16:creationId xmlns:a16="http://schemas.microsoft.com/office/drawing/2014/main" id="{020ED236-1520-4BEF-8D71-292BD65ED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39"/>
                <a:ext cx="1363" cy="48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0" name="Rectangle 164">
                <a:extLst>
                  <a:ext uri="{FF2B5EF4-FFF2-40B4-BE49-F238E27FC236}">
                    <a16:creationId xmlns:a16="http://schemas.microsoft.com/office/drawing/2014/main" id="{895230D3-5501-49D3-98A7-8634E9A52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15"/>
                <a:ext cx="1363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1" name="Rectangle 165">
                <a:extLst>
                  <a:ext uri="{FF2B5EF4-FFF2-40B4-BE49-F238E27FC236}">
                    <a16:creationId xmlns:a16="http://schemas.microsoft.com/office/drawing/2014/main" id="{4A68B91D-9612-4265-B3D6-83BAEAA22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99"/>
                <a:ext cx="1363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2" name="Rectangle 166">
                <a:extLst>
                  <a:ext uri="{FF2B5EF4-FFF2-40B4-BE49-F238E27FC236}">
                    <a16:creationId xmlns:a16="http://schemas.microsoft.com/office/drawing/2014/main" id="{8D90E36A-D56D-43A2-9BA5-0F01D5E80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83"/>
                <a:ext cx="1363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3" name="Rectangle 167">
                <a:extLst>
                  <a:ext uri="{FF2B5EF4-FFF2-40B4-BE49-F238E27FC236}">
                    <a16:creationId xmlns:a16="http://schemas.microsoft.com/office/drawing/2014/main" id="{FCA59E69-05E7-4C45-BB7A-648150089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67"/>
                <a:ext cx="1363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4" name="Rectangle 168">
                <a:extLst>
                  <a:ext uri="{FF2B5EF4-FFF2-40B4-BE49-F238E27FC236}">
                    <a16:creationId xmlns:a16="http://schemas.microsoft.com/office/drawing/2014/main" id="{52603CB3-7BEE-4421-9F04-5F07BDDF1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51"/>
                <a:ext cx="1363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5" name="Rectangle 169">
                <a:extLst>
                  <a:ext uri="{FF2B5EF4-FFF2-40B4-BE49-F238E27FC236}">
                    <a16:creationId xmlns:a16="http://schemas.microsoft.com/office/drawing/2014/main" id="{C2123CCC-AC7F-49EB-901F-606369216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34"/>
                <a:ext cx="1363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6" name="Rectangle 170">
                <a:extLst>
                  <a:ext uri="{FF2B5EF4-FFF2-40B4-BE49-F238E27FC236}">
                    <a16:creationId xmlns:a16="http://schemas.microsoft.com/office/drawing/2014/main" id="{53036225-6042-43D8-AC09-5FA67FC77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18"/>
                <a:ext cx="1363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7" name="Rectangle 171">
                <a:extLst>
                  <a:ext uri="{FF2B5EF4-FFF2-40B4-BE49-F238E27FC236}">
                    <a16:creationId xmlns:a16="http://schemas.microsoft.com/office/drawing/2014/main" id="{F41ABE89-62E3-4AF2-A6ED-3394A81EC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502"/>
                <a:ext cx="1363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8" name="Rectangle 172">
                <a:extLst>
                  <a:ext uri="{FF2B5EF4-FFF2-40B4-BE49-F238E27FC236}">
                    <a16:creationId xmlns:a16="http://schemas.microsoft.com/office/drawing/2014/main" id="{697C9A31-E12B-4A3D-801B-6A71B22DE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86"/>
                <a:ext cx="1363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69" name="Rectangle 173">
                <a:extLst>
                  <a:ext uri="{FF2B5EF4-FFF2-40B4-BE49-F238E27FC236}">
                    <a16:creationId xmlns:a16="http://schemas.microsoft.com/office/drawing/2014/main" id="{66FB15C5-ACB1-46EB-92DB-A51F13BD8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70"/>
                <a:ext cx="1363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0" name="Rectangle 174">
                <a:extLst>
                  <a:ext uri="{FF2B5EF4-FFF2-40B4-BE49-F238E27FC236}">
                    <a16:creationId xmlns:a16="http://schemas.microsoft.com/office/drawing/2014/main" id="{015C996F-4499-44C2-A2A8-ED669E7D7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54"/>
                <a:ext cx="1363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1" name="Rectangle 175">
                <a:extLst>
                  <a:ext uri="{FF2B5EF4-FFF2-40B4-BE49-F238E27FC236}">
                    <a16:creationId xmlns:a16="http://schemas.microsoft.com/office/drawing/2014/main" id="{00ED81B0-F69D-4FE0-BD30-547B5C921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38"/>
                <a:ext cx="1363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2" name="Rectangle 176">
                <a:extLst>
                  <a:ext uri="{FF2B5EF4-FFF2-40B4-BE49-F238E27FC236}">
                    <a16:creationId xmlns:a16="http://schemas.microsoft.com/office/drawing/2014/main" id="{F3F8F0C5-5846-4CE6-952B-9AC0E376D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21"/>
                <a:ext cx="1363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3" name="Rectangle 177">
                <a:extLst>
                  <a:ext uri="{FF2B5EF4-FFF2-40B4-BE49-F238E27FC236}">
                    <a16:creationId xmlns:a16="http://schemas.microsoft.com/office/drawing/2014/main" id="{179DE19B-A040-4386-81F5-5FF44F261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405"/>
                <a:ext cx="1363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4" name="Rectangle 178">
                <a:extLst>
                  <a:ext uri="{FF2B5EF4-FFF2-40B4-BE49-F238E27FC236}">
                    <a16:creationId xmlns:a16="http://schemas.microsoft.com/office/drawing/2014/main" id="{A1A6C1C3-4649-4C18-BE4B-0E2008F40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89"/>
                <a:ext cx="1363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5" name="Rectangle 179">
                <a:extLst>
                  <a:ext uri="{FF2B5EF4-FFF2-40B4-BE49-F238E27FC236}">
                    <a16:creationId xmlns:a16="http://schemas.microsoft.com/office/drawing/2014/main" id="{2E40B1A9-279F-4C88-99F8-2C092FAB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73"/>
                <a:ext cx="1363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6" name="Rectangle 180">
                <a:extLst>
                  <a:ext uri="{FF2B5EF4-FFF2-40B4-BE49-F238E27FC236}">
                    <a16:creationId xmlns:a16="http://schemas.microsoft.com/office/drawing/2014/main" id="{B2446098-4460-45A6-97FE-8CAD3D1CB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57"/>
                <a:ext cx="1363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7" name="Rectangle 181">
                <a:extLst>
                  <a:ext uri="{FF2B5EF4-FFF2-40B4-BE49-F238E27FC236}">
                    <a16:creationId xmlns:a16="http://schemas.microsoft.com/office/drawing/2014/main" id="{FE5CBC91-18D5-484C-947C-022154BDC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41"/>
                <a:ext cx="1363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8" name="Rectangle 182">
                <a:extLst>
                  <a:ext uri="{FF2B5EF4-FFF2-40B4-BE49-F238E27FC236}">
                    <a16:creationId xmlns:a16="http://schemas.microsoft.com/office/drawing/2014/main" id="{5D7E4524-EE5D-45B7-B22C-1D7B5439B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25"/>
                <a:ext cx="1363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79" name="Rectangle 183">
                <a:extLst>
                  <a:ext uri="{FF2B5EF4-FFF2-40B4-BE49-F238E27FC236}">
                    <a16:creationId xmlns:a16="http://schemas.microsoft.com/office/drawing/2014/main" id="{616A6B85-17D2-40AF-86ED-2A62977B0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309"/>
                <a:ext cx="1363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0" name="Rectangle 184">
                <a:extLst>
                  <a:ext uri="{FF2B5EF4-FFF2-40B4-BE49-F238E27FC236}">
                    <a16:creationId xmlns:a16="http://schemas.microsoft.com/office/drawing/2014/main" id="{FF8B0B99-6CAB-4854-B477-E1038605E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93"/>
                <a:ext cx="1363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1" name="Rectangle 185">
                <a:extLst>
                  <a:ext uri="{FF2B5EF4-FFF2-40B4-BE49-F238E27FC236}">
                    <a16:creationId xmlns:a16="http://schemas.microsoft.com/office/drawing/2014/main" id="{77DCDC15-3427-43D1-BE81-BB06A548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77"/>
                <a:ext cx="1363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2" name="Rectangle 186">
                <a:extLst>
                  <a:ext uri="{FF2B5EF4-FFF2-40B4-BE49-F238E27FC236}">
                    <a16:creationId xmlns:a16="http://schemas.microsoft.com/office/drawing/2014/main" id="{610D4CF0-CF09-477E-A544-A7385B85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60"/>
                <a:ext cx="1363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3" name="Rectangle 187">
                <a:extLst>
                  <a:ext uri="{FF2B5EF4-FFF2-40B4-BE49-F238E27FC236}">
                    <a16:creationId xmlns:a16="http://schemas.microsoft.com/office/drawing/2014/main" id="{D9D1CDDD-EBF5-4AC9-8C38-0AF525FA6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44"/>
                <a:ext cx="1363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4" name="Rectangle 188">
                <a:extLst>
                  <a:ext uri="{FF2B5EF4-FFF2-40B4-BE49-F238E27FC236}">
                    <a16:creationId xmlns:a16="http://schemas.microsoft.com/office/drawing/2014/main" id="{AE08580E-D01F-4059-8533-20E5B958C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28"/>
                <a:ext cx="1363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5" name="Rectangle 189">
                <a:extLst>
                  <a:ext uri="{FF2B5EF4-FFF2-40B4-BE49-F238E27FC236}">
                    <a16:creationId xmlns:a16="http://schemas.microsoft.com/office/drawing/2014/main" id="{CDB7E281-4B4D-4DE7-93A1-EC13A9DD7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212"/>
                <a:ext cx="1363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6" name="Rectangle 190">
                <a:extLst>
                  <a:ext uri="{FF2B5EF4-FFF2-40B4-BE49-F238E27FC236}">
                    <a16:creationId xmlns:a16="http://schemas.microsoft.com/office/drawing/2014/main" id="{ECBB2A64-AEE1-47DF-9D0F-9FD9DA44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96"/>
                <a:ext cx="1363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7" name="Rectangle 191">
                <a:extLst>
                  <a:ext uri="{FF2B5EF4-FFF2-40B4-BE49-F238E27FC236}">
                    <a16:creationId xmlns:a16="http://schemas.microsoft.com/office/drawing/2014/main" id="{427A5933-9F16-4684-93E1-9424D0FF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79"/>
                <a:ext cx="1363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8" name="Rectangle 192">
                <a:extLst>
                  <a:ext uri="{FF2B5EF4-FFF2-40B4-BE49-F238E27FC236}">
                    <a16:creationId xmlns:a16="http://schemas.microsoft.com/office/drawing/2014/main" id="{BFD69527-565C-474A-91BC-388DBDB61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63"/>
                <a:ext cx="1363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89" name="Rectangle 193">
                <a:extLst>
                  <a:ext uri="{FF2B5EF4-FFF2-40B4-BE49-F238E27FC236}">
                    <a16:creationId xmlns:a16="http://schemas.microsoft.com/office/drawing/2014/main" id="{4FBEF427-106D-4E81-944A-ECD080F46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47"/>
                <a:ext cx="1363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0" name="Rectangle 194">
                <a:extLst>
                  <a:ext uri="{FF2B5EF4-FFF2-40B4-BE49-F238E27FC236}">
                    <a16:creationId xmlns:a16="http://schemas.microsoft.com/office/drawing/2014/main" id="{9109BAE0-920E-414D-9546-D58380209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139"/>
                <a:ext cx="1363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1" name="Rectangle 195">
                <a:extLst>
                  <a:ext uri="{FF2B5EF4-FFF2-40B4-BE49-F238E27FC236}">
                    <a16:creationId xmlns:a16="http://schemas.microsoft.com/office/drawing/2014/main" id="{B9A5C999-55DC-4B27-8EF4-B95257B75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15"/>
                <a:ext cx="1305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2" name="Rectangle 196">
                <a:extLst>
                  <a:ext uri="{FF2B5EF4-FFF2-40B4-BE49-F238E27FC236}">
                    <a16:creationId xmlns:a16="http://schemas.microsoft.com/office/drawing/2014/main" id="{90BA0BCB-0C48-4D13-B327-9977EC4FE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99"/>
                <a:ext cx="1305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3" name="Rectangle 197">
                <a:extLst>
                  <a:ext uri="{FF2B5EF4-FFF2-40B4-BE49-F238E27FC236}">
                    <a16:creationId xmlns:a16="http://schemas.microsoft.com/office/drawing/2014/main" id="{2252634F-D038-4358-A05F-C5A952F4A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83"/>
                <a:ext cx="1305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4" name="Rectangle 198">
                <a:extLst>
                  <a:ext uri="{FF2B5EF4-FFF2-40B4-BE49-F238E27FC236}">
                    <a16:creationId xmlns:a16="http://schemas.microsoft.com/office/drawing/2014/main" id="{9A22EC0D-6408-4B89-B502-7767EBF96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67"/>
                <a:ext cx="1305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5" name="Rectangle 199">
                <a:extLst>
                  <a:ext uri="{FF2B5EF4-FFF2-40B4-BE49-F238E27FC236}">
                    <a16:creationId xmlns:a16="http://schemas.microsoft.com/office/drawing/2014/main" id="{B7FC4A4B-47EB-4509-8B46-D514CB0A5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51"/>
                <a:ext cx="1305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6" name="Rectangle 200">
                <a:extLst>
                  <a:ext uri="{FF2B5EF4-FFF2-40B4-BE49-F238E27FC236}">
                    <a16:creationId xmlns:a16="http://schemas.microsoft.com/office/drawing/2014/main" id="{3027521C-C216-43F1-B80E-1F6BF1B36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34"/>
                <a:ext cx="1305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7" name="Rectangle 201">
                <a:extLst>
                  <a:ext uri="{FF2B5EF4-FFF2-40B4-BE49-F238E27FC236}">
                    <a16:creationId xmlns:a16="http://schemas.microsoft.com/office/drawing/2014/main" id="{8822582B-5E38-45E9-A813-208D9919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18"/>
                <a:ext cx="1305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8" name="Rectangle 202">
                <a:extLst>
                  <a:ext uri="{FF2B5EF4-FFF2-40B4-BE49-F238E27FC236}">
                    <a16:creationId xmlns:a16="http://schemas.microsoft.com/office/drawing/2014/main" id="{6C06EA3B-5071-4F51-8938-F0A63A710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02"/>
                <a:ext cx="1305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699" name="Rectangle 203">
                <a:extLst>
                  <a:ext uri="{FF2B5EF4-FFF2-40B4-BE49-F238E27FC236}">
                    <a16:creationId xmlns:a16="http://schemas.microsoft.com/office/drawing/2014/main" id="{163F348D-FB99-4465-A81E-7A9C8505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86"/>
                <a:ext cx="1305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700" name="Rectangle 204">
                <a:extLst>
                  <a:ext uri="{FF2B5EF4-FFF2-40B4-BE49-F238E27FC236}">
                    <a16:creationId xmlns:a16="http://schemas.microsoft.com/office/drawing/2014/main" id="{9399B250-B87C-4682-A527-78BCBEF359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70"/>
                <a:ext cx="1305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701" name="Rectangle 205">
                <a:extLst>
                  <a:ext uri="{FF2B5EF4-FFF2-40B4-BE49-F238E27FC236}">
                    <a16:creationId xmlns:a16="http://schemas.microsoft.com/office/drawing/2014/main" id="{F5D701A1-947C-45AB-B974-E3958AE5D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54"/>
                <a:ext cx="1305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8151" name="Group 206">
              <a:extLst>
                <a:ext uri="{FF2B5EF4-FFF2-40B4-BE49-F238E27FC236}">
                  <a16:creationId xmlns:a16="http://schemas.microsoft.com/office/drawing/2014/main" id="{0FB045A4-6FA6-4615-AF2B-929977FAB8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1139"/>
              <a:ext cx="5456" cy="969"/>
              <a:chOff x="126" y="1139"/>
              <a:chExt cx="5456" cy="969"/>
            </a:xfrm>
          </p:grpSpPr>
          <p:sp>
            <p:nvSpPr>
              <p:cNvPr id="49302" name="Rectangle 207">
                <a:extLst>
                  <a:ext uri="{FF2B5EF4-FFF2-40B4-BE49-F238E27FC236}">
                    <a16:creationId xmlns:a16="http://schemas.microsoft.com/office/drawing/2014/main" id="{1D4B946B-442D-4A35-BF1B-B525272AE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38"/>
                <a:ext cx="1305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3" name="Rectangle 208">
                <a:extLst>
                  <a:ext uri="{FF2B5EF4-FFF2-40B4-BE49-F238E27FC236}">
                    <a16:creationId xmlns:a16="http://schemas.microsoft.com/office/drawing/2014/main" id="{4A7C33CC-3B67-4D62-AE2B-0A2972D1B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21"/>
                <a:ext cx="1305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4" name="Rectangle 209">
                <a:extLst>
                  <a:ext uri="{FF2B5EF4-FFF2-40B4-BE49-F238E27FC236}">
                    <a16:creationId xmlns:a16="http://schemas.microsoft.com/office/drawing/2014/main" id="{5E1EF7D0-C663-472F-9306-EC60A114C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05"/>
                <a:ext cx="1305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5" name="Rectangle 210">
                <a:extLst>
                  <a:ext uri="{FF2B5EF4-FFF2-40B4-BE49-F238E27FC236}">
                    <a16:creationId xmlns:a16="http://schemas.microsoft.com/office/drawing/2014/main" id="{71DA6A77-C853-4235-BAA6-0D00C4A1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89"/>
                <a:ext cx="1305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6" name="Rectangle 211">
                <a:extLst>
                  <a:ext uri="{FF2B5EF4-FFF2-40B4-BE49-F238E27FC236}">
                    <a16:creationId xmlns:a16="http://schemas.microsoft.com/office/drawing/2014/main" id="{E869CFCF-3EC5-42F9-B20C-BFFDCF0A6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73"/>
                <a:ext cx="1305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7" name="Rectangle 212">
                <a:extLst>
                  <a:ext uri="{FF2B5EF4-FFF2-40B4-BE49-F238E27FC236}">
                    <a16:creationId xmlns:a16="http://schemas.microsoft.com/office/drawing/2014/main" id="{E43E22F9-91A5-4062-86A2-530B351EE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57"/>
                <a:ext cx="1305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8" name="Rectangle 213">
                <a:extLst>
                  <a:ext uri="{FF2B5EF4-FFF2-40B4-BE49-F238E27FC236}">
                    <a16:creationId xmlns:a16="http://schemas.microsoft.com/office/drawing/2014/main" id="{1FB4BE66-2CCC-4994-BE43-1BEB6E152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41"/>
                <a:ext cx="1305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9" name="Rectangle 214">
                <a:extLst>
                  <a:ext uri="{FF2B5EF4-FFF2-40B4-BE49-F238E27FC236}">
                    <a16:creationId xmlns:a16="http://schemas.microsoft.com/office/drawing/2014/main" id="{35CC8B25-F396-4465-A72D-710D3BCBA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25"/>
                <a:ext cx="1305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0" name="Rectangle 215">
                <a:extLst>
                  <a:ext uri="{FF2B5EF4-FFF2-40B4-BE49-F238E27FC236}">
                    <a16:creationId xmlns:a16="http://schemas.microsoft.com/office/drawing/2014/main" id="{ACE0E88E-C6E5-410D-A526-40C0C0EFF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09"/>
                <a:ext cx="1305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1" name="Rectangle 216">
                <a:extLst>
                  <a:ext uri="{FF2B5EF4-FFF2-40B4-BE49-F238E27FC236}">
                    <a16:creationId xmlns:a16="http://schemas.microsoft.com/office/drawing/2014/main" id="{C8003EBC-D7B4-4426-AB48-0659076DB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93"/>
                <a:ext cx="1305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2" name="Rectangle 217">
                <a:extLst>
                  <a:ext uri="{FF2B5EF4-FFF2-40B4-BE49-F238E27FC236}">
                    <a16:creationId xmlns:a16="http://schemas.microsoft.com/office/drawing/2014/main" id="{84A94D96-F2AD-49E3-8D07-9A596A29D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77"/>
                <a:ext cx="1305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3" name="Rectangle 218">
                <a:extLst>
                  <a:ext uri="{FF2B5EF4-FFF2-40B4-BE49-F238E27FC236}">
                    <a16:creationId xmlns:a16="http://schemas.microsoft.com/office/drawing/2014/main" id="{0A808769-719C-4681-A36D-31701C120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60"/>
                <a:ext cx="1305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4" name="Rectangle 219">
                <a:extLst>
                  <a:ext uri="{FF2B5EF4-FFF2-40B4-BE49-F238E27FC236}">
                    <a16:creationId xmlns:a16="http://schemas.microsoft.com/office/drawing/2014/main" id="{1C2FE954-CB46-487E-8EE6-4451CBB22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44"/>
                <a:ext cx="1305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5" name="Rectangle 220">
                <a:extLst>
                  <a:ext uri="{FF2B5EF4-FFF2-40B4-BE49-F238E27FC236}">
                    <a16:creationId xmlns:a16="http://schemas.microsoft.com/office/drawing/2014/main" id="{FA641B43-E4F5-4A2B-8375-92C28B756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28"/>
                <a:ext cx="1305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6" name="Rectangle 221">
                <a:extLst>
                  <a:ext uri="{FF2B5EF4-FFF2-40B4-BE49-F238E27FC236}">
                    <a16:creationId xmlns:a16="http://schemas.microsoft.com/office/drawing/2014/main" id="{6C656636-A3BE-47E0-97C5-4EB94E8D6D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12"/>
                <a:ext cx="1305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7" name="Rectangle 222">
                <a:extLst>
                  <a:ext uri="{FF2B5EF4-FFF2-40B4-BE49-F238E27FC236}">
                    <a16:creationId xmlns:a16="http://schemas.microsoft.com/office/drawing/2014/main" id="{18EA16F4-9854-42B3-A66E-DFB27956C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96"/>
                <a:ext cx="1305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8" name="Rectangle 223">
                <a:extLst>
                  <a:ext uri="{FF2B5EF4-FFF2-40B4-BE49-F238E27FC236}">
                    <a16:creationId xmlns:a16="http://schemas.microsoft.com/office/drawing/2014/main" id="{4F5F2B01-224F-4DDA-A964-C1BDD10A5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79"/>
                <a:ext cx="1305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19" name="Rectangle 224">
                <a:extLst>
                  <a:ext uri="{FF2B5EF4-FFF2-40B4-BE49-F238E27FC236}">
                    <a16:creationId xmlns:a16="http://schemas.microsoft.com/office/drawing/2014/main" id="{E1B38D17-5057-4C4A-9AA2-3C76AF2ED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63"/>
                <a:ext cx="1305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0" name="Rectangle 225">
                <a:extLst>
                  <a:ext uri="{FF2B5EF4-FFF2-40B4-BE49-F238E27FC236}">
                    <a16:creationId xmlns:a16="http://schemas.microsoft.com/office/drawing/2014/main" id="{F6DDF156-C815-494A-A09C-9B4AF41E4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47"/>
                <a:ext cx="1305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1" name="Rectangle 226">
                <a:extLst>
                  <a:ext uri="{FF2B5EF4-FFF2-40B4-BE49-F238E27FC236}">
                    <a16:creationId xmlns:a16="http://schemas.microsoft.com/office/drawing/2014/main" id="{F09C789F-B64F-4862-8C31-5AE012604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39"/>
                <a:ext cx="1305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2" name="Rectangle 227">
                <a:extLst>
                  <a:ext uri="{FF2B5EF4-FFF2-40B4-BE49-F238E27FC236}">
                    <a16:creationId xmlns:a16="http://schemas.microsoft.com/office/drawing/2014/main" id="{959DBBDD-4D62-4BB0-A898-0A23EBD1E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39"/>
                <a:ext cx="1305" cy="48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3" name="Rectangle 228">
                <a:extLst>
                  <a:ext uri="{FF2B5EF4-FFF2-40B4-BE49-F238E27FC236}">
                    <a16:creationId xmlns:a16="http://schemas.microsoft.com/office/drawing/2014/main" id="{B94D6F01-DDFA-4E06-A6C7-FA446F546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15"/>
                <a:ext cx="1305" cy="17"/>
              </a:xfrm>
              <a:prstGeom prst="rect">
                <a:avLst/>
              </a:prstGeom>
              <a:solidFill>
                <a:srgbClr val="004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4" name="Rectangle 229">
                <a:extLst>
                  <a:ext uri="{FF2B5EF4-FFF2-40B4-BE49-F238E27FC236}">
                    <a16:creationId xmlns:a16="http://schemas.microsoft.com/office/drawing/2014/main" id="{A2CF8192-D0D0-41FA-803D-80EDA39C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99"/>
                <a:ext cx="1305" cy="16"/>
              </a:xfrm>
              <a:prstGeom prst="rect">
                <a:avLst/>
              </a:prstGeom>
              <a:solidFill>
                <a:srgbClr val="004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5" name="Rectangle 230">
                <a:extLst>
                  <a:ext uri="{FF2B5EF4-FFF2-40B4-BE49-F238E27FC236}">
                    <a16:creationId xmlns:a16="http://schemas.microsoft.com/office/drawing/2014/main" id="{F666672D-A0B4-44C6-B48B-5F68C7318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83"/>
                <a:ext cx="1305" cy="16"/>
              </a:xfrm>
              <a:prstGeom prst="rect">
                <a:avLst/>
              </a:prstGeom>
              <a:solidFill>
                <a:srgbClr val="004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6" name="Rectangle 231">
                <a:extLst>
                  <a:ext uri="{FF2B5EF4-FFF2-40B4-BE49-F238E27FC236}">
                    <a16:creationId xmlns:a16="http://schemas.microsoft.com/office/drawing/2014/main" id="{6DB64A1C-4846-4459-B253-895E285D7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67"/>
                <a:ext cx="1305" cy="16"/>
              </a:xfrm>
              <a:prstGeom prst="rect">
                <a:avLst/>
              </a:prstGeom>
              <a:solidFill>
                <a:srgbClr val="004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7" name="Rectangle 232">
                <a:extLst>
                  <a:ext uri="{FF2B5EF4-FFF2-40B4-BE49-F238E27FC236}">
                    <a16:creationId xmlns:a16="http://schemas.microsoft.com/office/drawing/2014/main" id="{22EDF678-5BEF-4B9A-A269-E2E0232E1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51"/>
                <a:ext cx="1305" cy="16"/>
              </a:xfrm>
              <a:prstGeom prst="rect">
                <a:avLst/>
              </a:prstGeom>
              <a:solidFill>
                <a:srgbClr val="004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8" name="Rectangle 233">
                <a:extLst>
                  <a:ext uri="{FF2B5EF4-FFF2-40B4-BE49-F238E27FC236}">
                    <a16:creationId xmlns:a16="http://schemas.microsoft.com/office/drawing/2014/main" id="{74D60FC3-69D9-46FB-B21D-A5F1D59B8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34"/>
                <a:ext cx="1305" cy="17"/>
              </a:xfrm>
              <a:prstGeom prst="rect">
                <a:avLst/>
              </a:prstGeom>
              <a:solidFill>
                <a:srgbClr val="004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29" name="Rectangle 234">
                <a:extLst>
                  <a:ext uri="{FF2B5EF4-FFF2-40B4-BE49-F238E27FC236}">
                    <a16:creationId xmlns:a16="http://schemas.microsoft.com/office/drawing/2014/main" id="{CC572BE1-658A-4FBC-ABE0-A761EDF18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18"/>
                <a:ext cx="1305" cy="16"/>
              </a:xfrm>
              <a:prstGeom prst="rect">
                <a:avLst/>
              </a:prstGeom>
              <a:solidFill>
                <a:srgbClr val="00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0" name="Rectangle 235">
                <a:extLst>
                  <a:ext uri="{FF2B5EF4-FFF2-40B4-BE49-F238E27FC236}">
                    <a16:creationId xmlns:a16="http://schemas.microsoft.com/office/drawing/2014/main" id="{FE56084C-8FA4-4C6A-AC46-0AB41214D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502"/>
                <a:ext cx="1305" cy="16"/>
              </a:xfrm>
              <a:prstGeom prst="rect">
                <a:avLst/>
              </a:prstGeom>
              <a:solidFill>
                <a:srgbClr val="004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1" name="Rectangle 236">
                <a:extLst>
                  <a:ext uri="{FF2B5EF4-FFF2-40B4-BE49-F238E27FC236}">
                    <a16:creationId xmlns:a16="http://schemas.microsoft.com/office/drawing/2014/main" id="{1ABB3E55-40AB-4FB5-8A26-E23AB3675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86"/>
                <a:ext cx="1305" cy="16"/>
              </a:xfrm>
              <a:prstGeom prst="rect">
                <a:avLst/>
              </a:prstGeom>
              <a:solidFill>
                <a:srgbClr val="005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2" name="Rectangle 237">
                <a:extLst>
                  <a:ext uri="{FF2B5EF4-FFF2-40B4-BE49-F238E27FC236}">
                    <a16:creationId xmlns:a16="http://schemas.microsoft.com/office/drawing/2014/main" id="{B3909123-926A-45BC-812B-02075B802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70"/>
                <a:ext cx="1305" cy="16"/>
              </a:xfrm>
              <a:prstGeom prst="rect">
                <a:avLst/>
              </a:prstGeom>
              <a:solidFill>
                <a:srgbClr val="005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3" name="Rectangle 238">
                <a:extLst>
                  <a:ext uri="{FF2B5EF4-FFF2-40B4-BE49-F238E27FC236}">
                    <a16:creationId xmlns:a16="http://schemas.microsoft.com/office/drawing/2014/main" id="{96F4680F-2247-4577-9467-67630E4B9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54"/>
                <a:ext cx="1305" cy="16"/>
              </a:xfrm>
              <a:prstGeom prst="rect">
                <a:avLst/>
              </a:prstGeom>
              <a:solidFill>
                <a:srgbClr val="005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4" name="Rectangle 239">
                <a:extLst>
                  <a:ext uri="{FF2B5EF4-FFF2-40B4-BE49-F238E27FC236}">
                    <a16:creationId xmlns:a16="http://schemas.microsoft.com/office/drawing/2014/main" id="{F359E7F5-7187-4F40-9F27-2C88CE1E4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38"/>
                <a:ext cx="1305" cy="16"/>
              </a:xfrm>
              <a:prstGeom prst="rect">
                <a:avLst/>
              </a:prstGeom>
              <a:solidFill>
                <a:srgbClr val="005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5" name="Rectangle 240">
                <a:extLst>
                  <a:ext uri="{FF2B5EF4-FFF2-40B4-BE49-F238E27FC236}">
                    <a16:creationId xmlns:a16="http://schemas.microsoft.com/office/drawing/2014/main" id="{4CF6A595-2F56-4CE7-B86F-4586CCFDE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21"/>
                <a:ext cx="1305" cy="17"/>
              </a:xfrm>
              <a:prstGeom prst="rect">
                <a:avLst/>
              </a:prstGeom>
              <a:solidFill>
                <a:srgbClr val="005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6" name="Rectangle 241">
                <a:extLst>
                  <a:ext uri="{FF2B5EF4-FFF2-40B4-BE49-F238E27FC236}">
                    <a16:creationId xmlns:a16="http://schemas.microsoft.com/office/drawing/2014/main" id="{4B5AC162-ACAA-4B53-B47E-E344AA5237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405"/>
                <a:ext cx="1305" cy="16"/>
              </a:xfrm>
              <a:prstGeom prst="rect">
                <a:avLst/>
              </a:prstGeom>
              <a:solidFill>
                <a:srgbClr val="005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7" name="Rectangle 242">
                <a:extLst>
                  <a:ext uri="{FF2B5EF4-FFF2-40B4-BE49-F238E27FC236}">
                    <a16:creationId xmlns:a16="http://schemas.microsoft.com/office/drawing/2014/main" id="{010B2C82-70F2-4AD0-871D-E59A91F80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89"/>
                <a:ext cx="1305" cy="16"/>
              </a:xfrm>
              <a:prstGeom prst="rect">
                <a:avLst/>
              </a:prstGeom>
              <a:solidFill>
                <a:srgbClr val="005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8" name="Rectangle 243">
                <a:extLst>
                  <a:ext uri="{FF2B5EF4-FFF2-40B4-BE49-F238E27FC236}">
                    <a16:creationId xmlns:a16="http://schemas.microsoft.com/office/drawing/2014/main" id="{4B8E359D-D559-4CCE-9D26-D7516436F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73"/>
                <a:ext cx="1305" cy="16"/>
              </a:xfrm>
              <a:prstGeom prst="rect">
                <a:avLst/>
              </a:prstGeom>
              <a:solidFill>
                <a:srgbClr val="006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39" name="Rectangle 244">
                <a:extLst>
                  <a:ext uri="{FF2B5EF4-FFF2-40B4-BE49-F238E27FC236}">
                    <a16:creationId xmlns:a16="http://schemas.microsoft.com/office/drawing/2014/main" id="{689C128B-3C60-47E1-B407-676575B10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57"/>
                <a:ext cx="1305" cy="16"/>
              </a:xfrm>
              <a:prstGeom prst="rect">
                <a:avLst/>
              </a:prstGeom>
              <a:solidFill>
                <a:srgbClr val="006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0" name="Rectangle 245">
                <a:extLst>
                  <a:ext uri="{FF2B5EF4-FFF2-40B4-BE49-F238E27FC236}">
                    <a16:creationId xmlns:a16="http://schemas.microsoft.com/office/drawing/2014/main" id="{50B31B82-C619-48B0-8391-219BC6004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41"/>
                <a:ext cx="1305" cy="16"/>
              </a:xfrm>
              <a:prstGeom prst="rect">
                <a:avLst/>
              </a:prstGeom>
              <a:solidFill>
                <a:srgbClr val="006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1" name="Rectangle 246">
                <a:extLst>
                  <a:ext uri="{FF2B5EF4-FFF2-40B4-BE49-F238E27FC236}">
                    <a16:creationId xmlns:a16="http://schemas.microsoft.com/office/drawing/2014/main" id="{803B2942-6CAA-4F2B-8DF0-DD2590EC4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25"/>
                <a:ext cx="1305" cy="16"/>
              </a:xfrm>
              <a:prstGeom prst="rect">
                <a:avLst/>
              </a:pr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2" name="Rectangle 247">
                <a:extLst>
                  <a:ext uri="{FF2B5EF4-FFF2-40B4-BE49-F238E27FC236}">
                    <a16:creationId xmlns:a16="http://schemas.microsoft.com/office/drawing/2014/main" id="{E60949F7-33CF-47B9-9F2E-5CA6A254F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309"/>
                <a:ext cx="1305" cy="16"/>
              </a:xfrm>
              <a:prstGeom prst="rect">
                <a:avLst/>
              </a:prstGeom>
              <a:solidFill>
                <a:srgbClr val="006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3" name="Rectangle 248">
                <a:extLst>
                  <a:ext uri="{FF2B5EF4-FFF2-40B4-BE49-F238E27FC236}">
                    <a16:creationId xmlns:a16="http://schemas.microsoft.com/office/drawing/2014/main" id="{BFE37DB2-0CCD-4D69-B299-C015F2CB9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93"/>
                <a:ext cx="1305" cy="16"/>
              </a:xfrm>
              <a:prstGeom prst="rect">
                <a:avLst/>
              </a:prstGeom>
              <a:solidFill>
                <a:srgbClr val="006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4" name="Rectangle 249">
                <a:extLst>
                  <a:ext uri="{FF2B5EF4-FFF2-40B4-BE49-F238E27FC236}">
                    <a16:creationId xmlns:a16="http://schemas.microsoft.com/office/drawing/2014/main" id="{6A187540-60BC-4212-88D9-16E933C05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77"/>
                <a:ext cx="1305" cy="16"/>
              </a:xfrm>
              <a:prstGeom prst="rect">
                <a:avLst/>
              </a:prstGeom>
              <a:solidFill>
                <a:srgbClr val="006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5" name="Rectangle 250">
                <a:extLst>
                  <a:ext uri="{FF2B5EF4-FFF2-40B4-BE49-F238E27FC236}">
                    <a16:creationId xmlns:a16="http://schemas.microsoft.com/office/drawing/2014/main" id="{69BCD3F4-0485-4005-AB2F-C56C527AC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60"/>
                <a:ext cx="1305" cy="17"/>
              </a:xfrm>
              <a:prstGeom prst="rect">
                <a:avLst/>
              </a:prstGeom>
              <a:solidFill>
                <a:srgbClr val="006E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6" name="Rectangle 251">
                <a:extLst>
                  <a:ext uri="{FF2B5EF4-FFF2-40B4-BE49-F238E27FC236}">
                    <a16:creationId xmlns:a16="http://schemas.microsoft.com/office/drawing/2014/main" id="{4464FD58-FDAF-4547-B69F-98E44258D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44"/>
                <a:ext cx="1305" cy="16"/>
              </a:xfrm>
              <a:prstGeom prst="rect">
                <a:avLst/>
              </a:prstGeom>
              <a:solidFill>
                <a:srgbClr val="007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7" name="Rectangle 252">
                <a:extLst>
                  <a:ext uri="{FF2B5EF4-FFF2-40B4-BE49-F238E27FC236}">
                    <a16:creationId xmlns:a16="http://schemas.microsoft.com/office/drawing/2014/main" id="{48C55BDF-B17B-4BA4-ADF6-FD9D8D471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28"/>
                <a:ext cx="1305" cy="16"/>
              </a:xfrm>
              <a:prstGeom prst="rect">
                <a:avLst/>
              </a:prstGeom>
              <a:solidFill>
                <a:srgbClr val="007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8" name="Rectangle 253">
                <a:extLst>
                  <a:ext uri="{FF2B5EF4-FFF2-40B4-BE49-F238E27FC236}">
                    <a16:creationId xmlns:a16="http://schemas.microsoft.com/office/drawing/2014/main" id="{6D4DE68F-5F26-4EE2-9288-A167BDEC8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212"/>
                <a:ext cx="1305" cy="16"/>
              </a:xfrm>
              <a:prstGeom prst="rect">
                <a:avLst/>
              </a:prstGeom>
              <a:solidFill>
                <a:srgbClr val="007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49" name="Rectangle 254">
                <a:extLst>
                  <a:ext uri="{FF2B5EF4-FFF2-40B4-BE49-F238E27FC236}">
                    <a16:creationId xmlns:a16="http://schemas.microsoft.com/office/drawing/2014/main" id="{E936508F-06CD-41DA-AE7A-BF0515758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96"/>
                <a:ext cx="1305" cy="16"/>
              </a:xfrm>
              <a:prstGeom prst="rect">
                <a:avLst/>
              </a:prstGeom>
              <a:solidFill>
                <a:srgbClr val="007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0" name="Rectangle 255">
                <a:extLst>
                  <a:ext uri="{FF2B5EF4-FFF2-40B4-BE49-F238E27FC236}">
                    <a16:creationId xmlns:a16="http://schemas.microsoft.com/office/drawing/2014/main" id="{7EA4CAAE-E1E8-43A9-878C-55E15EFDA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79"/>
                <a:ext cx="1305" cy="17"/>
              </a:xfrm>
              <a:prstGeom prst="rect">
                <a:avLst/>
              </a:prstGeom>
              <a:solidFill>
                <a:srgbClr val="007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1" name="Rectangle 256">
                <a:extLst>
                  <a:ext uri="{FF2B5EF4-FFF2-40B4-BE49-F238E27FC236}">
                    <a16:creationId xmlns:a16="http://schemas.microsoft.com/office/drawing/2014/main" id="{BA1C6494-2A8C-4ACD-B86B-260207129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63"/>
                <a:ext cx="1305" cy="16"/>
              </a:xfrm>
              <a:prstGeom prst="rect">
                <a:avLst/>
              </a:prstGeom>
              <a:solidFill>
                <a:srgbClr val="007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2" name="Rectangle 257">
                <a:extLst>
                  <a:ext uri="{FF2B5EF4-FFF2-40B4-BE49-F238E27FC236}">
                    <a16:creationId xmlns:a16="http://schemas.microsoft.com/office/drawing/2014/main" id="{AF19BA9A-A693-4316-B19B-F43215EDF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47"/>
                <a:ext cx="1305" cy="16"/>
              </a:xfrm>
              <a:prstGeom prst="rect">
                <a:avLst/>
              </a:prstGeom>
              <a:solidFill>
                <a:srgbClr val="007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3" name="Rectangle 258">
                <a:extLst>
                  <a:ext uri="{FF2B5EF4-FFF2-40B4-BE49-F238E27FC236}">
                    <a16:creationId xmlns:a16="http://schemas.microsoft.com/office/drawing/2014/main" id="{D7ACE314-F035-4AC0-A8D4-56B517A4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139"/>
                <a:ext cx="1305" cy="8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4" name="Rectangle 259">
                <a:extLst>
                  <a:ext uri="{FF2B5EF4-FFF2-40B4-BE49-F238E27FC236}">
                    <a16:creationId xmlns:a16="http://schemas.microsoft.com/office/drawing/2014/main" id="{80CE246A-3D9F-47C1-900D-2AA8300F7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16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5" name="Rectangle 260">
                <a:extLst>
                  <a:ext uri="{FF2B5EF4-FFF2-40B4-BE49-F238E27FC236}">
                    <a16:creationId xmlns:a16="http://schemas.microsoft.com/office/drawing/2014/main" id="{A6686354-6D92-4D5C-AF58-A47C4E8C0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32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6" name="Rectangle 261">
                <a:extLst>
                  <a:ext uri="{FF2B5EF4-FFF2-40B4-BE49-F238E27FC236}">
                    <a16:creationId xmlns:a16="http://schemas.microsoft.com/office/drawing/2014/main" id="{D2518A57-621E-432A-8D40-B1D633D02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48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7" name="Rectangle 262">
                <a:extLst>
                  <a:ext uri="{FF2B5EF4-FFF2-40B4-BE49-F238E27FC236}">
                    <a16:creationId xmlns:a16="http://schemas.microsoft.com/office/drawing/2014/main" id="{99C2CC5A-405A-4D2F-A45F-6199C7730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64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8" name="Rectangle 263">
                <a:extLst>
                  <a:ext uri="{FF2B5EF4-FFF2-40B4-BE49-F238E27FC236}">
                    <a16:creationId xmlns:a16="http://schemas.microsoft.com/office/drawing/2014/main" id="{B2605859-6FC6-489F-BCD0-160324469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8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59" name="Rectangle 264">
                <a:extLst>
                  <a:ext uri="{FF2B5EF4-FFF2-40B4-BE49-F238E27FC236}">
                    <a16:creationId xmlns:a16="http://schemas.microsoft.com/office/drawing/2014/main" id="{C19ECC91-1BCA-44BF-98D5-CEC9417FC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96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0" name="Rectangle 265">
                <a:extLst>
                  <a:ext uri="{FF2B5EF4-FFF2-40B4-BE49-F238E27FC236}">
                    <a16:creationId xmlns:a16="http://schemas.microsoft.com/office/drawing/2014/main" id="{14947E35-E85C-4BD9-A4AC-776BA6447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13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1" name="Rectangle 266">
                <a:extLst>
                  <a:ext uri="{FF2B5EF4-FFF2-40B4-BE49-F238E27FC236}">
                    <a16:creationId xmlns:a16="http://schemas.microsoft.com/office/drawing/2014/main" id="{6B81AFDE-4446-4029-82AF-8A2D8FFCB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29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2" name="Rectangle 267">
                <a:extLst>
                  <a:ext uri="{FF2B5EF4-FFF2-40B4-BE49-F238E27FC236}">
                    <a16:creationId xmlns:a16="http://schemas.microsoft.com/office/drawing/2014/main" id="{1604177C-1BCE-4C4B-94DE-807F1DCB1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45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3" name="Rectangle 268">
                <a:extLst>
                  <a:ext uri="{FF2B5EF4-FFF2-40B4-BE49-F238E27FC236}">
                    <a16:creationId xmlns:a16="http://schemas.microsoft.com/office/drawing/2014/main" id="{85C8D3ED-B0F8-481E-A501-09A140F7A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6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4" name="Rectangle 269">
                <a:extLst>
                  <a:ext uri="{FF2B5EF4-FFF2-40B4-BE49-F238E27FC236}">
                    <a16:creationId xmlns:a16="http://schemas.microsoft.com/office/drawing/2014/main" id="{45D023C2-1736-4C6C-8FCF-8B8F07C4C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7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5" name="Rectangle 270">
                <a:extLst>
                  <a:ext uri="{FF2B5EF4-FFF2-40B4-BE49-F238E27FC236}">
                    <a16:creationId xmlns:a16="http://schemas.microsoft.com/office/drawing/2014/main" id="{07CC19A1-110D-4258-85C6-93C6A83C8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9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6" name="Rectangle 271">
                <a:extLst>
                  <a:ext uri="{FF2B5EF4-FFF2-40B4-BE49-F238E27FC236}">
                    <a16:creationId xmlns:a16="http://schemas.microsoft.com/office/drawing/2014/main" id="{25FE940D-B378-4DE5-86F2-2D4902FB6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0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7" name="Rectangle 272">
                <a:extLst>
                  <a:ext uri="{FF2B5EF4-FFF2-40B4-BE49-F238E27FC236}">
                    <a16:creationId xmlns:a16="http://schemas.microsoft.com/office/drawing/2014/main" id="{C8A440A9-CF8D-43DE-AF0E-D92E57E29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2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8" name="Rectangle 273">
                <a:extLst>
                  <a:ext uri="{FF2B5EF4-FFF2-40B4-BE49-F238E27FC236}">
                    <a16:creationId xmlns:a16="http://schemas.microsoft.com/office/drawing/2014/main" id="{E6836432-A792-4D14-85E9-B0A92F99F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41"/>
                <a:ext cx="1394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69" name="Rectangle 274">
                <a:extLst>
                  <a:ext uri="{FF2B5EF4-FFF2-40B4-BE49-F238E27FC236}">
                    <a16:creationId xmlns:a16="http://schemas.microsoft.com/office/drawing/2014/main" id="{E7515861-320D-4052-AAD2-76BA15A7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58"/>
                <a:ext cx="1394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0" name="Rectangle 275">
                <a:extLst>
                  <a:ext uri="{FF2B5EF4-FFF2-40B4-BE49-F238E27FC236}">
                    <a16:creationId xmlns:a16="http://schemas.microsoft.com/office/drawing/2014/main" id="{E16D45AA-B1D7-432C-83AC-8270D2368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73"/>
                <a:ext cx="1394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1" name="Rectangle 276">
                <a:extLst>
                  <a:ext uri="{FF2B5EF4-FFF2-40B4-BE49-F238E27FC236}">
                    <a16:creationId xmlns:a16="http://schemas.microsoft.com/office/drawing/2014/main" id="{8F972B65-E5A2-4D72-A5AD-097F25376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90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2" name="Rectangle 277">
                <a:extLst>
                  <a:ext uri="{FF2B5EF4-FFF2-40B4-BE49-F238E27FC236}">
                    <a16:creationId xmlns:a16="http://schemas.microsoft.com/office/drawing/2014/main" id="{40841CBA-F3E9-4FA8-BE26-4DA718551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06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3" name="Rectangle 278">
                <a:extLst>
                  <a:ext uri="{FF2B5EF4-FFF2-40B4-BE49-F238E27FC236}">
                    <a16:creationId xmlns:a16="http://schemas.microsoft.com/office/drawing/2014/main" id="{289C1B0F-683A-4A19-8A31-C753BA0AF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22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4" name="Rectangle 279">
                <a:extLst>
                  <a:ext uri="{FF2B5EF4-FFF2-40B4-BE49-F238E27FC236}">
                    <a16:creationId xmlns:a16="http://schemas.microsoft.com/office/drawing/2014/main" id="{A66E2A49-D58C-411E-947A-5BA0B60D6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3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5" name="Rectangle 280">
                <a:extLst>
                  <a:ext uri="{FF2B5EF4-FFF2-40B4-BE49-F238E27FC236}">
                    <a16:creationId xmlns:a16="http://schemas.microsoft.com/office/drawing/2014/main" id="{BF4F40DB-F1A4-4E25-809F-A83BE02FE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5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6" name="Rectangle 281">
                <a:extLst>
                  <a:ext uri="{FF2B5EF4-FFF2-40B4-BE49-F238E27FC236}">
                    <a16:creationId xmlns:a16="http://schemas.microsoft.com/office/drawing/2014/main" id="{F8E77740-CBBF-48D9-B44D-D8099DC06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70"/>
                <a:ext cx="1394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7" name="Rectangle 282">
                <a:extLst>
                  <a:ext uri="{FF2B5EF4-FFF2-40B4-BE49-F238E27FC236}">
                    <a16:creationId xmlns:a16="http://schemas.microsoft.com/office/drawing/2014/main" id="{18AEE8D3-25AA-47F3-B743-46462265B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87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8" name="Rectangle 283">
                <a:extLst>
                  <a:ext uri="{FF2B5EF4-FFF2-40B4-BE49-F238E27FC236}">
                    <a16:creationId xmlns:a16="http://schemas.microsoft.com/office/drawing/2014/main" id="{9F8C0CA2-A595-496E-AEEA-0C1F4797E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03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79" name="Rectangle 284">
                <a:extLst>
                  <a:ext uri="{FF2B5EF4-FFF2-40B4-BE49-F238E27FC236}">
                    <a16:creationId xmlns:a16="http://schemas.microsoft.com/office/drawing/2014/main" id="{EF1AE511-B80D-459A-AEBA-FFE5CEEFE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19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0" name="Rectangle 285">
                <a:extLst>
                  <a:ext uri="{FF2B5EF4-FFF2-40B4-BE49-F238E27FC236}">
                    <a16:creationId xmlns:a16="http://schemas.microsoft.com/office/drawing/2014/main" id="{644AD35A-F2A5-462C-A943-DFA7C266A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35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1" name="Rectangle 286">
                <a:extLst>
                  <a:ext uri="{FF2B5EF4-FFF2-40B4-BE49-F238E27FC236}">
                    <a16:creationId xmlns:a16="http://schemas.microsoft.com/office/drawing/2014/main" id="{E5B50529-D411-47CB-9A0C-D1A37EB46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51"/>
                <a:ext cx="1394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2" name="Rectangle 287">
                <a:extLst>
                  <a:ext uri="{FF2B5EF4-FFF2-40B4-BE49-F238E27FC236}">
                    <a16:creationId xmlns:a16="http://schemas.microsoft.com/office/drawing/2014/main" id="{A6052E87-BC17-45BF-AF18-0EE99E8BB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6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3" name="Rectangle 288">
                <a:extLst>
                  <a:ext uri="{FF2B5EF4-FFF2-40B4-BE49-F238E27FC236}">
                    <a16:creationId xmlns:a16="http://schemas.microsoft.com/office/drawing/2014/main" id="{8F9D8042-6FD0-443D-9D93-B3FBE8CF5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8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4" name="Rectangle 289">
                <a:extLst>
                  <a:ext uri="{FF2B5EF4-FFF2-40B4-BE49-F238E27FC236}">
                    <a16:creationId xmlns:a16="http://schemas.microsoft.com/office/drawing/2014/main" id="{613A877E-9A6D-4596-8E74-F9EF75436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99"/>
                <a:ext cx="1394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5" name="Rectangle 290">
                <a:extLst>
                  <a:ext uri="{FF2B5EF4-FFF2-40B4-BE49-F238E27FC236}">
                    <a16:creationId xmlns:a16="http://schemas.microsoft.com/office/drawing/2014/main" id="{380B942B-E518-493A-A7DC-D946DDCEB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24"/>
                <a:ext cx="1394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6" name="Rectangle 291">
                <a:extLst>
                  <a:ext uri="{FF2B5EF4-FFF2-40B4-BE49-F238E27FC236}">
                    <a16:creationId xmlns:a16="http://schemas.microsoft.com/office/drawing/2014/main" id="{C90B4A0D-4919-4339-8D37-47F04780C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16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7" name="Rectangle 292">
                <a:extLst>
                  <a:ext uri="{FF2B5EF4-FFF2-40B4-BE49-F238E27FC236}">
                    <a16:creationId xmlns:a16="http://schemas.microsoft.com/office/drawing/2014/main" id="{0EFDB577-02E9-485C-86E1-D41893258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32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8" name="Rectangle 293">
                <a:extLst>
                  <a:ext uri="{FF2B5EF4-FFF2-40B4-BE49-F238E27FC236}">
                    <a16:creationId xmlns:a16="http://schemas.microsoft.com/office/drawing/2014/main" id="{017FA607-E7CD-44D0-A80D-B245B51DC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48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89" name="Rectangle 294">
                <a:extLst>
                  <a:ext uri="{FF2B5EF4-FFF2-40B4-BE49-F238E27FC236}">
                    <a16:creationId xmlns:a16="http://schemas.microsoft.com/office/drawing/2014/main" id="{1EF04906-2D79-4CCF-AD59-828EA39C3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64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0" name="Rectangle 295">
                <a:extLst>
                  <a:ext uri="{FF2B5EF4-FFF2-40B4-BE49-F238E27FC236}">
                    <a16:creationId xmlns:a16="http://schemas.microsoft.com/office/drawing/2014/main" id="{13A337AE-7294-4919-93A3-0678BE685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8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1" name="Rectangle 296">
                <a:extLst>
                  <a:ext uri="{FF2B5EF4-FFF2-40B4-BE49-F238E27FC236}">
                    <a16:creationId xmlns:a16="http://schemas.microsoft.com/office/drawing/2014/main" id="{4ABCCD10-9200-40FA-8FD2-17A8DF225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696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2" name="Rectangle 297">
                <a:extLst>
                  <a:ext uri="{FF2B5EF4-FFF2-40B4-BE49-F238E27FC236}">
                    <a16:creationId xmlns:a16="http://schemas.microsoft.com/office/drawing/2014/main" id="{9C48A3FA-25C2-4989-84A0-74C267CD9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13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3" name="Rectangle 298">
                <a:extLst>
                  <a:ext uri="{FF2B5EF4-FFF2-40B4-BE49-F238E27FC236}">
                    <a16:creationId xmlns:a16="http://schemas.microsoft.com/office/drawing/2014/main" id="{79C007FB-521B-4509-9038-2AD34D8F4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29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4" name="Rectangle 299">
                <a:extLst>
                  <a:ext uri="{FF2B5EF4-FFF2-40B4-BE49-F238E27FC236}">
                    <a16:creationId xmlns:a16="http://schemas.microsoft.com/office/drawing/2014/main" id="{7C4FEF6D-82C1-4B8F-B326-06422EBEE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45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5" name="Rectangle 300">
                <a:extLst>
                  <a:ext uri="{FF2B5EF4-FFF2-40B4-BE49-F238E27FC236}">
                    <a16:creationId xmlns:a16="http://schemas.microsoft.com/office/drawing/2014/main" id="{82673CD9-EAE1-4A9A-B1D4-5ADACA3D6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6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6" name="Rectangle 301">
                <a:extLst>
                  <a:ext uri="{FF2B5EF4-FFF2-40B4-BE49-F238E27FC236}">
                    <a16:creationId xmlns:a16="http://schemas.microsoft.com/office/drawing/2014/main" id="{0AB1D9F5-41D1-4DD0-AD82-1153F8EE3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7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7" name="Rectangle 302">
                <a:extLst>
                  <a:ext uri="{FF2B5EF4-FFF2-40B4-BE49-F238E27FC236}">
                    <a16:creationId xmlns:a16="http://schemas.microsoft.com/office/drawing/2014/main" id="{17F9AA00-7963-46C4-AEF2-85BCDB8FE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79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8" name="Rectangle 303">
                <a:extLst>
                  <a:ext uri="{FF2B5EF4-FFF2-40B4-BE49-F238E27FC236}">
                    <a16:creationId xmlns:a16="http://schemas.microsoft.com/office/drawing/2014/main" id="{8D3509ED-D9DD-41CA-932B-E92024C56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0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99" name="Rectangle 304">
                <a:extLst>
                  <a:ext uri="{FF2B5EF4-FFF2-40B4-BE49-F238E27FC236}">
                    <a16:creationId xmlns:a16="http://schemas.microsoft.com/office/drawing/2014/main" id="{B86972F2-9ECF-4464-B66D-68339F064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2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0" name="Rectangle 305">
                <a:extLst>
                  <a:ext uri="{FF2B5EF4-FFF2-40B4-BE49-F238E27FC236}">
                    <a16:creationId xmlns:a16="http://schemas.microsoft.com/office/drawing/2014/main" id="{FF3D1B9B-639A-421A-A020-B9E1C70CC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41"/>
                <a:ext cx="1394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1" name="Rectangle 306">
                <a:extLst>
                  <a:ext uri="{FF2B5EF4-FFF2-40B4-BE49-F238E27FC236}">
                    <a16:creationId xmlns:a16="http://schemas.microsoft.com/office/drawing/2014/main" id="{0189B60E-1FC9-422D-8957-F9DB037B3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58"/>
                <a:ext cx="1394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2" name="Rectangle 307">
                <a:extLst>
                  <a:ext uri="{FF2B5EF4-FFF2-40B4-BE49-F238E27FC236}">
                    <a16:creationId xmlns:a16="http://schemas.microsoft.com/office/drawing/2014/main" id="{45A4851C-9FCB-4371-A37F-492CC4DA1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73"/>
                <a:ext cx="1394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3" name="Rectangle 308">
                <a:extLst>
                  <a:ext uri="{FF2B5EF4-FFF2-40B4-BE49-F238E27FC236}">
                    <a16:creationId xmlns:a16="http://schemas.microsoft.com/office/drawing/2014/main" id="{5B6FA869-ACDD-4533-AE1F-A4AFCDC9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890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4" name="Rectangle 309">
                <a:extLst>
                  <a:ext uri="{FF2B5EF4-FFF2-40B4-BE49-F238E27FC236}">
                    <a16:creationId xmlns:a16="http://schemas.microsoft.com/office/drawing/2014/main" id="{6E829514-7F6F-461C-91A5-AB11AB991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06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5" name="Rectangle 310">
                <a:extLst>
                  <a:ext uri="{FF2B5EF4-FFF2-40B4-BE49-F238E27FC236}">
                    <a16:creationId xmlns:a16="http://schemas.microsoft.com/office/drawing/2014/main" id="{E79E2346-DB45-41DA-B4F9-539C1D5CD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22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6" name="Rectangle 311">
                <a:extLst>
                  <a:ext uri="{FF2B5EF4-FFF2-40B4-BE49-F238E27FC236}">
                    <a16:creationId xmlns:a16="http://schemas.microsoft.com/office/drawing/2014/main" id="{3102AB4A-778C-4641-BF78-C4C17F056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3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7" name="Rectangle 312">
                <a:extLst>
                  <a:ext uri="{FF2B5EF4-FFF2-40B4-BE49-F238E27FC236}">
                    <a16:creationId xmlns:a16="http://schemas.microsoft.com/office/drawing/2014/main" id="{5265EF99-9C2A-4245-832F-CAAC800EB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5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8" name="Rectangle 313">
                <a:extLst>
                  <a:ext uri="{FF2B5EF4-FFF2-40B4-BE49-F238E27FC236}">
                    <a16:creationId xmlns:a16="http://schemas.microsoft.com/office/drawing/2014/main" id="{8DBB0233-B1E6-429B-92D4-EAAE219BA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70"/>
                <a:ext cx="1394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09" name="Rectangle 314">
                <a:extLst>
                  <a:ext uri="{FF2B5EF4-FFF2-40B4-BE49-F238E27FC236}">
                    <a16:creationId xmlns:a16="http://schemas.microsoft.com/office/drawing/2014/main" id="{E1EA0B17-D845-42D7-961A-984FF7107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1987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0" name="Rectangle 315">
                <a:extLst>
                  <a:ext uri="{FF2B5EF4-FFF2-40B4-BE49-F238E27FC236}">
                    <a16:creationId xmlns:a16="http://schemas.microsoft.com/office/drawing/2014/main" id="{A1C16070-3CA5-4211-8C4B-44DBBC627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03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1" name="Rectangle 316">
                <a:extLst>
                  <a:ext uri="{FF2B5EF4-FFF2-40B4-BE49-F238E27FC236}">
                    <a16:creationId xmlns:a16="http://schemas.microsoft.com/office/drawing/2014/main" id="{66A1FB24-7056-4C8C-9A88-01A6B081C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19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2" name="Rectangle 317">
                <a:extLst>
                  <a:ext uri="{FF2B5EF4-FFF2-40B4-BE49-F238E27FC236}">
                    <a16:creationId xmlns:a16="http://schemas.microsoft.com/office/drawing/2014/main" id="{97B7BD47-8E70-4A05-80A9-4CF47CAB2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35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3" name="Rectangle 318">
                <a:extLst>
                  <a:ext uri="{FF2B5EF4-FFF2-40B4-BE49-F238E27FC236}">
                    <a16:creationId xmlns:a16="http://schemas.microsoft.com/office/drawing/2014/main" id="{7F9A3B45-894F-416E-A8D5-E00D96C56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51"/>
                <a:ext cx="1394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4" name="Rectangle 319">
                <a:extLst>
                  <a:ext uri="{FF2B5EF4-FFF2-40B4-BE49-F238E27FC236}">
                    <a16:creationId xmlns:a16="http://schemas.microsoft.com/office/drawing/2014/main" id="{17A93AF5-0C8D-4E72-BE9D-50B78D4A3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6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5" name="Rectangle 320">
                <a:extLst>
                  <a:ext uri="{FF2B5EF4-FFF2-40B4-BE49-F238E27FC236}">
                    <a16:creationId xmlns:a16="http://schemas.microsoft.com/office/drawing/2014/main" id="{F497D0AF-CB63-49FE-8855-0D346FB8E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8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6" name="Rectangle 321">
                <a:extLst>
                  <a:ext uri="{FF2B5EF4-FFF2-40B4-BE49-F238E27FC236}">
                    <a16:creationId xmlns:a16="http://schemas.microsoft.com/office/drawing/2014/main" id="{556B8264-C197-410E-B8D7-C6F2B0FCB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099"/>
                <a:ext cx="1394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7" name="Rectangle 322">
                <a:extLst>
                  <a:ext uri="{FF2B5EF4-FFF2-40B4-BE49-F238E27FC236}">
                    <a16:creationId xmlns:a16="http://schemas.microsoft.com/office/drawing/2014/main" id="{0EAA5FB1-6F4F-4FB9-89BB-5BA558910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16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8" name="Rectangle 323">
                <a:extLst>
                  <a:ext uri="{FF2B5EF4-FFF2-40B4-BE49-F238E27FC236}">
                    <a16:creationId xmlns:a16="http://schemas.microsoft.com/office/drawing/2014/main" id="{DC75DEF7-7465-4319-AE39-59D095EDF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32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19" name="Rectangle 324">
                <a:extLst>
                  <a:ext uri="{FF2B5EF4-FFF2-40B4-BE49-F238E27FC236}">
                    <a16:creationId xmlns:a16="http://schemas.microsoft.com/office/drawing/2014/main" id="{27D05FF6-951D-4031-8ED6-FE5AD0333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48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0" name="Rectangle 325">
                <a:extLst>
                  <a:ext uri="{FF2B5EF4-FFF2-40B4-BE49-F238E27FC236}">
                    <a16:creationId xmlns:a16="http://schemas.microsoft.com/office/drawing/2014/main" id="{06A041F3-754B-4FD1-8BA7-EB98CB652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64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1" name="Rectangle 326">
                <a:extLst>
                  <a:ext uri="{FF2B5EF4-FFF2-40B4-BE49-F238E27FC236}">
                    <a16:creationId xmlns:a16="http://schemas.microsoft.com/office/drawing/2014/main" id="{26423CB8-D69D-4A32-9D33-3E1502171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8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2" name="Rectangle 327">
                <a:extLst>
                  <a:ext uri="{FF2B5EF4-FFF2-40B4-BE49-F238E27FC236}">
                    <a16:creationId xmlns:a16="http://schemas.microsoft.com/office/drawing/2014/main" id="{615A472B-133A-442C-BE01-B5895D315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96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3" name="Rectangle 328">
                <a:extLst>
                  <a:ext uri="{FF2B5EF4-FFF2-40B4-BE49-F238E27FC236}">
                    <a16:creationId xmlns:a16="http://schemas.microsoft.com/office/drawing/2014/main" id="{6B3EA96B-4523-4E3D-93CD-7B4A78F95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13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4" name="Rectangle 329">
                <a:extLst>
                  <a:ext uri="{FF2B5EF4-FFF2-40B4-BE49-F238E27FC236}">
                    <a16:creationId xmlns:a16="http://schemas.microsoft.com/office/drawing/2014/main" id="{4A0B3CE7-5EE5-4316-953D-4906DF462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29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5" name="Rectangle 330">
                <a:extLst>
                  <a:ext uri="{FF2B5EF4-FFF2-40B4-BE49-F238E27FC236}">
                    <a16:creationId xmlns:a16="http://schemas.microsoft.com/office/drawing/2014/main" id="{9CA6E0CA-41D8-4A3C-BE03-15D11757F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45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6" name="Rectangle 331">
                <a:extLst>
                  <a:ext uri="{FF2B5EF4-FFF2-40B4-BE49-F238E27FC236}">
                    <a16:creationId xmlns:a16="http://schemas.microsoft.com/office/drawing/2014/main" id="{BDA7E386-1CE3-464D-BD4B-5E80D350A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6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7" name="Rectangle 332">
                <a:extLst>
                  <a:ext uri="{FF2B5EF4-FFF2-40B4-BE49-F238E27FC236}">
                    <a16:creationId xmlns:a16="http://schemas.microsoft.com/office/drawing/2014/main" id="{8FF1C4AB-FA6C-4A03-80D7-7DCBE207C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7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8" name="Rectangle 333">
                <a:extLst>
                  <a:ext uri="{FF2B5EF4-FFF2-40B4-BE49-F238E27FC236}">
                    <a16:creationId xmlns:a16="http://schemas.microsoft.com/office/drawing/2014/main" id="{F51B222F-22C1-4B32-8E51-BF93D77C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9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29" name="Rectangle 334">
                <a:extLst>
                  <a:ext uri="{FF2B5EF4-FFF2-40B4-BE49-F238E27FC236}">
                    <a16:creationId xmlns:a16="http://schemas.microsoft.com/office/drawing/2014/main" id="{D396E109-FD96-4DCE-BEC4-86258F281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0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0" name="Rectangle 335">
                <a:extLst>
                  <a:ext uri="{FF2B5EF4-FFF2-40B4-BE49-F238E27FC236}">
                    <a16:creationId xmlns:a16="http://schemas.microsoft.com/office/drawing/2014/main" id="{6ADEFB8A-2F78-4068-A722-24085CF52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2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1" name="Rectangle 336">
                <a:extLst>
                  <a:ext uri="{FF2B5EF4-FFF2-40B4-BE49-F238E27FC236}">
                    <a16:creationId xmlns:a16="http://schemas.microsoft.com/office/drawing/2014/main" id="{31F9027F-2702-4240-90AC-A713D6514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41"/>
                <a:ext cx="1394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2" name="Rectangle 337">
                <a:extLst>
                  <a:ext uri="{FF2B5EF4-FFF2-40B4-BE49-F238E27FC236}">
                    <a16:creationId xmlns:a16="http://schemas.microsoft.com/office/drawing/2014/main" id="{43133D68-7F3A-4302-887A-2306E4AFB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58"/>
                <a:ext cx="1394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3" name="Rectangle 338">
                <a:extLst>
                  <a:ext uri="{FF2B5EF4-FFF2-40B4-BE49-F238E27FC236}">
                    <a16:creationId xmlns:a16="http://schemas.microsoft.com/office/drawing/2014/main" id="{F6669B4D-F901-4D3F-B040-458A721F9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73"/>
                <a:ext cx="1394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4" name="Rectangle 339">
                <a:extLst>
                  <a:ext uri="{FF2B5EF4-FFF2-40B4-BE49-F238E27FC236}">
                    <a16:creationId xmlns:a16="http://schemas.microsoft.com/office/drawing/2014/main" id="{BB566BDD-D6D5-4FC6-AB97-2B3D03060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90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5" name="Rectangle 340">
                <a:extLst>
                  <a:ext uri="{FF2B5EF4-FFF2-40B4-BE49-F238E27FC236}">
                    <a16:creationId xmlns:a16="http://schemas.microsoft.com/office/drawing/2014/main" id="{43E5C409-28EB-440E-9870-DE1870123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06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6" name="Rectangle 341">
                <a:extLst>
                  <a:ext uri="{FF2B5EF4-FFF2-40B4-BE49-F238E27FC236}">
                    <a16:creationId xmlns:a16="http://schemas.microsoft.com/office/drawing/2014/main" id="{1D84177E-AB54-497E-AA09-B30044797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22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7" name="Rectangle 342">
                <a:extLst>
                  <a:ext uri="{FF2B5EF4-FFF2-40B4-BE49-F238E27FC236}">
                    <a16:creationId xmlns:a16="http://schemas.microsoft.com/office/drawing/2014/main" id="{8C6B9A41-1E5A-4CE9-8924-92B8BA451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3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8" name="Rectangle 343">
                <a:extLst>
                  <a:ext uri="{FF2B5EF4-FFF2-40B4-BE49-F238E27FC236}">
                    <a16:creationId xmlns:a16="http://schemas.microsoft.com/office/drawing/2014/main" id="{D698CC8E-CEA9-4A27-8BEC-73F7D03CD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5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39" name="Rectangle 344">
                <a:extLst>
                  <a:ext uri="{FF2B5EF4-FFF2-40B4-BE49-F238E27FC236}">
                    <a16:creationId xmlns:a16="http://schemas.microsoft.com/office/drawing/2014/main" id="{AB70C51D-79DF-4490-A881-263F0D318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70"/>
                <a:ext cx="1394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0" name="Rectangle 345">
                <a:extLst>
                  <a:ext uri="{FF2B5EF4-FFF2-40B4-BE49-F238E27FC236}">
                    <a16:creationId xmlns:a16="http://schemas.microsoft.com/office/drawing/2014/main" id="{42231275-5256-4137-931E-30F03A22E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87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1" name="Rectangle 346">
                <a:extLst>
                  <a:ext uri="{FF2B5EF4-FFF2-40B4-BE49-F238E27FC236}">
                    <a16:creationId xmlns:a16="http://schemas.microsoft.com/office/drawing/2014/main" id="{D0375FDB-B4AD-4FE1-9FF5-3D47E3880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03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2" name="Rectangle 347">
                <a:extLst>
                  <a:ext uri="{FF2B5EF4-FFF2-40B4-BE49-F238E27FC236}">
                    <a16:creationId xmlns:a16="http://schemas.microsoft.com/office/drawing/2014/main" id="{C99F2045-E732-4B33-A8FB-4EC2818B2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19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3" name="Rectangle 348">
                <a:extLst>
                  <a:ext uri="{FF2B5EF4-FFF2-40B4-BE49-F238E27FC236}">
                    <a16:creationId xmlns:a16="http://schemas.microsoft.com/office/drawing/2014/main" id="{722BEF2B-EC8B-4B6E-89CC-9632E46F4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35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4" name="Rectangle 349">
                <a:extLst>
                  <a:ext uri="{FF2B5EF4-FFF2-40B4-BE49-F238E27FC236}">
                    <a16:creationId xmlns:a16="http://schemas.microsoft.com/office/drawing/2014/main" id="{5B487F96-D651-49CB-86E9-4843C2930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51"/>
                <a:ext cx="1394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5" name="Rectangle 350">
                <a:extLst>
                  <a:ext uri="{FF2B5EF4-FFF2-40B4-BE49-F238E27FC236}">
                    <a16:creationId xmlns:a16="http://schemas.microsoft.com/office/drawing/2014/main" id="{58E6BF99-72E2-42D7-B80E-B98AACC24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6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6" name="Rectangle 351">
                <a:extLst>
                  <a:ext uri="{FF2B5EF4-FFF2-40B4-BE49-F238E27FC236}">
                    <a16:creationId xmlns:a16="http://schemas.microsoft.com/office/drawing/2014/main" id="{67887ABB-15B5-4B6B-B4CA-0511B0A49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8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7" name="Rectangle 352">
                <a:extLst>
                  <a:ext uri="{FF2B5EF4-FFF2-40B4-BE49-F238E27FC236}">
                    <a16:creationId xmlns:a16="http://schemas.microsoft.com/office/drawing/2014/main" id="{1EDB72B4-F2D9-426C-97DA-6AFCBC7FC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99"/>
                <a:ext cx="1394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8" name="Rectangle 353">
                <a:extLst>
                  <a:ext uri="{FF2B5EF4-FFF2-40B4-BE49-F238E27FC236}">
                    <a16:creationId xmlns:a16="http://schemas.microsoft.com/office/drawing/2014/main" id="{391F5F3B-A804-4B23-8926-68EF8D0AC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24"/>
                <a:ext cx="1394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49" name="Rectangle 354">
                <a:extLst>
                  <a:ext uri="{FF2B5EF4-FFF2-40B4-BE49-F238E27FC236}">
                    <a16:creationId xmlns:a16="http://schemas.microsoft.com/office/drawing/2014/main" id="{C4808BEE-981F-4A7C-8293-AF68F96A5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16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0" name="Rectangle 355">
                <a:extLst>
                  <a:ext uri="{FF2B5EF4-FFF2-40B4-BE49-F238E27FC236}">
                    <a16:creationId xmlns:a16="http://schemas.microsoft.com/office/drawing/2014/main" id="{CF66D6F9-9EF8-41BE-9E02-6919CABB0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32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1" name="Rectangle 356">
                <a:extLst>
                  <a:ext uri="{FF2B5EF4-FFF2-40B4-BE49-F238E27FC236}">
                    <a16:creationId xmlns:a16="http://schemas.microsoft.com/office/drawing/2014/main" id="{88606851-BE48-4AFD-A52D-B3243961F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48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2" name="Rectangle 357">
                <a:extLst>
                  <a:ext uri="{FF2B5EF4-FFF2-40B4-BE49-F238E27FC236}">
                    <a16:creationId xmlns:a16="http://schemas.microsoft.com/office/drawing/2014/main" id="{5DE2CF78-D91A-4D34-B40E-26D477B3F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64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3" name="Rectangle 358">
                <a:extLst>
                  <a:ext uri="{FF2B5EF4-FFF2-40B4-BE49-F238E27FC236}">
                    <a16:creationId xmlns:a16="http://schemas.microsoft.com/office/drawing/2014/main" id="{0C9B573B-30DF-43FD-BF39-43BE8F119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8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4" name="Rectangle 359">
                <a:extLst>
                  <a:ext uri="{FF2B5EF4-FFF2-40B4-BE49-F238E27FC236}">
                    <a16:creationId xmlns:a16="http://schemas.microsoft.com/office/drawing/2014/main" id="{9DF45900-5FA9-4F41-B11A-A8EDD311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696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5" name="Rectangle 360">
                <a:extLst>
                  <a:ext uri="{FF2B5EF4-FFF2-40B4-BE49-F238E27FC236}">
                    <a16:creationId xmlns:a16="http://schemas.microsoft.com/office/drawing/2014/main" id="{EDF3A0A9-C5A2-4A5B-B9D1-71830F275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13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6" name="Rectangle 361">
                <a:extLst>
                  <a:ext uri="{FF2B5EF4-FFF2-40B4-BE49-F238E27FC236}">
                    <a16:creationId xmlns:a16="http://schemas.microsoft.com/office/drawing/2014/main" id="{F27313A6-D129-40E5-AEEA-22083714E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29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7" name="Rectangle 362">
                <a:extLst>
                  <a:ext uri="{FF2B5EF4-FFF2-40B4-BE49-F238E27FC236}">
                    <a16:creationId xmlns:a16="http://schemas.microsoft.com/office/drawing/2014/main" id="{F561C371-AC93-48C2-939F-B97043A68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45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8" name="Rectangle 363">
                <a:extLst>
                  <a:ext uri="{FF2B5EF4-FFF2-40B4-BE49-F238E27FC236}">
                    <a16:creationId xmlns:a16="http://schemas.microsoft.com/office/drawing/2014/main" id="{D5C523C3-8079-4519-B5F4-1E7F13E1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6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59" name="Rectangle 364">
                <a:extLst>
                  <a:ext uri="{FF2B5EF4-FFF2-40B4-BE49-F238E27FC236}">
                    <a16:creationId xmlns:a16="http://schemas.microsoft.com/office/drawing/2014/main" id="{559D0B02-5DE2-46FE-9F4F-C0DEBC0CA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7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0" name="Rectangle 365">
                <a:extLst>
                  <a:ext uri="{FF2B5EF4-FFF2-40B4-BE49-F238E27FC236}">
                    <a16:creationId xmlns:a16="http://schemas.microsoft.com/office/drawing/2014/main" id="{92E93808-A4C6-40A1-8C05-5B9AE92B8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79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1" name="Rectangle 366">
                <a:extLst>
                  <a:ext uri="{FF2B5EF4-FFF2-40B4-BE49-F238E27FC236}">
                    <a16:creationId xmlns:a16="http://schemas.microsoft.com/office/drawing/2014/main" id="{9D92B0B9-3339-487B-B8DA-8803005B6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0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2" name="Rectangle 367">
                <a:extLst>
                  <a:ext uri="{FF2B5EF4-FFF2-40B4-BE49-F238E27FC236}">
                    <a16:creationId xmlns:a16="http://schemas.microsoft.com/office/drawing/2014/main" id="{EF4B802B-A045-4E01-A3D7-084C8C5D2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2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3" name="Rectangle 368">
                <a:extLst>
                  <a:ext uri="{FF2B5EF4-FFF2-40B4-BE49-F238E27FC236}">
                    <a16:creationId xmlns:a16="http://schemas.microsoft.com/office/drawing/2014/main" id="{DCDB355D-137F-4B93-8A35-EA8A89948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41"/>
                <a:ext cx="1394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4" name="Rectangle 369">
                <a:extLst>
                  <a:ext uri="{FF2B5EF4-FFF2-40B4-BE49-F238E27FC236}">
                    <a16:creationId xmlns:a16="http://schemas.microsoft.com/office/drawing/2014/main" id="{A7182FE4-555D-4C46-9768-E18C30691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58"/>
                <a:ext cx="1394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5" name="Rectangle 370">
                <a:extLst>
                  <a:ext uri="{FF2B5EF4-FFF2-40B4-BE49-F238E27FC236}">
                    <a16:creationId xmlns:a16="http://schemas.microsoft.com/office/drawing/2014/main" id="{84380C58-6107-40AB-85ED-8CEBB5E81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73"/>
                <a:ext cx="1394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6" name="Rectangle 371">
                <a:extLst>
                  <a:ext uri="{FF2B5EF4-FFF2-40B4-BE49-F238E27FC236}">
                    <a16:creationId xmlns:a16="http://schemas.microsoft.com/office/drawing/2014/main" id="{070C0C60-54AA-4037-9610-E30C1A73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890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7" name="Rectangle 372">
                <a:extLst>
                  <a:ext uri="{FF2B5EF4-FFF2-40B4-BE49-F238E27FC236}">
                    <a16:creationId xmlns:a16="http://schemas.microsoft.com/office/drawing/2014/main" id="{4EDE61DD-4AC7-48E0-9BE2-5CDECB9E9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06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8" name="Rectangle 373">
                <a:extLst>
                  <a:ext uri="{FF2B5EF4-FFF2-40B4-BE49-F238E27FC236}">
                    <a16:creationId xmlns:a16="http://schemas.microsoft.com/office/drawing/2014/main" id="{5E2B9CC9-541F-42D6-BC35-A0F619723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22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69" name="Rectangle 374">
                <a:extLst>
                  <a:ext uri="{FF2B5EF4-FFF2-40B4-BE49-F238E27FC236}">
                    <a16:creationId xmlns:a16="http://schemas.microsoft.com/office/drawing/2014/main" id="{4106D8E5-419C-42DD-A363-943528699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3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0" name="Rectangle 375">
                <a:extLst>
                  <a:ext uri="{FF2B5EF4-FFF2-40B4-BE49-F238E27FC236}">
                    <a16:creationId xmlns:a16="http://schemas.microsoft.com/office/drawing/2014/main" id="{E69A3B81-3316-4936-B135-ED2E1DF43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5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1" name="Rectangle 376">
                <a:extLst>
                  <a:ext uri="{FF2B5EF4-FFF2-40B4-BE49-F238E27FC236}">
                    <a16:creationId xmlns:a16="http://schemas.microsoft.com/office/drawing/2014/main" id="{203B78E3-18E5-4BC5-BCD4-426654832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70"/>
                <a:ext cx="1394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2" name="Rectangle 377">
                <a:extLst>
                  <a:ext uri="{FF2B5EF4-FFF2-40B4-BE49-F238E27FC236}">
                    <a16:creationId xmlns:a16="http://schemas.microsoft.com/office/drawing/2014/main" id="{C81C4087-6908-44D4-AE5E-82F0133DC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1987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3" name="Rectangle 378">
                <a:extLst>
                  <a:ext uri="{FF2B5EF4-FFF2-40B4-BE49-F238E27FC236}">
                    <a16:creationId xmlns:a16="http://schemas.microsoft.com/office/drawing/2014/main" id="{A37CE81F-92EC-4547-ADC0-4E3495B0C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03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4" name="Rectangle 379">
                <a:extLst>
                  <a:ext uri="{FF2B5EF4-FFF2-40B4-BE49-F238E27FC236}">
                    <a16:creationId xmlns:a16="http://schemas.microsoft.com/office/drawing/2014/main" id="{FCCA6DC7-593F-4D23-9E1E-4C19D40A7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19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5" name="Rectangle 380">
                <a:extLst>
                  <a:ext uri="{FF2B5EF4-FFF2-40B4-BE49-F238E27FC236}">
                    <a16:creationId xmlns:a16="http://schemas.microsoft.com/office/drawing/2014/main" id="{BA45F3F4-FA20-465B-A1F7-E935DCCC8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35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6" name="Rectangle 381">
                <a:extLst>
                  <a:ext uri="{FF2B5EF4-FFF2-40B4-BE49-F238E27FC236}">
                    <a16:creationId xmlns:a16="http://schemas.microsoft.com/office/drawing/2014/main" id="{DD815F05-593E-4593-9869-8F3D5E495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51"/>
                <a:ext cx="1394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7" name="Rectangle 382">
                <a:extLst>
                  <a:ext uri="{FF2B5EF4-FFF2-40B4-BE49-F238E27FC236}">
                    <a16:creationId xmlns:a16="http://schemas.microsoft.com/office/drawing/2014/main" id="{6293F413-C369-4C33-B59B-10E97C198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6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8" name="Rectangle 383">
                <a:extLst>
                  <a:ext uri="{FF2B5EF4-FFF2-40B4-BE49-F238E27FC236}">
                    <a16:creationId xmlns:a16="http://schemas.microsoft.com/office/drawing/2014/main" id="{05FDF4E0-63CF-4F3A-9C85-D466DAB5F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8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79" name="Rectangle 384">
                <a:extLst>
                  <a:ext uri="{FF2B5EF4-FFF2-40B4-BE49-F238E27FC236}">
                    <a16:creationId xmlns:a16="http://schemas.microsoft.com/office/drawing/2014/main" id="{53E69F6A-B9AC-4DAC-AD97-EAF7B3CD6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099"/>
                <a:ext cx="1394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0" name="Rectangle 385">
                <a:extLst>
                  <a:ext uri="{FF2B5EF4-FFF2-40B4-BE49-F238E27FC236}">
                    <a16:creationId xmlns:a16="http://schemas.microsoft.com/office/drawing/2014/main" id="{66CC888D-2813-42CB-A65A-2A8ED2784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16"/>
                <a:ext cx="1363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1" name="Rectangle 386">
                <a:extLst>
                  <a:ext uri="{FF2B5EF4-FFF2-40B4-BE49-F238E27FC236}">
                    <a16:creationId xmlns:a16="http://schemas.microsoft.com/office/drawing/2014/main" id="{E81C908E-F910-4FFB-AD0A-16C5FB355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32"/>
                <a:ext cx="1363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2" name="Rectangle 387">
                <a:extLst>
                  <a:ext uri="{FF2B5EF4-FFF2-40B4-BE49-F238E27FC236}">
                    <a16:creationId xmlns:a16="http://schemas.microsoft.com/office/drawing/2014/main" id="{E737605C-DD18-42A5-80F7-B936FDC56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48"/>
                <a:ext cx="1363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3" name="Rectangle 388">
                <a:extLst>
                  <a:ext uri="{FF2B5EF4-FFF2-40B4-BE49-F238E27FC236}">
                    <a16:creationId xmlns:a16="http://schemas.microsoft.com/office/drawing/2014/main" id="{1313AAB4-FC71-4F33-96CB-3EA1CECD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64"/>
                <a:ext cx="1363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4" name="Rectangle 389">
                <a:extLst>
                  <a:ext uri="{FF2B5EF4-FFF2-40B4-BE49-F238E27FC236}">
                    <a16:creationId xmlns:a16="http://schemas.microsoft.com/office/drawing/2014/main" id="{611D4FDD-6EF3-4AF0-85CD-75B54DF47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80"/>
                <a:ext cx="1363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5" name="Rectangle 390">
                <a:extLst>
                  <a:ext uri="{FF2B5EF4-FFF2-40B4-BE49-F238E27FC236}">
                    <a16:creationId xmlns:a16="http://schemas.microsoft.com/office/drawing/2014/main" id="{5C8660FE-C25E-430C-BAE6-723CD802E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96"/>
                <a:ext cx="1363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6" name="Rectangle 391">
                <a:extLst>
                  <a:ext uri="{FF2B5EF4-FFF2-40B4-BE49-F238E27FC236}">
                    <a16:creationId xmlns:a16="http://schemas.microsoft.com/office/drawing/2014/main" id="{D22F34C8-46C5-42C9-831B-C9E9C1E76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13"/>
                <a:ext cx="1363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7" name="Rectangle 392">
                <a:extLst>
                  <a:ext uri="{FF2B5EF4-FFF2-40B4-BE49-F238E27FC236}">
                    <a16:creationId xmlns:a16="http://schemas.microsoft.com/office/drawing/2014/main" id="{80FE684A-8841-4A85-9367-6819E23E9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29"/>
                <a:ext cx="1363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8" name="Rectangle 393">
                <a:extLst>
                  <a:ext uri="{FF2B5EF4-FFF2-40B4-BE49-F238E27FC236}">
                    <a16:creationId xmlns:a16="http://schemas.microsoft.com/office/drawing/2014/main" id="{CE13EFE6-640B-44D9-ADBC-C2952F39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45"/>
                <a:ext cx="1363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89" name="Rectangle 394">
                <a:extLst>
                  <a:ext uri="{FF2B5EF4-FFF2-40B4-BE49-F238E27FC236}">
                    <a16:creationId xmlns:a16="http://schemas.microsoft.com/office/drawing/2014/main" id="{77600546-85B8-483F-83E5-3BF908621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61"/>
                <a:ext cx="1363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0" name="Rectangle 395">
                <a:extLst>
                  <a:ext uri="{FF2B5EF4-FFF2-40B4-BE49-F238E27FC236}">
                    <a16:creationId xmlns:a16="http://schemas.microsoft.com/office/drawing/2014/main" id="{6AC43B2B-C30E-4FEF-9018-AF47D5249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77"/>
                <a:ext cx="1363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1" name="Rectangle 396">
                <a:extLst>
                  <a:ext uri="{FF2B5EF4-FFF2-40B4-BE49-F238E27FC236}">
                    <a16:creationId xmlns:a16="http://schemas.microsoft.com/office/drawing/2014/main" id="{23A4BDBD-7B06-41F6-AE9E-C6FED0871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93"/>
                <a:ext cx="1363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2" name="Rectangle 397">
                <a:extLst>
                  <a:ext uri="{FF2B5EF4-FFF2-40B4-BE49-F238E27FC236}">
                    <a16:creationId xmlns:a16="http://schemas.microsoft.com/office/drawing/2014/main" id="{912649E3-613F-48DF-83E8-A3D8C0585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09"/>
                <a:ext cx="1363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3" name="Rectangle 398">
                <a:extLst>
                  <a:ext uri="{FF2B5EF4-FFF2-40B4-BE49-F238E27FC236}">
                    <a16:creationId xmlns:a16="http://schemas.microsoft.com/office/drawing/2014/main" id="{9FDD6E44-D58F-4FA8-90F8-C6CCEB5A2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25"/>
                <a:ext cx="1363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4" name="Rectangle 399">
                <a:extLst>
                  <a:ext uri="{FF2B5EF4-FFF2-40B4-BE49-F238E27FC236}">
                    <a16:creationId xmlns:a16="http://schemas.microsoft.com/office/drawing/2014/main" id="{9BEA4E53-E1E6-4C2B-B37E-0D7F1FB3B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41"/>
                <a:ext cx="1363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5" name="Rectangle 400">
                <a:extLst>
                  <a:ext uri="{FF2B5EF4-FFF2-40B4-BE49-F238E27FC236}">
                    <a16:creationId xmlns:a16="http://schemas.microsoft.com/office/drawing/2014/main" id="{9C7EFC59-8CE8-4FDF-8C20-37B6DDA49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58"/>
                <a:ext cx="1363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6" name="Rectangle 401">
                <a:extLst>
                  <a:ext uri="{FF2B5EF4-FFF2-40B4-BE49-F238E27FC236}">
                    <a16:creationId xmlns:a16="http://schemas.microsoft.com/office/drawing/2014/main" id="{F3EDB315-A2D1-4912-B0D5-B585349F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73"/>
                <a:ext cx="1363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7" name="Rectangle 402">
                <a:extLst>
                  <a:ext uri="{FF2B5EF4-FFF2-40B4-BE49-F238E27FC236}">
                    <a16:creationId xmlns:a16="http://schemas.microsoft.com/office/drawing/2014/main" id="{C4F8F90A-87C7-4776-B1D7-21BDC17FC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90"/>
                <a:ext cx="1363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8" name="Rectangle 403">
                <a:extLst>
                  <a:ext uri="{FF2B5EF4-FFF2-40B4-BE49-F238E27FC236}">
                    <a16:creationId xmlns:a16="http://schemas.microsoft.com/office/drawing/2014/main" id="{8A821943-6827-4612-BC58-76D28B2BE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06"/>
                <a:ext cx="1363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499" name="Rectangle 404">
                <a:extLst>
                  <a:ext uri="{FF2B5EF4-FFF2-40B4-BE49-F238E27FC236}">
                    <a16:creationId xmlns:a16="http://schemas.microsoft.com/office/drawing/2014/main" id="{5810A6AE-1A55-4D9C-AF78-E05F6E6B0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22"/>
                <a:ext cx="1363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0" name="Rectangle 405">
                <a:extLst>
                  <a:ext uri="{FF2B5EF4-FFF2-40B4-BE49-F238E27FC236}">
                    <a16:creationId xmlns:a16="http://schemas.microsoft.com/office/drawing/2014/main" id="{8FFE9AC6-C208-4824-95CC-E8DD9A4B6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38"/>
                <a:ext cx="1363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501" name="Rectangle 406">
                <a:extLst>
                  <a:ext uri="{FF2B5EF4-FFF2-40B4-BE49-F238E27FC236}">
                    <a16:creationId xmlns:a16="http://schemas.microsoft.com/office/drawing/2014/main" id="{92BB7EDE-00FD-4F4A-9919-D8D69BAAC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54"/>
                <a:ext cx="1363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8152" name="Group 407">
              <a:extLst>
                <a:ext uri="{FF2B5EF4-FFF2-40B4-BE49-F238E27FC236}">
                  <a16:creationId xmlns:a16="http://schemas.microsoft.com/office/drawing/2014/main" id="{F5E3008E-B4EF-4458-9C63-C5CE0B9475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1616"/>
              <a:ext cx="5456" cy="882"/>
              <a:chOff x="126" y="1616"/>
              <a:chExt cx="5456" cy="882"/>
            </a:xfrm>
          </p:grpSpPr>
          <p:sp>
            <p:nvSpPr>
              <p:cNvPr id="49102" name="Rectangle 408">
                <a:extLst>
                  <a:ext uri="{FF2B5EF4-FFF2-40B4-BE49-F238E27FC236}">
                    <a16:creationId xmlns:a16="http://schemas.microsoft.com/office/drawing/2014/main" id="{485EE163-B53E-4CF8-B42E-16775A395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70"/>
                <a:ext cx="1363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3" name="Rectangle 409">
                <a:extLst>
                  <a:ext uri="{FF2B5EF4-FFF2-40B4-BE49-F238E27FC236}">
                    <a16:creationId xmlns:a16="http://schemas.microsoft.com/office/drawing/2014/main" id="{34308E28-F5C6-4AC0-8F05-04C76CA19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87"/>
                <a:ext cx="1363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4" name="Rectangle 410">
                <a:extLst>
                  <a:ext uri="{FF2B5EF4-FFF2-40B4-BE49-F238E27FC236}">
                    <a16:creationId xmlns:a16="http://schemas.microsoft.com/office/drawing/2014/main" id="{91898B95-276B-4E8F-8C13-76795C26D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03"/>
                <a:ext cx="1363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5" name="Rectangle 411">
                <a:extLst>
                  <a:ext uri="{FF2B5EF4-FFF2-40B4-BE49-F238E27FC236}">
                    <a16:creationId xmlns:a16="http://schemas.microsoft.com/office/drawing/2014/main" id="{6BE44A6D-9927-4982-ABEE-B32B98768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19"/>
                <a:ext cx="1363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6" name="Rectangle 412">
                <a:extLst>
                  <a:ext uri="{FF2B5EF4-FFF2-40B4-BE49-F238E27FC236}">
                    <a16:creationId xmlns:a16="http://schemas.microsoft.com/office/drawing/2014/main" id="{FC23607A-49C3-4547-9032-76643ED8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35"/>
                <a:ext cx="1363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7" name="Rectangle 413">
                <a:extLst>
                  <a:ext uri="{FF2B5EF4-FFF2-40B4-BE49-F238E27FC236}">
                    <a16:creationId xmlns:a16="http://schemas.microsoft.com/office/drawing/2014/main" id="{090E3D1D-EC51-4EA2-8DDB-77835690A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51"/>
                <a:ext cx="1363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8" name="Rectangle 414">
                <a:extLst>
                  <a:ext uri="{FF2B5EF4-FFF2-40B4-BE49-F238E27FC236}">
                    <a16:creationId xmlns:a16="http://schemas.microsoft.com/office/drawing/2014/main" id="{3D258249-F1FB-4CDA-926F-D9DE23A6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67"/>
                <a:ext cx="1363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9" name="Rectangle 415">
                <a:extLst>
                  <a:ext uri="{FF2B5EF4-FFF2-40B4-BE49-F238E27FC236}">
                    <a16:creationId xmlns:a16="http://schemas.microsoft.com/office/drawing/2014/main" id="{2BA23316-E953-435E-A2F1-E49795BC1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83"/>
                <a:ext cx="1363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0" name="Rectangle 416">
                <a:extLst>
                  <a:ext uri="{FF2B5EF4-FFF2-40B4-BE49-F238E27FC236}">
                    <a16:creationId xmlns:a16="http://schemas.microsoft.com/office/drawing/2014/main" id="{FF3D83F3-99AA-4F3B-8B6D-9AF92650A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99"/>
                <a:ext cx="1363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1" name="Rectangle 417">
                <a:extLst>
                  <a:ext uri="{FF2B5EF4-FFF2-40B4-BE49-F238E27FC236}">
                    <a16:creationId xmlns:a16="http://schemas.microsoft.com/office/drawing/2014/main" id="{89DB1A06-C80C-4660-BE74-092127D6F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24"/>
                <a:ext cx="1363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2" name="Rectangle 418">
                <a:extLst>
                  <a:ext uri="{FF2B5EF4-FFF2-40B4-BE49-F238E27FC236}">
                    <a16:creationId xmlns:a16="http://schemas.microsoft.com/office/drawing/2014/main" id="{7772F4D3-947F-43E2-B821-67088B6A8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16"/>
                <a:ext cx="1363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3" name="Rectangle 419">
                <a:extLst>
                  <a:ext uri="{FF2B5EF4-FFF2-40B4-BE49-F238E27FC236}">
                    <a16:creationId xmlns:a16="http://schemas.microsoft.com/office/drawing/2014/main" id="{713A85AF-AAE4-4112-B69A-6A9CFE2E8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32"/>
                <a:ext cx="1363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4" name="Rectangle 420">
                <a:extLst>
                  <a:ext uri="{FF2B5EF4-FFF2-40B4-BE49-F238E27FC236}">
                    <a16:creationId xmlns:a16="http://schemas.microsoft.com/office/drawing/2014/main" id="{74E2B2E0-BE05-4798-AA8F-31317036B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48"/>
                <a:ext cx="1363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5" name="Rectangle 421">
                <a:extLst>
                  <a:ext uri="{FF2B5EF4-FFF2-40B4-BE49-F238E27FC236}">
                    <a16:creationId xmlns:a16="http://schemas.microsoft.com/office/drawing/2014/main" id="{0F3C5837-FAE0-45B3-9AE8-C65D8874A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64"/>
                <a:ext cx="1363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6" name="Rectangle 422">
                <a:extLst>
                  <a:ext uri="{FF2B5EF4-FFF2-40B4-BE49-F238E27FC236}">
                    <a16:creationId xmlns:a16="http://schemas.microsoft.com/office/drawing/2014/main" id="{882916B0-8ABA-4112-BDA5-36705A296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80"/>
                <a:ext cx="1363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7" name="Rectangle 423">
                <a:extLst>
                  <a:ext uri="{FF2B5EF4-FFF2-40B4-BE49-F238E27FC236}">
                    <a16:creationId xmlns:a16="http://schemas.microsoft.com/office/drawing/2014/main" id="{3BD64056-2697-4C29-A0E9-E76D346DE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696"/>
                <a:ext cx="1363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8" name="Rectangle 424">
                <a:extLst>
                  <a:ext uri="{FF2B5EF4-FFF2-40B4-BE49-F238E27FC236}">
                    <a16:creationId xmlns:a16="http://schemas.microsoft.com/office/drawing/2014/main" id="{88CC96BF-2C13-44E6-9D14-EE703A1FE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13"/>
                <a:ext cx="1363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19" name="Rectangle 425">
                <a:extLst>
                  <a:ext uri="{FF2B5EF4-FFF2-40B4-BE49-F238E27FC236}">
                    <a16:creationId xmlns:a16="http://schemas.microsoft.com/office/drawing/2014/main" id="{5FECDE68-C220-4AF1-9BE3-F75AD0CDE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29"/>
                <a:ext cx="1363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0" name="Rectangle 426">
                <a:extLst>
                  <a:ext uri="{FF2B5EF4-FFF2-40B4-BE49-F238E27FC236}">
                    <a16:creationId xmlns:a16="http://schemas.microsoft.com/office/drawing/2014/main" id="{39C20CE2-48DA-4C30-A183-832F29E02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45"/>
                <a:ext cx="1363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1" name="Rectangle 427">
                <a:extLst>
                  <a:ext uri="{FF2B5EF4-FFF2-40B4-BE49-F238E27FC236}">
                    <a16:creationId xmlns:a16="http://schemas.microsoft.com/office/drawing/2014/main" id="{9F7ABCBC-D5F0-40D7-92C9-B5469E32F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61"/>
                <a:ext cx="1363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2" name="Rectangle 428">
                <a:extLst>
                  <a:ext uri="{FF2B5EF4-FFF2-40B4-BE49-F238E27FC236}">
                    <a16:creationId xmlns:a16="http://schemas.microsoft.com/office/drawing/2014/main" id="{C8E0AC47-3553-4B05-8AAF-A87CB9BE7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77"/>
                <a:ext cx="1363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3" name="Rectangle 429">
                <a:extLst>
                  <a:ext uri="{FF2B5EF4-FFF2-40B4-BE49-F238E27FC236}">
                    <a16:creationId xmlns:a16="http://schemas.microsoft.com/office/drawing/2014/main" id="{C14F880F-3F66-422A-8663-12E4B627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93"/>
                <a:ext cx="1363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4" name="Rectangle 430">
                <a:extLst>
                  <a:ext uri="{FF2B5EF4-FFF2-40B4-BE49-F238E27FC236}">
                    <a16:creationId xmlns:a16="http://schemas.microsoft.com/office/drawing/2014/main" id="{5AA2342B-274A-489E-9DDD-E9CE18428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09"/>
                <a:ext cx="1363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5" name="Rectangle 431">
                <a:extLst>
                  <a:ext uri="{FF2B5EF4-FFF2-40B4-BE49-F238E27FC236}">
                    <a16:creationId xmlns:a16="http://schemas.microsoft.com/office/drawing/2014/main" id="{CFED5B58-D75A-49EF-9789-B7744C66C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25"/>
                <a:ext cx="1363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6" name="Rectangle 432">
                <a:extLst>
                  <a:ext uri="{FF2B5EF4-FFF2-40B4-BE49-F238E27FC236}">
                    <a16:creationId xmlns:a16="http://schemas.microsoft.com/office/drawing/2014/main" id="{704A142F-BFBE-4397-9135-5A9C7F48C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41"/>
                <a:ext cx="1363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7" name="Rectangle 433">
                <a:extLst>
                  <a:ext uri="{FF2B5EF4-FFF2-40B4-BE49-F238E27FC236}">
                    <a16:creationId xmlns:a16="http://schemas.microsoft.com/office/drawing/2014/main" id="{F67A55F5-B3FF-4F0E-A3FC-C82ADB5BA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58"/>
                <a:ext cx="1363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8" name="Rectangle 434">
                <a:extLst>
                  <a:ext uri="{FF2B5EF4-FFF2-40B4-BE49-F238E27FC236}">
                    <a16:creationId xmlns:a16="http://schemas.microsoft.com/office/drawing/2014/main" id="{418E6E1A-F9FF-46C3-8DE5-00ED2AAA1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73"/>
                <a:ext cx="1363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29" name="Rectangle 435">
                <a:extLst>
                  <a:ext uri="{FF2B5EF4-FFF2-40B4-BE49-F238E27FC236}">
                    <a16:creationId xmlns:a16="http://schemas.microsoft.com/office/drawing/2014/main" id="{044AEA1F-BFE5-49E4-8FCB-9D05C1F1A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90"/>
                <a:ext cx="1363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0" name="Rectangle 436">
                <a:extLst>
                  <a:ext uri="{FF2B5EF4-FFF2-40B4-BE49-F238E27FC236}">
                    <a16:creationId xmlns:a16="http://schemas.microsoft.com/office/drawing/2014/main" id="{FFB696CB-24D5-4291-816A-01431EFFF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06"/>
                <a:ext cx="1363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1" name="Rectangle 437">
                <a:extLst>
                  <a:ext uri="{FF2B5EF4-FFF2-40B4-BE49-F238E27FC236}">
                    <a16:creationId xmlns:a16="http://schemas.microsoft.com/office/drawing/2014/main" id="{4504D442-671D-4B64-82E9-246026583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22"/>
                <a:ext cx="1363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2" name="Rectangle 438">
                <a:extLst>
                  <a:ext uri="{FF2B5EF4-FFF2-40B4-BE49-F238E27FC236}">
                    <a16:creationId xmlns:a16="http://schemas.microsoft.com/office/drawing/2014/main" id="{E56CC3AB-1225-4C55-B093-6ADA3798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38"/>
                <a:ext cx="1363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3" name="Rectangle 439">
                <a:extLst>
                  <a:ext uri="{FF2B5EF4-FFF2-40B4-BE49-F238E27FC236}">
                    <a16:creationId xmlns:a16="http://schemas.microsoft.com/office/drawing/2014/main" id="{DE265984-6F6A-44C8-8C57-A6E36492C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54"/>
                <a:ext cx="1363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4" name="Rectangle 440">
                <a:extLst>
                  <a:ext uri="{FF2B5EF4-FFF2-40B4-BE49-F238E27FC236}">
                    <a16:creationId xmlns:a16="http://schemas.microsoft.com/office/drawing/2014/main" id="{7A2DE733-9C1F-4E87-B26A-A0DBF0F0B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70"/>
                <a:ext cx="1363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5" name="Rectangle 441">
                <a:extLst>
                  <a:ext uri="{FF2B5EF4-FFF2-40B4-BE49-F238E27FC236}">
                    <a16:creationId xmlns:a16="http://schemas.microsoft.com/office/drawing/2014/main" id="{96E96DF0-CE36-4360-9443-D2E1F5A42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987"/>
                <a:ext cx="1363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6" name="Rectangle 442">
                <a:extLst>
                  <a:ext uri="{FF2B5EF4-FFF2-40B4-BE49-F238E27FC236}">
                    <a16:creationId xmlns:a16="http://schemas.microsoft.com/office/drawing/2014/main" id="{9EC187CE-D9D7-484D-898D-D2A9A4AA8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03"/>
                <a:ext cx="1363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7" name="Rectangle 443">
                <a:extLst>
                  <a:ext uri="{FF2B5EF4-FFF2-40B4-BE49-F238E27FC236}">
                    <a16:creationId xmlns:a16="http://schemas.microsoft.com/office/drawing/2014/main" id="{646190E5-BA21-4A71-995A-0CD8B8755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19"/>
                <a:ext cx="1363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8" name="Rectangle 444">
                <a:extLst>
                  <a:ext uri="{FF2B5EF4-FFF2-40B4-BE49-F238E27FC236}">
                    <a16:creationId xmlns:a16="http://schemas.microsoft.com/office/drawing/2014/main" id="{4393BF1C-6417-4D38-8FBD-76C9758BA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35"/>
                <a:ext cx="1363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39" name="Rectangle 445">
                <a:extLst>
                  <a:ext uri="{FF2B5EF4-FFF2-40B4-BE49-F238E27FC236}">
                    <a16:creationId xmlns:a16="http://schemas.microsoft.com/office/drawing/2014/main" id="{181171E0-EBA0-442A-ACB0-C54EE964F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51"/>
                <a:ext cx="1363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0" name="Rectangle 446">
                <a:extLst>
                  <a:ext uri="{FF2B5EF4-FFF2-40B4-BE49-F238E27FC236}">
                    <a16:creationId xmlns:a16="http://schemas.microsoft.com/office/drawing/2014/main" id="{72F9B1A3-715F-4284-800B-5DBB437FF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67"/>
                <a:ext cx="1363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1" name="Rectangle 447">
                <a:extLst>
                  <a:ext uri="{FF2B5EF4-FFF2-40B4-BE49-F238E27FC236}">
                    <a16:creationId xmlns:a16="http://schemas.microsoft.com/office/drawing/2014/main" id="{A69650AF-573D-4E1B-B5A7-2E4B0B41B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83"/>
                <a:ext cx="1363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2" name="Rectangle 448">
                <a:extLst>
                  <a:ext uri="{FF2B5EF4-FFF2-40B4-BE49-F238E27FC236}">
                    <a16:creationId xmlns:a16="http://schemas.microsoft.com/office/drawing/2014/main" id="{E8FAEEF3-DEA1-4C89-976B-7728A8F5E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099"/>
                <a:ext cx="1363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3" name="Rectangle 449">
                <a:extLst>
                  <a:ext uri="{FF2B5EF4-FFF2-40B4-BE49-F238E27FC236}">
                    <a16:creationId xmlns:a16="http://schemas.microsoft.com/office/drawing/2014/main" id="{A3095E71-DC8C-41AC-BC46-A2BCE1E7B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16"/>
                <a:ext cx="1305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4" name="Rectangle 450">
                <a:extLst>
                  <a:ext uri="{FF2B5EF4-FFF2-40B4-BE49-F238E27FC236}">
                    <a16:creationId xmlns:a16="http://schemas.microsoft.com/office/drawing/2014/main" id="{4FEB7262-3B48-4D3F-8ABE-48BBA8BC9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32"/>
                <a:ext cx="1305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5" name="Rectangle 451">
                <a:extLst>
                  <a:ext uri="{FF2B5EF4-FFF2-40B4-BE49-F238E27FC236}">
                    <a16:creationId xmlns:a16="http://schemas.microsoft.com/office/drawing/2014/main" id="{09F59EB4-45A9-4964-897D-F523DF920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48"/>
                <a:ext cx="1305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6" name="Rectangle 452">
                <a:extLst>
                  <a:ext uri="{FF2B5EF4-FFF2-40B4-BE49-F238E27FC236}">
                    <a16:creationId xmlns:a16="http://schemas.microsoft.com/office/drawing/2014/main" id="{9FB3486E-1110-4766-835E-0EE31314A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64"/>
                <a:ext cx="1305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7" name="Rectangle 453">
                <a:extLst>
                  <a:ext uri="{FF2B5EF4-FFF2-40B4-BE49-F238E27FC236}">
                    <a16:creationId xmlns:a16="http://schemas.microsoft.com/office/drawing/2014/main" id="{5FD80A0D-D887-4A59-ACA4-24B75BBE8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80"/>
                <a:ext cx="1305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8" name="Rectangle 454">
                <a:extLst>
                  <a:ext uri="{FF2B5EF4-FFF2-40B4-BE49-F238E27FC236}">
                    <a16:creationId xmlns:a16="http://schemas.microsoft.com/office/drawing/2014/main" id="{32561B87-4E5B-488A-AD40-1205F6488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96"/>
                <a:ext cx="1305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49" name="Rectangle 455">
                <a:extLst>
                  <a:ext uri="{FF2B5EF4-FFF2-40B4-BE49-F238E27FC236}">
                    <a16:creationId xmlns:a16="http://schemas.microsoft.com/office/drawing/2014/main" id="{F6C1FD17-F6F3-40B8-9B28-D1D9F6A6B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13"/>
                <a:ext cx="1305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0" name="Rectangle 456">
                <a:extLst>
                  <a:ext uri="{FF2B5EF4-FFF2-40B4-BE49-F238E27FC236}">
                    <a16:creationId xmlns:a16="http://schemas.microsoft.com/office/drawing/2014/main" id="{21C0C870-B694-430D-B109-F0D3AC8E94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29"/>
                <a:ext cx="1305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1" name="Rectangle 457">
                <a:extLst>
                  <a:ext uri="{FF2B5EF4-FFF2-40B4-BE49-F238E27FC236}">
                    <a16:creationId xmlns:a16="http://schemas.microsoft.com/office/drawing/2014/main" id="{8A5A68D7-5873-468B-B3BD-1BF1D51E9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45"/>
                <a:ext cx="1305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2" name="Rectangle 458">
                <a:extLst>
                  <a:ext uri="{FF2B5EF4-FFF2-40B4-BE49-F238E27FC236}">
                    <a16:creationId xmlns:a16="http://schemas.microsoft.com/office/drawing/2014/main" id="{93DFBFF0-DC9F-470C-87CE-954604FF4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61"/>
                <a:ext cx="1305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3" name="Rectangle 459">
                <a:extLst>
                  <a:ext uri="{FF2B5EF4-FFF2-40B4-BE49-F238E27FC236}">
                    <a16:creationId xmlns:a16="http://schemas.microsoft.com/office/drawing/2014/main" id="{10CF0FC6-669D-4BDF-AF58-A6F6B9EE6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77"/>
                <a:ext cx="1305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4" name="Rectangle 460">
                <a:extLst>
                  <a:ext uri="{FF2B5EF4-FFF2-40B4-BE49-F238E27FC236}">
                    <a16:creationId xmlns:a16="http://schemas.microsoft.com/office/drawing/2014/main" id="{A6462B1E-9BB6-4D8B-965A-F64F9E575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93"/>
                <a:ext cx="1305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5" name="Rectangle 461">
                <a:extLst>
                  <a:ext uri="{FF2B5EF4-FFF2-40B4-BE49-F238E27FC236}">
                    <a16:creationId xmlns:a16="http://schemas.microsoft.com/office/drawing/2014/main" id="{8DCF0B28-1F91-4C0A-B37F-7EF5B9CD2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09"/>
                <a:ext cx="1305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6" name="Rectangle 462">
                <a:extLst>
                  <a:ext uri="{FF2B5EF4-FFF2-40B4-BE49-F238E27FC236}">
                    <a16:creationId xmlns:a16="http://schemas.microsoft.com/office/drawing/2014/main" id="{9AD30036-57EB-4175-8D32-9C600E10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25"/>
                <a:ext cx="1305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7" name="Rectangle 463">
                <a:extLst>
                  <a:ext uri="{FF2B5EF4-FFF2-40B4-BE49-F238E27FC236}">
                    <a16:creationId xmlns:a16="http://schemas.microsoft.com/office/drawing/2014/main" id="{ADAB5672-9ED4-4BFE-8382-76307702B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41"/>
                <a:ext cx="1305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8" name="Rectangle 464">
                <a:extLst>
                  <a:ext uri="{FF2B5EF4-FFF2-40B4-BE49-F238E27FC236}">
                    <a16:creationId xmlns:a16="http://schemas.microsoft.com/office/drawing/2014/main" id="{15FADF56-2819-4C76-9790-5DF3D2F97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58"/>
                <a:ext cx="1305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59" name="Rectangle 465">
                <a:extLst>
                  <a:ext uri="{FF2B5EF4-FFF2-40B4-BE49-F238E27FC236}">
                    <a16:creationId xmlns:a16="http://schemas.microsoft.com/office/drawing/2014/main" id="{4E86DF2E-41F5-4A03-ABA8-807845E24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73"/>
                <a:ext cx="1305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0" name="Rectangle 466">
                <a:extLst>
                  <a:ext uri="{FF2B5EF4-FFF2-40B4-BE49-F238E27FC236}">
                    <a16:creationId xmlns:a16="http://schemas.microsoft.com/office/drawing/2014/main" id="{484584E3-B6F3-489A-904B-22FDFEF68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90"/>
                <a:ext cx="1305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1" name="Rectangle 467">
                <a:extLst>
                  <a:ext uri="{FF2B5EF4-FFF2-40B4-BE49-F238E27FC236}">
                    <a16:creationId xmlns:a16="http://schemas.microsoft.com/office/drawing/2014/main" id="{F413A6C1-0F97-4892-98E8-6B1087900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06"/>
                <a:ext cx="1305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2" name="Rectangle 468">
                <a:extLst>
                  <a:ext uri="{FF2B5EF4-FFF2-40B4-BE49-F238E27FC236}">
                    <a16:creationId xmlns:a16="http://schemas.microsoft.com/office/drawing/2014/main" id="{AC5DB36A-CAAC-4F02-B648-E915BED5A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22"/>
                <a:ext cx="1305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3" name="Rectangle 469">
                <a:extLst>
                  <a:ext uri="{FF2B5EF4-FFF2-40B4-BE49-F238E27FC236}">
                    <a16:creationId xmlns:a16="http://schemas.microsoft.com/office/drawing/2014/main" id="{F82876CC-30E2-4592-ADD7-07A08772B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38"/>
                <a:ext cx="1305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4" name="Rectangle 470">
                <a:extLst>
                  <a:ext uri="{FF2B5EF4-FFF2-40B4-BE49-F238E27FC236}">
                    <a16:creationId xmlns:a16="http://schemas.microsoft.com/office/drawing/2014/main" id="{855EB692-D787-4043-9210-E2B57A1AE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54"/>
                <a:ext cx="1305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5" name="Rectangle 471">
                <a:extLst>
                  <a:ext uri="{FF2B5EF4-FFF2-40B4-BE49-F238E27FC236}">
                    <a16:creationId xmlns:a16="http://schemas.microsoft.com/office/drawing/2014/main" id="{3B784D58-C24A-4F53-9AB2-61C15DCC2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70"/>
                <a:ext cx="1305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6" name="Rectangle 472">
                <a:extLst>
                  <a:ext uri="{FF2B5EF4-FFF2-40B4-BE49-F238E27FC236}">
                    <a16:creationId xmlns:a16="http://schemas.microsoft.com/office/drawing/2014/main" id="{E69681BD-1D6A-4FC0-A89E-CDB60E18F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87"/>
                <a:ext cx="1305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7" name="Rectangle 473">
                <a:extLst>
                  <a:ext uri="{FF2B5EF4-FFF2-40B4-BE49-F238E27FC236}">
                    <a16:creationId xmlns:a16="http://schemas.microsoft.com/office/drawing/2014/main" id="{587F818A-1097-4768-BC00-08A258BA9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03"/>
                <a:ext cx="1305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8" name="Rectangle 474">
                <a:extLst>
                  <a:ext uri="{FF2B5EF4-FFF2-40B4-BE49-F238E27FC236}">
                    <a16:creationId xmlns:a16="http://schemas.microsoft.com/office/drawing/2014/main" id="{CE4F33A6-6F2D-4D94-947C-D4EEDD012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19"/>
                <a:ext cx="1305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69" name="Rectangle 475">
                <a:extLst>
                  <a:ext uri="{FF2B5EF4-FFF2-40B4-BE49-F238E27FC236}">
                    <a16:creationId xmlns:a16="http://schemas.microsoft.com/office/drawing/2014/main" id="{AFC1D533-72DD-4FFE-B193-D940692B6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35"/>
                <a:ext cx="1305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0" name="Rectangle 476">
                <a:extLst>
                  <a:ext uri="{FF2B5EF4-FFF2-40B4-BE49-F238E27FC236}">
                    <a16:creationId xmlns:a16="http://schemas.microsoft.com/office/drawing/2014/main" id="{C174CD5B-AC3F-432D-A523-7ABE767DF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51"/>
                <a:ext cx="1305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1" name="Rectangle 477">
                <a:extLst>
                  <a:ext uri="{FF2B5EF4-FFF2-40B4-BE49-F238E27FC236}">
                    <a16:creationId xmlns:a16="http://schemas.microsoft.com/office/drawing/2014/main" id="{D5E2A397-8BFA-4510-B747-F1863039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67"/>
                <a:ext cx="1305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2" name="Rectangle 478">
                <a:extLst>
                  <a:ext uri="{FF2B5EF4-FFF2-40B4-BE49-F238E27FC236}">
                    <a16:creationId xmlns:a16="http://schemas.microsoft.com/office/drawing/2014/main" id="{3BFCEDED-7FB5-4B1A-A8D8-7C480F982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83"/>
                <a:ext cx="1305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3" name="Rectangle 479">
                <a:extLst>
                  <a:ext uri="{FF2B5EF4-FFF2-40B4-BE49-F238E27FC236}">
                    <a16:creationId xmlns:a16="http://schemas.microsoft.com/office/drawing/2014/main" id="{68177652-396B-4D11-8E23-2AC7CFDE2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99"/>
                <a:ext cx="1305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4" name="Rectangle 480">
                <a:extLst>
                  <a:ext uri="{FF2B5EF4-FFF2-40B4-BE49-F238E27FC236}">
                    <a16:creationId xmlns:a16="http://schemas.microsoft.com/office/drawing/2014/main" id="{833605BD-154C-4B49-B0B3-B40283381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24"/>
                <a:ext cx="1305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5" name="Rectangle 481">
                <a:extLst>
                  <a:ext uri="{FF2B5EF4-FFF2-40B4-BE49-F238E27FC236}">
                    <a16:creationId xmlns:a16="http://schemas.microsoft.com/office/drawing/2014/main" id="{FAFD91EF-5E05-449E-B45E-7534C4C10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16"/>
                <a:ext cx="1305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6" name="Rectangle 482">
                <a:extLst>
                  <a:ext uri="{FF2B5EF4-FFF2-40B4-BE49-F238E27FC236}">
                    <a16:creationId xmlns:a16="http://schemas.microsoft.com/office/drawing/2014/main" id="{1B379060-133D-47D4-9FDF-4DAD3FBE4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32"/>
                <a:ext cx="1305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7" name="Rectangle 483">
                <a:extLst>
                  <a:ext uri="{FF2B5EF4-FFF2-40B4-BE49-F238E27FC236}">
                    <a16:creationId xmlns:a16="http://schemas.microsoft.com/office/drawing/2014/main" id="{E50C698C-A20D-4A96-8626-AFF18C66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48"/>
                <a:ext cx="1305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8" name="Rectangle 484">
                <a:extLst>
                  <a:ext uri="{FF2B5EF4-FFF2-40B4-BE49-F238E27FC236}">
                    <a16:creationId xmlns:a16="http://schemas.microsoft.com/office/drawing/2014/main" id="{2CED7E64-F9CB-4EFF-9B9B-EE637C774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64"/>
                <a:ext cx="1305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79" name="Rectangle 485">
                <a:extLst>
                  <a:ext uri="{FF2B5EF4-FFF2-40B4-BE49-F238E27FC236}">
                    <a16:creationId xmlns:a16="http://schemas.microsoft.com/office/drawing/2014/main" id="{AAD54D1B-F0FD-48F4-BE0F-5E90DC0C9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80"/>
                <a:ext cx="1305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0" name="Rectangle 486">
                <a:extLst>
                  <a:ext uri="{FF2B5EF4-FFF2-40B4-BE49-F238E27FC236}">
                    <a16:creationId xmlns:a16="http://schemas.microsoft.com/office/drawing/2014/main" id="{3C197635-D4F7-421F-855C-E4CE75FBD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696"/>
                <a:ext cx="1305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1" name="Rectangle 487">
                <a:extLst>
                  <a:ext uri="{FF2B5EF4-FFF2-40B4-BE49-F238E27FC236}">
                    <a16:creationId xmlns:a16="http://schemas.microsoft.com/office/drawing/2014/main" id="{3E46EC10-F8ED-4B36-9196-863043F97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13"/>
                <a:ext cx="1305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2" name="Rectangle 488">
                <a:extLst>
                  <a:ext uri="{FF2B5EF4-FFF2-40B4-BE49-F238E27FC236}">
                    <a16:creationId xmlns:a16="http://schemas.microsoft.com/office/drawing/2014/main" id="{9D2783A9-E3B8-4984-B272-BBFFF3C50D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29"/>
                <a:ext cx="1305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3" name="Rectangle 489">
                <a:extLst>
                  <a:ext uri="{FF2B5EF4-FFF2-40B4-BE49-F238E27FC236}">
                    <a16:creationId xmlns:a16="http://schemas.microsoft.com/office/drawing/2014/main" id="{4E35308D-CCFA-4BF1-9B4D-E3733763E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45"/>
                <a:ext cx="1305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4" name="Rectangle 490">
                <a:extLst>
                  <a:ext uri="{FF2B5EF4-FFF2-40B4-BE49-F238E27FC236}">
                    <a16:creationId xmlns:a16="http://schemas.microsoft.com/office/drawing/2014/main" id="{DB3BC635-9A2D-4BC2-BAA3-04BEE88D4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61"/>
                <a:ext cx="1305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5" name="Rectangle 491">
                <a:extLst>
                  <a:ext uri="{FF2B5EF4-FFF2-40B4-BE49-F238E27FC236}">
                    <a16:creationId xmlns:a16="http://schemas.microsoft.com/office/drawing/2014/main" id="{2643CCEB-02BD-4D76-BDEF-7BB4D97FB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77"/>
                <a:ext cx="1305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6" name="Rectangle 492">
                <a:extLst>
                  <a:ext uri="{FF2B5EF4-FFF2-40B4-BE49-F238E27FC236}">
                    <a16:creationId xmlns:a16="http://schemas.microsoft.com/office/drawing/2014/main" id="{360E11EE-A485-413F-B357-96D6781D5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793"/>
                <a:ext cx="1305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7" name="Rectangle 493">
                <a:extLst>
                  <a:ext uri="{FF2B5EF4-FFF2-40B4-BE49-F238E27FC236}">
                    <a16:creationId xmlns:a16="http://schemas.microsoft.com/office/drawing/2014/main" id="{C0A6BF1C-3138-4146-97DA-3CF615F87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09"/>
                <a:ext cx="1305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8" name="Rectangle 494">
                <a:extLst>
                  <a:ext uri="{FF2B5EF4-FFF2-40B4-BE49-F238E27FC236}">
                    <a16:creationId xmlns:a16="http://schemas.microsoft.com/office/drawing/2014/main" id="{A23A5003-A8BE-471B-BBC3-5E7D60690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25"/>
                <a:ext cx="1305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89" name="Rectangle 495">
                <a:extLst>
                  <a:ext uri="{FF2B5EF4-FFF2-40B4-BE49-F238E27FC236}">
                    <a16:creationId xmlns:a16="http://schemas.microsoft.com/office/drawing/2014/main" id="{BB3C00B1-7459-4486-830D-AA29CBD5A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41"/>
                <a:ext cx="1305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0" name="Rectangle 496">
                <a:extLst>
                  <a:ext uri="{FF2B5EF4-FFF2-40B4-BE49-F238E27FC236}">
                    <a16:creationId xmlns:a16="http://schemas.microsoft.com/office/drawing/2014/main" id="{F71643C9-3974-4025-A87A-D58C3246F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58"/>
                <a:ext cx="1305" cy="15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1" name="Rectangle 497">
                <a:extLst>
                  <a:ext uri="{FF2B5EF4-FFF2-40B4-BE49-F238E27FC236}">
                    <a16:creationId xmlns:a16="http://schemas.microsoft.com/office/drawing/2014/main" id="{711235A1-A260-4C38-8273-04A1F073B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73"/>
                <a:ext cx="1305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2" name="Rectangle 498">
                <a:extLst>
                  <a:ext uri="{FF2B5EF4-FFF2-40B4-BE49-F238E27FC236}">
                    <a16:creationId xmlns:a16="http://schemas.microsoft.com/office/drawing/2014/main" id="{AB6DA623-D551-4F42-AC0A-C815076C8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890"/>
                <a:ext cx="1305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3" name="Rectangle 499">
                <a:extLst>
                  <a:ext uri="{FF2B5EF4-FFF2-40B4-BE49-F238E27FC236}">
                    <a16:creationId xmlns:a16="http://schemas.microsoft.com/office/drawing/2014/main" id="{AFCAE9E1-EDCF-4122-A567-97AF7ECDD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06"/>
                <a:ext cx="1305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4" name="Rectangle 500">
                <a:extLst>
                  <a:ext uri="{FF2B5EF4-FFF2-40B4-BE49-F238E27FC236}">
                    <a16:creationId xmlns:a16="http://schemas.microsoft.com/office/drawing/2014/main" id="{725AD05E-532C-4E23-B434-2C3F35FC9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22"/>
                <a:ext cx="1305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5" name="Rectangle 501">
                <a:extLst>
                  <a:ext uri="{FF2B5EF4-FFF2-40B4-BE49-F238E27FC236}">
                    <a16:creationId xmlns:a16="http://schemas.microsoft.com/office/drawing/2014/main" id="{81C9C1B9-4D86-443D-85FC-09F4DAEDB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38"/>
                <a:ext cx="1305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6" name="Rectangle 502">
                <a:extLst>
                  <a:ext uri="{FF2B5EF4-FFF2-40B4-BE49-F238E27FC236}">
                    <a16:creationId xmlns:a16="http://schemas.microsoft.com/office/drawing/2014/main" id="{F88388CE-6CFD-4982-B1C9-E7C9742B9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54"/>
                <a:ext cx="1305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7" name="Rectangle 503">
                <a:extLst>
                  <a:ext uri="{FF2B5EF4-FFF2-40B4-BE49-F238E27FC236}">
                    <a16:creationId xmlns:a16="http://schemas.microsoft.com/office/drawing/2014/main" id="{B928F0B6-8DF0-467C-BCA0-5A8323C6D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70"/>
                <a:ext cx="1305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8" name="Rectangle 504">
                <a:extLst>
                  <a:ext uri="{FF2B5EF4-FFF2-40B4-BE49-F238E27FC236}">
                    <a16:creationId xmlns:a16="http://schemas.microsoft.com/office/drawing/2014/main" id="{B28E3035-AC5E-4D90-A37D-640122074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1987"/>
                <a:ext cx="1305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99" name="Rectangle 505">
                <a:extLst>
                  <a:ext uri="{FF2B5EF4-FFF2-40B4-BE49-F238E27FC236}">
                    <a16:creationId xmlns:a16="http://schemas.microsoft.com/office/drawing/2014/main" id="{2FC34773-3ABF-4FAC-A985-B18C75E02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03"/>
                <a:ext cx="1305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0" name="Rectangle 506">
                <a:extLst>
                  <a:ext uri="{FF2B5EF4-FFF2-40B4-BE49-F238E27FC236}">
                    <a16:creationId xmlns:a16="http://schemas.microsoft.com/office/drawing/2014/main" id="{C567FBF0-656E-41E6-9DC1-A8A0428AB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19"/>
                <a:ext cx="1305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1" name="Rectangle 507">
                <a:extLst>
                  <a:ext uri="{FF2B5EF4-FFF2-40B4-BE49-F238E27FC236}">
                    <a16:creationId xmlns:a16="http://schemas.microsoft.com/office/drawing/2014/main" id="{3C874CA4-4D28-4464-A600-B600B757F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35"/>
                <a:ext cx="1305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2" name="Rectangle 508">
                <a:extLst>
                  <a:ext uri="{FF2B5EF4-FFF2-40B4-BE49-F238E27FC236}">
                    <a16:creationId xmlns:a16="http://schemas.microsoft.com/office/drawing/2014/main" id="{01507409-17CF-4872-8C95-92151BC54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51"/>
                <a:ext cx="1305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3" name="Rectangle 509">
                <a:extLst>
                  <a:ext uri="{FF2B5EF4-FFF2-40B4-BE49-F238E27FC236}">
                    <a16:creationId xmlns:a16="http://schemas.microsoft.com/office/drawing/2014/main" id="{D3FACAF7-BA9E-4741-B670-3CD49F9D9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67"/>
                <a:ext cx="1305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4" name="Rectangle 510">
                <a:extLst>
                  <a:ext uri="{FF2B5EF4-FFF2-40B4-BE49-F238E27FC236}">
                    <a16:creationId xmlns:a16="http://schemas.microsoft.com/office/drawing/2014/main" id="{D4152CA2-1DE0-49A5-957D-D585DFDEE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83"/>
                <a:ext cx="1305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5" name="Rectangle 511">
                <a:extLst>
                  <a:ext uri="{FF2B5EF4-FFF2-40B4-BE49-F238E27FC236}">
                    <a16:creationId xmlns:a16="http://schemas.microsoft.com/office/drawing/2014/main" id="{03317913-1630-4FEE-A766-D900055E1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099"/>
                <a:ext cx="1305" cy="9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6" name="Rectangle 512">
                <a:extLst>
                  <a:ext uri="{FF2B5EF4-FFF2-40B4-BE49-F238E27FC236}">
                    <a16:creationId xmlns:a16="http://schemas.microsoft.com/office/drawing/2014/main" id="{B939DE9F-AF04-4447-A2B2-7A6CEDAC1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01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7" name="Rectangle 513">
                <a:extLst>
                  <a:ext uri="{FF2B5EF4-FFF2-40B4-BE49-F238E27FC236}">
                    <a16:creationId xmlns:a16="http://schemas.microsoft.com/office/drawing/2014/main" id="{FE58D88C-9A45-48D7-8DE7-539160F7F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14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8" name="Rectangle 514">
                <a:extLst>
                  <a:ext uri="{FF2B5EF4-FFF2-40B4-BE49-F238E27FC236}">
                    <a16:creationId xmlns:a16="http://schemas.microsoft.com/office/drawing/2014/main" id="{87D280FC-45A0-4FE4-A7BD-1EBC6BA13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27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09" name="Rectangle 515">
                <a:extLst>
                  <a:ext uri="{FF2B5EF4-FFF2-40B4-BE49-F238E27FC236}">
                    <a16:creationId xmlns:a16="http://schemas.microsoft.com/office/drawing/2014/main" id="{19B7A56C-83D4-4926-85CB-BD1F38267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40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0" name="Rectangle 516">
                <a:extLst>
                  <a:ext uri="{FF2B5EF4-FFF2-40B4-BE49-F238E27FC236}">
                    <a16:creationId xmlns:a16="http://schemas.microsoft.com/office/drawing/2014/main" id="{12068BF8-DB48-4F33-9991-39907B43D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53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1" name="Rectangle 517">
                <a:extLst>
                  <a:ext uri="{FF2B5EF4-FFF2-40B4-BE49-F238E27FC236}">
                    <a16:creationId xmlns:a16="http://schemas.microsoft.com/office/drawing/2014/main" id="{C0764565-AF58-4B10-8E32-638FFF4F3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66"/>
                <a:ext cx="1394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2" name="Rectangle 518">
                <a:extLst>
                  <a:ext uri="{FF2B5EF4-FFF2-40B4-BE49-F238E27FC236}">
                    <a16:creationId xmlns:a16="http://schemas.microsoft.com/office/drawing/2014/main" id="{8380A556-46D4-4557-AAFE-B25587BD3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8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3" name="Rectangle 519">
                <a:extLst>
                  <a:ext uri="{FF2B5EF4-FFF2-40B4-BE49-F238E27FC236}">
                    <a16:creationId xmlns:a16="http://schemas.microsoft.com/office/drawing/2014/main" id="{3062F53C-361C-4E20-BBC0-DA1D35EB2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9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4" name="Rectangle 520">
                <a:extLst>
                  <a:ext uri="{FF2B5EF4-FFF2-40B4-BE49-F238E27FC236}">
                    <a16:creationId xmlns:a16="http://schemas.microsoft.com/office/drawing/2014/main" id="{AF28B3A1-871E-4062-8760-82A2AAB8F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06"/>
                <a:ext cx="1394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5" name="Rectangle 521">
                <a:extLst>
                  <a:ext uri="{FF2B5EF4-FFF2-40B4-BE49-F238E27FC236}">
                    <a16:creationId xmlns:a16="http://schemas.microsoft.com/office/drawing/2014/main" id="{AADB56E9-EDF0-41E6-A1C2-83E157FED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18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6" name="Rectangle 522">
                <a:extLst>
                  <a:ext uri="{FF2B5EF4-FFF2-40B4-BE49-F238E27FC236}">
                    <a16:creationId xmlns:a16="http://schemas.microsoft.com/office/drawing/2014/main" id="{EA694B98-EB6F-4656-A9EF-551F64D8F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31"/>
                <a:ext cx="1394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7" name="Rectangle 523">
                <a:extLst>
                  <a:ext uri="{FF2B5EF4-FFF2-40B4-BE49-F238E27FC236}">
                    <a16:creationId xmlns:a16="http://schemas.microsoft.com/office/drawing/2014/main" id="{C74063D8-8AA2-4F7E-A493-9BC8FCA38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4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8" name="Rectangle 524">
                <a:extLst>
                  <a:ext uri="{FF2B5EF4-FFF2-40B4-BE49-F238E27FC236}">
                    <a16:creationId xmlns:a16="http://schemas.microsoft.com/office/drawing/2014/main" id="{71B3E1DA-553B-478D-A343-A4B2B155D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5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19" name="Rectangle 525">
                <a:extLst>
                  <a:ext uri="{FF2B5EF4-FFF2-40B4-BE49-F238E27FC236}">
                    <a16:creationId xmlns:a16="http://schemas.microsoft.com/office/drawing/2014/main" id="{8F20C37C-F561-42A6-987E-18B887915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7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0" name="Rectangle 526">
                <a:extLst>
                  <a:ext uri="{FF2B5EF4-FFF2-40B4-BE49-F238E27FC236}">
                    <a16:creationId xmlns:a16="http://schemas.microsoft.com/office/drawing/2014/main" id="{7D257A82-1F5D-4D64-A27F-2A7B43742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8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1" name="Rectangle 527">
                <a:extLst>
                  <a:ext uri="{FF2B5EF4-FFF2-40B4-BE49-F238E27FC236}">
                    <a16:creationId xmlns:a16="http://schemas.microsoft.com/office/drawing/2014/main" id="{88DFB54E-2EF6-491F-9CBC-3D5797BBC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9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2" name="Rectangle 528">
                <a:extLst>
                  <a:ext uri="{FF2B5EF4-FFF2-40B4-BE49-F238E27FC236}">
                    <a16:creationId xmlns:a16="http://schemas.microsoft.com/office/drawing/2014/main" id="{2B648C99-3476-4D42-9A53-812EA43B8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10"/>
                <a:ext cx="1394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3" name="Rectangle 529">
                <a:extLst>
                  <a:ext uri="{FF2B5EF4-FFF2-40B4-BE49-F238E27FC236}">
                    <a16:creationId xmlns:a16="http://schemas.microsoft.com/office/drawing/2014/main" id="{0B67D450-0E24-4E53-A3BC-1FC00526E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22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4" name="Rectangle 530">
                <a:extLst>
                  <a:ext uri="{FF2B5EF4-FFF2-40B4-BE49-F238E27FC236}">
                    <a16:creationId xmlns:a16="http://schemas.microsoft.com/office/drawing/2014/main" id="{7097C778-30CF-4005-B08F-67B1261FA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35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5" name="Rectangle 531">
                <a:extLst>
                  <a:ext uri="{FF2B5EF4-FFF2-40B4-BE49-F238E27FC236}">
                    <a16:creationId xmlns:a16="http://schemas.microsoft.com/office/drawing/2014/main" id="{12F57D8F-E206-44B8-A4F3-89F4D5613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48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6" name="Rectangle 532">
                <a:extLst>
                  <a:ext uri="{FF2B5EF4-FFF2-40B4-BE49-F238E27FC236}">
                    <a16:creationId xmlns:a16="http://schemas.microsoft.com/office/drawing/2014/main" id="{D8A5F548-CF20-4F04-9DC6-ACE67AEB0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61"/>
                <a:ext cx="1394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7" name="Rectangle 533">
                <a:extLst>
                  <a:ext uri="{FF2B5EF4-FFF2-40B4-BE49-F238E27FC236}">
                    <a16:creationId xmlns:a16="http://schemas.microsoft.com/office/drawing/2014/main" id="{BAFE930F-C5CD-46EC-BEC1-DE09BE5BA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7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8" name="Rectangle 534">
                <a:extLst>
                  <a:ext uri="{FF2B5EF4-FFF2-40B4-BE49-F238E27FC236}">
                    <a16:creationId xmlns:a16="http://schemas.microsoft.com/office/drawing/2014/main" id="{52755432-2F03-4D9E-AA93-A1179E34F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8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29" name="Rectangle 535">
                <a:extLst>
                  <a:ext uri="{FF2B5EF4-FFF2-40B4-BE49-F238E27FC236}">
                    <a16:creationId xmlns:a16="http://schemas.microsoft.com/office/drawing/2014/main" id="{9313E4D4-C7B0-4FFE-94F0-392FA8E3A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0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0" name="Rectangle 536">
                <a:extLst>
                  <a:ext uri="{FF2B5EF4-FFF2-40B4-BE49-F238E27FC236}">
                    <a16:creationId xmlns:a16="http://schemas.microsoft.com/office/drawing/2014/main" id="{C22F2E0F-81B3-4A62-8227-DE9C2351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14"/>
                <a:ext cx="1394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1" name="Rectangle 537">
                <a:extLst>
                  <a:ext uri="{FF2B5EF4-FFF2-40B4-BE49-F238E27FC236}">
                    <a16:creationId xmlns:a16="http://schemas.microsoft.com/office/drawing/2014/main" id="{4B5045CB-AFC3-410A-824D-807A344BE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26"/>
                <a:ext cx="1394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2" name="Rectangle 538">
                <a:extLst>
                  <a:ext uri="{FF2B5EF4-FFF2-40B4-BE49-F238E27FC236}">
                    <a16:creationId xmlns:a16="http://schemas.microsoft.com/office/drawing/2014/main" id="{02448C0A-D9DF-4204-8E13-51B85C2F6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4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3" name="Rectangle 539">
                <a:extLst>
                  <a:ext uri="{FF2B5EF4-FFF2-40B4-BE49-F238E27FC236}">
                    <a16:creationId xmlns:a16="http://schemas.microsoft.com/office/drawing/2014/main" id="{A8A37CBB-D386-4190-824C-3C38CD393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5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4" name="Rectangle 540">
                <a:extLst>
                  <a:ext uri="{FF2B5EF4-FFF2-40B4-BE49-F238E27FC236}">
                    <a16:creationId xmlns:a16="http://schemas.microsoft.com/office/drawing/2014/main" id="{F4514D57-AFC8-4A0F-B6EF-886FA2AFF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6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5" name="Rectangle 541">
                <a:extLst>
                  <a:ext uri="{FF2B5EF4-FFF2-40B4-BE49-F238E27FC236}">
                    <a16:creationId xmlns:a16="http://schemas.microsoft.com/office/drawing/2014/main" id="{66DA676D-E317-4801-A995-6EB719032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7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6" name="Rectangle 542">
                <a:extLst>
                  <a:ext uri="{FF2B5EF4-FFF2-40B4-BE49-F238E27FC236}">
                    <a16:creationId xmlns:a16="http://schemas.microsoft.com/office/drawing/2014/main" id="{E850E52B-3791-43C6-8828-674914887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92"/>
                <a:ext cx="1394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7" name="Rectangle 543">
                <a:extLst>
                  <a:ext uri="{FF2B5EF4-FFF2-40B4-BE49-F238E27FC236}">
                    <a16:creationId xmlns:a16="http://schemas.microsoft.com/office/drawing/2014/main" id="{3BAD8978-B0FA-4710-9D72-A4405459A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08"/>
                <a:ext cx="1394" cy="3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8" name="Rectangle 544">
                <a:extLst>
                  <a:ext uri="{FF2B5EF4-FFF2-40B4-BE49-F238E27FC236}">
                    <a16:creationId xmlns:a16="http://schemas.microsoft.com/office/drawing/2014/main" id="{24443AB9-5FF3-4FEE-9CA7-C5CC4A080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01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39" name="Rectangle 545">
                <a:extLst>
                  <a:ext uri="{FF2B5EF4-FFF2-40B4-BE49-F238E27FC236}">
                    <a16:creationId xmlns:a16="http://schemas.microsoft.com/office/drawing/2014/main" id="{53A998F4-D656-4863-8CC1-9D5AE6DCD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14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0" name="Rectangle 546">
                <a:extLst>
                  <a:ext uri="{FF2B5EF4-FFF2-40B4-BE49-F238E27FC236}">
                    <a16:creationId xmlns:a16="http://schemas.microsoft.com/office/drawing/2014/main" id="{3E7245CE-1414-4DD2-97A0-E26FBA3E5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27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1" name="Rectangle 547">
                <a:extLst>
                  <a:ext uri="{FF2B5EF4-FFF2-40B4-BE49-F238E27FC236}">
                    <a16:creationId xmlns:a16="http://schemas.microsoft.com/office/drawing/2014/main" id="{C4E3DD40-784F-4DC8-AAD7-DA1DF0AC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40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2" name="Rectangle 548">
                <a:extLst>
                  <a:ext uri="{FF2B5EF4-FFF2-40B4-BE49-F238E27FC236}">
                    <a16:creationId xmlns:a16="http://schemas.microsoft.com/office/drawing/2014/main" id="{8A6B7EB3-CC89-46B1-9493-E27322215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53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3" name="Rectangle 549">
                <a:extLst>
                  <a:ext uri="{FF2B5EF4-FFF2-40B4-BE49-F238E27FC236}">
                    <a16:creationId xmlns:a16="http://schemas.microsoft.com/office/drawing/2014/main" id="{73715F17-56DA-4938-9168-131B79A53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66"/>
                <a:ext cx="1394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4" name="Rectangle 550">
                <a:extLst>
                  <a:ext uri="{FF2B5EF4-FFF2-40B4-BE49-F238E27FC236}">
                    <a16:creationId xmlns:a16="http://schemas.microsoft.com/office/drawing/2014/main" id="{E2A27DB5-2264-4941-9009-3DD68AF7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8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5" name="Rectangle 551">
                <a:extLst>
                  <a:ext uri="{FF2B5EF4-FFF2-40B4-BE49-F238E27FC236}">
                    <a16:creationId xmlns:a16="http://schemas.microsoft.com/office/drawing/2014/main" id="{C0EB7F0D-20F8-405F-A6F1-493898D55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19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6" name="Rectangle 552">
                <a:extLst>
                  <a:ext uri="{FF2B5EF4-FFF2-40B4-BE49-F238E27FC236}">
                    <a16:creationId xmlns:a16="http://schemas.microsoft.com/office/drawing/2014/main" id="{A186B5FC-1E72-496F-8435-C2D3DAFB1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06"/>
                <a:ext cx="1394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7" name="Rectangle 553">
                <a:extLst>
                  <a:ext uri="{FF2B5EF4-FFF2-40B4-BE49-F238E27FC236}">
                    <a16:creationId xmlns:a16="http://schemas.microsoft.com/office/drawing/2014/main" id="{6CDD8FC6-19E0-41C5-9395-5552964D3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18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8" name="Rectangle 554">
                <a:extLst>
                  <a:ext uri="{FF2B5EF4-FFF2-40B4-BE49-F238E27FC236}">
                    <a16:creationId xmlns:a16="http://schemas.microsoft.com/office/drawing/2014/main" id="{D524476D-5237-478B-A2B0-AB6A46074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31"/>
                <a:ext cx="1394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49" name="Rectangle 555">
                <a:extLst>
                  <a:ext uri="{FF2B5EF4-FFF2-40B4-BE49-F238E27FC236}">
                    <a16:creationId xmlns:a16="http://schemas.microsoft.com/office/drawing/2014/main" id="{4A7DCB8C-F265-460A-A123-64101DC9C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4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0" name="Rectangle 556">
                <a:extLst>
                  <a:ext uri="{FF2B5EF4-FFF2-40B4-BE49-F238E27FC236}">
                    <a16:creationId xmlns:a16="http://schemas.microsoft.com/office/drawing/2014/main" id="{42FAFA6F-E8CB-4B68-BE20-61D1D3C91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5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1" name="Rectangle 557">
                <a:extLst>
                  <a:ext uri="{FF2B5EF4-FFF2-40B4-BE49-F238E27FC236}">
                    <a16:creationId xmlns:a16="http://schemas.microsoft.com/office/drawing/2014/main" id="{A8039285-A603-401C-B6D4-83F46474C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7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2" name="Rectangle 558">
                <a:extLst>
                  <a:ext uri="{FF2B5EF4-FFF2-40B4-BE49-F238E27FC236}">
                    <a16:creationId xmlns:a16="http://schemas.microsoft.com/office/drawing/2014/main" id="{D30D4631-5821-46BE-B028-9E69C2052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8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3" name="Rectangle 559">
                <a:extLst>
                  <a:ext uri="{FF2B5EF4-FFF2-40B4-BE49-F238E27FC236}">
                    <a16:creationId xmlns:a16="http://schemas.microsoft.com/office/drawing/2014/main" id="{9E715658-F75E-455E-980B-C3E0235B6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29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4" name="Rectangle 560">
                <a:extLst>
                  <a:ext uri="{FF2B5EF4-FFF2-40B4-BE49-F238E27FC236}">
                    <a16:creationId xmlns:a16="http://schemas.microsoft.com/office/drawing/2014/main" id="{DB89B40C-BA45-4994-B6F5-C527EF054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10"/>
                <a:ext cx="1394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5" name="Rectangle 561">
                <a:extLst>
                  <a:ext uri="{FF2B5EF4-FFF2-40B4-BE49-F238E27FC236}">
                    <a16:creationId xmlns:a16="http://schemas.microsoft.com/office/drawing/2014/main" id="{A111F76D-4F09-4482-B2A2-92339B290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22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6" name="Rectangle 562">
                <a:extLst>
                  <a:ext uri="{FF2B5EF4-FFF2-40B4-BE49-F238E27FC236}">
                    <a16:creationId xmlns:a16="http://schemas.microsoft.com/office/drawing/2014/main" id="{98CE0058-ADF4-4BDB-A287-4AA794A31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35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7" name="Rectangle 563">
                <a:extLst>
                  <a:ext uri="{FF2B5EF4-FFF2-40B4-BE49-F238E27FC236}">
                    <a16:creationId xmlns:a16="http://schemas.microsoft.com/office/drawing/2014/main" id="{F8100E6A-C2BD-49AC-9F66-84686D45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48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8" name="Rectangle 564">
                <a:extLst>
                  <a:ext uri="{FF2B5EF4-FFF2-40B4-BE49-F238E27FC236}">
                    <a16:creationId xmlns:a16="http://schemas.microsoft.com/office/drawing/2014/main" id="{C3678B4D-4AC9-4134-B3F7-B651070B6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61"/>
                <a:ext cx="1394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59" name="Rectangle 565">
                <a:extLst>
                  <a:ext uri="{FF2B5EF4-FFF2-40B4-BE49-F238E27FC236}">
                    <a16:creationId xmlns:a16="http://schemas.microsoft.com/office/drawing/2014/main" id="{92809EF4-B849-4457-912C-A9721F924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7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0" name="Rectangle 566">
                <a:extLst>
                  <a:ext uri="{FF2B5EF4-FFF2-40B4-BE49-F238E27FC236}">
                    <a16:creationId xmlns:a16="http://schemas.microsoft.com/office/drawing/2014/main" id="{53B8EB6C-50A0-418C-861F-4F8285355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38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1" name="Rectangle 567">
                <a:extLst>
                  <a:ext uri="{FF2B5EF4-FFF2-40B4-BE49-F238E27FC236}">
                    <a16:creationId xmlns:a16="http://schemas.microsoft.com/office/drawing/2014/main" id="{4772309E-8550-483E-8A20-FCB9EEEB2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0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2" name="Rectangle 568">
                <a:extLst>
                  <a:ext uri="{FF2B5EF4-FFF2-40B4-BE49-F238E27FC236}">
                    <a16:creationId xmlns:a16="http://schemas.microsoft.com/office/drawing/2014/main" id="{66A57678-B3F8-4FD5-AB61-08543DC0E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14"/>
                <a:ext cx="1394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3" name="Rectangle 569">
                <a:extLst>
                  <a:ext uri="{FF2B5EF4-FFF2-40B4-BE49-F238E27FC236}">
                    <a16:creationId xmlns:a16="http://schemas.microsoft.com/office/drawing/2014/main" id="{E274D49B-8BD0-4FA1-A771-66708D5F5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26"/>
                <a:ext cx="1394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4" name="Rectangle 570">
                <a:extLst>
                  <a:ext uri="{FF2B5EF4-FFF2-40B4-BE49-F238E27FC236}">
                    <a16:creationId xmlns:a16="http://schemas.microsoft.com/office/drawing/2014/main" id="{087EBFAF-E48E-479E-AF5C-8C7895133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4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5" name="Rectangle 571">
                <a:extLst>
                  <a:ext uri="{FF2B5EF4-FFF2-40B4-BE49-F238E27FC236}">
                    <a16:creationId xmlns:a16="http://schemas.microsoft.com/office/drawing/2014/main" id="{E3105189-A91E-41B4-8783-00ED402BA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5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6" name="Rectangle 572">
                <a:extLst>
                  <a:ext uri="{FF2B5EF4-FFF2-40B4-BE49-F238E27FC236}">
                    <a16:creationId xmlns:a16="http://schemas.microsoft.com/office/drawing/2014/main" id="{FFE56C69-3BCB-438A-ADEF-6BA168829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6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7" name="Rectangle 573">
                <a:extLst>
                  <a:ext uri="{FF2B5EF4-FFF2-40B4-BE49-F238E27FC236}">
                    <a16:creationId xmlns:a16="http://schemas.microsoft.com/office/drawing/2014/main" id="{D94C3CA9-71DF-4379-9B10-03213E7B4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7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8" name="Rectangle 574">
                <a:extLst>
                  <a:ext uri="{FF2B5EF4-FFF2-40B4-BE49-F238E27FC236}">
                    <a16:creationId xmlns:a16="http://schemas.microsoft.com/office/drawing/2014/main" id="{01DE6718-0035-4070-9624-FCA18B82D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92"/>
                <a:ext cx="1394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69" name="Rectangle 575">
                <a:extLst>
                  <a:ext uri="{FF2B5EF4-FFF2-40B4-BE49-F238E27FC236}">
                    <a16:creationId xmlns:a16="http://schemas.microsoft.com/office/drawing/2014/main" id="{E0107DF8-7008-4383-980D-B62AE6893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01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0" name="Rectangle 576">
                <a:extLst>
                  <a:ext uri="{FF2B5EF4-FFF2-40B4-BE49-F238E27FC236}">
                    <a16:creationId xmlns:a16="http://schemas.microsoft.com/office/drawing/2014/main" id="{C163A0BE-7C4E-402A-A116-0C967B5E5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14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1" name="Rectangle 577">
                <a:extLst>
                  <a:ext uri="{FF2B5EF4-FFF2-40B4-BE49-F238E27FC236}">
                    <a16:creationId xmlns:a16="http://schemas.microsoft.com/office/drawing/2014/main" id="{C173CB62-31A9-448F-9AB3-10E77745C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27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2" name="Rectangle 578">
                <a:extLst>
                  <a:ext uri="{FF2B5EF4-FFF2-40B4-BE49-F238E27FC236}">
                    <a16:creationId xmlns:a16="http://schemas.microsoft.com/office/drawing/2014/main" id="{1E821238-8192-4993-83A7-79BEC3E8D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40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3" name="Rectangle 579">
                <a:extLst>
                  <a:ext uri="{FF2B5EF4-FFF2-40B4-BE49-F238E27FC236}">
                    <a16:creationId xmlns:a16="http://schemas.microsoft.com/office/drawing/2014/main" id="{3D08E331-E42F-4BE3-A338-F8377588B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53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4" name="Rectangle 580">
                <a:extLst>
                  <a:ext uri="{FF2B5EF4-FFF2-40B4-BE49-F238E27FC236}">
                    <a16:creationId xmlns:a16="http://schemas.microsoft.com/office/drawing/2014/main" id="{E4E310B4-9917-49E4-85EA-370EF1331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66"/>
                <a:ext cx="1394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5" name="Rectangle 581">
                <a:extLst>
                  <a:ext uri="{FF2B5EF4-FFF2-40B4-BE49-F238E27FC236}">
                    <a16:creationId xmlns:a16="http://schemas.microsoft.com/office/drawing/2014/main" id="{D53D537D-089C-4606-9E0F-DDE56EE23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8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6" name="Rectangle 582">
                <a:extLst>
                  <a:ext uri="{FF2B5EF4-FFF2-40B4-BE49-F238E27FC236}">
                    <a16:creationId xmlns:a16="http://schemas.microsoft.com/office/drawing/2014/main" id="{F48891D9-81F4-4F04-B577-8C20FFC0E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9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7" name="Rectangle 583">
                <a:extLst>
                  <a:ext uri="{FF2B5EF4-FFF2-40B4-BE49-F238E27FC236}">
                    <a16:creationId xmlns:a16="http://schemas.microsoft.com/office/drawing/2014/main" id="{90E8B5A4-9EAD-4408-A994-DD82D084D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06"/>
                <a:ext cx="1394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8" name="Rectangle 584">
                <a:extLst>
                  <a:ext uri="{FF2B5EF4-FFF2-40B4-BE49-F238E27FC236}">
                    <a16:creationId xmlns:a16="http://schemas.microsoft.com/office/drawing/2014/main" id="{CA81ABC5-2706-4AF7-B6BC-A8D634F7E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18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79" name="Rectangle 585">
                <a:extLst>
                  <a:ext uri="{FF2B5EF4-FFF2-40B4-BE49-F238E27FC236}">
                    <a16:creationId xmlns:a16="http://schemas.microsoft.com/office/drawing/2014/main" id="{F14A60AE-A71C-4C9B-83C3-197DC6B1B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31"/>
                <a:ext cx="1394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0" name="Rectangle 586">
                <a:extLst>
                  <a:ext uri="{FF2B5EF4-FFF2-40B4-BE49-F238E27FC236}">
                    <a16:creationId xmlns:a16="http://schemas.microsoft.com/office/drawing/2014/main" id="{4F284AD1-AB54-49A6-B96C-7952A3DC9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4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1" name="Rectangle 587">
                <a:extLst>
                  <a:ext uri="{FF2B5EF4-FFF2-40B4-BE49-F238E27FC236}">
                    <a16:creationId xmlns:a16="http://schemas.microsoft.com/office/drawing/2014/main" id="{6C41AFA9-A535-414C-819B-8764D783D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5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2" name="Rectangle 588">
                <a:extLst>
                  <a:ext uri="{FF2B5EF4-FFF2-40B4-BE49-F238E27FC236}">
                    <a16:creationId xmlns:a16="http://schemas.microsoft.com/office/drawing/2014/main" id="{AA9E4C08-301C-477F-BE15-36A35440F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7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3" name="Rectangle 589">
                <a:extLst>
                  <a:ext uri="{FF2B5EF4-FFF2-40B4-BE49-F238E27FC236}">
                    <a16:creationId xmlns:a16="http://schemas.microsoft.com/office/drawing/2014/main" id="{DA2DDC3F-3E7C-4EA9-AA03-705A6A234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8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4" name="Rectangle 590">
                <a:extLst>
                  <a:ext uri="{FF2B5EF4-FFF2-40B4-BE49-F238E27FC236}">
                    <a16:creationId xmlns:a16="http://schemas.microsoft.com/office/drawing/2014/main" id="{6DAA3304-E33F-4221-A733-950EC863E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9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5" name="Rectangle 591">
                <a:extLst>
                  <a:ext uri="{FF2B5EF4-FFF2-40B4-BE49-F238E27FC236}">
                    <a16:creationId xmlns:a16="http://schemas.microsoft.com/office/drawing/2014/main" id="{D79E31A5-89DB-433B-B26F-46ACBD5E1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10"/>
                <a:ext cx="1394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6" name="Rectangle 592">
                <a:extLst>
                  <a:ext uri="{FF2B5EF4-FFF2-40B4-BE49-F238E27FC236}">
                    <a16:creationId xmlns:a16="http://schemas.microsoft.com/office/drawing/2014/main" id="{477FC634-D058-4291-92DB-D153FF870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22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7" name="Rectangle 593">
                <a:extLst>
                  <a:ext uri="{FF2B5EF4-FFF2-40B4-BE49-F238E27FC236}">
                    <a16:creationId xmlns:a16="http://schemas.microsoft.com/office/drawing/2014/main" id="{C0C3D3FE-0B2D-4271-9BC0-F09FC3FD0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35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8" name="Rectangle 594">
                <a:extLst>
                  <a:ext uri="{FF2B5EF4-FFF2-40B4-BE49-F238E27FC236}">
                    <a16:creationId xmlns:a16="http://schemas.microsoft.com/office/drawing/2014/main" id="{4646F800-8DF8-4FC0-A2C3-CDA336432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48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89" name="Rectangle 595">
                <a:extLst>
                  <a:ext uri="{FF2B5EF4-FFF2-40B4-BE49-F238E27FC236}">
                    <a16:creationId xmlns:a16="http://schemas.microsoft.com/office/drawing/2014/main" id="{7559C920-9D78-4A01-A62E-A609E1115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61"/>
                <a:ext cx="1394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0" name="Rectangle 596">
                <a:extLst>
                  <a:ext uri="{FF2B5EF4-FFF2-40B4-BE49-F238E27FC236}">
                    <a16:creationId xmlns:a16="http://schemas.microsoft.com/office/drawing/2014/main" id="{03F658D0-7DF5-438E-91FB-BDEC9DA7D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7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1" name="Rectangle 597">
                <a:extLst>
                  <a:ext uri="{FF2B5EF4-FFF2-40B4-BE49-F238E27FC236}">
                    <a16:creationId xmlns:a16="http://schemas.microsoft.com/office/drawing/2014/main" id="{0A49DA65-9495-4325-BDD2-15952D1C8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8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2" name="Rectangle 598">
                <a:extLst>
                  <a:ext uri="{FF2B5EF4-FFF2-40B4-BE49-F238E27FC236}">
                    <a16:creationId xmlns:a16="http://schemas.microsoft.com/office/drawing/2014/main" id="{F43FEE89-5B9E-44E8-9E82-5D2BD3383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0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3" name="Rectangle 599">
                <a:extLst>
                  <a:ext uri="{FF2B5EF4-FFF2-40B4-BE49-F238E27FC236}">
                    <a16:creationId xmlns:a16="http://schemas.microsoft.com/office/drawing/2014/main" id="{447E00CC-3159-4ACD-8697-42AB9B8C6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14"/>
                <a:ext cx="1394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4" name="Rectangle 600">
                <a:extLst>
                  <a:ext uri="{FF2B5EF4-FFF2-40B4-BE49-F238E27FC236}">
                    <a16:creationId xmlns:a16="http://schemas.microsoft.com/office/drawing/2014/main" id="{76E1EA07-7B49-49F8-8048-9E11BBF57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26"/>
                <a:ext cx="1394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5" name="Rectangle 601">
                <a:extLst>
                  <a:ext uri="{FF2B5EF4-FFF2-40B4-BE49-F238E27FC236}">
                    <a16:creationId xmlns:a16="http://schemas.microsoft.com/office/drawing/2014/main" id="{FF9F19ED-CF88-4E68-8C65-83A8D29E3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4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6" name="Rectangle 602">
                <a:extLst>
                  <a:ext uri="{FF2B5EF4-FFF2-40B4-BE49-F238E27FC236}">
                    <a16:creationId xmlns:a16="http://schemas.microsoft.com/office/drawing/2014/main" id="{A6B7314F-9DC6-4681-98B0-7D9415162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5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7" name="Rectangle 603">
                <a:extLst>
                  <a:ext uri="{FF2B5EF4-FFF2-40B4-BE49-F238E27FC236}">
                    <a16:creationId xmlns:a16="http://schemas.microsoft.com/office/drawing/2014/main" id="{F371EB8A-6D08-45A5-A900-8194EF79C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6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8" name="Rectangle 604">
                <a:extLst>
                  <a:ext uri="{FF2B5EF4-FFF2-40B4-BE49-F238E27FC236}">
                    <a16:creationId xmlns:a16="http://schemas.microsoft.com/office/drawing/2014/main" id="{ED14FF0A-F921-44B1-9C93-E11F3C185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7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299" name="Rectangle 605">
                <a:extLst>
                  <a:ext uri="{FF2B5EF4-FFF2-40B4-BE49-F238E27FC236}">
                    <a16:creationId xmlns:a16="http://schemas.microsoft.com/office/drawing/2014/main" id="{C9F93668-535B-4386-8FA8-C4441A06F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92"/>
                <a:ext cx="1394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0" name="Rectangle 606">
                <a:extLst>
                  <a:ext uri="{FF2B5EF4-FFF2-40B4-BE49-F238E27FC236}">
                    <a16:creationId xmlns:a16="http://schemas.microsoft.com/office/drawing/2014/main" id="{37F21F5E-127B-405B-8258-1E5CF5647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08"/>
                <a:ext cx="1394" cy="3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301" name="Rectangle 607">
                <a:extLst>
                  <a:ext uri="{FF2B5EF4-FFF2-40B4-BE49-F238E27FC236}">
                    <a16:creationId xmlns:a16="http://schemas.microsoft.com/office/drawing/2014/main" id="{5CD2916A-4C51-4894-8B48-6055D206C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01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8153" name="Group 608">
              <a:extLst>
                <a:ext uri="{FF2B5EF4-FFF2-40B4-BE49-F238E27FC236}">
                  <a16:creationId xmlns:a16="http://schemas.microsoft.com/office/drawing/2014/main" id="{D47163B3-5E99-47FF-A0FA-E1ECC35953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2101"/>
              <a:ext cx="5456" cy="788"/>
              <a:chOff x="126" y="2101"/>
              <a:chExt cx="5456" cy="788"/>
            </a:xfrm>
          </p:grpSpPr>
          <p:sp>
            <p:nvSpPr>
              <p:cNvPr id="48902" name="Rectangle 609">
                <a:extLst>
                  <a:ext uri="{FF2B5EF4-FFF2-40B4-BE49-F238E27FC236}">
                    <a16:creationId xmlns:a16="http://schemas.microsoft.com/office/drawing/2014/main" id="{45810050-BDA5-4C87-A5B0-EBE99FD69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14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3" name="Rectangle 610">
                <a:extLst>
                  <a:ext uri="{FF2B5EF4-FFF2-40B4-BE49-F238E27FC236}">
                    <a16:creationId xmlns:a16="http://schemas.microsoft.com/office/drawing/2014/main" id="{981866B8-C958-4559-B57B-5C72EF1C71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27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4" name="Rectangle 611">
                <a:extLst>
                  <a:ext uri="{FF2B5EF4-FFF2-40B4-BE49-F238E27FC236}">
                    <a16:creationId xmlns:a16="http://schemas.microsoft.com/office/drawing/2014/main" id="{518D6493-6218-4859-8373-EC6190CD1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40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5" name="Rectangle 612">
                <a:extLst>
                  <a:ext uri="{FF2B5EF4-FFF2-40B4-BE49-F238E27FC236}">
                    <a16:creationId xmlns:a16="http://schemas.microsoft.com/office/drawing/2014/main" id="{B84B007D-A920-450F-A46B-CF4565206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53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6" name="Rectangle 613">
                <a:extLst>
                  <a:ext uri="{FF2B5EF4-FFF2-40B4-BE49-F238E27FC236}">
                    <a16:creationId xmlns:a16="http://schemas.microsoft.com/office/drawing/2014/main" id="{99572938-FFB1-49A0-BAFF-A9B72FAE5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66"/>
                <a:ext cx="1394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7" name="Rectangle 614">
                <a:extLst>
                  <a:ext uri="{FF2B5EF4-FFF2-40B4-BE49-F238E27FC236}">
                    <a16:creationId xmlns:a16="http://schemas.microsoft.com/office/drawing/2014/main" id="{53885EAE-A766-4CFB-A065-014D34D83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8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8" name="Rectangle 615">
                <a:extLst>
                  <a:ext uri="{FF2B5EF4-FFF2-40B4-BE49-F238E27FC236}">
                    <a16:creationId xmlns:a16="http://schemas.microsoft.com/office/drawing/2014/main" id="{96E20C8C-9D8A-493C-B8B8-E545F50E2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19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9" name="Rectangle 616">
                <a:extLst>
                  <a:ext uri="{FF2B5EF4-FFF2-40B4-BE49-F238E27FC236}">
                    <a16:creationId xmlns:a16="http://schemas.microsoft.com/office/drawing/2014/main" id="{024FA8B3-B8D2-430A-9449-C543D8878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06"/>
                <a:ext cx="1394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0" name="Rectangle 617">
                <a:extLst>
                  <a:ext uri="{FF2B5EF4-FFF2-40B4-BE49-F238E27FC236}">
                    <a16:creationId xmlns:a16="http://schemas.microsoft.com/office/drawing/2014/main" id="{209CB641-8C8E-4B3A-8915-CC422A2AF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18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1" name="Rectangle 618">
                <a:extLst>
                  <a:ext uri="{FF2B5EF4-FFF2-40B4-BE49-F238E27FC236}">
                    <a16:creationId xmlns:a16="http://schemas.microsoft.com/office/drawing/2014/main" id="{A044E1AE-4937-4348-8586-3A9881839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31"/>
                <a:ext cx="1394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2" name="Rectangle 619">
                <a:extLst>
                  <a:ext uri="{FF2B5EF4-FFF2-40B4-BE49-F238E27FC236}">
                    <a16:creationId xmlns:a16="http://schemas.microsoft.com/office/drawing/2014/main" id="{83755DA7-8B49-4DCD-BD0F-2A49AA405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4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3" name="Rectangle 620">
                <a:extLst>
                  <a:ext uri="{FF2B5EF4-FFF2-40B4-BE49-F238E27FC236}">
                    <a16:creationId xmlns:a16="http://schemas.microsoft.com/office/drawing/2014/main" id="{008011BF-0D71-49FA-99BA-9BBAD06E1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5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4" name="Rectangle 621">
                <a:extLst>
                  <a:ext uri="{FF2B5EF4-FFF2-40B4-BE49-F238E27FC236}">
                    <a16:creationId xmlns:a16="http://schemas.microsoft.com/office/drawing/2014/main" id="{7C922534-2C48-4705-AE9C-CFF954D52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7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5" name="Rectangle 622">
                <a:extLst>
                  <a:ext uri="{FF2B5EF4-FFF2-40B4-BE49-F238E27FC236}">
                    <a16:creationId xmlns:a16="http://schemas.microsoft.com/office/drawing/2014/main" id="{AB53FCD2-2360-4060-B5E0-4C8B7A27A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8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6" name="Rectangle 623">
                <a:extLst>
                  <a:ext uri="{FF2B5EF4-FFF2-40B4-BE49-F238E27FC236}">
                    <a16:creationId xmlns:a16="http://schemas.microsoft.com/office/drawing/2014/main" id="{F0505128-8132-4FC8-BEBD-EAECC4D3D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29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7" name="Rectangle 624">
                <a:extLst>
                  <a:ext uri="{FF2B5EF4-FFF2-40B4-BE49-F238E27FC236}">
                    <a16:creationId xmlns:a16="http://schemas.microsoft.com/office/drawing/2014/main" id="{BF0F2C0A-124D-4FB1-81F5-9A1751DFB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10"/>
                <a:ext cx="1394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8" name="Rectangle 625">
                <a:extLst>
                  <a:ext uri="{FF2B5EF4-FFF2-40B4-BE49-F238E27FC236}">
                    <a16:creationId xmlns:a16="http://schemas.microsoft.com/office/drawing/2014/main" id="{11D5702A-09F7-480E-B80D-2F7BEFB7A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22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19" name="Rectangle 626">
                <a:extLst>
                  <a:ext uri="{FF2B5EF4-FFF2-40B4-BE49-F238E27FC236}">
                    <a16:creationId xmlns:a16="http://schemas.microsoft.com/office/drawing/2014/main" id="{B3EC4A87-00D4-44EF-ADBD-2BA525832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35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0" name="Rectangle 627">
                <a:extLst>
                  <a:ext uri="{FF2B5EF4-FFF2-40B4-BE49-F238E27FC236}">
                    <a16:creationId xmlns:a16="http://schemas.microsoft.com/office/drawing/2014/main" id="{1A855307-4BEF-4900-8645-EC7264455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48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1" name="Rectangle 628">
                <a:extLst>
                  <a:ext uri="{FF2B5EF4-FFF2-40B4-BE49-F238E27FC236}">
                    <a16:creationId xmlns:a16="http://schemas.microsoft.com/office/drawing/2014/main" id="{E2275A90-FAA7-4C3E-81D4-4A787DE0E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61"/>
                <a:ext cx="1394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2" name="Rectangle 629">
                <a:extLst>
                  <a:ext uri="{FF2B5EF4-FFF2-40B4-BE49-F238E27FC236}">
                    <a16:creationId xmlns:a16="http://schemas.microsoft.com/office/drawing/2014/main" id="{982BBFDC-67CD-4AD3-87E4-651FAC872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7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3" name="Rectangle 630">
                <a:extLst>
                  <a:ext uri="{FF2B5EF4-FFF2-40B4-BE49-F238E27FC236}">
                    <a16:creationId xmlns:a16="http://schemas.microsoft.com/office/drawing/2014/main" id="{591E8B0F-4F86-4970-A4CD-C0638B92F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38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4" name="Rectangle 631">
                <a:extLst>
                  <a:ext uri="{FF2B5EF4-FFF2-40B4-BE49-F238E27FC236}">
                    <a16:creationId xmlns:a16="http://schemas.microsoft.com/office/drawing/2014/main" id="{DA228F2F-D657-42FE-8E16-6CF931EA8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0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5" name="Rectangle 632">
                <a:extLst>
                  <a:ext uri="{FF2B5EF4-FFF2-40B4-BE49-F238E27FC236}">
                    <a16:creationId xmlns:a16="http://schemas.microsoft.com/office/drawing/2014/main" id="{0E44C625-DC8C-41B4-B47A-21F12811D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14"/>
                <a:ext cx="1394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6" name="Rectangle 633">
                <a:extLst>
                  <a:ext uri="{FF2B5EF4-FFF2-40B4-BE49-F238E27FC236}">
                    <a16:creationId xmlns:a16="http://schemas.microsoft.com/office/drawing/2014/main" id="{42D6BB76-18FA-4E9C-A177-91CCB1970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26"/>
                <a:ext cx="1394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7" name="Rectangle 634">
                <a:extLst>
                  <a:ext uri="{FF2B5EF4-FFF2-40B4-BE49-F238E27FC236}">
                    <a16:creationId xmlns:a16="http://schemas.microsoft.com/office/drawing/2014/main" id="{463423D1-A443-446A-9220-57969527B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4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8" name="Rectangle 635">
                <a:extLst>
                  <a:ext uri="{FF2B5EF4-FFF2-40B4-BE49-F238E27FC236}">
                    <a16:creationId xmlns:a16="http://schemas.microsoft.com/office/drawing/2014/main" id="{E5872E8D-5B59-4688-96DA-43541BEBF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5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29" name="Rectangle 636">
                <a:extLst>
                  <a:ext uri="{FF2B5EF4-FFF2-40B4-BE49-F238E27FC236}">
                    <a16:creationId xmlns:a16="http://schemas.microsoft.com/office/drawing/2014/main" id="{6B0850D4-3E01-478E-99F2-C79A5F466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6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0" name="Rectangle 637">
                <a:extLst>
                  <a:ext uri="{FF2B5EF4-FFF2-40B4-BE49-F238E27FC236}">
                    <a16:creationId xmlns:a16="http://schemas.microsoft.com/office/drawing/2014/main" id="{24FD5D31-A269-4ADE-A90B-2D07734DC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7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1" name="Rectangle 638">
                <a:extLst>
                  <a:ext uri="{FF2B5EF4-FFF2-40B4-BE49-F238E27FC236}">
                    <a16:creationId xmlns:a16="http://schemas.microsoft.com/office/drawing/2014/main" id="{FCEAD517-C25C-4976-BB17-BB7013AEF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92"/>
                <a:ext cx="1394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2" name="Rectangle 639">
                <a:extLst>
                  <a:ext uri="{FF2B5EF4-FFF2-40B4-BE49-F238E27FC236}">
                    <a16:creationId xmlns:a16="http://schemas.microsoft.com/office/drawing/2014/main" id="{1A8A05E5-37C0-41E4-A274-AB103C8A6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01"/>
                <a:ext cx="1363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3" name="Rectangle 640">
                <a:extLst>
                  <a:ext uri="{FF2B5EF4-FFF2-40B4-BE49-F238E27FC236}">
                    <a16:creationId xmlns:a16="http://schemas.microsoft.com/office/drawing/2014/main" id="{39B35848-6724-459F-BAD7-54E4971A5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14"/>
                <a:ext cx="1363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4" name="Rectangle 641">
                <a:extLst>
                  <a:ext uri="{FF2B5EF4-FFF2-40B4-BE49-F238E27FC236}">
                    <a16:creationId xmlns:a16="http://schemas.microsoft.com/office/drawing/2014/main" id="{5BAF63FB-CAD5-4E8C-8F8B-A27F0D251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27"/>
                <a:ext cx="1363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5" name="Rectangle 642">
                <a:extLst>
                  <a:ext uri="{FF2B5EF4-FFF2-40B4-BE49-F238E27FC236}">
                    <a16:creationId xmlns:a16="http://schemas.microsoft.com/office/drawing/2014/main" id="{E4419EA9-3014-49DA-918C-AC7A8277A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40"/>
                <a:ext cx="1363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6" name="Rectangle 643">
                <a:extLst>
                  <a:ext uri="{FF2B5EF4-FFF2-40B4-BE49-F238E27FC236}">
                    <a16:creationId xmlns:a16="http://schemas.microsoft.com/office/drawing/2014/main" id="{EAB3C4D0-4647-49F0-A4B8-12E93D0E1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53"/>
                <a:ext cx="1363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7" name="Rectangle 644">
                <a:extLst>
                  <a:ext uri="{FF2B5EF4-FFF2-40B4-BE49-F238E27FC236}">
                    <a16:creationId xmlns:a16="http://schemas.microsoft.com/office/drawing/2014/main" id="{EAC9FDB3-28B1-45AB-B8F0-5B074BABC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66"/>
                <a:ext cx="1363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8" name="Rectangle 645">
                <a:extLst>
                  <a:ext uri="{FF2B5EF4-FFF2-40B4-BE49-F238E27FC236}">
                    <a16:creationId xmlns:a16="http://schemas.microsoft.com/office/drawing/2014/main" id="{D06EEE77-9ECB-41A5-B34D-25F50BF21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80"/>
                <a:ext cx="1363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39" name="Rectangle 646">
                <a:extLst>
                  <a:ext uri="{FF2B5EF4-FFF2-40B4-BE49-F238E27FC236}">
                    <a16:creationId xmlns:a16="http://schemas.microsoft.com/office/drawing/2014/main" id="{D7D54C6A-DDA6-4DA6-A992-F14736793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93"/>
                <a:ext cx="1363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0" name="Rectangle 647">
                <a:extLst>
                  <a:ext uri="{FF2B5EF4-FFF2-40B4-BE49-F238E27FC236}">
                    <a16:creationId xmlns:a16="http://schemas.microsoft.com/office/drawing/2014/main" id="{670FA501-7D5A-44BF-B984-C3362DB3B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06"/>
                <a:ext cx="1363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1" name="Rectangle 648">
                <a:extLst>
                  <a:ext uri="{FF2B5EF4-FFF2-40B4-BE49-F238E27FC236}">
                    <a16:creationId xmlns:a16="http://schemas.microsoft.com/office/drawing/2014/main" id="{67A9A422-DECD-4605-A863-A95CDBAA9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8"/>
                <a:ext cx="1363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2" name="Rectangle 649">
                <a:extLst>
                  <a:ext uri="{FF2B5EF4-FFF2-40B4-BE49-F238E27FC236}">
                    <a16:creationId xmlns:a16="http://schemas.microsoft.com/office/drawing/2014/main" id="{9814AEAB-2478-4B6E-B8E7-FD833D92D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31"/>
                <a:ext cx="1363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3" name="Rectangle 650">
                <a:extLst>
                  <a:ext uri="{FF2B5EF4-FFF2-40B4-BE49-F238E27FC236}">
                    <a16:creationId xmlns:a16="http://schemas.microsoft.com/office/drawing/2014/main" id="{5AB6EB6E-A14B-4763-9F05-192BE95AF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45"/>
                <a:ext cx="1363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4" name="Rectangle 651">
                <a:extLst>
                  <a:ext uri="{FF2B5EF4-FFF2-40B4-BE49-F238E27FC236}">
                    <a16:creationId xmlns:a16="http://schemas.microsoft.com/office/drawing/2014/main" id="{AC60C911-D275-47C3-AABE-0D424C48B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58"/>
                <a:ext cx="1363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5" name="Rectangle 652">
                <a:extLst>
                  <a:ext uri="{FF2B5EF4-FFF2-40B4-BE49-F238E27FC236}">
                    <a16:creationId xmlns:a16="http://schemas.microsoft.com/office/drawing/2014/main" id="{859F23A6-649B-40E1-B2DA-D1E4F285C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71"/>
                <a:ext cx="1363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6" name="Rectangle 653">
                <a:extLst>
                  <a:ext uri="{FF2B5EF4-FFF2-40B4-BE49-F238E27FC236}">
                    <a16:creationId xmlns:a16="http://schemas.microsoft.com/office/drawing/2014/main" id="{309AD40D-7DA8-4EB2-BEAD-12F06EBC5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84"/>
                <a:ext cx="1363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7" name="Rectangle 654">
                <a:extLst>
                  <a:ext uri="{FF2B5EF4-FFF2-40B4-BE49-F238E27FC236}">
                    <a16:creationId xmlns:a16="http://schemas.microsoft.com/office/drawing/2014/main" id="{E327371D-511A-400A-BB53-89876B810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97"/>
                <a:ext cx="1363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8" name="Rectangle 655">
                <a:extLst>
                  <a:ext uri="{FF2B5EF4-FFF2-40B4-BE49-F238E27FC236}">
                    <a16:creationId xmlns:a16="http://schemas.microsoft.com/office/drawing/2014/main" id="{F864C351-3BB7-41DD-8BE3-E74BCE106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10"/>
                <a:ext cx="1363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49" name="Rectangle 656">
                <a:extLst>
                  <a:ext uri="{FF2B5EF4-FFF2-40B4-BE49-F238E27FC236}">
                    <a16:creationId xmlns:a16="http://schemas.microsoft.com/office/drawing/2014/main" id="{160B41F4-DD41-4594-9C53-55B801A80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22"/>
                <a:ext cx="1363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0" name="Rectangle 657">
                <a:extLst>
                  <a:ext uri="{FF2B5EF4-FFF2-40B4-BE49-F238E27FC236}">
                    <a16:creationId xmlns:a16="http://schemas.microsoft.com/office/drawing/2014/main" id="{C8583D17-36E6-4B29-89D5-22B3D5EBB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35"/>
                <a:ext cx="1363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1" name="Rectangle 658">
                <a:extLst>
                  <a:ext uri="{FF2B5EF4-FFF2-40B4-BE49-F238E27FC236}">
                    <a16:creationId xmlns:a16="http://schemas.microsoft.com/office/drawing/2014/main" id="{B40DC324-3BD8-4D7C-9010-A54D2638A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48"/>
                <a:ext cx="1363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2" name="Rectangle 659">
                <a:extLst>
                  <a:ext uri="{FF2B5EF4-FFF2-40B4-BE49-F238E27FC236}">
                    <a16:creationId xmlns:a16="http://schemas.microsoft.com/office/drawing/2014/main" id="{13F15958-144A-473A-B6DD-6496FE0E9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61"/>
                <a:ext cx="1363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3" name="Rectangle 660">
                <a:extLst>
                  <a:ext uri="{FF2B5EF4-FFF2-40B4-BE49-F238E27FC236}">
                    <a16:creationId xmlns:a16="http://schemas.microsoft.com/office/drawing/2014/main" id="{E8CCF4EB-CF51-4863-9EEE-9054B5BA6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75"/>
                <a:ext cx="1363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4" name="Rectangle 661">
                <a:extLst>
                  <a:ext uri="{FF2B5EF4-FFF2-40B4-BE49-F238E27FC236}">
                    <a16:creationId xmlns:a16="http://schemas.microsoft.com/office/drawing/2014/main" id="{1D933840-4AE3-4E3A-A66D-23BFD45D5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88"/>
                <a:ext cx="1363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5" name="Rectangle 662">
                <a:extLst>
                  <a:ext uri="{FF2B5EF4-FFF2-40B4-BE49-F238E27FC236}">
                    <a16:creationId xmlns:a16="http://schemas.microsoft.com/office/drawing/2014/main" id="{17591F6C-C8E1-4C58-B403-7255F1372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01"/>
                <a:ext cx="1363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6" name="Rectangle 663">
                <a:extLst>
                  <a:ext uri="{FF2B5EF4-FFF2-40B4-BE49-F238E27FC236}">
                    <a16:creationId xmlns:a16="http://schemas.microsoft.com/office/drawing/2014/main" id="{86A16572-5B77-49EA-B420-8A73562B9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14"/>
                <a:ext cx="1363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7" name="Rectangle 664">
                <a:extLst>
                  <a:ext uri="{FF2B5EF4-FFF2-40B4-BE49-F238E27FC236}">
                    <a16:creationId xmlns:a16="http://schemas.microsoft.com/office/drawing/2014/main" id="{DA7D4359-1DD2-4379-A354-991FF1263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26"/>
                <a:ext cx="1363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8" name="Rectangle 665">
                <a:extLst>
                  <a:ext uri="{FF2B5EF4-FFF2-40B4-BE49-F238E27FC236}">
                    <a16:creationId xmlns:a16="http://schemas.microsoft.com/office/drawing/2014/main" id="{107251F1-0C22-4812-81C6-120CEDFD3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40"/>
                <a:ext cx="1363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59" name="Rectangle 666">
                <a:extLst>
                  <a:ext uri="{FF2B5EF4-FFF2-40B4-BE49-F238E27FC236}">
                    <a16:creationId xmlns:a16="http://schemas.microsoft.com/office/drawing/2014/main" id="{EABD9E58-43C9-4B9F-8A31-D4B991D5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53"/>
                <a:ext cx="1363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0" name="Rectangle 667">
                <a:extLst>
                  <a:ext uri="{FF2B5EF4-FFF2-40B4-BE49-F238E27FC236}">
                    <a16:creationId xmlns:a16="http://schemas.microsoft.com/office/drawing/2014/main" id="{65DC7C1F-2192-44FA-8687-B2A56AF6B9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66"/>
                <a:ext cx="1363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1" name="Rectangle 668">
                <a:extLst>
                  <a:ext uri="{FF2B5EF4-FFF2-40B4-BE49-F238E27FC236}">
                    <a16:creationId xmlns:a16="http://schemas.microsoft.com/office/drawing/2014/main" id="{1942A8D5-C5A7-48EB-88E3-4E9ADAA2D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79"/>
                <a:ext cx="1363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2" name="Rectangle 669">
                <a:extLst>
                  <a:ext uri="{FF2B5EF4-FFF2-40B4-BE49-F238E27FC236}">
                    <a16:creationId xmlns:a16="http://schemas.microsoft.com/office/drawing/2014/main" id="{57FF00FA-52C4-4480-AFDB-0156AAD86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92"/>
                <a:ext cx="1363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3" name="Rectangle 670">
                <a:extLst>
                  <a:ext uri="{FF2B5EF4-FFF2-40B4-BE49-F238E27FC236}">
                    <a16:creationId xmlns:a16="http://schemas.microsoft.com/office/drawing/2014/main" id="{7AE0637C-55C0-4B8C-B354-A47C8FCA3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08"/>
                <a:ext cx="1363" cy="3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4" name="Rectangle 671">
                <a:extLst>
                  <a:ext uri="{FF2B5EF4-FFF2-40B4-BE49-F238E27FC236}">
                    <a16:creationId xmlns:a16="http://schemas.microsoft.com/office/drawing/2014/main" id="{2070A771-83D0-4A66-9A73-A0355DA66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01"/>
                <a:ext cx="1363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5" name="Rectangle 672">
                <a:extLst>
                  <a:ext uri="{FF2B5EF4-FFF2-40B4-BE49-F238E27FC236}">
                    <a16:creationId xmlns:a16="http://schemas.microsoft.com/office/drawing/2014/main" id="{0A1D974D-1A0E-453C-B1F3-ACFC69640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14"/>
                <a:ext cx="1363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6" name="Rectangle 673">
                <a:extLst>
                  <a:ext uri="{FF2B5EF4-FFF2-40B4-BE49-F238E27FC236}">
                    <a16:creationId xmlns:a16="http://schemas.microsoft.com/office/drawing/2014/main" id="{CE264515-7520-408E-AE0D-D65C6842B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27"/>
                <a:ext cx="1363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7" name="Rectangle 674">
                <a:extLst>
                  <a:ext uri="{FF2B5EF4-FFF2-40B4-BE49-F238E27FC236}">
                    <a16:creationId xmlns:a16="http://schemas.microsoft.com/office/drawing/2014/main" id="{286769C9-61EA-4723-B3A8-7FBA25CD9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40"/>
                <a:ext cx="1363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8" name="Rectangle 675">
                <a:extLst>
                  <a:ext uri="{FF2B5EF4-FFF2-40B4-BE49-F238E27FC236}">
                    <a16:creationId xmlns:a16="http://schemas.microsoft.com/office/drawing/2014/main" id="{1676C036-8050-48A0-ABB7-ACA02EB97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53"/>
                <a:ext cx="1363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69" name="Rectangle 676">
                <a:extLst>
                  <a:ext uri="{FF2B5EF4-FFF2-40B4-BE49-F238E27FC236}">
                    <a16:creationId xmlns:a16="http://schemas.microsoft.com/office/drawing/2014/main" id="{8DF05042-A15D-418A-A3A7-B46EDEABA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66"/>
                <a:ext cx="1363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0" name="Rectangle 677">
                <a:extLst>
                  <a:ext uri="{FF2B5EF4-FFF2-40B4-BE49-F238E27FC236}">
                    <a16:creationId xmlns:a16="http://schemas.microsoft.com/office/drawing/2014/main" id="{9ABAC16E-F101-4930-8912-EC793BC77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80"/>
                <a:ext cx="1363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1" name="Rectangle 678">
                <a:extLst>
                  <a:ext uri="{FF2B5EF4-FFF2-40B4-BE49-F238E27FC236}">
                    <a16:creationId xmlns:a16="http://schemas.microsoft.com/office/drawing/2014/main" id="{4A5DE056-8977-4930-8F0F-8FE0C8427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193"/>
                <a:ext cx="1363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2" name="Rectangle 679">
                <a:extLst>
                  <a:ext uri="{FF2B5EF4-FFF2-40B4-BE49-F238E27FC236}">
                    <a16:creationId xmlns:a16="http://schemas.microsoft.com/office/drawing/2014/main" id="{6DE2F978-E057-433C-A891-7B9E77A48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06"/>
                <a:ext cx="1363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3" name="Rectangle 680">
                <a:extLst>
                  <a:ext uri="{FF2B5EF4-FFF2-40B4-BE49-F238E27FC236}">
                    <a16:creationId xmlns:a16="http://schemas.microsoft.com/office/drawing/2014/main" id="{C3B81034-B7AE-4BE5-B793-EE55F687B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18"/>
                <a:ext cx="1363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4" name="Rectangle 681">
                <a:extLst>
                  <a:ext uri="{FF2B5EF4-FFF2-40B4-BE49-F238E27FC236}">
                    <a16:creationId xmlns:a16="http://schemas.microsoft.com/office/drawing/2014/main" id="{CF9AD4CC-276C-4560-9325-683E55F966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31"/>
                <a:ext cx="1363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5" name="Rectangle 682">
                <a:extLst>
                  <a:ext uri="{FF2B5EF4-FFF2-40B4-BE49-F238E27FC236}">
                    <a16:creationId xmlns:a16="http://schemas.microsoft.com/office/drawing/2014/main" id="{DDEF5B4A-ADBD-4AC0-8043-81210EE88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45"/>
                <a:ext cx="1363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6" name="Rectangle 683">
                <a:extLst>
                  <a:ext uri="{FF2B5EF4-FFF2-40B4-BE49-F238E27FC236}">
                    <a16:creationId xmlns:a16="http://schemas.microsoft.com/office/drawing/2014/main" id="{ABC50A93-D434-47B8-8F55-5B99436EF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58"/>
                <a:ext cx="1363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7" name="Rectangle 684">
                <a:extLst>
                  <a:ext uri="{FF2B5EF4-FFF2-40B4-BE49-F238E27FC236}">
                    <a16:creationId xmlns:a16="http://schemas.microsoft.com/office/drawing/2014/main" id="{9621D72F-7FF4-4DFB-9C1D-FC5C15C77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71"/>
                <a:ext cx="1363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8" name="Rectangle 685">
                <a:extLst>
                  <a:ext uri="{FF2B5EF4-FFF2-40B4-BE49-F238E27FC236}">
                    <a16:creationId xmlns:a16="http://schemas.microsoft.com/office/drawing/2014/main" id="{72ED2F5F-D134-4C39-B7DE-07AFF4746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84"/>
                <a:ext cx="1363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79" name="Rectangle 686">
                <a:extLst>
                  <a:ext uri="{FF2B5EF4-FFF2-40B4-BE49-F238E27FC236}">
                    <a16:creationId xmlns:a16="http://schemas.microsoft.com/office/drawing/2014/main" id="{AF546B64-2D73-45F9-9EA7-7EE37E7AB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297"/>
                <a:ext cx="1363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0" name="Rectangle 687">
                <a:extLst>
                  <a:ext uri="{FF2B5EF4-FFF2-40B4-BE49-F238E27FC236}">
                    <a16:creationId xmlns:a16="http://schemas.microsoft.com/office/drawing/2014/main" id="{E77C2A69-C486-4595-92E6-486A4E4C3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10"/>
                <a:ext cx="1363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1" name="Rectangle 688">
                <a:extLst>
                  <a:ext uri="{FF2B5EF4-FFF2-40B4-BE49-F238E27FC236}">
                    <a16:creationId xmlns:a16="http://schemas.microsoft.com/office/drawing/2014/main" id="{5C277910-52D6-4C5A-AB9C-39C15B77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22"/>
                <a:ext cx="1363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2" name="Rectangle 689">
                <a:extLst>
                  <a:ext uri="{FF2B5EF4-FFF2-40B4-BE49-F238E27FC236}">
                    <a16:creationId xmlns:a16="http://schemas.microsoft.com/office/drawing/2014/main" id="{E25A8511-B703-499E-8F0E-48251B660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35"/>
                <a:ext cx="1363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3" name="Rectangle 690">
                <a:extLst>
                  <a:ext uri="{FF2B5EF4-FFF2-40B4-BE49-F238E27FC236}">
                    <a16:creationId xmlns:a16="http://schemas.microsoft.com/office/drawing/2014/main" id="{7AE784D8-E745-4A01-8BF6-47B356A50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48"/>
                <a:ext cx="1363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4" name="Rectangle 691">
                <a:extLst>
                  <a:ext uri="{FF2B5EF4-FFF2-40B4-BE49-F238E27FC236}">
                    <a16:creationId xmlns:a16="http://schemas.microsoft.com/office/drawing/2014/main" id="{5ADDEC1F-3A17-4CA7-B61D-5E36FC1E3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61"/>
                <a:ext cx="1363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5" name="Rectangle 692">
                <a:extLst>
                  <a:ext uri="{FF2B5EF4-FFF2-40B4-BE49-F238E27FC236}">
                    <a16:creationId xmlns:a16="http://schemas.microsoft.com/office/drawing/2014/main" id="{C651BE11-1B5B-4C1C-94CE-0F737A846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75"/>
                <a:ext cx="1363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6" name="Rectangle 693">
                <a:extLst>
                  <a:ext uri="{FF2B5EF4-FFF2-40B4-BE49-F238E27FC236}">
                    <a16:creationId xmlns:a16="http://schemas.microsoft.com/office/drawing/2014/main" id="{B89D2030-A186-4571-9F78-44E28A80C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388"/>
                <a:ext cx="1363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7" name="Rectangle 694">
                <a:extLst>
                  <a:ext uri="{FF2B5EF4-FFF2-40B4-BE49-F238E27FC236}">
                    <a16:creationId xmlns:a16="http://schemas.microsoft.com/office/drawing/2014/main" id="{830C88A7-9F41-49FA-8F76-428789D6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01"/>
                <a:ext cx="1363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8" name="Rectangle 695">
                <a:extLst>
                  <a:ext uri="{FF2B5EF4-FFF2-40B4-BE49-F238E27FC236}">
                    <a16:creationId xmlns:a16="http://schemas.microsoft.com/office/drawing/2014/main" id="{DC81D143-B99A-4ED8-A42D-4A6940EBA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14"/>
                <a:ext cx="1363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89" name="Rectangle 696">
                <a:extLst>
                  <a:ext uri="{FF2B5EF4-FFF2-40B4-BE49-F238E27FC236}">
                    <a16:creationId xmlns:a16="http://schemas.microsoft.com/office/drawing/2014/main" id="{3B6E4F85-6649-4AD6-AC43-0B7A5351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26"/>
                <a:ext cx="1363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0" name="Rectangle 697">
                <a:extLst>
                  <a:ext uri="{FF2B5EF4-FFF2-40B4-BE49-F238E27FC236}">
                    <a16:creationId xmlns:a16="http://schemas.microsoft.com/office/drawing/2014/main" id="{2C1F889B-6C32-44CB-A185-7849693FE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40"/>
                <a:ext cx="1363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1" name="Rectangle 698">
                <a:extLst>
                  <a:ext uri="{FF2B5EF4-FFF2-40B4-BE49-F238E27FC236}">
                    <a16:creationId xmlns:a16="http://schemas.microsoft.com/office/drawing/2014/main" id="{7F1D65F4-7E0E-407D-A6DF-EF47A3181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53"/>
                <a:ext cx="1363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2" name="Rectangle 699">
                <a:extLst>
                  <a:ext uri="{FF2B5EF4-FFF2-40B4-BE49-F238E27FC236}">
                    <a16:creationId xmlns:a16="http://schemas.microsoft.com/office/drawing/2014/main" id="{43E29698-41E9-4529-9E09-38E279F11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66"/>
                <a:ext cx="1363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3" name="Rectangle 700">
                <a:extLst>
                  <a:ext uri="{FF2B5EF4-FFF2-40B4-BE49-F238E27FC236}">
                    <a16:creationId xmlns:a16="http://schemas.microsoft.com/office/drawing/2014/main" id="{F0CA0803-8564-4354-A0FD-A827AE374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79"/>
                <a:ext cx="1363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4" name="Rectangle 701">
                <a:extLst>
                  <a:ext uri="{FF2B5EF4-FFF2-40B4-BE49-F238E27FC236}">
                    <a16:creationId xmlns:a16="http://schemas.microsoft.com/office/drawing/2014/main" id="{4A647789-EB23-4D96-A59B-56058243B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92"/>
                <a:ext cx="1363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5" name="Rectangle 702">
                <a:extLst>
                  <a:ext uri="{FF2B5EF4-FFF2-40B4-BE49-F238E27FC236}">
                    <a16:creationId xmlns:a16="http://schemas.microsoft.com/office/drawing/2014/main" id="{2597221A-8539-4692-972A-B660CDD7E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01"/>
                <a:ext cx="1305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6" name="Rectangle 703">
                <a:extLst>
                  <a:ext uri="{FF2B5EF4-FFF2-40B4-BE49-F238E27FC236}">
                    <a16:creationId xmlns:a16="http://schemas.microsoft.com/office/drawing/2014/main" id="{1E1C8400-0054-4A8F-8BDC-6E917CB9A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14"/>
                <a:ext cx="1305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7" name="Rectangle 704">
                <a:extLst>
                  <a:ext uri="{FF2B5EF4-FFF2-40B4-BE49-F238E27FC236}">
                    <a16:creationId xmlns:a16="http://schemas.microsoft.com/office/drawing/2014/main" id="{CD08DBA2-522B-4F3F-8763-E65B44664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27"/>
                <a:ext cx="1305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8" name="Rectangle 705">
                <a:extLst>
                  <a:ext uri="{FF2B5EF4-FFF2-40B4-BE49-F238E27FC236}">
                    <a16:creationId xmlns:a16="http://schemas.microsoft.com/office/drawing/2014/main" id="{12231BDA-27E4-439B-A20C-DC86D507E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40"/>
                <a:ext cx="1305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99" name="Rectangle 706">
                <a:extLst>
                  <a:ext uri="{FF2B5EF4-FFF2-40B4-BE49-F238E27FC236}">
                    <a16:creationId xmlns:a16="http://schemas.microsoft.com/office/drawing/2014/main" id="{7A72DC0C-9B7E-4C7E-80E4-FF43A30EC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53"/>
                <a:ext cx="1305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0" name="Rectangle 707">
                <a:extLst>
                  <a:ext uri="{FF2B5EF4-FFF2-40B4-BE49-F238E27FC236}">
                    <a16:creationId xmlns:a16="http://schemas.microsoft.com/office/drawing/2014/main" id="{048C4CDC-4479-49D2-80E7-F65C33630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66"/>
                <a:ext cx="1305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1" name="Rectangle 708">
                <a:extLst>
                  <a:ext uri="{FF2B5EF4-FFF2-40B4-BE49-F238E27FC236}">
                    <a16:creationId xmlns:a16="http://schemas.microsoft.com/office/drawing/2014/main" id="{C1B3AB50-3145-4C30-A638-EBB04F2F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80"/>
                <a:ext cx="1305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2" name="Rectangle 709">
                <a:extLst>
                  <a:ext uri="{FF2B5EF4-FFF2-40B4-BE49-F238E27FC236}">
                    <a16:creationId xmlns:a16="http://schemas.microsoft.com/office/drawing/2014/main" id="{2EB0F9A2-79F2-48BD-83BE-AA3A73032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93"/>
                <a:ext cx="1305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3" name="Rectangle 710">
                <a:extLst>
                  <a:ext uri="{FF2B5EF4-FFF2-40B4-BE49-F238E27FC236}">
                    <a16:creationId xmlns:a16="http://schemas.microsoft.com/office/drawing/2014/main" id="{F128A726-E394-4103-93FC-0AA930DE0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06"/>
                <a:ext cx="1305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4" name="Rectangle 711">
                <a:extLst>
                  <a:ext uri="{FF2B5EF4-FFF2-40B4-BE49-F238E27FC236}">
                    <a16:creationId xmlns:a16="http://schemas.microsoft.com/office/drawing/2014/main" id="{17F0FCFF-96C0-4885-A068-BF4E2DF89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18"/>
                <a:ext cx="1305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5" name="Rectangle 712">
                <a:extLst>
                  <a:ext uri="{FF2B5EF4-FFF2-40B4-BE49-F238E27FC236}">
                    <a16:creationId xmlns:a16="http://schemas.microsoft.com/office/drawing/2014/main" id="{FE9DF9DA-A816-4C63-962E-BB28B1632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31"/>
                <a:ext cx="1305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6" name="Rectangle 713">
                <a:extLst>
                  <a:ext uri="{FF2B5EF4-FFF2-40B4-BE49-F238E27FC236}">
                    <a16:creationId xmlns:a16="http://schemas.microsoft.com/office/drawing/2014/main" id="{F33D538A-5EA1-4EDB-90D8-D57AE7447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45"/>
                <a:ext cx="1305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7" name="Rectangle 714">
                <a:extLst>
                  <a:ext uri="{FF2B5EF4-FFF2-40B4-BE49-F238E27FC236}">
                    <a16:creationId xmlns:a16="http://schemas.microsoft.com/office/drawing/2014/main" id="{68F32010-04B9-4F1F-9D9C-41709150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58"/>
                <a:ext cx="1305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8" name="Rectangle 715">
                <a:extLst>
                  <a:ext uri="{FF2B5EF4-FFF2-40B4-BE49-F238E27FC236}">
                    <a16:creationId xmlns:a16="http://schemas.microsoft.com/office/drawing/2014/main" id="{70D87943-1F7E-4988-9F00-B114B4BBB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71"/>
                <a:ext cx="1305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09" name="Rectangle 716">
                <a:extLst>
                  <a:ext uri="{FF2B5EF4-FFF2-40B4-BE49-F238E27FC236}">
                    <a16:creationId xmlns:a16="http://schemas.microsoft.com/office/drawing/2014/main" id="{559A2339-9BBE-490E-BFCE-A04E45118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84"/>
                <a:ext cx="1305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0" name="Rectangle 717">
                <a:extLst>
                  <a:ext uri="{FF2B5EF4-FFF2-40B4-BE49-F238E27FC236}">
                    <a16:creationId xmlns:a16="http://schemas.microsoft.com/office/drawing/2014/main" id="{E7F4325C-2CF0-43A1-BDFF-7DC4903A8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97"/>
                <a:ext cx="1305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1" name="Rectangle 718">
                <a:extLst>
                  <a:ext uri="{FF2B5EF4-FFF2-40B4-BE49-F238E27FC236}">
                    <a16:creationId xmlns:a16="http://schemas.microsoft.com/office/drawing/2014/main" id="{CB181F55-96CA-4B34-88E6-FB0FF21D0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10"/>
                <a:ext cx="1305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2" name="Rectangle 719">
                <a:extLst>
                  <a:ext uri="{FF2B5EF4-FFF2-40B4-BE49-F238E27FC236}">
                    <a16:creationId xmlns:a16="http://schemas.microsoft.com/office/drawing/2014/main" id="{0223D66A-F1A0-4015-BEE5-6279AE5C9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22"/>
                <a:ext cx="1305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3" name="Rectangle 720">
                <a:extLst>
                  <a:ext uri="{FF2B5EF4-FFF2-40B4-BE49-F238E27FC236}">
                    <a16:creationId xmlns:a16="http://schemas.microsoft.com/office/drawing/2014/main" id="{482C1B44-9F57-450D-A3A9-7EF2A384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35"/>
                <a:ext cx="1305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4" name="Rectangle 721">
                <a:extLst>
                  <a:ext uri="{FF2B5EF4-FFF2-40B4-BE49-F238E27FC236}">
                    <a16:creationId xmlns:a16="http://schemas.microsoft.com/office/drawing/2014/main" id="{6B5EC532-5933-444A-BC4B-158EBB958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48"/>
                <a:ext cx="1305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5" name="Rectangle 722">
                <a:extLst>
                  <a:ext uri="{FF2B5EF4-FFF2-40B4-BE49-F238E27FC236}">
                    <a16:creationId xmlns:a16="http://schemas.microsoft.com/office/drawing/2014/main" id="{55F3BA38-7EB3-40D2-B54B-2D8BBDEF4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61"/>
                <a:ext cx="1305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6" name="Rectangle 723">
                <a:extLst>
                  <a:ext uri="{FF2B5EF4-FFF2-40B4-BE49-F238E27FC236}">
                    <a16:creationId xmlns:a16="http://schemas.microsoft.com/office/drawing/2014/main" id="{8D53062A-CA9F-4E6F-A985-83CD87613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75"/>
                <a:ext cx="1305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7" name="Rectangle 724">
                <a:extLst>
                  <a:ext uri="{FF2B5EF4-FFF2-40B4-BE49-F238E27FC236}">
                    <a16:creationId xmlns:a16="http://schemas.microsoft.com/office/drawing/2014/main" id="{DEED3CD7-C1BE-4466-A801-28C77CE9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88"/>
                <a:ext cx="1305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8" name="Rectangle 725">
                <a:extLst>
                  <a:ext uri="{FF2B5EF4-FFF2-40B4-BE49-F238E27FC236}">
                    <a16:creationId xmlns:a16="http://schemas.microsoft.com/office/drawing/2014/main" id="{7DCC41CC-CFA7-4877-B9DC-69EA3763D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01"/>
                <a:ext cx="1305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19" name="Rectangle 726">
                <a:extLst>
                  <a:ext uri="{FF2B5EF4-FFF2-40B4-BE49-F238E27FC236}">
                    <a16:creationId xmlns:a16="http://schemas.microsoft.com/office/drawing/2014/main" id="{788898F2-0629-4BA3-B9FF-760224A11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14"/>
                <a:ext cx="1305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0" name="Rectangle 727">
                <a:extLst>
                  <a:ext uri="{FF2B5EF4-FFF2-40B4-BE49-F238E27FC236}">
                    <a16:creationId xmlns:a16="http://schemas.microsoft.com/office/drawing/2014/main" id="{1BEFBAF3-1AEC-4DD0-A64B-763BDE3F5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26"/>
                <a:ext cx="1305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1" name="Rectangle 728">
                <a:extLst>
                  <a:ext uri="{FF2B5EF4-FFF2-40B4-BE49-F238E27FC236}">
                    <a16:creationId xmlns:a16="http://schemas.microsoft.com/office/drawing/2014/main" id="{BB869A03-2150-476A-949B-2E5AAFFDF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40"/>
                <a:ext cx="1305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2" name="Rectangle 729">
                <a:extLst>
                  <a:ext uri="{FF2B5EF4-FFF2-40B4-BE49-F238E27FC236}">
                    <a16:creationId xmlns:a16="http://schemas.microsoft.com/office/drawing/2014/main" id="{342DE331-4FFD-4AE7-A5BD-10BBFEBB3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53"/>
                <a:ext cx="1305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3" name="Rectangle 730">
                <a:extLst>
                  <a:ext uri="{FF2B5EF4-FFF2-40B4-BE49-F238E27FC236}">
                    <a16:creationId xmlns:a16="http://schemas.microsoft.com/office/drawing/2014/main" id="{58CC0934-BBE5-48FE-A783-2B2AEDC67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66"/>
                <a:ext cx="1305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4" name="Rectangle 731">
                <a:extLst>
                  <a:ext uri="{FF2B5EF4-FFF2-40B4-BE49-F238E27FC236}">
                    <a16:creationId xmlns:a16="http://schemas.microsoft.com/office/drawing/2014/main" id="{5FF7C4B1-51AD-457D-8EE1-CC6B22A3E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79"/>
                <a:ext cx="1305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5" name="Rectangle 732">
                <a:extLst>
                  <a:ext uri="{FF2B5EF4-FFF2-40B4-BE49-F238E27FC236}">
                    <a16:creationId xmlns:a16="http://schemas.microsoft.com/office/drawing/2014/main" id="{8537DD77-8705-4A13-8B5D-2DEEF9B9A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92"/>
                <a:ext cx="1305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6" name="Rectangle 733">
                <a:extLst>
                  <a:ext uri="{FF2B5EF4-FFF2-40B4-BE49-F238E27FC236}">
                    <a16:creationId xmlns:a16="http://schemas.microsoft.com/office/drawing/2014/main" id="{5E5886EB-89C8-401B-A767-81F33BDB5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08"/>
                <a:ext cx="1305" cy="39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7" name="Rectangle 734">
                <a:extLst>
                  <a:ext uri="{FF2B5EF4-FFF2-40B4-BE49-F238E27FC236}">
                    <a16:creationId xmlns:a16="http://schemas.microsoft.com/office/drawing/2014/main" id="{C7520D2D-D66D-4E77-BAA1-0706F16C7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01"/>
                <a:ext cx="1305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8" name="Rectangle 735">
                <a:extLst>
                  <a:ext uri="{FF2B5EF4-FFF2-40B4-BE49-F238E27FC236}">
                    <a16:creationId xmlns:a16="http://schemas.microsoft.com/office/drawing/2014/main" id="{4EF070D1-8090-448B-9E8A-AB303EF6C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14"/>
                <a:ext cx="1305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29" name="Rectangle 736">
                <a:extLst>
                  <a:ext uri="{FF2B5EF4-FFF2-40B4-BE49-F238E27FC236}">
                    <a16:creationId xmlns:a16="http://schemas.microsoft.com/office/drawing/2014/main" id="{01C78356-9C03-45F7-87C4-0C41D6459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27"/>
                <a:ext cx="1305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0" name="Rectangle 737">
                <a:extLst>
                  <a:ext uri="{FF2B5EF4-FFF2-40B4-BE49-F238E27FC236}">
                    <a16:creationId xmlns:a16="http://schemas.microsoft.com/office/drawing/2014/main" id="{36EE4E6A-0FF2-40D5-BAFE-61FBEB64B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40"/>
                <a:ext cx="1305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1" name="Rectangle 738">
                <a:extLst>
                  <a:ext uri="{FF2B5EF4-FFF2-40B4-BE49-F238E27FC236}">
                    <a16:creationId xmlns:a16="http://schemas.microsoft.com/office/drawing/2014/main" id="{7EABA740-32F2-4C2E-A959-5DCDC96E0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53"/>
                <a:ext cx="1305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2" name="Rectangle 739">
                <a:extLst>
                  <a:ext uri="{FF2B5EF4-FFF2-40B4-BE49-F238E27FC236}">
                    <a16:creationId xmlns:a16="http://schemas.microsoft.com/office/drawing/2014/main" id="{E6F56E0A-1C62-4D1D-8211-EB639E1FA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66"/>
                <a:ext cx="1305" cy="14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3" name="Rectangle 740">
                <a:extLst>
                  <a:ext uri="{FF2B5EF4-FFF2-40B4-BE49-F238E27FC236}">
                    <a16:creationId xmlns:a16="http://schemas.microsoft.com/office/drawing/2014/main" id="{10FF3346-0D6D-4AF0-AB81-98A841BB2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80"/>
                <a:ext cx="1305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4" name="Rectangle 741">
                <a:extLst>
                  <a:ext uri="{FF2B5EF4-FFF2-40B4-BE49-F238E27FC236}">
                    <a16:creationId xmlns:a16="http://schemas.microsoft.com/office/drawing/2014/main" id="{72510732-BE48-4AD4-B3CA-C3E07CEE6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193"/>
                <a:ext cx="1305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5" name="Rectangle 742">
                <a:extLst>
                  <a:ext uri="{FF2B5EF4-FFF2-40B4-BE49-F238E27FC236}">
                    <a16:creationId xmlns:a16="http://schemas.microsoft.com/office/drawing/2014/main" id="{06606441-F669-462E-86CD-0FE894AA3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06"/>
                <a:ext cx="1305" cy="12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6" name="Rectangle 743">
                <a:extLst>
                  <a:ext uri="{FF2B5EF4-FFF2-40B4-BE49-F238E27FC236}">
                    <a16:creationId xmlns:a16="http://schemas.microsoft.com/office/drawing/2014/main" id="{5813126E-9831-4F4E-A4DD-64533491E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18"/>
                <a:ext cx="1305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7" name="Rectangle 744">
                <a:extLst>
                  <a:ext uri="{FF2B5EF4-FFF2-40B4-BE49-F238E27FC236}">
                    <a16:creationId xmlns:a16="http://schemas.microsoft.com/office/drawing/2014/main" id="{671396CB-475D-4DA4-A416-76A467A52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31"/>
                <a:ext cx="1305" cy="14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8" name="Rectangle 745">
                <a:extLst>
                  <a:ext uri="{FF2B5EF4-FFF2-40B4-BE49-F238E27FC236}">
                    <a16:creationId xmlns:a16="http://schemas.microsoft.com/office/drawing/2014/main" id="{8772154F-46FD-4D7C-8FF7-B7699B4C2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45"/>
                <a:ext cx="1305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39" name="Rectangle 746">
                <a:extLst>
                  <a:ext uri="{FF2B5EF4-FFF2-40B4-BE49-F238E27FC236}">
                    <a16:creationId xmlns:a16="http://schemas.microsoft.com/office/drawing/2014/main" id="{7D75672E-233B-4475-9808-F655B8B7F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58"/>
                <a:ext cx="1305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0" name="Rectangle 747">
                <a:extLst>
                  <a:ext uri="{FF2B5EF4-FFF2-40B4-BE49-F238E27FC236}">
                    <a16:creationId xmlns:a16="http://schemas.microsoft.com/office/drawing/2014/main" id="{E0C8B69F-ED57-45AB-9DCD-E500B4A08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71"/>
                <a:ext cx="1305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1" name="Rectangle 748">
                <a:extLst>
                  <a:ext uri="{FF2B5EF4-FFF2-40B4-BE49-F238E27FC236}">
                    <a16:creationId xmlns:a16="http://schemas.microsoft.com/office/drawing/2014/main" id="{15FA72CE-8002-4691-ACC0-B0FBC7A22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84"/>
                <a:ext cx="1305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2" name="Rectangle 749">
                <a:extLst>
                  <a:ext uri="{FF2B5EF4-FFF2-40B4-BE49-F238E27FC236}">
                    <a16:creationId xmlns:a16="http://schemas.microsoft.com/office/drawing/2014/main" id="{5880C8F3-6ECA-4933-8E7B-0E146B987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297"/>
                <a:ext cx="1305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3" name="Rectangle 750">
                <a:extLst>
                  <a:ext uri="{FF2B5EF4-FFF2-40B4-BE49-F238E27FC236}">
                    <a16:creationId xmlns:a16="http://schemas.microsoft.com/office/drawing/2014/main" id="{7ADD49AA-1CDA-4839-A1A9-DBFA01F49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10"/>
                <a:ext cx="1305" cy="12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4" name="Rectangle 751">
                <a:extLst>
                  <a:ext uri="{FF2B5EF4-FFF2-40B4-BE49-F238E27FC236}">
                    <a16:creationId xmlns:a16="http://schemas.microsoft.com/office/drawing/2014/main" id="{45A7E1AE-FD37-4442-8AA0-2AE814687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22"/>
                <a:ext cx="1305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5" name="Rectangle 752">
                <a:extLst>
                  <a:ext uri="{FF2B5EF4-FFF2-40B4-BE49-F238E27FC236}">
                    <a16:creationId xmlns:a16="http://schemas.microsoft.com/office/drawing/2014/main" id="{905E1FA7-A150-4440-BAB9-28BE76250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35"/>
                <a:ext cx="1305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6" name="Rectangle 753">
                <a:extLst>
                  <a:ext uri="{FF2B5EF4-FFF2-40B4-BE49-F238E27FC236}">
                    <a16:creationId xmlns:a16="http://schemas.microsoft.com/office/drawing/2014/main" id="{176E6925-8AF4-42C1-A35A-125E9FCE3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48"/>
                <a:ext cx="1305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7" name="Rectangle 754">
                <a:extLst>
                  <a:ext uri="{FF2B5EF4-FFF2-40B4-BE49-F238E27FC236}">
                    <a16:creationId xmlns:a16="http://schemas.microsoft.com/office/drawing/2014/main" id="{FC2CCBDA-8991-475E-A704-79EFDF885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61"/>
                <a:ext cx="1305" cy="14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8" name="Rectangle 755">
                <a:extLst>
                  <a:ext uri="{FF2B5EF4-FFF2-40B4-BE49-F238E27FC236}">
                    <a16:creationId xmlns:a16="http://schemas.microsoft.com/office/drawing/2014/main" id="{691C003F-AAD3-4E20-B2EF-B56D089EB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75"/>
                <a:ext cx="1305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49" name="Rectangle 756">
                <a:extLst>
                  <a:ext uri="{FF2B5EF4-FFF2-40B4-BE49-F238E27FC236}">
                    <a16:creationId xmlns:a16="http://schemas.microsoft.com/office/drawing/2014/main" id="{96B19B72-49B6-43BF-8A0B-F5556FF57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388"/>
                <a:ext cx="1305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0" name="Rectangle 757">
                <a:extLst>
                  <a:ext uri="{FF2B5EF4-FFF2-40B4-BE49-F238E27FC236}">
                    <a16:creationId xmlns:a16="http://schemas.microsoft.com/office/drawing/2014/main" id="{E292A103-2309-47AE-A9C9-AC2D398A8A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01"/>
                <a:ext cx="1305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1" name="Rectangle 758">
                <a:extLst>
                  <a:ext uri="{FF2B5EF4-FFF2-40B4-BE49-F238E27FC236}">
                    <a16:creationId xmlns:a16="http://schemas.microsoft.com/office/drawing/2014/main" id="{B40B80BC-42E8-486B-BE73-39248C3F5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14"/>
                <a:ext cx="1305" cy="12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2" name="Rectangle 759">
                <a:extLst>
                  <a:ext uri="{FF2B5EF4-FFF2-40B4-BE49-F238E27FC236}">
                    <a16:creationId xmlns:a16="http://schemas.microsoft.com/office/drawing/2014/main" id="{FEA6ACAB-D298-4719-B718-C59BA724F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26"/>
                <a:ext cx="1305" cy="14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3" name="Rectangle 760">
                <a:extLst>
                  <a:ext uri="{FF2B5EF4-FFF2-40B4-BE49-F238E27FC236}">
                    <a16:creationId xmlns:a16="http://schemas.microsoft.com/office/drawing/2014/main" id="{078822AB-E471-472B-A0D6-AD7E043D1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40"/>
                <a:ext cx="1305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4" name="Rectangle 761">
                <a:extLst>
                  <a:ext uri="{FF2B5EF4-FFF2-40B4-BE49-F238E27FC236}">
                    <a16:creationId xmlns:a16="http://schemas.microsoft.com/office/drawing/2014/main" id="{98547BD4-B6CC-4125-81A3-5EED140C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53"/>
                <a:ext cx="1305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5" name="Rectangle 762">
                <a:extLst>
                  <a:ext uri="{FF2B5EF4-FFF2-40B4-BE49-F238E27FC236}">
                    <a16:creationId xmlns:a16="http://schemas.microsoft.com/office/drawing/2014/main" id="{48A033D0-3B1E-4C98-9933-87CD70F83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66"/>
                <a:ext cx="1305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6" name="Rectangle 763">
                <a:extLst>
                  <a:ext uri="{FF2B5EF4-FFF2-40B4-BE49-F238E27FC236}">
                    <a16:creationId xmlns:a16="http://schemas.microsoft.com/office/drawing/2014/main" id="{F2684D97-BBE0-42C2-95DD-84C158342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79"/>
                <a:ext cx="1305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7" name="Rectangle 764">
                <a:extLst>
                  <a:ext uri="{FF2B5EF4-FFF2-40B4-BE49-F238E27FC236}">
                    <a16:creationId xmlns:a16="http://schemas.microsoft.com/office/drawing/2014/main" id="{21E3167F-4726-418A-AA51-9AA14017D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92"/>
                <a:ext cx="1305" cy="6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8" name="Rectangle 765">
                <a:extLst>
                  <a:ext uri="{FF2B5EF4-FFF2-40B4-BE49-F238E27FC236}">
                    <a16:creationId xmlns:a16="http://schemas.microsoft.com/office/drawing/2014/main" id="{D8DF6682-706B-4E0A-B50C-259B2CD6F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92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59" name="Rectangle 766">
                <a:extLst>
                  <a:ext uri="{FF2B5EF4-FFF2-40B4-BE49-F238E27FC236}">
                    <a16:creationId xmlns:a16="http://schemas.microsoft.com/office/drawing/2014/main" id="{6E5B415B-17BB-4156-810F-6EA17416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05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0" name="Rectangle 767">
                <a:extLst>
                  <a:ext uri="{FF2B5EF4-FFF2-40B4-BE49-F238E27FC236}">
                    <a16:creationId xmlns:a16="http://schemas.microsoft.com/office/drawing/2014/main" id="{1DBCDD03-CE60-40CE-8CB2-692960420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18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1" name="Rectangle 768">
                <a:extLst>
                  <a:ext uri="{FF2B5EF4-FFF2-40B4-BE49-F238E27FC236}">
                    <a16:creationId xmlns:a16="http://schemas.microsoft.com/office/drawing/2014/main" id="{F23AD8B9-986F-4E74-8773-0E36BCF7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31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2" name="Rectangle 769">
                <a:extLst>
                  <a:ext uri="{FF2B5EF4-FFF2-40B4-BE49-F238E27FC236}">
                    <a16:creationId xmlns:a16="http://schemas.microsoft.com/office/drawing/2014/main" id="{5F71036A-4E50-4544-ACEC-D5B793B52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44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3" name="Rectangle 770">
                <a:extLst>
                  <a:ext uri="{FF2B5EF4-FFF2-40B4-BE49-F238E27FC236}">
                    <a16:creationId xmlns:a16="http://schemas.microsoft.com/office/drawing/2014/main" id="{4A9410F5-0C6C-42B9-82EF-E8A1FFB9B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57"/>
                <a:ext cx="1394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4" name="Rectangle 771">
                <a:extLst>
                  <a:ext uri="{FF2B5EF4-FFF2-40B4-BE49-F238E27FC236}">
                    <a16:creationId xmlns:a16="http://schemas.microsoft.com/office/drawing/2014/main" id="{C9149272-974F-4570-A551-DF953CF96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7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5" name="Rectangle 772">
                <a:extLst>
                  <a:ext uri="{FF2B5EF4-FFF2-40B4-BE49-F238E27FC236}">
                    <a16:creationId xmlns:a16="http://schemas.microsoft.com/office/drawing/2014/main" id="{9B1A0938-6FD4-4787-99A0-1A4D64174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8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6" name="Rectangle 773">
                <a:extLst>
                  <a:ext uri="{FF2B5EF4-FFF2-40B4-BE49-F238E27FC236}">
                    <a16:creationId xmlns:a16="http://schemas.microsoft.com/office/drawing/2014/main" id="{F8CBB395-B6CE-4134-A25F-94FEDBA78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96"/>
                <a:ext cx="1394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7" name="Rectangle 774">
                <a:extLst>
                  <a:ext uri="{FF2B5EF4-FFF2-40B4-BE49-F238E27FC236}">
                    <a16:creationId xmlns:a16="http://schemas.microsoft.com/office/drawing/2014/main" id="{CB0E1164-24CC-4915-895A-BF2CFCACA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09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8" name="Rectangle 775">
                <a:extLst>
                  <a:ext uri="{FF2B5EF4-FFF2-40B4-BE49-F238E27FC236}">
                    <a16:creationId xmlns:a16="http://schemas.microsoft.com/office/drawing/2014/main" id="{9FE385F2-D1BE-4290-8F44-5196709C2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22"/>
                <a:ext cx="1394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69" name="Rectangle 776">
                <a:extLst>
                  <a:ext uri="{FF2B5EF4-FFF2-40B4-BE49-F238E27FC236}">
                    <a16:creationId xmlns:a16="http://schemas.microsoft.com/office/drawing/2014/main" id="{B5DDB9B4-5A07-4D73-9867-CF2B27B89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3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0" name="Rectangle 777">
                <a:extLst>
                  <a:ext uri="{FF2B5EF4-FFF2-40B4-BE49-F238E27FC236}">
                    <a16:creationId xmlns:a16="http://schemas.microsoft.com/office/drawing/2014/main" id="{4FD35CF0-2F10-4658-BBC7-9CD329772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4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1" name="Rectangle 778">
                <a:extLst>
                  <a:ext uri="{FF2B5EF4-FFF2-40B4-BE49-F238E27FC236}">
                    <a16:creationId xmlns:a16="http://schemas.microsoft.com/office/drawing/2014/main" id="{369D6205-BA5D-4B46-A352-DB1E09227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6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2" name="Rectangle 779">
                <a:extLst>
                  <a:ext uri="{FF2B5EF4-FFF2-40B4-BE49-F238E27FC236}">
                    <a16:creationId xmlns:a16="http://schemas.microsoft.com/office/drawing/2014/main" id="{C7F4B99E-4D57-4E55-A04D-472477353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7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3" name="Rectangle 780">
                <a:extLst>
                  <a:ext uri="{FF2B5EF4-FFF2-40B4-BE49-F238E27FC236}">
                    <a16:creationId xmlns:a16="http://schemas.microsoft.com/office/drawing/2014/main" id="{977CCC21-03C5-49E4-9F29-BCCFC9457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8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4" name="Rectangle 781">
                <a:extLst>
                  <a:ext uri="{FF2B5EF4-FFF2-40B4-BE49-F238E27FC236}">
                    <a16:creationId xmlns:a16="http://schemas.microsoft.com/office/drawing/2014/main" id="{26493921-22EC-409F-B84A-9A1DB6E4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00"/>
                <a:ext cx="1394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5" name="Rectangle 782">
                <a:extLst>
                  <a:ext uri="{FF2B5EF4-FFF2-40B4-BE49-F238E27FC236}">
                    <a16:creationId xmlns:a16="http://schemas.microsoft.com/office/drawing/2014/main" id="{BE429EAB-A6CF-4C44-AFFB-63BF75E8B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13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6" name="Rectangle 783">
                <a:extLst>
                  <a:ext uri="{FF2B5EF4-FFF2-40B4-BE49-F238E27FC236}">
                    <a16:creationId xmlns:a16="http://schemas.microsoft.com/office/drawing/2014/main" id="{CC025ABF-1180-461A-9F79-5E4ED6B02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26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7" name="Rectangle 784">
                <a:extLst>
                  <a:ext uri="{FF2B5EF4-FFF2-40B4-BE49-F238E27FC236}">
                    <a16:creationId xmlns:a16="http://schemas.microsoft.com/office/drawing/2014/main" id="{2574EADB-53D5-4698-927C-DB47E4EEE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39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8" name="Rectangle 785">
                <a:extLst>
                  <a:ext uri="{FF2B5EF4-FFF2-40B4-BE49-F238E27FC236}">
                    <a16:creationId xmlns:a16="http://schemas.microsoft.com/office/drawing/2014/main" id="{ECEB0161-0C1F-45F2-BA81-43C033048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52"/>
                <a:ext cx="1394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79" name="Rectangle 786">
                <a:extLst>
                  <a:ext uri="{FF2B5EF4-FFF2-40B4-BE49-F238E27FC236}">
                    <a16:creationId xmlns:a16="http://schemas.microsoft.com/office/drawing/2014/main" id="{3B113BC6-AC24-43F2-AEA3-D0FC3320E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6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0" name="Rectangle 787">
                <a:extLst>
                  <a:ext uri="{FF2B5EF4-FFF2-40B4-BE49-F238E27FC236}">
                    <a16:creationId xmlns:a16="http://schemas.microsoft.com/office/drawing/2014/main" id="{73DA38D6-D131-4D79-A7D0-485ABC801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7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1" name="Rectangle 788">
                <a:extLst>
                  <a:ext uri="{FF2B5EF4-FFF2-40B4-BE49-F238E27FC236}">
                    <a16:creationId xmlns:a16="http://schemas.microsoft.com/office/drawing/2014/main" id="{FFB6D0B5-0793-4FD0-BDE7-DCA00D44B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9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2" name="Rectangle 789">
                <a:extLst>
                  <a:ext uri="{FF2B5EF4-FFF2-40B4-BE49-F238E27FC236}">
                    <a16:creationId xmlns:a16="http://schemas.microsoft.com/office/drawing/2014/main" id="{444774D1-8502-488D-99E7-CBC82EB36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04"/>
                <a:ext cx="1394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3" name="Rectangle 790">
                <a:extLst>
                  <a:ext uri="{FF2B5EF4-FFF2-40B4-BE49-F238E27FC236}">
                    <a16:creationId xmlns:a16="http://schemas.microsoft.com/office/drawing/2014/main" id="{65CD388E-ACEC-4FAA-8B2F-2B258599D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17"/>
                <a:ext cx="1394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4" name="Rectangle 791">
                <a:extLst>
                  <a:ext uri="{FF2B5EF4-FFF2-40B4-BE49-F238E27FC236}">
                    <a16:creationId xmlns:a16="http://schemas.microsoft.com/office/drawing/2014/main" id="{C19CD5F3-5046-4A00-B6B6-356D01FEA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3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5" name="Rectangle 792">
                <a:extLst>
                  <a:ext uri="{FF2B5EF4-FFF2-40B4-BE49-F238E27FC236}">
                    <a16:creationId xmlns:a16="http://schemas.microsoft.com/office/drawing/2014/main" id="{CECB76E3-E29D-4E3E-8D7A-E288048D9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4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6" name="Rectangle 793">
                <a:extLst>
                  <a:ext uri="{FF2B5EF4-FFF2-40B4-BE49-F238E27FC236}">
                    <a16:creationId xmlns:a16="http://schemas.microsoft.com/office/drawing/2014/main" id="{249C3FDE-3CBC-4512-AF34-4FC56BCA1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5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7" name="Rectangle 794">
                <a:extLst>
                  <a:ext uri="{FF2B5EF4-FFF2-40B4-BE49-F238E27FC236}">
                    <a16:creationId xmlns:a16="http://schemas.microsoft.com/office/drawing/2014/main" id="{46823AF2-FF91-48D7-B95E-8C8E4BF8B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6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8" name="Rectangle 795">
                <a:extLst>
                  <a:ext uri="{FF2B5EF4-FFF2-40B4-BE49-F238E27FC236}">
                    <a16:creationId xmlns:a16="http://schemas.microsoft.com/office/drawing/2014/main" id="{7AA3B8EF-4980-4422-BF47-1439C39F8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82"/>
                <a:ext cx="1394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89" name="Rectangle 796">
                <a:extLst>
                  <a:ext uri="{FF2B5EF4-FFF2-40B4-BE49-F238E27FC236}">
                    <a16:creationId xmlns:a16="http://schemas.microsoft.com/office/drawing/2014/main" id="{85D2213F-5420-4E35-AB7A-68CEE8F44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98"/>
                <a:ext cx="1394" cy="39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0" name="Rectangle 797">
                <a:extLst>
                  <a:ext uri="{FF2B5EF4-FFF2-40B4-BE49-F238E27FC236}">
                    <a16:creationId xmlns:a16="http://schemas.microsoft.com/office/drawing/2014/main" id="{0E248B5D-800C-429F-A625-EDF5717C6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492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1" name="Rectangle 798">
                <a:extLst>
                  <a:ext uri="{FF2B5EF4-FFF2-40B4-BE49-F238E27FC236}">
                    <a16:creationId xmlns:a16="http://schemas.microsoft.com/office/drawing/2014/main" id="{9935BFF4-4493-4044-8F64-B47DDCAD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05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2" name="Rectangle 799">
                <a:extLst>
                  <a:ext uri="{FF2B5EF4-FFF2-40B4-BE49-F238E27FC236}">
                    <a16:creationId xmlns:a16="http://schemas.microsoft.com/office/drawing/2014/main" id="{AB88DA64-167D-4E8F-A941-1B567C793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18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3" name="Rectangle 800">
                <a:extLst>
                  <a:ext uri="{FF2B5EF4-FFF2-40B4-BE49-F238E27FC236}">
                    <a16:creationId xmlns:a16="http://schemas.microsoft.com/office/drawing/2014/main" id="{E763F01C-409F-419E-8763-F8A0E6D80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31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4" name="Rectangle 801">
                <a:extLst>
                  <a:ext uri="{FF2B5EF4-FFF2-40B4-BE49-F238E27FC236}">
                    <a16:creationId xmlns:a16="http://schemas.microsoft.com/office/drawing/2014/main" id="{08D89ACF-2B6B-4524-B692-3549AE6BB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44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5" name="Rectangle 802">
                <a:extLst>
                  <a:ext uri="{FF2B5EF4-FFF2-40B4-BE49-F238E27FC236}">
                    <a16:creationId xmlns:a16="http://schemas.microsoft.com/office/drawing/2014/main" id="{6263FF8B-33E7-4706-8F37-DEFC01C6B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57"/>
                <a:ext cx="1394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6" name="Rectangle 803">
                <a:extLst>
                  <a:ext uri="{FF2B5EF4-FFF2-40B4-BE49-F238E27FC236}">
                    <a16:creationId xmlns:a16="http://schemas.microsoft.com/office/drawing/2014/main" id="{1049A008-4EDA-49F9-8357-9D83CE1DE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7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7" name="Rectangle 804">
                <a:extLst>
                  <a:ext uri="{FF2B5EF4-FFF2-40B4-BE49-F238E27FC236}">
                    <a16:creationId xmlns:a16="http://schemas.microsoft.com/office/drawing/2014/main" id="{F0170F5C-1C7C-4328-B1D6-5C431AE13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8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8" name="Rectangle 805">
                <a:extLst>
                  <a:ext uri="{FF2B5EF4-FFF2-40B4-BE49-F238E27FC236}">
                    <a16:creationId xmlns:a16="http://schemas.microsoft.com/office/drawing/2014/main" id="{7FC2DA3E-C395-4E7A-BEF9-5B0614806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596"/>
                <a:ext cx="1394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099" name="Rectangle 806">
                <a:extLst>
                  <a:ext uri="{FF2B5EF4-FFF2-40B4-BE49-F238E27FC236}">
                    <a16:creationId xmlns:a16="http://schemas.microsoft.com/office/drawing/2014/main" id="{1A1A726F-2C4D-4E30-B090-799C2C734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09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0" name="Rectangle 807">
                <a:extLst>
                  <a:ext uri="{FF2B5EF4-FFF2-40B4-BE49-F238E27FC236}">
                    <a16:creationId xmlns:a16="http://schemas.microsoft.com/office/drawing/2014/main" id="{C3425131-C809-41CD-95AD-62840FA6A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22"/>
                <a:ext cx="1394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9101" name="Rectangle 808">
                <a:extLst>
                  <a:ext uri="{FF2B5EF4-FFF2-40B4-BE49-F238E27FC236}">
                    <a16:creationId xmlns:a16="http://schemas.microsoft.com/office/drawing/2014/main" id="{A17C1BC0-0629-4F1D-9AF0-1A9378DBC7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3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8154" name="Group 809">
              <a:extLst>
                <a:ext uri="{FF2B5EF4-FFF2-40B4-BE49-F238E27FC236}">
                  <a16:creationId xmlns:a16="http://schemas.microsoft.com/office/drawing/2014/main" id="{ACFF4BE9-8196-4E8D-9EFC-458C651C9B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2492"/>
              <a:ext cx="5456" cy="397"/>
              <a:chOff x="126" y="2492"/>
              <a:chExt cx="5456" cy="397"/>
            </a:xfrm>
          </p:grpSpPr>
          <p:sp>
            <p:nvSpPr>
              <p:cNvPr id="48702" name="Rectangle 810">
                <a:extLst>
                  <a:ext uri="{FF2B5EF4-FFF2-40B4-BE49-F238E27FC236}">
                    <a16:creationId xmlns:a16="http://schemas.microsoft.com/office/drawing/2014/main" id="{95D5ABC0-B836-4BEF-BEDF-3DA20E0D3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4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3" name="Rectangle 811">
                <a:extLst>
                  <a:ext uri="{FF2B5EF4-FFF2-40B4-BE49-F238E27FC236}">
                    <a16:creationId xmlns:a16="http://schemas.microsoft.com/office/drawing/2014/main" id="{CD38C22F-B4ED-43F5-BFA0-AC958FD58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6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4" name="Rectangle 812">
                <a:extLst>
                  <a:ext uri="{FF2B5EF4-FFF2-40B4-BE49-F238E27FC236}">
                    <a16:creationId xmlns:a16="http://schemas.microsoft.com/office/drawing/2014/main" id="{02EEE408-BD6A-4B84-A82D-294B19D7B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7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5" name="Rectangle 813">
                <a:extLst>
                  <a:ext uri="{FF2B5EF4-FFF2-40B4-BE49-F238E27FC236}">
                    <a16:creationId xmlns:a16="http://schemas.microsoft.com/office/drawing/2014/main" id="{C3A4B56A-3E8E-4E13-9129-DB06EFC27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68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6" name="Rectangle 814">
                <a:extLst>
                  <a:ext uri="{FF2B5EF4-FFF2-40B4-BE49-F238E27FC236}">
                    <a16:creationId xmlns:a16="http://schemas.microsoft.com/office/drawing/2014/main" id="{8E02AFE7-1998-4C05-83B5-4E0A082CE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00"/>
                <a:ext cx="1394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7" name="Rectangle 815">
                <a:extLst>
                  <a:ext uri="{FF2B5EF4-FFF2-40B4-BE49-F238E27FC236}">
                    <a16:creationId xmlns:a16="http://schemas.microsoft.com/office/drawing/2014/main" id="{5DDDC235-8C15-4D35-9E2F-9F9B56333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13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8" name="Rectangle 816">
                <a:extLst>
                  <a:ext uri="{FF2B5EF4-FFF2-40B4-BE49-F238E27FC236}">
                    <a16:creationId xmlns:a16="http://schemas.microsoft.com/office/drawing/2014/main" id="{88B55FBC-B67A-4C90-BC9F-D35122FB5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26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9" name="Rectangle 817">
                <a:extLst>
                  <a:ext uri="{FF2B5EF4-FFF2-40B4-BE49-F238E27FC236}">
                    <a16:creationId xmlns:a16="http://schemas.microsoft.com/office/drawing/2014/main" id="{635DC9D3-DF14-441F-99CD-7C1C5DA54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39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0" name="Rectangle 818">
                <a:extLst>
                  <a:ext uri="{FF2B5EF4-FFF2-40B4-BE49-F238E27FC236}">
                    <a16:creationId xmlns:a16="http://schemas.microsoft.com/office/drawing/2014/main" id="{4D3F1EC4-0F3A-431C-ADC2-3BDE23198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52"/>
                <a:ext cx="1394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1" name="Rectangle 819">
                <a:extLst>
                  <a:ext uri="{FF2B5EF4-FFF2-40B4-BE49-F238E27FC236}">
                    <a16:creationId xmlns:a16="http://schemas.microsoft.com/office/drawing/2014/main" id="{6BAB768D-3317-4F88-8AB4-86AFBA1EB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6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2" name="Rectangle 820">
                <a:extLst>
                  <a:ext uri="{FF2B5EF4-FFF2-40B4-BE49-F238E27FC236}">
                    <a16:creationId xmlns:a16="http://schemas.microsoft.com/office/drawing/2014/main" id="{C27024D9-66AC-47B6-AFE9-E900B79DE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7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3" name="Rectangle 821">
                <a:extLst>
                  <a:ext uri="{FF2B5EF4-FFF2-40B4-BE49-F238E27FC236}">
                    <a16:creationId xmlns:a16="http://schemas.microsoft.com/office/drawing/2014/main" id="{C9824D9D-7BB0-4E77-B04F-73A7266762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79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4" name="Rectangle 822">
                <a:extLst>
                  <a:ext uri="{FF2B5EF4-FFF2-40B4-BE49-F238E27FC236}">
                    <a16:creationId xmlns:a16="http://schemas.microsoft.com/office/drawing/2014/main" id="{B732C191-6082-403D-8F09-FA335D071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04"/>
                <a:ext cx="1394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5" name="Rectangle 823">
                <a:extLst>
                  <a:ext uri="{FF2B5EF4-FFF2-40B4-BE49-F238E27FC236}">
                    <a16:creationId xmlns:a16="http://schemas.microsoft.com/office/drawing/2014/main" id="{87C2575E-82D3-410E-8B47-1D5FEA35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17"/>
                <a:ext cx="1394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6" name="Rectangle 824">
                <a:extLst>
                  <a:ext uri="{FF2B5EF4-FFF2-40B4-BE49-F238E27FC236}">
                    <a16:creationId xmlns:a16="http://schemas.microsoft.com/office/drawing/2014/main" id="{841662CA-F645-4AD8-BC63-755C469E4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3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7" name="Rectangle 825">
                <a:extLst>
                  <a:ext uri="{FF2B5EF4-FFF2-40B4-BE49-F238E27FC236}">
                    <a16:creationId xmlns:a16="http://schemas.microsoft.com/office/drawing/2014/main" id="{49D97C4F-23AA-4369-83CB-A578000C7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4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8" name="Rectangle 826">
                <a:extLst>
                  <a:ext uri="{FF2B5EF4-FFF2-40B4-BE49-F238E27FC236}">
                    <a16:creationId xmlns:a16="http://schemas.microsoft.com/office/drawing/2014/main" id="{F52AA5DE-794A-42BA-8172-7709FA67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5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19" name="Rectangle 827">
                <a:extLst>
                  <a:ext uri="{FF2B5EF4-FFF2-40B4-BE49-F238E27FC236}">
                    <a16:creationId xmlns:a16="http://schemas.microsoft.com/office/drawing/2014/main" id="{6345BBAC-4001-490C-8818-925139359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6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0" name="Rectangle 828">
                <a:extLst>
                  <a:ext uri="{FF2B5EF4-FFF2-40B4-BE49-F238E27FC236}">
                    <a16:creationId xmlns:a16="http://schemas.microsoft.com/office/drawing/2014/main" id="{25BADEAF-392A-4E7A-8414-9CD1940E8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82"/>
                <a:ext cx="1394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1" name="Rectangle 829">
                <a:extLst>
                  <a:ext uri="{FF2B5EF4-FFF2-40B4-BE49-F238E27FC236}">
                    <a16:creationId xmlns:a16="http://schemas.microsoft.com/office/drawing/2014/main" id="{EE7D70AA-BC02-425F-A7DB-F517A802C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92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2" name="Rectangle 830">
                <a:extLst>
                  <a:ext uri="{FF2B5EF4-FFF2-40B4-BE49-F238E27FC236}">
                    <a16:creationId xmlns:a16="http://schemas.microsoft.com/office/drawing/2014/main" id="{65295A71-03E0-4D31-9967-084136204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05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3" name="Rectangle 831">
                <a:extLst>
                  <a:ext uri="{FF2B5EF4-FFF2-40B4-BE49-F238E27FC236}">
                    <a16:creationId xmlns:a16="http://schemas.microsoft.com/office/drawing/2014/main" id="{ECBE7EAC-DEC8-44DB-A369-803C50C4F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18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4" name="Rectangle 832">
                <a:extLst>
                  <a:ext uri="{FF2B5EF4-FFF2-40B4-BE49-F238E27FC236}">
                    <a16:creationId xmlns:a16="http://schemas.microsoft.com/office/drawing/2014/main" id="{469A7991-0DFE-4098-9AE8-2DD4103E9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31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5" name="Rectangle 833">
                <a:extLst>
                  <a:ext uri="{FF2B5EF4-FFF2-40B4-BE49-F238E27FC236}">
                    <a16:creationId xmlns:a16="http://schemas.microsoft.com/office/drawing/2014/main" id="{B563985B-32BC-49B6-9FC5-09A37908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44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6" name="Rectangle 834">
                <a:extLst>
                  <a:ext uri="{FF2B5EF4-FFF2-40B4-BE49-F238E27FC236}">
                    <a16:creationId xmlns:a16="http://schemas.microsoft.com/office/drawing/2014/main" id="{8FDEADF1-7EDB-429D-B088-8162A85E7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57"/>
                <a:ext cx="1394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7" name="Rectangle 835">
                <a:extLst>
                  <a:ext uri="{FF2B5EF4-FFF2-40B4-BE49-F238E27FC236}">
                    <a16:creationId xmlns:a16="http://schemas.microsoft.com/office/drawing/2014/main" id="{A7A3AF4A-1FC1-4670-AA08-B77DEDC9D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7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8" name="Rectangle 836">
                <a:extLst>
                  <a:ext uri="{FF2B5EF4-FFF2-40B4-BE49-F238E27FC236}">
                    <a16:creationId xmlns:a16="http://schemas.microsoft.com/office/drawing/2014/main" id="{6DB5CC4E-8540-4336-8D77-88914A9D5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8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29" name="Rectangle 837">
                <a:extLst>
                  <a:ext uri="{FF2B5EF4-FFF2-40B4-BE49-F238E27FC236}">
                    <a16:creationId xmlns:a16="http://schemas.microsoft.com/office/drawing/2014/main" id="{7E953DB2-2715-4BA9-A3FC-5EF0F053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96"/>
                <a:ext cx="1394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0" name="Rectangle 838">
                <a:extLst>
                  <a:ext uri="{FF2B5EF4-FFF2-40B4-BE49-F238E27FC236}">
                    <a16:creationId xmlns:a16="http://schemas.microsoft.com/office/drawing/2014/main" id="{C388436F-197C-4D21-B720-93B282D02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09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1" name="Rectangle 839">
                <a:extLst>
                  <a:ext uri="{FF2B5EF4-FFF2-40B4-BE49-F238E27FC236}">
                    <a16:creationId xmlns:a16="http://schemas.microsoft.com/office/drawing/2014/main" id="{960352D0-6396-48E0-AB9B-A897A0728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22"/>
                <a:ext cx="1394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2" name="Rectangle 840">
                <a:extLst>
                  <a:ext uri="{FF2B5EF4-FFF2-40B4-BE49-F238E27FC236}">
                    <a16:creationId xmlns:a16="http://schemas.microsoft.com/office/drawing/2014/main" id="{EE743F63-C9CB-427A-86EB-F74232F86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3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3" name="Rectangle 841">
                <a:extLst>
                  <a:ext uri="{FF2B5EF4-FFF2-40B4-BE49-F238E27FC236}">
                    <a16:creationId xmlns:a16="http://schemas.microsoft.com/office/drawing/2014/main" id="{27EB5395-DD60-4372-A4FA-C037AEC85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4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4" name="Rectangle 842">
                <a:extLst>
                  <a:ext uri="{FF2B5EF4-FFF2-40B4-BE49-F238E27FC236}">
                    <a16:creationId xmlns:a16="http://schemas.microsoft.com/office/drawing/2014/main" id="{50D3B931-629E-4D94-80E2-7E6F804F6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6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5" name="Rectangle 843">
                <a:extLst>
                  <a:ext uri="{FF2B5EF4-FFF2-40B4-BE49-F238E27FC236}">
                    <a16:creationId xmlns:a16="http://schemas.microsoft.com/office/drawing/2014/main" id="{6F959E13-9101-4F9A-B537-FF4CCE337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7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6" name="Rectangle 844">
                <a:extLst>
                  <a:ext uri="{FF2B5EF4-FFF2-40B4-BE49-F238E27FC236}">
                    <a16:creationId xmlns:a16="http://schemas.microsoft.com/office/drawing/2014/main" id="{0E296057-FAF5-4EF3-9B6E-2CD716F44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8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7" name="Rectangle 845">
                <a:extLst>
                  <a:ext uri="{FF2B5EF4-FFF2-40B4-BE49-F238E27FC236}">
                    <a16:creationId xmlns:a16="http://schemas.microsoft.com/office/drawing/2014/main" id="{705A3C07-AC3B-4B55-95EF-094FECB4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00"/>
                <a:ext cx="1394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8" name="Rectangle 846">
                <a:extLst>
                  <a:ext uri="{FF2B5EF4-FFF2-40B4-BE49-F238E27FC236}">
                    <a16:creationId xmlns:a16="http://schemas.microsoft.com/office/drawing/2014/main" id="{4B4CECCC-2AA6-48F9-BD35-F4BBA2B723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13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39" name="Rectangle 847">
                <a:extLst>
                  <a:ext uri="{FF2B5EF4-FFF2-40B4-BE49-F238E27FC236}">
                    <a16:creationId xmlns:a16="http://schemas.microsoft.com/office/drawing/2014/main" id="{73787064-ED81-4072-9D36-0B33F788A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26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0" name="Rectangle 848">
                <a:extLst>
                  <a:ext uri="{FF2B5EF4-FFF2-40B4-BE49-F238E27FC236}">
                    <a16:creationId xmlns:a16="http://schemas.microsoft.com/office/drawing/2014/main" id="{79CEF710-7993-4033-B87D-13C4CD9CE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39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1" name="Rectangle 849">
                <a:extLst>
                  <a:ext uri="{FF2B5EF4-FFF2-40B4-BE49-F238E27FC236}">
                    <a16:creationId xmlns:a16="http://schemas.microsoft.com/office/drawing/2014/main" id="{D49FEA0C-C20C-4855-AEBF-EE18E6BA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52"/>
                <a:ext cx="1394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2" name="Rectangle 850">
                <a:extLst>
                  <a:ext uri="{FF2B5EF4-FFF2-40B4-BE49-F238E27FC236}">
                    <a16:creationId xmlns:a16="http://schemas.microsoft.com/office/drawing/2014/main" id="{8575BDDA-CC52-4E44-A377-3E5BCAD6B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6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3" name="Rectangle 851">
                <a:extLst>
                  <a:ext uri="{FF2B5EF4-FFF2-40B4-BE49-F238E27FC236}">
                    <a16:creationId xmlns:a16="http://schemas.microsoft.com/office/drawing/2014/main" id="{F42D47F7-B3D2-4CD4-8C37-49D0A8DA4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7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4" name="Rectangle 852">
                <a:extLst>
                  <a:ext uri="{FF2B5EF4-FFF2-40B4-BE49-F238E27FC236}">
                    <a16:creationId xmlns:a16="http://schemas.microsoft.com/office/drawing/2014/main" id="{577D6564-D046-488C-83F5-BB781C37E9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9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5" name="Rectangle 853">
                <a:extLst>
                  <a:ext uri="{FF2B5EF4-FFF2-40B4-BE49-F238E27FC236}">
                    <a16:creationId xmlns:a16="http://schemas.microsoft.com/office/drawing/2014/main" id="{EC3DDC69-34BE-402E-9642-36DD9A1C6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04"/>
                <a:ext cx="1394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6" name="Rectangle 854">
                <a:extLst>
                  <a:ext uri="{FF2B5EF4-FFF2-40B4-BE49-F238E27FC236}">
                    <a16:creationId xmlns:a16="http://schemas.microsoft.com/office/drawing/2014/main" id="{5D8FE334-4B8D-4C35-BA4D-BCF415DDF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17"/>
                <a:ext cx="1394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7" name="Rectangle 855">
                <a:extLst>
                  <a:ext uri="{FF2B5EF4-FFF2-40B4-BE49-F238E27FC236}">
                    <a16:creationId xmlns:a16="http://schemas.microsoft.com/office/drawing/2014/main" id="{11B071B0-F744-4A17-B4E5-EB85BB937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3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8" name="Rectangle 856">
                <a:extLst>
                  <a:ext uri="{FF2B5EF4-FFF2-40B4-BE49-F238E27FC236}">
                    <a16:creationId xmlns:a16="http://schemas.microsoft.com/office/drawing/2014/main" id="{D861BB83-AAFD-42EA-9820-719153E04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4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49" name="Rectangle 857">
                <a:extLst>
                  <a:ext uri="{FF2B5EF4-FFF2-40B4-BE49-F238E27FC236}">
                    <a16:creationId xmlns:a16="http://schemas.microsoft.com/office/drawing/2014/main" id="{21F4AD4A-ECCA-49E3-95E0-C28E132AF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5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0" name="Rectangle 858">
                <a:extLst>
                  <a:ext uri="{FF2B5EF4-FFF2-40B4-BE49-F238E27FC236}">
                    <a16:creationId xmlns:a16="http://schemas.microsoft.com/office/drawing/2014/main" id="{9E146F2C-824F-484F-9F6C-E7008A705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6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1" name="Rectangle 859">
                <a:extLst>
                  <a:ext uri="{FF2B5EF4-FFF2-40B4-BE49-F238E27FC236}">
                    <a16:creationId xmlns:a16="http://schemas.microsoft.com/office/drawing/2014/main" id="{E20B08DE-B8D4-43CD-977E-1415CBBDE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82"/>
                <a:ext cx="1394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2" name="Rectangle 860">
                <a:extLst>
                  <a:ext uri="{FF2B5EF4-FFF2-40B4-BE49-F238E27FC236}">
                    <a16:creationId xmlns:a16="http://schemas.microsoft.com/office/drawing/2014/main" id="{A7BB091A-95E4-43CB-AA77-65C59FD71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98"/>
                <a:ext cx="1394" cy="39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3" name="Rectangle 861">
                <a:extLst>
                  <a:ext uri="{FF2B5EF4-FFF2-40B4-BE49-F238E27FC236}">
                    <a16:creationId xmlns:a16="http://schemas.microsoft.com/office/drawing/2014/main" id="{B31BC822-2C88-4B9F-8D95-329059021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492"/>
                <a:ext cx="1394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4" name="Rectangle 862">
                <a:extLst>
                  <a:ext uri="{FF2B5EF4-FFF2-40B4-BE49-F238E27FC236}">
                    <a16:creationId xmlns:a16="http://schemas.microsoft.com/office/drawing/2014/main" id="{9494B94E-5BF5-4A45-AEF5-2335CC59F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05"/>
                <a:ext cx="1394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5" name="Rectangle 863">
                <a:extLst>
                  <a:ext uri="{FF2B5EF4-FFF2-40B4-BE49-F238E27FC236}">
                    <a16:creationId xmlns:a16="http://schemas.microsoft.com/office/drawing/2014/main" id="{FEDA49FC-845E-494B-8800-1EA66DC1FB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18"/>
                <a:ext cx="1394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6" name="Rectangle 864">
                <a:extLst>
                  <a:ext uri="{FF2B5EF4-FFF2-40B4-BE49-F238E27FC236}">
                    <a16:creationId xmlns:a16="http://schemas.microsoft.com/office/drawing/2014/main" id="{3FCB9416-0F2D-4D6A-9BA1-2E448D7B1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31"/>
                <a:ext cx="1394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7" name="Rectangle 865">
                <a:extLst>
                  <a:ext uri="{FF2B5EF4-FFF2-40B4-BE49-F238E27FC236}">
                    <a16:creationId xmlns:a16="http://schemas.microsoft.com/office/drawing/2014/main" id="{F30477E3-CF52-47DD-8A87-6B6DE89CB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44"/>
                <a:ext cx="1394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8" name="Rectangle 866">
                <a:extLst>
                  <a:ext uri="{FF2B5EF4-FFF2-40B4-BE49-F238E27FC236}">
                    <a16:creationId xmlns:a16="http://schemas.microsoft.com/office/drawing/2014/main" id="{83A8F06D-5291-4225-B96A-0D8EC65C8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57"/>
                <a:ext cx="1394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59" name="Rectangle 867">
                <a:extLst>
                  <a:ext uri="{FF2B5EF4-FFF2-40B4-BE49-F238E27FC236}">
                    <a16:creationId xmlns:a16="http://schemas.microsoft.com/office/drawing/2014/main" id="{A7EF9005-DE72-499E-84C5-6F0B15533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70"/>
                <a:ext cx="1394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0" name="Rectangle 868">
                <a:extLst>
                  <a:ext uri="{FF2B5EF4-FFF2-40B4-BE49-F238E27FC236}">
                    <a16:creationId xmlns:a16="http://schemas.microsoft.com/office/drawing/2014/main" id="{A835B29B-3AF2-4531-AFD4-CB27BD31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83"/>
                <a:ext cx="1394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1" name="Rectangle 869">
                <a:extLst>
                  <a:ext uri="{FF2B5EF4-FFF2-40B4-BE49-F238E27FC236}">
                    <a16:creationId xmlns:a16="http://schemas.microsoft.com/office/drawing/2014/main" id="{1C1C4278-48B5-423D-AD44-8E2A58884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596"/>
                <a:ext cx="1394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2" name="Rectangle 870">
                <a:extLst>
                  <a:ext uri="{FF2B5EF4-FFF2-40B4-BE49-F238E27FC236}">
                    <a16:creationId xmlns:a16="http://schemas.microsoft.com/office/drawing/2014/main" id="{B407761F-4EB5-4450-B93A-4E9D6A15C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09"/>
                <a:ext cx="1394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3" name="Rectangle 871">
                <a:extLst>
                  <a:ext uri="{FF2B5EF4-FFF2-40B4-BE49-F238E27FC236}">
                    <a16:creationId xmlns:a16="http://schemas.microsoft.com/office/drawing/2014/main" id="{4F60F6A8-6D74-40E3-8443-A2BDDB0B5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22"/>
                <a:ext cx="1394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4" name="Rectangle 872">
                <a:extLst>
                  <a:ext uri="{FF2B5EF4-FFF2-40B4-BE49-F238E27FC236}">
                    <a16:creationId xmlns:a16="http://schemas.microsoft.com/office/drawing/2014/main" id="{BD3B21C2-528C-4036-9C66-CCD042FE0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35"/>
                <a:ext cx="1394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5" name="Rectangle 873">
                <a:extLst>
                  <a:ext uri="{FF2B5EF4-FFF2-40B4-BE49-F238E27FC236}">
                    <a16:creationId xmlns:a16="http://schemas.microsoft.com/office/drawing/2014/main" id="{DC168463-B53C-417B-A4D7-A7AF19027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48"/>
                <a:ext cx="1394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6" name="Rectangle 874">
                <a:extLst>
                  <a:ext uri="{FF2B5EF4-FFF2-40B4-BE49-F238E27FC236}">
                    <a16:creationId xmlns:a16="http://schemas.microsoft.com/office/drawing/2014/main" id="{F5950426-67F9-484B-9404-613D7D7AA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61"/>
                <a:ext cx="1394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7" name="Rectangle 875">
                <a:extLst>
                  <a:ext uri="{FF2B5EF4-FFF2-40B4-BE49-F238E27FC236}">
                    <a16:creationId xmlns:a16="http://schemas.microsoft.com/office/drawing/2014/main" id="{24BDBB03-D2E2-45F4-A5EC-77035CF5A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74"/>
                <a:ext cx="1394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8" name="Rectangle 876">
                <a:extLst>
                  <a:ext uri="{FF2B5EF4-FFF2-40B4-BE49-F238E27FC236}">
                    <a16:creationId xmlns:a16="http://schemas.microsoft.com/office/drawing/2014/main" id="{47F6B498-EC83-43EA-9965-6A39A23D3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687"/>
                <a:ext cx="1394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69" name="Rectangle 877">
                <a:extLst>
                  <a:ext uri="{FF2B5EF4-FFF2-40B4-BE49-F238E27FC236}">
                    <a16:creationId xmlns:a16="http://schemas.microsoft.com/office/drawing/2014/main" id="{0FE84B85-8A82-45F3-AB66-AEA72AA51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00"/>
                <a:ext cx="1394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0" name="Rectangle 878">
                <a:extLst>
                  <a:ext uri="{FF2B5EF4-FFF2-40B4-BE49-F238E27FC236}">
                    <a16:creationId xmlns:a16="http://schemas.microsoft.com/office/drawing/2014/main" id="{FB00D5F6-2FEA-4551-B219-27C539E09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13"/>
                <a:ext cx="1394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1" name="Rectangle 879">
                <a:extLst>
                  <a:ext uri="{FF2B5EF4-FFF2-40B4-BE49-F238E27FC236}">
                    <a16:creationId xmlns:a16="http://schemas.microsoft.com/office/drawing/2014/main" id="{5EF95448-6545-4384-A585-AEE976A1C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26"/>
                <a:ext cx="1394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2" name="Rectangle 880">
                <a:extLst>
                  <a:ext uri="{FF2B5EF4-FFF2-40B4-BE49-F238E27FC236}">
                    <a16:creationId xmlns:a16="http://schemas.microsoft.com/office/drawing/2014/main" id="{28061376-34BE-4E8A-BFBD-1A43B4F2C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39"/>
                <a:ext cx="1394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3" name="Rectangle 881">
                <a:extLst>
                  <a:ext uri="{FF2B5EF4-FFF2-40B4-BE49-F238E27FC236}">
                    <a16:creationId xmlns:a16="http://schemas.microsoft.com/office/drawing/2014/main" id="{2D99B15F-D587-440F-8099-3DCF14DAB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52"/>
                <a:ext cx="1394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4" name="Rectangle 882">
                <a:extLst>
                  <a:ext uri="{FF2B5EF4-FFF2-40B4-BE49-F238E27FC236}">
                    <a16:creationId xmlns:a16="http://schemas.microsoft.com/office/drawing/2014/main" id="{9B87F316-445E-4E52-AFDA-BE97F6FE4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65"/>
                <a:ext cx="1394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5" name="Rectangle 883">
                <a:extLst>
                  <a:ext uri="{FF2B5EF4-FFF2-40B4-BE49-F238E27FC236}">
                    <a16:creationId xmlns:a16="http://schemas.microsoft.com/office/drawing/2014/main" id="{EEF3A817-5658-4E8C-9106-311379B71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78"/>
                <a:ext cx="1394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6" name="Rectangle 884">
                <a:extLst>
                  <a:ext uri="{FF2B5EF4-FFF2-40B4-BE49-F238E27FC236}">
                    <a16:creationId xmlns:a16="http://schemas.microsoft.com/office/drawing/2014/main" id="{29AA1C62-BAE9-4A4A-96FF-D3904AF6A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791"/>
                <a:ext cx="1394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7" name="Rectangle 885">
                <a:extLst>
                  <a:ext uri="{FF2B5EF4-FFF2-40B4-BE49-F238E27FC236}">
                    <a16:creationId xmlns:a16="http://schemas.microsoft.com/office/drawing/2014/main" id="{319817FF-5EF6-4B0E-B3E8-D0E65D22D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04"/>
                <a:ext cx="1394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8" name="Rectangle 886">
                <a:extLst>
                  <a:ext uri="{FF2B5EF4-FFF2-40B4-BE49-F238E27FC236}">
                    <a16:creationId xmlns:a16="http://schemas.microsoft.com/office/drawing/2014/main" id="{670C6275-FBA6-47D5-858E-E7AB5E0BA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17"/>
                <a:ext cx="1394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79" name="Rectangle 887">
                <a:extLst>
                  <a:ext uri="{FF2B5EF4-FFF2-40B4-BE49-F238E27FC236}">
                    <a16:creationId xmlns:a16="http://schemas.microsoft.com/office/drawing/2014/main" id="{C7CC864D-6EA3-4B1A-9F25-1AFD4C747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30"/>
                <a:ext cx="1394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0" name="Rectangle 888">
                <a:extLst>
                  <a:ext uri="{FF2B5EF4-FFF2-40B4-BE49-F238E27FC236}">
                    <a16:creationId xmlns:a16="http://schemas.microsoft.com/office/drawing/2014/main" id="{254AFF9C-6B39-405B-9862-B9F6672DEF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43"/>
                <a:ext cx="1394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1" name="Rectangle 889">
                <a:extLst>
                  <a:ext uri="{FF2B5EF4-FFF2-40B4-BE49-F238E27FC236}">
                    <a16:creationId xmlns:a16="http://schemas.microsoft.com/office/drawing/2014/main" id="{5B9F77E7-913E-484F-8E34-D00767091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56"/>
                <a:ext cx="1394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2" name="Rectangle 890">
                <a:extLst>
                  <a:ext uri="{FF2B5EF4-FFF2-40B4-BE49-F238E27FC236}">
                    <a16:creationId xmlns:a16="http://schemas.microsoft.com/office/drawing/2014/main" id="{CB32A4E0-733D-474D-97CA-234A62469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69"/>
                <a:ext cx="1394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3" name="Rectangle 891">
                <a:extLst>
                  <a:ext uri="{FF2B5EF4-FFF2-40B4-BE49-F238E27FC236}">
                    <a16:creationId xmlns:a16="http://schemas.microsoft.com/office/drawing/2014/main" id="{0FC70E5A-C54F-4DA8-B9FF-02F3B78B0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82"/>
                <a:ext cx="1394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4" name="Rectangle 892">
                <a:extLst>
                  <a:ext uri="{FF2B5EF4-FFF2-40B4-BE49-F238E27FC236}">
                    <a16:creationId xmlns:a16="http://schemas.microsoft.com/office/drawing/2014/main" id="{D01683A5-22B1-4539-A2B8-0AB61F344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92"/>
                <a:ext cx="1363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5" name="Rectangle 893">
                <a:extLst>
                  <a:ext uri="{FF2B5EF4-FFF2-40B4-BE49-F238E27FC236}">
                    <a16:creationId xmlns:a16="http://schemas.microsoft.com/office/drawing/2014/main" id="{02736E2B-4F3D-4E26-A2B4-C150C7084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05"/>
                <a:ext cx="1363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6" name="Rectangle 894">
                <a:extLst>
                  <a:ext uri="{FF2B5EF4-FFF2-40B4-BE49-F238E27FC236}">
                    <a16:creationId xmlns:a16="http://schemas.microsoft.com/office/drawing/2014/main" id="{B3038CAE-7459-4C01-AF92-172862DA2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18"/>
                <a:ext cx="1363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7" name="Rectangle 895">
                <a:extLst>
                  <a:ext uri="{FF2B5EF4-FFF2-40B4-BE49-F238E27FC236}">
                    <a16:creationId xmlns:a16="http://schemas.microsoft.com/office/drawing/2014/main" id="{4FF7AA04-A557-4C6A-8849-1FEED780B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31"/>
                <a:ext cx="1363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8" name="Rectangle 896">
                <a:extLst>
                  <a:ext uri="{FF2B5EF4-FFF2-40B4-BE49-F238E27FC236}">
                    <a16:creationId xmlns:a16="http://schemas.microsoft.com/office/drawing/2014/main" id="{E80010AA-0B4D-4F70-9CA7-6E7A94D2B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44"/>
                <a:ext cx="1363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89" name="Rectangle 897">
                <a:extLst>
                  <a:ext uri="{FF2B5EF4-FFF2-40B4-BE49-F238E27FC236}">
                    <a16:creationId xmlns:a16="http://schemas.microsoft.com/office/drawing/2014/main" id="{4C66985D-A1CE-466C-9920-0CBAEEF23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57"/>
                <a:ext cx="1363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0" name="Rectangle 898">
                <a:extLst>
                  <a:ext uri="{FF2B5EF4-FFF2-40B4-BE49-F238E27FC236}">
                    <a16:creationId xmlns:a16="http://schemas.microsoft.com/office/drawing/2014/main" id="{50A9BD74-F716-445E-B659-58584FE2A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70"/>
                <a:ext cx="1363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1" name="Rectangle 899">
                <a:extLst>
                  <a:ext uri="{FF2B5EF4-FFF2-40B4-BE49-F238E27FC236}">
                    <a16:creationId xmlns:a16="http://schemas.microsoft.com/office/drawing/2014/main" id="{02BEBA39-0144-4CF6-B0DD-B6DB1A7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83"/>
                <a:ext cx="1363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2" name="Rectangle 900">
                <a:extLst>
                  <a:ext uri="{FF2B5EF4-FFF2-40B4-BE49-F238E27FC236}">
                    <a16:creationId xmlns:a16="http://schemas.microsoft.com/office/drawing/2014/main" id="{15379E18-3D02-4CB2-9998-EF4951955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96"/>
                <a:ext cx="1363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3" name="Rectangle 901">
                <a:extLst>
                  <a:ext uri="{FF2B5EF4-FFF2-40B4-BE49-F238E27FC236}">
                    <a16:creationId xmlns:a16="http://schemas.microsoft.com/office/drawing/2014/main" id="{C573A967-6F19-4D0D-81DE-3105C537D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09"/>
                <a:ext cx="1363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4" name="Rectangle 902">
                <a:extLst>
                  <a:ext uri="{FF2B5EF4-FFF2-40B4-BE49-F238E27FC236}">
                    <a16:creationId xmlns:a16="http://schemas.microsoft.com/office/drawing/2014/main" id="{193B3F3B-AB37-4421-BE69-F157EAC4A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22"/>
                <a:ext cx="1363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5" name="Rectangle 903">
                <a:extLst>
                  <a:ext uri="{FF2B5EF4-FFF2-40B4-BE49-F238E27FC236}">
                    <a16:creationId xmlns:a16="http://schemas.microsoft.com/office/drawing/2014/main" id="{9AFBCA9A-E369-47F0-AE1B-BA1C691B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35"/>
                <a:ext cx="1363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6" name="Rectangle 904">
                <a:extLst>
                  <a:ext uri="{FF2B5EF4-FFF2-40B4-BE49-F238E27FC236}">
                    <a16:creationId xmlns:a16="http://schemas.microsoft.com/office/drawing/2014/main" id="{3125253A-CF45-4603-9A06-924D2DBE6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48"/>
                <a:ext cx="1363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7" name="Rectangle 905">
                <a:extLst>
                  <a:ext uri="{FF2B5EF4-FFF2-40B4-BE49-F238E27FC236}">
                    <a16:creationId xmlns:a16="http://schemas.microsoft.com/office/drawing/2014/main" id="{7A700194-26D5-4D0A-B9B2-F52FB621D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61"/>
                <a:ext cx="1363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8" name="Rectangle 906">
                <a:extLst>
                  <a:ext uri="{FF2B5EF4-FFF2-40B4-BE49-F238E27FC236}">
                    <a16:creationId xmlns:a16="http://schemas.microsoft.com/office/drawing/2014/main" id="{F99D46D6-DBF9-4C68-BDF5-4C7695D97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74"/>
                <a:ext cx="1363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99" name="Rectangle 907">
                <a:extLst>
                  <a:ext uri="{FF2B5EF4-FFF2-40B4-BE49-F238E27FC236}">
                    <a16:creationId xmlns:a16="http://schemas.microsoft.com/office/drawing/2014/main" id="{93E512C8-2EFD-4645-B8C2-A68301723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87"/>
                <a:ext cx="1363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0" name="Rectangle 908">
                <a:extLst>
                  <a:ext uri="{FF2B5EF4-FFF2-40B4-BE49-F238E27FC236}">
                    <a16:creationId xmlns:a16="http://schemas.microsoft.com/office/drawing/2014/main" id="{28194F3F-D577-49D6-BE67-0AC97088C3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00"/>
                <a:ext cx="1363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1" name="Rectangle 909">
                <a:extLst>
                  <a:ext uri="{FF2B5EF4-FFF2-40B4-BE49-F238E27FC236}">
                    <a16:creationId xmlns:a16="http://schemas.microsoft.com/office/drawing/2014/main" id="{F500A96C-E310-4698-A365-4DAEEBF48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13"/>
                <a:ext cx="1363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2" name="Rectangle 910">
                <a:extLst>
                  <a:ext uri="{FF2B5EF4-FFF2-40B4-BE49-F238E27FC236}">
                    <a16:creationId xmlns:a16="http://schemas.microsoft.com/office/drawing/2014/main" id="{DCCA11C2-0DA5-4F87-BF9F-3B5281F32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26"/>
                <a:ext cx="1363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3" name="Rectangle 911">
                <a:extLst>
                  <a:ext uri="{FF2B5EF4-FFF2-40B4-BE49-F238E27FC236}">
                    <a16:creationId xmlns:a16="http://schemas.microsoft.com/office/drawing/2014/main" id="{84E58039-4B2F-4799-869A-3D669FBA1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39"/>
                <a:ext cx="1363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4" name="Rectangle 912">
                <a:extLst>
                  <a:ext uri="{FF2B5EF4-FFF2-40B4-BE49-F238E27FC236}">
                    <a16:creationId xmlns:a16="http://schemas.microsoft.com/office/drawing/2014/main" id="{BEE55C8D-0F43-4564-BC87-FA386275A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52"/>
                <a:ext cx="1363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5" name="Rectangle 913">
                <a:extLst>
                  <a:ext uri="{FF2B5EF4-FFF2-40B4-BE49-F238E27FC236}">
                    <a16:creationId xmlns:a16="http://schemas.microsoft.com/office/drawing/2014/main" id="{AB348AE5-1D99-4200-A9C1-84D4E7F01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65"/>
                <a:ext cx="1363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6" name="Rectangle 914">
                <a:extLst>
                  <a:ext uri="{FF2B5EF4-FFF2-40B4-BE49-F238E27FC236}">
                    <a16:creationId xmlns:a16="http://schemas.microsoft.com/office/drawing/2014/main" id="{0024FEA8-EEA4-40EC-AE6C-2631F1B90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78"/>
                <a:ext cx="1363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7" name="Rectangle 915">
                <a:extLst>
                  <a:ext uri="{FF2B5EF4-FFF2-40B4-BE49-F238E27FC236}">
                    <a16:creationId xmlns:a16="http://schemas.microsoft.com/office/drawing/2014/main" id="{C3EE8368-9F3B-487E-90D4-7A642489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91"/>
                <a:ext cx="1363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8" name="Rectangle 916">
                <a:extLst>
                  <a:ext uri="{FF2B5EF4-FFF2-40B4-BE49-F238E27FC236}">
                    <a16:creationId xmlns:a16="http://schemas.microsoft.com/office/drawing/2014/main" id="{7EEDD945-B0F8-4E90-99EE-D172928D6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04"/>
                <a:ext cx="1363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09" name="Rectangle 917">
                <a:extLst>
                  <a:ext uri="{FF2B5EF4-FFF2-40B4-BE49-F238E27FC236}">
                    <a16:creationId xmlns:a16="http://schemas.microsoft.com/office/drawing/2014/main" id="{D11C4488-DA09-4275-9D43-7E2F6600E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17"/>
                <a:ext cx="1363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0" name="Rectangle 918">
                <a:extLst>
                  <a:ext uri="{FF2B5EF4-FFF2-40B4-BE49-F238E27FC236}">
                    <a16:creationId xmlns:a16="http://schemas.microsoft.com/office/drawing/2014/main" id="{910874D5-1269-4F05-A546-9F213DC00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30"/>
                <a:ext cx="1363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1" name="Rectangle 919">
                <a:extLst>
                  <a:ext uri="{FF2B5EF4-FFF2-40B4-BE49-F238E27FC236}">
                    <a16:creationId xmlns:a16="http://schemas.microsoft.com/office/drawing/2014/main" id="{7D38E249-FEC6-4FF9-8A21-630074708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43"/>
                <a:ext cx="1363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2" name="Rectangle 920">
                <a:extLst>
                  <a:ext uri="{FF2B5EF4-FFF2-40B4-BE49-F238E27FC236}">
                    <a16:creationId xmlns:a16="http://schemas.microsoft.com/office/drawing/2014/main" id="{50A914A3-6729-4210-9CE6-4D8C4B445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56"/>
                <a:ext cx="1363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3" name="Rectangle 921">
                <a:extLst>
                  <a:ext uri="{FF2B5EF4-FFF2-40B4-BE49-F238E27FC236}">
                    <a16:creationId xmlns:a16="http://schemas.microsoft.com/office/drawing/2014/main" id="{6D604153-24DD-4169-93D3-50670637A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69"/>
                <a:ext cx="1363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4" name="Rectangle 922">
                <a:extLst>
                  <a:ext uri="{FF2B5EF4-FFF2-40B4-BE49-F238E27FC236}">
                    <a16:creationId xmlns:a16="http://schemas.microsoft.com/office/drawing/2014/main" id="{F72ACC78-0D58-4232-8F28-1D33ABD9B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82"/>
                <a:ext cx="1363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5" name="Rectangle 923">
                <a:extLst>
                  <a:ext uri="{FF2B5EF4-FFF2-40B4-BE49-F238E27FC236}">
                    <a16:creationId xmlns:a16="http://schemas.microsoft.com/office/drawing/2014/main" id="{D32CBC86-982B-4737-9B90-19017BFAC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98"/>
                <a:ext cx="1363" cy="39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6" name="Rectangle 924">
                <a:extLst>
                  <a:ext uri="{FF2B5EF4-FFF2-40B4-BE49-F238E27FC236}">
                    <a16:creationId xmlns:a16="http://schemas.microsoft.com/office/drawing/2014/main" id="{16C0CFF7-CAD7-4C0D-B263-03C61DD69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492"/>
                <a:ext cx="1363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7" name="Rectangle 925">
                <a:extLst>
                  <a:ext uri="{FF2B5EF4-FFF2-40B4-BE49-F238E27FC236}">
                    <a16:creationId xmlns:a16="http://schemas.microsoft.com/office/drawing/2014/main" id="{E2FBFD7D-C15B-47EF-AEC0-7FDEDF759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05"/>
                <a:ext cx="1363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8" name="Rectangle 926">
                <a:extLst>
                  <a:ext uri="{FF2B5EF4-FFF2-40B4-BE49-F238E27FC236}">
                    <a16:creationId xmlns:a16="http://schemas.microsoft.com/office/drawing/2014/main" id="{83AE8378-E4FE-473F-98E7-031A1593A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18"/>
                <a:ext cx="1363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19" name="Rectangle 927">
                <a:extLst>
                  <a:ext uri="{FF2B5EF4-FFF2-40B4-BE49-F238E27FC236}">
                    <a16:creationId xmlns:a16="http://schemas.microsoft.com/office/drawing/2014/main" id="{9BE29868-7470-4CA5-B86C-D7CB18535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31"/>
                <a:ext cx="1363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0" name="Rectangle 928">
                <a:extLst>
                  <a:ext uri="{FF2B5EF4-FFF2-40B4-BE49-F238E27FC236}">
                    <a16:creationId xmlns:a16="http://schemas.microsoft.com/office/drawing/2014/main" id="{FA7F6137-354B-4ED4-ACA1-AC4353F7F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44"/>
                <a:ext cx="1363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1" name="Rectangle 929">
                <a:extLst>
                  <a:ext uri="{FF2B5EF4-FFF2-40B4-BE49-F238E27FC236}">
                    <a16:creationId xmlns:a16="http://schemas.microsoft.com/office/drawing/2014/main" id="{18DE38F2-335F-4D94-AAD3-9F3AC0161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57"/>
                <a:ext cx="1363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2" name="Rectangle 930">
                <a:extLst>
                  <a:ext uri="{FF2B5EF4-FFF2-40B4-BE49-F238E27FC236}">
                    <a16:creationId xmlns:a16="http://schemas.microsoft.com/office/drawing/2014/main" id="{2798E6E8-6AB5-4255-AC9E-F432FDC22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70"/>
                <a:ext cx="1363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3" name="Rectangle 931">
                <a:extLst>
                  <a:ext uri="{FF2B5EF4-FFF2-40B4-BE49-F238E27FC236}">
                    <a16:creationId xmlns:a16="http://schemas.microsoft.com/office/drawing/2014/main" id="{DC335A78-61D7-4F4E-B067-C64ED08E2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83"/>
                <a:ext cx="1363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4" name="Rectangle 932">
                <a:extLst>
                  <a:ext uri="{FF2B5EF4-FFF2-40B4-BE49-F238E27FC236}">
                    <a16:creationId xmlns:a16="http://schemas.microsoft.com/office/drawing/2014/main" id="{5163D1C1-CBD2-4792-BE73-0FECB6436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596"/>
                <a:ext cx="1363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5" name="Rectangle 933">
                <a:extLst>
                  <a:ext uri="{FF2B5EF4-FFF2-40B4-BE49-F238E27FC236}">
                    <a16:creationId xmlns:a16="http://schemas.microsoft.com/office/drawing/2014/main" id="{6F743482-A557-4723-BA5D-4397B7DB4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09"/>
                <a:ext cx="1363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6" name="Rectangle 934">
                <a:extLst>
                  <a:ext uri="{FF2B5EF4-FFF2-40B4-BE49-F238E27FC236}">
                    <a16:creationId xmlns:a16="http://schemas.microsoft.com/office/drawing/2014/main" id="{F89D9CCC-672D-45A2-8735-28531E188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22"/>
                <a:ext cx="1363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7" name="Rectangle 935">
                <a:extLst>
                  <a:ext uri="{FF2B5EF4-FFF2-40B4-BE49-F238E27FC236}">
                    <a16:creationId xmlns:a16="http://schemas.microsoft.com/office/drawing/2014/main" id="{E5239275-8688-4CC2-9B0D-1575FA535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35"/>
                <a:ext cx="1363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8" name="Rectangle 936">
                <a:extLst>
                  <a:ext uri="{FF2B5EF4-FFF2-40B4-BE49-F238E27FC236}">
                    <a16:creationId xmlns:a16="http://schemas.microsoft.com/office/drawing/2014/main" id="{49FCBE25-F671-40A8-9978-CD14E6C63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48"/>
                <a:ext cx="1363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29" name="Rectangle 937">
                <a:extLst>
                  <a:ext uri="{FF2B5EF4-FFF2-40B4-BE49-F238E27FC236}">
                    <a16:creationId xmlns:a16="http://schemas.microsoft.com/office/drawing/2014/main" id="{E44157FF-177D-4A72-956A-D68DBF1CD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61"/>
                <a:ext cx="1363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0" name="Rectangle 938">
                <a:extLst>
                  <a:ext uri="{FF2B5EF4-FFF2-40B4-BE49-F238E27FC236}">
                    <a16:creationId xmlns:a16="http://schemas.microsoft.com/office/drawing/2014/main" id="{7B021F8B-F117-4CDD-B582-D3D3D1B60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74"/>
                <a:ext cx="1363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1" name="Rectangle 939">
                <a:extLst>
                  <a:ext uri="{FF2B5EF4-FFF2-40B4-BE49-F238E27FC236}">
                    <a16:creationId xmlns:a16="http://schemas.microsoft.com/office/drawing/2014/main" id="{5FF41400-3267-4526-A650-5DFA096D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687"/>
                <a:ext cx="1363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2" name="Rectangle 940">
                <a:extLst>
                  <a:ext uri="{FF2B5EF4-FFF2-40B4-BE49-F238E27FC236}">
                    <a16:creationId xmlns:a16="http://schemas.microsoft.com/office/drawing/2014/main" id="{25C0F162-C6CB-4D62-8FA9-87C8A6767B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00"/>
                <a:ext cx="1363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3" name="Rectangle 941">
                <a:extLst>
                  <a:ext uri="{FF2B5EF4-FFF2-40B4-BE49-F238E27FC236}">
                    <a16:creationId xmlns:a16="http://schemas.microsoft.com/office/drawing/2014/main" id="{D412212F-1E81-4B7E-B9D0-9356B349A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13"/>
                <a:ext cx="1363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4" name="Rectangle 942">
                <a:extLst>
                  <a:ext uri="{FF2B5EF4-FFF2-40B4-BE49-F238E27FC236}">
                    <a16:creationId xmlns:a16="http://schemas.microsoft.com/office/drawing/2014/main" id="{3607D392-47C9-4E4C-BF0C-151FCABE4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26"/>
                <a:ext cx="1363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5" name="Rectangle 943">
                <a:extLst>
                  <a:ext uri="{FF2B5EF4-FFF2-40B4-BE49-F238E27FC236}">
                    <a16:creationId xmlns:a16="http://schemas.microsoft.com/office/drawing/2014/main" id="{3CC6118C-511E-4865-80F2-D474A62F8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39"/>
                <a:ext cx="1363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6" name="Rectangle 944">
                <a:extLst>
                  <a:ext uri="{FF2B5EF4-FFF2-40B4-BE49-F238E27FC236}">
                    <a16:creationId xmlns:a16="http://schemas.microsoft.com/office/drawing/2014/main" id="{F8082D15-30B4-4C5D-82E4-0FABFA1B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52"/>
                <a:ext cx="1363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7" name="Rectangle 945">
                <a:extLst>
                  <a:ext uri="{FF2B5EF4-FFF2-40B4-BE49-F238E27FC236}">
                    <a16:creationId xmlns:a16="http://schemas.microsoft.com/office/drawing/2014/main" id="{872B4E60-A86C-4950-BB89-BB1125A2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65"/>
                <a:ext cx="1363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8" name="Rectangle 946">
                <a:extLst>
                  <a:ext uri="{FF2B5EF4-FFF2-40B4-BE49-F238E27FC236}">
                    <a16:creationId xmlns:a16="http://schemas.microsoft.com/office/drawing/2014/main" id="{FF2D91BA-21A9-400C-9F50-C438D3E73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78"/>
                <a:ext cx="1363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39" name="Rectangle 947">
                <a:extLst>
                  <a:ext uri="{FF2B5EF4-FFF2-40B4-BE49-F238E27FC236}">
                    <a16:creationId xmlns:a16="http://schemas.microsoft.com/office/drawing/2014/main" id="{6D32D776-0AA5-483F-918A-297C14F8C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791"/>
                <a:ext cx="1363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0" name="Rectangle 948">
                <a:extLst>
                  <a:ext uri="{FF2B5EF4-FFF2-40B4-BE49-F238E27FC236}">
                    <a16:creationId xmlns:a16="http://schemas.microsoft.com/office/drawing/2014/main" id="{B86594F8-AE83-4B5E-A131-D215A856E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04"/>
                <a:ext cx="1363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1" name="Rectangle 949">
                <a:extLst>
                  <a:ext uri="{FF2B5EF4-FFF2-40B4-BE49-F238E27FC236}">
                    <a16:creationId xmlns:a16="http://schemas.microsoft.com/office/drawing/2014/main" id="{B717E9D8-9986-4A16-8532-B0191ED65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17"/>
                <a:ext cx="1363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2" name="Rectangle 950">
                <a:extLst>
                  <a:ext uri="{FF2B5EF4-FFF2-40B4-BE49-F238E27FC236}">
                    <a16:creationId xmlns:a16="http://schemas.microsoft.com/office/drawing/2014/main" id="{30A4E252-5649-4AD0-99EB-865D7DB07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30"/>
                <a:ext cx="1363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3" name="Rectangle 951">
                <a:extLst>
                  <a:ext uri="{FF2B5EF4-FFF2-40B4-BE49-F238E27FC236}">
                    <a16:creationId xmlns:a16="http://schemas.microsoft.com/office/drawing/2014/main" id="{8E9F711A-DD66-4BE8-A04C-60472D8D4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43"/>
                <a:ext cx="1363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4" name="Rectangle 952">
                <a:extLst>
                  <a:ext uri="{FF2B5EF4-FFF2-40B4-BE49-F238E27FC236}">
                    <a16:creationId xmlns:a16="http://schemas.microsoft.com/office/drawing/2014/main" id="{7F94D44A-CC48-48C9-91CF-C8BEE99E8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56"/>
                <a:ext cx="1363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5" name="Rectangle 953">
                <a:extLst>
                  <a:ext uri="{FF2B5EF4-FFF2-40B4-BE49-F238E27FC236}">
                    <a16:creationId xmlns:a16="http://schemas.microsoft.com/office/drawing/2014/main" id="{7A8D36E8-48B6-4A61-A926-4AB2B6E6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69"/>
                <a:ext cx="1363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6" name="Rectangle 954">
                <a:extLst>
                  <a:ext uri="{FF2B5EF4-FFF2-40B4-BE49-F238E27FC236}">
                    <a16:creationId xmlns:a16="http://schemas.microsoft.com/office/drawing/2014/main" id="{EB816358-525C-4880-A87C-464A8B0D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82"/>
                <a:ext cx="1363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7" name="Rectangle 955">
                <a:extLst>
                  <a:ext uri="{FF2B5EF4-FFF2-40B4-BE49-F238E27FC236}">
                    <a16:creationId xmlns:a16="http://schemas.microsoft.com/office/drawing/2014/main" id="{16D148E1-236D-4C23-87FC-93D5FBBEE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92"/>
                <a:ext cx="1305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8" name="Rectangle 956">
                <a:extLst>
                  <a:ext uri="{FF2B5EF4-FFF2-40B4-BE49-F238E27FC236}">
                    <a16:creationId xmlns:a16="http://schemas.microsoft.com/office/drawing/2014/main" id="{9257FB5F-B2DC-4093-90ED-A655CFA97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05"/>
                <a:ext cx="1305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49" name="Rectangle 957">
                <a:extLst>
                  <a:ext uri="{FF2B5EF4-FFF2-40B4-BE49-F238E27FC236}">
                    <a16:creationId xmlns:a16="http://schemas.microsoft.com/office/drawing/2014/main" id="{E0E37517-90A3-4C1F-B365-B6B24DD1D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18"/>
                <a:ext cx="1305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0" name="Rectangle 958">
                <a:extLst>
                  <a:ext uri="{FF2B5EF4-FFF2-40B4-BE49-F238E27FC236}">
                    <a16:creationId xmlns:a16="http://schemas.microsoft.com/office/drawing/2014/main" id="{D8BAB23A-8B36-44A1-AEF3-A478D15ED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31"/>
                <a:ext cx="1305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1" name="Rectangle 959">
                <a:extLst>
                  <a:ext uri="{FF2B5EF4-FFF2-40B4-BE49-F238E27FC236}">
                    <a16:creationId xmlns:a16="http://schemas.microsoft.com/office/drawing/2014/main" id="{B23F4B96-497D-4849-8814-D56188BD9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44"/>
                <a:ext cx="1305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2" name="Rectangle 960">
                <a:extLst>
                  <a:ext uri="{FF2B5EF4-FFF2-40B4-BE49-F238E27FC236}">
                    <a16:creationId xmlns:a16="http://schemas.microsoft.com/office/drawing/2014/main" id="{EF74D397-AB73-40C2-9057-F89ED2881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57"/>
                <a:ext cx="1305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3" name="Rectangle 961">
                <a:extLst>
                  <a:ext uri="{FF2B5EF4-FFF2-40B4-BE49-F238E27FC236}">
                    <a16:creationId xmlns:a16="http://schemas.microsoft.com/office/drawing/2014/main" id="{66112366-EFC2-4AF7-87B0-B6D64E609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70"/>
                <a:ext cx="1305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4" name="Rectangle 962">
                <a:extLst>
                  <a:ext uri="{FF2B5EF4-FFF2-40B4-BE49-F238E27FC236}">
                    <a16:creationId xmlns:a16="http://schemas.microsoft.com/office/drawing/2014/main" id="{CE93E46D-C964-458B-B51F-36E5EDE25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83"/>
                <a:ext cx="1305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5" name="Rectangle 963">
                <a:extLst>
                  <a:ext uri="{FF2B5EF4-FFF2-40B4-BE49-F238E27FC236}">
                    <a16:creationId xmlns:a16="http://schemas.microsoft.com/office/drawing/2014/main" id="{FFB44B4E-9229-4BE2-9D46-CAD413D17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96"/>
                <a:ext cx="1305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6" name="Rectangle 964">
                <a:extLst>
                  <a:ext uri="{FF2B5EF4-FFF2-40B4-BE49-F238E27FC236}">
                    <a16:creationId xmlns:a16="http://schemas.microsoft.com/office/drawing/2014/main" id="{CB787FC2-CF4E-4A18-9F28-1BBF9D8DE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09"/>
                <a:ext cx="1305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7" name="Rectangle 965">
                <a:extLst>
                  <a:ext uri="{FF2B5EF4-FFF2-40B4-BE49-F238E27FC236}">
                    <a16:creationId xmlns:a16="http://schemas.microsoft.com/office/drawing/2014/main" id="{8D87156C-C02D-49A5-A0F4-FF43F43ED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22"/>
                <a:ext cx="1305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8" name="Rectangle 966">
                <a:extLst>
                  <a:ext uri="{FF2B5EF4-FFF2-40B4-BE49-F238E27FC236}">
                    <a16:creationId xmlns:a16="http://schemas.microsoft.com/office/drawing/2014/main" id="{CFAC8C3F-FACC-4C0D-9BEA-A5F42C5ED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35"/>
                <a:ext cx="1305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59" name="Rectangle 967">
                <a:extLst>
                  <a:ext uri="{FF2B5EF4-FFF2-40B4-BE49-F238E27FC236}">
                    <a16:creationId xmlns:a16="http://schemas.microsoft.com/office/drawing/2014/main" id="{CD24B220-DFE7-4481-B9E9-0ACBB4F8B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48"/>
                <a:ext cx="1305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0" name="Rectangle 968">
                <a:extLst>
                  <a:ext uri="{FF2B5EF4-FFF2-40B4-BE49-F238E27FC236}">
                    <a16:creationId xmlns:a16="http://schemas.microsoft.com/office/drawing/2014/main" id="{B11C3FDE-3A86-4CCB-8030-E2B14BA6E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61"/>
                <a:ext cx="1305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1" name="Rectangle 969">
                <a:extLst>
                  <a:ext uri="{FF2B5EF4-FFF2-40B4-BE49-F238E27FC236}">
                    <a16:creationId xmlns:a16="http://schemas.microsoft.com/office/drawing/2014/main" id="{AADE8369-A978-464E-9CBB-A3486ED09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74"/>
                <a:ext cx="1305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2" name="Rectangle 970">
                <a:extLst>
                  <a:ext uri="{FF2B5EF4-FFF2-40B4-BE49-F238E27FC236}">
                    <a16:creationId xmlns:a16="http://schemas.microsoft.com/office/drawing/2014/main" id="{0394A8F8-11FD-46D3-991A-F7F0BFDA1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87"/>
                <a:ext cx="1305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3" name="Rectangle 971">
                <a:extLst>
                  <a:ext uri="{FF2B5EF4-FFF2-40B4-BE49-F238E27FC236}">
                    <a16:creationId xmlns:a16="http://schemas.microsoft.com/office/drawing/2014/main" id="{082DB4C8-CBDB-4393-9989-9B4276CEC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00"/>
                <a:ext cx="1305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4" name="Rectangle 972">
                <a:extLst>
                  <a:ext uri="{FF2B5EF4-FFF2-40B4-BE49-F238E27FC236}">
                    <a16:creationId xmlns:a16="http://schemas.microsoft.com/office/drawing/2014/main" id="{2B072AF7-BE07-476F-989A-4E95522A7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13"/>
                <a:ext cx="1305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5" name="Rectangle 973">
                <a:extLst>
                  <a:ext uri="{FF2B5EF4-FFF2-40B4-BE49-F238E27FC236}">
                    <a16:creationId xmlns:a16="http://schemas.microsoft.com/office/drawing/2014/main" id="{DB6AC38E-2840-4CAA-BDAD-A947CC4F9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26"/>
                <a:ext cx="1305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6" name="Rectangle 974">
                <a:extLst>
                  <a:ext uri="{FF2B5EF4-FFF2-40B4-BE49-F238E27FC236}">
                    <a16:creationId xmlns:a16="http://schemas.microsoft.com/office/drawing/2014/main" id="{C40F8234-F74E-4680-85C3-F3D71E5E8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39"/>
                <a:ext cx="1305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7" name="Rectangle 975">
                <a:extLst>
                  <a:ext uri="{FF2B5EF4-FFF2-40B4-BE49-F238E27FC236}">
                    <a16:creationId xmlns:a16="http://schemas.microsoft.com/office/drawing/2014/main" id="{CB34D1CC-90CB-45A1-9888-8289D0DE5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52"/>
                <a:ext cx="1305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8" name="Rectangle 976">
                <a:extLst>
                  <a:ext uri="{FF2B5EF4-FFF2-40B4-BE49-F238E27FC236}">
                    <a16:creationId xmlns:a16="http://schemas.microsoft.com/office/drawing/2014/main" id="{7A3DCF39-B139-4EDE-93C7-536B507CE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65"/>
                <a:ext cx="1305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69" name="Rectangle 977">
                <a:extLst>
                  <a:ext uri="{FF2B5EF4-FFF2-40B4-BE49-F238E27FC236}">
                    <a16:creationId xmlns:a16="http://schemas.microsoft.com/office/drawing/2014/main" id="{722187B2-3F6B-4CFB-AC9A-0E2A7FBBF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78"/>
                <a:ext cx="1305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0" name="Rectangle 978">
                <a:extLst>
                  <a:ext uri="{FF2B5EF4-FFF2-40B4-BE49-F238E27FC236}">
                    <a16:creationId xmlns:a16="http://schemas.microsoft.com/office/drawing/2014/main" id="{C0B72525-03EB-4D2C-A89F-E3EF9DDFE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91"/>
                <a:ext cx="1305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1" name="Rectangle 979">
                <a:extLst>
                  <a:ext uri="{FF2B5EF4-FFF2-40B4-BE49-F238E27FC236}">
                    <a16:creationId xmlns:a16="http://schemas.microsoft.com/office/drawing/2014/main" id="{33E52182-2D74-485F-9419-09301977C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04"/>
                <a:ext cx="1305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2" name="Rectangle 980">
                <a:extLst>
                  <a:ext uri="{FF2B5EF4-FFF2-40B4-BE49-F238E27FC236}">
                    <a16:creationId xmlns:a16="http://schemas.microsoft.com/office/drawing/2014/main" id="{A40E8782-778A-4ACB-BDA9-1207237A12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17"/>
                <a:ext cx="1305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3" name="Rectangle 981">
                <a:extLst>
                  <a:ext uri="{FF2B5EF4-FFF2-40B4-BE49-F238E27FC236}">
                    <a16:creationId xmlns:a16="http://schemas.microsoft.com/office/drawing/2014/main" id="{BB5B0AD1-AD47-4493-A044-E96641FCC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30"/>
                <a:ext cx="1305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4" name="Rectangle 982">
                <a:extLst>
                  <a:ext uri="{FF2B5EF4-FFF2-40B4-BE49-F238E27FC236}">
                    <a16:creationId xmlns:a16="http://schemas.microsoft.com/office/drawing/2014/main" id="{C0BD3A8B-E3E6-4475-97D6-161AFE70D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43"/>
                <a:ext cx="1305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5" name="Rectangle 983">
                <a:extLst>
                  <a:ext uri="{FF2B5EF4-FFF2-40B4-BE49-F238E27FC236}">
                    <a16:creationId xmlns:a16="http://schemas.microsoft.com/office/drawing/2014/main" id="{36C3613C-6231-41CD-AFFF-00EF1296A4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56"/>
                <a:ext cx="1305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6" name="Rectangle 984">
                <a:extLst>
                  <a:ext uri="{FF2B5EF4-FFF2-40B4-BE49-F238E27FC236}">
                    <a16:creationId xmlns:a16="http://schemas.microsoft.com/office/drawing/2014/main" id="{3F28188D-B1A9-4D5E-93FF-71A6E285E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69"/>
                <a:ext cx="1305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7" name="Rectangle 985">
                <a:extLst>
                  <a:ext uri="{FF2B5EF4-FFF2-40B4-BE49-F238E27FC236}">
                    <a16:creationId xmlns:a16="http://schemas.microsoft.com/office/drawing/2014/main" id="{2C78BC5E-C03D-45CC-970D-E8F05AE23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82"/>
                <a:ext cx="1305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8" name="Rectangle 986">
                <a:extLst>
                  <a:ext uri="{FF2B5EF4-FFF2-40B4-BE49-F238E27FC236}">
                    <a16:creationId xmlns:a16="http://schemas.microsoft.com/office/drawing/2014/main" id="{1DC0A725-09CA-406E-BA58-DE0BEA151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98"/>
                <a:ext cx="1305" cy="39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79" name="Rectangle 987">
                <a:extLst>
                  <a:ext uri="{FF2B5EF4-FFF2-40B4-BE49-F238E27FC236}">
                    <a16:creationId xmlns:a16="http://schemas.microsoft.com/office/drawing/2014/main" id="{E2D683DF-504F-456D-B114-E2F25F845E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492"/>
                <a:ext cx="1305" cy="13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0" name="Rectangle 988">
                <a:extLst>
                  <a:ext uri="{FF2B5EF4-FFF2-40B4-BE49-F238E27FC236}">
                    <a16:creationId xmlns:a16="http://schemas.microsoft.com/office/drawing/2014/main" id="{D0C89E87-0884-4648-BBBF-76C846AA4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05"/>
                <a:ext cx="1305" cy="13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1" name="Rectangle 989">
                <a:extLst>
                  <a:ext uri="{FF2B5EF4-FFF2-40B4-BE49-F238E27FC236}">
                    <a16:creationId xmlns:a16="http://schemas.microsoft.com/office/drawing/2014/main" id="{BB6B36D6-8FD0-45BA-8803-4A2BA0BF7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18"/>
                <a:ext cx="1305" cy="13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2" name="Rectangle 990">
                <a:extLst>
                  <a:ext uri="{FF2B5EF4-FFF2-40B4-BE49-F238E27FC236}">
                    <a16:creationId xmlns:a16="http://schemas.microsoft.com/office/drawing/2014/main" id="{27AD812A-11EB-401D-8DB0-4F6F56F78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31"/>
                <a:ext cx="1305" cy="13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3" name="Rectangle 991">
                <a:extLst>
                  <a:ext uri="{FF2B5EF4-FFF2-40B4-BE49-F238E27FC236}">
                    <a16:creationId xmlns:a16="http://schemas.microsoft.com/office/drawing/2014/main" id="{864B6DF9-B843-4EEB-8174-68D5F3AB72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44"/>
                <a:ext cx="1305" cy="13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4" name="Rectangle 992">
                <a:extLst>
                  <a:ext uri="{FF2B5EF4-FFF2-40B4-BE49-F238E27FC236}">
                    <a16:creationId xmlns:a16="http://schemas.microsoft.com/office/drawing/2014/main" id="{96878B52-5B5F-4EC0-9462-30CEA0071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57"/>
                <a:ext cx="1305" cy="13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5" name="Rectangle 993">
                <a:extLst>
                  <a:ext uri="{FF2B5EF4-FFF2-40B4-BE49-F238E27FC236}">
                    <a16:creationId xmlns:a16="http://schemas.microsoft.com/office/drawing/2014/main" id="{AC2D099F-AD6B-4123-A229-776E9C539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70"/>
                <a:ext cx="1305" cy="13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6" name="Rectangle 994">
                <a:extLst>
                  <a:ext uri="{FF2B5EF4-FFF2-40B4-BE49-F238E27FC236}">
                    <a16:creationId xmlns:a16="http://schemas.microsoft.com/office/drawing/2014/main" id="{7031D722-377C-43C2-BF8F-3D3A98077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83"/>
                <a:ext cx="1305" cy="13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7" name="Rectangle 995">
                <a:extLst>
                  <a:ext uri="{FF2B5EF4-FFF2-40B4-BE49-F238E27FC236}">
                    <a16:creationId xmlns:a16="http://schemas.microsoft.com/office/drawing/2014/main" id="{CA15293B-2D2F-4540-89B8-A1D1410B1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596"/>
                <a:ext cx="1305" cy="13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8" name="Rectangle 996">
                <a:extLst>
                  <a:ext uri="{FF2B5EF4-FFF2-40B4-BE49-F238E27FC236}">
                    <a16:creationId xmlns:a16="http://schemas.microsoft.com/office/drawing/2014/main" id="{1A9A9A8E-1330-4AD3-9F9C-63B33A8D6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09"/>
                <a:ext cx="1305" cy="13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89" name="Rectangle 997">
                <a:extLst>
                  <a:ext uri="{FF2B5EF4-FFF2-40B4-BE49-F238E27FC236}">
                    <a16:creationId xmlns:a16="http://schemas.microsoft.com/office/drawing/2014/main" id="{FFA44607-5E11-43E4-A755-98F2EE958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22"/>
                <a:ext cx="1305" cy="13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0" name="Rectangle 998">
                <a:extLst>
                  <a:ext uri="{FF2B5EF4-FFF2-40B4-BE49-F238E27FC236}">
                    <a16:creationId xmlns:a16="http://schemas.microsoft.com/office/drawing/2014/main" id="{4758124F-A5E6-4557-A88D-39465D24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35"/>
                <a:ext cx="1305" cy="13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1" name="Rectangle 999">
                <a:extLst>
                  <a:ext uri="{FF2B5EF4-FFF2-40B4-BE49-F238E27FC236}">
                    <a16:creationId xmlns:a16="http://schemas.microsoft.com/office/drawing/2014/main" id="{97B4E5B8-6C3A-45D5-BB80-24EE27378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48"/>
                <a:ext cx="1305" cy="13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2" name="Rectangle 1000">
                <a:extLst>
                  <a:ext uri="{FF2B5EF4-FFF2-40B4-BE49-F238E27FC236}">
                    <a16:creationId xmlns:a16="http://schemas.microsoft.com/office/drawing/2014/main" id="{12187E25-471F-40FA-9179-97EC0828E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61"/>
                <a:ext cx="1305" cy="13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3" name="Rectangle 1001">
                <a:extLst>
                  <a:ext uri="{FF2B5EF4-FFF2-40B4-BE49-F238E27FC236}">
                    <a16:creationId xmlns:a16="http://schemas.microsoft.com/office/drawing/2014/main" id="{997DA86A-5128-47F0-9729-BD893511E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74"/>
                <a:ext cx="1305" cy="13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4" name="Rectangle 1002">
                <a:extLst>
                  <a:ext uri="{FF2B5EF4-FFF2-40B4-BE49-F238E27FC236}">
                    <a16:creationId xmlns:a16="http://schemas.microsoft.com/office/drawing/2014/main" id="{C06D29F0-5D47-4925-89AC-9606C4C547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687"/>
                <a:ext cx="1305" cy="13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5" name="Rectangle 1003">
                <a:extLst>
                  <a:ext uri="{FF2B5EF4-FFF2-40B4-BE49-F238E27FC236}">
                    <a16:creationId xmlns:a16="http://schemas.microsoft.com/office/drawing/2014/main" id="{407B93C6-9016-4399-BF76-57A544B0C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00"/>
                <a:ext cx="1305" cy="13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6" name="Rectangle 1004">
                <a:extLst>
                  <a:ext uri="{FF2B5EF4-FFF2-40B4-BE49-F238E27FC236}">
                    <a16:creationId xmlns:a16="http://schemas.microsoft.com/office/drawing/2014/main" id="{E410EF1B-4194-4BE4-BEB9-09849526B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13"/>
                <a:ext cx="1305" cy="13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7" name="Rectangle 1005">
                <a:extLst>
                  <a:ext uri="{FF2B5EF4-FFF2-40B4-BE49-F238E27FC236}">
                    <a16:creationId xmlns:a16="http://schemas.microsoft.com/office/drawing/2014/main" id="{36BAD4E5-98A5-448C-B9B9-59A19EE2D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26"/>
                <a:ext cx="1305" cy="13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8" name="Rectangle 1006">
                <a:extLst>
                  <a:ext uri="{FF2B5EF4-FFF2-40B4-BE49-F238E27FC236}">
                    <a16:creationId xmlns:a16="http://schemas.microsoft.com/office/drawing/2014/main" id="{F91DFE9C-A29D-4938-B00A-DF0164BE8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39"/>
                <a:ext cx="1305" cy="13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899" name="Rectangle 1007">
                <a:extLst>
                  <a:ext uri="{FF2B5EF4-FFF2-40B4-BE49-F238E27FC236}">
                    <a16:creationId xmlns:a16="http://schemas.microsoft.com/office/drawing/2014/main" id="{BDCEDCED-CB3B-41F0-B866-0FEDB8F72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52"/>
                <a:ext cx="1305" cy="13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0" name="Rectangle 1008">
                <a:extLst>
                  <a:ext uri="{FF2B5EF4-FFF2-40B4-BE49-F238E27FC236}">
                    <a16:creationId xmlns:a16="http://schemas.microsoft.com/office/drawing/2014/main" id="{7BB2C3BF-B545-4BD9-861A-13DB9BF57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65"/>
                <a:ext cx="1305" cy="13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901" name="Rectangle 1009">
                <a:extLst>
                  <a:ext uri="{FF2B5EF4-FFF2-40B4-BE49-F238E27FC236}">
                    <a16:creationId xmlns:a16="http://schemas.microsoft.com/office/drawing/2014/main" id="{5B2776F0-A6D8-47C0-B283-91A1DA067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78"/>
                <a:ext cx="1305" cy="13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8155" name="Group 1010">
              <a:extLst>
                <a:ext uri="{FF2B5EF4-FFF2-40B4-BE49-F238E27FC236}">
                  <a16:creationId xmlns:a16="http://schemas.microsoft.com/office/drawing/2014/main" id="{BCC8547C-4956-43A9-9297-1826E92A51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2791"/>
              <a:ext cx="5456" cy="582"/>
              <a:chOff x="126" y="2791"/>
              <a:chExt cx="5456" cy="582"/>
            </a:xfrm>
          </p:grpSpPr>
          <p:sp>
            <p:nvSpPr>
              <p:cNvPr id="48502" name="Rectangle 1011">
                <a:extLst>
                  <a:ext uri="{FF2B5EF4-FFF2-40B4-BE49-F238E27FC236}">
                    <a16:creationId xmlns:a16="http://schemas.microsoft.com/office/drawing/2014/main" id="{C664BC6D-CD59-499B-9D4F-A78276B13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791"/>
                <a:ext cx="1305" cy="13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3" name="Rectangle 1012">
                <a:extLst>
                  <a:ext uri="{FF2B5EF4-FFF2-40B4-BE49-F238E27FC236}">
                    <a16:creationId xmlns:a16="http://schemas.microsoft.com/office/drawing/2014/main" id="{9B3B5411-CD54-490F-A44B-CE81F352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04"/>
                <a:ext cx="1305" cy="13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4" name="Rectangle 1013">
                <a:extLst>
                  <a:ext uri="{FF2B5EF4-FFF2-40B4-BE49-F238E27FC236}">
                    <a16:creationId xmlns:a16="http://schemas.microsoft.com/office/drawing/2014/main" id="{105D0537-600B-4F03-96A9-3C5D66399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17"/>
                <a:ext cx="1305" cy="13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5" name="Rectangle 1014">
                <a:extLst>
                  <a:ext uri="{FF2B5EF4-FFF2-40B4-BE49-F238E27FC236}">
                    <a16:creationId xmlns:a16="http://schemas.microsoft.com/office/drawing/2014/main" id="{24F6B5E2-D592-4F7D-8AD2-F2D56012A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30"/>
                <a:ext cx="1305" cy="13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6" name="Rectangle 1015">
                <a:extLst>
                  <a:ext uri="{FF2B5EF4-FFF2-40B4-BE49-F238E27FC236}">
                    <a16:creationId xmlns:a16="http://schemas.microsoft.com/office/drawing/2014/main" id="{17AFEE42-BEE6-47AA-80B8-FC99CFD85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43"/>
                <a:ext cx="1305" cy="13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7" name="Rectangle 1016">
                <a:extLst>
                  <a:ext uri="{FF2B5EF4-FFF2-40B4-BE49-F238E27FC236}">
                    <a16:creationId xmlns:a16="http://schemas.microsoft.com/office/drawing/2014/main" id="{49A0075D-17C5-490E-859B-6C229329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56"/>
                <a:ext cx="1305" cy="13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8" name="Rectangle 1017">
                <a:extLst>
                  <a:ext uri="{FF2B5EF4-FFF2-40B4-BE49-F238E27FC236}">
                    <a16:creationId xmlns:a16="http://schemas.microsoft.com/office/drawing/2014/main" id="{6B59780C-9815-432D-8725-E229DBF0C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69"/>
                <a:ext cx="1305" cy="13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9" name="Rectangle 1018">
                <a:extLst>
                  <a:ext uri="{FF2B5EF4-FFF2-40B4-BE49-F238E27FC236}">
                    <a16:creationId xmlns:a16="http://schemas.microsoft.com/office/drawing/2014/main" id="{3391ECEF-D73C-4B3C-835C-D22B0E9AE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82"/>
                <a:ext cx="1305" cy="7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0" name="Rectangle 1019">
                <a:extLst>
                  <a:ext uri="{FF2B5EF4-FFF2-40B4-BE49-F238E27FC236}">
                    <a16:creationId xmlns:a16="http://schemas.microsoft.com/office/drawing/2014/main" id="{B5565F7E-7DD9-41FC-A9B9-A15C118F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81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1" name="Rectangle 1020">
                <a:extLst>
                  <a:ext uri="{FF2B5EF4-FFF2-40B4-BE49-F238E27FC236}">
                    <a16:creationId xmlns:a16="http://schemas.microsoft.com/office/drawing/2014/main" id="{4BBF2E38-1735-46FC-90B9-B72CDEA11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97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2" name="Rectangle 1021">
                <a:extLst>
                  <a:ext uri="{FF2B5EF4-FFF2-40B4-BE49-F238E27FC236}">
                    <a16:creationId xmlns:a16="http://schemas.microsoft.com/office/drawing/2014/main" id="{7FC35D41-6CB7-48D9-81D3-558BFD8B5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13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3" name="Rectangle 1022">
                <a:extLst>
                  <a:ext uri="{FF2B5EF4-FFF2-40B4-BE49-F238E27FC236}">
                    <a16:creationId xmlns:a16="http://schemas.microsoft.com/office/drawing/2014/main" id="{6E5D4B61-3190-4AD0-8BB5-BB5F71C83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29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4" name="Rectangle 1023">
                <a:extLst>
                  <a:ext uri="{FF2B5EF4-FFF2-40B4-BE49-F238E27FC236}">
                    <a16:creationId xmlns:a16="http://schemas.microsoft.com/office/drawing/2014/main" id="{D19CA9EA-0882-477F-AAC8-DAC37B6A0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45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5" name="Rectangle 1024">
                <a:extLst>
                  <a:ext uri="{FF2B5EF4-FFF2-40B4-BE49-F238E27FC236}">
                    <a16:creationId xmlns:a16="http://schemas.microsoft.com/office/drawing/2014/main" id="{8895F4BC-272B-4F93-823D-B85876581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61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6" name="Rectangle 1025">
                <a:extLst>
                  <a:ext uri="{FF2B5EF4-FFF2-40B4-BE49-F238E27FC236}">
                    <a16:creationId xmlns:a16="http://schemas.microsoft.com/office/drawing/2014/main" id="{B6328D89-3E5A-4435-97E5-6F4A3B1B9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78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7" name="Rectangle 1026">
                <a:extLst>
                  <a:ext uri="{FF2B5EF4-FFF2-40B4-BE49-F238E27FC236}">
                    <a16:creationId xmlns:a16="http://schemas.microsoft.com/office/drawing/2014/main" id="{CBCE06D2-60DF-4083-B7B1-71A92A9F7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94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8" name="Rectangle 1027">
                <a:extLst>
                  <a:ext uri="{FF2B5EF4-FFF2-40B4-BE49-F238E27FC236}">
                    <a16:creationId xmlns:a16="http://schemas.microsoft.com/office/drawing/2014/main" id="{4B35AC9B-1AFC-42E7-94E4-B91549D75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10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19" name="Rectangle 1028">
                <a:extLst>
                  <a:ext uri="{FF2B5EF4-FFF2-40B4-BE49-F238E27FC236}">
                    <a16:creationId xmlns:a16="http://schemas.microsoft.com/office/drawing/2014/main" id="{BD367D2E-ACAC-49B5-B73B-B649D54503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26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0" name="Rectangle 1029">
                <a:extLst>
                  <a:ext uri="{FF2B5EF4-FFF2-40B4-BE49-F238E27FC236}">
                    <a16:creationId xmlns:a16="http://schemas.microsoft.com/office/drawing/2014/main" id="{BB61F21B-72F9-4CE8-8CCD-2708A5111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42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1" name="Rectangle 1030">
                <a:extLst>
                  <a:ext uri="{FF2B5EF4-FFF2-40B4-BE49-F238E27FC236}">
                    <a16:creationId xmlns:a16="http://schemas.microsoft.com/office/drawing/2014/main" id="{D238A41A-367F-4A69-9C43-A2B77FD9F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58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2" name="Rectangle 1031">
                <a:extLst>
                  <a:ext uri="{FF2B5EF4-FFF2-40B4-BE49-F238E27FC236}">
                    <a16:creationId xmlns:a16="http://schemas.microsoft.com/office/drawing/2014/main" id="{7583FEE8-3030-4D5E-BBDD-CEFD64F88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74"/>
                <a:ext cx="1394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3" name="Rectangle 1032">
                <a:extLst>
                  <a:ext uri="{FF2B5EF4-FFF2-40B4-BE49-F238E27FC236}">
                    <a16:creationId xmlns:a16="http://schemas.microsoft.com/office/drawing/2014/main" id="{C780D296-B174-4B50-906B-4055413B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91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4" name="Rectangle 1033">
                <a:extLst>
                  <a:ext uri="{FF2B5EF4-FFF2-40B4-BE49-F238E27FC236}">
                    <a16:creationId xmlns:a16="http://schemas.microsoft.com/office/drawing/2014/main" id="{57C71237-9EF1-462C-AAB8-21278F315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07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5" name="Rectangle 1034">
                <a:extLst>
                  <a:ext uri="{FF2B5EF4-FFF2-40B4-BE49-F238E27FC236}">
                    <a16:creationId xmlns:a16="http://schemas.microsoft.com/office/drawing/2014/main" id="{88F1A20A-F6B2-4152-80D3-107B6528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23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6" name="Rectangle 1035">
                <a:extLst>
                  <a:ext uri="{FF2B5EF4-FFF2-40B4-BE49-F238E27FC236}">
                    <a16:creationId xmlns:a16="http://schemas.microsoft.com/office/drawing/2014/main" id="{9A77F69D-692C-4CCA-9514-F456869EC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39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7" name="Rectangle 1036">
                <a:extLst>
                  <a:ext uri="{FF2B5EF4-FFF2-40B4-BE49-F238E27FC236}">
                    <a16:creationId xmlns:a16="http://schemas.microsoft.com/office/drawing/2014/main" id="{45CF60B5-2705-4AA2-9BD5-506A4873D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55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8" name="Rectangle 1037">
                <a:extLst>
                  <a:ext uri="{FF2B5EF4-FFF2-40B4-BE49-F238E27FC236}">
                    <a16:creationId xmlns:a16="http://schemas.microsoft.com/office/drawing/2014/main" id="{398690DC-75CE-441F-BD65-79A8C48E3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71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29" name="Rectangle 1038">
                <a:extLst>
                  <a:ext uri="{FF2B5EF4-FFF2-40B4-BE49-F238E27FC236}">
                    <a16:creationId xmlns:a16="http://schemas.microsoft.com/office/drawing/2014/main" id="{32FA0E9D-8D14-49CA-ACE0-BF5B3900F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87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0" name="Rectangle 1039">
                <a:extLst>
                  <a:ext uri="{FF2B5EF4-FFF2-40B4-BE49-F238E27FC236}">
                    <a16:creationId xmlns:a16="http://schemas.microsoft.com/office/drawing/2014/main" id="{91BB57E1-4C9B-419C-A2D3-F4E244F9C0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03"/>
                <a:ext cx="1394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1" name="Rectangle 1040">
                <a:extLst>
                  <a:ext uri="{FF2B5EF4-FFF2-40B4-BE49-F238E27FC236}">
                    <a16:creationId xmlns:a16="http://schemas.microsoft.com/office/drawing/2014/main" id="{2AE68EF7-6491-4335-99E2-2B335AD19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20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2" name="Rectangle 1041">
                <a:extLst>
                  <a:ext uri="{FF2B5EF4-FFF2-40B4-BE49-F238E27FC236}">
                    <a16:creationId xmlns:a16="http://schemas.microsoft.com/office/drawing/2014/main" id="{B05B9A21-BEA8-4228-9B36-16EED5494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36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3" name="Rectangle 1042">
                <a:extLst>
                  <a:ext uri="{FF2B5EF4-FFF2-40B4-BE49-F238E27FC236}">
                    <a16:creationId xmlns:a16="http://schemas.microsoft.com/office/drawing/2014/main" id="{B83BB64E-C0DB-4440-8DF8-8F0C313E6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52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4" name="Rectangle 1043">
                <a:extLst>
                  <a:ext uri="{FF2B5EF4-FFF2-40B4-BE49-F238E27FC236}">
                    <a16:creationId xmlns:a16="http://schemas.microsoft.com/office/drawing/2014/main" id="{E4124CD6-C515-45BE-8FE6-91DF3E73B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68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5" name="Rectangle 1044">
                <a:extLst>
                  <a:ext uri="{FF2B5EF4-FFF2-40B4-BE49-F238E27FC236}">
                    <a16:creationId xmlns:a16="http://schemas.microsoft.com/office/drawing/2014/main" id="{E7FAC9AB-4C22-4140-846D-19FF2571B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84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6" name="Rectangle 1045">
                <a:extLst>
                  <a:ext uri="{FF2B5EF4-FFF2-40B4-BE49-F238E27FC236}">
                    <a16:creationId xmlns:a16="http://schemas.microsoft.com/office/drawing/2014/main" id="{6FE734A4-A379-4BA6-AEAC-0639A413B3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00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7" name="Rectangle 1046">
                <a:extLst>
                  <a:ext uri="{FF2B5EF4-FFF2-40B4-BE49-F238E27FC236}">
                    <a16:creationId xmlns:a16="http://schemas.microsoft.com/office/drawing/2014/main" id="{CC31F06B-137C-450D-922F-A8DE342C4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16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8" name="Rectangle 1047">
                <a:extLst>
                  <a:ext uri="{FF2B5EF4-FFF2-40B4-BE49-F238E27FC236}">
                    <a16:creationId xmlns:a16="http://schemas.microsoft.com/office/drawing/2014/main" id="{FC4B8706-B8B1-41C4-9380-1E48D4539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33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39" name="Rectangle 1048">
                <a:extLst>
                  <a:ext uri="{FF2B5EF4-FFF2-40B4-BE49-F238E27FC236}">
                    <a16:creationId xmlns:a16="http://schemas.microsoft.com/office/drawing/2014/main" id="{FC28B3F0-D9C0-44A9-92A7-82927D8DD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49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0" name="Rectangle 1049">
                <a:extLst>
                  <a:ext uri="{FF2B5EF4-FFF2-40B4-BE49-F238E27FC236}">
                    <a16:creationId xmlns:a16="http://schemas.microsoft.com/office/drawing/2014/main" id="{06EFBC3E-9077-4703-A83C-3A8EC5668B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65"/>
                <a:ext cx="1394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1" name="Rectangle 1050">
                <a:extLst>
                  <a:ext uri="{FF2B5EF4-FFF2-40B4-BE49-F238E27FC236}">
                    <a16:creationId xmlns:a16="http://schemas.microsoft.com/office/drawing/2014/main" id="{746FE39C-37BF-4FF5-861F-D233265FB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89"/>
                <a:ext cx="1394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2" name="Rectangle 1051">
                <a:extLst>
                  <a:ext uri="{FF2B5EF4-FFF2-40B4-BE49-F238E27FC236}">
                    <a16:creationId xmlns:a16="http://schemas.microsoft.com/office/drawing/2014/main" id="{6057E7EA-122D-4ACC-AAAA-4F4FF8461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81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3" name="Rectangle 1052">
                <a:extLst>
                  <a:ext uri="{FF2B5EF4-FFF2-40B4-BE49-F238E27FC236}">
                    <a16:creationId xmlns:a16="http://schemas.microsoft.com/office/drawing/2014/main" id="{8F32CBD7-C0DF-4022-ABCB-14EDB0202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897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4" name="Rectangle 1053">
                <a:extLst>
                  <a:ext uri="{FF2B5EF4-FFF2-40B4-BE49-F238E27FC236}">
                    <a16:creationId xmlns:a16="http://schemas.microsoft.com/office/drawing/2014/main" id="{3D775402-64E1-4C2B-B631-A11A2D6005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13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5" name="Rectangle 1054">
                <a:extLst>
                  <a:ext uri="{FF2B5EF4-FFF2-40B4-BE49-F238E27FC236}">
                    <a16:creationId xmlns:a16="http://schemas.microsoft.com/office/drawing/2014/main" id="{7A23224B-FFFB-4464-AC4C-598FEF003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29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6" name="Rectangle 1055">
                <a:extLst>
                  <a:ext uri="{FF2B5EF4-FFF2-40B4-BE49-F238E27FC236}">
                    <a16:creationId xmlns:a16="http://schemas.microsoft.com/office/drawing/2014/main" id="{424FE916-6E52-4097-8004-597B2762A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45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7" name="Rectangle 1056">
                <a:extLst>
                  <a:ext uri="{FF2B5EF4-FFF2-40B4-BE49-F238E27FC236}">
                    <a16:creationId xmlns:a16="http://schemas.microsoft.com/office/drawing/2014/main" id="{B5F4A28A-7A46-4741-A162-C95C7AAC2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61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8" name="Rectangle 1057">
                <a:extLst>
                  <a:ext uri="{FF2B5EF4-FFF2-40B4-BE49-F238E27FC236}">
                    <a16:creationId xmlns:a16="http://schemas.microsoft.com/office/drawing/2014/main" id="{D400D751-BB33-4FA2-A8DE-07D422ACF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78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49" name="Rectangle 1058">
                <a:extLst>
                  <a:ext uri="{FF2B5EF4-FFF2-40B4-BE49-F238E27FC236}">
                    <a16:creationId xmlns:a16="http://schemas.microsoft.com/office/drawing/2014/main" id="{371BF122-960C-49ED-BC61-FD602DF8B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2994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0" name="Rectangle 1059">
                <a:extLst>
                  <a:ext uri="{FF2B5EF4-FFF2-40B4-BE49-F238E27FC236}">
                    <a16:creationId xmlns:a16="http://schemas.microsoft.com/office/drawing/2014/main" id="{86E455DC-8E63-4B8A-BC85-9ED98B3A3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10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1" name="Rectangle 1060">
                <a:extLst>
                  <a:ext uri="{FF2B5EF4-FFF2-40B4-BE49-F238E27FC236}">
                    <a16:creationId xmlns:a16="http://schemas.microsoft.com/office/drawing/2014/main" id="{F995A195-2C3E-4A4A-8DCB-AA4CE83C5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26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2" name="Rectangle 1061">
                <a:extLst>
                  <a:ext uri="{FF2B5EF4-FFF2-40B4-BE49-F238E27FC236}">
                    <a16:creationId xmlns:a16="http://schemas.microsoft.com/office/drawing/2014/main" id="{544EB90B-1336-4466-BD16-02D873070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42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3" name="Rectangle 1062">
                <a:extLst>
                  <a:ext uri="{FF2B5EF4-FFF2-40B4-BE49-F238E27FC236}">
                    <a16:creationId xmlns:a16="http://schemas.microsoft.com/office/drawing/2014/main" id="{D035CA08-7CD8-4D87-A205-BA9E78B18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58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4" name="Rectangle 1063">
                <a:extLst>
                  <a:ext uri="{FF2B5EF4-FFF2-40B4-BE49-F238E27FC236}">
                    <a16:creationId xmlns:a16="http://schemas.microsoft.com/office/drawing/2014/main" id="{AEBA0907-E1DB-43E8-819C-2115654E5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74"/>
                <a:ext cx="1394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5" name="Rectangle 1064">
                <a:extLst>
                  <a:ext uri="{FF2B5EF4-FFF2-40B4-BE49-F238E27FC236}">
                    <a16:creationId xmlns:a16="http://schemas.microsoft.com/office/drawing/2014/main" id="{46A6A3B1-ADB1-4C81-86D0-1B62190FB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091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6" name="Rectangle 1065">
                <a:extLst>
                  <a:ext uri="{FF2B5EF4-FFF2-40B4-BE49-F238E27FC236}">
                    <a16:creationId xmlns:a16="http://schemas.microsoft.com/office/drawing/2014/main" id="{1B855ADC-185E-4E6C-9E53-863508246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07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7" name="Rectangle 1066">
                <a:extLst>
                  <a:ext uri="{FF2B5EF4-FFF2-40B4-BE49-F238E27FC236}">
                    <a16:creationId xmlns:a16="http://schemas.microsoft.com/office/drawing/2014/main" id="{71F9389B-8741-4FB6-B915-544009609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23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8" name="Rectangle 1067">
                <a:extLst>
                  <a:ext uri="{FF2B5EF4-FFF2-40B4-BE49-F238E27FC236}">
                    <a16:creationId xmlns:a16="http://schemas.microsoft.com/office/drawing/2014/main" id="{9A669501-0FC1-4FE1-BF19-BCC463342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39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59" name="Rectangle 1068">
                <a:extLst>
                  <a:ext uri="{FF2B5EF4-FFF2-40B4-BE49-F238E27FC236}">
                    <a16:creationId xmlns:a16="http://schemas.microsoft.com/office/drawing/2014/main" id="{B6FBE8C1-3335-4C8C-8CF9-0B8B9DDAA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55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0" name="Rectangle 1069">
                <a:extLst>
                  <a:ext uri="{FF2B5EF4-FFF2-40B4-BE49-F238E27FC236}">
                    <a16:creationId xmlns:a16="http://schemas.microsoft.com/office/drawing/2014/main" id="{D68E58A2-A9A3-45EC-9B35-6252F7048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71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1" name="Rectangle 1070">
                <a:extLst>
                  <a:ext uri="{FF2B5EF4-FFF2-40B4-BE49-F238E27FC236}">
                    <a16:creationId xmlns:a16="http://schemas.microsoft.com/office/drawing/2014/main" id="{C0401D83-9889-48B0-8061-0FDCCEA1A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187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2" name="Rectangle 1071">
                <a:extLst>
                  <a:ext uri="{FF2B5EF4-FFF2-40B4-BE49-F238E27FC236}">
                    <a16:creationId xmlns:a16="http://schemas.microsoft.com/office/drawing/2014/main" id="{CBD48353-50C9-4189-B567-273D644CF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03"/>
                <a:ext cx="1394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3" name="Rectangle 1072">
                <a:extLst>
                  <a:ext uri="{FF2B5EF4-FFF2-40B4-BE49-F238E27FC236}">
                    <a16:creationId xmlns:a16="http://schemas.microsoft.com/office/drawing/2014/main" id="{F8ED29DC-C874-4DCE-9B8E-C00C22286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20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4" name="Rectangle 1073">
                <a:extLst>
                  <a:ext uri="{FF2B5EF4-FFF2-40B4-BE49-F238E27FC236}">
                    <a16:creationId xmlns:a16="http://schemas.microsoft.com/office/drawing/2014/main" id="{C70E8B61-1A4E-4B66-8695-837A45A2D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36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5" name="Rectangle 1074">
                <a:extLst>
                  <a:ext uri="{FF2B5EF4-FFF2-40B4-BE49-F238E27FC236}">
                    <a16:creationId xmlns:a16="http://schemas.microsoft.com/office/drawing/2014/main" id="{0F23D07F-2ADD-44A5-877F-8A52C89C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52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6" name="Rectangle 1075">
                <a:extLst>
                  <a:ext uri="{FF2B5EF4-FFF2-40B4-BE49-F238E27FC236}">
                    <a16:creationId xmlns:a16="http://schemas.microsoft.com/office/drawing/2014/main" id="{D75DDB56-2670-4D25-B9B0-9F110C4F7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68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7" name="Rectangle 1076">
                <a:extLst>
                  <a:ext uri="{FF2B5EF4-FFF2-40B4-BE49-F238E27FC236}">
                    <a16:creationId xmlns:a16="http://schemas.microsoft.com/office/drawing/2014/main" id="{DA1AFC70-481C-48C9-A016-7B8A9D4E6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284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8" name="Rectangle 1077">
                <a:extLst>
                  <a:ext uri="{FF2B5EF4-FFF2-40B4-BE49-F238E27FC236}">
                    <a16:creationId xmlns:a16="http://schemas.microsoft.com/office/drawing/2014/main" id="{CB0A22D0-3CE8-4D0C-84E4-DD8E231FD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00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69" name="Rectangle 1078">
                <a:extLst>
                  <a:ext uri="{FF2B5EF4-FFF2-40B4-BE49-F238E27FC236}">
                    <a16:creationId xmlns:a16="http://schemas.microsoft.com/office/drawing/2014/main" id="{848D8FF7-DA0F-4A67-8705-20E454DE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16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0" name="Rectangle 1079">
                <a:extLst>
                  <a:ext uri="{FF2B5EF4-FFF2-40B4-BE49-F238E27FC236}">
                    <a16:creationId xmlns:a16="http://schemas.microsoft.com/office/drawing/2014/main" id="{2BFCC331-28E4-44BA-8C1D-EDEE225B0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33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1" name="Rectangle 1080">
                <a:extLst>
                  <a:ext uri="{FF2B5EF4-FFF2-40B4-BE49-F238E27FC236}">
                    <a16:creationId xmlns:a16="http://schemas.microsoft.com/office/drawing/2014/main" id="{B0010C1B-9BEB-4978-9F6F-B4C32591B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49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2" name="Rectangle 1081">
                <a:extLst>
                  <a:ext uri="{FF2B5EF4-FFF2-40B4-BE49-F238E27FC236}">
                    <a16:creationId xmlns:a16="http://schemas.microsoft.com/office/drawing/2014/main" id="{CB0C67F1-B3FB-422B-B837-2B1C7BA56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65"/>
                <a:ext cx="1394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3" name="Rectangle 1082">
                <a:extLst>
                  <a:ext uri="{FF2B5EF4-FFF2-40B4-BE49-F238E27FC236}">
                    <a16:creationId xmlns:a16="http://schemas.microsoft.com/office/drawing/2014/main" id="{CC2A660B-46A6-45E3-9A58-38E79C830B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81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4" name="Rectangle 1083">
                <a:extLst>
                  <a:ext uri="{FF2B5EF4-FFF2-40B4-BE49-F238E27FC236}">
                    <a16:creationId xmlns:a16="http://schemas.microsoft.com/office/drawing/2014/main" id="{5AA3B59A-E0BB-45F2-AB1C-B1D703325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97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5" name="Rectangle 1084">
                <a:extLst>
                  <a:ext uri="{FF2B5EF4-FFF2-40B4-BE49-F238E27FC236}">
                    <a16:creationId xmlns:a16="http://schemas.microsoft.com/office/drawing/2014/main" id="{D13B77FA-545E-4DD9-BE76-18C6215D7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13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6" name="Rectangle 1085">
                <a:extLst>
                  <a:ext uri="{FF2B5EF4-FFF2-40B4-BE49-F238E27FC236}">
                    <a16:creationId xmlns:a16="http://schemas.microsoft.com/office/drawing/2014/main" id="{307402FA-4F2F-49BD-9173-087A1B541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29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7" name="Rectangle 1086">
                <a:extLst>
                  <a:ext uri="{FF2B5EF4-FFF2-40B4-BE49-F238E27FC236}">
                    <a16:creationId xmlns:a16="http://schemas.microsoft.com/office/drawing/2014/main" id="{1A00F2EC-906F-45B7-8ED9-F95AD13A5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45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8" name="Rectangle 1087">
                <a:extLst>
                  <a:ext uri="{FF2B5EF4-FFF2-40B4-BE49-F238E27FC236}">
                    <a16:creationId xmlns:a16="http://schemas.microsoft.com/office/drawing/2014/main" id="{573B982A-C024-4F8F-B2F6-85E1FF8A6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61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79" name="Rectangle 1088">
                <a:extLst>
                  <a:ext uri="{FF2B5EF4-FFF2-40B4-BE49-F238E27FC236}">
                    <a16:creationId xmlns:a16="http://schemas.microsoft.com/office/drawing/2014/main" id="{A4DA71E0-848C-43F2-81A1-93D68B10E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78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0" name="Rectangle 1089">
                <a:extLst>
                  <a:ext uri="{FF2B5EF4-FFF2-40B4-BE49-F238E27FC236}">
                    <a16:creationId xmlns:a16="http://schemas.microsoft.com/office/drawing/2014/main" id="{44F719A9-DACE-4C26-9173-11559A533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94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1" name="Rectangle 1090">
                <a:extLst>
                  <a:ext uri="{FF2B5EF4-FFF2-40B4-BE49-F238E27FC236}">
                    <a16:creationId xmlns:a16="http://schemas.microsoft.com/office/drawing/2014/main" id="{6B9886DC-7A97-466E-8A30-9B7F69D72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10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2" name="Rectangle 1091">
                <a:extLst>
                  <a:ext uri="{FF2B5EF4-FFF2-40B4-BE49-F238E27FC236}">
                    <a16:creationId xmlns:a16="http://schemas.microsoft.com/office/drawing/2014/main" id="{CE84C534-A039-462F-9BCC-E140DA92D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26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3" name="Rectangle 1092">
                <a:extLst>
                  <a:ext uri="{FF2B5EF4-FFF2-40B4-BE49-F238E27FC236}">
                    <a16:creationId xmlns:a16="http://schemas.microsoft.com/office/drawing/2014/main" id="{4112BD3C-61F5-4952-86C3-76B3B88A9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42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4" name="Rectangle 1093">
                <a:extLst>
                  <a:ext uri="{FF2B5EF4-FFF2-40B4-BE49-F238E27FC236}">
                    <a16:creationId xmlns:a16="http://schemas.microsoft.com/office/drawing/2014/main" id="{F51220EC-3A35-4254-B354-B52302792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58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5" name="Rectangle 1094">
                <a:extLst>
                  <a:ext uri="{FF2B5EF4-FFF2-40B4-BE49-F238E27FC236}">
                    <a16:creationId xmlns:a16="http://schemas.microsoft.com/office/drawing/2014/main" id="{97BF6B23-C56C-4426-BA3B-661AA32A8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74"/>
                <a:ext cx="1394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6" name="Rectangle 1095">
                <a:extLst>
                  <a:ext uri="{FF2B5EF4-FFF2-40B4-BE49-F238E27FC236}">
                    <a16:creationId xmlns:a16="http://schemas.microsoft.com/office/drawing/2014/main" id="{0A64E69F-AFB7-42D1-971E-D80538304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91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7" name="Rectangle 1096">
                <a:extLst>
                  <a:ext uri="{FF2B5EF4-FFF2-40B4-BE49-F238E27FC236}">
                    <a16:creationId xmlns:a16="http://schemas.microsoft.com/office/drawing/2014/main" id="{1852E8FC-EE29-4E61-8C4D-F6378A3EB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07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8" name="Rectangle 1097">
                <a:extLst>
                  <a:ext uri="{FF2B5EF4-FFF2-40B4-BE49-F238E27FC236}">
                    <a16:creationId xmlns:a16="http://schemas.microsoft.com/office/drawing/2014/main" id="{389F0156-4B1E-4FC7-9976-03F888AEF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23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89" name="Rectangle 1098">
                <a:extLst>
                  <a:ext uri="{FF2B5EF4-FFF2-40B4-BE49-F238E27FC236}">
                    <a16:creationId xmlns:a16="http://schemas.microsoft.com/office/drawing/2014/main" id="{0604358E-01A4-4C57-B8D2-5E12FE538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39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0" name="Rectangle 1099">
                <a:extLst>
                  <a:ext uri="{FF2B5EF4-FFF2-40B4-BE49-F238E27FC236}">
                    <a16:creationId xmlns:a16="http://schemas.microsoft.com/office/drawing/2014/main" id="{E36232B2-A6AE-409F-B5BE-2527393FB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55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1" name="Rectangle 1100">
                <a:extLst>
                  <a:ext uri="{FF2B5EF4-FFF2-40B4-BE49-F238E27FC236}">
                    <a16:creationId xmlns:a16="http://schemas.microsoft.com/office/drawing/2014/main" id="{0CBB592E-0EF7-4AB9-A6CF-AF37B789D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71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2" name="Rectangle 1101">
                <a:extLst>
                  <a:ext uri="{FF2B5EF4-FFF2-40B4-BE49-F238E27FC236}">
                    <a16:creationId xmlns:a16="http://schemas.microsoft.com/office/drawing/2014/main" id="{D8A4AF85-7024-40A6-9611-D39EC9A98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87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3" name="Rectangle 1102">
                <a:extLst>
                  <a:ext uri="{FF2B5EF4-FFF2-40B4-BE49-F238E27FC236}">
                    <a16:creationId xmlns:a16="http://schemas.microsoft.com/office/drawing/2014/main" id="{991772DA-DC66-43A4-B670-C8B201072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03"/>
                <a:ext cx="1394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4" name="Rectangle 1103">
                <a:extLst>
                  <a:ext uri="{FF2B5EF4-FFF2-40B4-BE49-F238E27FC236}">
                    <a16:creationId xmlns:a16="http://schemas.microsoft.com/office/drawing/2014/main" id="{15674C4A-BF7E-406D-80C3-1B5D53B69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20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5" name="Rectangle 1104">
                <a:extLst>
                  <a:ext uri="{FF2B5EF4-FFF2-40B4-BE49-F238E27FC236}">
                    <a16:creationId xmlns:a16="http://schemas.microsoft.com/office/drawing/2014/main" id="{449E550E-F9EA-4733-B12B-7328263EA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36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6" name="Rectangle 1105">
                <a:extLst>
                  <a:ext uri="{FF2B5EF4-FFF2-40B4-BE49-F238E27FC236}">
                    <a16:creationId xmlns:a16="http://schemas.microsoft.com/office/drawing/2014/main" id="{AA40F67A-02CA-4138-A91B-03BE7CCEC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52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7" name="Rectangle 1106">
                <a:extLst>
                  <a:ext uri="{FF2B5EF4-FFF2-40B4-BE49-F238E27FC236}">
                    <a16:creationId xmlns:a16="http://schemas.microsoft.com/office/drawing/2014/main" id="{39AF9337-ED54-423B-AA23-11874B3AC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68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8" name="Rectangle 1107">
                <a:extLst>
                  <a:ext uri="{FF2B5EF4-FFF2-40B4-BE49-F238E27FC236}">
                    <a16:creationId xmlns:a16="http://schemas.microsoft.com/office/drawing/2014/main" id="{7D50EF85-95A8-472B-8B82-257DC262C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84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99" name="Rectangle 1108">
                <a:extLst>
                  <a:ext uri="{FF2B5EF4-FFF2-40B4-BE49-F238E27FC236}">
                    <a16:creationId xmlns:a16="http://schemas.microsoft.com/office/drawing/2014/main" id="{5C99A386-D7EE-41AC-A701-6BF10073E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00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0" name="Rectangle 1109">
                <a:extLst>
                  <a:ext uri="{FF2B5EF4-FFF2-40B4-BE49-F238E27FC236}">
                    <a16:creationId xmlns:a16="http://schemas.microsoft.com/office/drawing/2014/main" id="{194E67E0-5C0A-4BFA-875B-D40B72849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16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1" name="Rectangle 1110">
                <a:extLst>
                  <a:ext uri="{FF2B5EF4-FFF2-40B4-BE49-F238E27FC236}">
                    <a16:creationId xmlns:a16="http://schemas.microsoft.com/office/drawing/2014/main" id="{1D8CAAEF-FC7B-45E0-ABB5-A2BF7C114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33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2" name="Rectangle 1111">
                <a:extLst>
                  <a:ext uri="{FF2B5EF4-FFF2-40B4-BE49-F238E27FC236}">
                    <a16:creationId xmlns:a16="http://schemas.microsoft.com/office/drawing/2014/main" id="{12D12B0B-3C1A-4129-89F7-384C082CA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49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3" name="Rectangle 1112">
                <a:extLst>
                  <a:ext uri="{FF2B5EF4-FFF2-40B4-BE49-F238E27FC236}">
                    <a16:creationId xmlns:a16="http://schemas.microsoft.com/office/drawing/2014/main" id="{038554D8-7579-4CB1-85E9-91AFDEFE4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65"/>
                <a:ext cx="1394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4" name="Rectangle 1113">
                <a:extLst>
                  <a:ext uri="{FF2B5EF4-FFF2-40B4-BE49-F238E27FC236}">
                    <a16:creationId xmlns:a16="http://schemas.microsoft.com/office/drawing/2014/main" id="{2514B86C-42E7-4D52-93DF-27D7A670D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89"/>
                <a:ext cx="1394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5" name="Rectangle 1114">
                <a:extLst>
                  <a:ext uri="{FF2B5EF4-FFF2-40B4-BE49-F238E27FC236}">
                    <a16:creationId xmlns:a16="http://schemas.microsoft.com/office/drawing/2014/main" id="{DAA390B9-420E-4F83-B997-514BD47A0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81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6" name="Rectangle 1115">
                <a:extLst>
                  <a:ext uri="{FF2B5EF4-FFF2-40B4-BE49-F238E27FC236}">
                    <a16:creationId xmlns:a16="http://schemas.microsoft.com/office/drawing/2014/main" id="{F0670A5C-6078-4BF5-803B-371BE1A7B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897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7" name="Rectangle 1116">
                <a:extLst>
                  <a:ext uri="{FF2B5EF4-FFF2-40B4-BE49-F238E27FC236}">
                    <a16:creationId xmlns:a16="http://schemas.microsoft.com/office/drawing/2014/main" id="{DC348E3F-2562-491C-8A4F-CB9273ED0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13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8" name="Rectangle 1117">
                <a:extLst>
                  <a:ext uri="{FF2B5EF4-FFF2-40B4-BE49-F238E27FC236}">
                    <a16:creationId xmlns:a16="http://schemas.microsoft.com/office/drawing/2014/main" id="{ED6B02C5-A7C3-47B7-8758-5AA4AF1DD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29"/>
                <a:ext cx="1394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09" name="Rectangle 1118">
                <a:extLst>
                  <a:ext uri="{FF2B5EF4-FFF2-40B4-BE49-F238E27FC236}">
                    <a16:creationId xmlns:a16="http://schemas.microsoft.com/office/drawing/2014/main" id="{A561535C-99CF-49AB-92D7-04AF32B58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45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0" name="Rectangle 1119">
                <a:extLst>
                  <a:ext uri="{FF2B5EF4-FFF2-40B4-BE49-F238E27FC236}">
                    <a16:creationId xmlns:a16="http://schemas.microsoft.com/office/drawing/2014/main" id="{8B61738D-ABDC-4A71-A8A3-CFE443239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61"/>
                <a:ext cx="1394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1" name="Rectangle 1120">
                <a:extLst>
                  <a:ext uri="{FF2B5EF4-FFF2-40B4-BE49-F238E27FC236}">
                    <a16:creationId xmlns:a16="http://schemas.microsoft.com/office/drawing/2014/main" id="{FDBAD58A-C0AC-4187-AE02-91F075C47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78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2" name="Rectangle 1121">
                <a:extLst>
                  <a:ext uri="{FF2B5EF4-FFF2-40B4-BE49-F238E27FC236}">
                    <a16:creationId xmlns:a16="http://schemas.microsoft.com/office/drawing/2014/main" id="{B3A084EF-7061-48BC-87E5-649A4526B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2994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3" name="Rectangle 1122">
                <a:extLst>
                  <a:ext uri="{FF2B5EF4-FFF2-40B4-BE49-F238E27FC236}">
                    <a16:creationId xmlns:a16="http://schemas.microsoft.com/office/drawing/2014/main" id="{097AAEC6-5EFC-4117-AF23-42A0E28F3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10"/>
                <a:ext cx="1394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4" name="Rectangle 1123">
                <a:extLst>
                  <a:ext uri="{FF2B5EF4-FFF2-40B4-BE49-F238E27FC236}">
                    <a16:creationId xmlns:a16="http://schemas.microsoft.com/office/drawing/2014/main" id="{BD7D0486-4413-49BD-970F-4185B3942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26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5" name="Rectangle 1124">
                <a:extLst>
                  <a:ext uri="{FF2B5EF4-FFF2-40B4-BE49-F238E27FC236}">
                    <a16:creationId xmlns:a16="http://schemas.microsoft.com/office/drawing/2014/main" id="{53DB2122-3E77-4A69-ACDF-7E294FDF7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42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6" name="Rectangle 1125">
                <a:extLst>
                  <a:ext uri="{FF2B5EF4-FFF2-40B4-BE49-F238E27FC236}">
                    <a16:creationId xmlns:a16="http://schemas.microsoft.com/office/drawing/2014/main" id="{178C70A8-9605-4A5F-BC5A-4F433FBB8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58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7" name="Rectangle 1126">
                <a:extLst>
                  <a:ext uri="{FF2B5EF4-FFF2-40B4-BE49-F238E27FC236}">
                    <a16:creationId xmlns:a16="http://schemas.microsoft.com/office/drawing/2014/main" id="{E178E81F-522A-432E-9EA0-A7AC433C5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74"/>
                <a:ext cx="1394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8" name="Rectangle 1127">
                <a:extLst>
                  <a:ext uri="{FF2B5EF4-FFF2-40B4-BE49-F238E27FC236}">
                    <a16:creationId xmlns:a16="http://schemas.microsoft.com/office/drawing/2014/main" id="{10BBCDA7-5849-4996-8C6A-6B4287338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091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19" name="Rectangle 1128">
                <a:extLst>
                  <a:ext uri="{FF2B5EF4-FFF2-40B4-BE49-F238E27FC236}">
                    <a16:creationId xmlns:a16="http://schemas.microsoft.com/office/drawing/2014/main" id="{4DB66C4E-DA3A-4F48-90D6-6B8A64771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07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0" name="Rectangle 1129">
                <a:extLst>
                  <a:ext uri="{FF2B5EF4-FFF2-40B4-BE49-F238E27FC236}">
                    <a16:creationId xmlns:a16="http://schemas.microsoft.com/office/drawing/2014/main" id="{2FD22E41-65DA-4FDE-A83C-B99704C9A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23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1" name="Rectangle 1130">
                <a:extLst>
                  <a:ext uri="{FF2B5EF4-FFF2-40B4-BE49-F238E27FC236}">
                    <a16:creationId xmlns:a16="http://schemas.microsoft.com/office/drawing/2014/main" id="{65EFE77F-CB4E-4FCA-B589-F79D0B03C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39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2" name="Rectangle 1131">
                <a:extLst>
                  <a:ext uri="{FF2B5EF4-FFF2-40B4-BE49-F238E27FC236}">
                    <a16:creationId xmlns:a16="http://schemas.microsoft.com/office/drawing/2014/main" id="{BE2B6C6F-B6AF-4614-978F-522D6C4EB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55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3" name="Rectangle 1132">
                <a:extLst>
                  <a:ext uri="{FF2B5EF4-FFF2-40B4-BE49-F238E27FC236}">
                    <a16:creationId xmlns:a16="http://schemas.microsoft.com/office/drawing/2014/main" id="{B267D545-838A-48C3-B71E-E16A99454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71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4" name="Rectangle 1133">
                <a:extLst>
                  <a:ext uri="{FF2B5EF4-FFF2-40B4-BE49-F238E27FC236}">
                    <a16:creationId xmlns:a16="http://schemas.microsoft.com/office/drawing/2014/main" id="{5C96DA5E-8A11-4BF7-9AF4-B4732D698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187"/>
                <a:ext cx="1394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5" name="Rectangle 1134">
                <a:extLst>
                  <a:ext uri="{FF2B5EF4-FFF2-40B4-BE49-F238E27FC236}">
                    <a16:creationId xmlns:a16="http://schemas.microsoft.com/office/drawing/2014/main" id="{3D05B402-2CA1-4905-847A-CE74C50DB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03"/>
                <a:ext cx="1394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6" name="Rectangle 1135">
                <a:extLst>
                  <a:ext uri="{FF2B5EF4-FFF2-40B4-BE49-F238E27FC236}">
                    <a16:creationId xmlns:a16="http://schemas.microsoft.com/office/drawing/2014/main" id="{CFC602FF-56A4-4239-8A53-4C889520A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20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7" name="Rectangle 1136">
                <a:extLst>
                  <a:ext uri="{FF2B5EF4-FFF2-40B4-BE49-F238E27FC236}">
                    <a16:creationId xmlns:a16="http://schemas.microsoft.com/office/drawing/2014/main" id="{BF200354-DB03-4180-9BB1-148465961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36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8" name="Rectangle 1137">
                <a:extLst>
                  <a:ext uri="{FF2B5EF4-FFF2-40B4-BE49-F238E27FC236}">
                    <a16:creationId xmlns:a16="http://schemas.microsoft.com/office/drawing/2014/main" id="{E3281703-7D6F-4636-B4E3-9556153B1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52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29" name="Rectangle 1138">
                <a:extLst>
                  <a:ext uri="{FF2B5EF4-FFF2-40B4-BE49-F238E27FC236}">
                    <a16:creationId xmlns:a16="http://schemas.microsoft.com/office/drawing/2014/main" id="{3064BA4F-04C3-43E7-8755-EA3E36F1A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68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0" name="Rectangle 1139">
                <a:extLst>
                  <a:ext uri="{FF2B5EF4-FFF2-40B4-BE49-F238E27FC236}">
                    <a16:creationId xmlns:a16="http://schemas.microsoft.com/office/drawing/2014/main" id="{FF1C8D5B-332C-43F5-AF1D-D70F5984D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284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1" name="Rectangle 1140">
                <a:extLst>
                  <a:ext uri="{FF2B5EF4-FFF2-40B4-BE49-F238E27FC236}">
                    <a16:creationId xmlns:a16="http://schemas.microsoft.com/office/drawing/2014/main" id="{CA950EBD-1F83-4C4D-ADD1-EB248632B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00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2" name="Rectangle 1141">
                <a:extLst>
                  <a:ext uri="{FF2B5EF4-FFF2-40B4-BE49-F238E27FC236}">
                    <a16:creationId xmlns:a16="http://schemas.microsoft.com/office/drawing/2014/main" id="{E718B862-BA3C-4B7A-B769-C492F2A80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16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3" name="Rectangle 1142">
                <a:extLst>
                  <a:ext uri="{FF2B5EF4-FFF2-40B4-BE49-F238E27FC236}">
                    <a16:creationId xmlns:a16="http://schemas.microsoft.com/office/drawing/2014/main" id="{0E271B85-2B69-4BDF-8873-8AEB6A1A3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33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4" name="Rectangle 1143">
                <a:extLst>
                  <a:ext uri="{FF2B5EF4-FFF2-40B4-BE49-F238E27FC236}">
                    <a16:creationId xmlns:a16="http://schemas.microsoft.com/office/drawing/2014/main" id="{8468B862-147A-4943-BB0D-94136A1BD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49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5" name="Rectangle 1144">
                <a:extLst>
                  <a:ext uri="{FF2B5EF4-FFF2-40B4-BE49-F238E27FC236}">
                    <a16:creationId xmlns:a16="http://schemas.microsoft.com/office/drawing/2014/main" id="{C3DF9B49-767B-490B-A410-432C9D40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65"/>
                <a:ext cx="1394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6" name="Rectangle 1145">
                <a:extLst>
                  <a:ext uri="{FF2B5EF4-FFF2-40B4-BE49-F238E27FC236}">
                    <a16:creationId xmlns:a16="http://schemas.microsoft.com/office/drawing/2014/main" id="{B8066B28-852C-4384-B727-28FE3BDD8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81"/>
                <a:ext cx="1363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7" name="Rectangle 1146">
                <a:extLst>
                  <a:ext uri="{FF2B5EF4-FFF2-40B4-BE49-F238E27FC236}">
                    <a16:creationId xmlns:a16="http://schemas.microsoft.com/office/drawing/2014/main" id="{D796A23D-8C4D-4F52-ACC6-3B84FF0FF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97"/>
                <a:ext cx="1363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8" name="Rectangle 1147">
                <a:extLst>
                  <a:ext uri="{FF2B5EF4-FFF2-40B4-BE49-F238E27FC236}">
                    <a16:creationId xmlns:a16="http://schemas.microsoft.com/office/drawing/2014/main" id="{CC2F697B-E47D-4178-B95D-442FB25D0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13"/>
                <a:ext cx="1363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39" name="Rectangle 1148">
                <a:extLst>
                  <a:ext uri="{FF2B5EF4-FFF2-40B4-BE49-F238E27FC236}">
                    <a16:creationId xmlns:a16="http://schemas.microsoft.com/office/drawing/2014/main" id="{E7C04DE4-7735-446E-8590-FE78591AB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29"/>
                <a:ext cx="1363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0" name="Rectangle 1149">
                <a:extLst>
                  <a:ext uri="{FF2B5EF4-FFF2-40B4-BE49-F238E27FC236}">
                    <a16:creationId xmlns:a16="http://schemas.microsoft.com/office/drawing/2014/main" id="{1359475B-3C0A-4A96-B381-99B060233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45"/>
                <a:ext cx="1363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1" name="Rectangle 1150">
                <a:extLst>
                  <a:ext uri="{FF2B5EF4-FFF2-40B4-BE49-F238E27FC236}">
                    <a16:creationId xmlns:a16="http://schemas.microsoft.com/office/drawing/2014/main" id="{442FFCC3-1788-4C8D-B6E7-CB79DFF88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61"/>
                <a:ext cx="1363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2" name="Rectangle 1151">
                <a:extLst>
                  <a:ext uri="{FF2B5EF4-FFF2-40B4-BE49-F238E27FC236}">
                    <a16:creationId xmlns:a16="http://schemas.microsoft.com/office/drawing/2014/main" id="{85320DA6-CFD0-4F21-A25F-FB364F9EDF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78"/>
                <a:ext cx="1363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3" name="Rectangle 1152">
                <a:extLst>
                  <a:ext uri="{FF2B5EF4-FFF2-40B4-BE49-F238E27FC236}">
                    <a16:creationId xmlns:a16="http://schemas.microsoft.com/office/drawing/2014/main" id="{4A8D0949-64B4-44D8-BF3B-3D2070A8F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94"/>
                <a:ext cx="1363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4" name="Rectangle 1153">
                <a:extLst>
                  <a:ext uri="{FF2B5EF4-FFF2-40B4-BE49-F238E27FC236}">
                    <a16:creationId xmlns:a16="http://schemas.microsoft.com/office/drawing/2014/main" id="{E1085FA1-81D9-4B39-AB1B-12950A402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10"/>
                <a:ext cx="1363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5" name="Rectangle 1154">
                <a:extLst>
                  <a:ext uri="{FF2B5EF4-FFF2-40B4-BE49-F238E27FC236}">
                    <a16:creationId xmlns:a16="http://schemas.microsoft.com/office/drawing/2014/main" id="{EC6FC8A9-4FC7-4698-B4EB-2C7051479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26"/>
                <a:ext cx="1363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6" name="Rectangle 1155">
                <a:extLst>
                  <a:ext uri="{FF2B5EF4-FFF2-40B4-BE49-F238E27FC236}">
                    <a16:creationId xmlns:a16="http://schemas.microsoft.com/office/drawing/2014/main" id="{D8EE9628-871A-4EC7-9E52-D55CF8283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42"/>
                <a:ext cx="1363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7" name="Rectangle 1156">
                <a:extLst>
                  <a:ext uri="{FF2B5EF4-FFF2-40B4-BE49-F238E27FC236}">
                    <a16:creationId xmlns:a16="http://schemas.microsoft.com/office/drawing/2014/main" id="{6943D56A-73E2-4567-9526-C2F1128EC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58"/>
                <a:ext cx="1363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8" name="Rectangle 1157">
                <a:extLst>
                  <a:ext uri="{FF2B5EF4-FFF2-40B4-BE49-F238E27FC236}">
                    <a16:creationId xmlns:a16="http://schemas.microsoft.com/office/drawing/2014/main" id="{D6203390-413D-41A8-B64A-AE95E321E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74"/>
                <a:ext cx="1363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49" name="Rectangle 1158">
                <a:extLst>
                  <a:ext uri="{FF2B5EF4-FFF2-40B4-BE49-F238E27FC236}">
                    <a16:creationId xmlns:a16="http://schemas.microsoft.com/office/drawing/2014/main" id="{C2C45425-D06F-4AC0-A095-647880B52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91"/>
                <a:ext cx="1363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0" name="Rectangle 1159">
                <a:extLst>
                  <a:ext uri="{FF2B5EF4-FFF2-40B4-BE49-F238E27FC236}">
                    <a16:creationId xmlns:a16="http://schemas.microsoft.com/office/drawing/2014/main" id="{61A5E1B9-A438-416E-BE5E-EE6656F7D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07"/>
                <a:ext cx="1363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1" name="Rectangle 1160">
                <a:extLst>
                  <a:ext uri="{FF2B5EF4-FFF2-40B4-BE49-F238E27FC236}">
                    <a16:creationId xmlns:a16="http://schemas.microsoft.com/office/drawing/2014/main" id="{51C2BAC9-6D2F-4612-9494-7546AF087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23"/>
                <a:ext cx="1363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2" name="Rectangle 1161">
                <a:extLst>
                  <a:ext uri="{FF2B5EF4-FFF2-40B4-BE49-F238E27FC236}">
                    <a16:creationId xmlns:a16="http://schemas.microsoft.com/office/drawing/2014/main" id="{04B8AAFC-D978-41C5-B91A-B817E44F4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39"/>
                <a:ext cx="1363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3" name="Rectangle 1162">
                <a:extLst>
                  <a:ext uri="{FF2B5EF4-FFF2-40B4-BE49-F238E27FC236}">
                    <a16:creationId xmlns:a16="http://schemas.microsoft.com/office/drawing/2014/main" id="{C89DA139-F99D-480A-BCF6-1FBD456FD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55"/>
                <a:ext cx="1363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4" name="Rectangle 1163">
                <a:extLst>
                  <a:ext uri="{FF2B5EF4-FFF2-40B4-BE49-F238E27FC236}">
                    <a16:creationId xmlns:a16="http://schemas.microsoft.com/office/drawing/2014/main" id="{4612DCDC-CE00-46BF-8373-17B47957B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71"/>
                <a:ext cx="1363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5" name="Rectangle 1164">
                <a:extLst>
                  <a:ext uri="{FF2B5EF4-FFF2-40B4-BE49-F238E27FC236}">
                    <a16:creationId xmlns:a16="http://schemas.microsoft.com/office/drawing/2014/main" id="{A139A8A5-A00E-49DA-97FA-BC9D9F3C9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87"/>
                <a:ext cx="1363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6" name="Rectangle 1165">
                <a:extLst>
                  <a:ext uri="{FF2B5EF4-FFF2-40B4-BE49-F238E27FC236}">
                    <a16:creationId xmlns:a16="http://schemas.microsoft.com/office/drawing/2014/main" id="{D931DF41-2F2A-4AD3-893E-0A73894B6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03"/>
                <a:ext cx="1363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7" name="Rectangle 1166">
                <a:extLst>
                  <a:ext uri="{FF2B5EF4-FFF2-40B4-BE49-F238E27FC236}">
                    <a16:creationId xmlns:a16="http://schemas.microsoft.com/office/drawing/2014/main" id="{85F6894C-E490-47B1-B255-74175C7E6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20"/>
                <a:ext cx="1363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8" name="Rectangle 1167">
                <a:extLst>
                  <a:ext uri="{FF2B5EF4-FFF2-40B4-BE49-F238E27FC236}">
                    <a16:creationId xmlns:a16="http://schemas.microsoft.com/office/drawing/2014/main" id="{11F2BFAC-80F8-44AF-A252-A244A880A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36"/>
                <a:ext cx="1363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59" name="Rectangle 1168">
                <a:extLst>
                  <a:ext uri="{FF2B5EF4-FFF2-40B4-BE49-F238E27FC236}">
                    <a16:creationId xmlns:a16="http://schemas.microsoft.com/office/drawing/2014/main" id="{3C5D07B9-9500-477B-B0E4-CD3C399F4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52"/>
                <a:ext cx="1363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0" name="Rectangle 1169">
                <a:extLst>
                  <a:ext uri="{FF2B5EF4-FFF2-40B4-BE49-F238E27FC236}">
                    <a16:creationId xmlns:a16="http://schemas.microsoft.com/office/drawing/2014/main" id="{87135C35-58BE-4DBA-9636-C69B23B58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68"/>
                <a:ext cx="1363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1" name="Rectangle 1170">
                <a:extLst>
                  <a:ext uri="{FF2B5EF4-FFF2-40B4-BE49-F238E27FC236}">
                    <a16:creationId xmlns:a16="http://schemas.microsoft.com/office/drawing/2014/main" id="{37212090-185E-4A17-809B-B21E6E737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84"/>
                <a:ext cx="1363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2" name="Rectangle 1171">
                <a:extLst>
                  <a:ext uri="{FF2B5EF4-FFF2-40B4-BE49-F238E27FC236}">
                    <a16:creationId xmlns:a16="http://schemas.microsoft.com/office/drawing/2014/main" id="{19511716-263F-40B4-BFD0-61E1582FA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00"/>
                <a:ext cx="1363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3" name="Rectangle 1172">
                <a:extLst>
                  <a:ext uri="{FF2B5EF4-FFF2-40B4-BE49-F238E27FC236}">
                    <a16:creationId xmlns:a16="http://schemas.microsoft.com/office/drawing/2014/main" id="{1FD61951-8DED-47BE-ACFA-C33239E7E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16"/>
                <a:ext cx="1363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4" name="Rectangle 1173">
                <a:extLst>
                  <a:ext uri="{FF2B5EF4-FFF2-40B4-BE49-F238E27FC236}">
                    <a16:creationId xmlns:a16="http://schemas.microsoft.com/office/drawing/2014/main" id="{18F6A783-DD89-490F-B8E7-C1B9D7980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33"/>
                <a:ext cx="1363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5" name="Rectangle 1174">
                <a:extLst>
                  <a:ext uri="{FF2B5EF4-FFF2-40B4-BE49-F238E27FC236}">
                    <a16:creationId xmlns:a16="http://schemas.microsoft.com/office/drawing/2014/main" id="{BB43C895-866F-47A3-B6D4-98F61C9B7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49"/>
                <a:ext cx="1363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6" name="Rectangle 1175">
                <a:extLst>
                  <a:ext uri="{FF2B5EF4-FFF2-40B4-BE49-F238E27FC236}">
                    <a16:creationId xmlns:a16="http://schemas.microsoft.com/office/drawing/2014/main" id="{A58BB7CD-11FD-42C4-9AD6-ECAAA7F40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65"/>
                <a:ext cx="1363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7" name="Rectangle 1176">
                <a:extLst>
                  <a:ext uri="{FF2B5EF4-FFF2-40B4-BE49-F238E27FC236}">
                    <a16:creationId xmlns:a16="http://schemas.microsoft.com/office/drawing/2014/main" id="{ABD2CF40-036B-418F-8978-135FDDC3D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89"/>
                <a:ext cx="1363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8" name="Rectangle 1177">
                <a:extLst>
                  <a:ext uri="{FF2B5EF4-FFF2-40B4-BE49-F238E27FC236}">
                    <a16:creationId xmlns:a16="http://schemas.microsoft.com/office/drawing/2014/main" id="{183C6A9D-808D-4EF8-B537-AEE7DCBA1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81"/>
                <a:ext cx="1363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69" name="Rectangle 1178">
                <a:extLst>
                  <a:ext uri="{FF2B5EF4-FFF2-40B4-BE49-F238E27FC236}">
                    <a16:creationId xmlns:a16="http://schemas.microsoft.com/office/drawing/2014/main" id="{795E6BD0-B38A-4781-AC5A-5078E08C8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897"/>
                <a:ext cx="1363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0" name="Rectangle 1179">
                <a:extLst>
                  <a:ext uri="{FF2B5EF4-FFF2-40B4-BE49-F238E27FC236}">
                    <a16:creationId xmlns:a16="http://schemas.microsoft.com/office/drawing/2014/main" id="{915ECA29-220C-4BA6-85AD-671A223C6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13"/>
                <a:ext cx="1363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1" name="Rectangle 1180">
                <a:extLst>
                  <a:ext uri="{FF2B5EF4-FFF2-40B4-BE49-F238E27FC236}">
                    <a16:creationId xmlns:a16="http://schemas.microsoft.com/office/drawing/2014/main" id="{C0BAB8BF-E660-4E74-8689-4CFFD1C7F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29"/>
                <a:ext cx="1363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2" name="Rectangle 1181">
                <a:extLst>
                  <a:ext uri="{FF2B5EF4-FFF2-40B4-BE49-F238E27FC236}">
                    <a16:creationId xmlns:a16="http://schemas.microsoft.com/office/drawing/2014/main" id="{EA3F326F-A4F1-477E-821D-2E4A48472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45"/>
                <a:ext cx="1363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3" name="Rectangle 1182">
                <a:extLst>
                  <a:ext uri="{FF2B5EF4-FFF2-40B4-BE49-F238E27FC236}">
                    <a16:creationId xmlns:a16="http://schemas.microsoft.com/office/drawing/2014/main" id="{333E689F-D014-4D18-B4D1-6CF2DBD1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61"/>
                <a:ext cx="1363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4" name="Rectangle 1183">
                <a:extLst>
                  <a:ext uri="{FF2B5EF4-FFF2-40B4-BE49-F238E27FC236}">
                    <a16:creationId xmlns:a16="http://schemas.microsoft.com/office/drawing/2014/main" id="{920FA3E9-9DC5-40BA-BD8B-8A00CC7CE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78"/>
                <a:ext cx="1363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5" name="Rectangle 1184">
                <a:extLst>
                  <a:ext uri="{FF2B5EF4-FFF2-40B4-BE49-F238E27FC236}">
                    <a16:creationId xmlns:a16="http://schemas.microsoft.com/office/drawing/2014/main" id="{DAAE026F-95EC-4C78-A217-4A1AED656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2994"/>
                <a:ext cx="1363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6" name="Rectangle 1185">
                <a:extLst>
                  <a:ext uri="{FF2B5EF4-FFF2-40B4-BE49-F238E27FC236}">
                    <a16:creationId xmlns:a16="http://schemas.microsoft.com/office/drawing/2014/main" id="{C3B18E18-D5CD-4EED-91B4-83A412FF3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10"/>
                <a:ext cx="1363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7" name="Rectangle 1186">
                <a:extLst>
                  <a:ext uri="{FF2B5EF4-FFF2-40B4-BE49-F238E27FC236}">
                    <a16:creationId xmlns:a16="http://schemas.microsoft.com/office/drawing/2014/main" id="{B66C8CA2-2D04-4DAD-ADBC-4D918342E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26"/>
                <a:ext cx="1363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8" name="Rectangle 1187">
                <a:extLst>
                  <a:ext uri="{FF2B5EF4-FFF2-40B4-BE49-F238E27FC236}">
                    <a16:creationId xmlns:a16="http://schemas.microsoft.com/office/drawing/2014/main" id="{0771822F-C793-49CF-B2B3-C418CFFA1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42"/>
                <a:ext cx="1363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79" name="Rectangle 1188">
                <a:extLst>
                  <a:ext uri="{FF2B5EF4-FFF2-40B4-BE49-F238E27FC236}">
                    <a16:creationId xmlns:a16="http://schemas.microsoft.com/office/drawing/2014/main" id="{038ED9C2-2698-449B-AF36-274D49C43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58"/>
                <a:ext cx="1363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0" name="Rectangle 1189">
                <a:extLst>
                  <a:ext uri="{FF2B5EF4-FFF2-40B4-BE49-F238E27FC236}">
                    <a16:creationId xmlns:a16="http://schemas.microsoft.com/office/drawing/2014/main" id="{13FA22F8-2C09-48EF-A8BA-04385EA11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74"/>
                <a:ext cx="1363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1" name="Rectangle 1190">
                <a:extLst>
                  <a:ext uri="{FF2B5EF4-FFF2-40B4-BE49-F238E27FC236}">
                    <a16:creationId xmlns:a16="http://schemas.microsoft.com/office/drawing/2014/main" id="{1AEE3C03-5EAC-4D66-A233-23899D6CC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091"/>
                <a:ext cx="1363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2" name="Rectangle 1191">
                <a:extLst>
                  <a:ext uri="{FF2B5EF4-FFF2-40B4-BE49-F238E27FC236}">
                    <a16:creationId xmlns:a16="http://schemas.microsoft.com/office/drawing/2014/main" id="{844A2AFE-71DD-4ED8-B559-9B63C4254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07"/>
                <a:ext cx="1363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3" name="Rectangle 1192">
                <a:extLst>
                  <a:ext uri="{FF2B5EF4-FFF2-40B4-BE49-F238E27FC236}">
                    <a16:creationId xmlns:a16="http://schemas.microsoft.com/office/drawing/2014/main" id="{A6002E63-2D10-4B1E-9A59-E13D52E08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23"/>
                <a:ext cx="1363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4" name="Rectangle 1193">
                <a:extLst>
                  <a:ext uri="{FF2B5EF4-FFF2-40B4-BE49-F238E27FC236}">
                    <a16:creationId xmlns:a16="http://schemas.microsoft.com/office/drawing/2014/main" id="{5A667437-F553-46DA-9B58-9616BE8D7F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39"/>
                <a:ext cx="1363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5" name="Rectangle 1194">
                <a:extLst>
                  <a:ext uri="{FF2B5EF4-FFF2-40B4-BE49-F238E27FC236}">
                    <a16:creationId xmlns:a16="http://schemas.microsoft.com/office/drawing/2014/main" id="{C6FC0E31-8FBE-4052-BCCD-4B70407EF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55"/>
                <a:ext cx="1363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6" name="Rectangle 1195">
                <a:extLst>
                  <a:ext uri="{FF2B5EF4-FFF2-40B4-BE49-F238E27FC236}">
                    <a16:creationId xmlns:a16="http://schemas.microsoft.com/office/drawing/2014/main" id="{93F0C833-9E99-4F16-9CBD-35C540646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71"/>
                <a:ext cx="1363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7" name="Rectangle 1196">
                <a:extLst>
                  <a:ext uri="{FF2B5EF4-FFF2-40B4-BE49-F238E27FC236}">
                    <a16:creationId xmlns:a16="http://schemas.microsoft.com/office/drawing/2014/main" id="{64330689-F39D-4B08-94C5-350782B5F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187"/>
                <a:ext cx="1363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8" name="Rectangle 1197">
                <a:extLst>
                  <a:ext uri="{FF2B5EF4-FFF2-40B4-BE49-F238E27FC236}">
                    <a16:creationId xmlns:a16="http://schemas.microsoft.com/office/drawing/2014/main" id="{1C2C1D8E-0B20-4332-A974-A1F89B5B6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03"/>
                <a:ext cx="1363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89" name="Rectangle 1198">
                <a:extLst>
                  <a:ext uri="{FF2B5EF4-FFF2-40B4-BE49-F238E27FC236}">
                    <a16:creationId xmlns:a16="http://schemas.microsoft.com/office/drawing/2014/main" id="{C5304BAA-62F8-454D-9798-19FE9313B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20"/>
                <a:ext cx="1363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0" name="Rectangle 1199">
                <a:extLst>
                  <a:ext uri="{FF2B5EF4-FFF2-40B4-BE49-F238E27FC236}">
                    <a16:creationId xmlns:a16="http://schemas.microsoft.com/office/drawing/2014/main" id="{2610167C-6630-494B-83B9-442C01A25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36"/>
                <a:ext cx="1363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1" name="Rectangle 1200">
                <a:extLst>
                  <a:ext uri="{FF2B5EF4-FFF2-40B4-BE49-F238E27FC236}">
                    <a16:creationId xmlns:a16="http://schemas.microsoft.com/office/drawing/2014/main" id="{079614C2-5D69-45E7-92F7-42FCD645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52"/>
                <a:ext cx="1363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2" name="Rectangle 1201">
                <a:extLst>
                  <a:ext uri="{FF2B5EF4-FFF2-40B4-BE49-F238E27FC236}">
                    <a16:creationId xmlns:a16="http://schemas.microsoft.com/office/drawing/2014/main" id="{A235D10C-4215-4C87-A11D-F77E13F02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68"/>
                <a:ext cx="1363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3" name="Rectangle 1202">
                <a:extLst>
                  <a:ext uri="{FF2B5EF4-FFF2-40B4-BE49-F238E27FC236}">
                    <a16:creationId xmlns:a16="http://schemas.microsoft.com/office/drawing/2014/main" id="{F01C1A98-19E1-4262-9813-ECFF2F6A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284"/>
                <a:ext cx="1363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4" name="Rectangle 1203">
                <a:extLst>
                  <a:ext uri="{FF2B5EF4-FFF2-40B4-BE49-F238E27FC236}">
                    <a16:creationId xmlns:a16="http://schemas.microsoft.com/office/drawing/2014/main" id="{C86C4980-CC3C-4ABD-999B-288B904AB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00"/>
                <a:ext cx="1363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5" name="Rectangle 1204">
                <a:extLst>
                  <a:ext uri="{FF2B5EF4-FFF2-40B4-BE49-F238E27FC236}">
                    <a16:creationId xmlns:a16="http://schemas.microsoft.com/office/drawing/2014/main" id="{82D97CDC-89FC-44AA-818F-EB332B910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16"/>
                <a:ext cx="1363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6" name="Rectangle 1205">
                <a:extLst>
                  <a:ext uri="{FF2B5EF4-FFF2-40B4-BE49-F238E27FC236}">
                    <a16:creationId xmlns:a16="http://schemas.microsoft.com/office/drawing/2014/main" id="{895138C1-130E-4575-ADE8-02911C7B9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33"/>
                <a:ext cx="1363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7" name="Rectangle 1206">
                <a:extLst>
                  <a:ext uri="{FF2B5EF4-FFF2-40B4-BE49-F238E27FC236}">
                    <a16:creationId xmlns:a16="http://schemas.microsoft.com/office/drawing/2014/main" id="{DA76316C-D330-4860-AE7C-0491CDA79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49"/>
                <a:ext cx="1363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8" name="Rectangle 1207">
                <a:extLst>
                  <a:ext uri="{FF2B5EF4-FFF2-40B4-BE49-F238E27FC236}">
                    <a16:creationId xmlns:a16="http://schemas.microsoft.com/office/drawing/2014/main" id="{9AF5F348-9599-4C06-A8E4-17B656AE0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65"/>
                <a:ext cx="1363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699" name="Rectangle 1208">
                <a:extLst>
                  <a:ext uri="{FF2B5EF4-FFF2-40B4-BE49-F238E27FC236}">
                    <a16:creationId xmlns:a16="http://schemas.microsoft.com/office/drawing/2014/main" id="{5A72319A-0131-431C-8E75-4F3B6B718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81"/>
                <a:ext cx="1305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0" name="Rectangle 1209">
                <a:extLst>
                  <a:ext uri="{FF2B5EF4-FFF2-40B4-BE49-F238E27FC236}">
                    <a16:creationId xmlns:a16="http://schemas.microsoft.com/office/drawing/2014/main" id="{F7C3D96C-6AEB-4A21-8A2E-26EB76DCC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97"/>
                <a:ext cx="1305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701" name="Rectangle 1210">
                <a:extLst>
                  <a:ext uri="{FF2B5EF4-FFF2-40B4-BE49-F238E27FC236}">
                    <a16:creationId xmlns:a16="http://schemas.microsoft.com/office/drawing/2014/main" id="{5374B8AE-464F-4737-AE1C-506E04F28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13"/>
                <a:ext cx="1305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48156" name="Group 1211">
              <a:extLst>
                <a:ext uri="{FF2B5EF4-FFF2-40B4-BE49-F238E27FC236}">
                  <a16:creationId xmlns:a16="http://schemas.microsoft.com/office/drawing/2014/main" id="{0571BEE1-3033-4A16-8289-778750DC9F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6" y="2881"/>
              <a:ext cx="5456" cy="976"/>
              <a:chOff x="126" y="2881"/>
              <a:chExt cx="5456" cy="976"/>
            </a:xfrm>
          </p:grpSpPr>
          <p:sp>
            <p:nvSpPr>
              <p:cNvPr id="48302" name="Rectangle 1212">
                <a:extLst>
                  <a:ext uri="{FF2B5EF4-FFF2-40B4-BE49-F238E27FC236}">
                    <a16:creationId xmlns:a16="http://schemas.microsoft.com/office/drawing/2014/main" id="{E60F14F3-6D03-439F-92D4-98A2B4E66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29"/>
                <a:ext cx="1305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3" name="Rectangle 1213">
                <a:extLst>
                  <a:ext uri="{FF2B5EF4-FFF2-40B4-BE49-F238E27FC236}">
                    <a16:creationId xmlns:a16="http://schemas.microsoft.com/office/drawing/2014/main" id="{4B4E69B3-3F80-4708-9B9D-0A4BC23D4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45"/>
                <a:ext cx="1305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4" name="Rectangle 1214">
                <a:extLst>
                  <a:ext uri="{FF2B5EF4-FFF2-40B4-BE49-F238E27FC236}">
                    <a16:creationId xmlns:a16="http://schemas.microsoft.com/office/drawing/2014/main" id="{E0E5DEB1-8E4B-41EB-9CDB-0758D0E2A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61"/>
                <a:ext cx="1305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5" name="Rectangle 1215">
                <a:extLst>
                  <a:ext uri="{FF2B5EF4-FFF2-40B4-BE49-F238E27FC236}">
                    <a16:creationId xmlns:a16="http://schemas.microsoft.com/office/drawing/2014/main" id="{750851CB-B557-4843-993B-13ACB1067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78"/>
                <a:ext cx="1305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6" name="Rectangle 1216">
                <a:extLst>
                  <a:ext uri="{FF2B5EF4-FFF2-40B4-BE49-F238E27FC236}">
                    <a16:creationId xmlns:a16="http://schemas.microsoft.com/office/drawing/2014/main" id="{2715FF91-A183-4DE2-8D28-4149D042A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94"/>
                <a:ext cx="1305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7" name="Rectangle 1217">
                <a:extLst>
                  <a:ext uri="{FF2B5EF4-FFF2-40B4-BE49-F238E27FC236}">
                    <a16:creationId xmlns:a16="http://schemas.microsoft.com/office/drawing/2014/main" id="{16220992-2ADC-45B6-BA6B-DD395F01B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10"/>
                <a:ext cx="1305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8" name="Rectangle 1218">
                <a:extLst>
                  <a:ext uri="{FF2B5EF4-FFF2-40B4-BE49-F238E27FC236}">
                    <a16:creationId xmlns:a16="http://schemas.microsoft.com/office/drawing/2014/main" id="{3EEA1EF7-6A9B-4C60-A23D-08F148B68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26"/>
                <a:ext cx="1305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09" name="Rectangle 1219">
                <a:extLst>
                  <a:ext uri="{FF2B5EF4-FFF2-40B4-BE49-F238E27FC236}">
                    <a16:creationId xmlns:a16="http://schemas.microsoft.com/office/drawing/2014/main" id="{3028B35D-B718-44A4-B1D8-FBBFEA6D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42"/>
                <a:ext cx="1305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0" name="Rectangle 1220">
                <a:extLst>
                  <a:ext uri="{FF2B5EF4-FFF2-40B4-BE49-F238E27FC236}">
                    <a16:creationId xmlns:a16="http://schemas.microsoft.com/office/drawing/2014/main" id="{0FBD9B99-8458-4B17-9F2D-042B0CA06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58"/>
                <a:ext cx="1305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1" name="Rectangle 1221">
                <a:extLst>
                  <a:ext uri="{FF2B5EF4-FFF2-40B4-BE49-F238E27FC236}">
                    <a16:creationId xmlns:a16="http://schemas.microsoft.com/office/drawing/2014/main" id="{A519941E-2B43-4AFB-8F10-4A3B4A14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74"/>
                <a:ext cx="1305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2" name="Rectangle 1222">
                <a:extLst>
                  <a:ext uri="{FF2B5EF4-FFF2-40B4-BE49-F238E27FC236}">
                    <a16:creationId xmlns:a16="http://schemas.microsoft.com/office/drawing/2014/main" id="{B9241F70-A314-490A-83CB-78FE20FE2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91"/>
                <a:ext cx="1305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3" name="Rectangle 1223">
                <a:extLst>
                  <a:ext uri="{FF2B5EF4-FFF2-40B4-BE49-F238E27FC236}">
                    <a16:creationId xmlns:a16="http://schemas.microsoft.com/office/drawing/2014/main" id="{9CE686CC-5407-432E-A988-22CD7E43B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07"/>
                <a:ext cx="1305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4" name="Rectangle 1224">
                <a:extLst>
                  <a:ext uri="{FF2B5EF4-FFF2-40B4-BE49-F238E27FC236}">
                    <a16:creationId xmlns:a16="http://schemas.microsoft.com/office/drawing/2014/main" id="{9A775105-F247-4A7B-B284-2DF00BD19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23"/>
                <a:ext cx="1305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5" name="Rectangle 1225">
                <a:extLst>
                  <a:ext uri="{FF2B5EF4-FFF2-40B4-BE49-F238E27FC236}">
                    <a16:creationId xmlns:a16="http://schemas.microsoft.com/office/drawing/2014/main" id="{FDA29BC0-2268-48B9-8439-5D0B8859D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39"/>
                <a:ext cx="1305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6" name="Rectangle 1226">
                <a:extLst>
                  <a:ext uri="{FF2B5EF4-FFF2-40B4-BE49-F238E27FC236}">
                    <a16:creationId xmlns:a16="http://schemas.microsoft.com/office/drawing/2014/main" id="{A5120B6E-24D9-481B-BC6D-2176E443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55"/>
                <a:ext cx="1305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7" name="Rectangle 1227">
                <a:extLst>
                  <a:ext uri="{FF2B5EF4-FFF2-40B4-BE49-F238E27FC236}">
                    <a16:creationId xmlns:a16="http://schemas.microsoft.com/office/drawing/2014/main" id="{185004B9-A83B-464A-8422-317BB6BD6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71"/>
                <a:ext cx="1305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8" name="Rectangle 1228">
                <a:extLst>
                  <a:ext uri="{FF2B5EF4-FFF2-40B4-BE49-F238E27FC236}">
                    <a16:creationId xmlns:a16="http://schemas.microsoft.com/office/drawing/2014/main" id="{7AC2CEE4-FD1A-4A88-A437-3A07A6E91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87"/>
                <a:ext cx="1305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19" name="Rectangle 1229">
                <a:extLst>
                  <a:ext uri="{FF2B5EF4-FFF2-40B4-BE49-F238E27FC236}">
                    <a16:creationId xmlns:a16="http://schemas.microsoft.com/office/drawing/2014/main" id="{F8C0BDE1-D51D-4363-8B2E-B1AB90972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03"/>
                <a:ext cx="1305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0" name="Rectangle 1230">
                <a:extLst>
                  <a:ext uri="{FF2B5EF4-FFF2-40B4-BE49-F238E27FC236}">
                    <a16:creationId xmlns:a16="http://schemas.microsoft.com/office/drawing/2014/main" id="{7CDACE60-E621-4EFA-9B44-7DED62C89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20"/>
                <a:ext cx="1305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1" name="Rectangle 1231">
                <a:extLst>
                  <a:ext uri="{FF2B5EF4-FFF2-40B4-BE49-F238E27FC236}">
                    <a16:creationId xmlns:a16="http://schemas.microsoft.com/office/drawing/2014/main" id="{38AAC7E7-3A78-4E69-9129-D3E9A7142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36"/>
                <a:ext cx="1305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2" name="Rectangle 1232">
                <a:extLst>
                  <a:ext uri="{FF2B5EF4-FFF2-40B4-BE49-F238E27FC236}">
                    <a16:creationId xmlns:a16="http://schemas.microsoft.com/office/drawing/2014/main" id="{EEAB1DB6-AF6C-4A3C-A9C8-9D97D38D5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52"/>
                <a:ext cx="1305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3" name="Rectangle 1233">
                <a:extLst>
                  <a:ext uri="{FF2B5EF4-FFF2-40B4-BE49-F238E27FC236}">
                    <a16:creationId xmlns:a16="http://schemas.microsoft.com/office/drawing/2014/main" id="{11D9D737-C1CF-4661-8F45-70F42AEFA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68"/>
                <a:ext cx="1305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4" name="Rectangle 1234">
                <a:extLst>
                  <a:ext uri="{FF2B5EF4-FFF2-40B4-BE49-F238E27FC236}">
                    <a16:creationId xmlns:a16="http://schemas.microsoft.com/office/drawing/2014/main" id="{D05FD9FD-698E-4744-BFEA-4EA3B1FA4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84"/>
                <a:ext cx="1305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5" name="Rectangle 1235">
                <a:extLst>
                  <a:ext uri="{FF2B5EF4-FFF2-40B4-BE49-F238E27FC236}">
                    <a16:creationId xmlns:a16="http://schemas.microsoft.com/office/drawing/2014/main" id="{F5AF0322-DA68-4021-AB45-7D1DB4D24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00"/>
                <a:ext cx="1305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6" name="Rectangle 1236">
                <a:extLst>
                  <a:ext uri="{FF2B5EF4-FFF2-40B4-BE49-F238E27FC236}">
                    <a16:creationId xmlns:a16="http://schemas.microsoft.com/office/drawing/2014/main" id="{CF943153-2C35-458B-AC8C-5CF706100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16"/>
                <a:ext cx="1305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7" name="Rectangle 1237">
                <a:extLst>
                  <a:ext uri="{FF2B5EF4-FFF2-40B4-BE49-F238E27FC236}">
                    <a16:creationId xmlns:a16="http://schemas.microsoft.com/office/drawing/2014/main" id="{6E3DE5C9-2310-4C1A-86EE-E5103E7D7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33"/>
                <a:ext cx="1305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8" name="Rectangle 1238">
                <a:extLst>
                  <a:ext uri="{FF2B5EF4-FFF2-40B4-BE49-F238E27FC236}">
                    <a16:creationId xmlns:a16="http://schemas.microsoft.com/office/drawing/2014/main" id="{620BB0F3-1BFB-43CF-9588-C483E97F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49"/>
                <a:ext cx="1305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29" name="Rectangle 1239">
                <a:extLst>
                  <a:ext uri="{FF2B5EF4-FFF2-40B4-BE49-F238E27FC236}">
                    <a16:creationId xmlns:a16="http://schemas.microsoft.com/office/drawing/2014/main" id="{556108EF-36DA-4319-ABF8-1F39370C1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65"/>
                <a:ext cx="1305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0" name="Rectangle 1240">
                <a:extLst>
                  <a:ext uri="{FF2B5EF4-FFF2-40B4-BE49-F238E27FC236}">
                    <a16:creationId xmlns:a16="http://schemas.microsoft.com/office/drawing/2014/main" id="{ABC2DD5B-DF4B-496A-9A26-62E4F9A7A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89"/>
                <a:ext cx="1305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1" name="Rectangle 1241">
                <a:extLst>
                  <a:ext uri="{FF2B5EF4-FFF2-40B4-BE49-F238E27FC236}">
                    <a16:creationId xmlns:a16="http://schemas.microsoft.com/office/drawing/2014/main" id="{D7618B72-4B14-4F34-98F6-8D105178D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81"/>
                <a:ext cx="1305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2" name="Rectangle 1242">
                <a:extLst>
                  <a:ext uri="{FF2B5EF4-FFF2-40B4-BE49-F238E27FC236}">
                    <a16:creationId xmlns:a16="http://schemas.microsoft.com/office/drawing/2014/main" id="{AD4DCC93-5D34-4D7D-9F22-E2C555F6F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897"/>
                <a:ext cx="1305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3" name="Rectangle 1243">
                <a:extLst>
                  <a:ext uri="{FF2B5EF4-FFF2-40B4-BE49-F238E27FC236}">
                    <a16:creationId xmlns:a16="http://schemas.microsoft.com/office/drawing/2014/main" id="{0DA30449-70B9-418E-ABF7-BECAE5E04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13"/>
                <a:ext cx="1305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4" name="Rectangle 1244">
                <a:extLst>
                  <a:ext uri="{FF2B5EF4-FFF2-40B4-BE49-F238E27FC236}">
                    <a16:creationId xmlns:a16="http://schemas.microsoft.com/office/drawing/2014/main" id="{2E60CA21-F391-4462-BBBF-3D15010BA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29"/>
                <a:ext cx="1305" cy="1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5" name="Rectangle 1245">
                <a:extLst>
                  <a:ext uri="{FF2B5EF4-FFF2-40B4-BE49-F238E27FC236}">
                    <a16:creationId xmlns:a16="http://schemas.microsoft.com/office/drawing/2014/main" id="{968F4C56-2186-47E1-B686-444F9EA7A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45"/>
                <a:ext cx="1305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6" name="Rectangle 1246">
                <a:extLst>
                  <a:ext uri="{FF2B5EF4-FFF2-40B4-BE49-F238E27FC236}">
                    <a16:creationId xmlns:a16="http://schemas.microsoft.com/office/drawing/2014/main" id="{12B48815-9182-4D1E-AC90-4F69FB68F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61"/>
                <a:ext cx="1305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7" name="Rectangle 1247">
                <a:extLst>
                  <a:ext uri="{FF2B5EF4-FFF2-40B4-BE49-F238E27FC236}">
                    <a16:creationId xmlns:a16="http://schemas.microsoft.com/office/drawing/2014/main" id="{17D9517E-D7C1-44D7-B92E-A8CFA5501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78"/>
                <a:ext cx="1305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8" name="Rectangle 1248">
                <a:extLst>
                  <a:ext uri="{FF2B5EF4-FFF2-40B4-BE49-F238E27FC236}">
                    <a16:creationId xmlns:a16="http://schemas.microsoft.com/office/drawing/2014/main" id="{80872EE5-70EE-4903-A72D-40D046C963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2994"/>
                <a:ext cx="1305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39" name="Rectangle 1249">
                <a:extLst>
                  <a:ext uri="{FF2B5EF4-FFF2-40B4-BE49-F238E27FC236}">
                    <a16:creationId xmlns:a16="http://schemas.microsoft.com/office/drawing/2014/main" id="{D5918247-3C13-4670-A092-4A0A9738D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10"/>
                <a:ext cx="1305" cy="1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0" name="Rectangle 1250">
                <a:extLst>
                  <a:ext uri="{FF2B5EF4-FFF2-40B4-BE49-F238E27FC236}">
                    <a16:creationId xmlns:a16="http://schemas.microsoft.com/office/drawing/2014/main" id="{74190E3A-1A38-4727-965D-BC0091AEC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26"/>
                <a:ext cx="1305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1" name="Rectangle 1251">
                <a:extLst>
                  <a:ext uri="{FF2B5EF4-FFF2-40B4-BE49-F238E27FC236}">
                    <a16:creationId xmlns:a16="http://schemas.microsoft.com/office/drawing/2014/main" id="{187B0B12-4ECD-4AFA-A36E-F6250813F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42"/>
                <a:ext cx="1305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2" name="Rectangle 1252">
                <a:extLst>
                  <a:ext uri="{FF2B5EF4-FFF2-40B4-BE49-F238E27FC236}">
                    <a16:creationId xmlns:a16="http://schemas.microsoft.com/office/drawing/2014/main" id="{2CC60D49-594C-4D20-8602-0BE7CE201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58"/>
                <a:ext cx="1305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3" name="Rectangle 1253">
                <a:extLst>
                  <a:ext uri="{FF2B5EF4-FFF2-40B4-BE49-F238E27FC236}">
                    <a16:creationId xmlns:a16="http://schemas.microsoft.com/office/drawing/2014/main" id="{F12CDCE1-8A4D-4CF0-BC87-482A5B235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74"/>
                <a:ext cx="1305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4" name="Rectangle 1254">
                <a:extLst>
                  <a:ext uri="{FF2B5EF4-FFF2-40B4-BE49-F238E27FC236}">
                    <a16:creationId xmlns:a16="http://schemas.microsoft.com/office/drawing/2014/main" id="{8A0AAC0A-F930-4B98-8DCE-AC7399DCB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091"/>
                <a:ext cx="1305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5" name="Rectangle 1255">
                <a:extLst>
                  <a:ext uri="{FF2B5EF4-FFF2-40B4-BE49-F238E27FC236}">
                    <a16:creationId xmlns:a16="http://schemas.microsoft.com/office/drawing/2014/main" id="{366E568A-08F9-4D2E-A0F2-2E4A311D2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07"/>
                <a:ext cx="1305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6" name="Rectangle 1256">
                <a:extLst>
                  <a:ext uri="{FF2B5EF4-FFF2-40B4-BE49-F238E27FC236}">
                    <a16:creationId xmlns:a16="http://schemas.microsoft.com/office/drawing/2014/main" id="{7AD37D0C-82EC-4D19-A1E8-2D675ADDD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23"/>
                <a:ext cx="1305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7" name="Rectangle 1257">
                <a:extLst>
                  <a:ext uri="{FF2B5EF4-FFF2-40B4-BE49-F238E27FC236}">
                    <a16:creationId xmlns:a16="http://schemas.microsoft.com/office/drawing/2014/main" id="{734EEF4B-488D-4F9C-90B9-449CBBC05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39"/>
                <a:ext cx="1305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8" name="Rectangle 1258">
                <a:extLst>
                  <a:ext uri="{FF2B5EF4-FFF2-40B4-BE49-F238E27FC236}">
                    <a16:creationId xmlns:a16="http://schemas.microsoft.com/office/drawing/2014/main" id="{1C79BC80-0F5C-41A4-8124-CC804A681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55"/>
                <a:ext cx="1305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49" name="Rectangle 1259">
                <a:extLst>
                  <a:ext uri="{FF2B5EF4-FFF2-40B4-BE49-F238E27FC236}">
                    <a16:creationId xmlns:a16="http://schemas.microsoft.com/office/drawing/2014/main" id="{F265190C-E378-44A4-B9F1-94D3315D3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71"/>
                <a:ext cx="1305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0" name="Rectangle 1260">
                <a:extLst>
                  <a:ext uri="{FF2B5EF4-FFF2-40B4-BE49-F238E27FC236}">
                    <a16:creationId xmlns:a16="http://schemas.microsoft.com/office/drawing/2014/main" id="{E8FAC06B-6EEC-4876-B777-10F546126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187"/>
                <a:ext cx="1305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1" name="Rectangle 1261">
                <a:extLst>
                  <a:ext uri="{FF2B5EF4-FFF2-40B4-BE49-F238E27FC236}">
                    <a16:creationId xmlns:a16="http://schemas.microsoft.com/office/drawing/2014/main" id="{0998A8BB-607A-4612-B9C2-EAA583846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03"/>
                <a:ext cx="1305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2" name="Rectangle 1262">
                <a:extLst>
                  <a:ext uri="{FF2B5EF4-FFF2-40B4-BE49-F238E27FC236}">
                    <a16:creationId xmlns:a16="http://schemas.microsoft.com/office/drawing/2014/main" id="{8B0E3C1B-DE84-4993-B9AF-E84F08185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20"/>
                <a:ext cx="1305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3" name="Rectangle 1263">
                <a:extLst>
                  <a:ext uri="{FF2B5EF4-FFF2-40B4-BE49-F238E27FC236}">
                    <a16:creationId xmlns:a16="http://schemas.microsoft.com/office/drawing/2014/main" id="{78BC9EDA-9799-40D1-B1E0-5621F8993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36"/>
                <a:ext cx="1305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4" name="Rectangle 1264">
                <a:extLst>
                  <a:ext uri="{FF2B5EF4-FFF2-40B4-BE49-F238E27FC236}">
                    <a16:creationId xmlns:a16="http://schemas.microsoft.com/office/drawing/2014/main" id="{CF4764D0-B754-4D44-AEF3-4CEDA9D9A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52"/>
                <a:ext cx="1305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5" name="Rectangle 1265">
                <a:extLst>
                  <a:ext uri="{FF2B5EF4-FFF2-40B4-BE49-F238E27FC236}">
                    <a16:creationId xmlns:a16="http://schemas.microsoft.com/office/drawing/2014/main" id="{295E5E07-8183-493A-AEA4-6C7046708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68"/>
                <a:ext cx="1305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6" name="Rectangle 1266">
                <a:extLst>
                  <a:ext uri="{FF2B5EF4-FFF2-40B4-BE49-F238E27FC236}">
                    <a16:creationId xmlns:a16="http://schemas.microsoft.com/office/drawing/2014/main" id="{783F8F13-E435-44E2-B6EA-90B1BE608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284"/>
                <a:ext cx="1305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7" name="Rectangle 1267">
                <a:extLst>
                  <a:ext uri="{FF2B5EF4-FFF2-40B4-BE49-F238E27FC236}">
                    <a16:creationId xmlns:a16="http://schemas.microsoft.com/office/drawing/2014/main" id="{E9BA7415-A8EB-4D53-8F81-BE32B318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00"/>
                <a:ext cx="1305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8" name="Rectangle 1268">
                <a:extLst>
                  <a:ext uri="{FF2B5EF4-FFF2-40B4-BE49-F238E27FC236}">
                    <a16:creationId xmlns:a16="http://schemas.microsoft.com/office/drawing/2014/main" id="{CE95AB0F-4EEA-4803-A268-7248D4978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16"/>
                <a:ext cx="1305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59" name="Rectangle 1269">
                <a:extLst>
                  <a:ext uri="{FF2B5EF4-FFF2-40B4-BE49-F238E27FC236}">
                    <a16:creationId xmlns:a16="http://schemas.microsoft.com/office/drawing/2014/main" id="{85CD4E45-4A80-4CC6-B292-336E867E7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33"/>
                <a:ext cx="1305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0" name="Rectangle 1270">
                <a:extLst>
                  <a:ext uri="{FF2B5EF4-FFF2-40B4-BE49-F238E27FC236}">
                    <a16:creationId xmlns:a16="http://schemas.microsoft.com/office/drawing/2014/main" id="{64BC1A7F-FC9D-4399-AE54-5414F581F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49"/>
                <a:ext cx="1305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1" name="Rectangle 1271">
                <a:extLst>
                  <a:ext uri="{FF2B5EF4-FFF2-40B4-BE49-F238E27FC236}">
                    <a16:creationId xmlns:a16="http://schemas.microsoft.com/office/drawing/2014/main" id="{1FC6BD4D-FB4F-4D94-9121-31E108A0C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7" y="3365"/>
                <a:ext cx="1305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2" name="Rectangle 1272">
                <a:extLst>
                  <a:ext uri="{FF2B5EF4-FFF2-40B4-BE49-F238E27FC236}">
                    <a16:creationId xmlns:a16="http://schemas.microsoft.com/office/drawing/2014/main" id="{35527D47-A956-4CB0-9EDD-1DA79924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65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3" name="Rectangle 1273">
                <a:extLst>
                  <a:ext uri="{FF2B5EF4-FFF2-40B4-BE49-F238E27FC236}">
                    <a16:creationId xmlns:a16="http://schemas.microsoft.com/office/drawing/2014/main" id="{B700DC72-A3F4-44CF-9098-2F902151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81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4" name="Rectangle 1274">
                <a:extLst>
                  <a:ext uri="{FF2B5EF4-FFF2-40B4-BE49-F238E27FC236}">
                    <a16:creationId xmlns:a16="http://schemas.microsoft.com/office/drawing/2014/main" id="{8067B854-8216-4F83-BD11-CA4B66000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97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5" name="Rectangle 1275">
                <a:extLst>
                  <a:ext uri="{FF2B5EF4-FFF2-40B4-BE49-F238E27FC236}">
                    <a16:creationId xmlns:a16="http://schemas.microsoft.com/office/drawing/2014/main" id="{4FA4DC93-5337-4914-B8ED-ED03293E0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13"/>
                <a:ext cx="1394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6" name="Rectangle 1276">
                <a:extLst>
                  <a:ext uri="{FF2B5EF4-FFF2-40B4-BE49-F238E27FC236}">
                    <a16:creationId xmlns:a16="http://schemas.microsoft.com/office/drawing/2014/main" id="{F8247944-0900-4791-91EF-D125E7008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3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7" name="Rectangle 1277">
                <a:extLst>
                  <a:ext uri="{FF2B5EF4-FFF2-40B4-BE49-F238E27FC236}">
                    <a16:creationId xmlns:a16="http://schemas.microsoft.com/office/drawing/2014/main" id="{1B405BE7-7E2A-44ED-BB00-C06CD789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46"/>
                <a:ext cx="1394" cy="1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8" name="Rectangle 1278">
                <a:extLst>
                  <a:ext uri="{FF2B5EF4-FFF2-40B4-BE49-F238E27FC236}">
                    <a16:creationId xmlns:a16="http://schemas.microsoft.com/office/drawing/2014/main" id="{B89E7861-026F-4C14-992E-1A201A8B0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62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69" name="Rectangle 1279">
                <a:extLst>
                  <a:ext uri="{FF2B5EF4-FFF2-40B4-BE49-F238E27FC236}">
                    <a16:creationId xmlns:a16="http://schemas.microsoft.com/office/drawing/2014/main" id="{E7D58E15-B1C1-4BFF-860C-D5AEA9FD5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78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0" name="Rectangle 1280">
                <a:extLst>
                  <a:ext uri="{FF2B5EF4-FFF2-40B4-BE49-F238E27FC236}">
                    <a16:creationId xmlns:a16="http://schemas.microsoft.com/office/drawing/2014/main" id="{2B9D3D24-738E-4EC4-B571-CA9C4539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94"/>
                <a:ext cx="1394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1" name="Rectangle 1281">
                <a:extLst>
                  <a:ext uri="{FF2B5EF4-FFF2-40B4-BE49-F238E27FC236}">
                    <a16:creationId xmlns:a16="http://schemas.microsoft.com/office/drawing/2014/main" id="{E2FF7C6B-7378-45B2-A9D3-3DBA52CB6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1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2" name="Rectangle 1282">
                <a:extLst>
                  <a:ext uri="{FF2B5EF4-FFF2-40B4-BE49-F238E27FC236}">
                    <a16:creationId xmlns:a16="http://schemas.microsoft.com/office/drawing/2014/main" id="{226639D3-E2D3-4FA1-9D86-72450BE5C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2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3" name="Rectangle 1283">
                <a:extLst>
                  <a:ext uri="{FF2B5EF4-FFF2-40B4-BE49-F238E27FC236}">
                    <a16:creationId xmlns:a16="http://schemas.microsoft.com/office/drawing/2014/main" id="{63EABB47-A3EF-4C74-B5AD-C16BB7B9A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4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4" name="Rectangle 1284">
                <a:extLst>
                  <a:ext uri="{FF2B5EF4-FFF2-40B4-BE49-F238E27FC236}">
                    <a16:creationId xmlns:a16="http://schemas.microsoft.com/office/drawing/2014/main" id="{7E5B0F18-1DA8-49AC-9EFA-9E88DBABB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5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5" name="Rectangle 1285">
                <a:extLst>
                  <a:ext uri="{FF2B5EF4-FFF2-40B4-BE49-F238E27FC236}">
                    <a16:creationId xmlns:a16="http://schemas.microsoft.com/office/drawing/2014/main" id="{C58C1C31-7A93-41C9-810E-1C1D45559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7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6" name="Rectangle 1286">
                <a:extLst>
                  <a:ext uri="{FF2B5EF4-FFF2-40B4-BE49-F238E27FC236}">
                    <a16:creationId xmlns:a16="http://schemas.microsoft.com/office/drawing/2014/main" id="{CAFB6163-21FF-421C-9627-F22D72228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91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7" name="Rectangle 1287">
                <a:extLst>
                  <a:ext uri="{FF2B5EF4-FFF2-40B4-BE49-F238E27FC236}">
                    <a16:creationId xmlns:a16="http://schemas.microsoft.com/office/drawing/2014/main" id="{4D5A96DA-1C0C-468C-AB69-3CAA4C7A8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07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8" name="Rectangle 1288">
                <a:extLst>
                  <a:ext uri="{FF2B5EF4-FFF2-40B4-BE49-F238E27FC236}">
                    <a16:creationId xmlns:a16="http://schemas.microsoft.com/office/drawing/2014/main" id="{99DFD727-1083-4A7E-A28A-14638A191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23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79" name="Rectangle 1289">
                <a:extLst>
                  <a:ext uri="{FF2B5EF4-FFF2-40B4-BE49-F238E27FC236}">
                    <a16:creationId xmlns:a16="http://schemas.microsoft.com/office/drawing/2014/main" id="{368372D0-0DAC-4536-90A8-C12259332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39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0" name="Rectangle 1290">
                <a:extLst>
                  <a:ext uri="{FF2B5EF4-FFF2-40B4-BE49-F238E27FC236}">
                    <a16:creationId xmlns:a16="http://schemas.microsoft.com/office/drawing/2014/main" id="{6FB17BB2-8C5C-454F-8A0F-F4A8F4ACDE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55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1" name="Rectangle 1291">
                <a:extLst>
                  <a:ext uri="{FF2B5EF4-FFF2-40B4-BE49-F238E27FC236}">
                    <a16:creationId xmlns:a16="http://schemas.microsoft.com/office/drawing/2014/main" id="{81A0BE57-C706-4288-B188-12EDEB493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71"/>
                <a:ext cx="1394" cy="1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2" name="Rectangle 1292">
                <a:extLst>
                  <a:ext uri="{FF2B5EF4-FFF2-40B4-BE49-F238E27FC236}">
                    <a16:creationId xmlns:a16="http://schemas.microsoft.com/office/drawing/2014/main" id="{FF7AA080-6A9C-4622-A11D-9752208BE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8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3" name="Rectangle 1293">
                <a:extLst>
                  <a:ext uri="{FF2B5EF4-FFF2-40B4-BE49-F238E27FC236}">
                    <a16:creationId xmlns:a16="http://schemas.microsoft.com/office/drawing/2014/main" id="{CBA9C497-BA84-43E0-926E-CA3314054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0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4" name="Rectangle 1294">
                <a:extLst>
                  <a:ext uri="{FF2B5EF4-FFF2-40B4-BE49-F238E27FC236}">
                    <a16:creationId xmlns:a16="http://schemas.microsoft.com/office/drawing/2014/main" id="{539F9F1C-92B9-4741-898E-4F4F00A06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20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5" name="Rectangle 1295">
                <a:extLst>
                  <a:ext uri="{FF2B5EF4-FFF2-40B4-BE49-F238E27FC236}">
                    <a16:creationId xmlns:a16="http://schemas.microsoft.com/office/drawing/2014/main" id="{FF359E28-E2E4-4870-9ECD-76329AF61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36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6" name="Rectangle 1296">
                <a:extLst>
                  <a:ext uri="{FF2B5EF4-FFF2-40B4-BE49-F238E27FC236}">
                    <a16:creationId xmlns:a16="http://schemas.microsoft.com/office/drawing/2014/main" id="{2B6485E8-9B79-4985-B29B-E8DC30614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52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7" name="Rectangle 1297">
                <a:extLst>
                  <a:ext uri="{FF2B5EF4-FFF2-40B4-BE49-F238E27FC236}">
                    <a16:creationId xmlns:a16="http://schemas.microsoft.com/office/drawing/2014/main" id="{9284760C-D0C7-4EFD-A930-2DA78412E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68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8" name="Rectangle 1298">
                <a:extLst>
                  <a:ext uri="{FF2B5EF4-FFF2-40B4-BE49-F238E27FC236}">
                    <a16:creationId xmlns:a16="http://schemas.microsoft.com/office/drawing/2014/main" id="{66014E2E-2C36-4E2B-86BD-3840C77D8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84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89" name="Rectangle 1299">
                <a:extLst>
                  <a:ext uri="{FF2B5EF4-FFF2-40B4-BE49-F238E27FC236}">
                    <a16:creationId xmlns:a16="http://schemas.microsoft.com/office/drawing/2014/main" id="{6DCEF01F-3D7D-4DE6-A48C-A2FE6B75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00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0" name="Rectangle 1300">
                <a:extLst>
                  <a:ext uri="{FF2B5EF4-FFF2-40B4-BE49-F238E27FC236}">
                    <a16:creationId xmlns:a16="http://schemas.microsoft.com/office/drawing/2014/main" id="{9DCDE876-ADA4-4845-BD2E-89B8266EC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1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1" name="Rectangle 1301">
                <a:extLst>
                  <a:ext uri="{FF2B5EF4-FFF2-40B4-BE49-F238E27FC236}">
                    <a16:creationId xmlns:a16="http://schemas.microsoft.com/office/drawing/2014/main" id="{C3BEE26D-1A08-452E-981F-AD37E642C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3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2" name="Rectangle 1302">
                <a:extLst>
                  <a:ext uri="{FF2B5EF4-FFF2-40B4-BE49-F238E27FC236}">
                    <a16:creationId xmlns:a16="http://schemas.microsoft.com/office/drawing/2014/main" id="{254CAD64-63FE-4918-A1CF-6B40716EF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49"/>
                <a:ext cx="1394" cy="8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3" name="Rectangle 1303">
                <a:extLst>
                  <a:ext uri="{FF2B5EF4-FFF2-40B4-BE49-F238E27FC236}">
                    <a16:creationId xmlns:a16="http://schemas.microsoft.com/office/drawing/2014/main" id="{0DB3EB7D-3AA2-4CF1-A2DC-E764CBE55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73"/>
                <a:ext cx="1394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4" name="Rectangle 1304">
                <a:extLst>
                  <a:ext uri="{FF2B5EF4-FFF2-40B4-BE49-F238E27FC236}">
                    <a16:creationId xmlns:a16="http://schemas.microsoft.com/office/drawing/2014/main" id="{408E3AFA-3DFA-4B21-95E1-34FA53757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65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5" name="Rectangle 1305">
                <a:extLst>
                  <a:ext uri="{FF2B5EF4-FFF2-40B4-BE49-F238E27FC236}">
                    <a16:creationId xmlns:a16="http://schemas.microsoft.com/office/drawing/2014/main" id="{C982ACFF-1AB1-48ED-B63E-4B42A91C2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81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6" name="Rectangle 1306">
                <a:extLst>
                  <a:ext uri="{FF2B5EF4-FFF2-40B4-BE49-F238E27FC236}">
                    <a16:creationId xmlns:a16="http://schemas.microsoft.com/office/drawing/2014/main" id="{AA9193F0-E3AF-4346-A1F2-04D584FA7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397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7" name="Rectangle 1307">
                <a:extLst>
                  <a:ext uri="{FF2B5EF4-FFF2-40B4-BE49-F238E27FC236}">
                    <a16:creationId xmlns:a16="http://schemas.microsoft.com/office/drawing/2014/main" id="{0A4C745B-B6B1-4714-A92F-0B031D143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13"/>
                <a:ext cx="1394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8" name="Rectangle 1308">
                <a:extLst>
                  <a:ext uri="{FF2B5EF4-FFF2-40B4-BE49-F238E27FC236}">
                    <a16:creationId xmlns:a16="http://schemas.microsoft.com/office/drawing/2014/main" id="{F9BB2240-A2B8-4F50-AEE8-C60B5C0D6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3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399" name="Rectangle 1309">
                <a:extLst>
                  <a:ext uri="{FF2B5EF4-FFF2-40B4-BE49-F238E27FC236}">
                    <a16:creationId xmlns:a16="http://schemas.microsoft.com/office/drawing/2014/main" id="{455C8FDB-9135-4E7B-A3A6-F73DDAD30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46"/>
                <a:ext cx="1394" cy="1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0" name="Rectangle 1310">
                <a:extLst>
                  <a:ext uri="{FF2B5EF4-FFF2-40B4-BE49-F238E27FC236}">
                    <a16:creationId xmlns:a16="http://schemas.microsoft.com/office/drawing/2014/main" id="{92C31E4D-62A4-4FA5-8DEF-EDFF7446B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62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1" name="Rectangle 1311">
                <a:extLst>
                  <a:ext uri="{FF2B5EF4-FFF2-40B4-BE49-F238E27FC236}">
                    <a16:creationId xmlns:a16="http://schemas.microsoft.com/office/drawing/2014/main" id="{59A36DB3-B8CF-45C9-B1D1-E9DE1EA2B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78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2" name="Rectangle 1312">
                <a:extLst>
                  <a:ext uri="{FF2B5EF4-FFF2-40B4-BE49-F238E27FC236}">
                    <a16:creationId xmlns:a16="http://schemas.microsoft.com/office/drawing/2014/main" id="{F8EBF98D-247D-4ADF-AA39-70F4E62B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494"/>
                <a:ext cx="1394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3" name="Rectangle 1313">
                <a:extLst>
                  <a:ext uri="{FF2B5EF4-FFF2-40B4-BE49-F238E27FC236}">
                    <a16:creationId xmlns:a16="http://schemas.microsoft.com/office/drawing/2014/main" id="{7AD3331F-CD01-4845-BCD3-46698E470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1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4" name="Rectangle 1314">
                <a:extLst>
                  <a:ext uri="{FF2B5EF4-FFF2-40B4-BE49-F238E27FC236}">
                    <a16:creationId xmlns:a16="http://schemas.microsoft.com/office/drawing/2014/main" id="{3072244D-EF36-4CAB-B0FA-03F564665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2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5" name="Rectangle 1315">
                <a:extLst>
                  <a:ext uri="{FF2B5EF4-FFF2-40B4-BE49-F238E27FC236}">
                    <a16:creationId xmlns:a16="http://schemas.microsoft.com/office/drawing/2014/main" id="{07E88F0E-516E-4629-A640-710BB492B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4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6" name="Rectangle 1316">
                <a:extLst>
                  <a:ext uri="{FF2B5EF4-FFF2-40B4-BE49-F238E27FC236}">
                    <a16:creationId xmlns:a16="http://schemas.microsoft.com/office/drawing/2014/main" id="{4F685BAA-3842-49D3-BD39-BB622973F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5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7" name="Rectangle 1317">
                <a:extLst>
                  <a:ext uri="{FF2B5EF4-FFF2-40B4-BE49-F238E27FC236}">
                    <a16:creationId xmlns:a16="http://schemas.microsoft.com/office/drawing/2014/main" id="{38FACE68-D078-4D58-BC34-2DB62707B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7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8" name="Rectangle 1318">
                <a:extLst>
                  <a:ext uri="{FF2B5EF4-FFF2-40B4-BE49-F238E27FC236}">
                    <a16:creationId xmlns:a16="http://schemas.microsoft.com/office/drawing/2014/main" id="{296C4045-7366-440F-BDFD-0DE765423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591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09" name="Rectangle 1319">
                <a:extLst>
                  <a:ext uri="{FF2B5EF4-FFF2-40B4-BE49-F238E27FC236}">
                    <a16:creationId xmlns:a16="http://schemas.microsoft.com/office/drawing/2014/main" id="{44A119A8-47D6-40DB-9514-8967F9B53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07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0" name="Rectangle 1320">
                <a:extLst>
                  <a:ext uri="{FF2B5EF4-FFF2-40B4-BE49-F238E27FC236}">
                    <a16:creationId xmlns:a16="http://schemas.microsoft.com/office/drawing/2014/main" id="{DDCCD7EF-7551-4D85-9E70-32CCFA112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23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1" name="Rectangle 1321">
                <a:extLst>
                  <a:ext uri="{FF2B5EF4-FFF2-40B4-BE49-F238E27FC236}">
                    <a16:creationId xmlns:a16="http://schemas.microsoft.com/office/drawing/2014/main" id="{5B7F6939-90F6-4778-9A07-C140138B3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39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2" name="Rectangle 1322">
                <a:extLst>
                  <a:ext uri="{FF2B5EF4-FFF2-40B4-BE49-F238E27FC236}">
                    <a16:creationId xmlns:a16="http://schemas.microsoft.com/office/drawing/2014/main" id="{1DD2AE45-C4F3-4A56-95B8-816CC2222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55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3" name="Rectangle 1323">
                <a:extLst>
                  <a:ext uri="{FF2B5EF4-FFF2-40B4-BE49-F238E27FC236}">
                    <a16:creationId xmlns:a16="http://schemas.microsoft.com/office/drawing/2014/main" id="{CEDF89A2-1189-4E3C-9DE4-4C26235F9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71"/>
                <a:ext cx="1394" cy="1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4" name="Rectangle 1324">
                <a:extLst>
                  <a:ext uri="{FF2B5EF4-FFF2-40B4-BE49-F238E27FC236}">
                    <a16:creationId xmlns:a16="http://schemas.microsoft.com/office/drawing/2014/main" id="{AEF4A63A-FCDC-4D32-8C72-1EFFCE132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68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5" name="Rectangle 1325">
                <a:extLst>
                  <a:ext uri="{FF2B5EF4-FFF2-40B4-BE49-F238E27FC236}">
                    <a16:creationId xmlns:a16="http://schemas.microsoft.com/office/drawing/2014/main" id="{FE94FEEC-C8E8-45DF-8B8F-4B3CCC2D8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0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6" name="Rectangle 1326">
                <a:extLst>
                  <a:ext uri="{FF2B5EF4-FFF2-40B4-BE49-F238E27FC236}">
                    <a16:creationId xmlns:a16="http://schemas.microsoft.com/office/drawing/2014/main" id="{71B14E47-AD33-4106-AEE8-E5E035963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20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7" name="Rectangle 1327">
                <a:extLst>
                  <a:ext uri="{FF2B5EF4-FFF2-40B4-BE49-F238E27FC236}">
                    <a16:creationId xmlns:a16="http://schemas.microsoft.com/office/drawing/2014/main" id="{AECB4C49-E848-4951-8B7B-00A11D2A12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36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8" name="Rectangle 1328">
                <a:extLst>
                  <a:ext uri="{FF2B5EF4-FFF2-40B4-BE49-F238E27FC236}">
                    <a16:creationId xmlns:a16="http://schemas.microsoft.com/office/drawing/2014/main" id="{2A520044-8489-41A1-8126-40C65F531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52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19" name="Rectangle 1329">
                <a:extLst>
                  <a:ext uri="{FF2B5EF4-FFF2-40B4-BE49-F238E27FC236}">
                    <a16:creationId xmlns:a16="http://schemas.microsoft.com/office/drawing/2014/main" id="{0633DECE-88E6-4227-AB34-CAB8D57B2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68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0" name="Rectangle 1330">
                <a:extLst>
                  <a:ext uri="{FF2B5EF4-FFF2-40B4-BE49-F238E27FC236}">
                    <a16:creationId xmlns:a16="http://schemas.microsoft.com/office/drawing/2014/main" id="{F8154DF1-1A29-4CC7-9419-5A04D39A3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784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1" name="Rectangle 1331">
                <a:extLst>
                  <a:ext uri="{FF2B5EF4-FFF2-40B4-BE49-F238E27FC236}">
                    <a16:creationId xmlns:a16="http://schemas.microsoft.com/office/drawing/2014/main" id="{5C376B33-DF58-4B49-A0F2-11B690372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00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2" name="Rectangle 1332">
                <a:extLst>
                  <a:ext uri="{FF2B5EF4-FFF2-40B4-BE49-F238E27FC236}">
                    <a16:creationId xmlns:a16="http://schemas.microsoft.com/office/drawing/2014/main" id="{2975F6D2-C5B2-4CD5-A6A9-E7377FE16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1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3" name="Rectangle 1333">
                <a:extLst>
                  <a:ext uri="{FF2B5EF4-FFF2-40B4-BE49-F238E27FC236}">
                    <a16:creationId xmlns:a16="http://schemas.microsoft.com/office/drawing/2014/main" id="{F00BD0BE-9ACC-4C73-A674-3F7059A09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3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4" name="Rectangle 1334">
                <a:extLst>
                  <a:ext uri="{FF2B5EF4-FFF2-40B4-BE49-F238E27FC236}">
                    <a16:creationId xmlns:a16="http://schemas.microsoft.com/office/drawing/2014/main" id="{4CABCC6B-7D56-47B4-9604-8B8BC2F40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" y="3849"/>
                <a:ext cx="1394" cy="8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5" name="Rectangle 1335">
                <a:extLst>
                  <a:ext uri="{FF2B5EF4-FFF2-40B4-BE49-F238E27FC236}">
                    <a16:creationId xmlns:a16="http://schemas.microsoft.com/office/drawing/2014/main" id="{66CE1C50-583A-4974-ACF5-186155364F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65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6" name="Rectangle 1336">
                <a:extLst>
                  <a:ext uri="{FF2B5EF4-FFF2-40B4-BE49-F238E27FC236}">
                    <a16:creationId xmlns:a16="http://schemas.microsoft.com/office/drawing/2014/main" id="{A816E3FF-BBF8-4DB0-8A7B-2B8168474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81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7" name="Rectangle 1337">
                <a:extLst>
                  <a:ext uri="{FF2B5EF4-FFF2-40B4-BE49-F238E27FC236}">
                    <a16:creationId xmlns:a16="http://schemas.microsoft.com/office/drawing/2014/main" id="{FBCB1E46-7FCB-4B73-8D5F-98741FF4F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97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8" name="Rectangle 1338">
                <a:extLst>
                  <a:ext uri="{FF2B5EF4-FFF2-40B4-BE49-F238E27FC236}">
                    <a16:creationId xmlns:a16="http://schemas.microsoft.com/office/drawing/2014/main" id="{F57D42B3-67FA-4AFC-AE4D-9D1EE5F1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13"/>
                <a:ext cx="1394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29" name="Rectangle 1339">
                <a:extLst>
                  <a:ext uri="{FF2B5EF4-FFF2-40B4-BE49-F238E27FC236}">
                    <a16:creationId xmlns:a16="http://schemas.microsoft.com/office/drawing/2014/main" id="{52DD1351-1346-4367-AFE4-56A7EB5E2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3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0" name="Rectangle 1340">
                <a:extLst>
                  <a:ext uri="{FF2B5EF4-FFF2-40B4-BE49-F238E27FC236}">
                    <a16:creationId xmlns:a16="http://schemas.microsoft.com/office/drawing/2014/main" id="{64EEEAC9-E63E-4713-A9EE-A7C2A395F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46"/>
                <a:ext cx="1394" cy="1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1" name="Rectangle 1341">
                <a:extLst>
                  <a:ext uri="{FF2B5EF4-FFF2-40B4-BE49-F238E27FC236}">
                    <a16:creationId xmlns:a16="http://schemas.microsoft.com/office/drawing/2014/main" id="{3771C604-B74E-4679-BB27-702C2A5C6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62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2" name="Rectangle 1342">
                <a:extLst>
                  <a:ext uri="{FF2B5EF4-FFF2-40B4-BE49-F238E27FC236}">
                    <a16:creationId xmlns:a16="http://schemas.microsoft.com/office/drawing/2014/main" id="{09A720BF-7781-4389-ACF3-C11B0A245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78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3" name="Rectangle 1343">
                <a:extLst>
                  <a:ext uri="{FF2B5EF4-FFF2-40B4-BE49-F238E27FC236}">
                    <a16:creationId xmlns:a16="http://schemas.microsoft.com/office/drawing/2014/main" id="{597D2FA3-AFBD-4442-BF94-2A3A951B8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94"/>
                <a:ext cx="1394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4" name="Rectangle 1344">
                <a:extLst>
                  <a:ext uri="{FF2B5EF4-FFF2-40B4-BE49-F238E27FC236}">
                    <a16:creationId xmlns:a16="http://schemas.microsoft.com/office/drawing/2014/main" id="{38A567C9-E8CE-4EA9-BF27-1288A2A26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1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5" name="Rectangle 1345">
                <a:extLst>
                  <a:ext uri="{FF2B5EF4-FFF2-40B4-BE49-F238E27FC236}">
                    <a16:creationId xmlns:a16="http://schemas.microsoft.com/office/drawing/2014/main" id="{A2BF6084-A781-4CD2-8793-25740C5C7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2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6" name="Rectangle 1346">
                <a:extLst>
                  <a:ext uri="{FF2B5EF4-FFF2-40B4-BE49-F238E27FC236}">
                    <a16:creationId xmlns:a16="http://schemas.microsoft.com/office/drawing/2014/main" id="{07ACB3C9-61B7-4A2C-A784-AAC277020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4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7" name="Rectangle 1347">
                <a:extLst>
                  <a:ext uri="{FF2B5EF4-FFF2-40B4-BE49-F238E27FC236}">
                    <a16:creationId xmlns:a16="http://schemas.microsoft.com/office/drawing/2014/main" id="{E1415F25-7204-48AC-AAC2-5A12610D3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5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8" name="Rectangle 1348">
                <a:extLst>
                  <a:ext uri="{FF2B5EF4-FFF2-40B4-BE49-F238E27FC236}">
                    <a16:creationId xmlns:a16="http://schemas.microsoft.com/office/drawing/2014/main" id="{607D5480-3A08-4998-9178-8ACF56FA8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7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39" name="Rectangle 1349">
                <a:extLst>
                  <a:ext uri="{FF2B5EF4-FFF2-40B4-BE49-F238E27FC236}">
                    <a16:creationId xmlns:a16="http://schemas.microsoft.com/office/drawing/2014/main" id="{655AF5A4-6D04-4E6E-A0D3-BECFE5892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91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0" name="Rectangle 1350">
                <a:extLst>
                  <a:ext uri="{FF2B5EF4-FFF2-40B4-BE49-F238E27FC236}">
                    <a16:creationId xmlns:a16="http://schemas.microsoft.com/office/drawing/2014/main" id="{2EDC55EE-64B6-4575-96E5-DBD0EBB89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07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1" name="Rectangle 1351">
                <a:extLst>
                  <a:ext uri="{FF2B5EF4-FFF2-40B4-BE49-F238E27FC236}">
                    <a16:creationId xmlns:a16="http://schemas.microsoft.com/office/drawing/2014/main" id="{6D0D89A9-716A-447F-90E7-5A513789B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23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2" name="Rectangle 1352">
                <a:extLst>
                  <a:ext uri="{FF2B5EF4-FFF2-40B4-BE49-F238E27FC236}">
                    <a16:creationId xmlns:a16="http://schemas.microsoft.com/office/drawing/2014/main" id="{FCE1D705-9E0F-45CC-8E32-05BA8F23C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39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3" name="Rectangle 1353">
                <a:extLst>
                  <a:ext uri="{FF2B5EF4-FFF2-40B4-BE49-F238E27FC236}">
                    <a16:creationId xmlns:a16="http://schemas.microsoft.com/office/drawing/2014/main" id="{E39EC259-65B2-4470-B5F8-6B765AA581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55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4" name="Rectangle 1354">
                <a:extLst>
                  <a:ext uri="{FF2B5EF4-FFF2-40B4-BE49-F238E27FC236}">
                    <a16:creationId xmlns:a16="http://schemas.microsoft.com/office/drawing/2014/main" id="{67065CB9-217E-4627-BDBB-B4E157B7F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71"/>
                <a:ext cx="1394" cy="1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5" name="Rectangle 1355">
                <a:extLst>
                  <a:ext uri="{FF2B5EF4-FFF2-40B4-BE49-F238E27FC236}">
                    <a16:creationId xmlns:a16="http://schemas.microsoft.com/office/drawing/2014/main" id="{C5655511-7AAD-4A61-BC4E-4EA60383E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8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6" name="Rectangle 1356">
                <a:extLst>
                  <a:ext uri="{FF2B5EF4-FFF2-40B4-BE49-F238E27FC236}">
                    <a16:creationId xmlns:a16="http://schemas.microsoft.com/office/drawing/2014/main" id="{317C1A07-6945-4D0D-BC7A-44ADB5463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0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7" name="Rectangle 1357">
                <a:extLst>
                  <a:ext uri="{FF2B5EF4-FFF2-40B4-BE49-F238E27FC236}">
                    <a16:creationId xmlns:a16="http://schemas.microsoft.com/office/drawing/2014/main" id="{882C4171-6321-4352-B698-17D3EECCC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20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8" name="Rectangle 1358">
                <a:extLst>
                  <a:ext uri="{FF2B5EF4-FFF2-40B4-BE49-F238E27FC236}">
                    <a16:creationId xmlns:a16="http://schemas.microsoft.com/office/drawing/2014/main" id="{1CEEB875-6E54-4A43-BFE6-20C017901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36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49" name="Rectangle 1359">
                <a:extLst>
                  <a:ext uri="{FF2B5EF4-FFF2-40B4-BE49-F238E27FC236}">
                    <a16:creationId xmlns:a16="http://schemas.microsoft.com/office/drawing/2014/main" id="{F558B022-8CD5-48FC-B703-5DF6F3C82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52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0" name="Rectangle 1360">
                <a:extLst>
                  <a:ext uri="{FF2B5EF4-FFF2-40B4-BE49-F238E27FC236}">
                    <a16:creationId xmlns:a16="http://schemas.microsoft.com/office/drawing/2014/main" id="{CD094D52-71CB-4228-955A-1EE948E6F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68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1" name="Rectangle 1361">
                <a:extLst>
                  <a:ext uri="{FF2B5EF4-FFF2-40B4-BE49-F238E27FC236}">
                    <a16:creationId xmlns:a16="http://schemas.microsoft.com/office/drawing/2014/main" id="{26559444-09E9-4FA5-BEB7-947A54BD8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84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2" name="Rectangle 1362">
                <a:extLst>
                  <a:ext uri="{FF2B5EF4-FFF2-40B4-BE49-F238E27FC236}">
                    <a16:creationId xmlns:a16="http://schemas.microsoft.com/office/drawing/2014/main" id="{2E79EB56-51F0-46A3-8065-AFE9D1DD8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00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3" name="Rectangle 1363">
                <a:extLst>
                  <a:ext uri="{FF2B5EF4-FFF2-40B4-BE49-F238E27FC236}">
                    <a16:creationId xmlns:a16="http://schemas.microsoft.com/office/drawing/2014/main" id="{560F86E8-E3B9-4CD3-863D-4B94BF022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1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4" name="Rectangle 1364">
                <a:extLst>
                  <a:ext uri="{FF2B5EF4-FFF2-40B4-BE49-F238E27FC236}">
                    <a16:creationId xmlns:a16="http://schemas.microsoft.com/office/drawing/2014/main" id="{2FA91C10-BC86-40AB-8F77-FA851C7B6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3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5" name="Rectangle 1365">
                <a:extLst>
                  <a:ext uri="{FF2B5EF4-FFF2-40B4-BE49-F238E27FC236}">
                    <a16:creationId xmlns:a16="http://schemas.microsoft.com/office/drawing/2014/main" id="{E7B992C0-FF1F-4BE0-BFEE-F45E00F42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49"/>
                <a:ext cx="1394" cy="8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6" name="Rectangle 1366">
                <a:extLst>
                  <a:ext uri="{FF2B5EF4-FFF2-40B4-BE49-F238E27FC236}">
                    <a16:creationId xmlns:a16="http://schemas.microsoft.com/office/drawing/2014/main" id="{2AF4F08F-A798-49EC-8EC6-85C7E4B14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73"/>
                <a:ext cx="1394" cy="48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7" name="Rectangle 1367">
                <a:extLst>
                  <a:ext uri="{FF2B5EF4-FFF2-40B4-BE49-F238E27FC236}">
                    <a16:creationId xmlns:a16="http://schemas.microsoft.com/office/drawing/2014/main" id="{6DF2D2B6-E616-4025-808A-59AE4DBB4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65"/>
                <a:ext cx="1394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8" name="Rectangle 1368">
                <a:extLst>
                  <a:ext uri="{FF2B5EF4-FFF2-40B4-BE49-F238E27FC236}">
                    <a16:creationId xmlns:a16="http://schemas.microsoft.com/office/drawing/2014/main" id="{C59230D2-DC41-4845-BA35-9346A16DC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81"/>
                <a:ext cx="1394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59" name="Rectangle 1369">
                <a:extLst>
                  <a:ext uri="{FF2B5EF4-FFF2-40B4-BE49-F238E27FC236}">
                    <a16:creationId xmlns:a16="http://schemas.microsoft.com/office/drawing/2014/main" id="{0C560830-37D8-4317-9617-EDFB32E99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397"/>
                <a:ext cx="1394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0" name="Rectangle 1370">
                <a:extLst>
                  <a:ext uri="{FF2B5EF4-FFF2-40B4-BE49-F238E27FC236}">
                    <a16:creationId xmlns:a16="http://schemas.microsoft.com/office/drawing/2014/main" id="{971E40FF-D472-498A-A14B-CAB9BACD2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13"/>
                <a:ext cx="1394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1" name="Rectangle 1371">
                <a:extLst>
                  <a:ext uri="{FF2B5EF4-FFF2-40B4-BE49-F238E27FC236}">
                    <a16:creationId xmlns:a16="http://schemas.microsoft.com/office/drawing/2014/main" id="{D3C0DC9B-218C-4B55-9544-E0F73D33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30"/>
                <a:ext cx="1394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2" name="Rectangle 1372">
                <a:extLst>
                  <a:ext uri="{FF2B5EF4-FFF2-40B4-BE49-F238E27FC236}">
                    <a16:creationId xmlns:a16="http://schemas.microsoft.com/office/drawing/2014/main" id="{6A30C06E-42ED-43B8-864E-800E09036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46"/>
                <a:ext cx="1394" cy="1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3" name="Rectangle 1373">
                <a:extLst>
                  <a:ext uri="{FF2B5EF4-FFF2-40B4-BE49-F238E27FC236}">
                    <a16:creationId xmlns:a16="http://schemas.microsoft.com/office/drawing/2014/main" id="{8A67EB86-2D98-444B-A420-FF4AD739B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62"/>
                <a:ext cx="1394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4" name="Rectangle 1374">
                <a:extLst>
                  <a:ext uri="{FF2B5EF4-FFF2-40B4-BE49-F238E27FC236}">
                    <a16:creationId xmlns:a16="http://schemas.microsoft.com/office/drawing/2014/main" id="{59D49340-F5D3-4505-9C19-9B87A46BB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78"/>
                <a:ext cx="1394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5" name="Rectangle 1375">
                <a:extLst>
                  <a:ext uri="{FF2B5EF4-FFF2-40B4-BE49-F238E27FC236}">
                    <a16:creationId xmlns:a16="http://schemas.microsoft.com/office/drawing/2014/main" id="{FE6DB843-450A-4CAF-AD21-AEC4FC268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494"/>
                <a:ext cx="1394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6" name="Rectangle 1376">
                <a:extLst>
                  <a:ext uri="{FF2B5EF4-FFF2-40B4-BE49-F238E27FC236}">
                    <a16:creationId xmlns:a16="http://schemas.microsoft.com/office/drawing/2014/main" id="{D94B98DC-A8EF-4730-B108-C869E71D2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11"/>
                <a:ext cx="1394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7" name="Rectangle 1377">
                <a:extLst>
                  <a:ext uri="{FF2B5EF4-FFF2-40B4-BE49-F238E27FC236}">
                    <a16:creationId xmlns:a16="http://schemas.microsoft.com/office/drawing/2014/main" id="{E78BC634-84E4-4E58-8BED-18E279B54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27"/>
                <a:ext cx="1394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8" name="Rectangle 1378">
                <a:extLst>
                  <a:ext uri="{FF2B5EF4-FFF2-40B4-BE49-F238E27FC236}">
                    <a16:creationId xmlns:a16="http://schemas.microsoft.com/office/drawing/2014/main" id="{117C4641-9764-4769-A676-5786DCE9A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43"/>
                <a:ext cx="1394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69" name="Rectangle 1379">
                <a:extLst>
                  <a:ext uri="{FF2B5EF4-FFF2-40B4-BE49-F238E27FC236}">
                    <a16:creationId xmlns:a16="http://schemas.microsoft.com/office/drawing/2014/main" id="{28CB16E4-41BC-4D94-A63E-67728FAA6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59"/>
                <a:ext cx="1394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0" name="Rectangle 1380">
                <a:extLst>
                  <a:ext uri="{FF2B5EF4-FFF2-40B4-BE49-F238E27FC236}">
                    <a16:creationId xmlns:a16="http://schemas.microsoft.com/office/drawing/2014/main" id="{F899337E-28D7-4220-901C-3BE0781D4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75"/>
                <a:ext cx="1394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1" name="Rectangle 1381">
                <a:extLst>
                  <a:ext uri="{FF2B5EF4-FFF2-40B4-BE49-F238E27FC236}">
                    <a16:creationId xmlns:a16="http://schemas.microsoft.com/office/drawing/2014/main" id="{C1535053-C793-466C-9C43-21C3100F0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591"/>
                <a:ext cx="1394" cy="16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2" name="Rectangle 1382">
                <a:extLst>
                  <a:ext uri="{FF2B5EF4-FFF2-40B4-BE49-F238E27FC236}">
                    <a16:creationId xmlns:a16="http://schemas.microsoft.com/office/drawing/2014/main" id="{C26AF010-90F9-45F5-8B9F-8C839E2F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07"/>
                <a:ext cx="1394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3" name="Rectangle 1383">
                <a:extLst>
                  <a:ext uri="{FF2B5EF4-FFF2-40B4-BE49-F238E27FC236}">
                    <a16:creationId xmlns:a16="http://schemas.microsoft.com/office/drawing/2014/main" id="{A5E51219-725F-432C-AD71-4C067BB31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23"/>
                <a:ext cx="1394" cy="16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4" name="Rectangle 1384">
                <a:extLst>
                  <a:ext uri="{FF2B5EF4-FFF2-40B4-BE49-F238E27FC236}">
                    <a16:creationId xmlns:a16="http://schemas.microsoft.com/office/drawing/2014/main" id="{E3B19821-AB24-4D94-ABB7-18107C033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39"/>
                <a:ext cx="1394" cy="1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5" name="Rectangle 1385">
                <a:extLst>
                  <a:ext uri="{FF2B5EF4-FFF2-40B4-BE49-F238E27FC236}">
                    <a16:creationId xmlns:a16="http://schemas.microsoft.com/office/drawing/2014/main" id="{CF93BB89-DF17-4F49-878E-F13BAFA3C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55"/>
                <a:ext cx="1394" cy="16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6" name="Rectangle 1386">
                <a:extLst>
                  <a:ext uri="{FF2B5EF4-FFF2-40B4-BE49-F238E27FC236}">
                    <a16:creationId xmlns:a16="http://schemas.microsoft.com/office/drawing/2014/main" id="{A6E2346E-5721-47C5-85A6-D66906107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71"/>
                <a:ext cx="1394" cy="1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7" name="Rectangle 1387">
                <a:extLst>
                  <a:ext uri="{FF2B5EF4-FFF2-40B4-BE49-F238E27FC236}">
                    <a16:creationId xmlns:a16="http://schemas.microsoft.com/office/drawing/2014/main" id="{4A591704-4761-4BFD-AEC4-E9DB9E2EC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688"/>
                <a:ext cx="1394" cy="1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8" name="Rectangle 1388">
                <a:extLst>
                  <a:ext uri="{FF2B5EF4-FFF2-40B4-BE49-F238E27FC236}">
                    <a16:creationId xmlns:a16="http://schemas.microsoft.com/office/drawing/2014/main" id="{BED46D27-EC3E-433F-8078-62D69EBCA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04"/>
                <a:ext cx="1394" cy="16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79" name="Rectangle 1389">
                <a:extLst>
                  <a:ext uri="{FF2B5EF4-FFF2-40B4-BE49-F238E27FC236}">
                    <a16:creationId xmlns:a16="http://schemas.microsoft.com/office/drawing/2014/main" id="{B699973F-9FA1-466D-AF1E-4ADD4E610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20"/>
                <a:ext cx="1394" cy="1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0" name="Rectangle 1390">
                <a:extLst>
                  <a:ext uri="{FF2B5EF4-FFF2-40B4-BE49-F238E27FC236}">
                    <a16:creationId xmlns:a16="http://schemas.microsoft.com/office/drawing/2014/main" id="{8B9158CB-47E0-4254-BAF7-C342C6F9B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36"/>
                <a:ext cx="1394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1" name="Rectangle 1391">
                <a:extLst>
                  <a:ext uri="{FF2B5EF4-FFF2-40B4-BE49-F238E27FC236}">
                    <a16:creationId xmlns:a16="http://schemas.microsoft.com/office/drawing/2014/main" id="{8E077341-0AC7-4F9C-A9C1-CE22001C5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52"/>
                <a:ext cx="1394" cy="1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2" name="Rectangle 1392">
                <a:extLst>
                  <a:ext uri="{FF2B5EF4-FFF2-40B4-BE49-F238E27FC236}">
                    <a16:creationId xmlns:a16="http://schemas.microsoft.com/office/drawing/2014/main" id="{F8A5CEF8-2F97-4E0C-9009-36430DD22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68"/>
                <a:ext cx="1394" cy="16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3" name="Rectangle 1393">
                <a:extLst>
                  <a:ext uri="{FF2B5EF4-FFF2-40B4-BE49-F238E27FC236}">
                    <a16:creationId xmlns:a16="http://schemas.microsoft.com/office/drawing/2014/main" id="{F3D06719-2C6B-4C24-8B62-62C633D3B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784"/>
                <a:ext cx="1394" cy="1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4" name="Rectangle 1394">
                <a:extLst>
                  <a:ext uri="{FF2B5EF4-FFF2-40B4-BE49-F238E27FC236}">
                    <a16:creationId xmlns:a16="http://schemas.microsoft.com/office/drawing/2014/main" id="{97869FCB-D18F-4E46-A57F-7ED4AF437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00"/>
                <a:ext cx="1394" cy="1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5" name="Rectangle 1395">
                <a:extLst>
                  <a:ext uri="{FF2B5EF4-FFF2-40B4-BE49-F238E27FC236}">
                    <a16:creationId xmlns:a16="http://schemas.microsoft.com/office/drawing/2014/main" id="{B3529D8F-9BAD-4104-9F9B-F1E47EA2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17"/>
                <a:ext cx="1394" cy="16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6" name="Rectangle 1396">
                <a:extLst>
                  <a:ext uri="{FF2B5EF4-FFF2-40B4-BE49-F238E27FC236}">
                    <a16:creationId xmlns:a16="http://schemas.microsoft.com/office/drawing/2014/main" id="{7D324661-DE5B-4421-86EA-FC45FF57B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33"/>
                <a:ext cx="1394" cy="1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7" name="Rectangle 1397">
                <a:extLst>
                  <a:ext uri="{FF2B5EF4-FFF2-40B4-BE49-F238E27FC236}">
                    <a16:creationId xmlns:a16="http://schemas.microsoft.com/office/drawing/2014/main" id="{F710E279-26D0-4C75-99B2-3F99D5037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0" y="3849"/>
                <a:ext cx="1394" cy="8"/>
              </a:xfrm>
              <a:prstGeom prst="rect">
                <a:avLst/>
              </a:prstGeom>
              <a:solidFill>
                <a:srgbClr val="00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8" name="Rectangle 1398">
                <a:extLst>
                  <a:ext uri="{FF2B5EF4-FFF2-40B4-BE49-F238E27FC236}">
                    <a16:creationId xmlns:a16="http://schemas.microsoft.com/office/drawing/2014/main" id="{CB7B080A-ABE3-40AD-B371-E4503BCD5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65"/>
                <a:ext cx="1363" cy="1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89" name="Rectangle 1399">
                <a:extLst>
                  <a:ext uri="{FF2B5EF4-FFF2-40B4-BE49-F238E27FC236}">
                    <a16:creationId xmlns:a16="http://schemas.microsoft.com/office/drawing/2014/main" id="{F966901A-382D-492E-B1EB-D032DC3C0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81"/>
                <a:ext cx="1363" cy="1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0" name="Rectangle 1400">
                <a:extLst>
                  <a:ext uri="{FF2B5EF4-FFF2-40B4-BE49-F238E27FC236}">
                    <a16:creationId xmlns:a16="http://schemas.microsoft.com/office/drawing/2014/main" id="{94199C2F-75CA-4B87-BDC7-758E4EC9A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397"/>
                <a:ext cx="1363" cy="16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1" name="Rectangle 1401">
                <a:extLst>
                  <a:ext uri="{FF2B5EF4-FFF2-40B4-BE49-F238E27FC236}">
                    <a16:creationId xmlns:a16="http://schemas.microsoft.com/office/drawing/2014/main" id="{55FBA7E8-F68B-4898-91CE-BDB4445BB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413"/>
                <a:ext cx="1363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2" name="Rectangle 1402">
                <a:extLst>
                  <a:ext uri="{FF2B5EF4-FFF2-40B4-BE49-F238E27FC236}">
                    <a16:creationId xmlns:a16="http://schemas.microsoft.com/office/drawing/2014/main" id="{7A53B88A-CBE8-4FB4-B616-28735434A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430"/>
                <a:ext cx="1363" cy="16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3" name="Rectangle 1403">
                <a:extLst>
                  <a:ext uri="{FF2B5EF4-FFF2-40B4-BE49-F238E27FC236}">
                    <a16:creationId xmlns:a16="http://schemas.microsoft.com/office/drawing/2014/main" id="{DB284F89-7D51-4A4F-A0BE-5AC0C8824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446"/>
                <a:ext cx="1363" cy="1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4" name="Rectangle 1404">
                <a:extLst>
                  <a:ext uri="{FF2B5EF4-FFF2-40B4-BE49-F238E27FC236}">
                    <a16:creationId xmlns:a16="http://schemas.microsoft.com/office/drawing/2014/main" id="{1151A788-6C7C-42A0-A47D-E598F7444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462"/>
                <a:ext cx="1363" cy="16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5" name="Rectangle 1405">
                <a:extLst>
                  <a:ext uri="{FF2B5EF4-FFF2-40B4-BE49-F238E27FC236}">
                    <a16:creationId xmlns:a16="http://schemas.microsoft.com/office/drawing/2014/main" id="{CFC24FC6-2C09-475F-92FB-D91184031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478"/>
                <a:ext cx="1363" cy="1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6" name="Rectangle 1406">
                <a:extLst>
                  <a:ext uri="{FF2B5EF4-FFF2-40B4-BE49-F238E27FC236}">
                    <a16:creationId xmlns:a16="http://schemas.microsoft.com/office/drawing/2014/main" id="{72822FB9-F800-448D-A15B-A831731F69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494"/>
                <a:ext cx="1363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7" name="Rectangle 1407">
                <a:extLst>
                  <a:ext uri="{FF2B5EF4-FFF2-40B4-BE49-F238E27FC236}">
                    <a16:creationId xmlns:a16="http://schemas.microsoft.com/office/drawing/2014/main" id="{7F81E00A-DBF1-457B-A116-B124D9296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511"/>
                <a:ext cx="1363" cy="16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8" name="Rectangle 1408">
                <a:extLst>
                  <a:ext uri="{FF2B5EF4-FFF2-40B4-BE49-F238E27FC236}">
                    <a16:creationId xmlns:a16="http://schemas.microsoft.com/office/drawing/2014/main" id="{F4737F5C-709A-4387-A010-DB20C4E82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527"/>
                <a:ext cx="1363" cy="1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499" name="Rectangle 1409">
                <a:extLst>
                  <a:ext uri="{FF2B5EF4-FFF2-40B4-BE49-F238E27FC236}">
                    <a16:creationId xmlns:a16="http://schemas.microsoft.com/office/drawing/2014/main" id="{4C21F9A8-BE72-447C-8FBC-6302A1F01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543"/>
                <a:ext cx="1363" cy="16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0" name="Rectangle 1410">
                <a:extLst>
                  <a:ext uri="{FF2B5EF4-FFF2-40B4-BE49-F238E27FC236}">
                    <a16:creationId xmlns:a16="http://schemas.microsoft.com/office/drawing/2014/main" id="{15D54FAC-D397-4079-8310-DA49DECF6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559"/>
                <a:ext cx="1363" cy="1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48501" name="Rectangle 1411">
                <a:extLst>
                  <a:ext uri="{FF2B5EF4-FFF2-40B4-BE49-F238E27FC236}">
                    <a16:creationId xmlns:a16="http://schemas.microsoft.com/office/drawing/2014/main" id="{F930B8A1-1AA7-4FA8-9A7F-39981EB02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575"/>
                <a:ext cx="1363" cy="1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8157" name="Rectangle 1412">
              <a:extLst>
                <a:ext uri="{FF2B5EF4-FFF2-40B4-BE49-F238E27FC236}">
                  <a16:creationId xmlns:a16="http://schemas.microsoft.com/office/drawing/2014/main" id="{08DFA820-04E6-4284-B46C-70750B930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91"/>
              <a:ext cx="1363" cy="16"/>
            </a:xfrm>
            <a:prstGeom prst="rect">
              <a:avLst/>
            </a:prstGeom>
            <a:solidFill>
              <a:srgbClr val="000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58" name="Rectangle 1413">
              <a:extLst>
                <a:ext uri="{FF2B5EF4-FFF2-40B4-BE49-F238E27FC236}">
                  <a16:creationId xmlns:a16="http://schemas.microsoft.com/office/drawing/2014/main" id="{20965A16-12F5-4C2B-95F3-E87EEB489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07"/>
              <a:ext cx="1363" cy="16"/>
            </a:xfrm>
            <a:prstGeom prst="rect">
              <a:avLst/>
            </a:prstGeom>
            <a:solidFill>
              <a:srgbClr val="000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59" name="Rectangle 1414">
              <a:extLst>
                <a:ext uri="{FF2B5EF4-FFF2-40B4-BE49-F238E27FC236}">
                  <a16:creationId xmlns:a16="http://schemas.microsoft.com/office/drawing/2014/main" id="{265DEEA7-CE2B-4BF0-8868-7E2DC9B4F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23"/>
              <a:ext cx="1363" cy="16"/>
            </a:xfrm>
            <a:prstGeom prst="rect">
              <a:avLst/>
            </a:prstGeom>
            <a:solidFill>
              <a:srgbClr val="000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0" name="Rectangle 1415">
              <a:extLst>
                <a:ext uri="{FF2B5EF4-FFF2-40B4-BE49-F238E27FC236}">
                  <a16:creationId xmlns:a16="http://schemas.microsoft.com/office/drawing/2014/main" id="{C7C23267-B694-4983-8E09-E1F010381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39"/>
              <a:ext cx="1363" cy="16"/>
            </a:xfrm>
            <a:prstGeom prst="rect">
              <a:avLst/>
            </a:prstGeom>
            <a:solidFill>
              <a:srgbClr val="000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1" name="Rectangle 1416">
              <a:extLst>
                <a:ext uri="{FF2B5EF4-FFF2-40B4-BE49-F238E27FC236}">
                  <a16:creationId xmlns:a16="http://schemas.microsoft.com/office/drawing/2014/main" id="{728FA8B7-9AE3-4D38-9C3C-2116A731F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55"/>
              <a:ext cx="1363" cy="16"/>
            </a:xfrm>
            <a:prstGeom prst="rect">
              <a:avLst/>
            </a:prstGeom>
            <a:solidFill>
              <a:srgbClr val="000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2" name="Rectangle 1417">
              <a:extLst>
                <a:ext uri="{FF2B5EF4-FFF2-40B4-BE49-F238E27FC236}">
                  <a16:creationId xmlns:a16="http://schemas.microsoft.com/office/drawing/2014/main" id="{78ACC18E-D3D8-4D1D-AB19-A38255C12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71"/>
              <a:ext cx="1363" cy="17"/>
            </a:xfrm>
            <a:prstGeom prst="rect">
              <a:avLst/>
            </a:prstGeom>
            <a:solidFill>
              <a:srgbClr val="000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3" name="Rectangle 1418">
              <a:extLst>
                <a:ext uri="{FF2B5EF4-FFF2-40B4-BE49-F238E27FC236}">
                  <a16:creationId xmlns:a16="http://schemas.microsoft.com/office/drawing/2014/main" id="{DF6E7530-456B-48C7-B742-EBED6AC01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88"/>
              <a:ext cx="1363" cy="16"/>
            </a:xfrm>
            <a:prstGeom prst="rect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4" name="Rectangle 1419">
              <a:extLst>
                <a:ext uri="{FF2B5EF4-FFF2-40B4-BE49-F238E27FC236}">
                  <a16:creationId xmlns:a16="http://schemas.microsoft.com/office/drawing/2014/main" id="{C3B2C4F9-08F0-41CE-8470-67357ECC0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04"/>
              <a:ext cx="1363" cy="16"/>
            </a:xfrm>
            <a:prstGeom prst="rect">
              <a:avLst/>
            </a:prstGeom>
            <a:solidFill>
              <a:srgbClr val="000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5" name="Rectangle 1420">
              <a:extLst>
                <a:ext uri="{FF2B5EF4-FFF2-40B4-BE49-F238E27FC236}">
                  <a16:creationId xmlns:a16="http://schemas.microsoft.com/office/drawing/2014/main" id="{6103E726-10E5-4177-85C9-7BBF394CF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20"/>
              <a:ext cx="1363" cy="16"/>
            </a:xfrm>
            <a:prstGeom prst="rect">
              <a:avLst/>
            </a:prstGeom>
            <a:solidFill>
              <a:srgbClr val="000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6" name="Rectangle 1421">
              <a:extLst>
                <a:ext uri="{FF2B5EF4-FFF2-40B4-BE49-F238E27FC236}">
                  <a16:creationId xmlns:a16="http://schemas.microsoft.com/office/drawing/2014/main" id="{80714946-EFDE-4A77-AA15-8983AF0C4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36"/>
              <a:ext cx="1363" cy="16"/>
            </a:xfrm>
            <a:prstGeom prst="rect">
              <a:avLst/>
            </a:prstGeom>
            <a:solidFill>
              <a:srgbClr val="000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7" name="Rectangle 1422">
              <a:extLst>
                <a:ext uri="{FF2B5EF4-FFF2-40B4-BE49-F238E27FC236}">
                  <a16:creationId xmlns:a16="http://schemas.microsoft.com/office/drawing/2014/main" id="{34276250-44EA-4714-A656-285046D29C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52"/>
              <a:ext cx="1363" cy="16"/>
            </a:xfrm>
            <a:prstGeom prst="rect">
              <a:avLst/>
            </a:prstGeom>
            <a:solidFill>
              <a:srgbClr val="00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8" name="Rectangle 1423">
              <a:extLst>
                <a:ext uri="{FF2B5EF4-FFF2-40B4-BE49-F238E27FC236}">
                  <a16:creationId xmlns:a16="http://schemas.microsoft.com/office/drawing/2014/main" id="{254FF238-F249-49A2-A793-571AB7AA2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68"/>
              <a:ext cx="1363" cy="16"/>
            </a:xfrm>
            <a:prstGeom prst="rect">
              <a:avLst/>
            </a:prstGeom>
            <a:solidFill>
              <a:srgbClr val="00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69" name="Rectangle 1424">
              <a:extLst>
                <a:ext uri="{FF2B5EF4-FFF2-40B4-BE49-F238E27FC236}">
                  <a16:creationId xmlns:a16="http://schemas.microsoft.com/office/drawing/2014/main" id="{63AACAF4-4AC8-45AF-8422-348E85188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84"/>
              <a:ext cx="1363" cy="16"/>
            </a:xfrm>
            <a:prstGeom prst="rect">
              <a:avLst/>
            </a:prstGeom>
            <a:solidFill>
              <a:srgbClr val="000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0" name="Rectangle 1425">
              <a:extLst>
                <a:ext uri="{FF2B5EF4-FFF2-40B4-BE49-F238E27FC236}">
                  <a16:creationId xmlns:a16="http://schemas.microsoft.com/office/drawing/2014/main" id="{5DC31423-7FAF-4B96-8ED0-F544D5FEA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00"/>
              <a:ext cx="1363" cy="17"/>
            </a:xfrm>
            <a:prstGeom prst="rect">
              <a:avLst/>
            </a:prstGeom>
            <a:solidFill>
              <a:srgbClr val="000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1" name="Rectangle 1426">
              <a:extLst>
                <a:ext uri="{FF2B5EF4-FFF2-40B4-BE49-F238E27FC236}">
                  <a16:creationId xmlns:a16="http://schemas.microsoft.com/office/drawing/2014/main" id="{A5FE0387-3711-4058-94FD-70A68184D7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17"/>
              <a:ext cx="1363" cy="16"/>
            </a:xfrm>
            <a:prstGeom prst="rect">
              <a:avLst/>
            </a:prstGeom>
            <a:solidFill>
              <a:srgbClr val="000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2" name="Rectangle 1427">
              <a:extLst>
                <a:ext uri="{FF2B5EF4-FFF2-40B4-BE49-F238E27FC236}">
                  <a16:creationId xmlns:a16="http://schemas.microsoft.com/office/drawing/2014/main" id="{B7C08815-A7B6-4F76-AC84-0750E60AB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33"/>
              <a:ext cx="1363" cy="16"/>
            </a:xfrm>
            <a:prstGeom prst="rect">
              <a:avLst/>
            </a:prstGeom>
            <a:solidFill>
              <a:srgbClr val="000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3" name="Rectangle 1428">
              <a:extLst>
                <a:ext uri="{FF2B5EF4-FFF2-40B4-BE49-F238E27FC236}">
                  <a16:creationId xmlns:a16="http://schemas.microsoft.com/office/drawing/2014/main" id="{94399FEB-44CA-469E-9729-27118235E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49"/>
              <a:ext cx="1363" cy="8"/>
            </a:xfrm>
            <a:prstGeom prst="rect">
              <a:avLst/>
            </a:prstGeom>
            <a:solidFill>
              <a:srgbClr val="000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4" name="Rectangle 1429">
              <a:extLst>
                <a:ext uri="{FF2B5EF4-FFF2-40B4-BE49-F238E27FC236}">
                  <a16:creationId xmlns:a16="http://schemas.microsoft.com/office/drawing/2014/main" id="{F804F0DB-9B15-455C-A796-21BF2A06C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373"/>
              <a:ext cx="1363" cy="4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5" name="Rectangle 1430">
              <a:extLst>
                <a:ext uri="{FF2B5EF4-FFF2-40B4-BE49-F238E27FC236}">
                  <a16:creationId xmlns:a16="http://schemas.microsoft.com/office/drawing/2014/main" id="{F7B1E6F0-959E-4736-8AE8-26B3773E2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365"/>
              <a:ext cx="1363" cy="16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6" name="Rectangle 1431">
              <a:extLst>
                <a:ext uri="{FF2B5EF4-FFF2-40B4-BE49-F238E27FC236}">
                  <a16:creationId xmlns:a16="http://schemas.microsoft.com/office/drawing/2014/main" id="{8E96AF19-2D78-4A09-99AE-747147643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381"/>
              <a:ext cx="1363" cy="16"/>
            </a:xfrm>
            <a:prstGeom prst="rect">
              <a:avLst/>
            </a:prstGeom>
            <a:solidFill>
              <a:srgbClr val="000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7" name="Rectangle 1432">
              <a:extLst>
                <a:ext uri="{FF2B5EF4-FFF2-40B4-BE49-F238E27FC236}">
                  <a16:creationId xmlns:a16="http://schemas.microsoft.com/office/drawing/2014/main" id="{A6C98EF7-A7EB-4909-A4D4-22C04D323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397"/>
              <a:ext cx="1363" cy="16"/>
            </a:xfrm>
            <a:prstGeom prst="rect">
              <a:avLst/>
            </a:prstGeom>
            <a:solidFill>
              <a:srgbClr val="000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8" name="Rectangle 1433">
              <a:extLst>
                <a:ext uri="{FF2B5EF4-FFF2-40B4-BE49-F238E27FC236}">
                  <a16:creationId xmlns:a16="http://schemas.microsoft.com/office/drawing/2014/main" id="{F96E41A3-F04B-4402-BE4E-88BBC51F6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413"/>
              <a:ext cx="1363" cy="17"/>
            </a:xfrm>
            <a:prstGeom prst="rect">
              <a:avLst/>
            </a:prstGeom>
            <a:solidFill>
              <a:srgbClr val="000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79" name="Rectangle 1434">
              <a:extLst>
                <a:ext uri="{FF2B5EF4-FFF2-40B4-BE49-F238E27FC236}">
                  <a16:creationId xmlns:a16="http://schemas.microsoft.com/office/drawing/2014/main" id="{FFD84A6A-F005-44C1-8D65-FD9A6CB07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430"/>
              <a:ext cx="1363" cy="16"/>
            </a:xfrm>
            <a:prstGeom prst="rect">
              <a:avLst/>
            </a:prstGeom>
            <a:solidFill>
              <a:srgbClr val="000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0" name="Rectangle 1435">
              <a:extLst>
                <a:ext uri="{FF2B5EF4-FFF2-40B4-BE49-F238E27FC236}">
                  <a16:creationId xmlns:a16="http://schemas.microsoft.com/office/drawing/2014/main" id="{30B2255D-0D04-468B-B9E6-5C2ECC916D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446"/>
              <a:ext cx="1363" cy="16"/>
            </a:xfrm>
            <a:prstGeom prst="rect">
              <a:avLst/>
            </a:prstGeom>
            <a:solidFill>
              <a:srgbClr val="000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1" name="Rectangle 1436">
              <a:extLst>
                <a:ext uri="{FF2B5EF4-FFF2-40B4-BE49-F238E27FC236}">
                  <a16:creationId xmlns:a16="http://schemas.microsoft.com/office/drawing/2014/main" id="{49A1B934-373F-45A5-BAF2-8368AE1B7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462"/>
              <a:ext cx="1363" cy="16"/>
            </a:xfrm>
            <a:prstGeom prst="rect">
              <a:avLst/>
            </a:prstGeom>
            <a:solidFill>
              <a:srgbClr val="00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2" name="Rectangle 1437">
              <a:extLst>
                <a:ext uri="{FF2B5EF4-FFF2-40B4-BE49-F238E27FC236}">
                  <a16:creationId xmlns:a16="http://schemas.microsoft.com/office/drawing/2014/main" id="{6F44F597-73C5-490C-AA56-BC4F937BB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478"/>
              <a:ext cx="1363" cy="16"/>
            </a:xfrm>
            <a:prstGeom prst="rect">
              <a:avLst/>
            </a:prstGeom>
            <a:solidFill>
              <a:srgbClr val="000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3" name="Rectangle 1438">
              <a:extLst>
                <a:ext uri="{FF2B5EF4-FFF2-40B4-BE49-F238E27FC236}">
                  <a16:creationId xmlns:a16="http://schemas.microsoft.com/office/drawing/2014/main" id="{F910C46E-DE62-4534-8C2B-C6AED9FF7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494"/>
              <a:ext cx="1363" cy="17"/>
            </a:xfrm>
            <a:prstGeom prst="rect">
              <a:avLst/>
            </a:prstGeom>
            <a:solidFill>
              <a:srgbClr val="000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4" name="Rectangle 1439">
              <a:extLst>
                <a:ext uri="{FF2B5EF4-FFF2-40B4-BE49-F238E27FC236}">
                  <a16:creationId xmlns:a16="http://schemas.microsoft.com/office/drawing/2014/main" id="{CD557CD2-DA1F-408B-BE2F-43626E80C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11"/>
              <a:ext cx="1363" cy="16"/>
            </a:xfrm>
            <a:prstGeom prst="rect">
              <a:avLst/>
            </a:prstGeom>
            <a:solidFill>
              <a:srgbClr val="000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5" name="Rectangle 1440">
              <a:extLst>
                <a:ext uri="{FF2B5EF4-FFF2-40B4-BE49-F238E27FC236}">
                  <a16:creationId xmlns:a16="http://schemas.microsoft.com/office/drawing/2014/main" id="{637F41CA-6002-4EA4-AAB1-A975D9AD6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27"/>
              <a:ext cx="1363" cy="16"/>
            </a:xfrm>
            <a:prstGeom prst="rect">
              <a:avLst/>
            </a:prstGeom>
            <a:solidFill>
              <a:srgbClr val="000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6" name="Rectangle 1441">
              <a:extLst>
                <a:ext uri="{FF2B5EF4-FFF2-40B4-BE49-F238E27FC236}">
                  <a16:creationId xmlns:a16="http://schemas.microsoft.com/office/drawing/2014/main" id="{C30432F7-BB0B-4C6B-BD72-9639B2B782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43"/>
              <a:ext cx="1363" cy="16"/>
            </a:xfrm>
            <a:prstGeom prst="rect">
              <a:avLst/>
            </a:prstGeom>
            <a:solidFill>
              <a:srgbClr val="000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7" name="Rectangle 1442">
              <a:extLst>
                <a:ext uri="{FF2B5EF4-FFF2-40B4-BE49-F238E27FC236}">
                  <a16:creationId xmlns:a16="http://schemas.microsoft.com/office/drawing/2014/main" id="{0418F0FF-A8A6-42F2-94DC-44EFA0A16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59"/>
              <a:ext cx="1363" cy="16"/>
            </a:xfrm>
            <a:prstGeom prst="rect">
              <a:avLst/>
            </a:prstGeom>
            <a:solidFill>
              <a:srgbClr val="000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8" name="Rectangle 1443">
              <a:extLst>
                <a:ext uri="{FF2B5EF4-FFF2-40B4-BE49-F238E27FC236}">
                  <a16:creationId xmlns:a16="http://schemas.microsoft.com/office/drawing/2014/main" id="{ABA739DE-A332-4EE2-8F41-3F39DD8A0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75"/>
              <a:ext cx="1363" cy="16"/>
            </a:xfrm>
            <a:prstGeom prst="rect">
              <a:avLst/>
            </a:prstGeom>
            <a:solidFill>
              <a:srgbClr val="000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89" name="Rectangle 1444">
              <a:extLst>
                <a:ext uri="{FF2B5EF4-FFF2-40B4-BE49-F238E27FC236}">
                  <a16:creationId xmlns:a16="http://schemas.microsoft.com/office/drawing/2014/main" id="{4695E11E-3963-4185-8B2D-4D0656056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591"/>
              <a:ext cx="1363" cy="16"/>
            </a:xfrm>
            <a:prstGeom prst="rect">
              <a:avLst/>
            </a:prstGeom>
            <a:solidFill>
              <a:srgbClr val="000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0" name="Rectangle 1445">
              <a:extLst>
                <a:ext uri="{FF2B5EF4-FFF2-40B4-BE49-F238E27FC236}">
                  <a16:creationId xmlns:a16="http://schemas.microsoft.com/office/drawing/2014/main" id="{14774005-7088-4677-8619-000C0BA3B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07"/>
              <a:ext cx="1363" cy="16"/>
            </a:xfrm>
            <a:prstGeom prst="rect">
              <a:avLst/>
            </a:prstGeom>
            <a:solidFill>
              <a:srgbClr val="000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1" name="Rectangle 1446">
              <a:extLst>
                <a:ext uri="{FF2B5EF4-FFF2-40B4-BE49-F238E27FC236}">
                  <a16:creationId xmlns:a16="http://schemas.microsoft.com/office/drawing/2014/main" id="{B38B8E8B-3661-4425-8E65-87A5F8D61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23"/>
              <a:ext cx="1363" cy="16"/>
            </a:xfrm>
            <a:prstGeom prst="rect">
              <a:avLst/>
            </a:prstGeom>
            <a:solidFill>
              <a:srgbClr val="000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2" name="Rectangle 1447">
              <a:extLst>
                <a:ext uri="{FF2B5EF4-FFF2-40B4-BE49-F238E27FC236}">
                  <a16:creationId xmlns:a16="http://schemas.microsoft.com/office/drawing/2014/main" id="{7F103141-AEB2-4D99-8A32-F476F3D2E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39"/>
              <a:ext cx="1363" cy="16"/>
            </a:xfrm>
            <a:prstGeom prst="rect">
              <a:avLst/>
            </a:prstGeom>
            <a:solidFill>
              <a:srgbClr val="000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3" name="Rectangle 1448">
              <a:extLst>
                <a:ext uri="{FF2B5EF4-FFF2-40B4-BE49-F238E27FC236}">
                  <a16:creationId xmlns:a16="http://schemas.microsoft.com/office/drawing/2014/main" id="{426FA280-F8F9-49AA-BF85-F8959E88D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55"/>
              <a:ext cx="1363" cy="16"/>
            </a:xfrm>
            <a:prstGeom prst="rect">
              <a:avLst/>
            </a:prstGeom>
            <a:solidFill>
              <a:srgbClr val="000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4" name="Rectangle 1449">
              <a:extLst>
                <a:ext uri="{FF2B5EF4-FFF2-40B4-BE49-F238E27FC236}">
                  <a16:creationId xmlns:a16="http://schemas.microsoft.com/office/drawing/2014/main" id="{C0467F83-C6ED-422E-A773-14AE50C693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71"/>
              <a:ext cx="1363" cy="17"/>
            </a:xfrm>
            <a:prstGeom prst="rect">
              <a:avLst/>
            </a:prstGeom>
            <a:solidFill>
              <a:srgbClr val="000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5" name="Rectangle 1450">
              <a:extLst>
                <a:ext uri="{FF2B5EF4-FFF2-40B4-BE49-F238E27FC236}">
                  <a16:creationId xmlns:a16="http://schemas.microsoft.com/office/drawing/2014/main" id="{7ED87BCA-4E1C-4ED9-8FD5-975186231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688"/>
              <a:ext cx="1363" cy="16"/>
            </a:xfrm>
            <a:prstGeom prst="rect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6" name="Rectangle 1451">
              <a:extLst>
                <a:ext uri="{FF2B5EF4-FFF2-40B4-BE49-F238E27FC236}">
                  <a16:creationId xmlns:a16="http://schemas.microsoft.com/office/drawing/2014/main" id="{E4EA1261-3E0C-4F9B-B47D-CCE4FA18E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04"/>
              <a:ext cx="1363" cy="16"/>
            </a:xfrm>
            <a:prstGeom prst="rect">
              <a:avLst/>
            </a:prstGeom>
            <a:solidFill>
              <a:srgbClr val="000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7" name="Rectangle 1452">
              <a:extLst>
                <a:ext uri="{FF2B5EF4-FFF2-40B4-BE49-F238E27FC236}">
                  <a16:creationId xmlns:a16="http://schemas.microsoft.com/office/drawing/2014/main" id="{2D846D1A-18B0-484A-81E0-DAE8BA337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20"/>
              <a:ext cx="1363" cy="16"/>
            </a:xfrm>
            <a:prstGeom prst="rect">
              <a:avLst/>
            </a:prstGeom>
            <a:solidFill>
              <a:srgbClr val="000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8" name="Rectangle 1453">
              <a:extLst>
                <a:ext uri="{FF2B5EF4-FFF2-40B4-BE49-F238E27FC236}">
                  <a16:creationId xmlns:a16="http://schemas.microsoft.com/office/drawing/2014/main" id="{EEDA6F6D-17FA-451C-B444-885B4974B4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36"/>
              <a:ext cx="1363" cy="16"/>
            </a:xfrm>
            <a:prstGeom prst="rect">
              <a:avLst/>
            </a:prstGeom>
            <a:solidFill>
              <a:srgbClr val="000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199" name="Rectangle 1454">
              <a:extLst>
                <a:ext uri="{FF2B5EF4-FFF2-40B4-BE49-F238E27FC236}">
                  <a16:creationId xmlns:a16="http://schemas.microsoft.com/office/drawing/2014/main" id="{1F01E1DA-DA6B-4B46-B0F5-BDCA01337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52"/>
              <a:ext cx="1363" cy="16"/>
            </a:xfrm>
            <a:prstGeom prst="rect">
              <a:avLst/>
            </a:prstGeom>
            <a:solidFill>
              <a:srgbClr val="00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0" name="Rectangle 1455">
              <a:extLst>
                <a:ext uri="{FF2B5EF4-FFF2-40B4-BE49-F238E27FC236}">
                  <a16:creationId xmlns:a16="http://schemas.microsoft.com/office/drawing/2014/main" id="{2B9BA531-5022-4087-AD5D-B103106F3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68"/>
              <a:ext cx="1363" cy="16"/>
            </a:xfrm>
            <a:prstGeom prst="rect">
              <a:avLst/>
            </a:prstGeom>
            <a:solidFill>
              <a:srgbClr val="00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1" name="Rectangle 1456">
              <a:extLst>
                <a:ext uri="{FF2B5EF4-FFF2-40B4-BE49-F238E27FC236}">
                  <a16:creationId xmlns:a16="http://schemas.microsoft.com/office/drawing/2014/main" id="{ECB297AA-058A-4A0F-BB29-9E5513F0C5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784"/>
              <a:ext cx="1363" cy="16"/>
            </a:xfrm>
            <a:prstGeom prst="rect">
              <a:avLst/>
            </a:prstGeom>
            <a:solidFill>
              <a:srgbClr val="000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2" name="Rectangle 1457">
              <a:extLst>
                <a:ext uri="{FF2B5EF4-FFF2-40B4-BE49-F238E27FC236}">
                  <a16:creationId xmlns:a16="http://schemas.microsoft.com/office/drawing/2014/main" id="{5E82AA5C-DB52-49D0-98D7-7A35559D7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00"/>
              <a:ext cx="1363" cy="17"/>
            </a:xfrm>
            <a:prstGeom prst="rect">
              <a:avLst/>
            </a:prstGeom>
            <a:solidFill>
              <a:srgbClr val="000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3" name="Rectangle 1458">
              <a:extLst>
                <a:ext uri="{FF2B5EF4-FFF2-40B4-BE49-F238E27FC236}">
                  <a16:creationId xmlns:a16="http://schemas.microsoft.com/office/drawing/2014/main" id="{CF261BC4-5C02-40C4-A0F8-0122F87F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17"/>
              <a:ext cx="1363" cy="16"/>
            </a:xfrm>
            <a:prstGeom prst="rect">
              <a:avLst/>
            </a:prstGeom>
            <a:solidFill>
              <a:srgbClr val="000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4" name="Rectangle 1459">
              <a:extLst>
                <a:ext uri="{FF2B5EF4-FFF2-40B4-BE49-F238E27FC236}">
                  <a16:creationId xmlns:a16="http://schemas.microsoft.com/office/drawing/2014/main" id="{01767C35-1294-4247-AE9E-7C54DD696A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33"/>
              <a:ext cx="1363" cy="16"/>
            </a:xfrm>
            <a:prstGeom prst="rect">
              <a:avLst/>
            </a:prstGeom>
            <a:solidFill>
              <a:srgbClr val="000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5" name="Rectangle 1460">
              <a:extLst>
                <a:ext uri="{FF2B5EF4-FFF2-40B4-BE49-F238E27FC236}">
                  <a16:creationId xmlns:a16="http://schemas.microsoft.com/office/drawing/2014/main" id="{C398C272-3324-460E-A18F-A9A7A838F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4" y="3849"/>
              <a:ext cx="1363" cy="8"/>
            </a:xfrm>
            <a:prstGeom prst="rect">
              <a:avLst/>
            </a:prstGeom>
            <a:solidFill>
              <a:srgbClr val="000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6" name="Rectangle 1461">
              <a:extLst>
                <a:ext uri="{FF2B5EF4-FFF2-40B4-BE49-F238E27FC236}">
                  <a16:creationId xmlns:a16="http://schemas.microsoft.com/office/drawing/2014/main" id="{A90EDF7B-B2C3-40D0-9066-4A98CFEE5C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65"/>
              <a:ext cx="1305" cy="16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7" name="Rectangle 1462">
              <a:extLst>
                <a:ext uri="{FF2B5EF4-FFF2-40B4-BE49-F238E27FC236}">
                  <a16:creationId xmlns:a16="http://schemas.microsoft.com/office/drawing/2014/main" id="{2610C1F5-9C77-45E0-B1CF-9EA53977A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81"/>
              <a:ext cx="1305" cy="16"/>
            </a:xfrm>
            <a:prstGeom prst="rect">
              <a:avLst/>
            </a:prstGeom>
            <a:solidFill>
              <a:srgbClr val="000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8" name="Rectangle 1463">
              <a:extLst>
                <a:ext uri="{FF2B5EF4-FFF2-40B4-BE49-F238E27FC236}">
                  <a16:creationId xmlns:a16="http://schemas.microsoft.com/office/drawing/2014/main" id="{65E23266-3167-4B9E-95D8-C6781346E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97"/>
              <a:ext cx="1305" cy="16"/>
            </a:xfrm>
            <a:prstGeom prst="rect">
              <a:avLst/>
            </a:prstGeom>
            <a:solidFill>
              <a:srgbClr val="000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09" name="Rectangle 1464">
              <a:extLst>
                <a:ext uri="{FF2B5EF4-FFF2-40B4-BE49-F238E27FC236}">
                  <a16:creationId xmlns:a16="http://schemas.microsoft.com/office/drawing/2014/main" id="{A4FD7987-EA2F-4717-8EC1-66A4DFA8D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13"/>
              <a:ext cx="1305" cy="17"/>
            </a:xfrm>
            <a:prstGeom prst="rect">
              <a:avLst/>
            </a:prstGeom>
            <a:solidFill>
              <a:srgbClr val="000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0" name="Rectangle 1465">
              <a:extLst>
                <a:ext uri="{FF2B5EF4-FFF2-40B4-BE49-F238E27FC236}">
                  <a16:creationId xmlns:a16="http://schemas.microsoft.com/office/drawing/2014/main" id="{B8F8E041-6B5E-4D55-BCB6-88D5265A1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30"/>
              <a:ext cx="1305" cy="16"/>
            </a:xfrm>
            <a:prstGeom prst="rect">
              <a:avLst/>
            </a:prstGeom>
            <a:solidFill>
              <a:srgbClr val="000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1" name="Rectangle 1466">
              <a:extLst>
                <a:ext uri="{FF2B5EF4-FFF2-40B4-BE49-F238E27FC236}">
                  <a16:creationId xmlns:a16="http://schemas.microsoft.com/office/drawing/2014/main" id="{D1347EC5-297D-4803-AA47-03D07DD0B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46"/>
              <a:ext cx="1305" cy="16"/>
            </a:xfrm>
            <a:prstGeom prst="rect">
              <a:avLst/>
            </a:prstGeom>
            <a:solidFill>
              <a:srgbClr val="000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2" name="Rectangle 1467">
              <a:extLst>
                <a:ext uri="{FF2B5EF4-FFF2-40B4-BE49-F238E27FC236}">
                  <a16:creationId xmlns:a16="http://schemas.microsoft.com/office/drawing/2014/main" id="{CAF34B6E-B561-4273-BAC6-1314E04CB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62"/>
              <a:ext cx="1305" cy="16"/>
            </a:xfrm>
            <a:prstGeom prst="rect">
              <a:avLst/>
            </a:prstGeom>
            <a:solidFill>
              <a:srgbClr val="00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3" name="Rectangle 1468">
              <a:extLst>
                <a:ext uri="{FF2B5EF4-FFF2-40B4-BE49-F238E27FC236}">
                  <a16:creationId xmlns:a16="http://schemas.microsoft.com/office/drawing/2014/main" id="{778F0B82-C222-4EBC-8BDD-76A7567B5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78"/>
              <a:ext cx="1305" cy="16"/>
            </a:xfrm>
            <a:prstGeom prst="rect">
              <a:avLst/>
            </a:prstGeom>
            <a:solidFill>
              <a:srgbClr val="000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4" name="Rectangle 1469">
              <a:extLst>
                <a:ext uri="{FF2B5EF4-FFF2-40B4-BE49-F238E27FC236}">
                  <a16:creationId xmlns:a16="http://schemas.microsoft.com/office/drawing/2014/main" id="{465576C5-2FFD-4359-91F0-BF23A6749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94"/>
              <a:ext cx="1305" cy="17"/>
            </a:xfrm>
            <a:prstGeom prst="rect">
              <a:avLst/>
            </a:prstGeom>
            <a:solidFill>
              <a:srgbClr val="000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5" name="Rectangle 1470">
              <a:extLst>
                <a:ext uri="{FF2B5EF4-FFF2-40B4-BE49-F238E27FC236}">
                  <a16:creationId xmlns:a16="http://schemas.microsoft.com/office/drawing/2014/main" id="{1BCF7B3B-A557-4E66-B336-90F26077A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11"/>
              <a:ext cx="1305" cy="16"/>
            </a:xfrm>
            <a:prstGeom prst="rect">
              <a:avLst/>
            </a:prstGeom>
            <a:solidFill>
              <a:srgbClr val="000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6" name="Rectangle 1471">
              <a:extLst>
                <a:ext uri="{FF2B5EF4-FFF2-40B4-BE49-F238E27FC236}">
                  <a16:creationId xmlns:a16="http://schemas.microsoft.com/office/drawing/2014/main" id="{510634EF-C98B-4EFE-A40F-A6C9F81A6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27"/>
              <a:ext cx="1305" cy="16"/>
            </a:xfrm>
            <a:prstGeom prst="rect">
              <a:avLst/>
            </a:prstGeom>
            <a:solidFill>
              <a:srgbClr val="000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7" name="Rectangle 1472">
              <a:extLst>
                <a:ext uri="{FF2B5EF4-FFF2-40B4-BE49-F238E27FC236}">
                  <a16:creationId xmlns:a16="http://schemas.microsoft.com/office/drawing/2014/main" id="{1B9D5898-4986-4B07-A728-5148BA2E9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43"/>
              <a:ext cx="1305" cy="16"/>
            </a:xfrm>
            <a:prstGeom prst="rect">
              <a:avLst/>
            </a:prstGeom>
            <a:solidFill>
              <a:srgbClr val="000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8" name="Rectangle 1473">
              <a:extLst>
                <a:ext uri="{FF2B5EF4-FFF2-40B4-BE49-F238E27FC236}">
                  <a16:creationId xmlns:a16="http://schemas.microsoft.com/office/drawing/2014/main" id="{8AB5711C-AF00-45EA-BA8D-57A3C6ED9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59"/>
              <a:ext cx="1305" cy="16"/>
            </a:xfrm>
            <a:prstGeom prst="rect">
              <a:avLst/>
            </a:prstGeom>
            <a:solidFill>
              <a:srgbClr val="000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19" name="Rectangle 1474">
              <a:extLst>
                <a:ext uri="{FF2B5EF4-FFF2-40B4-BE49-F238E27FC236}">
                  <a16:creationId xmlns:a16="http://schemas.microsoft.com/office/drawing/2014/main" id="{91166ED9-A618-44FA-8B93-57E19AD04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75"/>
              <a:ext cx="1305" cy="16"/>
            </a:xfrm>
            <a:prstGeom prst="rect">
              <a:avLst/>
            </a:prstGeom>
            <a:solidFill>
              <a:srgbClr val="000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0" name="Rectangle 1475">
              <a:extLst>
                <a:ext uri="{FF2B5EF4-FFF2-40B4-BE49-F238E27FC236}">
                  <a16:creationId xmlns:a16="http://schemas.microsoft.com/office/drawing/2014/main" id="{0B2B9440-872B-476A-8EE0-69FE404B6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91"/>
              <a:ext cx="1305" cy="16"/>
            </a:xfrm>
            <a:prstGeom prst="rect">
              <a:avLst/>
            </a:prstGeom>
            <a:solidFill>
              <a:srgbClr val="000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1" name="Rectangle 1476">
              <a:extLst>
                <a:ext uri="{FF2B5EF4-FFF2-40B4-BE49-F238E27FC236}">
                  <a16:creationId xmlns:a16="http://schemas.microsoft.com/office/drawing/2014/main" id="{ECBC7B8A-63D6-4238-8555-874363A1C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07"/>
              <a:ext cx="1305" cy="16"/>
            </a:xfrm>
            <a:prstGeom prst="rect">
              <a:avLst/>
            </a:prstGeom>
            <a:solidFill>
              <a:srgbClr val="000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2" name="Rectangle 1477">
              <a:extLst>
                <a:ext uri="{FF2B5EF4-FFF2-40B4-BE49-F238E27FC236}">
                  <a16:creationId xmlns:a16="http://schemas.microsoft.com/office/drawing/2014/main" id="{D83A2ABB-DBFA-441E-A433-711EA1B9F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23"/>
              <a:ext cx="1305" cy="16"/>
            </a:xfrm>
            <a:prstGeom prst="rect">
              <a:avLst/>
            </a:prstGeom>
            <a:solidFill>
              <a:srgbClr val="000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3" name="Rectangle 1478">
              <a:extLst>
                <a:ext uri="{FF2B5EF4-FFF2-40B4-BE49-F238E27FC236}">
                  <a16:creationId xmlns:a16="http://schemas.microsoft.com/office/drawing/2014/main" id="{D8FF60B5-F391-49DA-8AA5-270443C8E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39"/>
              <a:ext cx="1305" cy="16"/>
            </a:xfrm>
            <a:prstGeom prst="rect">
              <a:avLst/>
            </a:prstGeom>
            <a:solidFill>
              <a:srgbClr val="000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4" name="Rectangle 1479">
              <a:extLst>
                <a:ext uri="{FF2B5EF4-FFF2-40B4-BE49-F238E27FC236}">
                  <a16:creationId xmlns:a16="http://schemas.microsoft.com/office/drawing/2014/main" id="{88B59719-07D4-4781-B23E-7AEE130B1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55"/>
              <a:ext cx="1305" cy="16"/>
            </a:xfrm>
            <a:prstGeom prst="rect">
              <a:avLst/>
            </a:prstGeom>
            <a:solidFill>
              <a:srgbClr val="000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5" name="Rectangle 1480">
              <a:extLst>
                <a:ext uri="{FF2B5EF4-FFF2-40B4-BE49-F238E27FC236}">
                  <a16:creationId xmlns:a16="http://schemas.microsoft.com/office/drawing/2014/main" id="{272E1A10-DCA8-4D59-8533-A116F758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71"/>
              <a:ext cx="1305" cy="17"/>
            </a:xfrm>
            <a:prstGeom prst="rect">
              <a:avLst/>
            </a:prstGeom>
            <a:solidFill>
              <a:srgbClr val="000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6" name="Rectangle 1481">
              <a:extLst>
                <a:ext uri="{FF2B5EF4-FFF2-40B4-BE49-F238E27FC236}">
                  <a16:creationId xmlns:a16="http://schemas.microsoft.com/office/drawing/2014/main" id="{B5127709-D748-48E8-9F82-70BDB453F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88"/>
              <a:ext cx="1305" cy="16"/>
            </a:xfrm>
            <a:prstGeom prst="rect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7" name="Rectangle 1482">
              <a:extLst>
                <a:ext uri="{FF2B5EF4-FFF2-40B4-BE49-F238E27FC236}">
                  <a16:creationId xmlns:a16="http://schemas.microsoft.com/office/drawing/2014/main" id="{97456595-F4B9-4DAF-A7B7-8BAAA9863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04"/>
              <a:ext cx="1305" cy="16"/>
            </a:xfrm>
            <a:prstGeom prst="rect">
              <a:avLst/>
            </a:prstGeom>
            <a:solidFill>
              <a:srgbClr val="000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8" name="Rectangle 1483">
              <a:extLst>
                <a:ext uri="{FF2B5EF4-FFF2-40B4-BE49-F238E27FC236}">
                  <a16:creationId xmlns:a16="http://schemas.microsoft.com/office/drawing/2014/main" id="{379C6E6C-002C-456F-916E-9535D959A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20"/>
              <a:ext cx="1305" cy="16"/>
            </a:xfrm>
            <a:prstGeom prst="rect">
              <a:avLst/>
            </a:prstGeom>
            <a:solidFill>
              <a:srgbClr val="000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29" name="Rectangle 1484">
              <a:extLst>
                <a:ext uri="{FF2B5EF4-FFF2-40B4-BE49-F238E27FC236}">
                  <a16:creationId xmlns:a16="http://schemas.microsoft.com/office/drawing/2014/main" id="{D4334B77-92D7-44B2-AE70-F42F633ED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36"/>
              <a:ext cx="1305" cy="16"/>
            </a:xfrm>
            <a:prstGeom prst="rect">
              <a:avLst/>
            </a:prstGeom>
            <a:solidFill>
              <a:srgbClr val="000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0" name="Rectangle 1485">
              <a:extLst>
                <a:ext uri="{FF2B5EF4-FFF2-40B4-BE49-F238E27FC236}">
                  <a16:creationId xmlns:a16="http://schemas.microsoft.com/office/drawing/2014/main" id="{A908F3E0-4E3B-4398-A757-B8004B288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52"/>
              <a:ext cx="1305" cy="16"/>
            </a:xfrm>
            <a:prstGeom prst="rect">
              <a:avLst/>
            </a:prstGeom>
            <a:solidFill>
              <a:srgbClr val="00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1" name="Rectangle 1486">
              <a:extLst>
                <a:ext uri="{FF2B5EF4-FFF2-40B4-BE49-F238E27FC236}">
                  <a16:creationId xmlns:a16="http://schemas.microsoft.com/office/drawing/2014/main" id="{425325DD-F724-4462-ABD1-63AB3F2CE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68"/>
              <a:ext cx="1305" cy="16"/>
            </a:xfrm>
            <a:prstGeom prst="rect">
              <a:avLst/>
            </a:prstGeom>
            <a:solidFill>
              <a:srgbClr val="00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2" name="Rectangle 1487">
              <a:extLst>
                <a:ext uri="{FF2B5EF4-FFF2-40B4-BE49-F238E27FC236}">
                  <a16:creationId xmlns:a16="http://schemas.microsoft.com/office/drawing/2014/main" id="{D6F1E02A-CDC9-4EDD-9910-3354CA3CB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84"/>
              <a:ext cx="1305" cy="16"/>
            </a:xfrm>
            <a:prstGeom prst="rect">
              <a:avLst/>
            </a:prstGeom>
            <a:solidFill>
              <a:srgbClr val="000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3" name="Rectangle 1488">
              <a:extLst>
                <a:ext uri="{FF2B5EF4-FFF2-40B4-BE49-F238E27FC236}">
                  <a16:creationId xmlns:a16="http://schemas.microsoft.com/office/drawing/2014/main" id="{0FCA3EF9-EF25-490B-B88F-012D01801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00"/>
              <a:ext cx="1305" cy="17"/>
            </a:xfrm>
            <a:prstGeom prst="rect">
              <a:avLst/>
            </a:prstGeom>
            <a:solidFill>
              <a:srgbClr val="000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4" name="Rectangle 1489">
              <a:extLst>
                <a:ext uri="{FF2B5EF4-FFF2-40B4-BE49-F238E27FC236}">
                  <a16:creationId xmlns:a16="http://schemas.microsoft.com/office/drawing/2014/main" id="{DD1692A1-5DA1-4D43-9FB1-C9AC456EA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17"/>
              <a:ext cx="1305" cy="16"/>
            </a:xfrm>
            <a:prstGeom prst="rect">
              <a:avLst/>
            </a:prstGeom>
            <a:solidFill>
              <a:srgbClr val="000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5" name="Rectangle 1490">
              <a:extLst>
                <a:ext uri="{FF2B5EF4-FFF2-40B4-BE49-F238E27FC236}">
                  <a16:creationId xmlns:a16="http://schemas.microsoft.com/office/drawing/2014/main" id="{F18E2B0A-768C-4D4E-BB4C-6B1CBB68B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33"/>
              <a:ext cx="1305" cy="16"/>
            </a:xfrm>
            <a:prstGeom prst="rect">
              <a:avLst/>
            </a:prstGeom>
            <a:solidFill>
              <a:srgbClr val="000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6" name="Rectangle 1491">
              <a:extLst>
                <a:ext uri="{FF2B5EF4-FFF2-40B4-BE49-F238E27FC236}">
                  <a16:creationId xmlns:a16="http://schemas.microsoft.com/office/drawing/2014/main" id="{FA5F445B-0FE4-4425-961D-DE4B1B6EA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49"/>
              <a:ext cx="1305" cy="8"/>
            </a:xfrm>
            <a:prstGeom prst="rect">
              <a:avLst/>
            </a:prstGeom>
            <a:solidFill>
              <a:srgbClr val="000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7" name="Rectangle 1492">
              <a:extLst>
                <a:ext uri="{FF2B5EF4-FFF2-40B4-BE49-F238E27FC236}">
                  <a16:creationId xmlns:a16="http://schemas.microsoft.com/office/drawing/2014/main" id="{1BE7463C-D711-44C3-A5F0-1A7B6D9FD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73"/>
              <a:ext cx="1305" cy="4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8" name="Rectangle 1493">
              <a:extLst>
                <a:ext uri="{FF2B5EF4-FFF2-40B4-BE49-F238E27FC236}">
                  <a16:creationId xmlns:a16="http://schemas.microsoft.com/office/drawing/2014/main" id="{96FAFDDA-E839-4116-9B16-271B1E4A9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65"/>
              <a:ext cx="1305" cy="16"/>
            </a:xfrm>
            <a:prstGeom prst="rect">
              <a:avLst/>
            </a:pr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39" name="Rectangle 1494">
              <a:extLst>
                <a:ext uri="{FF2B5EF4-FFF2-40B4-BE49-F238E27FC236}">
                  <a16:creationId xmlns:a16="http://schemas.microsoft.com/office/drawing/2014/main" id="{E319959D-B13A-4458-B0A4-DBF43499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81"/>
              <a:ext cx="1305" cy="16"/>
            </a:xfrm>
            <a:prstGeom prst="rect">
              <a:avLst/>
            </a:prstGeom>
            <a:solidFill>
              <a:srgbClr val="000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0" name="Rectangle 1495">
              <a:extLst>
                <a:ext uri="{FF2B5EF4-FFF2-40B4-BE49-F238E27FC236}">
                  <a16:creationId xmlns:a16="http://schemas.microsoft.com/office/drawing/2014/main" id="{AA7D10E7-1810-402F-B96E-99799B861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397"/>
              <a:ext cx="1305" cy="16"/>
            </a:xfrm>
            <a:prstGeom prst="rect">
              <a:avLst/>
            </a:prstGeom>
            <a:solidFill>
              <a:srgbClr val="000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1" name="Rectangle 1496">
              <a:extLst>
                <a:ext uri="{FF2B5EF4-FFF2-40B4-BE49-F238E27FC236}">
                  <a16:creationId xmlns:a16="http://schemas.microsoft.com/office/drawing/2014/main" id="{2A6E137D-F83F-4111-BDEA-FDD519732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13"/>
              <a:ext cx="1305" cy="17"/>
            </a:xfrm>
            <a:prstGeom prst="rect">
              <a:avLst/>
            </a:prstGeom>
            <a:solidFill>
              <a:srgbClr val="000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2" name="Rectangle 1497">
              <a:extLst>
                <a:ext uri="{FF2B5EF4-FFF2-40B4-BE49-F238E27FC236}">
                  <a16:creationId xmlns:a16="http://schemas.microsoft.com/office/drawing/2014/main" id="{EC7404CF-BA16-4DF9-A76A-DD6FBF586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30"/>
              <a:ext cx="1305" cy="16"/>
            </a:xfrm>
            <a:prstGeom prst="rect">
              <a:avLst/>
            </a:prstGeom>
            <a:solidFill>
              <a:srgbClr val="000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3" name="Rectangle 1498">
              <a:extLst>
                <a:ext uri="{FF2B5EF4-FFF2-40B4-BE49-F238E27FC236}">
                  <a16:creationId xmlns:a16="http://schemas.microsoft.com/office/drawing/2014/main" id="{377059D1-F919-4152-86B3-6DBD236C1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46"/>
              <a:ext cx="1305" cy="16"/>
            </a:xfrm>
            <a:prstGeom prst="rect">
              <a:avLst/>
            </a:prstGeom>
            <a:solidFill>
              <a:srgbClr val="000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4" name="Rectangle 1499">
              <a:extLst>
                <a:ext uri="{FF2B5EF4-FFF2-40B4-BE49-F238E27FC236}">
                  <a16:creationId xmlns:a16="http://schemas.microsoft.com/office/drawing/2014/main" id="{5469AD30-9989-465A-8B72-045081FFB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62"/>
              <a:ext cx="1305" cy="16"/>
            </a:xfrm>
            <a:prstGeom prst="rect">
              <a:avLst/>
            </a:prstGeom>
            <a:solidFill>
              <a:srgbClr val="00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5" name="Rectangle 1500">
              <a:extLst>
                <a:ext uri="{FF2B5EF4-FFF2-40B4-BE49-F238E27FC236}">
                  <a16:creationId xmlns:a16="http://schemas.microsoft.com/office/drawing/2014/main" id="{5C3D83A6-6A7C-46CE-993B-9661A03D6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78"/>
              <a:ext cx="1305" cy="16"/>
            </a:xfrm>
            <a:prstGeom prst="rect">
              <a:avLst/>
            </a:prstGeom>
            <a:solidFill>
              <a:srgbClr val="000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6" name="Rectangle 1501">
              <a:extLst>
                <a:ext uri="{FF2B5EF4-FFF2-40B4-BE49-F238E27FC236}">
                  <a16:creationId xmlns:a16="http://schemas.microsoft.com/office/drawing/2014/main" id="{937CE886-7F46-42A1-ABB9-80934D095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494"/>
              <a:ext cx="1305" cy="17"/>
            </a:xfrm>
            <a:prstGeom prst="rect">
              <a:avLst/>
            </a:prstGeom>
            <a:solidFill>
              <a:srgbClr val="000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7" name="Rectangle 1502">
              <a:extLst>
                <a:ext uri="{FF2B5EF4-FFF2-40B4-BE49-F238E27FC236}">
                  <a16:creationId xmlns:a16="http://schemas.microsoft.com/office/drawing/2014/main" id="{B026F077-30E2-4DA9-8816-D908044D4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11"/>
              <a:ext cx="1305" cy="16"/>
            </a:xfrm>
            <a:prstGeom prst="rect">
              <a:avLst/>
            </a:prstGeom>
            <a:solidFill>
              <a:srgbClr val="000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8" name="Rectangle 1503">
              <a:extLst>
                <a:ext uri="{FF2B5EF4-FFF2-40B4-BE49-F238E27FC236}">
                  <a16:creationId xmlns:a16="http://schemas.microsoft.com/office/drawing/2014/main" id="{B07DD261-C7AA-4BAC-A525-CE772AE79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27"/>
              <a:ext cx="1305" cy="16"/>
            </a:xfrm>
            <a:prstGeom prst="rect">
              <a:avLst/>
            </a:prstGeom>
            <a:solidFill>
              <a:srgbClr val="000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49" name="Rectangle 1504">
              <a:extLst>
                <a:ext uri="{FF2B5EF4-FFF2-40B4-BE49-F238E27FC236}">
                  <a16:creationId xmlns:a16="http://schemas.microsoft.com/office/drawing/2014/main" id="{5110BEEB-FF7D-4959-8FBD-2232F4307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43"/>
              <a:ext cx="1305" cy="16"/>
            </a:xfrm>
            <a:prstGeom prst="rect">
              <a:avLst/>
            </a:prstGeom>
            <a:solidFill>
              <a:srgbClr val="000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0" name="Rectangle 1505">
              <a:extLst>
                <a:ext uri="{FF2B5EF4-FFF2-40B4-BE49-F238E27FC236}">
                  <a16:creationId xmlns:a16="http://schemas.microsoft.com/office/drawing/2014/main" id="{BFB21240-78C4-4303-A073-27C033023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59"/>
              <a:ext cx="1305" cy="16"/>
            </a:xfrm>
            <a:prstGeom prst="rect">
              <a:avLst/>
            </a:prstGeom>
            <a:solidFill>
              <a:srgbClr val="000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1" name="Rectangle 1506">
              <a:extLst>
                <a:ext uri="{FF2B5EF4-FFF2-40B4-BE49-F238E27FC236}">
                  <a16:creationId xmlns:a16="http://schemas.microsoft.com/office/drawing/2014/main" id="{9D03EA48-4483-4EE7-BA59-8454CECEC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75"/>
              <a:ext cx="1305" cy="16"/>
            </a:xfrm>
            <a:prstGeom prst="rect">
              <a:avLst/>
            </a:prstGeom>
            <a:solidFill>
              <a:srgbClr val="000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2" name="Rectangle 1507">
              <a:extLst>
                <a:ext uri="{FF2B5EF4-FFF2-40B4-BE49-F238E27FC236}">
                  <a16:creationId xmlns:a16="http://schemas.microsoft.com/office/drawing/2014/main" id="{412CC3C5-9367-4CF5-99BD-0E8202312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591"/>
              <a:ext cx="1305" cy="16"/>
            </a:xfrm>
            <a:prstGeom prst="rect">
              <a:avLst/>
            </a:prstGeom>
            <a:solidFill>
              <a:srgbClr val="000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3" name="Rectangle 1508">
              <a:extLst>
                <a:ext uri="{FF2B5EF4-FFF2-40B4-BE49-F238E27FC236}">
                  <a16:creationId xmlns:a16="http://schemas.microsoft.com/office/drawing/2014/main" id="{196DB247-E98F-4AC5-98E8-444EA2318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07"/>
              <a:ext cx="1305" cy="16"/>
            </a:xfrm>
            <a:prstGeom prst="rect">
              <a:avLst/>
            </a:prstGeom>
            <a:solidFill>
              <a:srgbClr val="000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4" name="Rectangle 1509">
              <a:extLst>
                <a:ext uri="{FF2B5EF4-FFF2-40B4-BE49-F238E27FC236}">
                  <a16:creationId xmlns:a16="http://schemas.microsoft.com/office/drawing/2014/main" id="{0C25060F-D1B5-4106-B505-8EB9596B7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23"/>
              <a:ext cx="1305" cy="16"/>
            </a:xfrm>
            <a:prstGeom prst="rect">
              <a:avLst/>
            </a:prstGeom>
            <a:solidFill>
              <a:srgbClr val="000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5" name="Rectangle 1510">
              <a:extLst>
                <a:ext uri="{FF2B5EF4-FFF2-40B4-BE49-F238E27FC236}">
                  <a16:creationId xmlns:a16="http://schemas.microsoft.com/office/drawing/2014/main" id="{5E649B28-2A7B-4D4B-BB45-E46FCB636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39"/>
              <a:ext cx="1305" cy="16"/>
            </a:xfrm>
            <a:prstGeom prst="rect">
              <a:avLst/>
            </a:prstGeom>
            <a:solidFill>
              <a:srgbClr val="000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6" name="Rectangle 1511">
              <a:extLst>
                <a:ext uri="{FF2B5EF4-FFF2-40B4-BE49-F238E27FC236}">
                  <a16:creationId xmlns:a16="http://schemas.microsoft.com/office/drawing/2014/main" id="{0ED57581-CD0B-4F25-BE92-9A2181990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55"/>
              <a:ext cx="1305" cy="16"/>
            </a:xfrm>
            <a:prstGeom prst="rect">
              <a:avLst/>
            </a:prstGeom>
            <a:solidFill>
              <a:srgbClr val="000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7" name="Rectangle 1512">
              <a:extLst>
                <a:ext uri="{FF2B5EF4-FFF2-40B4-BE49-F238E27FC236}">
                  <a16:creationId xmlns:a16="http://schemas.microsoft.com/office/drawing/2014/main" id="{644FD5BD-A6C9-4CC2-B3AC-ACF5F113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71"/>
              <a:ext cx="1305" cy="17"/>
            </a:xfrm>
            <a:prstGeom prst="rect">
              <a:avLst/>
            </a:prstGeom>
            <a:solidFill>
              <a:srgbClr val="000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8" name="Rectangle 1513">
              <a:extLst>
                <a:ext uri="{FF2B5EF4-FFF2-40B4-BE49-F238E27FC236}">
                  <a16:creationId xmlns:a16="http://schemas.microsoft.com/office/drawing/2014/main" id="{B0C8CF93-3585-4E37-8AC0-6DB7FD4A4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688"/>
              <a:ext cx="1305" cy="16"/>
            </a:xfrm>
            <a:prstGeom prst="rect">
              <a:avLst/>
            </a:prstGeom>
            <a:solidFill>
              <a:srgbClr val="0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59" name="Rectangle 1514">
              <a:extLst>
                <a:ext uri="{FF2B5EF4-FFF2-40B4-BE49-F238E27FC236}">
                  <a16:creationId xmlns:a16="http://schemas.microsoft.com/office/drawing/2014/main" id="{6579EF36-10C0-45AE-A8C4-43F6C1DD8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04"/>
              <a:ext cx="1305" cy="16"/>
            </a:xfrm>
            <a:prstGeom prst="rect">
              <a:avLst/>
            </a:prstGeom>
            <a:solidFill>
              <a:srgbClr val="000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0" name="Rectangle 1515">
              <a:extLst>
                <a:ext uri="{FF2B5EF4-FFF2-40B4-BE49-F238E27FC236}">
                  <a16:creationId xmlns:a16="http://schemas.microsoft.com/office/drawing/2014/main" id="{984DC911-2DDC-45B1-A4E7-6B1353126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20"/>
              <a:ext cx="1305" cy="16"/>
            </a:xfrm>
            <a:prstGeom prst="rect">
              <a:avLst/>
            </a:prstGeom>
            <a:solidFill>
              <a:srgbClr val="000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1" name="Rectangle 1516">
              <a:extLst>
                <a:ext uri="{FF2B5EF4-FFF2-40B4-BE49-F238E27FC236}">
                  <a16:creationId xmlns:a16="http://schemas.microsoft.com/office/drawing/2014/main" id="{D9D6920F-A441-46D8-9662-F29BAF290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36"/>
              <a:ext cx="1305" cy="16"/>
            </a:xfrm>
            <a:prstGeom prst="rect">
              <a:avLst/>
            </a:prstGeom>
            <a:solidFill>
              <a:srgbClr val="000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2" name="Rectangle 1517">
              <a:extLst>
                <a:ext uri="{FF2B5EF4-FFF2-40B4-BE49-F238E27FC236}">
                  <a16:creationId xmlns:a16="http://schemas.microsoft.com/office/drawing/2014/main" id="{9B25AAB3-9CA9-430E-8BBF-E3B7D81AA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52"/>
              <a:ext cx="1305" cy="16"/>
            </a:xfrm>
            <a:prstGeom prst="rect">
              <a:avLst/>
            </a:prstGeom>
            <a:solidFill>
              <a:srgbClr val="00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3" name="Rectangle 1518">
              <a:extLst>
                <a:ext uri="{FF2B5EF4-FFF2-40B4-BE49-F238E27FC236}">
                  <a16:creationId xmlns:a16="http://schemas.microsoft.com/office/drawing/2014/main" id="{003C6FE8-E209-41BF-B202-76A17F40C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68"/>
              <a:ext cx="1305" cy="16"/>
            </a:xfrm>
            <a:prstGeom prst="rect">
              <a:avLst/>
            </a:prstGeom>
            <a:solidFill>
              <a:srgbClr val="00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4" name="Rectangle 1519">
              <a:extLst>
                <a:ext uri="{FF2B5EF4-FFF2-40B4-BE49-F238E27FC236}">
                  <a16:creationId xmlns:a16="http://schemas.microsoft.com/office/drawing/2014/main" id="{9D274591-F4E1-4735-A3D7-689C3ABF5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784"/>
              <a:ext cx="1305" cy="16"/>
            </a:xfrm>
            <a:prstGeom prst="rect">
              <a:avLst/>
            </a:prstGeom>
            <a:solidFill>
              <a:srgbClr val="000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5" name="Rectangle 1520">
              <a:extLst>
                <a:ext uri="{FF2B5EF4-FFF2-40B4-BE49-F238E27FC236}">
                  <a16:creationId xmlns:a16="http://schemas.microsoft.com/office/drawing/2014/main" id="{F63F75CD-3ED2-40B2-9C7E-53778C6B2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00"/>
              <a:ext cx="1305" cy="17"/>
            </a:xfrm>
            <a:prstGeom prst="rect">
              <a:avLst/>
            </a:prstGeom>
            <a:solidFill>
              <a:srgbClr val="000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6" name="Rectangle 1521">
              <a:extLst>
                <a:ext uri="{FF2B5EF4-FFF2-40B4-BE49-F238E27FC236}">
                  <a16:creationId xmlns:a16="http://schemas.microsoft.com/office/drawing/2014/main" id="{1D88E002-5E98-426D-9575-05E18E8F1E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17"/>
              <a:ext cx="1305" cy="16"/>
            </a:xfrm>
            <a:prstGeom prst="rect">
              <a:avLst/>
            </a:prstGeom>
            <a:solidFill>
              <a:srgbClr val="000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7" name="Rectangle 1522">
              <a:extLst>
                <a:ext uri="{FF2B5EF4-FFF2-40B4-BE49-F238E27FC236}">
                  <a16:creationId xmlns:a16="http://schemas.microsoft.com/office/drawing/2014/main" id="{32802F87-00AF-47C4-8D42-40779AE45D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33"/>
              <a:ext cx="1305" cy="16"/>
            </a:xfrm>
            <a:prstGeom prst="rect">
              <a:avLst/>
            </a:prstGeom>
            <a:solidFill>
              <a:srgbClr val="000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8" name="Rectangle 1523">
              <a:extLst>
                <a:ext uri="{FF2B5EF4-FFF2-40B4-BE49-F238E27FC236}">
                  <a16:creationId xmlns:a16="http://schemas.microsoft.com/office/drawing/2014/main" id="{53F8DCB0-7F58-40FD-951D-658CCDB06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7" y="3849"/>
              <a:ext cx="1305" cy="8"/>
            </a:xfrm>
            <a:prstGeom prst="rect">
              <a:avLst/>
            </a:prstGeom>
            <a:solidFill>
              <a:srgbClr val="000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48269" name="Rectangle 1524">
              <a:extLst>
                <a:ext uri="{FF2B5EF4-FFF2-40B4-BE49-F238E27FC236}">
                  <a16:creationId xmlns:a16="http://schemas.microsoft.com/office/drawing/2014/main" id="{973F7853-1EC8-400D-AE48-1834E88B6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" y="1287"/>
              <a:ext cx="73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%FCmáx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0" name="Rectangle 1525">
              <a:extLst>
                <a:ext uri="{FF2B5EF4-FFF2-40B4-BE49-F238E27FC236}">
                  <a16:creationId xmlns:a16="http://schemas.microsoft.com/office/drawing/2014/main" id="{DCD4A406-F0E9-4236-9108-94BBD32DE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1" y="1291"/>
              <a:ext cx="1205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100">
                  <a:solidFill>
                    <a:srgbClr val="FFFF00"/>
                  </a:solidFill>
                </a:rPr>
                <a:t>%FCmáx-reserv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1" name="Rectangle 1526">
              <a:extLst>
                <a:ext uri="{FF2B5EF4-FFF2-40B4-BE49-F238E27FC236}">
                  <a16:creationId xmlns:a16="http://schemas.microsoft.com/office/drawing/2014/main" id="{AB28CB55-E25F-4FD6-B790-9FC286EB7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9" y="1185"/>
              <a:ext cx="114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Percepción del 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2" name="Rectangle 1527">
              <a:extLst>
                <a:ext uri="{FF2B5EF4-FFF2-40B4-BE49-F238E27FC236}">
                  <a16:creationId xmlns:a16="http://schemas.microsoft.com/office/drawing/2014/main" id="{98D67196-0210-47B4-B5FE-9C0706FA9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6" y="1389"/>
              <a:ext cx="664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Esfuerzo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3" name="Rectangle 1528">
              <a:extLst>
                <a:ext uri="{FF2B5EF4-FFF2-40B4-BE49-F238E27FC236}">
                  <a16:creationId xmlns:a16="http://schemas.microsoft.com/office/drawing/2014/main" id="{1DA6145E-9F7F-4D86-A101-1EB9AE3A92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8" y="1287"/>
              <a:ext cx="968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Clasificación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4" name="Rectangle 1529">
              <a:extLst>
                <a:ext uri="{FF2B5EF4-FFF2-40B4-BE49-F238E27FC236}">
                  <a16:creationId xmlns:a16="http://schemas.microsoft.com/office/drawing/2014/main" id="{A6CA494C-D1F8-454C-A55F-8F8D6C060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1771"/>
              <a:ext cx="452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&lt;35%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5" name="Rectangle 1530">
              <a:extLst>
                <a:ext uri="{FF2B5EF4-FFF2-40B4-BE49-F238E27FC236}">
                  <a16:creationId xmlns:a16="http://schemas.microsoft.com/office/drawing/2014/main" id="{4FA07509-85C1-4C13-811C-11B513110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1771"/>
              <a:ext cx="452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&lt;30%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6" name="Rectangle 1531">
              <a:extLst>
                <a:ext uri="{FF2B5EF4-FFF2-40B4-BE49-F238E27FC236}">
                  <a16:creationId xmlns:a16="http://schemas.microsoft.com/office/drawing/2014/main" id="{66E0F762-8A60-48D6-8D6B-885ECAD0D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771"/>
              <a:ext cx="276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&lt;10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7" name="Rectangle 1532">
              <a:extLst>
                <a:ext uri="{FF2B5EF4-FFF2-40B4-BE49-F238E27FC236}">
                  <a16:creationId xmlns:a16="http://schemas.microsoft.com/office/drawing/2014/main" id="{3C9D3B6C-DF93-459C-B6EC-B20C1A6A9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8" y="1771"/>
              <a:ext cx="846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Muy Suave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8" name="Rectangle 1533">
              <a:extLst>
                <a:ext uri="{FF2B5EF4-FFF2-40B4-BE49-F238E27FC236}">
                  <a16:creationId xmlns:a16="http://schemas.microsoft.com/office/drawing/2014/main" id="{122E82A2-4BBE-4CD3-9222-8FFDB765F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" y="2209"/>
              <a:ext cx="587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35 - 9%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79" name="Rectangle 1534">
              <a:extLst>
                <a:ext uri="{FF2B5EF4-FFF2-40B4-BE49-F238E27FC236}">
                  <a16:creationId xmlns:a16="http://schemas.microsoft.com/office/drawing/2014/main" id="{4CA5E0EE-6E99-45E6-8EA7-6C5C0823B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2209"/>
              <a:ext cx="67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30 - 49%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0" name="Rectangle 1535">
              <a:extLst>
                <a:ext uri="{FF2B5EF4-FFF2-40B4-BE49-F238E27FC236}">
                  <a16:creationId xmlns:a16="http://schemas.microsoft.com/office/drawing/2014/main" id="{EE13BFF7-5378-447B-9663-C2BC2C4F41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209"/>
              <a:ext cx="499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10 - 11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1" name="Rectangle 1536">
              <a:extLst>
                <a:ext uri="{FF2B5EF4-FFF2-40B4-BE49-F238E27FC236}">
                  <a16:creationId xmlns:a16="http://schemas.microsoft.com/office/drawing/2014/main" id="{8CCFD206-2571-4D31-8ACF-96993632A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" y="2209"/>
              <a:ext cx="450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Suave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2" name="Rectangle 1537">
              <a:extLst>
                <a:ext uri="{FF2B5EF4-FFF2-40B4-BE49-F238E27FC236}">
                  <a16:creationId xmlns:a16="http://schemas.microsoft.com/office/drawing/2014/main" id="{F3A7CD63-A0F3-46C1-8492-312FD4D9C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" y="2599"/>
              <a:ext cx="67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60 - 79%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3" name="Rectangle 1538">
              <a:extLst>
                <a:ext uri="{FF2B5EF4-FFF2-40B4-BE49-F238E27FC236}">
                  <a16:creationId xmlns:a16="http://schemas.microsoft.com/office/drawing/2014/main" id="{4B39E401-5E1A-4124-ACFC-09B119EC6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2599"/>
              <a:ext cx="67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50 - 74%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4" name="Rectangle 1539">
              <a:extLst>
                <a:ext uri="{FF2B5EF4-FFF2-40B4-BE49-F238E27FC236}">
                  <a16:creationId xmlns:a16="http://schemas.microsoft.com/office/drawing/2014/main" id="{5CCD3E97-3752-4542-8C53-8E5A4B85A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2599"/>
              <a:ext cx="499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12 - 13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5" name="Rectangle 1540">
              <a:extLst>
                <a:ext uri="{FF2B5EF4-FFF2-40B4-BE49-F238E27FC236}">
                  <a16:creationId xmlns:a16="http://schemas.microsoft.com/office/drawing/2014/main" id="{D3BFF1E7-8901-447E-94F4-ADB46D02B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0" y="2599"/>
              <a:ext cx="782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Moderado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6" name="Rectangle 1541">
              <a:extLst>
                <a:ext uri="{FF2B5EF4-FFF2-40B4-BE49-F238E27FC236}">
                  <a16:creationId xmlns:a16="http://schemas.microsoft.com/office/drawing/2014/main" id="{A7713C5E-2E66-4FD6-ADBE-D8BFCFC7C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" y="3037"/>
              <a:ext cx="67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80 - 89%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7" name="Rectangle 1542">
              <a:extLst>
                <a:ext uri="{FF2B5EF4-FFF2-40B4-BE49-F238E27FC236}">
                  <a16:creationId xmlns:a16="http://schemas.microsoft.com/office/drawing/2014/main" id="{5AD2DD7C-0040-4A47-BF79-8F253BAED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1" y="3037"/>
              <a:ext cx="67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75 - 84%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8" name="Rectangle 1543">
              <a:extLst>
                <a:ext uri="{FF2B5EF4-FFF2-40B4-BE49-F238E27FC236}">
                  <a16:creationId xmlns:a16="http://schemas.microsoft.com/office/drawing/2014/main" id="{ED574E58-F014-4F14-A36F-B162F336F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3037"/>
              <a:ext cx="499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14 - 16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89" name="Rectangle 1544">
              <a:extLst>
                <a:ext uri="{FF2B5EF4-FFF2-40B4-BE49-F238E27FC236}">
                  <a16:creationId xmlns:a16="http://schemas.microsoft.com/office/drawing/2014/main" id="{DDBF7059-8757-457C-B02C-9E74AE367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2" y="3037"/>
              <a:ext cx="499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Fuerte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90" name="Rectangle 1545">
              <a:extLst>
                <a:ext uri="{FF2B5EF4-FFF2-40B4-BE49-F238E27FC236}">
                  <a16:creationId xmlns:a16="http://schemas.microsoft.com/office/drawing/2014/main" id="{E2C6514D-6464-4319-9721-26389981B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" y="3521"/>
              <a:ext cx="452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&gt;90%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91" name="Rectangle 1546">
              <a:extLst>
                <a:ext uri="{FF2B5EF4-FFF2-40B4-BE49-F238E27FC236}">
                  <a16:creationId xmlns:a16="http://schemas.microsoft.com/office/drawing/2014/main" id="{E0FC3DFA-584B-44A8-B6CE-ADF4B9C4A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1" y="3521"/>
              <a:ext cx="452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&gt;85%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92" name="Rectangle 1547">
              <a:extLst>
                <a:ext uri="{FF2B5EF4-FFF2-40B4-BE49-F238E27FC236}">
                  <a16:creationId xmlns:a16="http://schemas.microsoft.com/office/drawing/2014/main" id="{9E8CAFE0-9808-4CEF-9255-9EDA2C4B0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3521"/>
              <a:ext cx="276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&gt;16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93" name="Rectangle 1548">
              <a:extLst>
                <a:ext uri="{FF2B5EF4-FFF2-40B4-BE49-F238E27FC236}">
                  <a16:creationId xmlns:a16="http://schemas.microsoft.com/office/drawing/2014/main" id="{54CCBA91-3547-409E-947E-04B7BB81B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5" y="3521"/>
              <a:ext cx="895" cy="2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200">
                  <a:solidFill>
                    <a:srgbClr val="FFFF00"/>
                  </a:solidFill>
                </a:rPr>
                <a:t>Muy Fuerte</a:t>
              </a:r>
              <a:endParaRPr lang="en-US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48294" name="Line 1549">
              <a:extLst>
                <a:ext uri="{FF2B5EF4-FFF2-40B4-BE49-F238E27FC236}">
                  <a16:creationId xmlns:a16="http://schemas.microsoft.com/office/drawing/2014/main" id="{7814A448-54BC-4E97-BFCC-81E7C901A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" y="1139"/>
              <a:ext cx="5456" cy="1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5" name="Line 1550">
              <a:extLst>
                <a:ext uri="{FF2B5EF4-FFF2-40B4-BE49-F238E27FC236}">
                  <a16:creationId xmlns:a16="http://schemas.microsoft.com/office/drawing/2014/main" id="{BF61256A-7DA6-48C8-9A46-7B07F1317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" y="1624"/>
              <a:ext cx="5456" cy="1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6" name="Line 1551">
              <a:extLst>
                <a:ext uri="{FF2B5EF4-FFF2-40B4-BE49-F238E27FC236}">
                  <a16:creationId xmlns:a16="http://schemas.microsoft.com/office/drawing/2014/main" id="{691226F2-EA94-4F21-8BC7-072843498F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" y="3857"/>
              <a:ext cx="5456" cy="1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7" name="Line 1552">
              <a:extLst>
                <a:ext uri="{FF2B5EF4-FFF2-40B4-BE49-F238E27FC236}">
                  <a16:creationId xmlns:a16="http://schemas.microsoft.com/office/drawing/2014/main" id="{FE918370-12B6-4D2D-A972-C04AEE9364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6" y="1139"/>
              <a:ext cx="1" cy="2719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8" name="Line 1553">
              <a:extLst>
                <a:ext uri="{FF2B5EF4-FFF2-40B4-BE49-F238E27FC236}">
                  <a16:creationId xmlns:a16="http://schemas.microsoft.com/office/drawing/2014/main" id="{A209A22F-259A-452D-8EB4-6576B99972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20" y="1139"/>
              <a:ext cx="1" cy="2719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299" name="Line 1554">
              <a:extLst>
                <a:ext uri="{FF2B5EF4-FFF2-40B4-BE49-F238E27FC236}">
                  <a16:creationId xmlns:a16="http://schemas.microsoft.com/office/drawing/2014/main" id="{DA6039EB-6507-4F86-9F5F-62D8796EA7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14" y="1139"/>
              <a:ext cx="1" cy="2719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0" name="Line 1555">
              <a:extLst>
                <a:ext uri="{FF2B5EF4-FFF2-40B4-BE49-F238E27FC236}">
                  <a16:creationId xmlns:a16="http://schemas.microsoft.com/office/drawing/2014/main" id="{5DE59F87-174C-4422-8F98-4DF2E46EED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7" y="1139"/>
              <a:ext cx="1" cy="2719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301" name="Line 1556">
              <a:extLst>
                <a:ext uri="{FF2B5EF4-FFF2-40B4-BE49-F238E27FC236}">
                  <a16:creationId xmlns:a16="http://schemas.microsoft.com/office/drawing/2014/main" id="{75B85350-49D3-4FC7-BF74-02C43A4C69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2" y="1139"/>
              <a:ext cx="1" cy="2719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48132" name="Picture 1557" descr="CamCord1">
            <a:extLst>
              <a:ext uri="{FF2B5EF4-FFF2-40B4-BE49-F238E27FC236}">
                <a16:creationId xmlns:a16="http://schemas.microsoft.com/office/drawing/2014/main" id="{5F71EA18-9D39-4EE3-8674-38542D74F6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8133" name="Picture 1558" descr="35mmCamera1">
            <a:extLst>
              <a:ext uri="{FF2B5EF4-FFF2-40B4-BE49-F238E27FC236}">
                <a16:creationId xmlns:a16="http://schemas.microsoft.com/office/drawing/2014/main" id="{52B8FAD3-A001-45A8-BE50-D062C2E4436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134" name="AutoShape 155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B95989C2-A26C-4261-A141-0E867A31B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35" name="AutoShape 156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5436C4B-3152-4C3A-AC9A-BB271C6A1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36" name="AutoShape 156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5784252-81C6-41B7-8523-9CB3576448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37" name="AutoShape 156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F27CB18E-6CFD-4331-A4F0-8EF701398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38" name="AutoShape 156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8E6C4AD-BF8F-4023-9B19-9C80CD8BB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39" name="AutoShape 156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2D1BC4D7-9083-48D0-A827-31654CF09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40" name="AutoShape 156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79C328C5-63D5-40C0-9C2E-7AAA02C67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48141" name="AutoShape 1566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977E518F-B75D-4FB4-BD24-3FF53B2AE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7903" name="AutoShape 1567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B426E1C-4590-43E5-99FD-7727A78DD6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7904" name="Text Box 1568">
            <a:extLst>
              <a:ext uri="{FF2B5EF4-FFF2-40B4-BE49-F238E27FC236}">
                <a16:creationId xmlns:a16="http://schemas.microsoft.com/office/drawing/2014/main" id="{753A4C27-6B22-4685-9DC2-14EAF93E51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7905" name="AutoShape 156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A1379A5-8568-4FF6-955E-6A2BFF39E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7906" name="AutoShape 157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6B43D77-6213-4F86-9697-7676947637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7907" name="AutoShape 157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103368E-2BB8-4E73-B2F7-2443D81CD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7908" name="AutoShape 157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A36E0A0-9FB0-4E2F-B003-58C7337C78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7909" name="AutoShape 157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6CFF8CD-9976-4743-94CD-7EC6B901F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8" name="Group 2">
            <a:extLst>
              <a:ext uri="{FF2B5EF4-FFF2-40B4-BE49-F238E27FC236}">
                <a16:creationId xmlns:a16="http://schemas.microsoft.com/office/drawing/2014/main" id="{A4EDF2AE-984B-44C7-B9E5-4CD0BEEC0DE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0199" name="AutoShape 3">
              <a:extLst>
                <a:ext uri="{FF2B5EF4-FFF2-40B4-BE49-F238E27FC236}">
                  <a16:creationId xmlns:a16="http://schemas.microsoft.com/office/drawing/2014/main" id="{1ED38180-FE01-49B7-A9C3-5F8779D9C65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50200" name="Picture 4">
              <a:extLst>
                <a:ext uri="{FF2B5EF4-FFF2-40B4-BE49-F238E27FC236}">
                  <a16:creationId xmlns:a16="http://schemas.microsoft.com/office/drawing/2014/main" id="{06B143B9-4FB6-4FB5-B4A8-4FB35CD000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" y="12"/>
              <a:ext cx="5739" cy="42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08389" name="Rectangle 5">
            <a:extLst>
              <a:ext uri="{FF2B5EF4-FFF2-40B4-BE49-F238E27FC236}">
                <a16:creationId xmlns:a16="http://schemas.microsoft.com/office/drawing/2014/main" id="{3DD88A9E-07FA-4225-9AA6-9EC236D07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5029200"/>
            <a:ext cx="3962400" cy="12192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defRPr/>
            </a:pPr>
            <a:r>
              <a:rPr lang="en-US" altLang="en-US" sz="45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PULSO RADIAL</a:t>
            </a:r>
            <a:endParaRPr lang="en-029" altLang="en-US" sz="45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  <a:latin typeface="Arial Black" panose="020B0A04020102020204" pitchFamily="34" charset="0"/>
            </a:endParaRPr>
          </a:p>
        </p:txBody>
      </p:sp>
      <p:sp>
        <p:nvSpPr>
          <p:cNvPr id="1808390" name="Rectangle 6">
            <a:extLst>
              <a:ext uri="{FF2B5EF4-FFF2-40B4-BE49-F238E27FC236}">
                <a16:creationId xmlns:a16="http://schemas.microsoft.com/office/drawing/2014/main" id="{8505E906-BFF6-4513-825E-CAEC16DB5C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304800"/>
            <a:ext cx="3962400" cy="10668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defRPr/>
            </a:pPr>
            <a:r>
              <a:rPr lang="en-US" altLang="en-US" sz="45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PULSO CARÓTIDO</a:t>
            </a:r>
            <a:endParaRPr lang="en-029" altLang="en-US" sz="45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  <a:latin typeface="Arial Black" panose="020B0A04020102020204" pitchFamily="34" charset="0"/>
            </a:endParaRPr>
          </a:p>
        </p:txBody>
      </p:sp>
      <p:sp>
        <p:nvSpPr>
          <p:cNvPr id="50181" name="Line 7">
            <a:extLst>
              <a:ext uri="{FF2B5EF4-FFF2-40B4-BE49-F238E27FC236}">
                <a16:creationId xmlns:a16="http://schemas.microsoft.com/office/drawing/2014/main" id="{F196D251-EC04-452B-AA35-CC3AB5D7AE91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-76200"/>
            <a:ext cx="0" cy="7162800"/>
          </a:xfrm>
          <a:prstGeom prst="line">
            <a:avLst/>
          </a:prstGeom>
          <a:noFill/>
          <a:ln w="19050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50182" name="Picture 8" descr="CamCord1">
            <a:extLst>
              <a:ext uri="{FF2B5EF4-FFF2-40B4-BE49-F238E27FC236}">
                <a16:creationId xmlns:a16="http://schemas.microsoft.com/office/drawing/2014/main" id="{7C078866-6564-4F7E-A2E1-3474FEDCF9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183" name="Picture 9" descr="35mmCamera1">
            <a:extLst>
              <a:ext uri="{FF2B5EF4-FFF2-40B4-BE49-F238E27FC236}">
                <a16:creationId xmlns:a16="http://schemas.microsoft.com/office/drawing/2014/main" id="{6D94BD56-C406-46B0-BBCF-278BFBA60C0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0184" name="AutoShape 1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D3EDDC9D-B672-476F-8FA4-D1FEF1178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85" name="AutoShape 1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D26CCE58-D8E6-4390-BB34-3F6AB8678D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86" name="AutoShape 1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CA5723F7-62DF-4933-A70A-CC3F3EAF8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87" name="AutoShape 1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B57E04DE-65F0-4AE0-9406-9D1FA413FE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88" name="AutoShape 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0CA1C13-ED34-426C-B3B3-D0F752607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89" name="AutoShape 1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720335F5-89DB-4341-A078-0529ACDBB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90" name="AutoShape 1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206FA7D6-30D3-46EF-B3B5-5122B77BE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0191" name="AutoShape 17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5AA980D3-AC83-428D-9250-E1919B262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8402" name="AutoShape 18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3DF5018D-9D2C-4C6E-861A-02E0350909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8403" name="Text Box 19">
            <a:extLst>
              <a:ext uri="{FF2B5EF4-FFF2-40B4-BE49-F238E27FC236}">
                <a16:creationId xmlns:a16="http://schemas.microsoft.com/office/drawing/2014/main" id="{2B1388B0-4BB6-42ED-B6E3-FFED5F41E7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840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C396D57-F316-4E6F-A307-B3E7D1C41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8405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C0EDA58-4872-4CC2-AEB4-94D7D365E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8406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DEF373B-4727-4E20-B11D-7E38CD6D8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8407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A8727D1-2EB8-4B32-99C7-B7B252343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8408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B1C06CF-DAE7-4102-8007-3B47B9AFE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2" name="Group 2">
            <a:extLst>
              <a:ext uri="{FF2B5EF4-FFF2-40B4-BE49-F238E27FC236}">
                <a16:creationId xmlns:a16="http://schemas.microsoft.com/office/drawing/2014/main" id="{343A0682-D217-4400-992A-7EEEB2ACA9B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114800" y="-152400"/>
            <a:ext cx="5341938" cy="7086600"/>
            <a:chOff x="2592" y="-96"/>
            <a:chExt cx="3365" cy="4464"/>
          </a:xfrm>
        </p:grpSpPr>
        <p:sp>
          <p:nvSpPr>
            <p:cNvPr id="51222" name="AutoShape 3">
              <a:extLst>
                <a:ext uri="{FF2B5EF4-FFF2-40B4-BE49-F238E27FC236}">
                  <a16:creationId xmlns:a16="http://schemas.microsoft.com/office/drawing/2014/main" id="{BE83C3D2-73C1-43B3-BD65-A792764EEBB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592" y="-96"/>
              <a:ext cx="3365" cy="4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51223" name="Picture 4">
              <a:extLst>
                <a:ext uri="{FF2B5EF4-FFF2-40B4-BE49-F238E27FC236}">
                  <a16:creationId xmlns:a16="http://schemas.microsoft.com/office/drawing/2014/main" id="{35BC2303-5662-4275-8395-6C3B63CF8B7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00" y="-84"/>
              <a:ext cx="3347" cy="44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1203" name="Rectangle 5">
            <a:extLst>
              <a:ext uri="{FF2B5EF4-FFF2-40B4-BE49-F238E27FC236}">
                <a16:creationId xmlns:a16="http://schemas.microsoft.com/office/drawing/2014/main" id="{6451F766-5D78-4D7D-BFC1-A04CF8D19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04800"/>
            <a:ext cx="4114800" cy="6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FFFF00"/>
                </a:solidFill>
              </a:rPr>
              <a:t>MÉTODO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PARA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DETERMINAR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LA LECTURA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DEL PULSO</a:t>
            </a:r>
            <a:endParaRPr lang="en-029" altLang="en-US" sz="4000">
              <a:solidFill>
                <a:srgbClr val="FFFF00"/>
              </a:solidFill>
            </a:endParaRPr>
          </a:p>
        </p:txBody>
      </p:sp>
      <p:sp>
        <p:nvSpPr>
          <p:cNvPr id="1809414" name="Rectangle 6">
            <a:extLst>
              <a:ext uri="{FF2B5EF4-FFF2-40B4-BE49-F238E27FC236}">
                <a16:creationId xmlns:a16="http://schemas.microsoft.com/office/drawing/2014/main" id="{1C066298-7B1F-4456-B7B9-6681A4E54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2514600"/>
            <a:ext cx="3733800" cy="16002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en-US" sz="55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PULSO RADIAL</a:t>
            </a:r>
            <a:endParaRPr lang="en-029" altLang="en-US" sz="55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  <a:latin typeface="Arial Black" panose="020B0A04020102020204" pitchFamily="34" charset="0"/>
            </a:endParaRPr>
          </a:p>
        </p:txBody>
      </p:sp>
      <p:pic>
        <p:nvPicPr>
          <p:cNvPr id="51205" name="Picture 7" descr="CamCord1">
            <a:extLst>
              <a:ext uri="{FF2B5EF4-FFF2-40B4-BE49-F238E27FC236}">
                <a16:creationId xmlns:a16="http://schemas.microsoft.com/office/drawing/2014/main" id="{AC14C881-C060-4D1B-AD73-C0F5B5C872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1206" name="Picture 8" descr="35mmCamera1">
            <a:extLst>
              <a:ext uri="{FF2B5EF4-FFF2-40B4-BE49-F238E27FC236}">
                <a16:creationId xmlns:a16="http://schemas.microsoft.com/office/drawing/2014/main" id="{2A8B1024-7673-4C37-B032-80B2E874B8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07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4D759017-2B00-4E42-8223-D5BC4A37B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08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AAF2915A-EC69-46BA-8C03-32B76EEC5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09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A54136C-3E8E-423E-BC1E-AFE2D8CE6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10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7FC8FEDD-B81F-4B03-A307-BBADE7D36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11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CEF2017-62B4-4D0F-8C25-7FCB207EA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12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FD05FC7E-D6B1-46A2-9FD7-BFA5553B8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13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ABC345B0-B455-4FEC-8692-FB45FE166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1214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9FE5500C-5724-42F2-8DFD-F09C4181E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09425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F916456-2D8C-4C93-B434-1DE0D99B8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09426" name="Text Box 18">
            <a:extLst>
              <a:ext uri="{FF2B5EF4-FFF2-40B4-BE49-F238E27FC236}">
                <a16:creationId xmlns:a16="http://schemas.microsoft.com/office/drawing/2014/main" id="{CB8DB84E-D364-4874-A016-A78A8BF656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09427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5C5E813-E513-437E-941B-CC018D097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0942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D8D9C5C-04C8-476E-B006-A0F18F4CA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09429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DF91BD3-A1AE-4356-9A62-D3C43DCE3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09430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7FED631-9CAA-42B0-A1B3-780FCD317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09431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D298DFD-9BBF-4F3C-A638-D8F3379A1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26" name="Group 2">
            <a:extLst>
              <a:ext uri="{FF2B5EF4-FFF2-40B4-BE49-F238E27FC236}">
                <a16:creationId xmlns:a16="http://schemas.microsoft.com/office/drawing/2014/main" id="{34FF3664-DF16-483C-B80C-E9750BB698A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267200" y="-76200"/>
            <a:ext cx="5105400" cy="7086600"/>
            <a:chOff x="2688" y="-48"/>
            <a:chExt cx="3216" cy="4464"/>
          </a:xfrm>
        </p:grpSpPr>
        <p:sp>
          <p:nvSpPr>
            <p:cNvPr id="52246" name="AutoShape 3">
              <a:extLst>
                <a:ext uri="{FF2B5EF4-FFF2-40B4-BE49-F238E27FC236}">
                  <a16:creationId xmlns:a16="http://schemas.microsoft.com/office/drawing/2014/main" id="{F66814A9-73C9-4DD2-8E86-A4002F2FF44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688" y="-48"/>
              <a:ext cx="3216" cy="4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52247" name="Picture 4">
              <a:extLst>
                <a:ext uri="{FF2B5EF4-FFF2-40B4-BE49-F238E27FC236}">
                  <a16:creationId xmlns:a16="http://schemas.microsoft.com/office/drawing/2014/main" id="{18AF7916-286C-4CC9-A559-D856B03D8D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1" y="-36"/>
              <a:ext cx="3193" cy="4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2227" name="Rectangle 5">
            <a:extLst>
              <a:ext uri="{FF2B5EF4-FFF2-40B4-BE49-F238E27FC236}">
                <a16:creationId xmlns:a16="http://schemas.microsoft.com/office/drawing/2014/main" id="{E7732339-408F-4F59-8121-AB1DCB5B8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304800"/>
            <a:ext cx="4114800" cy="6096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FFFF00"/>
                </a:solidFill>
              </a:rPr>
              <a:t>MÉTODO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PARA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DETERMINAR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LA LECTURA</a:t>
            </a:r>
            <a:br>
              <a:rPr lang="en-US" altLang="en-US" sz="4000">
                <a:solidFill>
                  <a:srgbClr val="FFFF00"/>
                </a:solidFill>
              </a:rPr>
            </a:br>
            <a:br>
              <a:rPr lang="en-US" altLang="en-US" sz="4000">
                <a:solidFill>
                  <a:srgbClr val="FFFF00"/>
                </a:solidFill>
              </a:rPr>
            </a:br>
            <a:r>
              <a:rPr lang="en-US" altLang="en-US" sz="4000">
                <a:solidFill>
                  <a:srgbClr val="FFFF00"/>
                </a:solidFill>
              </a:rPr>
              <a:t>DEL PULSO</a:t>
            </a:r>
            <a:endParaRPr lang="en-029" altLang="en-US" sz="4000">
              <a:solidFill>
                <a:srgbClr val="FFFF00"/>
              </a:solidFill>
            </a:endParaRPr>
          </a:p>
        </p:txBody>
      </p:sp>
      <p:sp>
        <p:nvSpPr>
          <p:cNvPr id="1810438" name="Rectangle 6">
            <a:extLst>
              <a:ext uri="{FF2B5EF4-FFF2-40B4-BE49-F238E27FC236}">
                <a16:creationId xmlns:a16="http://schemas.microsoft.com/office/drawing/2014/main" id="{A3B261BE-83D0-4023-A78B-74FD7188B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8200" y="3810000"/>
            <a:ext cx="4343400" cy="16002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defRPr/>
            </a:pPr>
            <a:r>
              <a:rPr lang="en-US" altLang="en-US" sz="5500">
                <a:solidFill>
                  <a:srgbClr val="FF3300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Arial Black" panose="020B0A04020102020204" pitchFamily="34" charset="0"/>
              </a:rPr>
              <a:t>PULSO CARÓTIDO</a:t>
            </a:r>
            <a:endParaRPr lang="en-029" altLang="en-US" sz="5500">
              <a:solidFill>
                <a:srgbClr val="FF3300"/>
              </a:solidFill>
              <a:effectLst>
                <a:outerShdw blurRad="38100" dist="38100" dir="2700000" algn="tl">
                  <a:srgbClr val="FFFFFF"/>
                </a:outerShdw>
              </a:effectLst>
              <a:latin typeface="Arial Black" panose="020B0A04020102020204" pitchFamily="34" charset="0"/>
            </a:endParaRPr>
          </a:p>
        </p:txBody>
      </p:sp>
      <p:pic>
        <p:nvPicPr>
          <p:cNvPr id="52229" name="Picture 7" descr="CamCord1">
            <a:extLst>
              <a:ext uri="{FF2B5EF4-FFF2-40B4-BE49-F238E27FC236}">
                <a16:creationId xmlns:a16="http://schemas.microsoft.com/office/drawing/2014/main" id="{0469FE3F-7531-4362-8818-5338AE1950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230" name="Picture 8" descr="35mmCamera1">
            <a:extLst>
              <a:ext uri="{FF2B5EF4-FFF2-40B4-BE49-F238E27FC236}">
                <a16:creationId xmlns:a16="http://schemas.microsoft.com/office/drawing/2014/main" id="{19A68840-8D4D-451A-A2F5-2792975C54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231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96878A8-7F9F-4C8E-A482-FB43DE48D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2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353B2CD-8A95-42EC-937C-B79E73057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3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662AFA21-FC88-427A-9838-294A6FC4B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4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462BE62-4655-4880-B6D4-583AF1273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5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363B407-F7A2-4E3A-B3C2-7FBE7E67A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6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1637059-7345-4212-BE25-A1922E270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7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AE1FACF0-7849-494F-82E4-6FCC25240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2238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75FA5AB0-9D5B-450C-964E-944BDEBC5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10449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D8635B82-21CC-4140-AF8D-FF1E61ADA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10450" name="Text Box 18">
            <a:extLst>
              <a:ext uri="{FF2B5EF4-FFF2-40B4-BE49-F238E27FC236}">
                <a16:creationId xmlns:a16="http://schemas.microsoft.com/office/drawing/2014/main" id="{E1A8A1E3-A058-47D2-8CD8-A7E63A19B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10451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FE1D36F-CD8A-421B-8C05-1ACD4FABC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10452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45343A0-FE6C-40B4-8669-676B8AABF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10453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CDDBCC3-75AF-4EC2-A784-5EF68122A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10454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7B4E2DE-9EB3-423B-B9F3-2BDF3FF74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10455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8457B4C-4284-4646-9048-E6EC3D889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50" name="Group 2">
            <a:extLst>
              <a:ext uri="{FF2B5EF4-FFF2-40B4-BE49-F238E27FC236}">
                <a16:creationId xmlns:a16="http://schemas.microsoft.com/office/drawing/2014/main" id="{A8DB6207-72BF-4EA7-A473-2B0296F695B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53270" name="AutoShape 3">
              <a:extLst>
                <a:ext uri="{FF2B5EF4-FFF2-40B4-BE49-F238E27FC236}">
                  <a16:creationId xmlns:a16="http://schemas.microsoft.com/office/drawing/2014/main" id="{48DC8D43-5DF0-48DD-86E9-EAF18286BE4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53271" name="Picture 4">
              <a:extLst>
                <a:ext uri="{FF2B5EF4-FFF2-40B4-BE49-F238E27FC236}">
                  <a16:creationId xmlns:a16="http://schemas.microsoft.com/office/drawing/2014/main" id="{74ED3E2A-3E35-459C-847E-012E24DE599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" y="8"/>
              <a:ext cx="5748" cy="4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3251" name="Rectangle 5">
            <a:extLst>
              <a:ext uri="{FF2B5EF4-FFF2-40B4-BE49-F238E27FC236}">
                <a16:creationId xmlns:a16="http://schemas.microsoft.com/office/drawing/2014/main" id="{0B7F8C43-B223-4F3D-AD5A-86F9E85E2B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572000"/>
            <a:ext cx="7010400" cy="2133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  <a:t>DETERMINACIÓN DEL PULSO</a:t>
            </a:r>
            <a:b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</a:br>
            <a: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  <a:t>(RADIAL) LUEGO DE UNA DE</a:t>
            </a:r>
            <a:b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</a:br>
            <a: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  <a:t>LAS FASES DE LA</a:t>
            </a:r>
            <a:b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</a:br>
            <a:r>
              <a:rPr lang="es-ES" altLang="en-US">
                <a:solidFill>
                  <a:srgbClr val="FF3300"/>
                </a:solidFill>
                <a:latin typeface="Arial Black" panose="020B0A04020102020204" pitchFamily="34" charset="0"/>
              </a:rPr>
              <a:t>SESIÓN DE EJERCICIO</a:t>
            </a:r>
            <a:endParaRPr lang="en-029" altLang="en-US">
              <a:solidFill>
                <a:srgbClr val="FF3300"/>
              </a:solidFill>
              <a:latin typeface="Arial Black" panose="020B0A04020102020204" pitchFamily="34" charset="0"/>
            </a:endParaRPr>
          </a:p>
        </p:txBody>
      </p:sp>
      <p:sp>
        <p:nvSpPr>
          <p:cNvPr id="53252" name="Rectangle 6">
            <a:extLst>
              <a:ext uri="{FF2B5EF4-FFF2-40B4-BE49-F238E27FC236}">
                <a16:creationId xmlns:a16="http://schemas.microsoft.com/office/drawing/2014/main" id="{7687D4A6-2410-4358-8E9A-B9855F3FF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295400"/>
            <a:ext cx="9906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3600">
                <a:solidFill>
                  <a:srgbClr val="FF3300"/>
                </a:solidFill>
                <a:latin typeface="Arial Black" panose="020B0A04020102020204" pitchFamily="34" charset="0"/>
              </a:rPr>
              <a:t>x6</a:t>
            </a:r>
            <a:endParaRPr lang="en-029" altLang="en-US" sz="3600">
              <a:solidFill>
                <a:srgbClr val="FF3300"/>
              </a:solidFill>
              <a:latin typeface="Arial Black" panose="020B0A04020102020204" pitchFamily="34" charset="0"/>
            </a:endParaRPr>
          </a:p>
        </p:txBody>
      </p:sp>
      <p:pic>
        <p:nvPicPr>
          <p:cNvPr id="53253" name="Picture 7" descr="CamCord1">
            <a:extLst>
              <a:ext uri="{FF2B5EF4-FFF2-40B4-BE49-F238E27FC236}">
                <a16:creationId xmlns:a16="http://schemas.microsoft.com/office/drawing/2014/main" id="{7795D7FF-ED55-4B6E-88B8-A883A8849E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4" name="Picture 8" descr="35mmCamera1">
            <a:extLst>
              <a:ext uri="{FF2B5EF4-FFF2-40B4-BE49-F238E27FC236}">
                <a16:creationId xmlns:a16="http://schemas.microsoft.com/office/drawing/2014/main" id="{E19A62CC-BB1D-4CFA-BFAC-C41E5F78F5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255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FD7E1A96-709B-480F-A082-4FD18F3D1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56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EED2CE2-130E-4739-A3D3-D056B7441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57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7531B190-C59C-47D3-B9D2-C0FEE12D3B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58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9A3605B1-2BF6-4F8F-8FCD-65A4CE3C4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59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C6B4670-2EE0-40D5-99F7-F4AD683FC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60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95D135B9-A7E5-4AD1-AE3F-FD85F1A9A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61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2264CF13-387E-4882-BACF-1CB76FAB90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3262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E95ACFED-7939-4D55-974C-F5603858A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11473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C05FB603-4298-405B-B867-B5B5704EB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11474" name="Text Box 18">
            <a:extLst>
              <a:ext uri="{FF2B5EF4-FFF2-40B4-BE49-F238E27FC236}">
                <a16:creationId xmlns:a16="http://schemas.microsoft.com/office/drawing/2014/main" id="{3AB0F529-BABA-49B4-AB80-2ECA739842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>
                <a:solidFill>
                  <a:schemeClr val="bg1"/>
                </a:solidFill>
              </a:rPr>
              <a:t>Capítulos:</a:t>
            </a:r>
          </a:p>
        </p:txBody>
      </p:sp>
      <p:sp>
        <p:nvSpPr>
          <p:cNvPr id="1811475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1BCA812-52DE-443A-A83B-85EBF638E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11476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731891A-B7BC-4698-8936-F34D9E8C8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11477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87B569B-3486-4107-AE38-2A6D32AE0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11478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8055036-2094-4E7F-B011-A9476CAAF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11479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50FB5E0-EB52-46E3-9AB6-D7AA32D9D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>
            <a:extLst>
              <a:ext uri="{FF2B5EF4-FFF2-40B4-BE49-F238E27FC236}">
                <a16:creationId xmlns:a16="http://schemas.microsoft.com/office/drawing/2014/main" id="{4E650EB8-0D71-4610-A4F2-2989D0E0B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304800"/>
            <a:ext cx="7924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40000"/>
              </a:lnSpc>
              <a:spcBef>
                <a:spcPct val="0"/>
              </a:spcBef>
              <a:buFontTx/>
              <a:buNone/>
            </a:pPr>
            <a:r>
              <a:rPr lang="en-US" altLang="en-US" sz="2600">
                <a:solidFill>
                  <a:schemeClr val="tx2"/>
                </a:solidFill>
                <a:latin typeface="Arial" panose="020B0604020202020204" pitchFamily="34" charset="0"/>
              </a:rPr>
              <a:t>ESCALA BORG DE PERCEPCIÓN DE ESFUERZO</a:t>
            </a:r>
            <a:endParaRPr lang="en-029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grpSp>
        <p:nvGrpSpPr>
          <p:cNvPr id="54275" name="Group 3">
            <a:extLst>
              <a:ext uri="{FF2B5EF4-FFF2-40B4-BE49-F238E27FC236}">
                <a16:creationId xmlns:a16="http://schemas.microsoft.com/office/drawing/2014/main" id="{293BC057-CBDE-46F1-8C05-AB42979860E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81000" y="1008063"/>
            <a:ext cx="8458200" cy="5545137"/>
            <a:chOff x="240" y="635"/>
            <a:chExt cx="5328" cy="3493"/>
          </a:xfrm>
        </p:grpSpPr>
        <p:sp>
          <p:nvSpPr>
            <p:cNvPr id="54293" name="AutoShape 4">
              <a:extLst>
                <a:ext uri="{FF2B5EF4-FFF2-40B4-BE49-F238E27FC236}">
                  <a16:creationId xmlns:a16="http://schemas.microsoft.com/office/drawing/2014/main" id="{0BE77141-6D4E-43CA-BD76-E3BA88C5C2B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40" y="635"/>
              <a:ext cx="5328" cy="34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4294" name="Group 5">
              <a:extLst>
                <a:ext uri="{FF2B5EF4-FFF2-40B4-BE49-F238E27FC236}">
                  <a16:creationId xmlns:a16="http://schemas.microsoft.com/office/drawing/2014/main" id="{93197F63-FAD8-4E87-BD1F-63C2A35B64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673"/>
              <a:ext cx="5247" cy="430"/>
              <a:chOff x="278" y="673"/>
              <a:chExt cx="5247" cy="430"/>
            </a:xfrm>
          </p:grpSpPr>
          <p:sp>
            <p:nvSpPr>
              <p:cNvPr id="56146" name="Rectangle 6">
                <a:extLst>
                  <a:ext uri="{FF2B5EF4-FFF2-40B4-BE49-F238E27FC236}">
                    <a16:creationId xmlns:a16="http://schemas.microsoft.com/office/drawing/2014/main" id="{77A2987E-6946-4B6B-8596-8B8C5BA03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73"/>
                <a:ext cx="2877" cy="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7" name="Rectangle 7">
                <a:extLst>
                  <a:ext uri="{FF2B5EF4-FFF2-40B4-BE49-F238E27FC236}">
                    <a16:creationId xmlns:a16="http://schemas.microsoft.com/office/drawing/2014/main" id="{183D6335-2FB5-4238-BA0C-4D94795DFC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80"/>
                <a:ext cx="2877" cy="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8" name="Rectangle 8">
                <a:extLst>
                  <a:ext uri="{FF2B5EF4-FFF2-40B4-BE49-F238E27FC236}">
                    <a16:creationId xmlns:a16="http://schemas.microsoft.com/office/drawing/2014/main" id="{8CE33B9A-D9FB-4696-821A-F81EC3236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87"/>
                <a:ext cx="2877" cy="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9" name="Rectangle 9">
                <a:extLst>
                  <a:ext uri="{FF2B5EF4-FFF2-40B4-BE49-F238E27FC236}">
                    <a16:creationId xmlns:a16="http://schemas.microsoft.com/office/drawing/2014/main" id="{89C9D575-F367-4A6E-8120-1799FEB11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94"/>
                <a:ext cx="2877" cy="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0" name="Rectangle 10">
                <a:extLst>
                  <a:ext uri="{FF2B5EF4-FFF2-40B4-BE49-F238E27FC236}">
                    <a16:creationId xmlns:a16="http://schemas.microsoft.com/office/drawing/2014/main" id="{83525D21-BB97-4925-A0BD-B52717152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01"/>
                <a:ext cx="2877" cy="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1" name="Rectangle 11">
                <a:extLst>
                  <a:ext uri="{FF2B5EF4-FFF2-40B4-BE49-F238E27FC236}">
                    <a16:creationId xmlns:a16="http://schemas.microsoft.com/office/drawing/2014/main" id="{CBF1B52F-CA6A-4ECE-957E-06C11B6E7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08"/>
                <a:ext cx="2877" cy="8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2" name="Rectangle 12">
                <a:extLst>
                  <a:ext uri="{FF2B5EF4-FFF2-40B4-BE49-F238E27FC236}">
                    <a16:creationId xmlns:a16="http://schemas.microsoft.com/office/drawing/2014/main" id="{D2EBE825-3FE0-4463-9A5B-8C26F7880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16"/>
                <a:ext cx="2877" cy="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3" name="Rectangle 13">
                <a:extLst>
                  <a:ext uri="{FF2B5EF4-FFF2-40B4-BE49-F238E27FC236}">
                    <a16:creationId xmlns:a16="http://schemas.microsoft.com/office/drawing/2014/main" id="{4C709656-D78B-473C-A2AD-595165961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23"/>
                <a:ext cx="2877" cy="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4" name="Rectangle 14">
                <a:extLst>
                  <a:ext uri="{FF2B5EF4-FFF2-40B4-BE49-F238E27FC236}">
                    <a16:creationId xmlns:a16="http://schemas.microsoft.com/office/drawing/2014/main" id="{78C1051A-5FA2-4AEA-AE92-7A1A90087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30"/>
                <a:ext cx="2877" cy="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5" name="Rectangle 15">
                <a:extLst>
                  <a:ext uri="{FF2B5EF4-FFF2-40B4-BE49-F238E27FC236}">
                    <a16:creationId xmlns:a16="http://schemas.microsoft.com/office/drawing/2014/main" id="{1E20357B-47CC-44F7-89CE-058E62367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37"/>
                <a:ext cx="2877" cy="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6" name="Rectangle 16">
                <a:extLst>
                  <a:ext uri="{FF2B5EF4-FFF2-40B4-BE49-F238E27FC236}">
                    <a16:creationId xmlns:a16="http://schemas.microsoft.com/office/drawing/2014/main" id="{E9004146-A739-4A5A-B7E7-FD9B65590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44"/>
                <a:ext cx="2877" cy="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7" name="Rectangle 17">
                <a:extLst>
                  <a:ext uri="{FF2B5EF4-FFF2-40B4-BE49-F238E27FC236}">
                    <a16:creationId xmlns:a16="http://schemas.microsoft.com/office/drawing/2014/main" id="{301DC778-EA49-47BB-AC60-08DF86A0C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51"/>
                <a:ext cx="2877" cy="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8" name="Rectangle 18">
                <a:extLst>
                  <a:ext uri="{FF2B5EF4-FFF2-40B4-BE49-F238E27FC236}">
                    <a16:creationId xmlns:a16="http://schemas.microsoft.com/office/drawing/2014/main" id="{CA2EDD08-1A4F-4278-981E-98F829575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58"/>
                <a:ext cx="2877" cy="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59" name="Rectangle 19">
                <a:extLst>
                  <a:ext uri="{FF2B5EF4-FFF2-40B4-BE49-F238E27FC236}">
                    <a16:creationId xmlns:a16="http://schemas.microsoft.com/office/drawing/2014/main" id="{C82393D8-8A85-4EF8-987F-1FC04608F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65"/>
                <a:ext cx="2877" cy="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0" name="Rectangle 20">
                <a:extLst>
                  <a:ext uri="{FF2B5EF4-FFF2-40B4-BE49-F238E27FC236}">
                    <a16:creationId xmlns:a16="http://schemas.microsoft.com/office/drawing/2014/main" id="{8BBD3001-DD36-4874-BD0E-10247D33C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72"/>
                <a:ext cx="2877" cy="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1" name="Rectangle 21">
                <a:extLst>
                  <a:ext uri="{FF2B5EF4-FFF2-40B4-BE49-F238E27FC236}">
                    <a16:creationId xmlns:a16="http://schemas.microsoft.com/office/drawing/2014/main" id="{958CCB5D-7B43-481C-9D48-3511BE4BF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79"/>
                <a:ext cx="2877" cy="7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2" name="Rectangle 22">
                <a:extLst>
                  <a:ext uri="{FF2B5EF4-FFF2-40B4-BE49-F238E27FC236}">
                    <a16:creationId xmlns:a16="http://schemas.microsoft.com/office/drawing/2014/main" id="{0076BE5E-6D0C-4C97-9F00-1D27FAE49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86"/>
                <a:ext cx="2877" cy="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3" name="Rectangle 23">
                <a:extLst>
                  <a:ext uri="{FF2B5EF4-FFF2-40B4-BE49-F238E27FC236}">
                    <a16:creationId xmlns:a16="http://schemas.microsoft.com/office/drawing/2014/main" id="{5C07CE7C-D78A-4825-99E1-683D33815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93"/>
                <a:ext cx="2877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4" name="Rectangle 24">
                <a:extLst>
                  <a:ext uri="{FF2B5EF4-FFF2-40B4-BE49-F238E27FC236}">
                    <a16:creationId xmlns:a16="http://schemas.microsoft.com/office/drawing/2014/main" id="{D3240ACB-56B5-499B-BD55-C3D62D64E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01"/>
                <a:ext cx="2877" cy="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5" name="Rectangle 25">
                <a:extLst>
                  <a:ext uri="{FF2B5EF4-FFF2-40B4-BE49-F238E27FC236}">
                    <a16:creationId xmlns:a16="http://schemas.microsoft.com/office/drawing/2014/main" id="{D7B473DD-C3E6-42FE-8D48-E1A649917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08"/>
                <a:ext cx="2877" cy="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6" name="Rectangle 26">
                <a:extLst>
                  <a:ext uri="{FF2B5EF4-FFF2-40B4-BE49-F238E27FC236}">
                    <a16:creationId xmlns:a16="http://schemas.microsoft.com/office/drawing/2014/main" id="{DB756C51-03B6-494D-8F22-57F343CA3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15"/>
                <a:ext cx="2877" cy="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7" name="Rectangle 27">
                <a:extLst>
                  <a:ext uri="{FF2B5EF4-FFF2-40B4-BE49-F238E27FC236}">
                    <a16:creationId xmlns:a16="http://schemas.microsoft.com/office/drawing/2014/main" id="{3B577DA3-21D7-48BE-9FEB-2D45ABDB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22"/>
                <a:ext cx="2877" cy="7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8" name="Rectangle 28">
                <a:extLst>
                  <a:ext uri="{FF2B5EF4-FFF2-40B4-BE49-F238E27FC236}">
                    <a16:creationId xmlns:a16="http://schemas.microsoft.com/office/drawing/2014/main" id="{3FD439AC-DA14-4751-A5EB-4C3C1C809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29"/>
                <a:ext cx="2877" cy="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69" name="Rectangle 29">
                <a:extLst>
                  <a:ext uri="{FF2B5EF4-FFF2-40B4-BE49-F238E27FC236}">
                    <a16:creationId xmlns:a16="http://schemas.microsoft.com/office/drawing/2014/main" id="{981E79B1-A7C5-4F00-A4B1-A9440FC89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36"/>
                <a:ext cx="2877" cy="7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0" name="Rectangle 30">
                <a:extLst>
                  <a:ext uri="{FF2B5EF4-FFF2-40B4-BE49-F238E27FC236}">
                    <a16:creationId xmlns:a16="http://schemas.microsoft.com/office/drawing/2014/main" id="{8A2E4A2D-95FA-4EC7-A7FE-55D9454C1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43"/>
                <a:ext cx="2877" cy="7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1" name="Rectangle 31">
                <a:extLst>
                  <a:ext uri="{FF2B5EF4-FFF2-40B4-BE49-F238E27FC236}">
                    <a16:creationId xmlns:a16="http://schemas.microsoft.com/office/drawing/2014/main" id="{3C6F642D-91EF-4C41-BBA0-D938CCEA1C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50"/>
                <a:ext cx="2877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2" name="Rectangle 32">
                <a:extLst>
                  <a:ext uri="{FF2B5EF4-FFF2-40B4-BE49-F238E27FC236}">
                    <a16:creationId xmlns:a16="http://schemas.microsoft.com/office/drawing/2014/main" id="{3586FF47-9F1B-408D-9981-BA6192EBE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58"/>
                <a:ext cx="2877" cy="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3" name="Rectangle 33">
                <a:extLst>
                  <a:ext uri="{FF2B5EF4-FFF2-40B4-BE49-F238E27FC236}">
                    <a16:creationId xmlns:a16="http://schemas.microsoft.com/office/drawing/2014/main" id="{0CB2578E-6414-42C2-85A8-5F5BCB7A0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65"/>
                <a:ext cx="2877" cy="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4" name="Rectangle 34">
                <a:extLst>
                  <a:ext uri="{FF2B5EF4-FFF2-40B4-BE49-F238E27FC236}">
                    <a16:creationId xmlns:a16="http://schemas.microsoft.com/office/drawing/2014/main" id="{1C391348-956E-4215-BFD1-2778B4C31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72"/>
                <a:ext cx="2877" cy="7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5" name="Rectangle 35">
                <a:extLst>
                  <a:ext uri="{FF2B5EF4-FFF2-40B4-BE49-F238E27FC236}">
                    <a16:creationId xmlns:a16="http://schemas.microsoft.com/office/drawing/2014/main" id="{CDA21B17-9F10-4261-8D18-23B4E2532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79"/>
                <a:ext cx="2877" cy="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6" name="Rectangle 36">
                <a:extLst>
                  <a:ext uri="{FF2B5EF4-FFF2-40B4-BE49-F238E27FC236}">
                    <a16:creationId xmlns:a16="http://schemas.microsoft.com/office/drawing/2014/main" id="{A30E4711-71A1-4A20-979E-58C62AC0E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86"/>
                <a:ext cx="2877" cy="4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7" name="Rectangle 37">
                <a:extLst>
                  <a:ext uri="{FF2B5EF4-FFF2-40B4-BE49-F238E27FC236}">
                    <a16:creationId xmlns:a16="http://schemas.microsoft.com/office/drawing/2014/main" id="{72B47217-B4D3-468D-A066-6EC9EB278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76"/>
                <a:ext cx="2877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8" name="Rectangle 38">
                <a:extLst>
                  <a:ext uri="{FF2B5EF4-FFF2-40B4-BE49-F238E27FC236}">
                    <a16:creationId xmlns:a16="http://schemas.microsoft.com/office/drawing/2014/main" id="{5EE0ABD9-A9DA-4BAF-97FE-1FEF6B014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73"/>
                <a:ext cx="2877" cy="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79" name="Rectangle 39">
                <a:extLst>
                  <a:ext uri="{FF2B5EF4-FFF2-40B4-BE49-F238E27FC236}">
                    <a16:creationId xmlns:a16="http://schemas.microsoft.com/office/drawing/2014/main" id="{FA29BEDD-92E2-445F-A369-BA34E3C35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80"/>
                <a:ext cx="2877" cy="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0" name="Rectangle 40">
                <a:extLst>
                  <a:ext uri="{FF2B5EF4-FFF2-40B4-BE49-F238E27FC236}">
                    <a16:creationId xmlns:a16="http://schemas.microsoft.com/office/drawing/2014/main" id="{82DAA60C-8D6B-4194-8652-C292F4415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87"/>
                <a:ext cx="2877" cy="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1" name="Rectangle 41">
                <a:extLst>
                  <a:ext uri="{FF2B5EF4-FFF2-40B4-BE49-F238E27FC236}">
                    <a16:creationId xmlns:a16="http://schemas.microsoft.com/office/drawing/2014/main" id="{56283685-5552-4A3E-A0A7-0B39269BC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694"/>
                <a:ext cx="2877" cy="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2" name="Rectangle 42">
                <a:extLst>
                  <a:ext uri="{FF2B5EF4-FFF2-40B4-BE49-F238E27FC236}">
                    <a16:creationId xmlns:a16="http://schemas.microsoft.com/office/drawing/2014/main" id="{95632030-302D-4DE6-A986-2B688870F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01"/>
                <a:ext cx="2877" cy="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3" name="Rectangle 43">
                <a:extLst>
                  <a:ext uri="{FF2B5EF4-FFF2-40B4-BE49-F238E27FC236}">
                    <a16:creationId xmlns:a16="http://schemas.microsoft.com/office/drawing/2014/main" id="{78EB477B-05D8-4626-AA8B-6C565B3E5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08"/>
                <a:ext cx="2877" cy="8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4" name="Rectangle 44">
                <a:extLst>
                  <a:ext uri="{FF2B5EF4-FFF2-40B4-BE49-F238E27FC236}">
                    <a16:creationId xmlns:a16="http://schemas.microsoft.com/office/drawing/2014/main" id="{9EF6329A-8E62-4744-8AAD-26C68F4A6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16"/>
                <a:ext cx="2877" cy="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5" name="Rectangle 45">
                <a:extLst>
                  <a:ext uri="{FF2B5EF4-FFF2-40B4-BE49-F238E27FC236}">
                    <a16:creationId xmlns:a16="http://schemas.microsoft.com/office/drawing/2014/main" id="{41C58C62-E6CB-46AA-83CC-9D08BD654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23"/>
                <a:ext cx="2877" cy="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6" name="Rectangle 46">
                <a:extLst>
                  <a:ext uri="{FF2B5EF4-FFF2-40B4-BE49-F238E27FC236}">
                    <a16:creationId xmlns:a16="http://schemas.microsoft.com/office/drawing/2014/main" id="{D9ADFE5B-0020-479A-A8B2-1BDC7D243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30"/>
                <a:ext cx="2877" cy="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7" name="Rectangle 47">
                <a:extLst>
                  <a:ext uri="{FF2B5EF4-FFF2-40B4-BE49-F238E27FC236}">
                    <a16:creationId xmlns:a16="http://schemas.microsoft.com/office/drawing/2014/main" id="{14857DCB-DFB9-4552-AC0F-0BEA8B739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37"/>
                <a:ext cx="2877" cy="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8" name="Rectangle 48">
                <a:extLst>
                  <a:ext uri="{FF2B5EF4-FFF2-40B4-BE49-F238E27FC236}">
                    <a16:creationId xmlns:a16="http://schemas.microsoft.com/office/drawing/2014/main" id="{A6CBB62B-B756-4EC4-8CF5-96567C309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44"/>
                <a:ext cx="2877" cy="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89" name="Rectangle 49">
                <a:extLst>
                  <a:ext uri="{FF2B5EF4-FFF2-40B4-BE49-F238E27FC236}">
                    <a16:creationId xmlns:a16="http://schemas.microsoft.com/office/drawing/2014/main" id="{3773B09C-5472-41AA-80B0-499D2C285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51"/>
                <a:ext cx="2877" cy="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0" name="Rectangle 50">
                <a:extLst>
                  <a:ext uri="{FF2B5EF4-FFF2-40B4-BE49-F238E27FC236}">
                    <a16:creationId xmlns:a16="http://schemas.microsoft.com/office/drawing/2014/main" id="{2131FE13-D6B0-4FAA-A354-A74110BA1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58"/>
                <a:ext cx="2877" cy="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1" name="Rectangle 51">
                <a:extLst>
                  <a:ext uri="{FF2B5EF4-FFF2-40B4-BE49-F238E27FC236}">
                    <a16:creationId xmlns:a16="http://schemas.microsoft.com/office/drawing/2014/main" id="{84211398-836E-438F-AA8C-12C23C14B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65"/>
                <a:ext cx="2877" cy="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2" name="Rectangle 52">
                <a:extLst>
                  <a:ext uri="{FF2B5EF4-FFF2-40B4-BE49-F238E27FC236}">
                    <a16:creationId xmlns:a16="http://schemas.microsoft.com/office/drawing/2014/main" id="{17737E37-5B2B-48F0-B493-DB5973B07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72"/>
                <a:ext cx="2877" cy="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3" name="Rectangle 53">
                <a:extLst>
                  <a:ext uri="{FF2B5EF4-FFF2-40B4-BE49-F238E27FC236}">
                    <a16:creationId xmlns:a16="http://schemas.microsoft.com/office/drawing/2014/main" id="{3FB88388-61D6-468D-B03F-87CC37E82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79"/>
                <a:ext cx="2877" cy="7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4" name="Rectangle 54">
                <a:extLst>
                  <a:ext uri="{FF2B5EF4-FFF2-40B4-BE49-F238E27FC236}">
                    <a16:creationId xmlns:a16="http://schemas.microsoft.com/office/drawing/2014/main" id="{6DCBDEB5-FA8B-45B4-B0DD-17A33975E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86"/>
                <a:ext cx="2877" cy="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5" name="Rectangle 55">
                <a:extLst>
                  <a:ext uri="{FF2B5EF4-FFF2-40B4-BE49-F238E27FC236}">
                    <a16:creationId xmlns:a16="http://schemas.microsoft.com/office/drawing/2014/main" id="{A980E541-D740-4E66-AB82-45198C9F4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793"/>
                <a:ext cx="2877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6" name="Rectangle 56">
                <a:extLst>
                  <a:ext uri="{FF2B5EF4-FFF2-40B4-BE49-F238E27FC236}">
                    <a16:creationId xmlns:a16="http://schemas.microsoft.com/office/drawing/2014/main" id="{F96D13ED-D475-40C1-9E10-755188F6FA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01"/>
                <a:ext cx="2877" cy="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7" name="Rectangle 57">
                <a:extLst>
                  <a:ext uri="{FF2B5EF4-FFF2-40B4-BE49-F238E27FC236}">
                    <a16:creationId xmlns:a16="http://schemas.microsoft.com/office/drawing/2014/main" id="{803F6C0C-F923-48A7-BAF4-708715803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08"/>
                <a:ext cx="2877" cy="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8" name="Rectangle 58">
                <a:extLst>
                  <a:ext uri="{FF2B5EF4-FFF2-40B4-BE49-F238E27FC236}">
                    <a16:creationId xmlns:a16="http://schemas.microsoft.com/office/drawing/2014/main" id="{FDA7C2AA-7A26-4D1E-A1F4-1334E9D6E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15"/>
                <a:ext cx="2877" cy="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99" name="Rectangle 59">
                <a:extLst>
                  <a:ext uri="{FF2B5EF4-FFF2-40B4-BE49-F238E27FC236}">
                    <a16:creationId xmlns:a16="http://schemas.microsoft.com/office/drawing/2014/main" id="{9637BE81-EFCB-49F3-96B5-0E3012F14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22"/>
                <a:ext cx="2877" cy="7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0" name="Rectangle 60">
                <a:extLst>
                  <a:ext uri="{FF2B5EF4-FFF2-40B4-BE49-F238E27FC236}">
                    <a16:creationId xmlns:a16="http://schemas.microsoft.com/office/drawing/2014/main" id="{9FD77B86-687B-4153-AC6A-F1FCDF3F5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29"/>
                <a:ext cx="2877" cy="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1" name="Rectangle 61">
                <a:extLst>
                  <a:ext uri="{FF2B5EF4-FFF2-40B4-BE49-F238E27FC236}">
                    <a16:creationId xmlns:a16="http://schemas.microsoft.com/office/drawing/2014/main" id="{84BC6636-64D7-4EC4-83A5-77FC967B2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36"/>
                <a:ext cx="2877" cy="7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2" name="Rectangle 62">
                <a:extLst>
                  <a:ext uri="{FF2B5EF4-FFF2-40B4-BE49-F238E27FC236}">
                    <a16:creationId xmlns:a16="http://schemas.microsoft.com/office/drawing/2014/main" id="{BF704F43-38E5-45A7-92A9-BAFD1BDA2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43"/>
                <a:ext cx="2877" cy="7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3" name="Rectangle 63">
                <a:extLst>
                  <a:ext uri="{FF2B5EF4-FFF2-40B4-BE49-F238E27FC236}">
                    <a16:creationId xmlns:a16="http://schemas.microsoft.com/office/drawing/2014/main" id="{BAAB04FF-0EB7-4BC5-8BA2-A5E90B54F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50"/>
                <a:ext cx="2877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4" name="Rectangle 64">
                <a:extLst>
                  <a:ext uri="{FF2B5EF4-FFF2-40B4-BE49-F238E27FC236}">
                    <a16:creationId xmlns:a16="http://schemas.microsoft.com/office/drawing/2014/main" id="{8A119EC6-46EB-438E-9BAB-B5A8BBD03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58"/>
                <a:ext cx="2877" cy="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5" name="Rectangle 65">
                <a:extLst>
                  <a:ext uri="{FF2B5EF4-FFF2-40B4-BE49-F238E27FC236}">
                    <a16:creationId xmlns:a16="http://schemas.microsoft.com/office/drawing/2014/main" id="{17F4DA46-62DB-4A9B-97A2-24FA6A208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65"/>
                <a:ext cx="2877" cy="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6" name="Rectangle 66">
                <a:extLst>
                  <a:ext uri="{FF2B5EF4-FFF2-40B4-BE49-F238E27FC236}">
                    <a16:creationId xmlns:a16="http://schemas.microsoft.com/office/drawing/2014/main" id="{0DB89838-F7D2-491B-BCC0-6797A9BAF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72"/>
                <a:ext cx="2877" cy="7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7" name="Rectangle 67">
                <a:extLst>
                  <a:ext uri="{FF2B5EF4-FFF2-40B4-BE49-F238E27FC236}">
                    <a16:creationId xmlns:a16="http://schemas.microsoft.com/office/drawing/2014/main" id="{0AD3985C-A5C9-45CF-AA16-A84F79C3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79"/>
                <a:ext cx="2877" cy="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8" name="Rectangle 68">
                <a:extLst>
                  <a:ext uri="{FF2B5EF4-FFF2-40B4-BE49-F238E27FC236}">
                    <a16:creationId xmlns:a16="http://schemas.microsoft.com/office/drawing/2014/main" id="{E94CD629-374B-463A-9A10-D9AB63577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86"/>
                <a:ext cx="2877" cy="4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09" name="Rectangle 69">
                <a:extLst>
                  <a:ext uri="{FF2B5EF4-FFF2-40B4-BE49-F238E27FC236}">
                    <a16:creationId xmlns:a16="http://schemas.microsoft.com/office/drawing/2014/main" id="{E48AA001-1C44-4A48-9A53-6E4C9DE18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73"/>
                <a:ext cx="2370" cy="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0" name="Rectangle 70">
                <a:extLst>
                  <a:ext uri="{FF2B5EF4-FFF2-40B4-BE49-F238E27FC236}">
                    <a16:creationId xmlns:a16="http://schemas.microsoft.com/office/drawing/2014/main" id="{540528AE-5AE5-4366-A5DE-D8A59BFBC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80"/>
                <a:ext cx="2370" cy="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1" name="Rectangle 71">
                <a:extLst>
                  <a:ext uri="{FF2B5EF4-FFF2-40B4-BE49-F238E27FC236}">
                    <a16:creationId xmlns:a16="http://schemas.microsoft.com/office/drawing/2014/main" id="{1C223436-C1E9-4C2E-93C1-06D44A69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87"/>
                <a:ext cx="2370" cy="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2" name="Rectangle 72">
                <a:extLst>
                  <a:ext uri="{FF2B5EF4-FFF2-40B4-BE49-F238E27FC236}">
                    <a16:creationId xmlns:a16="http://schemas.microsoft.com/office/drawing/2014/main" id="{4D214EEB-03AA-4EFB-A04E-626669AAF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94"/>
                <a:ext cx="2370" cy="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3" name="Rectangle 73">
                <a:extLst>
                  <a:ext uri="{FF2B5EF4-FFF2-40B4-BE49-F238E27FC236}">
                    <a16:creationId xmlns:a16="http://schemas.microsoft.com/office/drawing/2014/main" id="{F7186A70-1F98-4741-BF2B-09993A77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01"/>
                <a:ext cx="2370" cy="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4" name="Rectangle 74">
                <a:extLst>
                  <a:ext uri="{FF2B5EF4-FFF2-40B4-BE49-F238E27FC236}">
                    <a16:creationId xmlns:a16="http://schemas.microsoft.com/office/drawing/2014/main" id="{9F0D87B4-789A-4897-A04A-733CC90C3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08"/>
                <a:ext cx="2370" cy="8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5" name="Rectangle 75">
                <a:extLst>
                  <a:ext uri="{FF2B5EF4-FFF2-40B4-BE49-F238E27FC236}">
                    <a16:creationId xmlns:a16="http://schemas.microsoft.com/office/drawing/2014/main" id="{6C0B7C5C-47B0-4B88-8EA3-965668C14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16"/>
                <a:ext cx="2370" cy="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6" name="Rectangle 76">
                <a:extLst>
                  <a:ext uri="{FF2B5EF4-FFF2-40B4-BE49-F238E27FC236}">
                    <a16:creationId xmlns:a16="http://schemas.microsoft.com/office/drawing/2014/main" id="{B663162D-9C33-487B-8AB6-B401D325C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23"/>
                <a:ext cx="2370" cy="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7" name="Rectangle 77">
                <a:extLst>
                  <a:ext uri="{FF2B5EF4-FFF2-40B4-BE49-F238E27FC236}">
                    <a16:creationId xmlns:a16="http://schemas.microsoft.com/office/drawing/2014/main" id="{3F4AC1CB-35C6-4BEB-BA42-47F390CDA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30"/>
                <a:ext cx="2370" cy="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8" name="Rectangle 78">
                <a:extLst>
                  <a:ext uri="{FF2B5EF4-FFF2-40B4-BE49-F238E27FC236}">
                    <a16:creationId xmlns:a16="http://schemas.microsoft.com/office/drawing/2014/main" id="{1D71C795-3F52-499F-AB63-859396E57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37"/>
                <a:ext cx="2370" cy="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19" name="Rectangle 79">
                <a:extLst>
                  <a:ext uri="{FF2B5EF4-FFF2-40B4-BE49-F238E27FC236}">
                    <a16:creationId xmlns:a16="http://schemas.microsoft.com/office/drawing/2014/main" id="{E17DDB21-7AF6-4EDB-AE8E-C0B5578EA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44"/>
                <a:ext cx="2370" cy="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0" name="Rectangle 80">
                <a:extLst>
                  <a:ext uri="{FF2B5EF4-FFF2-40B4-BE49-F238E27FC236}">
                    <a16:creationId xmlns:a16="http://schemas.microsoft.com/office/drawing/2014/main" id="{75CDB840-B0F9-46F9-8D6A-8D1913E445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51"/>
                <a:ext cx="2370" cy="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1" name="Rectangle 81">
                <a:extLst>
                  <a:ext uri="{FF2B5EF4-FFF2-40B4-BE49-F238E27FC236}">
                    <a16:creationId xmlns:a16="http://schemas.microsoft.com/office/drawing/2014/main" id="{EC462124-1BE1-43F5-A91D-99E09C03B6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58"/>
                <a:ext cx="2370" cy="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2" name="Rectangle 82">
                <a:extLst>
                  <a:ext uri="{FF2B5EF4-FFF2-40B4-BE49-F238E27FC236}">
                    <a16:creationId xmlns:a16="http://schemas.microsoft.com/office/drawing/2014/main" id="{D832B882-5B5F-4514-99B8-FB59EDF40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65"/>
                <a:ext cx="2370" cy="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3" name="Rectangle 83">
                <a:extLst>
                  <a:ext uri="{FF2B5EF4-FFF2-40B4-BE49-F238E27FC236}">
                    <a16:creationId xmlns:a16="http://schemas.microsoft.com/office/drawing/2014/main" id="{1AC71697-2967-470E-8CB3-D957BA60E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72"/>
                <a:ext cx="2370" cy="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4" name="Rectangle 84">
                <a:extLst>
                  <a:ext uri="{FF2B5EF4-FFF2-40B4-BE49-F238E27FC236}">
                    <a16:creationId xmlns:a16="http://schemas.microsoft.com/office/drawing/2014/main" id="{F533FC5A-0F34-4739-8FA8-4D76CA3F9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79"/>
                <a:ext cx="2370" cy="7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5" name="Rectangle 85">
                <a:extLst>
                  <a:ext uri="{FF2B5EF4-FFF2-40B4-BE49-F238E27FC236}">
                    <a16:creationId xmlns:a16="http://schemas.microsoft.com/office/drawing/2014/main" id="{4B65438A-C560-460E-A05D-EE6579A84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86"/>
                <a:ext cx="2370" cy="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6" name="Rectangle 86">
                <a:extLst>
                  <a:ext uri="{FF2B5EF4-FFF2-40B4-BE49-F238E27FC236}">
                    <a16:creationId xmlns:a16="http://schemas.microsoft.com/office/drawing/2014/main" id="{089F7B99-5385-43BE-9D50-BEF3590EB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93"/>
                <a:ext cx="2370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7" name="Rectangle 87">
                <a:extLst>
                  <a:ext uri="{FF2B5EF4-FFF2-40B4-BE49-F238E27FC236}">
                    <a16:creationId xmlns:a16="http://schemas.microsoft.com/office/drawing/2014/main" id="{A13BF34A-C40B-49EE-8EE0-C05783AA4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01"/>
                <a:ext cx="2370" cy="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8" name="Rectangle 88">
                <a:extLst>
                  <a:ext uri="{FF2B5EF4-FFF2-40B4-BE49-F238E27FC236}">
                    <a16:creationId xmlns:a16="http://schemas.microsoft.com/office/drawing/2014/main" id="{A61F2191-BB83-4820-83CC-136653B26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08"/>
                <a:ext cx="2370" cy="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29" name="Rectangle 89">
                <a:extLst>
                  <a:ext uri="{FF2B5EF4-FFF2-40B4-BE49-F238E27FC236}">
                    <a16:creationId xmlns:a16="http://schemas.microsoft.com/office/drawing/2014/main" id="{418CC1C0-4CDE-4DFE-87F3-28DB54BC9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15"/>
                <a:ext cx="2370" cy="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0" name="Rectangle 90">
                <a:extLst>
                  <a:ext uri="{FF2B5EF4-FFF2-40B4-BE49-F238E27FC236}">
                    <a16:creationId xmlns:a16="http://schemas.microsoft.com/office/drawing/2014/main" id="{BB2F1029-A86F-4382-8CB8-87DCE5F8A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22"/>
                <a:ext cx="2370" cy="7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1" name="Rectangle 91">
                <a:extLst>
                  <a:ext uri="{FF2B5EF4-FFF2-40B4-BE49-F238E27FC236}">
                    <a16:creationId xmlns:a16="http://schemas.microsoft.com/office/drawing/2014/main" id="{C0BC8A17-0F8C-4C99-9C49-35F009CAB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29"/>
                <a:ext cx="2370" cy="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2" name="Rectangle 92">
                <a:extLst>
                  <a:ext uri="{FF2B5EF4-FFF2-40B4-BE49-F238E27FC236}">
                    <a16:creationId xmlns:a16="http://schemas.microsoft.com/office/drawing/2014/main" id="{F284D176-B006-4FA4-969F-0D2A863FE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36"/>
                <a:ext cx="2370" cy="7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3" name="Rectangle 93">
                <a:extLst>
                  <a:ext uri="{FF2B5EF4-FFF2-40B4-BE49-F238E27FC236}">
                    <a16:creationId xmlns:a16="http://schemas.microsoft.com/office/drawing/2014/main" id="{855853CE-CE8D-449A-B87D-5EAA1EE28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43"/>
                <a:ext cx="2370" cy="7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4" name="Rectangle 94">
                <a:extLst>
                  <a:ext uri="{FF2B5EF4-FFF2-40B4-BE49-F238E27FC236}">
                    <a16:creationId xmlns:a16="http://schemas.microsoft.com/office/drawing/2014/main" id="{8BF4D3CD-E2AF-4464-B5D1-F2E5A5651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50"/>
                <a:ext cx="2370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5" name="Rectangle 95">
                <a:extLst>
                  <a:ext uri="{FF2B5EF4-FFF2-40B4-BE49-F238E27FC236}">
                    <a16:creationId xmlns:a16="http://schemas.microsoft.com/office/drawing/2014/main" id="{FFBA6BE7-ABD3-491C-B6AF-01CE70193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58"/>
                <a:ext cx="2370" cy="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6" name="Rectangle 96">
                <a:extLst>
                  <a:ext uri="{FF2B5EF4-FFF2-40B4-BE49-F238E27FC236}">
                    <a16:creationId xmlns:a16="http://schemas.microsoft.com/office/drawing/2014/main" id="{3A5463D6-2E26-4BFC-8FC6-4F2E85141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65"/>
                <a:ext cx="2370" cy="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7" name="Rectangle 97">
                <a:extLst>
                  <a:ext uri="{FF2B5EF4-FFF2-40B4-BE49-F238E27FC236}">
                    <a16:creationId xmlns:a16="http://schemas.microsoft.com/office/drawing/2014/main" id="{F221043B-2858-49D1-84C1-230995D9E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72"/>
                <a:ext cx="2370" cy="7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8" name="Rectangle 98">
                <a:extLst>
                  <a:ext uri="{FF2B5EF4-FFF2-40B4-BE49-F238E27FC236}">
                    <a16:creationId xmlns:a16="http://schemas.microsoft.com/office/drawing/2014/main" id="{1054D802-5BBB-49B4-9174-00B8D4444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79"/>
                <a:ext cx="2370" cy="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39" name="Rectangle 99">
                <a:extLst>
                  <a:ext uri="{FF2B5EF4-FFF2-40B4-BE49-F238E27FC236}">
                    <a16:creationId xmlns:a16="http://schemas.microsoft.com/office/drawing/2014/main" id="{A7863187-D3CA-4A58-8B85-763028CAA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86"/>
                <a:ext cx="2370" cy="4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0" name="Rectangle 100">
                <a:extLst>
                  <a:ext uri="{FF2B5EF4-FFF2-40B4-BE49-F238E27FC236}">
                    <a16:creationId xmlns:a16="http://schemas.microsoft.com/office/drawing/2014/main" id="{A32EC727-1500-4DDF-B03B-8D9ABB6DF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76"/>
                <a:ext cx="2370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1" name="Rectangle 101">
                <a:extLst>
                  <a:ext uri="{FF2B5EF4-FFF2-40B4-BE49-F238E27FC236}">
                    <a16:creationId xmlns:a16="http://schemas.microsoft.com/office/drawing/2014/main" id="{D228CC05-91D8-42B4-8276-F97336728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73"/>
                <a:ext cx="2370" cy="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2" name="Rectangle 102">
                <a:extLst>
                  <a:ext uri="{FF2B5EF4-FFF2-40B4-BE49-F238E27FC236}">
                    <a16:creationId xmlns:a16="http://schemas.microsoft.com/office/drawing/2014/main" id="{E6EBFCEF-A7B9-4C05-8AE1-C69350069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80"/>
                <a:ext cx="2370" cy="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3" name="Rectangle 103">
                <a:extLst>
                  <a:ext uri="{FF2B5EF4-FFF2-40B4-BE49-F238E27FC236}">
                    <a16:creationId xmlns:a16="http://schemas.microsoft.com/office/drawing/2014/main" id="{67F4BF4D-B84B-4A94-ADF8-290E091E3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87"/>
                <a:ext cx="2370" cy="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4" name="Rectangle 104">
                <a:extLst>
                  <a:ext uri="{FF2B5EF4-FFF2-40B4-BE49-F238E27FC236}">
                    <a16:creationId xmlns:a16="http://schemas.microsoft.com/office/drawing/2014/main" id="{B7FB623D-1B7C-4CEE-B3D8-FAF0523EB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694"/>
                <a:ext cx="2370" cy="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5" name="Rectangle 105">
                <a:extLst>
                  <a:ext uri="{FF2B5EF4-FFF2-40B4-BE49-F238E27FC236}">
                    <a16:creationId xmlns:a16="http://schemas.microsoft.com/office/drawing/2014/main" id="{C6673D11-D7F5-4EEF-A11F-805ED197E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01"/>
                <a:ext cx="2370" cy="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6" name="Rectangle 106">
                <a:extLst>
                  <a:ext uri="{FF2B5EF4-FFF2-40B4-BE49-F238E27FC236}">
                    <a16:creationId xmlns:a16="http://schemas.microsoft.com/office/drawing/2014/main" id="{E1E46FD4-EF8D-424B-B676-F912B4FF7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08"/>
                <a:ext cx="2370" cy="8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7" name="Rectangle 107">
                <a:extLst>
                  <a:ext uri="{FF2B5EF4-FFF2-40B4-BE49-F238E27FC236}">
                    <a16:creationId xmlns:a16="http://schemas.microsoft.com/office/drawing/2014/main" id="{BE17B30F-B4D7-4541-B411-F3AFD9361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16"/>
                <a:ext cx="2370" cy="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8" name="Rectangle 108">
                <a:extLst>
                  <a:ext uri="{FF2B5EF4-FFF2-40B4-BE49-F238E27FC236}">
                    <a16:creationId xmlns:a16="http://schemas.microsoft.com/office/drawing/2014/main" id="{3C7E32AB-D3EB-4ACE-9673-C1F5BB9B0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23"/>
                <a:ext cx="2370" cy="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49" name="Rectangle 109">
                <a:extLst>
                  <a:ext uri="{FF2B5EF4-FFF2-40B4-BE49-F238E27FC236}">
                    <a16:creationId xmlns:a16="http://schemas.microsoft.com/office/drawing/2014/main" id="{5B12CC0C-9CD9-40BA-B449-D1070DF88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30"/>
                <a:ext cx="2370" cy="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0" name="Rectangle 110">
                <a:extLst>
                  <a:ext uri="{FF2B5EF4-FFF2-40B4-BE49-F238E27FC236}">
                    <a16:creationId xmlns:a16="http://schemas.microsoft.com/office/drawing/2014/main" id="{F8AA6D79-6F7E-4D89-A16A-07B8B3FD4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37"/>
                <a:ext cx="2370" cy="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1" name="Rectangle 111">
                <a:extLst>
                  <a:ext uri="{FF2B5EF4-FFF2-40B4-BE49-F238E27FC236}">
                    <a16:creationId xmlns:a16="http://schemas.microsoft.com/office/drawing/2014/main" id="{8C256F26-6567-4643-888C-5D9CE6077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44"/>
                <a:ext cx="2370" cy="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2" name="Rectangle 112">
                <a:extLst>
                  <a:ext uri="{FF2B5EF4-FFF2-40B4-BE49-F238E27FC236}">
                    <a16:creationId xmlns:a16="http://schemas.microsoft.com/office/drawing/2014/main" id="{ADD30826-143C-4DD1-BF2D-070670488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51"/>
                <a:ext cx="2370" cy="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3" name="Rectangle 113">
                <a:extLst>
                  <a:ext uri="{FF2B5EF4-FFF2-40B4-BE49-F238E27FC236}">
                    <a16:creationId xmlns:a16="http://schemas.microsoft.com/office/drawing/2014/main" id="{62A6C615-01B5-4CB1-8A24-76ECB2BBE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58"/>
                <a:ext cx="2370" cy="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4" name="Rectangle 114">
                <a:extLst>
                  <a:ext uri="{FF2B5EF4-FFF2-40B4-BE49-F238E27FC236}">
                    <a16:creationId xmlns:a16="http://schemas.microsoft.com/office/drawing/2014/main" id="{18DE6B36-6001-4F4D-ACB6-B053D94D1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65"/>
                <a:ext cx="2370" cy="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5" name="Rectangle 115">
                <a:extLst>
                  <a:ext uri="{FF2B5EF4-FFF2-40B4-BE49-F238E27FC236}">
                    <a16:creationId xmlns:a16="http://schemas.microsoft.com/office/drawing/2014/main" id="{01B78EE1-DFDF-4B36-A66B-B75185C85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72"/>
                <a:ext cx="2370" cy="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6" name="Rectangle 116">
                <a:extLst>
                  <a:ext uri="{FF2B5EF4-FFF2-40B4-BE49-F238E27FC236}">
                    <a16:creationId xmlns:a16="http://schemas.microsoft.com/office/drawing/2014/main" id="{BABCE914-3753-4B91-967D-758F21229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79"/>
                <a:ext cx="2370" cy="7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7" name="Rectangle 117">
                <a:extLst>
                  <a:ext uri="{FF2B5EF4-FFF2-40B4-BE49-F238E27FC236}">
                    <a16:creationId xmlns:a16="http://schemas.microsoft.com/office/drawing/2014/main" id="{4D642213-D393-4E91-8B22-4414EDFD0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86"/>
                <a:ext cx="2370" cy="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8" name="Rectangle 118">
                <a:extLst>
                  <a:ext uri="{FF2B5EF4-FFF2-40B4-BE49-F238E27FC236}">
                    <a16:creationId xmlns:a16="http://schemas.microsoft.com/office/drawing/2014/main" id="{5C00C40C-6C28-4E8C-887F-1F22C6722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793"/>
                <a:ext cx="2370" cy="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59" name="Rectangle 119">
                <a:extLst>
                  <a:ext uri="{FF2B5EF4-FFF2-40B4-BE49-F238E27FC236}">
                    <a16:creationId xmlns:a16="http://schemas.microsoft.com/office/drawing/2014/main" id="{1F810178-CC2A-4A54-BE15-0A25CC53F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01"/>
                <a:ext cx="2370" cy="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0" name="Rectangle 120">
                <a:extLst>
                  <a:ext uri="{FF2B5EF4-FFF2-40B4-BE49-F238E27FC236}">
                    <a16:creationId xmlns:a16="http://schemas.microsoft.com/office/drawing/2014/main" id="{C24175AA-88FE-4C9C-B4ED-E07FED9A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08"/>
                <a:ext cx="2370" cy="7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1" name="Rectangle 121">
                <a:extLst>
                  <a:ext uri="{FF2B5EF4-FFF2-40B4-BE49-F238E27FC236}">
                    <a16:creationId xmlns:a16="http://schemas.microsoft.com/office/drawing/2014/main" id="{A4BCB2EE-B1B3-41CD-AAA7-7F9AF7E05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15"/>
                <a:ext cx="2370" cy="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2" name="Rectangle 122">
                <a:extLst>
                  <a:ext uri="{FF2B5EF4-FFF2-40B4-BE49-F238E27FC236}">
                    <a16:creationId xmlns:a16="http://schemas.microsoft.com/office/drawing/2014/main" id="{6C677BFB-42E3-41A0-9659-4189AB390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22"/>
                <a:ext cx="2370" cy="7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3" name="Rectangle 123">
                <a:extLst>
                  <a:ext uri="{FF2B5EF4-FFF2-40B4-BE49-F238E27FC236}">
                    <a16:creationId xmlns:a16="http://schemas.microsoft.com/office/drawing/2014/main" id="{16E757F9-2448-4793-A6D3-1B7E80D82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29"/>
                <a:ext cx="2370" cy="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4" name="Rectangle 124">
                <a:extLst>
                  <a:ext uri="{FF2B5EF4-FFF2-40B4-BE49-F238E27FC236}">
                    <a16:creationId xmlns:a16="http://schemas.microsoft.com/office/drawing/2014/main" id="{17178B51-FC9D-40E5-B983-E23B355D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36"/>
                <a:ext cx="2370" cy="7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5" name="Rectangle 125">
                <a:extLst>
                  <a:ext uri="{FF2B5EF4-FFF2-40B4-BE49-F238E27FC236}">
                    <a16:creationId xmlns:a16="http://schemas.microsoft.com/office/drawing/2014/main" id="{0CBDA85D-7F96-40BD-818A-ED13E397B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43"/>
                <a:ext cx="2370" cy="7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6" name="Rectangle 126">
                <a:extLst>
                  <a:ext uri="{FF2B5EF4-FFF2-40B4-BE49-F238E27FC236}">
                    <a16:creationId xmlns:a16="http://schemas.microsoft.com/office/drawing/2014/main" id="{8EBFFEB3-B2EE-4F26-8B8D-D4AAAEA5D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50"/>
                <a:ext cx="2370" cy="8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7" name="Rectangle 127">
                <a:extLst>
                  <a:ext uri="{FF2B5EF4-FFF2-40B4-BE49-F238E27FC236}">
                    <a16:creationId xmlns:a16="http://schemas.microsoft.com/office/drawing/2014/main" id="{3997C6BA-2EBF-4048-8BAB-2D7885490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58"/>
                <a:ext cx="2370" cy="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8" name="Rectangle 128">
                <a:extLst>
                  <a:ext uri="{FF2B5EF4-FFF2-40B4-BE49-F238E27FC236}">
                    <a16:creationId xmlns:a16="http://schemas.microsoft.com/office/drawing/2014/main" id="{64A427D5-BC95-4C1C-BCAA-7903D6AD9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65"/>
                <a:ext cx="2370" cy="7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69" name="Rectangle 129">
                <a:extLst>
                  <a:ext uri="{FF2B5EF4-FFF2-40B4-BE49-F238E27FC236}">
                    <a16:creationId xmlns:a16="http://schemas.microsoft.com/office/drawing/2014/main" id="{ED01C1A1-22B9-415E-8BB7-7ACED6EB3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72"/>
                <a:ext cx="2370" cy="7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0" name="Rectangle 130">
                <a:extLst>
                  <a:ext uri="{FF2B5EF4-FFF2-40B4-BE49-F238E27FC236}">
                    <a16:creationId xmlns:a16="http://schemas.microsoft.com/office/drawing/2014/main" id="{2167A139-78AE-4191-986D-F1B7EAAAA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79"/>
                <a:ext cx="2370" cy="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1" name="Rectangle 131">
                <a:extLst>
                  <a:ext uri="{FF2B5EF4-FFF2-40B4-BE49-F238E27FC236}">
                    <a16:creationId xmlns:a16="http://schemas.microsoft.com/office/drawing/2014/main" id="{6FC742CB-5F3B-4411-B2A1-E8F2C33265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86"/>
                <a:ext cx="2370" cy="4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2" name="Rectangle 132">
                <a:extLst>
                  <a:ext uri="{FF2B5EF4-FFF2-40B4-BE49-F238E27FC236}">
                    <a16:creationId xmlns:a16="http://schemas.microsoft.com/office/drawing/2014/main" id="{6879F2FF-A22A-45E4-9ED4-9D075EFA4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86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3" name="Rectangle 133">
                <a:extLst>
                  <a:ext uri="{FF2B5EF4-FFF2-40B4-BE49-F238E27FC236}">
                    <a16:creationId xmlns:a16="http://schemas.microsoft.com/office/drawing/2014/main" id="{CD430AFB-8E8A-452D-A689-C45C6569D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94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4" name="Rectangle 134">
                <a:extLst>
                  <a:ext uri="{FF2B5EF4-FFF2-40B4-BE49-F238E27FC236}">
                    <a16:creationId xmlns:a16="http://schemas.microsoft.com/office/drawing/2014/main" id="{649CC25A-96B2-4349-8D62-782A32A24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01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5" name="Rectangle 135">
                <a:extLst>
                  <a:ext uri="{FF2B5EF4-FFF2-40B4-BE49-F238E27FC236}">
                    <a16:creationId xmlns:a16="http://schemas.microsoft.com/office/drawing/2014/main" id="{AA435A39-4718-47FE-B550-1388C4B36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08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6" name="Rectangle 136">
                <a:extLst>
                  <a:ext uri="{FF2B5EF4-FFF2-40B4-BE49-F238E27FC236}">
                    <a16:creationId xmlns:a16="http://schemas.microsoft.com/office/drawing/2014/main" id="{A6F0B150-FA62-4B4B-9825-E304F1DC2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15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7" name="Rectangle 137">
                <a:extLst>
                  <a:ext uri="{FF2B5EF4-FFF2-40B4-BE49-F238E27FC236}">
                    <a16:creationId xmlns:a16="http://schemas.microsoft.com/office/drawing/2014/main" id="{06D6E7DC-F202-4638-A1AD-907D82E1F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22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8" name="Rectangle 138">
                <a:extLst>
                  <a:ext uri="{FF2B5EF4-FFF2-40B4-BE49-F238E27FC236}">
                    <a16:creationId xmlns:a16="http://schemas.microsoft.com/office/drawing/2014/main" id="{B3A943EA-C7F3-49A3-8C39-190BD436F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29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79" name="Rectangle 139">
                <a:extLst>
                  <a:ext uri="{FF2B5EF4-FFF2-40B4-BE49-F238E27FC236}">
                    <a16:creationId xmlns:a16="http://schemas.microsoft.com/office/drawing/2014/main" id="{DE060BDF-FE42-4B28-974B-C29C4ED28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36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0" name="Rectangle 140">
                <a:extLst>
                  <a:ext uri="{FF2B5EF4-FFF2-40B4-BE49-F238E27FC236}">
                    <a16:creationId xmlns:a16="http://schemas.microsoft.com/office/drawing/2014/main" id="{9FFBA61C-83F6-48CE-AD18-808FD533A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43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1" name="Rectangle 141">
                <a:extLst>
                  <a:ext uri="{FF2B5EF4-FFF2-40B4-BE49-F238E27FC236}">
                    <a16:creationId xmlns:a16="http://schemas.microsoft.com/office/drawing/2014/main" id="{94A57B7B-B14F-42EA-BBB9-8089BA29A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50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2" name="Rectangle 142">
                <a:extLst>
                  <a:ext uri="{FF2B5EF4-FFF2-40B4-BE49-F238E27FC236}">
                    <a16:creationId xmlns:a16="http://schemas.microsoft.com/office/drawing/2014/main" id="{1A2F33CD-158B-4A20-A8DD-A4208989B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57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3" name="Rectangle 143">
                <a:extLst>
                  <a:ext uri="{FF2B5EF4-FFF2-40B4-BE49-F238E27FC236}">
                    <a16:creationId xmlns:a16="http://schemas.microsoft.com/office/drawing/2014/main" id="{02D743FF-082E-4D6F-9C46-7EC0DF4F9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65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4" name="Rectangle 144">
                <a:extLst>
                  <a:ext uri="{FF2B5EF4-FFF2-40B4-BE49-F238E27FC236}">
                    <a16:creationId xmlns:a16="http://schemas.microsoft.com/office/drawing/2014/main" id="{6F02E64D-108C-4651-8ADE-6B260FDA6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72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5" name="Rectangle 145">
                <a:extLst>
                  <a:ext uri="{FF2B5EF4-FFF2-40B4-BE49-F238E27FC236}">
                    <a16:creationId xmlns:a16="http://schemas.microsoft.com/office/drawing/2014/main" id="{103E15C3-81F6-4FEF-A32E-D78FAC574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79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6" name="Rectangle 146">
                <a:extLst>
                  <a:ext uri="{FF2B5EF4-FFF2-40B4-BE49-F238E27FC236}">
                    <a16:creationId xmlns:a16="http://schemas.microsoft.com/office/drawing/2014/main" id="{27B4F937-29B5-45EB-9FD1-1B0D58354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86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7" name="Rectangle 147">
                <a:extLst>
                  <a:ext uri="{FF2B5EF4-FFF2-40B4-BE49-F238E27FC236}">
                    <a16:creationId xmlns:a16="http://schemas.microsoft.com/office/drawing/2014/main" id="{A71F647F-CB41-4572-B976-FD58069E4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93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8" name="Rectangle 148">
                <a:extLst>
                  <a:ext uri="{FF2B5EF4-FFF2-40B4-BE49-F238E27FC236}">
                    <a16:creationId xmlns:a16="http://schemas.microsoft.com/office/drawing/2014/main" id="{098BDEAF-BFC1-4B56-A0FA-DBB90B9D0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00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89" name="Rectangle 149">
                <a:extLst>
                  <a:ext uri="{FF2B5EF4-FFF2-40B4-BE49-F238E27FC236}">
                    <a16:creationId xmlns:a16="http://schemas.microsoft.com/office/drawing/2014/main" id="{B009F729-68A3-44F4-B62D-6E162CAE1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07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0" name="Rectangle 150">
                <a:extLst>
                  <a:ext uri="{FF2B5EF4-FFF2-40B4-BE49-F238E27FC236}">
                    <a16:creationId xmlns:a16="http://schemas.microsoft.com/office/drawing/2014/main" id="{56C51B4E-2C1A-4113-AD70-E4D94AFF8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14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1" name="Rectangle 151">
                <a:extLst>
                  <a:ext uri="{FF2B5EF4-FFF2-40B4-BE49-F238E27FC236}">
                    <a16:creationId xmlns:a16="http://schemas.microsoft.com/office/drawing/2014/main" id="{00E25A26-7935-4773-A4EE-0542F30F9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21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2" name="Rectangle 152">
                <a:extLst>
                  <a:ext uri="{FF2B5EF4-FFF2-40B4-BE49-F238E27FC236}">
                    <a16:creationId xmlns:a16="http://schemas.microsoft.com/office/drawing/2014/main" id="{449B6317-2F57-45F5-8F5C-72ADFE8EA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28"/>
                <a:ext cx="2877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3" name="Rectangle 153">
                <a:extLst>
                  <a:ext uri="{FF2B5EF4-FFF2-40B4-BE49-F238E27FC236}">
                    <a16:creationId xmlns:a16="http://schemas.microsoft.com/office/drawing/2014/main" id="{1DCE3230-B5E7-4185-891B-3BF3BEA50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36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4" name="Rectangle 154">
                <a:extLst>
                  <a:ext uri="{FF2B5EF4-FFF2-40B4-BE49-F238E27FC236}">
                    <a16:creationId xmlns:a16="http://schemas.microsoft.com/office/drawing/2014/main" id="{6796E46C-754F-4DCD-B35C-8BA67C005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43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5" name="Rectangle 155">
                <a:extLst>
                  <a:ext uri="{FF2B5EF4-FFF2-40B4-BE49-F238E27FC236}">
                    <a16:creationId xmlns:a16="http://schemas.microsoft.com/office/drawing/2014/main" id="{C8A56E18-F678-4586-9EE9-134C04C2B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50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6" name="Rectangle 156">
                <a:extLst>
                  <a:ext uri="{FF2B5EF4-FFF2-40B4-BE49-F238E27FC236}">
                    <a16:creationId xmlns:a16="http://schemas.microsoft.com/office/drawing/2014/main" id="{A8A35DFA-DDA5-4409-AC5F-E7FBAEB65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57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7" name="Rectangle 157">
                <a:extLst>
                  <a:ext uri="{FF2B5EF4-FFF2-40B4-BE49-F238E27FC236}">
                    <a16:creationId xmlns:a16="http://schemas.microsoft.com/office/drawing/2014/main" id="{9656CC4A-DE73-4CD7-B3D0-AFC61DA8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64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8" name="Rectangle 158">
                <a:extLst>
                  <a:ext uri="{FF2B5EF4-FFF2-40B4-BE49-F238E27FC236}">
                    <a16:creationId xmlns:a16="http://schemas.microsoft.com/office/drawing/2014/main" id="{3D18CF99-1D7C-479E-B9B4-C87A89615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71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299" name="Rectangle 159">
                <a:extLst>
                  <a:ext uri="{FF2B5EF4-FFF2-40B4-BE49-F238E27FC236}">
                    <a16:creationId xmlns:a16="http://schemas.microsoft.com/office/drawing/2014/main" id="{48244CF1-1AC6-4F5B-9A8D-28D294764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78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0" name="Rectangle 160">
                <a:extLst>
                  <a:ext uri="{FF2B5EF4-FFF2-40B4-BE49-F238E27FC236}">
                    <a16:creationId xmlns:a16="http://schemas.microsoft.com/office/drawing/2014/main" id="{B41CF7F0-BEE7-40CF-A2E4-23CDD1439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85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1" name="Rectangle 161">
                <a:extLst>
                  <a:ext uri="{FF2B5EF4-FFF2-40B4-BE49-F238E27FC236}">
                    <a16:creationId xmlns:a16="http://schemas.microsoft.com/office/drawing/2014/main" id="{5418DE2F-C6B9-4893-AA8D-C5765B343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92"/>
                <a:ext cx="2877" cy="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2" name="Rectangle 162">
                <a:extLst>
                  <a:ext uri="{FF2B5EF4-FFF2-40B4-BE49-F238E27FC236}">
                    <a16:creationId xmlns:a16="http://schemas.microsoft.com/office/drawing/2014/main" id="{F4BB7A8D-5D9C-4B52-BF52-3D27AF2DB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0"/>
                <a:ext cx="2877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3" name="Rectangle 163">
                <a:extLst>
                  <a:ext uri="{FF2B5EF4-FFF2-40B4-BE49-F238E27FC236}">
                    <a16:creationId xmlns:a16="http://schemas.microsoft.com/office/drawing/2014/main" id="{1E0B8C9B-9885-4C0B-8E75-3C553F939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90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4" name="Rectangle 164">
                <a:extLst>
                  <a:ext uri="{FF2B5EF4-FFF2-40B4-BE49-F238E27FC236}">
                    <a16:creationId xmlns:a16="http://schemas.microsoft.com/office/drawing/2014/main" id="{D2A75456-A178-4487-B290-3111D60F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86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5" name="Rectangle 165">
                <a:extLst>
                  <a:ext uri="{FF2B5EF4-FFF2-40B4-BE49-F238E27FC236}">
                    <a16:creationId xmlns:a16="http://schemas.microsoft.com/office/drawing/2014/main" id="{74F17251-FA4D-488B-BEC6-69B231231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894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6" name="Rectangle 166">
                <a:extLst>
                  <a:ext uri="{FF2B5EF4-FFF2-40B4-BE49-F238E27FC236}">
                    <a16:creationId xmlns:a16="http://schemas.microsoft.com/office/drawing/2014/main" id="{A28B6C95-ECA5-4EB1-82B1-27072F8D4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01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7" name="Rectangle 167">
                <a:extLst>
                  <a:ext uri="{FF2B5EF4-FFF2-40B4-BE49-F238E27FC236}">
                    <a16:creationId xmlns:a16="http://schemas.microsoft.com/office/drawing/2014/main" id="{76AA7778-42BF-4522-B1AF-152D872FC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08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8" name="Rectangle 168">
                <a:extLst>
                  <a:ext uri="{FF2B5EF4-FFF2-40B4-BE49-F238E27FC236}">
                    <a16:creationId xmlns:a16="http://schemas.microsoft.com/office/drawing/2014/main" id="{75310AD4-E5AB-447E-9CB0-7E902DE29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15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09" name="Rectangle 169">
                <a:extLst>
                  <a:ext uri="{FF2B5EF4-FFF2-40B4-BE49-F238E27FC236}">
                    <a16:creationId xmlns:a16="http://schemas.microsoft.com/office/drawing/2014/main" id="{5D647203-7D5A-4E05-B3E6-EA87313AB9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22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0" name="Rectangle 170">
                <a:extLst>
                  <a:ext uri="{FF2B5EF4-FFF2-40B4-BE49-F238E27FC236}">
                    <a16:creationId xmlns:a16="http://schemas.microsoft.com/office/drawing/2014/main" id="{972EA2A5-29FD-44B5-8394-612B1040AE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29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1" name="Rectangle 171">
                <a:extLst>
                  <a:ext uri="{FF2B5EF4-FFF2-40B4-BE49-F238E27FC236}">
                    <a16:creationId xmlns:a16="http://schemas.microsoft.com/office/drawing/2014/main" id="{12D5E44F-4CCE-4879-8976-4649355C6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36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2" name="Rectangle 172">
                <a:extLst>
                  <a:ext uri="{FF2B5EF4-FFF2-40B4-BE49-F238E27FC236}">
                    <a16:creationId xmlns:a16="http://schemas.microsoft.com/office/drawing/2014/main" id="{77C03D83-CE09-4964-B649-9B3D4D055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43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3" name="Rectangle 173">
                <a:extLst>
                  <a:ext uri="{FF2B5EF4-FFF2-40B4-BE49-F238E27FC236}">
                    <a16:creationId xmlns:a16="http://schemas.microsoft.com/office/drawing/2014/main" id="{7EC60857-29AE-4ED5-B3AE-A16D2F5AF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50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4" name="Rectangle 174">
                <a:extLst>
                  <a:ext uri="{FF2B5EF4-FFF2-40B4-BE49-F238E27FC236}">
                    <a16:creationId xmlns:a16="http://schemas.microsoft.com/office/drawing/2014/main" id="{FE68DEB2-DC8F-4D6B-BD03-0F8E8260F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57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5" name="Rectangle 175">
                <a:extLst>
                  <a:ext uri="{FF2B5EF4-FFF2-40B4-BE49-F238E27FC236}">
                    <a16:creationId xmlns:a16="http://schemas.microsoft.com/office/drawing/2014/main" id="{B8E2FF98-C15D-4DA5-BBCB-4719D485E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65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6" name="Rectangle 176">
                <a:extLst>
                  <a:ext uri="{FF2B5EF4-FFF2-40B4-BE49-F238E27FC236}">
                    <a16:creationId xmlns:a16="http://schemas.microsoft.com/office/drawing/2014/main" id="{B419482C-946B-4E83-902D-C8734162A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72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7" name="Rectangle 177">
                <a:extLst>
                  <a:ext uri="{FF2B5EF4-FFF2-40B4-BE49-F238E27FC236}">
                    <a16:creationId xmlns:a16="http://schemas.microsoft.com/office/drawing/2014/main" id="{78464384-2B24-4703-BE4E-6C80323C6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79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8" name="Rectangle 178">
                <a:extLst>
                  <a:ext uri="{FF2B5EF4-FFF2-40B4-BE49-F238E27FC236}">
                    <a16:creationId xmlns:a16="http://schemas.microsoft.com/office/drawing/2014/main" id="{654E6642-73A6-408E-AB6F-045D0BC12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86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19" name="Rectangle 179">
                <a:extLst>
                  <a:ext uri="{FF2B5EF4-FFF2-40B4-BE49-F238E27FC236}">
                    <a16:creationId xmlns:a16="http://schemas.microsoft.com/office/drawing/2014/main" id="{88CB19A4-5D88-42CC-9494-5C9760F6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993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0" name="Rectangle 180">
                <a:extLst>
                  <a:ext uri="{FF2B5EF4-FFF2-40B4-BE49-F238E27FC236}">
                    <a16:creationId xmlns:a16="http://schemas.microsoft.com/office/drawing/2014/main" id="{7032E2E3-CEA5-451B-938C-871B43E90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00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1" name="Rectangle 181">
                <a:extLst>
                  <a:ext uri="{FF2B5EF4-FFF2-40B4-BE49-F238E27FC236}">
                    <a16:creationId xmlns:a16="http://schemas.microsoft.com/office/drawing/2014/main" id="{CE3D4A9C-605E-437C-BF6D-BD9E5F3F1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07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2" name="Rectangle 182">
                <a:extLst>
                  <a:ext uri="{FF2B5EF4-FFF2-40B4-BE49-F238E27FC236}">
                    <a16:creationId xmlns:a16="http://schemas.microsoft.com/office/drawing/2014/main" id="{AE047DF4-6655-4F33-A5DF-B46FBBE6F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14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3" name="Rectangle 183">
                <a:extLst>
                  <a:ext uri="{FF2B5EF4-FFF2-40B4-BE49-F238E27FC236}">
                    <a16:creationId xmlns:a16="http://schemas.microsoft.com/office/drawing/2014/main" id="{DBBD98D7-0611-430E-9DA3-FDDACE891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21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4" name="Rectangle 184">
                <a:extLst>
                  <a:ext uri="{FF2B5EF4-FFF2-40B4-BE49-F238E27FC236}">
                    <a16:creationId xmlns:a16="http://schemas.microsoft.com/office/drawing/2014/main" id="{CF94B558-1F75-4D8D-A133-10E92455C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28"/>
                <a:ext cx="2877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5" name="Rectangle 185">
                <a:extLst>
                  <a:ext uri="{FF2B5EF4-FFF2-40B4-BE49-F238E27FC236}">
                    <a16:creationId xmlns:a16="http://schemas.microsoft.com/office/drawing/2014/main" id="{518C5B58-0A3F-47C5-B5D7-865B25891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36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6" name="Rectangle 186">
                <a:extLst>
                  <a:ext uri="{FF2B5EF4-FFF2-40B4-BE49-F238E27FC236}">
                    <a16:creationId xmlns:a16="http://schemas.microsoft.com/office/drawing/2014/main" id="{ADBA9534-F9E7-4567-9011-8F5BCA3C1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43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7" name="Rectangle 187">
                <a:extLst>
                  <a:ext uri="{FF2B5EF4-FFF2-40B4-BE49-F238E27FC236}">
                    <a16:creationId xmlns:a16="http://schemas.microsoft.com/office/drawing/2014/main" id="{1E0EEA39-7F1D-4E25-9A42-6195E4F63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50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8" name="Rectangle 188">
                <a:extLst>
                  <a:ext uri="{FF2B5EF4-FFF2-40B4-BE49-F238E27FC236}">
                    <a16:creationId xmlns:a16="http://schemas.microsoft.com/office/drawing/2014/main" id="{4DBA3882-89F6-4B0D-9EDD-1B662E702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57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29" name="Rectangle 189">
                <a:extLst>
                  <a:ext uri="{FF2B5EF4-FFF2-40B4-BE49-F238E27FC236}">
                    <a16:creationId xmlns:a16="http://schemas.microsoft.com/office/drawing/2014/main" id="{59F3AD80-5A0B-4110-9D73-9C9D7CBE4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64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0" name="Rectangle 190">
                <a:extLst>
                  <a:ext uri="{FF2B5EF4-FFF2-40B4-BE49-F238E27FC236}">
                    <a16:creationId xmlns:a16="http://schemas.microsoft.com/office/drawing/2014/main" id="{F324B5CF-6FCE-460C-9234-5F632CBA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71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1" name="Rectangle 191">
                <a:extLst>
                  <a:ext uri="{FF2B5EF4-FFF2-40B4-BE49-F238E27FC236}">
                    <a16:creationId xmlns:a16="http://schemas.microsoft.com/office/drawing/2014/main" id="{681756B6-56E7-4136-A9E9-6C994078E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78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2" name="Rectangle 192">
                <a:extLst>
                  <a:ext uri="{FF2B5EF4-FFF2-40B4-BE49-F238E27FC236}">
                    <a16:creationId xmlns:a16="http://schemas.microsoft.com/office/drawing/2014/main" id="{29295CF6-4F09-4102-A20F-C822D0F2A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85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3" name="Rectangle 193">
                <a:extLst>
                  <a:ext uri="{FF2B5EF4-FFF2-40B4-BE49-F238E27FC236}">
                    <a16:creationId xmlns:a16="http://schemas.microsoft.com/office/drawing/2014/main" id="{684F5555-E169-4AE8-8117-E646E784B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092"/>
                <a:ext cx="2877" cy="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4" name="Rectangle 194">
                <a:extLst>
                  <a:ext uri="{FF2B5EF4-FFF2-40B4-BE49-F238E27FC236}">
                    <a16:creationId xmlns:a16="http://schemas.microsoft.com/office/drawing/2014/main" id="{F3D694D3-003F-4CAB-8E4F-2411CCBAE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0"/>
                <a:ext cx="2877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5" name="Rectangle 195">
                <a:extLst>
                  <a:ext uri="{FF2B5EF4-FFF2-40B4-BE49-F238E27FC236}">
                    <a16:creationId xmlns:a16="http://schemas.microsoft.com/office/drawing/2014/main" id="{80B76A13-C577-483C-B630-CB19FE80C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86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6" name="Rectangle 196">
                <a:extLst>
                  <a:ext uri="{FF2B5EF4-FFF2-40B4-BE49-F238E27FC236}">
                    <a16:creationId xmlns:a16="http://schemas.microsoft.com/office/drawing/2014/main" id="{CF9830BF-1043-448D-9B2A-7DBE9F19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94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7" name="Rectangle 197">
                <a:extLst>
                  <a:ext uri="{FF2B5EF4-FFF2-40B4-BE49-F238E27FC236}">
                    <a16:creationId xmlns:a16="http://schemas.microsoft.com/office/drawing/2014/main" id="{874ECBE6-ABD0-4B1F-8B91-838BEBA99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01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8" name="Rectangle 198">
                <a:extLst>
                  <a:ext uri="{FF2B5EF4-FFF2-40B4-BE49-F238E27FC236}">
                    <a16:creationId xmlns:a16="http://schemas.microsoft.com/office/drawing/2014/main" id="{E7E7E929-F4CC-4B0F-A85B-CAF75CEDD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08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39" name="Rectangle 199">
                <a:extLst>
                  <a:ext uri="{FF2B5EF4-FFF2-40B4-BE49-F238E27FC236}">
                    <a16:creationId xmlns:a16="http://schemas.microsoft.com/office/drawing/2014/main" id="{796E2D2E-5F0B-409B-BA50-5AD0EB996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15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40" name="Rectangle 200">
                <a:extLst>
                  <a:ext uri="{FF2B5EF4-FFF2-40B4-BE49-F238E27FC236}">
                    <a16:creationId xmlns:a16="http://schemas.microsoft.com/office/drawing/2014/main" id="{88B2A19F-90F6-4871-84E4-DD4C8C60D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22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41" name="Rectangle 201">
                <a:extLst>
                  <a:ext uri="{FF2B5EF4-FFF2-40B4-BE49-F238E27FC236}">
                    <a16:creationId xmlns:a16="http://schemas.microsoft.com/office/drawing/2014/main" id="{FCBC95C1-BE1C-49ED-AE89-95038CD1A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29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42" name="Rectangle 202">
                <a:extLst>
                  <a:ext uri="{FF2B5EF4-FFF2-40B4-BE49-F238E27FC236}">
                    <a16:creationId xmlns:a16="http://schemas.microsoft.com/office/drawing/2014/main" id="{2EDA1C68-B46C-4485-9F58-09285F74A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36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43" name="Rectangle 203">
                <a:extLst>
                  <a:ext uri="{FF2B5EF4-FFF2-40B4-BE49-F238E27FC236}">
                    <a16:creationId xmlns:a16="http://schemas.microsoft.com/office/drawing/2014/main" id="{D5B320BD-C3A1-4547-8176-AAB8A5DA4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43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44" name="Rectangle 204">
                <a:extLst>
                  <a:ext uri="{FF2B5EF4-FFF2-40B4-BE49-F238E27FC236}">
                    <a16:creationId xmlns:a16="http://schemas.microsoft.com/office/drawing/2014/main" id="{8893DACB-50A8-4116-8A73-301182436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50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345" name="Rectangle 205">
                <a:extLst>
                  <a:ext uri="{FF2B5EF4-FFF2-40B4-BE49-F238E27FC236}">
                    <a16:creationId xmlns:a16="http://schemas.microsoft.com/office/drawing/2014/main" id="{5AF91486-8C2B-4156-A87A-269920A50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57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295" name="Group 206">
              <a:extLst>
                <a:ext uri="{FF2B5EF4-FFF2-40B4-BE49-F238E27FC236}">
                  <a16:creationId xmlns:a16="http://schemas.microsoft.com/office/drawing/2014/main" id="{FC89437E-0C62-4431-BEDC-F7935E906E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886"/>
              <a:ext cx="5247" cy="583"/>
              <a:chOff x="278" y="886"/>
              <a:chExt cx="5247" cy="583"/>
            </a:xfrm>
          </p:grpSpPr>
          <p:sp>
            <p:nvSpPr>
              <p:cNvPr id="55946" name="Rectangle 207">
                <a:extLst>
                  <a:ext uri="{FF2B5EF4-FFF2-40B4-BE49-F238E27FC236}">
                    <a16:creationId xmlns:a16="http://schemas.microsoft.com/office/drawing/2014/main" id="{2520F792-F285-4CEB-ADB9-9D88FE293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65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7" name="Rectangle 208">
                <a:extLst>
                  <a:ext uri="{FF2B5EF4-FFF2-40B4-BE49-F238E27FC236}">
                    <a16:creationId xmlns:a16="http://schemas.microsoft.com/office/drawing/2014/main" id="{4D0F89C3-8F87-4471-8AED-DB24D8959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72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8" name="Rectangle 209">
                <a:extLst>
                  <a:ext uri="{FF2B5EF4-FFF2-40B4-BE49-F238E27FC236}">
                    <a16:creationId xmlns:a16="http://schemas.microsoft.com/office/drawing/2014/main" id="{6DD5A45A-0F11-403B-A605-4DCB1C050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79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9" name="Rectangle 210">
                <a:extLst>
                  <a:ext uri="{FF2B5EF4-FFF2-40B4-BE49-F238E27FC236}">
                    <a16:creationId xmlns:a16="http://schemas.microsoft.com/office/drawing/2014/main" id="{A79DD146-863A-4209-A270-6E6C94A48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86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0" name="Rectangle 211">
                <a:extLst>
                  <a:ext uri="{FF2B5EF4-FFF2-40B4-BE49-F238E27FC236}">
                    <a16:creationId xmlns:a16="http://schemas.microsoft.com/office/drawing/2014/main" id="{FE4E9294-233E-4F53-AD7F-7E431EAB5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93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1" name="Rectangle 212">
                <a:extLst>
                  <a:ext uri="{FF2B5EF4-FFF2-40B4-BE49-F238E27FC236}">
                    <a16:creationId xmlns:a16="http://schemas.microsoft.com/office/drawing/2014/main" id="{B6CB2445-5F36-4C93-BD68-6D14FBFBE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00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2" name="Rectangle 213">
                <a:extLst>
                  <a:ext uri="{FF2B5EF4-FFF2-40B4-BE49-F238E27FC236}">
                    <a16:creationId xmlns:a16="http://schemas.microsoft.com/office/drawing/2014/main" id="{9AF5A312-174D-427A-8ADE-454158163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07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3" name="Rectangle 214">
                <a:extLst>
                  <a:ext uri="{FF2B5EF4-FFF2-40B4-BE49-F238E27FC236}">
                    <a16:creationId xmlns:a16="http://schemas.microsoft.com/office/drawing/2014/main" id="{F0EB2E7C-8743-46AA-8E98-7014C511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14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4" name="Rectangle 215">
                <a:extLst>
                  <a:ext uri="{FF2B5EF4-FFF2-40B4-BE49-F238E27FC236}">
                    <a16:creationId xmlns:a16="http://schemas.microsoft.com/office/drawing/2014/main" id="{0F58768B-D76F-4617-A016-4244EFC83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21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5" name="Rectangle 216">
                <a:extLst>
                  <a:ext uri="{FF2B5EF4-FFF2-40B4-BE49-F238E27FC236}">
                    <a16:creationId xmlns:a16="http://schemas.microsoft.com/office/drawing/2014/main" id="{DD114E0C-9569-4ED9-A3D4-8BD9338C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28"/>
                <a:ext cx="2370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6" name="Rectangle 217">
                <a:extLst>
                  <a:ext uri="{FF2B5EF4-FFF2-40B4-BE49-F238E27FC236}">
                    <a16:creationId xmlns:a16="http://schemas.microsoft.com/office/drawing/2014/main" id="{3F234DB9-227D-40EB-A9DC-BACCDF598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36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7" name="Rectangle 218">
                <a:extLst>
                  <a:ext uri="{FF2B5EF4-FFF2-40B4-BE49-F238E27FC236}">
                    <a16:creationId xmlns:a16="http://schemas.microsoft.com/office/drawing/2014/main" id="{4ABEEDF4-CA13-460A-B473-3EBE903AB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43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8" name="Rectangle 219">
                <a:extLst>
                  <a:ext uri="{FF2B5EF4-FFF2-40B4-BE49-F238E27FC236}">
                    <a16:creationId xmlns:a16="http://schemas.microsoft.com/office/drawing/2014/main" id="{DF0D5B98-6008-4590-99EA-8406647CB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50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59" name="Rectangle 220">
                <a:extLst>
                  <a:ext uri="{FF2B5EF4-FFF2-40B4-BE49-F238E27FC236}">
                    <a16:creationId xmlns:a16="http://schemas.microsoft.com/office/drawing/2014/main" id="{B3D72704-9E95-4153-B108-256D3F238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57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0" name="Rectangle 221">
                <a:extLst>
                  <a:ext uri="{FF2B5EF4-FFF2-40B4-BE49-F238E27FC236}">
                    <a16:creationId xmlns:a16="http://schemas.microsoft.com/office/drawing/2014/main" id="{5F21FEEB-D6D3-4EAE-92A9-FEF8BFFD7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64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1" name="Rectangle 222">
                <a:extLst>
                  <a:ext uri="{FF2B5EF4-FFF2-40B4-BE49-F238E27FC236}">
                    <a16:creationId xmlns:a16="http://schemas.microsoft.com/office/drawing/2014/main" id="{A2A08486-D38C-4EF2-9202-5790D8FAB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71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2" name="Rectangle 223">
                <a:extLst>
                  <a:ext uri="{FF2B5EF4-FFF2-40B4-BE49-F238E27FC236}">
                    <a16:creationId xmlns:a16="http://schemas.microsoft.com/office/drawing/2014/main" id="{336BAC6A-C784-4D00-A234-DABBD9C9C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78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3" name="Rectangle 224">
                <a:extLst>
                  <a:ext uri="{FF2B5EF4-FFF2-40B4-BE49-F238E27FC236}">
                    <a16:creationId xmlns:a16="http://schemas.microsoft.com/office/drawing/2014/main" id="{CB40BA9F-AE19-4F1A-AA1C-7FAE62AB0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85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4" name="Rectangle 225">
                <a:extLst>
                  <a:ext uri="{FF2B5EF4-FFF2-40B4-BE49-F238E27FC236}">
                    <a16:creationId xmlns:a16="http://schemas.microsoft.com/office/drawing/2014/main" id="{37E3B0E1-A960-47B7-846C-31B3539CA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92"/>
                <a:ext cx="2370" cy="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5" name="Rectangle 226">
                <a:extLst>
                  <a:ext uri="{FF2B5EF4-FFF2-40B4-BE49-F238E27FC236}">
                    <a16:creationId xmlns:a16="http://schemas.microsoft.com/office/drawing/2014/main" id="{CBCC381C-7813-4008-B55A-248C6A2D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0"/>
                <a:ext cx="2370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6" name="Rectangle 227">
                <a:extLst>
                  <a:ext uri="{FF2B5EF4-FFF2-40B4-BE49-F238E27FC236}">
                    <a16:creationId xmlns:a16="http://schemas.microsoft.com/office/drawing/2014/main" id="{11104787-790D-45D1-8E20-83D01B135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90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7" name="Rectangle 228">
                <a:extLst>
                  <a:ext uri="{FF2B5EF4-FFF2-40B4-BE49-F238E27FC236}">
                    <a16:creationId xmlns:a16="http://schemas.microsoft.com/office/drawing/2014/main" id="{E37FFA15-DED3-4D16-9AD1-CFE1FB89B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86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8" name="Rectangle 229">
                <a:extLst>
                  <a:ext uri="{FF2B5EF4-FFF2-40B4-BE49-F238E27FC236}">
                    <a16:creationId xmlns:a16="http://schemas.microsoft.com/office/drawing/2014/main" id="{34A61180-1CD5-479B-868A-B89B2223E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894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69" name="Rectangle 230">
                <a:extLst>
                  <a:ext uri="{FF2B5EF4-FFF2-40B4-BE49-F238E27FC236}">
                    <a16:creationId xmlns:a16="http://schemas.microsoft.com/office/drawing/2014/main" id="{166E583F-6A5C-4081-863E-E7F7F260E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01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0" name="Rectangle 231">
                <a:extLst>
                  <a:ext uri="{FF2B5EF4-FFF2-40B4-BE49-F238E27FC236}">
                    <a16:creationId xmlns:a16="http://schemas.microsoft.com/office/drawing/2014/main" id="{D448F242-5595-4CA3-9190-26B2D4883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08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1" name="Rectangle 232">
                <a:extLst>
                  <a:ext uri="{FF2B5EF4-FFF2-40B4-BE49-F238E27FC236}">
                    <a16:creationId xmlns:a16="http://schemas.microsoft.com/office/drawing/2014/main" id="{BDB8D7B7-F075-4EF1-B809-A518A4B0A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15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2" name="Rectangle 233">
                <a:extLst>
                  <a:ext uri="{FF2B5EF4-FFF2-40B4-BE49-F238E27FC236}">
                    <a16:creationId xmlns:a16="http://schemas.microsoft.com/office/drawing/2014/main" id="{E7ABA03F-1E2C-4756-9086-65F7EA6E0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22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3" name="Rectangle 234">
                <a:extLst>
                  <a:ext uri="{FF2B5EF4-FFF2-40B4-BE49-F238E27FC236}">
                    <a16:creationId xmlns:a16="http://schemas.microsoft.com/office/drawing/2014/main" id="{F2650BC7-94E7-4A7B-902F-16776295C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29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4" name="Rectangle 235">
                <a:extLst>
                  <a:ext uri="{FF2B5EF4-FFF2-40B4-BE49-F238E27FC236}">
                    <a16:creationId xmlns:a16="http://schemas.microsoft.com/office/drawing/2014/main" id="{143397DA-2C04-4B0F-92C5-2DE389A5A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36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5" name="Rectangle 236">
                <a:extLst>
                  <a:ext uri="{FF2B5EF4-FFF2-40B4-BE49-F238E27FC236}">
                    <a16:creationId xmlns:a16="http://schemas.microsoft.com/office/drawing/2014/main" id="{2D8D408A-0D5B-48FF-933A-4EC99FA6F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43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6" name="Rectangle 237">
                <a:extLst>
                  <a:ext uri="{FF2B5EF4-FFF2-40B4-BE49-F238E27FC236}">
                    <a16:creationId xmlns:a16="http://schemas.microsoft.com/office/drawing/2014/main" id="{06581994-B383-47B7-A9DE-3E7348672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50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7" name="Rectangle 238">
                <a:extLst>
                  <a:ext uri="{FF2B5EF4-FFF2-40B4-BE49-F238E27FC236}">
                    <a16:creationId xmlns:a16="http://schemas.microsoft.com/office/drawing/2014/main" id="{13748FBE-2513-4C02-BC21-3E1F78F1C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57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8" name="Rectangle 239">
                <a:extLst>
                  <a:ext uri="{FF2B5EF4-FFF2-40B4-BE49-F238E27FC236}">
                    <a16:creationId xmlns:a16="http://schemas.microsoft.com/office/drawing/2014/main" id="{44F8086F-980F-4BBC-8A03-0B90BA7B1E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65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79" name="Rectangle 240">
                <a:extLst>
                  <a:ext uri="{FF2B5EF4-FFF2-40B4-BE49-F238E27FC236}">
                    <a16:creationId xmlns:a16="http://schemas.microsoft.com/office/drawing/2014/main" id="{330A7F5F-1E82-413C-84F4-4BD92D626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72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0" name="Rectangle 241">
                <a:extLst>
                  <a:ext uri="{FF2B5EF4-FFF2-40B4-BE49-F238E27FC236}">
                    <a16:creationId xmlns:a16="http://schemas.microsoft.com/office/drawing/2014/main" id="{6D0BCD6E-52D6-4F94-9B5E-B848236EC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79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1" name="Rectangle 242">
                <a:extLst>
                  <a:ext uri="{FF2B5EF4-FFF2-40B4-BE49-F238E27FC236}">
                    <a16:creationId xmlns:a16="http://schemas.microsoft.com/office/drawing/2014/main" id="{397301E0-322F-4546-BC42-2DCAE1E81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86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2" name="Rectangle 243">
                <a:extLst>
                  <a:ext uri="{FF2B5EF4-FFF2-40B4-BE49-F238E27FC236}">
                    <a16:creationId xmlns:a16="http://schemas.microsoft.com/office/drawing/2014/main" id="{C37E0621-C78C-4CD2-A89F-783691917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993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3" name="Rectangle 244">
                <a:extLst>
                  <a:ext uri="{FF2B5EF4-FFF2-40B4-BE49-F238E27FC236}">
                    <a16:creationId xmlns:a16="http://schemas.microsoft.com/office/drawing/2014/main" id="{47DAB463-4747-46C0-9C0D-E46DBFAA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00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4" name="Rectangle 245">
                <a:extLst>
                  <a:ext uri="{FF2B5EF4-FFF2-40B4-BE49-F238E27FC236}">
                    <a16:creationId xmlns:a16="http://schemas.microsoft.com/office/drawing/2014/main" id="{F2960F44-DF71-4EEB-8313-DE4D43E8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07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5" name="Rectangle 246">
                <a:extLst>
                  <a:ext uri="{FF2B5EF4-FFF2-40B4-BE49-F238E27FC236}">
                    <a16:creationId xmlns:a16="http://schemas.microsoft.com/office/drawing/2014/main" id="{7BD580DD-57A6-455B-9760-BE5E095AC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14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6" name="Rectangle 247">
                <a:extLst>
                  <a:ext uri="{FF2B5EF4-FFF2-40B4-BE49-F238E27FC236}">
                    <a16:creationId xmlns:a16="http://schemas.microsoft.com/office/drawing/2014/main" id="{F375AE90-6497-4FFE-A9CE-2F5587E82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21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7" name="Rectangle 248">
                <a:extLst>
                  <a:ext uri="{FF2B5EF4-FFF2-40B4-BE49-F238E27FC236}">
                    <a16:creationId xmlns:a16="http://schemas.microsoft.com/office/drawing/2014/main" id="{FB99E072-CD38-4388-A6DC-CA532E13D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28"/>
                <a:ext cx="2370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8" name="Rectangle 249">
                <a:extLst>
                  <a:ext uri="{FF2B5EF4-FFF2-40B4-BE49-F238E27FC236}">
                    <a16:creationId xmlns:a16="http://schemas.microsoft.com/office/drawing/2014/main" id="{84B4772D-0B3E-45CC-95AD-14E31D1E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36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89" name="Rectangle 250">
                <a:extLst>
                  <a:ext uri="{FF2B5EF4-FFF2-40B4-BE49-F238E27FC236}">
                    <a16:creationId xmlns:a16="http://schemas.microsoft.com/office/drawing/2014/main" id="{B9476951-55E7-4740-AF25-CCFBDB79E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43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0" name="Rectangle 251">
                <a:extLst>
                  <a:ext uri="{FF2B5EF4-FFF2-40B4-BE49-F238E27FC236}">
                    <a16:creationId xmlns:a16="http://schemas.microsoft.com/office/drawing/2014/main" id="{29AF4567-EAEF-4FEE-ABB5-3DDA8D4C0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50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1" name="Rectangle 252">
                <a:extLst>
                  <a:ext uri="{FF2B5EF4-FFF2-40B4-BE49-F238E27FC236}">
                    <a16:creationId xmlns:a16="http://schemas.microsoft.com/office/drawing/2014/main" id="{9EC41006-1629-4DA9-894C-C789AAD31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57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2" name="Rectangle 253">
                <a:extLst>
                  <a:ext uri="{FF2B5EF4-FFF2-40B4-BE49-F238E27FC236}">
                    <a16:creationId xmlns:a16="http://schemas.microsoft.com/office/drawing/2014/main" id="{9D31B6A7-5CE1-46E2-87DA-2CACD2F4A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64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3" name="Rectangle 254">
                <a:extLst>
                  <a:ext uri="{FF2B5EF4-FFF2-40B4-BE49-F238E27FC236}">
                    <a16:creationId xmlns:a16="http://schemas.microsoft.com/office/drawing/2014/main" id="{E213A823-B849-4847-94D6-1BBE3F97A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71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4" name="Rectangle 255">
                <a:extLst>
                  <a:ext uri="{FF2B5EF4-FFF2-40B4-BE49-F238E27FC236}">
                    <a16:creationId xmlns:a16="http://schemas.microsoft.com/office/drawing/2014/main" id="{F7464BD7-08AE-45E9-BEB9-C19DE96DA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78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5" name="Rectangle 256">
                <a:extLst>
                  <a:ext uri="{FF2B5EF4-FFF2-40B4-BE49-F238E27FC236}">
                    <a16:creationId xmlns:a16="http://schemas.microsoft.com/office/drawing/2014/main" id="{7B73A0E3-FC99-4F5B-A8AE-0678311F92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85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6" name="Rectangle 257">
                <a:extLst>
                  <a:ext uri="{FF2B5EF4-FFF2-40B4-BE49-F238E27FC236}">
                    <a16:creationId xmlns:a16="http://schemas.microsoft.com/office/drawing/2014/main" id="{BBE72078-16DB-4557-941D-263AE657A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092"/>
                <a:ext cx="2370" cy="8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7" name="Rectangle 258">
                <a:extLst>
                  <a:ext uri="{FF2B5EF4-FFF2-40B4-BE49-F238E27FC236}">
                    <a16:creationId xmlns:a16="http://schemas.microsoft.com/office/drawing/2014/main" id="{67E50353-7FDA-4DBD-9AB7-4F460722F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0"/>
                <a:ext cx="2370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8" name="Rectangle 259">
                <a:extLst>
                  <a:ext uri="{FF2B5EF4-FFF2-40B4-BE49-F238E27FC236}">
                    <a16:creationId xmlns:a16="http://schemas.microsoft.com/office/drawing/2014/main" id="{DAACD08D-2563-4CD6-A132-4A528B7B1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0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99" name="Rectangle 260">
                <a:extLst>
                  <a:ext uri="{FF2B5EF4-FFF2-40B4-BE49-F238E27FC236}">
                    <a16:creationId xmlns:a16="http://schemas.microsoft.com/office/drawing/2014/main" id="{47D922E9-05A2-445B-8860-262E58540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7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0" name="Rectangle 261">
                <a:extLst>
                  <a:ext uri="{FF2B5EF4-FFF2-40B4-BE49-F238E27FC236}">
                    <a16:creationId xmlns:a16="http://schemas.microsoft.com/office/drawing/2014/main" id="{1A8D622E-2C26-4F65-A1B7-99DC18CDB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14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1" name="Rectangle 262">
                <a:extLst>
                  <a:ext uri="{FF2B5EF4-FFF2-40B4-BE49-F238E27FC236}">
                    <a16:creationId xmlns:a16="http://schemas.microsoft.com/office/drawing/2014/main" id="{92569986-D798-4EF5-9C4D-E6C9C3C34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21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2" name="Rectangle 263">
                <a:extLst>
                  <a:ext uri="{FF2B5EF4-FFF2-40B4-BE49-F238E27FC236}">
                    <a16:creationId xmlns:a16="http://schemas.microsoft.com/office/drawing/2014/main" id="{73CD274F-A281-4B8A-B862-C28050E43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28"/>
                <a:ext cx="2877" cy="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3" name="Rectangle 264">
                <a:extLst>
                  <a:ext uri="{FF2B5EF4-FFF2-40B4-BE49-F238E27FC236}">
                    <a16:creationId xmlns:a16="http://schemas.microsoft.com/office/drawing/2014/main" id="{4C3F0C33-E503-417B-BF7E-DCBFA48A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3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4" name="Rectangle 265">
                <a:extLst>
                  <a:ext uri="{FF2B5EF4-FFF2-40B4-BE49-F238E27FC236}">
                    <a16:creationId xmlns:a16="http://schemas.microsoft.com/office/drawing/2014/main" id="{6E6B5ED7-2E8E-4CCF-921E-20F8044C6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4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5" name="Rectangle 266">
                <a:extLst>
                  <a:ext uri="{FF2B5EF4-FFF2-40B4-BE49-F238E27FC236}">
                    <a16:creationId xmlns:a16="http://schemas.microsoft.com/office/drawing/2014/main" id="{8962DACD-DC58-4836-AE84-A37F8F0E3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5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6" name="Rectangle 267">
                <a:extLst>
                  <a:ext uri="{FF2B5EF4-FFF2-40B4-BE49-F238E27FC236}">
                    <a16:creationId xmlns:a16="http://schemas.microsoft.com/office/drawing/2014/main" id="{245F8365-BA1A-43FA-8ED9-1E54C2600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5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7" name="Rectangle 268">
                <a:extLst>
                  <a:ext uri="{FF2B5EF4-FFF2-40B4-BE49-F238E27FC236}">
                    <a16:creationId xmlns:a16="http://schemas.microsoft.com/office/drawing/2014/main" id="{16930260-3454-4E8D-8DCC-728C4AF0F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64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8" name="Rectangle 269">
                <a:extLst>
                  <a:ext uri="{FF2B5EF4-FFF2-40B4-BE49-F238E27FC236}">
                    <a16:creationId xmlns:a16="http://schemas.microsoft.com/office/drawing/2014/main" id="{4C486ADE-8737-41AD-9867-665FCC906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71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09" name="Rectangle 270">
                <a:extLst>
                  <a:ext uri="{FF2B5EF4-FFF2-40B4-BE49-F238E27FC236}">
                    <a16:creationId xmlns:a16="http://schemas.microsoft.com/office/drawing/2014/main" id="{8531F120-42DA-4D82-8AB3-76D966EE1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79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0" name="Rectangle 271">
                <a:extLst>
                  <a:ext uri="{FF2B5EF4-FFF2-40B4-BE49-F238E27FC236}">
                    <a16:creationId xmlns:a16="http://schemas.microsoft.com/office/drawing/2014/main" id="{DCF66DC0-34AE-444B-87AD-B03833852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86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1" name="Rectangle 272">
                <a:extLst>
                  <a:ext uri="{FF2B5EF4-FFF2-40B4-BE49-F238E27FC236}">
                    <a16:creationId xmlns:a16="http://schemas.microsoft.com/office/drawing/2014/main" id="{7E649121-4BEE-43EA-B2B0-FD7289BD9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93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2" name="Rectangle 273">
                <a:extLst>
                  <a:ext uri="{FF2B5EF4-FFF2-40B4-BE49-F238E27FC236}">
                    <a16:creationId xmlns:a16="http://schemas.microsoft.com/office/drawing/2014/main" id="{0D493F43-0DB8-46C1-B75C-15C87240D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00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3" name="Rectangle 274">
                <a:extLst>
                  <a:ext uri="{FF2B5EF4-FFF2-40B4-BE49-F238E27FC236}">
                    <a16:creationId xmlns:a16="http://schemas.microsoft.com/office/drawing/2014/main" id="{D70FA047-9F2A-4B21-9879-3E0FB1ACB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07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4" name="Rectangle 275">
                <a:extLst>
                  <a:ext uri="{FF2B5EF4-FFF2-40B4-BE49-F238E27FC236}">
                    <a16:creationId xmlns:a16="http://schemas.microsoft.com/office/drawing/2014/main" id="{A8B15C0B-0A3C-45E4-AE6E-40020025C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14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5" name="Rectangle 276">
                <a:extLst>
                  <a:ext uri="{FF2B5EF4-FFF2-40B4-BE49-F238E27FC236}">
                    <a16:creationId xmlns:a16="http://schemas.microsoft.com/office/drawing/2014/main" id="{219BB289-301D-42C8-BBE4-DD46644B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21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6" name="Rectangle 277">
                <a:extLst>
                  <a:ext uri="{FF2B5EF4-FFF2-40B4-BE49-F238E27FC236}">
                    <a16:creationId xmlns:a16="http://schemas.microsoft.com/office/drawing/2014/main" id="{06F36DD2-EAF9-4394-B3AC-EE2B3FE34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28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7" name="Rectangle 278">
                <a:extLst>
                  <a:ext uri="{FF2B5EF4-FFF2-40B4-BE49-F238E27FC236}">
                    <a16:creationId xmlns:a16="http://schemas.microsoft.com/office/drawing/2014/main" id="{AE89E235-ABAA-4477-8812-88FA8415C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35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8" name="Rectangle 279">
                <a:extLst>
                  <a:ext uri="{FF2B5EF4-FFF2-40B4-BE49-F238E27FC236}">
                    <a16:creationId xmlns:a16="http://schemas.microsoft.com/office/drawing/2014/main" id="{0F32473A-8E30-47F1-A682-6289D2336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42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19" name="Rectangle 280">
                <a:extLst>
                  <a:ext uri="{FF2B5EF4-FFF2-40B4-BE49-F238E27FC236}">
                    <a16:creationId xmlns:a16="http://schemas.microsoft.com/office/drawing/2014/main" id="{790140F5-E6D1-439F-9088-C064EBA4E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49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0" name="Rectangle 281">
                <a:extLst>
                  <a:ext uri="{FF2B5EF4-FFF2-40B4-BE49-F238E27FC236}">
                    <a16:creationId xmlns:a16="http://schemas.microsoft.com/office/drawing/2014/main" id="{08EF1D0E-7239-4A57-A90F-2638FDE6C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56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1" name="Rectangle 282">
                <a:extLst>
                  <a:ext uri="{FF2B5EF4-FFF2-40B4-BE49-F238E27FC236}">
                    <a16:creationId xmlns:a16="http://schemas.microsoft.com/office/drawing/2014/main" id="{B63A8015-FCED-44F3-AD19-24F99767B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63"/>
                <a:ext cx="2877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2" name="Rectangle 283">
                <a:extLst>
                  <a:ext uri="{FF2B5EF4-FFF2-40B4-BE49-F238E27FC236}">
                    <a16:creationId xmlns:a16="http://schemas.microsoft.com/office/drawing/2014/main" id="{9DC0712F-D143-4254-9A95-892B6A349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71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3" name="Rectangle 284">
                <a:extLst>
                  <a:ext uri="{FF2B5EF4-FFF2-40B4-BE49-F238E27FC236}">
                    <a16:creationId xmlns:a16="http://schemas.microsoft.com/office/drawing/2014/main" id="{22F38078-D31A-481A-B9F6-0A70F3569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78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4" name="Rectangle 285">
                <a:extLst>
                  <a:ext uri="{FF2B5EF4-FFF2-40B4-BE49-F238E27FC236}">
                    <a16:creationId xmlns:a16="http://schemas.microsoft.com/office/drawing/2014/main" id="{6A7403FB-C702-4256-A6CC-66C98E96E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85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5" name="Rectangle 286">
                <a:extLst>
                  <a:ext uri="{FF2B5EF4-FFF2-40B4-BE49-F238E27FC236}">
                    <a16:creationId xmlns:a16="http://schemas.microsoft.com/office/drawing/2014/main" id="{86471E38-30DE-4B43-BA83-2629EE4FB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92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6" name="Rectangle 287">
                <a:extLst>
                  <a:ext uri="{FF2B5EF4-FFF2-40B4-BE49-F238E27FC236}">
                    <a16:creationId xmlns:a16="http://schemas.microsoft.com/office/drawing/2014/main" id="{959BDD84-CA10-4E38-905F-4DB101B54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99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7" name="Rectangle 288">
                <a:extLst>
                  <a:ext uri="{FF2B5EF4-FFF2-40B4-BE49-F238E27FC236}">
                    <a16:creationId xmlns:a16="http://schemas.microsoft.com/office/drawing/2014/main" id="{2AC03BA1-C9BD-4A49-AD30-A69F0A9BF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06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8" name="Rectangle 289">
                <a:extLst>
                  <a:ext uri="{FF2B5EF4-FFF2-40B4-BE49-F238E27FC236}">
                    <a16:creationId xmlns:a16="http://schemas.microsoft.com/office/drawing/2014/main" id="{59DC8A0D-2E75-40E7-83D0-98B55489C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13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29" name="Rectangle 290">
                <a:extLst>
                  <a:ext uri="{FF2B5EF4-FFF2-40B4-BE49-F238E27FC236}">
                    <a16:creationId xmlns:a16="http://schemas.microsoft.com/office/drawing/2014/main" id="{E17E983F-ADF2-4E2A-A47F-CD09450FC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3"/>
                <a:ext cx="2877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0" name="Rectangle 291">
                <a:extLst>
                  <a:ext uri="{FF2B5EF4-FFF2-40B4-BE49-F238E27FC236}">
                    <a16:creationId xmlns:a16="http://schemas.microsoft.com/office/drawing/2014/main" id="{24474BA8-4EA5-478D-B41B-A4961A128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0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1" name="Rectangle 292">
                <a:extLst>
                  <a:ext uri="{FF2B5EF4-FFF2-40B4-BE49-F238E27FC236}">
                    <a16:creationId xmlns:a16="http://schemas.microsoft.com/office/drawing/2014/main" id="{DEFE942D-6A19-41AF-B947-47AA591B9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07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2" name="Rectangle 293">
                <a:extLst>
                  <a:ext uri="{FF2B5EF4-FFF2-40B4-BE49-F238E27FC236}">
                    <a16:creationId xmlns:a16="http://schemas.microsoft.com/office/drawing/2014/main" id="{9C227656-A77A-4F82-8260-9200C5205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14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3" name="Rectangle 294">
                <a:extLst>
                  <a:ext uri="{FF2B5EF4-FFF2-40B4-BE49-F238E27FC236}">
                    <a16:creationId xmlns:a16="http://schemas.microsoft.com/office/drawing/2014/main" id="{D459DE7D-3AA7-4660-9618-D3C295341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21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4" name="Rectangle 295">
                <a:extLst>
                  <a:ext uri="{FF2B5EF4-FFF2-40B4-BE49-F238E27FC236}">
                    <a16:creationId xmlns:a16="http://schemas.microsoft.com/office/drawing/2014/main" id="{BE7A60BA-DD18-453C-B168-700EDD737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28"/>
                <a:ext cx="2877" cy="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5" name="Rectangle 296">
                <a:extLst>
                  <a:ext uri="{FF2B5EF4-FFF2-40B4-BE49-F238E27FC236}">
                    <a16:creationId xmlns:a16="http://schemas.microsoft.com/office/drawing/2014/main" id="{EAF8F64E-99C0-4745-8FE4-9D662F961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3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6" name="Rectangle 297">
                <a:extLst>
                  <a:ext uri="{FF2B5EF4-FFF2-40B4-BE49-F238E27FC236}">
                    <a16:creationId xmlns:a16="http://schemas.microsoft.com/office/drawing/2014/main" id="{40072C33-C8CF-4283-8682-2616EBE7B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4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7" name="Rectangle 298">
                <a:extLst>
                  <a:ext uri="{FF2B5EF4-FFF2-40B4-BE49-F238E27FC236}">
                    <a16:creationId xmlns:a16="http://schemas.microsoft.com/office/drawing/2014/main" id="{A6CA7009-1457-47F5-AEF6-114DF479D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5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8" name="Rectangle 299">
                <a:extLst>
                  <a:ext uri="{FF2B5EF4-FFF2-40B4-BE49-F238E27FC236}">
                    <a16:creationId xmlns:a16="http://schemas.microsoft.com/office/drawing/2014/main" id="{401C9003-DEDB-42E2-BBD0-D1F3FCF37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5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39" name="Rectangle 300">
                <a:extLst>
                  <a:ext uri="{FF2B5EF4-FFF2-40B4-BE49-F238E27FC236}">
                    <a16:creationId xmlns:a16="http://schemas.microsoft.com/office/drawing/2014/main" id="{304CE4C7-D755-459E-A38A-17640F9E7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64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0" name="Rectangle 301">
                <a:extLst>
                  <a:ext uri="{FF2B5EF4-FFF2-40B4-BE49-F238E27FC236}">
                    <a16:creationId xmlns:a16="http://schemas.microsoft.com/office/drawing/2014/main" id="{6FC35438-B455-41AA-A99B-C6C2088EB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71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1" name="Rectangle 302">
                <a:extLst>
                  <a:ext uri="{FF2B5EF4-FFF2-40B4-BE49-F238E27FC236}">
                    <a16:creationId xmlns:a16="http://schemas.microsoft.com/office/drawing/2014/main" id="{0276EEF6-884C-47CC-A364-4AD4C18BB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79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2" name="Rectangle 303">
                <a:extLst>
                  <a:ext uri="{FF2B5EF4-FFF2-40B4-BE49-F238E27FC236}">
                    <a16:creationId xmlns:a16="http://schemas.microsoft.com/office/drawing/2014/main" id="{008B2166-738E-4EC6-83D1-BD30C350E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86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3" name="Rectangle 304">
                <a:extLst>
                  <a:ext uri="{FF2B5EF4-FFF2-40B4-BE49-F238E27FC236}">
                    <a16:creationId xmlns:a16="http://schemas.microsoft.com/office/drawing/2014/main" id="{4E74F5DE-9F9E-47E5-995C-8BCC7188D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193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4" name="Rectangle 305">
                <a:extLst>
                  <a:ext uri="{FF2B5EF4-FFF2-40B4-BE49-F238E27FC236}">
                    <a16:creationId xmlns:a16="http://schemas.microsoft.com/office/drawing/2014/main" id="{744A286B-A580-43D1-BC47-A6260DC3F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00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5" name="Rectangle 306">
                <a:extLst>
                  <a:ext uri="{FF2B5EF4-FFF2-40B4-BE49-F238E27FC236}">
                    <a16:creationId xmlns:a16="http://schemas.microsoft.com/office/drawing/2014/main" id="{B468814B-7E23-4F59-B048-2805FE2B9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07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6" name="Rectangle 307">
                <a:extLst>
                  <a:ext uri="{FF2B5EF4-FFF2-40B4-BE49-F238E27FC236}">
                    <a16:creationId xmlns:a16="http://schemas.microsoft.com/office/drawing/2014/main" id="{1C6EFC6B-BEB0-4463-87AB-7E56BD242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14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7" name="Rectangle 308">
                <a:extLst>
                  <a:ext uri="{FF2B5EF4-FFF2-40B4-BE49-F238E27FC236}">
                    <a16:creationId xmlns:a16="http://schemas.microsoft.com/office/drawing/2014/main" id="{DE27072B-6BAB-48C3-8A90-1B4E8B003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21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8" name="Rectangle 309">
                <a:extLst>
                  <a:ext uri="{FF2B5EF4-FFF2-40B4-BE49-F238E27FC236}">
                    <a16:creationId xmlns:a16="http://schemas.microsoft.com/office/drawing/2014/main" id="{6CC0352D-A530-4756-9494-F0447FA4F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28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49" name="Rectangle 310">
                <a:extLst>
                  <a:ext uri="{FF2B5EF4-FFF2-40B4-BE49-F238E27FC236}">
                    <a16:creationId xmlns:a16="http://schemas.microsoft.com/office/drawing/2014/main" id="{0CF152A6-B8E3-47D6-8AEF-BEB0037AA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35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0" name="Rectangle 311">
                <a:extLst>
                  <a:ext uri="{FF2B5EF4-FFF2-40B4-BE49-F238E27FC236}">
                    <a16:creationId xmlns:a16="http://schemas.microsoft.com/office/drawing/2014/main" id="{947EDDA5-9D84-4511-96B0-9A20EC732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42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1" name="Rectangle 312">
                <a:extLst>
                  <a:ext uri="{FF2B5EF4-FFF2-40B4-BE49-F238E27FC236}">
                    <a16:creationId xmlns:a16="http://schemas.microsoft.com/office/drawing/2014/main" id="{0FF49664-0264-489B-9104-F9CBDFA9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49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2" name="Rectangle 313">
                <a:extLst>
                  <a:ext uri="{FF2B5EF4-FFF2-40B4-BE49-F238E27FC236}">
                    <a16:creationId xmlns:a16="http://schemas.microsoft.com/office/drawing/2014/main" id="{8694209F-6E4E-4198-A8E1-F611D2F49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56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3" name="Rectangle 314">
                <a:extLst>
                  <a:ext uri="{FF2B5EF4-FFF2-40B4-BE49-F238E27FC236}">
                    <a16:creationId xmlns:a16="http://schemas.microsoft.com/office/drawing/2014/main" id="{65DD1AA2-866C-4E94-BEF4-1B77D01D8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63"/>
                <a:ext cx="2877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4" name="Rectangle 315">
                <a:extLst>
                  <a:ext uri="{FF2B5EF4-FFF2-40B4-BE49-F238E27FC236}">
                    <a16:creationId xmlns:a16="http://schemas.microsoft.com/office/drawing/2014/main" id="{08256154-6A7E-4C69-9F7F-967607F07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71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5" name="Rectangle 316">
                <a:extLst>
                  <a:ext uri="{FF2B5EF4-FFF2-40B4-BE49-F238E27FC236}">
                    <a16:creationId xmlns:a16="http://schemas.microsoft.com/office/drawing/2014/main" id="{B7B9650A-FFFE-488A-B949-9871BA023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78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6" name="Rectangle 317">
                <a:extLst>
                  <a:ext uri="{FF2B5EF4-FFF2-40B4-BE49-F238E27FC236}">
                    <a16:creationId xmlns:a16="http://schemas.microsoft.com/office/drawing/2014/main" id="{CC7742C7-B054-4ADE-B264-2A9CE761D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85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7" name="Rectangle 318">
                <a:extLst>
                  <a:ext uri="{FF2B5EF4-FFF2-40B4-BE49-F238E27FC236}">
                    <a16:creationId xmlns:a16="http://schemas.microsoft.com/office/drawing/2014/main" id="{74FFADF0-3A83-4929-AB5B-8F07A7A2D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92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8" name="Rectangle 319">
                <a:extLst>
                  <a:ext uri="{FF2B5EF4-FFF2-40B4-BE49-F238E27FC236}">
                    <a16:creationId xmlns:a16="http://schemas.microsoft.com/office/drawing/2014/main" id="{BBDA5CB0-A9F4-458C-A395-1D4C35D3C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299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59" name="Rectangle 320">
                <a:extLst>
                  <a:ext uri="{FF2B5EF4-FFF2-40B4-BE49-F238E27FC236}">
                    <a16:creationId xmlns:a16="http://schemas.microsoft.com/office/drawing/2014/main" id="{1EC2C327-F12D-4199-8886-E6231AEDE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06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0" name="Rectangle 321">
                <a:extLst>
                  <a:ext uri="{FF2B5EF4-FFF2-40B4-BE49-F238E27FC236}">
                    <a16:creationId xmlns:a16="http://schemas.microsoft.com/office/drawing/2014/main" id="{9D359B5A-4D82-4716-B1A9-56AE6EF56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13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1" name="Rectangle 322">
                <a:extLst>
                  <a:ext uri="{FF2B5EF4-FFF2-40B4-BE49-F238E27FC236}">
                    <a16:creationId xmlns:a16="http://schemas.microsoft.com/office/drawing/2014/main" id="{6C229383-7844-4A69-B239-B06A1B678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0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2" name="Rectangle 323">
                <a:extLst>
                  <a:ext uri="{FF2B5EF4-FFF2-40B4-BE49-F238E27FC236}">
                    <a16:creationId xmlns:a16="http://schemas.microsoft.com/office/drawing/2014/main" id="{58DBBA92-8BF7-4123-89D6-25387E3BA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7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3" name="Rectangle 324">
                <a:extLst>
                  <a:ext uri="{FF2B5EF4-FFF2-40B4-BE49-F238E27FC236}">
                    <a16:creationId xmlns:a16="http://schemas.microsoft.com/office/drawing/2014/main" id="{0981E2BC-9E48-4E34-AB9E-FCAA57143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14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4" name="Rectangle 325">
                <a:extLst>
                  <a:ext uri="{FF2B5EF4-FFF2-40B4-BE49-F238E27FC236}">
                    <a16:creationId xmlns:a16="http://schemas.microsoft.com/office/drawing/2014/main" id="{0AA9FE2B-9091-400E-9819-C61F85910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21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5" name="Rectangle 326">
                <a:extLst>
                  <a:ext uri="{FF2B5EF4-FFF2-40B4-BE49-F238E27FC236}">
                    <a16:creationId xmlns:a16="http://schemas.microsoft.com/office/drawing/2014/main" id="{561EA0A2-E0C9-4480-B91D-D0F70265C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28"/>
                <a:ext cx="2370" cy="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6" name="Rectangle 327">
                <a:extLst>
                  <a:ext uri="{FF2B5EF4-FFF2-40B4-BE49-F238E27FC236}">
                    <a16:creationId xmlns:a16="http://schemas.microsoft.com/office/drawing/2014/main" id="{66EAA027-F4C2-44E6-9EF0-AADEB522D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3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7" name="Rectangle 328">
                <a:extLst>
                  <a:ext uri="{FF2B5EF4-FFF2-40B4-BE49-F238E27FC236}">
                    <a16:creationId xmlns:a16="http://schemas.microsoft.com/office/drawing/2014/main" id="{FE7B901F-2E31-481D-BE1D-D6FCC63AD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4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8" name="Rectangle 329">
                <a:extLst>
                  <a:ext uri="{FF2B5EF4-FFF2-40B4-BE49-F238E27FC236}">
                    <a16:creationId xmlns:a16="http://schemas.microsoft.com/office/drawing/2014/main" id="{C80FE7B2-0887-44EC-B174-90E4F22C0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5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69" name="Rectangle 330">
                <a:extLst>
                  <a:ext uri="{FF2B5EF4-FFF2-40B4-BE49-F238E27FC236}">
                    <a16:creationId xmlns:a16="http://schemas.microsoft.com/office/drawing/2014/main" id="{E708A057-1492-41CF-95F7-1D9DEA614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5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0" name="Rectangle 331">
                <a:extLst>
                  <a:ext uri="{FF2B5EF4-FFF2-40B4-BE49-F238E27FC236}">
                    <a16:creationId xmlns:a16="http://schemas.microsoft.com/office/drawing/2014/main" id="{6514C6BC-76B1-4617-A016-4F7459DA6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64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1" name="Rectangle 332">
                <a:extLst>
                  <a:ext uri="{FF2B5EF4-FFF2-40B4-BE49-F238E27FC236}">
                    <a16:creationId xmlns:a16="http://schemas.microsoft.com/office/drawing/2014/main" id="{033E6DC9-1D2A-45BA-8B14-DB7F239BA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71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2" name="Rectangle 333">
                <a:extLst>
                  <a:ext uri="{FF2B5EF4-FFF2-40B4-BE49-F238E27FC236}">
                    <a16:creationId xmlns:a16="http://schemas.microsoft.com/office/drawing/2014/main" id="{9F8FFC94-27CE-4550-8C58-17E7B4CC7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79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3" name="Rectangle 334">
                <a:extLst>
                  <a:ext uri="{FF2B5EF4-FFF2-40B4-BE49-F238E27FC236}">
                    <a16:creationId xmlns:a16="http://schemas.microsoft.com/office/drawing/2014/main" id="{D4C2A813-0CC8-41C0-A99A-340B88F61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86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4" name="Rectangle 335">
                <a:extLst>
                  <a:ext uri="{FF2B5EF4-FFF2-40B4-BE49-F238E27FC236}">
                    <a16:creationId xmlns:a16="http://schemas.microsoft.com/office/drawing/2014/main" id="{7FFF5C46-4A37-4D75-88F6-E546158ED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93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5" name="Rectangle 336">
                <a:extLst>
                  <a:ext uri="{FF2B5EF4-FFF2-40B4-BE49-F238E27FC236}">
                    <a16:creationId xmlns:a16="http://schemas.microsoft.com/office/drawing/2014/main" id="{29D78E25-7182-457D-8645-B198EF3C5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00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6" name="Rectangle 337">
                <a:extLst>
                  <a:ext uri="{FF2B5EF4-FFF2-40B4-BE49-F238E27FC236}">
                    <a16:creationId xmlns:a16="http://schemas.microsoft.com/office/drawing/2014/main" id="{61BD14A9-EE36-4C53-A306-BEC6114C0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07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7" name="Rectangle 338">
                <a:extLst>
                  <a:ext uri="{FF2B5EF4-FFF2-40B4-BE49-F238E27FC236}">
                    <a16:creationId xmlns:a16="http://schemas.microsoft.com/office/drawing/2014/main" id="{5C4F8292-AAF2-4478-92C9-3BB8DEE05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14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8" name="Rectangle 339">
                <a:extLst>
                  <a:ext uri="{FF2B5EF4-FFF2-40B4-BE49-F238E27FC236}">
                    <a16:creationId xmlns:a16="http://schemas.microsoft.com/office/drawing/2014/main" id="{06B91897-D202-4A94-9332-A226B763B3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21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79" name="Rectangle 340">
                <a:extLst>
                  <a:ext uri="{FF2B5EF4-FFF2-40B4-BE49-F238E27FC236}">
                    <a16:creationId xmlns:a16="http://schemas.microsoft.com/office/drawing/2014/main" id="{80CDCE5D-82D2-4407-8F7D-48F3F47DE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28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0" name="Rectangle 341">
                <a:extLst>
                  <a:ext uri="{FF2B5EF4-FFF2-40B4-BE49-F238E27FC236}">
                    <a16:creationId xmlns:a16="http://schemas.microsoft.com/office/drawing/2014/main" id="{7E4997D2-519A-49C6-82C2-248785784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35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1" name="Rectangle 342">
                <a:extLst>
                  <a:ext uri="{FF2B5EF4-FFF2-40B4-BE49-F238E27FC236}">
                    <a16:creationId xmlns:a16="http://schemas.microsoft.com/office/drawing/2014/main" id="{EEEAA0DF-7D98-420B-909A-F3919EE8D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42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2" name="Rectangle 343">
                <a:extLst>
                  <a:ext uri="{FF2B5EF4-FFF2-40B4-BE49-F238E27FC236}">
                    <a16:creationId xmlns:a16="http://schemas.microsoft.com/office/drawing/2014/main" id="{F4E287E7-9B26-4C80-8E54-3CE01B72D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49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3" name="Rectangle 344">
                <a:extLst>
                  <a:ext uri="{FF2B5EF4-FFF2-40B4-BE49-F238E27FC236}">
                    <a16:creationId xmlns:a16="http://schemas.microsoft.com/office/drawing/2014/main" id="{F8C2A371-485D-454F-B303-3AFCBCC1C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56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4" name="Rectangle 345">
                <a:extLst>
                  <a:ext uri="{FF2B5EF4-FFF2-40B4-BE49-F238E27FC236}">
                    <a16:creationId xmlns:a16="http://schemas.microsoft.com/office/drawing/2014/main" id="{68DB296A-6353-4116-82B4-92ACD2352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63"/>
                <a:ext cx="2370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5" name="Rectangle 346">
                <a:extLst>
                  <a:ext uri="{FF2B5EF4-FFF2-40B4-BE49-F238E27FC236}">
                    <a16:creationId xmlns:a16="http://schemas.microsoft.com/office/drawing/2014/main" id="{E7185489-647E-4F38-9F0E-D5638E600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71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6" name="Rectangle 347">
                <a:extLst>
                  <a:ext uri="{FF2B5EF4-FFF2-40B4-BE49-F238E27FC236}">
                    <a16:creationId xmlns:a16="http://schemas.microsoft.com/office/drawing/2014/main" id="{3102C66A-84E0-4E7E-800E-1CF6F442A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78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7" name="Rectangle 348">
                <a:extLst>
                  <a:ext uri="{FF2B5EF4-FFF2-40B4-BE49-F238E27FC236}">
                    <a16:creationId xmlns:a16="http://schemas.microsoft.com/office/drawing/2014/main" id="{B3FB9AEF-0552-429F-9E22-586083749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85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8" name="Rectangle 349">
                <a:extLst>
                  <a:ext uri="{FF2B5EF4-FFF2-40B4-BE49-F238E27FC236}">
                    <a16:creationId xmlns:a16="http://schemas.microsoft.com/office/drawing/2014/main" id="{DD9F7715-D2A1-4E9A-804B-2C0E5806B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92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89" name="Rectangle 350">
                <a:extLst>
                  <a:ext uri="{FF2B5EF4-FFF2-40B4-BE49-F238E27FC236}">
                    <a16:creationId xmlns:a16="http://schemas.microsoft.com/office/drawing/2014/main" id="{75FD64A8-6973-4BDC-AA31-3ADFC253E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99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0" name="Rectangle 351">
                <a:extLst>
                  <a:ext uri="{FF2B5EF4-FFF2-40B4-BE49-F238E27FC236}">
                    <a16:creationId xmlns:a16="http://schemas.microsoft.com/office/drawing/2014/main" id="{D97C5038-9BE4-4E4A-9C20-B4B07A6D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06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1" name="Rectangle 352">
                <a:extLst>
                  <a:ext uri="{FF2B5EF4-FFF2-40B4-BE49-F238E27FC236}">
                    <a16:creationId xmlns:a16="http://schemas.microsoft.com/office/drawing/2014/main" id="{9EEEF9AB-52A8-4428-BA36-6AE5EA092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13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2" name="Rectangle 353">
                <a:extLst>
                  <a:ext uri="{FF2B5EF4-FFF2-40B4-BE49-F238E27FC236}">
                    <a16:creationId xmlns:a16="http://schemas.microsoft.com/office/drawing/2014/main" id="{EF3ED04D-71EA-4D1C-9473-8BEC3B59B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3"/>
                <a:ext cx="2370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3" name="Rectangle 354">
                <a:extLst>
                  <a:ext uri="{FF2B5EF4-FFF2-40B4-BE49-F238E27FC236}">
                    <a16:creationId xmlns:a16="http://schemas.microsoft.com/office/drawing/2014/main" id="{A5CDAEA4-F10E-4670-8839-3AEC338E6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0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4" name="Rectangle 355">
                <a:extLst>
                  <a:ext uri="{FF2B5EF4-FFF2-40B4-BE49-F238E27FC236}">
                    <a16:creationId xmlns:a16="http://schemas.microsoft.com/office/drawing/2014/main" id="{5BBA582E-4FD8-4468-83CC-83327CEBC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07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5" name="Rectangle 356">
                <a:extLst>
                  <a:ext uri="{FF2B5EF4-FFF2-40B4-BE49-F238E27FC236}">
                    <a16:creationId xmlns:a16="http://schemas.microsoft.com/office/drawing/2014/main" id="{7DCB5C24-B691-402B-A853-DA2AEA99B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14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6" name="Rectangle 357">
                <a:extLst>
                  <a:ext uri="{FF2B5EF4-FFF2-40B4-BE49-F238E27FC236}">
                    <a16:creationId xmlns:a16="http://schemas.microsoft.com/office/drawing/2014/main" id="{B8035F17-1A7A-4A4D-B249-DEDB9F097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21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7" name="Rectangle 358">
                <a:extLst>
                  <a:ext uri="{FF2B5EF4-FFF2-40B4-BE49-F238E27FC236}">
                    <a16:creationId xmlns:a16="http://schemas.microsoft.com/office/drawing/2014/main" id="{1F3D0F04-369E-40C7-97DE-C35368273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28"/>
                <a:ext cx="2370" cy="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8" name="Rectangle 359">
                <a:extLst>
                  <a:ext uri="{FF2B5EF4-FFF2-40B4-BE49-F238E27FC236}">
                    <a16:creationId xmlns:a16="http://schemas.microsoft.com/office/drawing/2014/main" id="{77005434-83A8-45AE-95E2-1BFE44084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3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099" name="Rectangle 360">
                <a:extLst>
                  <a:ext uri="{FF2B5EF4-FFF2-40B4-BE49-F238E27FC236}">
                    <a16:creationId xmlns:a16="http://schemas.microsoft.com/office/drawing/2014/main" id="{233AC514-DAAF-4E70-A2B4-700AA3968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4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0" name="Rectangle 361">
                <a:extLst>
                  <a:ext uri="{FF2B5EF4-FFF2-40B4-BE49-F238E27FC236}">
                    <a16:creationId xmlns:a16="http://schemas.microsoft.com/office/drawing/2014/main" id="{9D8B9717-1174-40C1-B538-06B462E3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5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1" name="Rectangle 362">
                <a:extLst>
                  <a:ext uri="{FF2B5EF4-FFF2-40B4-BE49-F238E27FC236}">
                    <a16:creationId xmlns:a16="http://schemas.microsoft.com/office/drawing/2014/main" id="{34F9275D-C075-45CA-B1C7-2DB585C28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5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2" name="Rectangle 363">
                <a:extLst>
                  <a:ext uri="{FF2B5EF4-FFF2-40B4-BE49-F238E27FC236}">
                    <a16:creationId xmlns:a16="http://schemas.microsoft.com/office/drawing/2014/main" id="{1F1C79EE-7D0F-4F1F-B4C6-3048682EC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64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3" name="Rectangle 364">
                <a:extLst>
                  <a:ext uri="{FF2B5EF4-FFF2-40B4-BE49-F238E27FC236}">
                    <a16:creationId xmlns:a16="http://schemas.microsoft.com/office/drawing/2014/main" id="{98B2BD05-B8E2-4663-BBE3-90DBFC4B1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71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4" name="Rectangle 365">
                <a:extLst>
                  <a:ext uri="{FF2B5EF4-FFF2-40B4-BE49-F238E27FC236}">
                    <a16:creationId xmlns:a16="http://schemas.microsoft.com/office/drawing/2014/main" id="{9F063560-EAD4-49A0-8EC4-AD76445FE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79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5" name="Rectangle 366">
                <a:extLst>
                  <a:ext uri="{FF2B5EF4-FFF2-40B4-BE49-F238E27FC236}">
                    <a16:creationId xmlns:a16="http://schemas.microsoft.com/office/drawing/2014/main" id="{FE9F92B8-D750-4B6B-89FF-D0B816A2D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86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6" name="Rectangle 367">
                <a:extLst>
                  <a:ext uri="{FF2B5EF4-FFF2-40B4-BE49-F238E27FC236}">
                    <a16:creationId xmlns:a16="http://schemas.microsoft.com/office/drawing/2014/main" id="{E6323CF2-11D4-4735-992E-B21DBF9AE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193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7" name="Rectangle 368">
                <a:extLst>
                  <a:ext uri="{FF2B5EF4-FFF2-40B4-BE49-F238E27FC236}">
                    <a16:creationId xmlns:a16="http://schemas.microsoft.com/office/drawing/2014/main" id="{5DA92B77-9957-4136-A423-FE9EA1801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00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8" name="Rectangle 369">
                <a:extLst>
                  <a:ext uri="{FF2B5EF4-FFF2-40B4-BE49-F238E27FC236}">
                    <a16:creationId xmlns:a16="http://schemas.microsoft.com/office/drawing/2014/main" id="{E9E82045-A237-4CED-AE50-00BE51E18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07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09" name="Rectangle 370">
                <a:extLst>
                  <a:ext uri="{FF2B5EF4-FFF2-40B4-BE49-F238E27FC236}">
                    <a16:creationId xmlns:a16="http://schemas.microsoft.com/office/drawing/2014/main" id="{838218CC-19A0-4F4E-9A5F-45DBACDECA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14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0" name="Rectangle 371">
                <a:extLst>
                  <a:ext uri="{FF2B5EF4-FFF2-40B4-BE49-F238E27FC236}">
                    <a16:creationId xmlns:a16="http://schemas.microsoft.com/office/drawing/2014/main" id="{3A2055D7-4439-40C1-947F-B06C485F8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21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1" name="Rectangle 372">
                <a:extLst>
                  <a:ext uri="{FF2B5EF4-FFF2-40B4-BE49-F238E27FC236}">
                    <a16:creationId xmlns:a16="http://schemas.microsoft.com/office/drawing/2014/main" id="{54FDA10D-7E0C-4E96-97F9-35B3768BA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28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2" name="Rectangle 373">
                <a:extLst>
                  <a:ext uri="{FF2B5EF4-FFF2-40B4-BE49-F238E27FC236}">
                    <a16:creationId xmlns:a16="http://schemas.microsoft.com/office/drawing/2014/main" id="{7619707B-C2AE-4F92-9A0E-A8208F4C8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35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3" name="Rectangle 374">
                <a:extLst>
                  <a:ext uri="{FF2B5EF4-FFF2-40B4-BE49-F238E27FC236}">
                    <a16:creationId xmlns:a16="http://schemas.microsoft.com/office/drawing/2014/main" id="{046C64C4-FBA9-4A1E-8027-8E27B13F3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42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4" name="Rectangle 375">
                <a:extLst>
                  <a:ext uri="{FF2B5EF4-FFF2-40B4-BE49-F238E27FC236}">
                    <a16:creationId xmlns:a16="http://schemas.microsoft.com/office/drawing/2014/main" id="{B6CAB1BB-7011-4165-AD78-F001F96E6E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49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5" name="Rectangle 376">
                <a:extLst>
                  <a:ext uri="{FF2B5EF4-FFF2-40B4-BE49-F238E27FC236}">
                    <a16:creationId xmlns:a16="http://schemas.microsoft.com/office/drawing/2014/main" id="{82836806-E622-42E8-B458-2CF468367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56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6" name="Rectangle 377">
                <a:extLst>
                  <a:ext uri="{FF2B5EF4-FFF2-40B4-BE49-F238E27FC236}">
                    <a16:creationId xmlns:a16="http://schemas.microsoft.com/office/drawing/2014/main" id="{B9B23DC5-3F4D-4D70-8F6A-8E00DA61C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63"/>
                <a:ext cx="2370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7" name="Rectangle 378">
                <a:extLst>
                  <a:ext uri="{FF2B5EF4-FFF2-40B4-BE49-F238E27FC236}">
                    <a16:creationId xmlns:a16="http://schemas.microsoft.com/office/drawing/2014/main" id="{F9091E12-CD75-498E-A410-8F5F45766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71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8" name="Rectangle 379">
                <a:extLst>
                  <a:ext uri="{FF2B5EF4-FFF2-40B4-BE49-F238E27FC236}">
                    <a16:creationId xmlns:a16="http://schemas.microsoft.com/office/drawing/2014/main" id="{4F410E6D-1B2E-4C53-AD7D-55EEFF9D1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78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19" name="Rectangle 380">
                <a:extLst>
                  <a:ext uri="{FF2B5EF4-FFF2-40B4-BE49-F238E27FC236}">
                    <a16:creationId xmlns:a16="http://schemas.microsoft.com/office/drawing/2014/main" id="{0055AB17-D4DB-4D27-B997-3CE6F78DE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85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0" name="Rectangle 381">
                <a:extLst>
                  <a:ext uri="{FF2B5EF4-FFF2-40B4-BE49-F238E27FC236}">
                    <a16:creationId xmlns:a16="http://schemas.microsoft.com/office/drawing/2014/main" id="{A93FC33B-5134-44FC-B5C1-D280D2DA3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92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1" name="Rectangle 382">
                <a:extLst>
                  <a:ext uri="{FF2B5EF4-FFF2-40B4-BE49-F238E27FC236}">
                    <a16:creationId xmlns:a16="http://schemas.microsoft.com/office/drawing/2014/main" id="{9452C682-7AC3-49E8-AAC8-3010AECD4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299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2" name="Rectangle 383">
                <a:extLst>
                  <a:ext uri="{FF2B5EF4-FFF2-40B4-BE49-F238E27FC236}">
                    <a16:creationId xmlns:a16="http://schemas.microsoft.com/office/drawing/2014/main" id="{E80DD6CD-7727-4F47-89ED-8FB1EF977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06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3" name="Rectangle 384">
                <a:extLst>
                  <a:ext uri="{FF2B5EF4-FFF2-40B4-BE49-F238E27FC236}">
                    <a16:creationId xmlns:a16="http://schemas.microsoft.com/office/drawing/2014/main" id="{2A702652-1CC8-4B03-B7E9-4D93F1510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13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4" name="Rectangle 385">
                <a:extLst>
                  <a:ext uri="{FF2B5EF4-FFF2-40B4-BE49-F238E27FC236}">
                    <a16:creationId xmlns:a16="http://schemas.microsoft.com/office/drawing/2014/main" id="{21773E4E-A06C-4EEA-8630-B3B943E5E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14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5" name="Rectangle 386">
                <a:extLst>
                  <a:ext uri="{FF2B5EF4-FFF2-40B4-BE49-F238E27FC236}">
                    <a16:creationId xmlns:a16="http://schemas.microsoft.com/office/drawing/2014/main" id="{4BE6BBDD-B133-438C-8190-18109E41D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21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6" name="Rectangle 387">
                <a:extLst>
                  <a:ext uri="{FF2B5EF4-FFF2-40B4-BE49-F238E27FC236}">
                    <a16:creationId xmlns:a16="http://schemas.microsoft.com/office/drawing/2014/main" id="{44C9A678-9071-4F74-9A5D-07E1C1779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28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7" name="Rectangle 388">
                <a:extLst>
                  <a:ext uri="{FF2B5EF4-FFF2-40B4-BE49-F238E27FC236}">
                    <a16:creationId xmlns:a16="http://schemas.microsoft.com/office/drawing/2014/main" id="{77240D9A-BC4E-4607-AB53-BF6AC2152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35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8" name="Rectangle 389">
                <a:extLst>
                  <a:ext uri="{FF2B5EF4-FFF2-40B4-BE49-F238E27FC236}">
                    <a16:creationId xmlns:a16="http://schemas.microsoft.com/office/drawing/2014/main" id="{2BCBCDBD-7116-4EB8-8DAA-070A03D16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42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29" name="Rectangle 390">
                <a:extLst>
                  <a:ext uri="{FF2B5EF4-FFF2-40B4-BE49-F238E27FC236}">
                    <a16:creationId xmlns:a16="http://schemas.microsoft.com/office/drawing/2014/main" id="{90DD52D1-5B3B-46E8-8161-11A925857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49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0" name="Rectangle 391">
                <a:extLst>
                  <a:ext uri="{FF2B5EF4-FFF2-40B4-BE49-F238E27FC236}">
                    <a16:creationId xmlns:a16="http://schemas.microsoft.com/office/drawing/2014/main" id="{D9B82B1D-4E14-4ED5-BA19-2CF264BC7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56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1" name="Rectangle 392">
                <a:extLst>
                  <a:ext uri="{FF2B5EF4-FFF2-40B4-BE49-F238E27FC236}">
                    <a16:creationId xmlns:a16="http://schemas.microsoft.com/office/drawing/2014/main" id="{F63D51A7-DFCF-493E-AC6D-B2CBD1419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63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2" name="Rectangle 393">
                <a:extLst>
                  <a:ext uri="{FF2B5EF4-FFF2-40B4-BE49-F238E27FC236}">
                    <a16:creationId xmlns:a16="http://schemas.microsoft.com/office/drawing/2014/main" id="{30AC95BA-93CE-4199-9666-824C85FC8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70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3" name="Rectangle 394">
                <a:extLst>
                  <a:ext uri="{FF2B5EF4-FFF2-40B4-BE49-F238E27FC236}">
                    <a16:creationId xmlns:a16="http://schemas.microsoft.com/office/drawing/2014/main" id="{4DCC34FA-6A67-4112-B071-22661387D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77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4" name="Rectangle 395">
                <a:extLst>
                  <a:ext uri="{FF2B5EF4-FFF2-40B4-BE49-F238E27FC236}">
                    <a16:creationId xmlns:a16="http://schemas.microsoft.com/office/drawing/2014/main" id="{884B0663-ABF2-4A6C-82D1-0E74D2FAF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84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5" name="Rectangle 396">
                <a:extLst>
                  <a:ext uri="{FF2B5EF4-FFF2-40B4-BE49-F238E27FC236}">
                    <a16:creationId xmlns:a16="http://schemas.microsoft.com/office/drawing/2014/main" id="{C5944169-99CA-40A9-B602-5EDEA6F2C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91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6" name="Rectangle 397">
                <a:extLst>
                  <a:ext uri="{FF2B5EF4-FFF2-40B4-BE49-F238E27FC236}">
                    <a16:creationId xmlns:a16="http://schemas.microsoft.com/office/drawing/2014/main" id="{104EC76C-8FAC-481B-981D-FA885B0FE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98"/>
                <a:ext cx="2877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7" name="Rectangle 398">
                <a:extLst>
                  <a:ext uri="{FF2B5EF4-FFF2-40B4-BE49-F238E27FC236}">
                    <a16:creationId xmlns:a16="http://schemas.microsoft.com/office/drawing/2014/main" id="{00BAE7F4-9894-4B0E-BEF4-11FE157F7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06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8" name="Rectangle 399">
                <a:extLst>
                  <a:ext uri="{FF2B5EF4-FFF2-40B4-BE49-F238E27FC236}">
                    <a16:creationId xmlns:a16="http://schemas.microsoft.com/office/drawing/2014/main" id="{7ECE3D22-69F1-4D9C-8BBF-C6EDB222B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13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39" name="Rectangle 400">
                <a:extLst>
                  <a:ext uri="{FF2B5EF4-FFF2-40B4-BE49-F238E27FC236}">
                    <a16:creationId xmlns:a16="http://schemas.microsoft.com/office/drawing/2014/main" id="{101FCF5B-CF87-4071-BEF1-EB15D46C2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20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0" name="Rectangle 401">
                <a:extLst>
                  <a:ext uri="{FF2B5EF4-FFF2-40B4-BE49-F238E27FC236}">
                    <a16:creationId xmlns:a16="http://schemas.microsoft.com/office/drawing/2014/main" id="{9D3F2290-117D-4AE7-8BEE-98A0A3275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27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1" name="Rectangle 402">
                <a:extLst>
                  <a:ext uri="{FF2B5EF4-FFF2-40B4-BE49-F238E27FC236}">
                    <a16:creationId xmlns:a16="http://schemas.microsoft.com/office/drawing/2014/main" id="{174C4D62-D98B-403D-BEA3-9D20533E1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34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2" name="Rectangle 403">
                <a:extLst>
                  <a:ext uri="{FF2B5EF4-FFF2-40B4-BE49-F238E27FC236}">
                    <a16:creationId xmlns:a16="http://schemas.microsoft.com/office/drawing/2014/main" id="{45FAFAF7-AB92-4112-8156-5CC50C210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41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3" name="Rectangle 404">
                <a:extLst>
                  <a:ext uri="{FF2B5EF4-FFF2-40B4-BE49-F238E27FC236}">
                    <a16:creationId xmlns:a16="http://schemas.microsoft.com/office/drawing/2014/main" id="{8D8D9FC1-68FD-4AB4-9174-C6CFE8E62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48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4" name="Rectangle 405">
                <a:extLst>
                  <a:ext uri="{FF2B5EF4-FFF2-40B4-BE49-F238E27FC236}">
                    <a16:creationId xmlns:a16="http://schemas.microsoft.com/office/drawing/2014/main" id="{2DEA02FE-10C9-45D9-8989-647F38AAB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55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6145" name="Rectangle 406">
                <a:extLst>
                  <a:ext uri="{FF2B5EF4-FFF2-40B4-BE49-F238E27FC236}">
                    <a16:creationId xmlns:a16="http://schemas.microsoft.com/office/drawing/2014/main" id="{3614DA8A-BC31-41DA-8D58-9318B659B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62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296" name="Group 407">
              <a:extLst>
                <a:ext uri="{FF2B5EF4-FFF2-40B4-BE49-F238E27FC236}">
                  <a16:creationId xmlns:a16="http://schemas.microsoft.com/office/drawing/2014/main" id="{52CC29C9-F7DA-4AF3-8CAF-BAE101C260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1314"/>
              <a:ext cx="5247" cy="427"/>
              <a:chOff x="278" y="1314"/>
              <a:chExt cx="5247" cy="427"/>
            </a:xfrm>
          </p:grpSpPr>
          <p:sp>
            <p:nvSpPr>
              <p:cNvPr id="55746" name="Rectangle 408">
                <a:extLst>
                  <a:ext uri="{FF2B5EF4-FFF2-40B4-BE49-F238E27FC236}">
                    <a16:creationId xmlns:a16="http://schemas.microsoft.com/office/drawing/2014/main" id="{D6E3F364-D7C4-4401-971B-7D9717083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69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7" name="Rectangle 409">
                <a:extLst>
                  <a:ext uri="{FF2B5EF4-FFF2-40B4-BE49-F238E27FC236}">
                    <a16:creationId xmlns:a16="http://schemas.microsoft.com/office/drawing/2014/main" id="{F10F2196-42CB-42E9-B3F1-70BA38A98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76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8" name="Rectangle 410">
                <a:extLst>
                  <a:ext uri="{FF2B5EF4-FFF2-40B4-BE49-F238E27FC236}">
                    <a16:creationId xmlns:a16="http://schemas.microsoft.com/office/drawing/2014/main" id="{C647B3F7-DF07-46CB-ABD4-4EE823351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83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9" name="Rectangle 411">
                <a:extLst>
                  <a:ext uri="{FF2B5EF4-FFF2-40B4-BE49-F238E27FC236}">
                    <a16:creationId xmlns:a16="http://schemas.microsoft.com/office/drawing/2014/main" id="{CA6FE404-581F-4A74-8C16-A698B3D0C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90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0" name="Rectangle 412">
                <a:extLst>
                  <a:ext uri="{FF2B5EF4-FFF2-40B4-BE49-F238E27FC236}">
                    <a16:creationId xmlns:a16="http://schemas.microsoft.com/office/drawing/2014/main" id="{13915A06-CC96-45DA-A737-295667493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97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1" name="Rectangle 413">
                <a:extLst>
                  <a:ext uri="{FF2B5EF4-FFF2-40B4-BE49-F238E27FC236}">
                    <a16:creationId xmlns:a16="http://schemas.microsoft.com/office/drawing/2014/main" id="{25F30DAC-EA78-4F07-AD8A-252D3F643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04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2" name="Rectangle 414">
                <a:extLst>
                  <a:ext uri="{FF2B5EF4-FFF2-40B4-BE49-F238E27FC236}">
                    <a16:creationId xmlns:a16="http://schemas.microsoft.com/office/drawing/2014/main" id="{FF2AE531-2560-46BB-988F-FF65723E7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11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3" name="Rectangle 415">
                <a:extLst>
                  <a:ext uri="{FF2B5EF4-FFF2-40B4-BE49-F238E27FC236}">
                    <a16:creationId xmlns:a16="http://schemas.microsoft.com/office/drawing/2014/main" id="{4FAE5826-F082-4749-8E39-881EEE7E1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18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4" name="Rectangle 416">
                <a:extLst>
                  <a:ext uri="{FF2B5EF4-FFF2-40B4-BE49-F238E27FC236}">
                    <a16:creationId xmlns:a16="http://schemas.microsoft.com/office/drawing/2014/main" id="{AA13CB46-BCF6-4921-B2BA-506AE7BA6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25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5" name="Rectangle 417">
                <a:extLst>
                  <a:ext uri="{FF2B5EF4-FFF2-40B4-BE49-F238E27FC236}">
                    <a16:creationId xmlns:a16="http://schemas.microsoft.com/office/drawing/2014/main" id="{52EA298B-C9F5-4CB4-A41E-F13FDEF03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17"/>
                <a:ext cx="2877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6" name="Rectangle 418">
                <a:extLst>
                  <a:ext uri="{FF2B5EF4-FFF2-40B4-BE49-F238E27FC236}">
                    <a16:creationId xmlns:a16="http://schemas.microsoft.com/office/drawing/2014/main" id="{2585472C-7B38-4A1D-83F5-2A6161465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14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7" name="Rectangle 419">
                <a:extLst>
                  <a:ext uri="{FF2B5EF4-FFF2-40B4-BE49-F238E27FC236}">
                    <a16:creationId xmlns:a16="http://schemas.microsoft.com/office/drawing/2014/main" id="{56AF3785-68FE-4D0C-9C5B-8C5BC0042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21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8" name="Rectangle 420">
                <a:extLst>
                  <a:ext uri="{FF2B5EF4-FFF2-40B4-BE49-F238E27FC236}">
                    <a16:creationId xmlns:a16="http://schemas.microsoft.com/office/drawing/2014/main" id="{E8DDF2DC-DC7C-491C-9D61-397F15B9E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28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59" name="Rectangle 421">
                <a:extLst>
                  <a:ext uri="{FF2B5EF4-FFF2-40B4-BE49-F238E27FC236}">
                    <a16:creationId xmlns:a16="http://schemas.microsoft.com/office/drawing/2014/main" id="{05E7269D-82C0-4EA6-8F86-B3A88FBCF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35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0" name="Rectangle 422">
                <a:extLst>
                  <a:ext uri="{FF2B5EF4-FFF2-40B4-BE49-F238E27FC236}">
                    <a16:creationId xmlns:a16="http://schemas.microsoft.com/office/drawing/2014/main" id="{E6D3C84C-A5F2-45D7-B46B-886545DF9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42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1" name="Rectangle 423">
                <a:extLst>
                  <a:ext uri="{FF2B5EF4-FFF2-40B4-BE49-F238E27FC236}">
                    <a16:creationId xmlns:a16="http://schemas.microsoft.com/office/drawing/2014/main" id="{A09AD3B6-4CD5-4F6F-8483-D2590C855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49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2" name="Rectangle 424">
                <a:extLst>
                  <a:ext uri="{FF2B5EF4-FFF2-40B4-BE49-F238E27FC236}">
                    <a16:creationId xmlns:a16="http://schemas.microsoft.com/office/drawing/2014/main" id="{9C7242D4-9826-44B0-A9A6-6A35BC746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56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3" name="Rectangle 425">
                <a:extLst>
                  <a:ext uri="{FF2B5EF4-FFF2-40B4-BE49-F238E27FC236}">
                    <a16:creationId xmlns:a16="http://schemas.microsoft.com/office/drawing/2014/main" id="{EB4021FD-B682-41FB-AA9C-E166F6309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63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4" name="Rectangle 426">
                <a:extLst>
                  <a:ext uri="{FF2B5EF4-FFF2-40B4-BE49-F238E27FC236}">
                    <a16:creationId xmlns:a16="http://schemas.microsoft.com/office/drawing/2014/main" id="{29C1FE62-7CB4-4385-9FEA-3F6AF2D43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70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5" name="Rectangle 427">
                <a:extLst>
                  <a:ext uri="{FF2B5EF4-FFF2-40B4-BE49-F238E27FC236}">
                    <a16:creationId xmlns:a16="http://schemas.microsoft.com/office/drawing/2014/main" id="{B9EC6E0F-FE62-41B1-8339-E0B9130F2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77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6" name="Rectangle 428">
                <a:extLst>
                  <a:ext uri="{FF2B5EF4-FFF2-40B4-BE49-F238E27FC236}">
                    <a16:creationId xmlns:a16="http://schemas.microsoft.com/office/drawing/2014/main" id="{54649578-47BD-471E-99CA-4BE9ACC20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84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7" name="Rectangle 429">
                <a:extLst>
                  <a:ext uri="{FF2B5EF4-FFF2-40B4-BE49-F238E27FC236}">
                    <a16:creationId xmlns:a16="http://schemas.microsoft.com/office/drawing/2014/main" id="{7CAF47B2-8888-459E-8C96-140B4B3FD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91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8" name="Rectangle 430">
                <a:extLst>
                  <a:ext uri="{FF2B5EF4-FFF2-40B4-BE49-F238E27FC236}">
                    <a16:creationId xmlns:a16="http://schemas.microsoft.com/office/drawing/2014/main" id="{4576FDBD-5EAD-436B-A24C-F2C6B2ED09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398"/>
                <a:ext cx="2877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69" name="Rectangle 431">
                <a:extLst>
                  <a:ext uri="{FF2B5EF4-FFF2-40B4-BE49-F238E27FC236}">
                    <a16:creationId xmlns:a16="http://schemas.microsoft.com/office/drawing/2014/main" id="{86FF631E-073B-4A20-B52B-A9AA8CDC9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06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0" name="Rectangle 432">
                <a:extLst>
                  <a:ext uri="{FF2B5EF4-FFF2-40B4-BE49-F238E27FC236}">
                    <a16:creationId xmlns:a16="http://schemas.microsoft.com/office/drawing/2014/main" id="{545EEA1D-3038-4262-84B5-11DD5FD95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13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1" name="Rectangle 433">
                <a:extLst>
                  <a:ext uri="{FF2B5EF4-FFF2-40B4-BE49-F238E27FC236}">
                    <a16:creationId xmlns:a16="http://schemas.microsoft.com/office/drawing/2014/main" id="{127567D1-3D6F-485D-8EB6-38C0C9B9C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20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2" name="Rectangle 434">
                <a:extLst>
                  <a:ext uri="{FF2B5EF4-FFF2-40B4-BE49-F238E27FC236}">
                    <a16:creationId xmlns:a16="http://schemas.microsoft.com/office/drawing/2014/main" id="{8AAB9767-19CE-4D76-AE10-9C83C524B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27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3" name="Rectangle 435">
                <a:extLst>
                  <a:ext uri="{FF2B5EF4-FFF2-40B4-BE49-F238E27FC236}">
                    <a16:creationId xmlns:a16="http://schemas.microsoft.com/office/drawing/2014/main" id="{7E8DFC3A-3EF1-4D08-84FB-ABA715BF89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34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4" name="Rectangle 436">
                <a:extLst>
                  <a:ext uri="{FF2B5EF4-FFF2-40B4-BE49-F238E27FC236}">
                    <a16:creationId xmlns:a16="http://schemas.microsoft.com/office/drawing/2014/main" id="{5E2E9335-8031-4E48-A35A-7D53E1AD1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41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5" name="Rectangle 437">
                <a:extLst>
                  <a:ext uri="{FF2B5EF4-FFF2-40B4-BE49-F238E27FC236}">
                    <a16:creationId xmlns:a16="http://schemas.microsoft.com/office/drawing/2014/main" id="{B37E4141-040C-4E8C-943A-DB117690E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48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6" name="Rectangle 438">
                <a:extLst>
                  <a:ext uri="{FF2B5EF4-FFF2-40B4-BE49-F238E27FC236}">
                    <a16:creationId xmlns:a16="http://schemas.microsoft.com/office/drawing/2014/main" id="{F494E68B-465B-43F3-B38A-09A697627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55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7" name="Rectangle 439">
                <a:extLst>
                  <a:ext uri="{FF2B5EF4-FFF2-40B4-BE49-F238E27FC236}">
                    <a16:creationId xmlns:a16="http://schemas.microsoft.com/office/drawing/2014/main" id="{E0AE3B4D-7649-41D3-A387-67E500444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62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8" name="Rectangle 440">
                <a:extLst>
                  <a:ext uri="{FF2B5EF4-FFF2-40B4-BE49-F238E27FC236}">
                    <a16:creationId xmlns:a16="http://schemas.microsoft.com/office/drawing/2014/main" id="{2848E3A4-9034-443A-B0B2-D59EF87A3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69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79" name="Rectangle 441">
                <a:extLst>
                  <a:ext uri="{FF2B5EF4-FFF2-40B4-BE49-F238E27FC236}">
                    <a16:creationId xmlns:a16="http://schemas.microsoft.com/office/drawing/2014/main" id="{487EE0BA-18E1-473E-A4F6-0416B9D96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76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0" name="Rectangle 442">
                <a:extLst>
                  <a:ext uri="{FF2B5EF4-FFF2-40B4-BE49-F238E27FC236}">
                    <a16:creationId xmlns:a16="http://schemas.microsoft.com/office/drawing/2014/main" id="{32E37508-5E99-4696-8258-B46B9035D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83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1" name="Rectangle 443">
                <a:extLst>
                  <a:ext uri="{FF2B5EF4-FFF2-40B4-BE49-F238E27FC236}">
                    <a16:creationId xmlns:a16="http://schemas.microsoft.com/office/drawing/2014/main" id="{3FD56BED-41D2-4B19-ADA6-6A1A322D4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90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2" name="Rectangle 444">
                <a:extLst>
                  <a:ext uri="{FF2B5EF4-FFF2-40B4-BE49-F238E27FC236}">
                    <a16:creationId xmlns:a16="http://schemas.microsoft.com/office/drawing/2014/main" id="{79B22221-1882-4EEF-BB68-8594C209C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497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3" name="Rectangle 445">
                <a:extLst>
                  <a:ext uri="{FF2B5EF4-FFF2-40B4-BE49-F238E27FC236}">
                    <a16:creationId xmlns:a16="http://schemas.microsoft.com/office/drawing/2014/main" id="{E3A849CB-8F87-4B55-A5BA-BE616B55A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04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4" name="Rectangle 446">
                <a:extLst>
                  <a:ext uri="{FF2B5EF4-FFF2-40B4-BE49-F238E27FC236}">
                    <a16:creationId xmlns:a16="http://schemas.microsoft.com/office/drawing/2014/main" id="{3AA1A5B3-E991-496B-B9EB-8D3DF1DE4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11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5" name="Rectangle 447">
                <a:extLst>
                  <a:ext uri="{FF2B5EF4-FFF2-40B4-BE49-F238E27FC236}">
                    <a16:creationId xmlns:a16="http://schemas.microsoft.com/office/drawing/2014/main" id="{4B95789A-7B08-419F-B2FF-18E26C75C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18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6" name="Rectangle 448">
                <a:extLst>
                  <a:ext uri="{FF2B5EF4-FFF2-40B4-BE49-F238E27FC236}">
                    <a16:creationId xmlns:a16="http://schemas.microsoft.com/office/drawing/2014/main" id="{E2F51A04-EB55-49D9-87AF-B16025338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25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7" name="Rectangle 449">
                <a:extLst>
                  <a:ext uri="{FF2B5EF4-FFF2-40B4-BE49-F238E27FC236}">
                    <a16:creationId xmlns:a16="http://schemas.microsoft.com/office/drawing/2014/main" id="{1C64B690-356B-46D2-9B99-054B57170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14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8" name="Rectangle 450">
                <a:extLst>
                  <a:ext uri="{FF2B5EF4-FFF2-40B4-BE49-F238E27FC236}">
                    <a16:creationId xmlns:a16="http://schemas.microsoft.com/office/drawing/2014/main" id="{13C629C8-51B4-4F09-95B5-ED4D6CC1E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21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89" name="Rectangle 451">
                <a:extLst>
                  <a:ext uri="{FF2B5EF4-FFF2-40B4-BE49-F238E27FC236}">
                    <a16:creationId xmlns:a16="http://schemas.microsoft.com/office/drawing/2014/main" id="{3EF94124-EFDE-4F59-91A5-9B090FDEF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28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0" name="Rectangle 452">
                <a:extLst>
                  <a:ext uri="{FF2B5EF4-FFF2-40B4-BE49-F238E27FC236}">
                    <a16:creationId xmlns:a16="http://schemas.microsoft.com/office/drawing/2014/main" id="{760367A3-E3A9-4596-AB57-3F3A684C5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35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1" name="Rectangle 453">
                <a:extLst>
                  <a:ext uri="{FF2B5EF4-FFF2-40B4-BE49-F238E27FC236}">
                    <a16:creationId xmlns:a16="http://schemas.microsoft.com/office/drawing/2014/main" id="{3FCC6258-62E3-4D5A-BC9B-04B74D577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42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2" name="Rectangle 454">
                <a:extLst>
                  <a:ext uri="{FF2B5EF4-FFF2-40B4-BE49-F238E27FC236}">
                    <a16:creationId xmlns:a16="http://schemas.microsoft.com/office/drawing/2014/main" id="{81D1AFDB-DF0D-4702-BF86-E331F0645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49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3" name="Rectangle 455">
                <a:extLst>
                  <a:ext uri="{FF2B5EF4-FFF2-40B4-BE49-F238E27FC236}">
                    <a16:creationId xmlns:a16="http://schemas.microsoft.com/office/drawing/2014/main" id="{018620CF-1E14-44C2-9454-19393C3F7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56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4" name="Rectangle 456">
                <a:extLst>
                  <a:ext uri="{FF2B5EF4-FFF2-40B4-BE49-F238E27FC236}">
                    <a16:creationId xmlns:a16="http://schemas.microsoft.com/office/drawing/2014/main" id="{F9A208C2-060E-42EF-AECC-D3FFEEE83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63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5" name="Rectangle 457">
                <a:extLst>
                  <a:ext uri="{FF2B5EF4-FFF2-40B4-BE49-F238E27FC236}">
                    <a16:creationId xmlns:a16="http://schemas.microsoft.com/office/drawing/2014/main" id="{AD88E0C5-5F58-4225-A272-846699F4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70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6" name="Rectangle 458">
                <a:extLst>
                  <a:ext uri="{FF2B5EF4-FFF2-40B4-BE49-F238E27FC236}">
                    <a16:creationId xmlns:a16="http://schemas.microsoft.com/office/drawing/2014/main" id="{DDDCAF5B-AD2B-4066-BE29-1D0514A74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77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7" name="Rectangle 459">
                <a:extLst>
                  <a:ext uri="{FF2B5EF4-FFF2-40B4-BE49-F238E27FC236}">
                    <a16:creationId xmlns:a16="http://schemas.microsoft.com/office/drawing/2014/main" id="{F6370B91-975E-4182-AA02-B687D962C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84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8" name="Rectangle 460">
                <a:extLst>
                  <a:ext uri="{FF2B5EF4-FFF2-40B4-BE49-F238E27FC236}">
                    <a16:creationId xmlns:a16="http://schemas.microsoft.com/office/drawing/2014/main" id="{980672CA-0EE5-4139-99FA-B0DDCB8991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91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99" name="Rectangle 461">
                <a:extLst>
                  <a:ext uri="{FF2B5EF4-FFF2-40B4-BE49-F238E27FC236}">
                    <a16:creationId xmlns:a16="http://schemas.microsoft.com/office/drawing/2014/main" id="{46A8EA39-28BF-4F45-9CD4-1DDC294C6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98"/>
                <a:ext cx="2370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0" name="Rectangle 462">
                <a:extLst>
                  <a:ext uri="{FF2B5EF4-FFF2-40B4-BE49-F238E27FC236}">
                    <a16:creationId xmlns:a16="http://schemas.microsoft.com/office/drawing/2014/main" id="{CDEAAE57-DA0F-4E68-AE18-3704B4D12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06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1" name="Rectangle 463">
                <a:extLst>
                  <a:ext uri="{FF2B5EF4-FFF2-40B4-BE49-F238E27FC236}">
                    <a16:creationId xmlns:a16="http://schemas.microsoft.com/office/drawing/2014/main" id="{14E5B9A1-8F9D-4C57-9D6F-1B75263D1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13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2" name="Rectangle 464">
                <a:extLst>
                  <a:ext uri="{FF2B5EF4-FFF2-40B4-BE49-F238E27FC236}">
                    <a16:creationId xmlns:a16="http://schemas.microsoft.com/office/drawing/2014/main" id="{148DAFC9-5A11-4507-8851-1339B10B1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20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3" name="Rectangle 465">
                <a:extLst>
                  <a:ext uri="{FF2B5EF4-FFF2-40B4-BE49-F238E27FC236}">
                    <a16:creationId xmlns:a16="http://schemas.microsoft.com/office/drawing/2014/main" id="{9B146EA8-6A83-49A6-9304-4F63072A6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27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4" name="Rectangle 466">
                <a:extLst>
                  <a:ext uri="{FF2B5EF4-FFF2-40B4-BE49-F238E27FC236}">
                    <a16:creationId xmlns:a16="http://schemas.microsoft.com/office/drawing/2014/main" id="{95512B0E-FEDE-4FA1-A866-3F70D88A1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34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5" name="Rectangle 467">
                <a:extLst>
                  <a:ext uri="{FF2B5EF4-FFF2-40B4-BE49-F238E27FC236}">
                    <a16:creationId xmlns:a16="http://schemas.microsoft.com/office/drawing/2014/main" id="{173A2280-A8AF-4E5E-B5A6-04AE7371C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41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6" name="Rectangle 468">
                <a:extLst>
                  <a:ext uri="{FF2B5EF4-FFF2-40B4-BE49-F238E27FC236}">
                    <a16:creationId xmlns:a16="http://schemas.microsoft.com/office/drawing/2014/main" id="{B66F03E4-B99C-4D6F-A76B-52863EAB0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48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7" name="Rectangle 469">
                <a:extLst>
                  <a:ext uri="{FF2B5EF4-FFF2-40B4-BE49-F238E27FC236}">
                    <a16:creationId xmlns:a16="http://schemas.microsoft.com/office/drawing/2014/main" id="{FEACFE3B-F705-45FF-B264-20A967200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55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8" name="Rectangle 470">
                <a:extLst>
                  <a:ext uri="{FF2B5EF4-FFF2-40B4-BE49-F238E27FC236}">
                    <a16:creationId xmlns:a16="http://schemas.microsoft.com/office/drawing/2014/main" id="{8910A520-5A6D-4659-AC46-1F7F32413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62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09" name="Rectangle 471">
                <a:extLst>
                  <a:ext uri="{FF2B5EF4-FFF2-40B4-BE49-F238E27FC236}">
                    <a16:creationId xmlns:a16="http://schemas.microsoft.com/office/drawing/2014/main" id="{B790C4A8-9F19-4EBC-A9B8-F05563D31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69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0" name="Rectangle 472">
                <a:extLst>
                  <a:ext uri="{FF2B5EF4-FFF2-40B4-BE49-F238E27FC236}">
                    <a16:creationId xmlns:a16="http://schemas.microsoft.com/office/drawing/2014/main" id="{67818283-FB84-4C31-BB4A-67B5671EE8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76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1" name="Rectangle 473">
                <a:extLst>
                  <a:ext uri="{FF2B5EF4-FFF2-40B4-BE49-F238E27FC236}">
                    <a16:creationId xmlns:a16="http://schemas.microsoft.com/office/drawing/2014/main" id="{3750E5E5-4984-4F6F-9615-235DA0490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83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2" name="Rectangle 474">
                <a:extLst>
                  <a:ext uri="{FF2B5EF4-FFF2-40B4-BE49-F238E27FC236}">
                    <a16:creationId xmlns:a16="http://schemas.microsoft.com/office/drawing/2014/main" id="{39FC4FE2-F878-4A3E-81CF-C9F48C79B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90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3" name="Rectangle 475">
                <a:extLst>
                  <a:ext uri="{FF2B5EF4-FFF2-40B4-BE49-F238E27FC236}">
                    <a16:creationId xmlns:a16="http://schemas.microsoft.com/office/drawing/2014/main" id="{151C2FC0-6B6D-418B-A9B1-08AD5D4D8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97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4" name="Rectangle 476">
                <a:extLst>
                  <a:ext uri="{FF2B5EF4-FFF2-40B4-BE49-F238E27FC236}">
                    <a16:creationId xmlns:a16="http://schemas.microsoft.com/office/drawing/2014/main" id="{D1C4F106-8E6F-4356-A3E8-6E0D4917A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04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5" name="Rectangle 477">
                <a:extLst>
                  <a:ext uri="{FF2B5EF4-FFF2-40B4-BE49-F238E27FC236}">
                    <a16:creationId xmlns:a16="http://schemas.microsoft.com/office/drawing/2014/main" id="{8EC0E290-C1BA-4831-A8E6-25AD4B2A8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11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6" name="Rectangle 478">
                <a:extLst>
                  <a:ext uri="{FF2B5EF4-FFF2-40B4-BE49-F238E27FC236}">
                    <a16:creationId xmlns:a16="http://schemas.microsoft.com/office/drawing/2014/main" id="{0AD6EA3D-6DB8-4401-B223-DD6D58E1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18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7" name="Rectangle 479">
                <a:extLst>
                  <a:ext uri="{FF2B5EF4-FFF2-40B4-BE49-F238E27FC236}">
                    <a16:creationId xmlns:a16="http://schemas.microsoft.com/office/drawing/2014/main" id="{39A79677-B25C-42C3-A639-5F79C2EA9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25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8" name="Rectangle 480">
                <a:extLst>
                  <a:ext uri="{FF2B5EF4-FFF2-40B4-BE49-F238E27FC236}">
                    <a16:creationId xmlns:a16="http://schemas.microsoft.com/office/drawing/2014/main" id="{5FCAE227-5BFB-4C8C-BB50-667065567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17"/>
                <a:ext cx="2370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19" name="Rectangle 481">
                <a:extLst>
                  <a:ext uri="{FF2B5EF4-FFF2-40B4-BE49-F238E27FC236}">
                    <a16:creationId xmlns:a16="http://schemas.microsoft.com/office/drawing/2014/main" id="{BEE49256-F692-46BB-A781-F7924658D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14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0" name="Rectangle 482">
                <a:extLst>
                  <a:ext uri="{FF2B5EF4-FFF2-40B4-BE49-F238E27FC236}">
                    <a16:creationId xmlns:a16="http://schemas.microsoft.com/office/drawing/2014/main" id="{4E2AA7D7-E3BC-451F-803B-F4AD20564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21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1" name="Rectangle 483">
                <a:extLst>
                  <a:ext uri="{FF2B5EF4-FFF2-40B4-BE49-F238E27FC236}">
                    <a16:creationId xmlns:a16="http://schemas.microsoft.com/office/drawing/2014/main" id="{4A8781F4-FA0F-4780-B615-2E881673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28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2" name="Rectangle 484">
                <a:extLst>
                  <a:ext uri="{FF2B5EF4-FFF2-40B4-BE49-F238E27FC236}">
                    <a16:creationId xmlns:a16="http://schemas.microsoft.com/office/drawing/2014/main" id="{843944AC-4538-4FBE-94B9-8948F1294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35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3" name="Rectangle 485">
                <a:extLst>
                  <a:ext uri="{FF2B5EF4-FFF2-40B4-BE49-F238E27FC236}">
                    <a16:creationId xmlns:a16="http://schemas.microsoft.com/office/drawing/2014/main" id="{4D55DDA4-F8EC-430F-B9EA-C4BD7B014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42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4" name="Rectangle 486">
                <a:extLst>
                  <a:ext uri="{FF2B5EF4-FFF2-40B4-BE49-F238E27FC236}">
                    <a16:creationId xmlns:a16="http://schemas.microsoft.com/office/drawing/2014/main" id="{247B7C10-A58D-4542-9B56-5CCE06196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49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5" name="Rectangle 487">
                <a:extLst>
                  <a:ext uri="{FF2B5EF4-FFF2-40B4-BE49-F238E27FC236}">
                    <a16:creationId xmlns:a16="http://schemas.microsoft.com/office/drawing/2014/main" id="{59A56739-F9BF-4F8F-AC00-42FE938B2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56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6" name="Rectangle 488">
                <a:extLst>
                  <a:ext uri="{FF2B5EF4-FFF2-40B4-BE49-F238E27FC236}">
                    <a16:creationId xmlns:a16="http://schemas.microsoft.com/office/drawing/2014/main" id="{FD6F9854-1A1F-4BAB-9F6E-DA0D66DCA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63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7" name="Rectangle 489">
                <a:extLst>
                  <a:ext uri="{FF2B5EF4-FFF2-40B4-BE49-F238E27FC236}">
                    <a16:creationId xmlns:a16="http://schemas.microsoft.com/office/drawing/2014/main" id="{74F4DEAF-45E7-4654-8B48-6F981DDBA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70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8" name="Rectangle 490">
                <a:extLst>
                  <a:ext uri="{FF2B5EF4-FFF2-40B4-BE49-F238E27FC236}">
                    <a16:creationId xmlns:a16="http://schemas.microsoft.com/office/drawing/2014/main" id="{3B65E5B7-BD5C-4DC3-969E-3F05D674D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77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29" name="Rectangle 491">
                <a:extLst>
                  <a:ext uri="{FF2B5EF4-FFF2-40B4-BE49-F238E27FC236}">
                    <a16:creationId xmlns:a16="http://schemas.microsoft.com/office/drawing/2014/main" id="{997549CB-538E-4E75-87CB-D917E31C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84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0" name="Rectangle 492">
                <a:extLst>
                  <a:ext uri="{FF2B5EF4-FFF2-40B4-BE49-F238E27FC236}">
                    <a16:creationId xmlns:a16="http://schemas.microsoft.com/office/drawing/2014/main" id="{874F1736-E19A-492D-9451-19C9AE95B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91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1" name="Rectangle 493">
                <a:extLst>
                  <a:ext uri="{FF2B5EF4-FFF2-40B4-BE49-F238E27FC236}">
                    <a16:creationId xmlns:a16="http://schemas.microsoft.com/office/drawing/2014/main" id="{08700904-0E10-4E57-A403-386D98A70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398"/>
                <a:ext cx="2370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2" name="Rectangle 494">
                <a:extLst>
                  <a:ext uri="{FF2B5EF4-FFF2-40B4-BE49-F238E27FC236}">
                    <a16:creationId xmlns:a16="http://schemas.microsoft.com/office/drawing/2014/main" id="{27A038CA-3E80-4F56-97EA-4FC461200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06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3" name="Rectangle 495">
                <a:extLst>
                  <a:ext uri="{FF2B5EF4-FFF2-40B4-BE49-F238E27FC236}">
                    <a16:creationId xmlns:a16="http://schemas.microsoft.com/office/drawing/2014/main" id="{E8F86396-C560-48DF-B482-E029911FB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13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4" name="Rectangle 496">
                <a:extLst>
                  <a:ext uri="{FF2B5EF4-FFF2-40B4-BE49-F238E27FC236}">
                    <a16:creationId xmlns:a16="http://schemas.microsoft.com/office/drawing/2014/main" id="{0DCC3DD0-680B-47D5-ABC1-6CA05B5E0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20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5" name="Rectangle 497">
                <a:extLst>
                  <a:ext uri="{FF2B5EF4-FFF2-40B4-BE49-F238E27FC236}">
                    <a16:creationId xmlns:a16="http://schemas.microsoft.com/office/drawing/2014/main" id="{74F2B580-AAB0-4C48-A82E-AF89652E8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27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6" name="Rectangle 498">
                <a:extLst>
                  <a:ext uri="{FF2B5EF4-FFF2-40B4-BE49-F238E27FC236}">
                    <a16:creationId xmlns:a16="http://schemas.microsoft.com/office/drawing/2014/main" id="{6E47D060-BBAC-4B69-89FC-471F860A6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34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7" name="Rectangle 499">
                <a:extLst>
                  <a:ext uri="{FF2B5EF4-FFF2-40B4-BE49-F238E27FC236}">
                    <a16:creationId xmlns:a16="http://schemas.microsoft.com/office/drawing/2014/main" id="{B5B46F74-31B7-41F0-BC01-467C14A9F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41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8" name="Rectangle 500">
                <a:extLst>
                  <a:ext uri="{FF2B5EF4-FFF2-40B4-BE49-F238E27FC236}">
                    <a16:creationId xmlns:a16="http://schemas.microsoft.com/office/drawing/2014/main" id="{1E1391A0-2722-4A9C-A70B-388541ED5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48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39" name="Rectangle 501">
                <a:extLst>
                  <a:ext uri="{FF2B5EF4-FFF2-40B4-BE49-F238E27FC236}">
                    <a16:creationId xmlns:a16="http://schemas.microsoft.com/office/drawing/2014/main" id="{BFD34A16-A3C3-4C48-9224-73F7B5DE5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55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0" name="Rectangle 502">
                <a:extLst>
                  <a:ext uri="{FF2B5EF4-FFF2-40B4-BE49-F238E27FC236}">
                    <a16:creationId xmlns:a16="http://schemas.microsoft.com/office/drawing/2014/main" id="{DBABB4C8-28F1-4101-8326-162815431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62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1" name="Rectangle 503">
                <a:extLst>
                  <a:ext uri="{FF2B5EF4-FFF2-40B4-BE49-F238E27FC236}">
                    <a16:creationId xmlns:a16="http://schemas.microsoft.com/office/drawing/2014/main" id="{879ECA2A-AA61-45FD-957C-8BDF34FF0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69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2" name="Rectangle 504">
                <a:extLst>
                  <a:ext uri="{FF2B5EF4-FFF2-40B4-BE49-F238E27FC236}">
                    <a16:creationId xmlns:a16="http://schemas.microsoft.com/office/drawing/2014/main" id="{D5030F78-6D40-413E-A529-DE5D52687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76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3" name="Rectangle 505">
                <a:extLst>
                  <a:ext uri="{FF2B5EF4-FFF2-40B4-BE49-F238E27FC236}">
                    <a16:creationId xmlns:a16="http://schemas.microsoft.com/office/drawing/2014/main" id="{0C131688-78AC-45FF-81E1-6EA340E3B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83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4" name="Rectangle 506">
                <a:extLst>
                  <a:ext uri="{FF2B5EF4-FFF2-40B4-BE49-F238E27FC236}">
                    <a16:creationId xmlns:a16="http://schemas.microsoft.com/office/drawing/2014/main" id="{350A5344-3B93-4E2D-ACCC-B537F9AA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90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5" name="Rectangle 507">
                <a:extLst>
                  <a:ext uri="{FF2B5EF4-FFF2-40B4-BE49-F238E27FC236}">
                    <a16:creationId xmlns:a16="http://schemas.microsoft.com/office/drawing/2014/main" id="{4AAC82D1-B44F-4777-885B-555E2296F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497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6" name="Rectangle 508">
                <a:extLst>
                  <a:ext uri="{FF2B5EF4-FFF2-40B4-BE49-F238E27FC236}">
                    <a16:creationId xmlns:a16="http://schemas.microsoft.com/office/drawing/2014/main" id="{B9A49B74-A7E6-4046-AD2D-8A0675457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04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7" name="Rectangle 509">
                <a:extLst>
                  <a:ext uri="{FF2B5EF4-FFF2-40B4-BE49-F238E27FC236}">
                    <a16:creationId xmlns:a16="http://schemas.microsoft.com/office/drawing/2014/main" id="{13802EF6-9025-41DC-B95F-4A70A99C4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11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8" name="Rectangle 510">
                <a:extLst>
                  <a:ext uri="{FF2B5EF4-FFF2-40B4-BE49-F238E27FC236}">
                    <a16:creationId xmlns:a16="http://schemas.microsoft.com/office/drawing/2014/main" id="{72EC8E36-48C4-43DC-A023-A62272723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18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49" name="Rectangle 511">
                <a:extLst>
                  <a:ext uri="{FF2B5EF4-FFF2-40B4-BE49-F238E27FC236}">
                    <a16:creationId xmlns:a16="http://schemas.microsoft.com/office/drawing/2014/main" id="{59E9445C-395A-4687-B37E-419B3C81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25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0" name="Rectangle 512">
                <a:extLst>
                  <a:ext uri="{FF2B5EF4-FFF2-40B4-BE49-F238E27FC236}">
                    <a16:creationId xmlns:a16="http://schemas.microsoft.com/office/drawing/2014/main" id="{0DC7FDC4-1367-4ABC-8BB8-DFDD24EE9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26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1" name="Rectangle 513">
                <a:extLst>
                  <a:ext uri="{FF2B5EF4-FFF2-40B4-BE49-F238E27FC236}">
                    <a16:creationId xmlns:a16="http://schemas.microsoft.com/office/drawing/2014/main" id="{88287272-8EBA-42EE-A5C5-1E4C9278F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33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2" name="Rectangle 514">
                <a:extLst>
                  <a:ext uri="{FF2B5EF4-FFF2-40B4-BE49-F238E27FC236}">
                    <a16:creationId xmlns:a16="http://schemas.microsoft.com/office/drawing/2014/main" id="{35D39502-1E54-4C57-ADD7-A6CE748B2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40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3" name="Rectangle 515">
                <a:extLst>
                  <a:ext uri="{FF2B5EF4-FFF2-40B4-BE49-F238E27FC236}">
                    <a16:creationId xmlns:a16="http://schemas.microsoft.com/office/drawing/2014/main" id="{E93A34C1-81F7-4AFD-ACC3-2006FB808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47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4" name="Rectangle 516">
                <a:extLst>
                  <a:ext uri="{FF2B5EF4-FFF2-40B4-BE49-F238E27FC236}">
                    <a16:creationId xmlns:a16="http://schemas.microsoft.com/office/drawing/2014/main" id="{A9F32E0D-C039-4D6E-BEFF-CCDA9F07A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54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5" name="Rectangle 517">
                <a:extLst>
                  <a:ext uri="{FF2B5EF4-FFF2-40B4-BE49-F238E27FC236}">
                    <a16:creationId xmlns:a16="http://schemas.microsoft.com/office/drawing/2014/main" id="{608248C4-5F12-41FF-A572-A334F9FAF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61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6" name="Rectangle 518">
                <a:extLst>
                  <a:ext uri="{FF2B5EF4-FFF2-40B4-BE49-F238E27FC236}">
                    <a16:creationId xmlns:a16="http://schemas.microsoft.com/office/drawing/2014/main" id="{B1819758-BF63-431E-BEB4-2C83BE2EF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68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7" name="Rectangle 519">
                <a:extLst>
                  <a:ext uri="{FF2B5EF4-FFF2-40B4-BE49-F238E27FC236}">
                    <a16:creationId xmlns:a16="http://schemas.microsoft.com/office/drawing/2014/main" id="{A2CEA917-9B48-4C04-9F4D-B7899823C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75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8" name="Rectangle 520">
                <a:extLst>
                  <a:ext uri="{FF2B5EF4-FFF2-40B4-BE49-F238E27FC236}">
                    <a16:creationId xmlns:a16="http://schemas.microsoft.com/office/drawing/2014/main" id="{BDFC38E3-C12B-405A-9DFE-3931B08CB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82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59" name="Rectangle 521">
                <a:extLst>
                  <a:ext uri="{FF2B5EF4-FFF2-40B4-BE49-F238E27FC236}">
                    <a16:creationId xmlns:a16="http://schemas.microsoft.com/office/drawing/2014/main" id="{F024C26C-B0F0-4B04-BFC0-08979E642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89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0" name="Rectangle 522">
                <a:extLst>
                  <a:ext uri="{FF2B5EF4-FFF2-40B4-BE49-F238E27FC236}">
                    <a16:creationId xmlns:a16="http://schemas.microsoft.com/office/drawing/2014/main" id="{BBF6D998-439C-4C02-9B14-394FD56AA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96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1" name="Rectangle 523">
                <a:extLst>
                  <a:ext uri="{FF2B5EF4-FFF2-40B4-BE49-F238E27FC236}">
                    <a16:creationId xmlns:a16="http://schemas.microsoft.com/office/drawing/2014/main" id="{11238D02-17EE-4205-AB0D-73D958424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04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2" name="Rectangle 524">
                <a:extLst>
                  <a:ext uri="{FF2B5EF4-FFF2-40B4-BE49-F238E27FC236}">
                    <a16:creationId xmlns:a16="http://schemas.microsoft.com/office/drawing/2014/main" id="{8AFEE7BE-3EC4-48C6-ACDE-2E7D1BCF0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11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3" name="Rectangle 525">
                <a:extLst>
                  <a:ext uri="{FF2B5EF4-FFF2-40B4-BE49-F238E27FC236}">
                    <a16:creationId xmlns:a16="http://schemas.microsoft.com/office/drawing/2014/main" id="{61A04A9F-11C5-416E-8755-B6706D961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18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4" name="Rectangle 526">
                <a:extLst>
                  <a:ext uri="{FF2B5EF4-FFF2-40B4-BE49-F238E27FC236}">
                    <a16:creationId xmlns:a16="http://schemas.microsoft.com/office/drawing/2014/main" id="{3566EBC0-6030-42F5-85E3-686F02984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25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5" name="Rectangle 527">
                <a:extLst>
                  <a:ext uri="{FF2B5EF4-FFF2-40B4-BE49-F238E27FC236}">
                    <a16:creationId xmlns:a16="http://schemas.microsoft.com/office/drawing/2014/main" id="{EFFB729F-F0E3-4E50-9531-CB36A6CCF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32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6" name="Rectangle 528">
                <a:extLst>
                  <a:ext uri="{FF2B5EF4-FFF2-40B4-BE49-F238E27FC236}">
                    <a16:creationId xmlns:a16="http://schemas.microsoft.com/office/drawing/2014/main" id="{401649C2-8992-4FD7-BB9F-CB8ACB40E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39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7" name="Rectangle 529">
                <a:extLst>
                  <a:ext uri="{FF2B5EF4-FFF2-40B4-BE49-F238E27FC236}">
                    <a16:creationId xmlns:a16="http://schemas.microsoft.com/office/drawing/2014/main" id="{1005ADF1-B19C-426D-9D77-481F8E9A2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46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8" name="Rectangle 530">
                <a:extLst>
                  <a:ext uri="{FF2B5EF4-FFF2-40B4-BE49-F238E27FC236}">
                    <a16:creationId xmlns:a16="http://schemas.microsoft.com/office/drawing/2014/main" id="{6B229EFE-E71E-43B8-911E-FDD3F6AE2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53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69" name="Rectangle 531">
                <a:extLst>
                  <a:ext uri="{FF2B5EF4-FFF2-40B4-BE49-F238E27FC236}">
                    <a16:creationId xmlns:a16="http://schemas.microsoft.com/office/drawing/2014/main" id="{9220496F-B4A1-4C53-AEE4-5688D605F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60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0" name="Rectangle 532">
                <a:extLst>
                  <a:ext uri="{FF2B5EF4-FFF2-40B4-BE49-F238E27FC236}">
                    <a16:creationId xmlns:a16="http://schemas.microsoft.com/office/drawing/2014/main" id="{641B4D11-436E-4887-AC6F-AFEB8E7C0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67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1" name="Rectangle 533">
                <a:extLst>
                  <a:ext uri="{FF2B5EF4-FFF2-40B4-BE49-F238E27FC236}">
                    <a16:creationId xmlns:a16="http://schemas.microsoft.com/office/drawing/2014/main" id="{677BBAD4-7D6A-4C60-8985-E7D6C6510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74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2" name="Rectangle 534">
                <a:extLst>
                  <a:ext uri="{FF2B5EF4-FFF2-40B4-BE49-F238E27FC236}">
                    <a16:creationId xmlns:a16="http://schemas.microsoft.com/office/drawing/2014/main" id="{06C2178F-B383-4F30-83FB-F46D1A277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81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3" name="Rectangle 535">
                <a:extLst>
                  <a:ext uri="{FF2B5EF4-FFF2-40B4-BE49-F238E27FC236}">
                    <a16:creationId xmlns:a16="http://schemas.microsoft.com/office/drawing/2014/main" id="{F1A8D6B8-973D-4A6A-95AD-D43598D3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88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4" name="Rectangle 536">
                <a:extLst>
                  <a:ext uri="{FF2B5EF4-FFF2-40B4-BE49-F238E27FC236}">
                    <a16:creationId xmlns:a16="http://schemas.microsoft.com/office/drawing/2014/main" id="{44B27910-A2D9-439B-8AE5-896C2AF10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95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5" name="Rectangle 537">
                <a:extLst>
                  <a:ext uri="{FF2B5EF4-FFF2-40B4-BE49-F238E27FC236}">
                    <a16:creationId xmlns:a16="http://schemas.microsoft.com/office/drawing/2014/main" id="{B7768172-4B07-4F52-9FF0-C823F2C9D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02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6" name="Rectangle 538">
                <a:extLst>
                  <a:ext uri="{FF2B5EF4-FFF2-40B4-BE49-F238E27FC236}">
                    <a16:creationId xmlns:a16="http://schemas.microsoft.com/office/drawing/2014/main" id="{C1D9D589-E45B-421D-89D6-256788021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09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7" name="Rectangle 539">
                <a:extLst>
                  <a:ext uri="{FF2B5EF4-FFF2-40B4-BE49-F238E27FC236}">
                    <a16:creationId xmlns:a16="http://schemas.microsoft.com/office/drawing/2014/main" id="{2E6983FA-90B0-4F96-A6F2-877241627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16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8" name="Rectangle 540">
                <a:extLst>
                  <a:ext uri="{FF2B5EF4-FFF2-40B4-BE49-F238E27FC236}">
                    <a16:creationId xmlns:a16="http://schemas.microsoft.com/office/drawing/2014/main" id="{3DEC75C1-0C96-43DB-8F43-E27BF4455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23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79" name="Rectangle 541">
                <a:extLst>
                  <a:ext uri="{FF2B5EF4-FFF2-40B4-BE49-F238E27FC236}">
                    <a16:creationId xmlns:a16="http://schemas.microsoft.com/office/drawing/2014/main" id="{37D0FAAC-8066-4AF8-90E8-E70A8CDB5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30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0" name="Rectangle 542">
                <a:extLst>
                  <a:ext uri="{FF2B5EF4-FFF2-40B4-BE49-F238E27FC236}">
                    <a16:creationId xmlns:a16="http://schemas.microsoft.com/office/drawing/2014/main" id="{7E1185F4-801E-4CA2-BF0A-13623C1C8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37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1" name="Rectangle 543">
                <a:extLst>
                  <a:ext uri="{FF2B5EF4-FFF2-40B4-BE49-F238E27FC236}">
                    <a16:creationId xmlns:a16="http://schemas.microsoft.com/office/drawing/2014/main" id="{77F2680A-19A9-4F62-B0D8-7308F0CEB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29"/>
                <a:ext cx="2877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2" name="Rectangle 544">
                <a:extLst>
                  <a:ext uri="{FF2B5EF4-FFF2-40B4-BE49-F238E27FC236}">
                    <a16:creationId xmlns:a16="http://schemas.microsoft.com/office/drawing/2014/main" id="{438C076C-2D0D-4143-981E-39BC64919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26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3" name="Rectangle 545">
                <a:extLst>
                  <a:ext uri="{FF2B5EF4-FFF2-40B4-BE49-F238E27FC236}">
                    <a16:creationId xmlns:a16="http://schemas.microsoft.com/office/drawing/2014/main" id="{7A7E1322-57C8-4DCE-8A9A-0547CA3FE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33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4" name="Rectangle 546">
                <a:extLst>
                  <a:ext uri="{FF2B5EF4-FFF2-40B4-BE49-F238E27FC236}">
                    <a16:creationId xmlns:a16="http://schemas.microsoft.com/office/drawing/2014/main" id="{7D1D89B8-468E-4943-BE0B-6A9E49BED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40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5" name="Rectangle 547">
                <a:extLst>
                  <a:ext uri="{FF2B5EF4-FFF2-40B4-BE49-F238E27FC236}">
                    <a16:creationId xmlns:a16="http://schemas.microsoft.com/office/drawing/2014/main" id="{A04EDBB9-4CAB-4F32-9C51-5232AA750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47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6" name="Rectangle 548">
                <a:extLst>
                  <a:ext uri="{FF2B5EF4-FFF2-40B4-BE49-F238E27FC236}">
                    <a16:creationId xmlns:a16="http://schemas.microsoft.com/office/drawing/2014/main" id="{13706918-846B-4263-B267-8F02DD1DE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54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7" name="Rectangle 549">
                <a:extLst>
                  <a:ext uri="{FF2B5EF4-FFF2-40B4-BE49-F238E27FC236}">
                    <a16:creationId xmlns:a16="http://schemas.microsoft.com/office/drawing/2014/main" id="{E3573CF2-8AB6-44AD-9867-04F6D827F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61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8" name="Rectangle 550">
                <a:extLst>
                  <a:ext uri="{FF2B5EF4-FFF2-40B4-BE49-F238E27FC236}">
                    <a16:creationId xmlns:a16="http://schemas.microsoft.com/office/drawing/2014/main" id="{CF66DA59-F6EB-4337-810D-2C1DF54EE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68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89" name="Rectangle 551">
                <a:extLst>
                  <a:ext uri="{FF2B5EF4-FFF2-40B4-BE49-F238E27FC236}">
                    <a16:creationId xmlns:a16="http://schemas.microsoft.com/office/drawing/2014/main" id="{792A6BDA-09D2-49D1-BBF0-BD87DA839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75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0" name="Rectangle 552">
                <a:extLst>
                  <a:ext uri="{FF2B5EF4-FFF2-40B4-BE49-F238E27FC236}">
                    <a16:creationId xmlns:a16="http://schemas.microsoft.com/office/drawing/2014/main" id="{AF2263F4-2953-42E7-A3FE-BE8FD1052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82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1" name="Rectangle 553">
                <a:extLst>
                  <a:ext uri="{FF2B5EF4-FFF2-40B4-BE49-F238E27FC236}">
                    <a16:creationId xmlns:a16="http://schemas.microsoft.com/office/drawing/2014/main" id="{0890C7BF-1FEE-48B1-B53E-60A63575C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89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2" name="Rectangle 554">
                <a:extLst>
                  <a:ext uri="{FF2B5EF4-FFF2-40B4-BE49-F238E27FC236}">
                    <a16:creationId xmlns:a16="http://schemas.microsoft.com/office/drawing/2014/main" id="{110DC4F4-7654-4C76-B199-61E56597E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596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3" name="Rectangle 555">
                <a:extLst>
                  <a:ext uri="{FF2B5EF4-FFF2-40B4-BE49-F238E27FC236}">
                    <a16:creationId xmlns:a16="http://schemas.microsoft.com/office/drawing/2014/main" id="{11034C08-632E-481D-9F6D-911731752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04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4" name="Rectangle 556">
                <a:extLst>
                  <a:ext uri="{FF2B5EF4-FFF2-40B4-BE49-F238E27FC236}">
                    <a16:creationId xmlns:a16="http://schemas.microsoft.com/office/drawing/2014/main" id="{E6DBFCFA-1EFB-459A-88DF-56F72ECAF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11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5" name="Rectangle 557">
                <a:extLst>
                  <a:ext uri="{FF2B5EF4-FFF2-40B4-BE49-F238E27FC236}">
                    <a16:creationId xmlns:a16="http://schemas.microsoft.com/office/drawing/2014/main" id="{B18C51C8-3DC8-4631-B0D1-4A7BA7E5F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18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6" name="Rectangle 558">
                <a:extLst>
                  <a:ext uri="{FF2B5EF4-FFF2-40B4-BE49-F238E27FC236}">
                    <a16:creationId xmlns:a16="http://schemas.microsoft.com/office/drawing/2014/main" id="{4402654B-D6D9-4B4A-9DB3-D0CFEA59F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25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7" name="Rectangle 559">
                <a:extLst>
                  <a:ext uri="{FF2B5EF4-FFF2-40B4-BE49-F238E27FC236}">
                    <a16:creationId xmlns:a16="http://schemas.microsoft.com/office/drawing/2014/main" id="{7A725742-6284-49F6-BC95-F71CD5C15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32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8" name="Rectangle 560">
                <a:extLst>
                  <a:ext uri="{FF2B5EF4-FFF2-40B4-BE49-F238E27FC236}">
                    <a16:creationId xmlns:a16="http://schemas.microsoft.com/office/drawing/2014/main" id="{71E70E4C-4230-402F-B089-9A7B1EF45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39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899" name="Rectangle 561">
                <a:extLst>
                  <a:ext uri="{FF2B5EF4-FFF2-40B4-BE49-F238E27FC236}">
                    <a16:creationId xmlns:a16="http://schemas.microsoft.com/office/drawing/2014/main" id="{2A4FC7A5-D8B1-45A6-9C53-C1E879AFA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46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0" name="Rectangle 562">
                <a:extLst>
                  <a:ext uri="{FF2B5EF4-FFF2-40B4-BE49-F238E27FC236}">
                    <a16:creationId xmlns:a16="http://schemas.microsoft.com/office/drawing/2014/main" id="{3A1E1C0D-992E-4B28-8A11-DD3BB4D38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53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1" name="Rectangle 563">
                <a:extLst>
                  <a:ext uri="{FF2B5EF4-FFF2-40B4-BE49-F238E27FC236}">
                    <a16:creationId xmlns:a16="http://schemas.microsoft.com/office/drawing/2014/main" id="{20C3000D-DB44-4077-BB33-9BAEA8361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60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2" name="Rectangle 564">
                <a:extLst>
                  <a:ext uri="{FF2B5EF4-FFF2-40B4-BE49-F238E27FC236}">
                    <a16:creationId xmlns:a16="http://schemas.microsoft.com/office/drawing/2014/main" id="{90D9EE5C-61FD-4534-8EAB-F76E0F8B4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67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3" name="Rectangle 565">
                <a:extLst>
                  <a:ext uri="{FF2B5EF4-FFF2-40B4-BE49-F238E27FC236}">
                    <a16:creationId xmlns:a16="http://schemas.microsoft.com/office/drawing/2014/main" id="{28C1E22D-D222-4C47-99F5-4BD7DAA3E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74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4" name="Rectangle 566">
                <a:extLst>
                  <a:ext uri="{FF2B5EF4-FFF2-40B4-BE49-F238E27FC236}">
                    <a16:creationId xmlns:a16="http://schemas.microsoft.com/office/drawing/2014/main" id="{EF073BE7-0769-4FF0-B8B5-F6A90C1EE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81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5" name="Rectangle 567">
                <a:extLst>
                  <a:ext uri="{FF2B5EF4-FFF2-40B4-BE49-F238E27FC236}">
                    <a16:creationId xmlns:a16="http://schemas.microsoft.com/office/drawing/2014/main" id="{A4738DAA-2D7D-44F4-B9D4-DA0A9FBBE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88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6" name="Rectangle 568">
                <a:extLst>
                  <a:ext uri="{FF2B5EF4-FFF2-40B4-BE49-F238E27FC236}">
                    <a16:creationId xmlns:a16="http://schemas.microsoft.com/office/drawing/2014/main" id="{52EB0B79-08F6-4FE3-82A7-4DF5F8829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695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7" name="Rectangle 569">
                <a:extLst>
                  <a:ext uri="{FF2B5EF4-FFF2-40B4-BE49-F238E27FC236}">
                    <a16:creationId xmlns:a16="http://schemas.microsoft.com/office/drawing/2014/main" id="{608D0A7A-7AED-4CDE-9163-9F548A54C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02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8" name="Rectangle 570">
                <a:extLst>
                  <a:ext uri="{FF2B5EF4-FFF2-40B4-BE49-F238E27FC236}">
                    <a16:creationId xmlns:a16="http://schemas.microsoft.com/office/drawing/2014/main" id="{64C0FD88-4383-41CD-AFB9-ABA8940CB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09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09" name="Rectangle 571">
                <a:extLst>
                  <a:ext uri="{FF2B5EF4-FFF2-40B4-BE49-F238E27FC236}">
                    <a16:creationId xmlns:a16="http://schemas.microsoft.com/office/drawing/2014/main" id="{014FDAE9-A2B8-4479-84CF-F51FC6A76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16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0" name="Rectangle 572">
                <a:extLst>
                  <a:ext uri="{FF2B5EF4-FFF2-40B4-BE49-F238E27FC236}">
                    <a16:creationId xmlns:a16="http://schemas.microsoft.com/office/drawing/2014/main" id="{15114680-9574-4663-ACC6-242149040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23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1" name="Rectangle 573">
                <a:extLst>
                  <a:ext uri="{FF2B5EF4-FFF2-40B4-BE49-F238E27FC236}">
                    <a16:creationId xmlns:a16="http://schemas.microsoft.com/office/drawing/2014/main" id="{E9496400-CE2E-4ADB-91A3-4A7798C46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30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2" name="Rectangle 574">
                <a:extLst>
                  <a:ext uri="{FF2B5EF4-FFF2-40B4-BE49-F238E27FC236}">
                    <a16:creationId xmlns:a16="http://schemas.microsoft.com/office/drawing/2014/main" id="{725F50C9-A645-4333-A481-EF5E20C96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37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3" name="Rectangle 575">
                <a:extLst>
                  <a:ext uri="{FF2B5EF4-FFF2-40B4-BE49-F238E27FC236}">
                    <a16:creationId xmlns:a16="http://schemas.microsoft.com/office/drawing/2014/main" id="{312781F6-1015-4457-B58A-3382D0E4B0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26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4" name="Rectangle 576">
                <a:extLst>
                  <a:ext uri="{FF2B5EF4-FFF2-40B4-BE49-F238E27FC236}">
                    <a16:creationId xmlns:a16="http://schemas.microsoft.com/office/drawing/2014/main" id="{1152FA83-1CB6-4E51-9783-21CEC01A5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33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5" name="Rectangle 577">
                <a:extLst>
                  <a:ext uri="{FF2B5EF4-FFF2-40B4-BE49-F238E27FC236}">
                    <a16:creationId xmlns:a16="http://schemas.microsoft.com/office/drawing/2014/main" id="{B5E1777D-2A08-4335-A4F4-51D06D794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40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6" name="Rectangle 578">
                <a:extLst>
                  <a:ext uri="{FF2B5EF4-FFF2-40B4-BE49-F238E27FC236}">
                    <a16:creationId xmlns:a16="http://schemas.microsoft.com/office/drawing/2014/main" id="{7A70E8CC-21DE-485B-A470-60D443115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47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7" name="Rectangle 579">
                <a:extLst>
                  <a:ext uri="{FF2B5EF4-FFF2-40B4-BE49-F238E27FC236}">
                    <a16:creationId xmlns:a16="http://schemas.microsoft.com/office/drawing/2014/main" id="{A4AD3637-682C-4935-8BAD-23CB0D0B5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54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8" name="Rectangle 580">
                <a:extLst>
                  <a:ext uri="{FF2B5EF4-FFF2-40B4-BE49-F238E27FC236}">
                    <a16:creationId xmlns:a16="http://schemas.microsoft.com/office/drawing/2014/main" id="{917F0AAF-DF93-433A-B839-0EC153ADC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61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19" name="Rectangle 581">
                <a:extLst>
                  <a:ext uri="{FF2B5EF4-FFF2-40B4-BE49-F238E27FC236}">
                    <a16:creationId xmlns:a16="http://schemas.microsoft.com/office/drawing/2014/main" id="{89C5B98D-2F2A-49E1-95B7-F8903372F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68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0" name="Rectangle 582">
                <a:extLst>
                  <a:ext uri="{FF2B5EF4-FFF2-40B4-BE49-F238E27FC236}">
                    <a16:creationId xmlns:a16="http://schemas.microsoft.com/office/drawing/2014/main" id="{6F872535-D43F-486B-B761-72D3AA82F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75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1" name="Rectangle 583">
                <a:extLst>
                  <a:ext uri="{FF2B5EF4-FFF2-40B4-BE49-F238E27FC236}">
                    <a16:creationId xmlns:a16="http://schemas.microsoft.com/office/drawing/2014/main" id="{E323328E-CF9F-4328-B55D-5DAB6D760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82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2" name="Rectangle 584">
                <a:extLst>
                  <a:ext uri="{FF2B5EF4-FFF2-40B4-BE49-F238E27FC236}">
                    <a16:creationId xmlns:a16="http://schemas.microsoft.com/office/drawing/2014/main" id="{E3974EBE-5148-4C7B-8CEF-AF38C18FC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89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3" name="Rectangle 585">
                <a:extLst>
                  <a:ext uri="{FF2B5EF4-FFF2-40B4-BE49-F238E27FC236}">
                    <a16:creationId xmlns:a16="http://schemas.microsoft.com/office/drawing/2014/main" id="{509F8A22-F0DF-4D08-8BC4-9F45924304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96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4" name="Rectangle 586">
                <a:extLst>
                  <a:ext uri="{FF2B5EF4-FFF2-40B4-BE49-F238E27FC236}">
                    <a16:creationId xmlns:a16="http://schemas.microsoft.com/office/drawing/2014/main" id="{75A8AB32-ECF0-4A7F-AA2D-98F9FAC23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04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5" name="Rectangle 587">
                <a:extLst>
                  <a:ext uri="{FF2B5EF4-FFF2-40B4-BE49-F238E27FC236}">
                    <a16:creationId xmlns:a16="http://schemas.microsoft.com/office/drawing/2014/main" id="{54B6C14A-D8D7-4349-9F6F-A9713CEA6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11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6" name="Rectangle 588">
                <a:extLst>
                  <a:ext uri="{FF2B5EF4-FFF2-40B4-BE49-F238E27FC236}">
                    <a16:creationId xmlns:a16="http://schemas.microsoft.com/office/drawing/2014/main" id="{C926A42A-97AF-49D3-90E1-A50FF0B89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18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7" name="Rectangle 589">
                <a:extLst>
                  <a:ext uri="{FF2B5EF4-FFF2-40B4-BE49-F238E27FC236}">
                    <a16:creationId xmlns:a16="http://schemas.microsoft.com/office/drawing/2014/main" id="{F3281CBE-D189-42FF-BF49-27C740351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25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8" name="Rectangle 590">
                <a:extLst>
                  <a:ext uri="{FF2B5EF4-FFF2-40B4-BE49-F238E27FC236}">
                    <a16:creationId xmlns:a16="http://schemas.microsoft.com/office/drawing/2014/main" id="{AA55CEFF-4B22-43B3-BB60-4F056DB16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32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29" name="Rectangle 591">
                <a:extLst>
                  <a:ext uri="{FF2B5EF4-FFF2-40B4-BE49-F238E27FC236}">
                    <a16:creationId xmlns:a16="http://schemas.microsoft.com/office/drawing/2014/main" id="{947AFD92-D6FC-4044-91B4-64E5CEC2B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39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0" name="Rectangle 592">
                <a:extLst>
                  <a:ext uri="{FF2B5EF4-FFF2-40B4-BE49-F238E27FC236}">
                    <a16:creationId xmlns:a16="http://schemas.microsoft.com/office/drawing/2014/main" id="{79395287-52CF-4ABD-8C40-98E50BB47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46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1" name="Rectangle 593">
                <a:extLst>
                  <a:ext uri="{FF2B5EF4-FFF2-40B4-BE49-F238E27FC236}">
                    <a16:creationId xmlns:a16="http://schemas.microsoft.com/office/drawing/2014/main" id="{13AC3AF9-427F-4130-9379-73C8D40C9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53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2" name="Rectangle 594">
                <a:extLst>
                  <a:ext uri="{FF2B5EF4-FFF2-40B4-BE49-F238E27FC236}">
                    <a16:creationId xmlns:a16="http://schemas.microsoft.com/office/drawing/2014/main" id="{BB5AC901-F6C0-449A-8CF2-DC7B444C1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60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3" name="Rectangle 595">
                <a:extLst>
                  <a:ext uri="{FF2B5EF4-FFF2-40B4-BE49-F238E27FC236}">
                    <a16:creationId xmlns:a16="http://schemas.microsoft.com/office/drawing/2014/main" id="{1A7DC7DA-599B-40FC-953B-7B9099110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67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4" name="Rectangle 596">
                <a:extLst>
                  <a:ext uri="{FF2B5EF4-FFF2-40B4-BE49-F238E27FC236}">
                    <a16:creationId xmlns:a16="http://schemas.microsoft.com/office/drawing/2014/main" id="{C70AA79B-3168-4250-9714-439C3B7A0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74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5" name="Rectangle 597">
                <a:extLst>
                  <a:ext uri="{FF2B5EF4-FFF2-40B4-BE49-F238E27FC236}">
                    <a16:creationId xmlns:a16="http://schemas.microsoft.com/office/drawing/2014/main" id="{687A7D26-E0FF-44ED-9F12-6958D7295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81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6" name="Rectangle 598">
                <a:extLst>
                  <a:ext uri="{FF2B5EF4-FFF2-40B4-BE49-F238E27FC236}">
                    <a16:creationId xmlns:a16="http://schemas.microsoft.com/office/drawing/2014/main" id="{29BFAB8A-35DF-409A-844A-7485216D3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88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7" name="Rectangle 599">
                <a:extLst>
                  <a:ext uri="{FF2B5EF4-FFF2-40B4-BE49-F238E27FC236}">
                    <a16:creationId xmlns:a16="http://schemas.microsoft.com/office/drawing/2014/main" id="{20580D05-B6E3-4D88-8E89-B7599F68B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95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8" name="Rectangle 600">
                <a:extLst>
                  <a:ext uri="{FF2B5EF4-FFF2-40B4-BE49-F238E27FC236}">
                    <a16:creationId xmlns:a16="http://schemas.microsoft.com/office/drawing/2014/main" id="{F6B7A646-BDC1-43B3-BCBB-A8A950774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02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39" name="Rectangle 601">
                <a:extLst>
                  <a:ext uri="{FF2B5EF4-FFF2-40B4-BE49-F238E27FC236}">
                    <a16:creationId xmlns:a16="http://schemas.microsoft.com/office/drawing/2014/main" id="{62A30876-164A-403F-A8B5-A9865E58F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09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0" name="Rectangle 602">
                <a:extLst>
                  <a:ext uri="{FF2B5EF4-FFF2-40B4-BE49-F238E27FC236}">
                    <a16:creationId xmlns:a16="http://schemas.microsoft.com/office/drawing/2014/main" id="{D920601E-F935-42E0-BE04-4046FAF71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16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1" name="Rectangle 603">
                <a:extLst>
                  <a:ext uri="{FF2B5EF4-FFF2-40B4-BE49-F238E27FC236}">
                    <a16:creationId xmlns:a16="http://schemas.microsoft.com/office/drawing/2014/main" id="{7616A568-5132-4A09-8B17-FFA21E569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23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2" name="Rectangle 604">
                <a:extLst>
                  <a:ext uri="{FF2B5EF4-FFF2-40B4-BE49-F238E27FC236}">
                    <a16:creationId xmlns:a16="http://schemas.microsoft.com/office/drawing/2014/main" id="{85F8A4E2-EFFF-42D9-A082-214A6FEB2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30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3" name="Rectangle 605">
                <a:extLst>
                  <a:ext uri="{FF2B5EF4-FFF2-40B4-BE49-F238E27FC236}">
                    <a16:creationId xmlns:a16="http://schemas.microsoft.com/office/drawing/2014/main" id="{4661324E-8C46-4136-8EA2-B6627F6C4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37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4" name="Rectangle 606">
                <a:extLst>
                  <a:ext uri="{FF2B5EF4-FFF2-40B4-BE49-F238E27FC236}">
                    <a16:creationId xmlns:a16="http://schemas.microsoft.com/office/drawing/2014/main" id="{045071A6-642E-42E1-8DAB-606B66FE0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29"/>
                <a:ext cx="2370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945" name="Rectangle 607">
                <a:extLst>
                  <a:ext uri="{FF2B5EF4-FFF2-40B4-BE49-F238E27FC236}">
                    <a16:creationId xmlns:a16="http://schemas.microsoft.com/office/drawing/2014/main" id="{C8783383-CDB2-4CA4-ABB2-5F20F7061B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26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297" name="Group 608">
              <a:extLst>
                <a:ext uri="{FF2B5EF4-FFF2-40B4-BE49-F238E27FC236}">
                  <a16:creationId xmlns:a16="http://schemas.microsoft.com/office/drawing/2014/main" id="{9CFAF6CA-2733-4954-AE83-CF6C2C0D69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1533"/>
              <a:ext cx="5247" cy="633"/>
              <a:chOff x="278" y="1533"/>
              <a:chExt cx="5247" cy="633"/>
            </a:xfrm>
          </p:grpSpPr>
          <p:sp>
            <p:nvSpPr>
              <p:cNvPr id="55546" name="Rectangle 609">
                <a:extLst>
                  <a:ext uri="{FF2B5EF4-FFF2-40B4-BE49-F238E27FC236}">
                    <a16:creationId xmlns:a16="http://schemas.microsoft.com/office/drawing/2014/main" id="{2D7667F3-4A43-466A-997B-EF6FCDA11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33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7" name="Rectangle 610">
                <a:extLst>
                  <a:ext uri="{FF2B5EF4-FFF2-40B4-BE49-F238E27FC236}">
                    <a16:creationId xmlns:a16="http://schemas.microsoft.com/office/drawing/2014/main" id="{4C6ACB80-9A27-494E-9802-C648604FF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40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8" name="Rectangle 611">
                <a:extLst>
                  <a:ext uri="{FF2B5EF4-FFF2-40B4-BE49-F238E27FC236}">
                    <a16:creationId xmlns:a16="http://schemas.microsoft.com/office/drawing/2014/main" id="{16E3D97C-DE17-476A-9394-C74DAEA45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47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9" name="Rectangle 612">
                <a:extLst>
                  <a:ext uri="{FF2B5EF4-FFF2-40B4-BE49-F238E27FC236}">
                    <a16:creationId xmlns:a16="http://schemas.microsoft.com/office/drawing/2014/main" id="{3F44E968-00D8-40D9-A867-57E7BCD8A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54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0" name="Rectangle 613">
                <a:extLst>
                  <a:ext uri="{FF2B5EF4-FFF2-40B4-BE49-F238E27FC236}">
                    <a16:creationId xmlns:a16="http://schemas.microsoft.com/office/drawing/2014/main" id="{C91A1FA4-FE7A-4965-8FBB-4A794040F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61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1" name="Rectangle 614">
                <a:extLst>
                  <a:ext uri="{FF2B5EF4-FFF2-40B4-BE49-F238E27FC236}">
                    <a16:creationId xmlns:a16="http://schemas.microsoft.com/office/drawing/2014/main" id="{34F8E12E-3A57-40CD-925E-0340B2EBD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68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2" name="Rectangle 615">
                <a:extLst>
                  <a:ext uri="{FF2B5EF4-FFF2-40B4-BE49-F238E27FC236}">
                    <a16:creationId xmlns:a16="http://schemas.microsoft.com/office/drawing/2014/main" id="{6070B44B-D699-420E-BB1A-DD9D97FF1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75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3" name="Rectangle 616">
                <a:extLst>
                  <a:ext uri="{FF2B5EF4-FFF2-40B4-BE49-F238E27FC236}">
                    <a16:creationId xmlns:a16="http://schemas.microsoft.com/office/drawing/2014/main" id="{841136EA-CBB2-4D55-AF0C-FEFDF3E27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82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4" name="Rectangle 617">
                <a:extLst>
                  <a:ext uri="{FF2B5EF4-FFF2-40B4-BE49-F238E27FC236}">
                    <a16:creationId xmlns:a16="http://schemas.microsoft.com/office/drawing/2014/main" id="{660B2094-3C0D-408F-9A6C-4ECFCEA5F0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89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5" name="Rectangle 618">
                <a:extLst>
                  <a:ext uri="{FF2B5EF4-FFF2-40B4-BE49-F238E27FC236}">
                    <a16:creationId xmlns:a16="http://schemas.microsoft.com/office/drawing/2014/main" id="{BF0DE623-E7F0-4326-980B-757FF2DBF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596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6" name="Rectangle 619">
                <a:extLst>
                  <a:ext uri="{FF2B5EF4-FFF2-40B4-BE49-F238E27FC236}">
                    <a16:creationId xmlns:a16="http://schemas.microsoft.com/office/drawing/2014/main" id="{8B2505A0-B931-410C-96AE-0D866D364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04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7" name="Rectangle 620">
                <a:extLst>
                  <a:ext uri="{FF2B5EF4-FFF2-40B4-BE49-F238E27FC236}">
                    <a16:creationId xmlns:a16="http://schemas.microsoft.com/office/drawing/2014/main" id="{5A48BFD0-EECD-471C-A63D-E62E0EB7D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11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8" name="Rectangle 621">
                <a:extLst>
                  <a:ext uri="{FF2B5EF4-FFF2-40B4-BE49-F238E27FC236}">
                    <a16:creationId xmlns:a16="http://schemas.microsoft.com/office/drawing/2014/main" id="{EF28889D-E800-4DCF-ABE0-1CC5259DC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18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59" name="Rectangle 622">
                <a:extLst>
                  <a:ext uri="{FF2B5EF4-FFF2-40B4-BE49-F238E27FC236}">
                    <a16:creationId xmlns:a16="http://schemas.microsoft.com/office/drawing/2014/main" id="{0AC3210B-C97F-4801-B624-7D97D76A4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25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0" name="Rectangle 623">
                <a:extLst>
                  <a:ext uri="{FF2B5EF4-FFF2-40B4-BE49-F238E27FC236}">
                    <a16:creationId xmlns:a16="http://schemas.microsoft.com/office/drawing/2014/main" id="{A07E7FD2-9443-4498-8140-BBD01EE29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32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1" name="Rectangle 624">
                <a:extLst>
                  <a:ext uri="{FF2B5EF4-FFF2-40B4-BE49-F238E27FC236}">
                    <a16:creationId xmlns:a16="http://schemas.microsoft.com/office/drawing/2014/main" id="{58DA69C5-7A38-46E4-9EBB-E6FC1A7FA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39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2" name="Rectangle 625">
                <a:extLst>
                  <a:ext uri="{FF2B5EF4-FFF2-40B4-BE49-F238E27FC236}">
                    <a16:creationId xmlns:a16="http://schemas.microsoft.com/office/drawing/2014/main" id="{44252935-DABF-4C6B-BAE5-DDDD3888A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46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3" name="Rectangle 626">
                <a:extLst>
                  <a:ext uri="{FF2B5EF4-FFF2-40B4-BE49-F238E27FC236}">
                    <a16:creationId xmlns:a16="http://schemas.microsoft.com/office/drawing/2014/main" id="{A648A5C8-61E5-4073-B739-AEAA54B94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53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4" name="Rectangle 627">
                <a:extLst>
                  <a:ext uri="{FF2B5EF4-FFF2-40B4-BE49-F238E27FC236}">
                    <a16:creationId xmlns:a16="http://schemas.microsoft.com/office/drawing/2014/main" id="{5C1D2099-284D-43A4-A321-9533DC384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60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5" name="Rectangle 628">
                <a:extLst>
                  <a:ext uri="{FF2B5EF4-FFF2-40B4-BE49-F238E27FC236}">
                    <a16:creationId xmlns:a16="http://schemas.microsoft.com/office/drawing/2014/main" id="{F4DE5784-2EA3-45CA-B996-58F23CCC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67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6" name="Rectangle 629">
                <a:extLst>
                  <a:ext uri="{FF2B5EF4-FFF2-40B4-BE49-F238E27FC236}">
                    <a16:creationId xmlns:a16="http://schemas.microsoft.com/office/drawing/2014/main" id="{C06C0076-3E81-4CE5-96FB-137759F0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74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7" name="Rectangle 630">
                <a:extLst>
                  <a:ext uri="{FF2B5EF4-FFF2-40B4-BE49-F238E27FC236}">
                    <a16:creationId xmlns:a16="http://schemas.microsoft.com/office/drawing/2014/main" id="{4B907C71-1953-421C-B83B-5C98C8955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81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8" name="Rectangle 631">
                <a:extLst>
                  <a:ext uri="{FF2B5EF4-FFF2-40B4-BE49-F238E27FC236}">
                    <a16:creationId xmlns:a16="http://schemas.microsoft.com/office/drawing/2014/main" id="{51A55853-0A4A-4E0C-A6C1-F38B82CE4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88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69" name="Rectangle 632">
                <a:extLst>
                  <a:ext uri="{FF2B5EF4-FFF2-40B4-BE49-F238E27FC236}">
                    <a16:creationId xmlns:a16="http://schemas.microsoft.com/office/drawing/2014/main" id="{4E5C70E7-0192-4BCD-927C-D1FDD6669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695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0" name="Rectangle 633">
                <a:extLst>
                  <a:ext uri="{FF2B5EF4-FFF2-40B4-BE49-F238E27FC236}">
                    <a16:creationId xmlns:a16="http://schemas.microsoft.com/office/drawing/2014/main" id="{0E41B6AE-D28E-4390-853C-C72A602EA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02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1" name="Rectangle 634">
                <a:extLst>
                  <a:ext uri="{FF2B5EF4-FFF2-40B4-BE49-F238E27FC236}">
                    <a16:creationId xmlns:a16="http://schemas.microsoft.com/office/drawing/2014/main" id="{EB20732A-6B97-4110-AC76-9769A1B10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09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2" name="Rectangle 635">
                <a:extLst>
                  <a:ext uri="{FF2B5EF4-FFF2-40B4-BE49-F238E27FC236}">
                    <a16:creationId xmlns:a16="http://schemas.microsoft.com/office/drawing/2014/main" id="{BCDECAE7-C573-4DEA-A515-0B070ED5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16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3" name="Rectangle 636">
                <a:extLst>
                  <a:ext uri="{FF2B5EF4-FFF2-40B4-BE49-F238E27FC236}">
                    <a16:creationId xmlns:a16="http://schemas.microsoft.com/office/drawing/2014/main" id="{A8530AF0-48F2-4980-9B8C-506BD1B76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23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4" name="Rectangle 637">
                <a:extLst>
                  <a:ext uri="{FF2B5EF4-FFF2-40B4-BE49-F238E27FC236}">
                    <a16:creationId xmlns:a16="http://schemas.microsoft.com/office/drawing/2014/main" id="{C4655722-4EA2-443E-BE86-14FCE39B6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30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5" name="Rectangle 638">
                <a:extLst>
                  <a:ext uri="{FF2B5EF4-FFF2-40B4-BE49-F238E27FC236}">
                    <a16:creationId xmlns:a16="http://schemas.microsoft.com/office/drawing/2014/main" id="{480B4970-C96B-44A5-A533-A8B973BC4D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37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6" name="Rectangle 639">
                <a:extLst>
                  <a:ext uri="{FF2B5EF4-FFF2-40B4-BE49-F238E27FC236}">
                    <a16:creationId xmlns:a16="http://schemas.microsoft.com/office/drawing/2014/main" id="{8F831D78-2FFF-46D6-AD0C-C88FEBE7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38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7" name="Rectangle 640">
                <a:extLst>
                  <a:ext uri="{FF2B5EF4-FFF2-40B4-BE49-F238E27FC236}">
                    <a16:creationId xmlns:a16="http://schemas.microsoft.com/office/drawing/2014/main" id="{DA2E9920-9382-485B-9598-7F0C66BC7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45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8" name="Rectangle 641">
                <a:extLst>
                  <a:ext uri="{FF2B5EF4-FFF2-40B4-BE49-F238E27FC236}">
                    <a16:creationId xmlns:a16="http://schemas.microsoft.com/office/drawing/2014/main" id="{6DB5E4B2-7F21-46D7-8E20-48981B487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52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79" name="Rectangle 642">
                <a:extLst>
                  <a:ext uri="{FF2B5EF4-FFF2-40B4-BE49-F238E27FC236}">
                    <a16:creationId xmlns:a16="http://schemas.microsoft.com/office/drawing/2014/main" id="{88691134-66CA-443D-BC5D-22FF4E482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59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0" name="Rectangle 643">
                <a:extLst>
                  <a:ext uri="{FF2B5EF4-FFF2-40B4-BE49-F238E27FC236}">
                    <a16:creationId xmlns:a16="http://schemas.microsoft.com/office/drawing/2014/main" id="{B0F923FB-F6B3-4C36-B60E-9C40C314F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66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1" name="Rectangle 644">
                <a:extLst>
                  <a:ext uri="{FF2B5EF4-FFF2-40B4-BE49-F238E27FC236}">
                    <a16:creationId xmlns:a16="http://schemas.microsoft.com/office/drawing/2014/main" id="{BA59C06F-1731-4BF8-83C1-F0840E8E4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73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2" name="Rectangle 645">
                <a:extLst>
                  <a:ext uri="{FF2B5EF4-FFF2-40B4-BE49-F238E27FC236}">
                    <a16:creationId xmlns:a16="http://schemas.microsoft.com/office/drawing/2014/main" id="{945C7B11-4379-4416-A3A0-7A6C468A4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80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3" name="Rectangle 646">
                <a:extLst>
                  <a:ext uri="{FF2B5EF4-FFF2-40B4-BE49-F238E27FC236}">
                    <a16:creationId xmlns:a16="http://schemas.microsoft.com/office/drawing/2014/main" id="{3BA33F77-AAAA-4674-BBF2-AC4AF9798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87"/>
                <a:ext cx="2877" cy="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4" name="Rectangle 647">
                <a:extLst>
                  <a:ext uri="{FF2B5EF4-FFF2-40B4-BE49-F238E27FC236}">
                    <a16:creationId xmlns:a16="http://schemas.microsoft.com/office/drawing/2014/main" id="{5EA05245-8C13-46F5-8F27-66C64096D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95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5" name="Rectangle 648">
                <a:extLst>
                  <a:ext uri="{FF2B5EF4-FFF2-40B4-BE49-F238E27FC236}">
                    <a16:creationId xmlns:a16="http://schemas.microsoft.com/office/drawing/2014/main" id="{18FF98D4-C89C-4F65-B473-3BA670D9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02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6" name="Rectangle 649">
                <a:extLst>
                  <a:ext uri="{FF2B5EF4-FFF2-40B4-BE49-F238E27FC236}">
                    <a16:creationId xmlns:a16="http://schemas.microsoft.com/office/drawing/2014/main" id="{0E1AAF67-05DC-42DE-B7EA-9D0F1720B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09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7" name="Rectangle 650">
                <a:extLst>
                  <a:ext uri="{FF2B5EF4-FFF2-40B4-BE49-F238E27FC236}">
                    <a16:creationId xmlns:a16="http://schemas.microsoft.com/office/drawing/2014/main" id="{AD1B18DE-2E13-40E6-9887-90C3F494C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16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8" name="Rectangle 651">
                <a:extLst>
                  <a:ext uri="{FF2B5EF4-FFF2-40B4-BE49-F238E27FC236}">
                    <a16:creationId xmlns:a16="http://schemas.microsoft.com/office/drawing/2014/main" id="{AC6631DE-9083-4450-8730-A877929F0C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23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89" name="Rectangle 652">
                <a:extLst>
                  <a:ext uri="{FF2B5EF4-FFF2-40B4-BE49-F238E27FC236}">
                    <a16:creationId xmlns:a16="http://schemas.microsoft.com/office/drawing/2014/main" id="{68168342-BAA3-4A60-BFCF-4880853A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30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0" name="Rectangle 653">
                <a:extLst>
                  <a:ext uri="{FF2B5EF4-FFF2-40B4-BE49-F238E27FC236}">
                    <a16:creationId xmlns:a16="http://schemas.microsoft.com/office/drawing/2014/main" id="{20268516-939D-4C68-B4F2-6F7E50BB9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37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1" name="Rectangle 654">
                <a:extLst>
                  <a:ext uri="{FF2B5EF4-FFF2-40B4-BE49-F238E27FC236}">
                    <a16:creationId xmlns:a16="http://schemas.microsoft.com/office/drawing/2014/main" id="{F88D3F8D-8A55-4BAF-B02C-B21363685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44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2" name="Rectangle 655">
                <a:extLst>
                  <a:ext uri="{FF2B5EF4-FFF2-40B4-BE49-F238E27FC236}">
                    <a16:creationId xmlns:a16="http://schemas.microsoft.com/office/drawing/2014/main" id="{D9045DC6-C070-41A9-BE2B-396061CA05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51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3" name="Rectangle 656">
                <a:extLst>
                  <a:ext uri="{FF2B5EF4-FFF2-40B4-BE49-F238E27FC236}">
                    <a16:creationId xmlns:a16="http://schemas.microsoft.com/office/drawing/2014/main" id="{5A242F58-2313-4CD2-8509-2A5D50C75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58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4" name="Rectangle 657">
                <a:extLst>
                  <a:ext uri="{FF2B5EF4-FFF2-40B4-BE49-F238E27FC236}">
                    <a16:creationId xmlns:a16="http://schemas.microsoft.com/office/drawing/2014/main" id="{FF1FCD33-690A-4FB5-A963-1A3B6D96B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65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5" name="Rectangle 658">
                <a:extLst>
                  <a:ext uri="{FF2B5EF4-FFF2-40B4-BE49-F238E27FC236}">
                    <a16:creationId xmlns:a16="http://schemas.microsoft.com/office/drawing/2014/main" id="{8668D079-AD38-438B-A116-40BDD8B7AC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72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6" name="Rectangle 659">
                <a:extLst>
                  <a:ext uri="{FF2B5EF4-FFF2-40B4-BE49-F238E27FC236}">
                    <a16:creationId xmlns:a16="http://schemas.microsoft.com/office/drawing/2014/main" id="{1766321D-118C-463E-81E6-0BB46E3A8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79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7" name="Rectangle 660">
                <a:extLst>
                  <a:ext uri="{FF2B5EF4-FFF2-40B4-BE49-F238E27FC236}">
                    <a16:creationId xmlns:a16="http://schemas.microsoft.com/office/drawing/2014/main" id="{FBCC8A6C-C4A5-4EEB-B474-A44329444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86"/>
                <a:ext cx="2877" cy="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8" name="Rectangle 661">
                <a:extLst>
                  <a:ext uri="{FF2B5EF4-FFF2-40B4-BE49-F238E27FC236}">
                    <a16:creationId xmlns:a16="http://schemas.microsoft.com/office/drawing/2014/main" id="{05F94817-E2B8-4906-9089-FFE8141D3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94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99" name="Rectangle 662">
                <a:extLst>
                  <a:ext uri="{FF2B5EF4-FFF2-40B4-BE49-F238E27FC236}">
                    <a16:creationId xmlns:a16="http://schemas.microsoft.com/office/drawing/2014/main" id="{94CEA66F-F7ED-4B1B-B6B3-AF3FF8848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01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0" name="Rectangle 663">
                <a:extLst>
                  <a:ext uri="{FF2B5EF4-FFF2-40B4-BE49-F238E27FC236}">
                    <a16:creationId xmlns:a16="http://schemas.microsoft.com/office/drawing/2014/main" id="{B1ABE26C-DDA8-4C37-9B84-EEC4FA3AD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08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1" name="Rectangle 664">
                <a:extLst>
                  <a:ext uri="{FF2B5EF4-FFF2-40B4-BE49-F238E27FC236}">
                    <a16:creationId xmlns:a16="http://schemas.microsoft.com/office/drawing/2014/main" id="{6F3973DD-6DDC-4081-96BB-24C77564A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15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2" name="Rectangle 665">
                <a:extLst>
                  <a:ext uri="{FF2B5EF4-FFF2-40B4-BE49-F238E27FC236}">
                    <a16:creationId xmlns:a16="http://schemas.microsoft.com/office/drawing/2014/main" id="{73B66A66-BADB-4B30-A3BC-BB1E32E5C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22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3" name="Rectangle 666">
                <a:extLst>
                  <a:ext uri="{FF2B5EF4-FFF2-40B4-BE49-F238E27FC236}">
                    <a16:creationId xmlns:a16="http://schemas.microsoft.com/office/drawing/2014/main" id="{F5A290CD-9068-4301-BEFA-E626E00A7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29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4" name="Rectangle 667">
                <a:extLst>
                  <a:ext uri="{FF2B5EF4-FFF2-40B4-BE49-F238E27FC236}">
                    <a16:creationId xmlns:a16="http://schemas.microsoft.com/office/drawing/2014/main" id="{9784478F-16D8-40AD-BC89-ADC73B8F8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36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5" name="Rectangle 668">
                <a:extLst>
                  <a:ext uri="{FF2B5EF4-FFF2-40B4-BE49-F238E27FC236}">
                    <a16:creationId xmlns:a16="http://schemas.microsoft.com/office/drawing/2014/main" id="{C5252831-038D-43A4-BC9E-E9B1EFFEF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43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6" name="Rectangle 669">
                <a:extLst>
                  <a:ext uri="{FF2B5EF4-FFF2-40B4-BE49-F238E27FC236}">
                    <a16:creationId xmlns:a16="http://schemas.microsoft.com/office/drawing/2014/main" id="{7B57ED22-C026-4B4B-B3D3-2AA800453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0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7" name="Rectangle 670">
                <a:extLst>
                  <a:ext uri="{FF2B5EF4-FFF2-40B4-BE49-F238E27FC236}">
                    <a16:creationId xmlns:a16="http://schemas.microsoft.com/office/drawing/2014/main" id="{567E119E-7CBF-4D12-AC37-EA5C73B5A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41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8" name="Rectangle 671">
                <a:extLst>
                  <a:ext uri="{FF2B5EF4-FFF2-40B4-BE49-F238E27FC236}">
                    <a16:creationId xmlns:a16="http://schemas.microsoft.com/office/drawing/2014/main" id="{CF7D71FA-93A9-43B0-8B20-971220357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38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09" name="Rectangle 672">
                <a:extLst>
                  <a:ext uri="{FF2B5EF4-FFF2-40B4-BE49-F238E27FC236}">
                    <a16:creationId xmlns:a16="http://schemas.microsoft.com/office/drawing/2014/main" id="{7DAA72B3-643B-4BDE-9B1E-A7C35795A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45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0" name="Rectangle 673">
                <a:extLst>
                  <a:ext uri="{FF2B5EF4-FFF2-40B4-BE49-F238E27FC236}">
                    <a16:creationId xmlns:a16="http://schemas.microsoft.com/office/drawing/2014/main" id="{C4DC6495-6412-4DEF-B7B4-B015410E1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52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1" name="Rectangle 674">
                <a:extLst>
                  <a:ext uri="{FF2B5EF4-FFF2-40B4-BE49-F238E27FC236}">
                    <a16:creationId xmlns:a16="http://schemas.microsoft.com/office/drawing/2014/main" id="{D5CD75B6-7D81-4093-843B-B22343386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59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2" name="Rectangle 675">
                <a:extLst>
                  <a:ext uri="{FF2B5EF4-FFF2-40B4-BE49-F238E27FC236}">
                    <a16:creationId xmlns:a16="http://schemas.microsoft.com/office/drawing/2014/main" id="{6D74080D-5290-4C8A-BE81-00408D18E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66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3" name="Rectangle 676">
                <a:extLst>
                  <a:ext uri="{FF2B5EF4-FFF2-40B4-BE49-F238E27FC236}">
                    <a16:creationId xmlns:a16="http://schemas.microsoft.com/office/drawing/2014/main" id="{A4338958-41CA-4541-A2C1-7C7A3BB95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73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4" name="Rectangle 677">
                <a:extLst>
                  <a:ext uri="{FF2B5EF4-FFF2-40B4-BE49-F238E27FC236}">
                    <a16:creationId xmlns:a16="http://schemas.microsoft.com/office/drawing/2014/main" id="{46E98549-37FC-41CE-A89F-982EE1595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80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5" name="Rectangle 678">
                <a:extLst>
                  <a:ext uri="{FF2B5EF4-FFF2-40B4-BE49-F238E27FC236}">
                    <a16:creationId xmlns:a16="http://schemas.microsoft.com/office/drawing/2014/main" id="{9F9C1EBF-3423-4FBE-8EA5-B2D9462CE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87"/>
                <a:ext cx="2877" cy="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6" name="Rectangle 679">
                <a:extLst>
                  <a:ext uri="{FF2B5EF4-FFF2-40B4-BE49-F238E27FC236}">
                    <a16:creationId xmlns:a16="http://schemas.microsoft.com/office/drawing/2014/main" id="{EB715CA4-8E88-4D6E-A57C-63DD79E4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795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7" name="Rectangle 680">
                <a:extLst>
                  <a:ext uri="{FF2B5EF4-FFF2-40B4-BE49-F238E27FC236}">
                    <a16:creationId xmlns:a16="http://schemas.microsoft.com/office/drawing/2014/main" id="{B2F0D4AC-85C0-4F93-B87C-797589588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02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8" name="Rectangle 681">
                <a:extLst>
                  <a:ext uri="{FF2B5EF4-FFF2-40B4-BE49-F238E27FC236}">
                    <a16:creationId xmlns:a16="http://schemas.microsoft.com/office/drawing/2014/main" id="{9777198D-984F-4A86-94C9-3B062487F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09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19" name="Rectangle 682">
                <a:extLst>
                  <a:ext uri="{FF2B5EF4-FFF2-40B4-BE49-F238E27FC236}">
                    <a16:creationId xmlns:a16="http://schemas.microsoft.com/office/drawing/2014/main" id="{90C13934-CF36-405D-B19C-9A0D448B43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16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0" name="Rectangle 683">
                <a:extLst>
                  <a:ext uri="{FF2B5EF4-FFF2-40B4-BE49-F238E27FC236}">
                    <a16:creationId xmlns:a16="http://schemas.microsoft.com/office/drawing/2014/main" id="{8FBFDC00-82CB-4B39-B463-31772F847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23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1" name="Rectangle 684">
                <a:extLst>
                  <a:ext uri="{FF2B5EF4-FFF2-40B4-BE49-F238E27FC236}">
                    <a16:creationId xmlns:a16="http://schemas.microsoft.com/office/drawing/2014/main" id="{65E6D61B-A3AA-4FE3-AC47-FCAC06095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30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2" name="Rectangle 685">
                <a:extLst>
                  <a:ext uri="{FF2B5EF4-FFF2-40B4-BE49-F238E27FC236}">
                    <a16:creationId xmlns:a16="http://schemas.microsoft.com/office/drawing/2014/main" id="{A4D8040D-CA18-4A99-8ADB-B9E7D8C0C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37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3" name="Rectangle 686">
                <a:extLst>
                  <a:ext uri="{FF2B5EF4-FFF2-40B4-BE49-F238E27FC236}">
                    <a16:creationId xmlns:a16="http://schemas.microsoft.com/office/drawing/2014/main" id="{2CAF0241-C64E-4031-80D8-5E3647F3F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44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4" name="Rectangle 687">
                <a:extLst>
                  <a:ext uri="{FF2B5EF4-FFF2-40B4-BE49-F238E27FC236}">
                    <a16:creationId xmlns:a16="http://schemas.microsoft.com/office/drawing/2014/main" id="{4ED30235-2C86-4429-BCE9-48A22E562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51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5" name="Rectangle 688">
                <a:extLst>
                  <a:ext uri="{FF2B5EF4-FFF2-40B4-BE49-F238E27FC236}">
                    <a16:creationId xmlns:a16="http://schemas.microsoft.com/office/drawing/2014/main" id="{EB9A1A28-5213-45EC-9F38-87D83B345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58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6" name="Rectangle 689">
                <a:extLst>
                  <a:ext uri="{FF2B5EF4-FFF2-40B4-BE49-F238E27FC236}">
                    <a16:creationId xmlns:a16="http://schemas.microsoft.com/office/drawing/2014/main" id="{5E240A36-1EDF-4444-B14C-6DD3FC0D2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65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7" name="Rectangle 690">
                <a:extLst>
                  <a:ext uri="{FF2B5EF4-FFF2-40B4-BE49-F238E27FC236}">
                    <a16:creationId xmlns:a16="http://schemas.microsoft.com/office/drawing/2014/main" id="{69D127A1-7DD2-402B-A0E4-E2F7311E9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72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8" name="Rectangle 691">
                <a:extLst>
                  <a:ext uri="{FF2B5EF4-FFF2-40B4-BE49-F238E27FC236}">
                    <a16:creationId xmlns:a16="http://schemas.microsoft.com/office/drawing/2014/main" id="{38BB3F2C-9103-4587-85FE-241F64617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79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29" name="Rectangle 692">
                <a:extLst>
                  <a:ext uri="{FF2B5EF4-FFF2-40B4-BE49-F238E27FC236}">
                    <a16:creationId xmlns:a16="http://schemas.microsoft.com/office/drawing/2014/main" id="{30E6ABF6-A5BE-4F39-87DC-14C95D0E9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86"/>
                <a:ext cx="2877" cy="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0" name="Rectangle 693">
                <a:extLst>
                  <a:ext uri="{FF2B5EF4-FFF2-40B4-BE49-F238E27FC236}">
                    <a16:creationId xmlns:a16="http://schemas.microsoft.com/office/drawing/2014/main" id="{C71D39E6-25A4-45C1-8DFC-660A588B2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894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1" name="Rectangle 694">
                <a:extLst>
                  <a:ext uri="{FF2B5EF4-FFF2-40B4-BE49-F238E27FC236}">
                    <a16:creationId xmlns:a16="http://schemas.microsoft.com/office/drawing/2014/main" id="{003CE822-B096-4F61-8BA1-65DBE5CEC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01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2" name="Rectangle 695">
                <a:extLst>
                  <a:ext uri="{FF2B5EF4-FFF2-40B4-BE49-F238E27FC236}">
                    <a16:creationId xmlns:a16="http://schemas.microsoft.com/office/drawing/2014/main" id="{C589065A-77EC-443A-824E-C4ACFDC93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08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3" name="Rectangle 696">
                <a:extLst>
                  <a:ext uri="{FF2B5EF4-FFF2-40B4-BE49-F238E27FC236}">
                    <a16:creationId xmlns:a16="http://schemas.microsoft.com/office/drawing/2014/main" id="{F879DE5B-33E5-4F5D-8631-7BB57C14C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15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4" name="Rectangle 697">
                <a:extLst>
                  <a:ext uri="{FF2B5EF4-FFF2-40B4-BE49-F238E27FC236}">
                    <a16:creationId xmlns:a16="http://schemas.microsoft.com/office/drawing/2014/main" id="{4301BD19-1C16-4705-BC59-9F0CA28289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22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5" name="Rectangle 698">
                <a:extLst>
                  <a:ext uri="{FF2B5EF4-FFF2-40B4-BE49-F238E27FC236}">
                    <a16:creationId xmlns:a16="http://schemas.microsoft.com/office/drawing/2014/main" id="{39F248CE-1A79-4608-BAA9-6C740EA0E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29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6" name="Rectangle 699">
                <a:extLst>
                  <a:ext uri="{FF2B5EF4-FFF2-40B4-BE49-F238E27FC236}">
                    <a16:creationId xmlns:a16="http://schemas.microsoft.com/office/drawing/2014/main" id="{3B7E67E9-3BBB-442C-85B4-9179D5A1C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36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7" name="Rectangle 700">
                <a:extLst>
                  <a:ext uri="{FF2B5EF4-FFF2-40B4-BE49-F238E27FC236}">
                    <a16:creationId xmlns:a16="http://schemas.microsoft.com/office/drawing/2014/main" id="{51205AE5-A5A9-4A26-BC9E-945108AB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43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8" name="Rectangle 701">
                <a:extLst>
                  <a:ext uri="{FF2B5EF4-FFF2-40B4-BE49-F238E27FC236}">
                    <a16:creationId xmlns:a16="http://schemas.microsoft.com/office/drawing/2014/main" id="{FF62D35C-3129-4353-BF96-6E9230B4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0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39" name="Rectangle 702">
                <a:extLst>
                  <a:ext uri="{FF2B5EF4-FFF2-40B4-BE49-F238E27FC236}">
                    <a16:creationId xmlns:a16="http://schemas.microsoft.com/office/drawing/2014/main" id="{89F55F26-665B-4F5A-92D1-DC61A3F6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38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0" name="Rectangle 703">
                <a:extLst>
                  <a:ext uri="{FF2B5EF4-FFF2-40B4-BE49-F238E27FC236}">
                    <a16:creationId xmlns:a16="http://schemas.microsoft.com/office/drawing/2014/main" id="{421A867C-3032-40A5-8DDA-63F09EDB0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45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1" name="Rectangle 704">
                <a:extLst>
                  <a:ext uri="{FF2B5EF4-FFF2-40B4-BE49-F238E27FC236}">
                    <a16:creationId xmlns:a16="http://schemas.microsoft.com/office/drawing/2014/main" id="{C4367B41-1194-4107-A642-E3132717D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52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2" name="Rectangle 705">
                <a:extLst>
                  <a:ext uri="{FF2B5EF4-FFF2-40B4-BE49-F238E27FC236}">
                    <a16:creationId xmlns:a16="http://schemas.microsoft.com/office/drawing/2014/main" id="{FABAE5BB-D54C-4CE7-8560-130D83A84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59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3" name="Rectangle 706">
                <a:extLst>
                  <a:ext uri="{FF2B5EF4-FFF2-40B4-BE49-F238E27FC236}">
                    <a16:creationId xmlns:a16="http://schemas.microsoft.com/office/drawing/2014/main" id="{3A3D29C3-4FA7-4652-855C-EC5AD40EB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66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4" name="Rectangle 707">
                <a:extLst>
                  <a:ext uri="{FF2B5EF4-FFF2-40B4-BE49-F238E27FC236}">
                    <a16:creationId xmlns:a16="http://schemas.microsoft.com/office/drawing/2014/main" id="{84189D46-5BB0-4DDA-9BD8-191610ECF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73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5" name="Rectangle 708">
                <a:extLst>
                  <a:ext uri="{FF2B5EF4-FFF2-40B4-BE49-F238E27FC236}">
                    <a16:creationId xmlns:a16="http://schemas.microsoft.com/office/drawing/2014/main" id="{E5B58BC8-466B-4940-A801-BEBAA9690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80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6" name="Rectangle 709">
                <a:extLst>
                  <a:ext uri="{FF2B5EF4-FFF2-40B4-BE49-F238E27FC236}">
                    <a16:creationId xmlns:a16="http://schemas.microsoft.com/office/drawing/2014/main" id="{65B05AD3-E1FE-4B97-A1CB-9A633686D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87"/>
                <a:ext cx="2370" cy="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7" name="Rectangle 710">
                <a:extLst>
                  <a:ext uri="{FF2B5EF4-FFF2-40B4-BE49-F238E27FC236}">
                    <a16:creationId xmlns:a16="http://schemas.microsoft.com/office/drawing/2014/main" id="{8D8F469C-ACF7-4A0B-9B39-74F1F3783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95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8" name="Rectangle 711">
                <a:extLst>
                  <a:ext uri="{FF2B5EF4-FFF2-40B4-BE49-F238E27FC236}">
                    <a16:creationId xmlns:a16="http://schemas.microsoft.com/office/drawing/2014/main" id="{F2177D43-AAAD-4321-8492-9995830A4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02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49" name="Rectangle 712">
                <a:extLst>
                  <a:ext uri="{FF2B5EF4-FFF2-40B4-BE49-F238E27FC236}">
                    <a16:creationId xmlns:a16="http://schemas.microsoft.com/office/drawing/2014/main" id="{CC3C1EC7-AA0C-468B-A504-F8BC12FC85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09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0" name="Rectangle 713">
                <a:extLst>
                  <a:ext uri="{FF2B5EF4-FFF2-40B4-BE49-F238E27FC236}">
                    <a16:creationId xmlns:a16="http://schemas.microsoft.com/office/drawing/2014/main" id="{5AECB135-DA78-43A6-A322-D90D0BED7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16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1" name="Rectangle 714">
                <a:extLst>
                  <a:ext uri="{FF2B5EF4-FFF2-40B4-BE49-F238E27FC236}">
                    <a16:creationId xmlns:a16="http://schemas.microsoft.com/office/drawing/2014/main" id="{A5DF5798-BB3B-442B-A81C-FC18044C6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23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2" name="Rectangle 715">
                <a:extLst>
                  <a:ext uri="{FF2B5EF4-FFF2-40B4-BE49-F238E27FC236}">
                    <a16:creationId xmlns:a16="http://schemas.microsoft.com/office/drawing/2014/main" id="{AEF6C935-6D32-46B8-8176-216FDB62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30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3" name="Rectangle 716">
                <a:extLst>
                  <a:ext uri="{FF2B5EF4-FFF2-40B4-BE49-F238E27FC236}">
                    <a16:creationId xmlns:a16="http://schemas.microsoft.com/office/drawing/2014/main" id="{989C0548-328C-400E-87DB-FC3D3A553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37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4" name="Rectangle 717">
                <a:extLst>
                  <a:ext uri="{FF2B5EF4-FFF2-40B4-BE49-F238E27FC236}">
                    <a16:creationId xmlns:a16="http://schemas.microsoft.com/office/drawing/2014/main" id="{991CA4F5-8ECC-4145-B305-3744D2E4A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44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5" name="Rectangle 718">
                <a:extLst>
                  <a:ext uri="{FF2B5EF4-FFF2-40B4-BE49-F238E27FC236}">
                    <a16:creationId xmlns:a16="http://schemas.microsoft.com/office/drawing/2014/main" id="{7BC2A536-E3B9-4D65-8681-02EF62E53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51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6" name="Rectangle 719">
                <a:extLst>
                  <a:ext uri="{FF2B5EF4-FFF2-40B4-BE49-F238E27FC236}">
                    <a16:creationId xmlns:a16="http://schemas.microsoft.com/office/drawing/2014/main" id="{DCDDB2E7-D6FA-4928-A49F-BC6E93EFE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58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7" name="Rectangle 720">
                <a:extLst>
                  <a:ext uri="{FF2B5EF4-FFF2-40B4-BE49-F238E27FC236}">
                    <a16:creationId xmlns:a16="http://schemas.microsoft.com/office/drawing/2014/main" id="{AA7CC404-364A-4C0F-A274-4BADAF87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65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8" name="Rectangle 721">
                <a:extLst>
                  <a:ext uri="{FF2B5EF4-FFF2-40B4-BE49-F238E27FC236}">
                    <a16:creationId xmlns:a16="http://schemas.microsoft.com/office/drawing/2014/main" id="{FB00C699-6B6D-4CBD-AA4F-56BF87B4A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72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59" name="Rectangle 722">
                <a:extLst>
                  <a:ext uri="{FF2B5EF4-FFF2-40B4-BE49-F238E27FC236}">
                    <a16:creationId xmlns:a16="http://schemas.microsoft.com/office/drawing/2014/main" id="{D745E173-3162-4529-9F7F-6608B62CF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79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0" name="Rectangle 723">
                <a:extLst>
                  <a:ext uri="{FF2B5EF4-FFF2-40B4-BE49-F238E27FC236}">
                    <a16:creationId xmlns:a16="http://schemas.microsoft.com/office/drawing/2014/main" id="{5A748F72-B383-4EF3-9C72-63F9067A2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86"/>
                <a:ext cx="2370" cy="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1" name="Rectangle 724">
                <a:extLst>
                  <a:ext uri="{FF2B5EF4-FFF2-40B4-BE49-F238E27FC236}">
                    <a16:creationId xmlns:a16="http://schemas.microsoft.com/office/drawing/2014/main" id="{EBEBF3CF-DE2F-46A9-8B05-F7D168230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94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2" name="Rectangle 725">
                <a:extLst>
                  <a:ext uri="{FF2B5EF4-FFF2-40B4-BE49-F238E27FC236}">
                    <a16:creationId xmlns:a16="http://schemas.microsoft.com/office/drawing/2014/main" id="{F30EFBC0-E251-40B4-BC49-AB15D3A3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01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3" name="Rectangle 726">
                <a:extLst>
                  <a:ext uri="{FF2B5EF4-FFF2-40B4-BE49-F238E27FC236}">
                    <a16:creationId xmlns:a16="http://schemas.microsoft.com/office/drawing/2014/main" id="{4C93CB2A-EF5A-4351-86EA-D55F9D4BD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08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4" name="Rectangle 727">
                <a:extLst>
                  <a:ext uri="{FF2B5EF4-FFF2-40B4-BE49-F238E27FC236}">
                    <a16:creationId xmlns:a16="http://schemas.microsoft.com/office/drawing/2014/main" id="{2CE158B1-2DD6-4C93-8D05-B2D3F8082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15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5" name="Rectangle 728">
                <a:extLst>
                  <a:ext uri="{FF2B5EF4-FFF2-40B4-BE49-F238E27FC236}">
                    <a16:creationId xmlns:a16="http://schemas.microsoft.com/office/drawing/2014/main" id="{96C0BFB8-C1A3-4196-A322-420D32136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22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6" name="Rectangle 729">
                <a:extLst>
                  <a:ext uri="{FF2B5EF4-FFF2-40B4-BE49-F238E27FC236}">
                    <a16:creationId xmlns:a16="http://schemas.microsoft.com/office/drawing/2014/main" id="{35860D0E-4C59-4E95-B59B-07775799C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29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7" name="Rectangle 730">
                <a:extLst>
                  <a:ext uri="{FF2B5EF4-FFF2-40B4-BE49-F238E27FC236}">
                    <a16:creationId xmlns:a16="http://schemas.microsoft.com/office/drawing/2014/main" id="{7B88A26F-1FA6-414A-A7CD-65D56E95F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36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8" name="Rectangle 731">
                <a:extLst>
                  <a:ext uri="{FF2B5EF4-FFF2-40B4-BE49-F238E27FC236}">
                    <a16:creationId xmlns:a16="http://schemas.microsoft.com/office/drawing/2014/main" id="{8E26F010-1EAE-4E61-A6EE-99710FB8A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43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69" name="Rectangle 732">
                <a:extLst>
                  <a:ext uri="{FF2B5EF4-FFF2-40B4-BE49-F238E27FC236}">
                    <a16:creationId xmlns:a16="http://schemas.microsoft.com/office/drawing/2014/main" id="{91ED2FB3-62AE-483F-A4AC-E19ECC544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0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0" name="Rectangle 733">
                <a:extLst>
                  <a:ext uri="{FF2B5EF4-FFF2-40B4-BE49-F238E27FC236}">
                    <a16:creationId xmlns:a16="http://schemas.microsoft.com/office/drawing/2014/main" id="{0183860B-6BE5-4D4D-A4B1-BBDEF2FC7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41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1" name="Rectangle 734">
                <a:extLst>
                  <a:ext uri="{FF2B5EF4-FFF2-40B4-BE49-F238E27FC236}">
                    <a16:creationId xmlns:a16="http://schemas.microsoft.com/office/drawing/2014/main" id="{E9EE73B0-630F-4FB6-AB02-0AE5B1051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38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2" name="Rectangle 735">
                <a:extLst>
                  <a:ext uri="{FF2B5EF4-FFF2-40B4-BE49-F238E27FC236}">
                    <a16:creationId xmlns:a16="http://schemas.microsoft.com/office/drawing/2014/main" id="{AE5AA1DF-6F9F-49AB-8790-43F1D6B69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45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3" name="Rectangle 736">
                <a:extLst>
                  <a:ext uri="{FF2B5EF4-FFF2-40B4-BE49-F238E27FC236}">
                    <a16:creationId xmlns:a16="http://schemas.microsoft.com/office/drawing/2014/main" id="{309BFA75-5D49-4B39-82A8-F79C859FE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52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4" name="Rectangle 737">
                <a:extLst>
                  <a:ext uri="{FF2B5EF4-FFF2-40B4-BE49-F238E27FC236}">
                    <a16:creationId xmlns:a16="http://schemas.microsoft.com/office/drawing/2014/main" id="{95F7C498-5863-490F-B415-2A772FF80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59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5" name="Rectangle 738">
                <a:extLst>
                  <a:ext uri="{FF2B5EF4-FFF2-40B4-BE49-F238E27FC236}">
                    <a16:creationId xmlns:a16="http://schemas.microsoft.com/office/drawing/2014/main" id="{4B555720-908C-4830-9562-93BE1F480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66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6" name="Rectangle 739">
                <a:extLst>
                  <a:ext uri="{FF2B5EF4-FFF2-40B4-BE49-F238E27FC236}">
                    <a16:creationId xmlns:a16="http://schemas.microsoft.com/office/drawing/2014/main" id="{16F1876F-B020-44CE-A4C3-D793225C8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73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7" name="Rectangle 740">
                <a:extLst>
                  <a:ext uri="{FF2B5EF4-FFF2-40B4-BE49-F238E27FC236}">
                    <a16:creationId xmlns:a16="http://schemas.microsoft.com/office/drawing/2014/main" id="{B4E45904-EAF5-4DC1-9A4B-C79304ED2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80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8" name="Rectangle 741">
                <a:extLst>
                  <a:ext uri="{FF2B5EF4-FFF2-40B4-BE49-F238E27FC236}">
                    <a16:creationId xmlns:a16="http://schemas.microsoft.com/office/drawing/2014/main" id="{F8B5742B-AA89-424D-946F-ECA660C6D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87"/>
                <a:ext cx="2370" cy="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79" name="Rectangle 742">
                <a:extLst>
                  <a:ext uri="{FF2B5EF4-FFF2-40B4-BE49-F238E27FC236}">
                    <a16:creationId xmlns:a16="http://schemas.microsoft.com/office/drawing/2014/main" id="{69E09C24-6499-44B7-AF52-E66DA3E47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795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0" name="Rectangle 743">
                <a:extLst>
                  <a:ext uri="{FF2B5EF4-FFF2-40B4-BE49-F238E27FC236}">
                    <a16:creationId xmlns:a16="http://schemas.microsoft.com/office/drawing/2014/main" id="{E50FB6B5-A55E-4500-96A7-FF61E798C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02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1" name="Rectangle 744">
                <a:extLst>
                  <a:ext uri="{FF2B5EF4-FFF2-40B4-BE49-F238E27FC236}">
                    <a16:creationId xmlns:a16="http://schemas.microsoft.com/office/drawing/2014/main" id="{C46C1AFA-C01A-4B90-8A9F-E423E7DEB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09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2" name="Rectangle 745">
                <a:extLst>
                  <a:ext uri="{FF2B5EF4-FFF2-40B4-BE49-F238E27FC236}">
                    <a16:creationId xmlns:a16="http://schemas.microsoft.com/office/drawing/2014/main" id="{AEE504F6-6C95-4304-865F-FD970632D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16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3" name="Rectangle 746">
                <a:extLst>
                  <a:ext uri="{FF2B5EF4-FFF2-40B4-BE49-F238E27FC236}">
                    <a16:creationId xmlns:a16="http://schemas.microsoft.com/office/drawing/2014/main" id="{ECF6BB1E-A1A0-4598-B4CF-446DFDD1E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23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4" name="Rectangle 747">
                <a:extLst>
                  <a:ext uri="{FF2B5EF4-FFF2-40B4-BE49-F238E27FC236}">
                    <a16:creationId xmlns:a16="http://schemas.microsoft.com/office/drawing/2014/main" id="{FF35240B-C1C2-4E09-B08D-CCC2BE94F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30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5" name="Rectangle 748">
                <a:extLst>
                  <a:ext uri="{FF2B5EF4-FFF2-40B4-BE49-F238E27FC236}">
                    <a16:creationId xmlns:a16="http://schemas.microsoft.com/office/drawing/2014/main" id="{5FB655E6-BE11-4189-B41B-21B39B883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37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6" name="Rectangle 749">
                <a:extLst>
                  <a:ext uri="{FF2B5EF4-FFF2-40B4-BE49-F238E27FC236}">
                    <a16:creationId xmlns:a16="http://schemas.microsoft.com/office/drawing/2014/main" id="{02FBAA5E-423E-4230-9313-1F06E326D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44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7" name="Rectangle 750">
                <a:extLst>
                  <a:ext uri="{FF2B5EF4-FFF2-40B4-BE49-F238E27FC236}">
                    <a16:creationId xmlns:a16="http://schemas.microsoft.com/office/drawing/2014/main" id="{593F5B74-5048-49A6-A4B7-B45A479E2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51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8" name="Rectangle 751">
                <a:extLst>
                  <a:ext uri="{FF2B5EF4-FFF2-40B4-BE49-F238E27FC236}">
                    <a16:creationId xmlns:a16="http://schemas.microsoft.com/office/drawing/2014/main" id="{21387705-85F0-42ED-8DF8-18BC8ECB6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58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89" name="Rectangle 752">
                <a:extLst>
                  <a:ext uri="{FF2B5EF4-FFF2-40B4-BE49-F238E27FC236}">
                    <a16:creationId xmlns:a16="http://schemas.microsoft.com/office/drawing/2014/main" id="{176AAA95-0154-4FF3-8E94-4BA085482A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65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0" name="Rectangle 753">
                <a:extLst>
                  <a:ext uri="{FF2B5EF4-FFF2-40B4-BE49-F238E27FC236}">
                    <a16:creationId xmlns:a16="http://schemas.microsoft.com/office/drawing/2014/main" id="{5E006239-7591-4D3D-9DFF-480F65FDF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72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1" name="Rectangle 754">
                <a:extLst>
                  <a:ext uri="{FF2B5EF4-FFF2-40B4-BE49-F238E27FC236}">
                    <a16:creationId xmlns:a16="http://schemas.microsoft.com/office/drawing/2014/main" id="{7E94337F-9C3B-4688-AA7E-E2E0FD50B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79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2" name="Rectangle 755">
                <a:extLst>
                  <a:ext uri="{FF2B5EF4-FFF2-40B4-BE49-F238E27FC236}">
                    <a16:creationId xmlns:a16="http://schemas.microsoft.com/office/drawing/2014/main" id="{8A3203BC-38DE-46E5-86D2-D783B79D7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86"/>
                <a:ext cx="2370" cy="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3" name="Rectangle 756">
                <a:extLst>
                  <a:ext uri="{FF2B5EF4-FFF2-40B4-BE49-F238E27FC236}">
                    <a16:creationId xmlns:a16="http://schemas.microsoft.com/office/drawing/2014/main" id="{6EBC486E-88E2-4115-9B9F-A51A844AFF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894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4" name="Rectangle 757">
                <a:extLst>
                  <a:ext uri="{FF2B5EF4-FFF2-40B4-BE49-F238E27FC236}">
                    <a16:creationId xmlns:a16="http://schemas.microsoft.com/office/drawing/2014/main" id="{7126A5D2-A18E-4522-829A-C52703D1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01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5" name="Rectangle 758">
                <a:extLst>
                  <a:ext uri="{FF2B5EF4-FFF2-40B4-BE49-F238E27FC236}">
                    <a16:creationId xmlns:a16="http://schemas.microsoft.com/office/drawing/2014/main" id="{24A70F79-30E0-4AF0-94C7-88AB070D4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08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6" name="Rectangle 759">
                <a:extLst>
                  <a:ext uri="{FF2B5EF4-FFF2-40B4-BE49-F238E27FC236}">
                    <a16:creationId xmlns:a16="http://schemas.microsoft.com/office/drawing/2014/main" id="{489556A3-D2F9-4321-8D99-6FBFD1506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15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7" name="Rectangle 760">
                <a:extLst>
                  <a:ext uri="{FF2B5EF4-FFF2-40B4-BE49-F238E27FC236}">
                    <a16:creationId xmlns:a16="http://schemas.microsoft.com/office/drawing/2014/main" id="{603F2034-2621-43A2-8141-3241E889FE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22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8" name="Rectangle 761">
                <a:extLst>
                  <a:ext uri="{FF2B5EF4-FFF2-40B4-BE49-F238E27FC236}">
                    <a16:creationId xmlns:a16="http://schemas.microsoft.com/office/drawing/2014/main" id="{109F507D-C14A-41ED-9C9B-011B07119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29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699" name="Rectangle 762">
                <a:extLst>
                  <a:ext uri="{FF2B5EF4-FFF2-40B4-BE49-F238E27FC236}">
                    <a16:creationId xmlns:a16="http://schemas.microsoft.com/office/drawing/2014/main" id="{D5126F37-5E1D-4773-9E03-248720A0C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36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0" name="Rectangle 763">
                <a:extLst>
                  <a:ext uri="{FF2B5EF4-FFF2-40B4-BE49-F238E27FC236}">
                    <a16:creationId xmlns:a16="http://schemas.microsoft.com/office/drawing/2014/main" id="{AEF6180B-4F63-4347-B187-48C719456F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43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1" name="Rectangle 764">
                <a:extLst>
                  <a:ext uri="{FF2B5EF4-FFF2-40B4-BE49-F238E27FC236}">
                    <a16:creationId xmlns:a16="http://schemas.microsoft.com/office/drawing/2014/main" id="{3F4FFD09-3306-44BA-A321-70EE19380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0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2" name="Rectangle 765">
                <a:extLst>
                  <a:ext uri="{FF2B5EF4-FFF2-40B4-BE49-F238E27FC236}">
                    <a16:creationId xmlns:a16="http://schemas.microsoft.com/office/drawing/2014/main" id="{66CD0AB8-AAAF-47DC-B0EB-87617EC8B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0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3" name="Rectangle 766">
                <a:extLst>
                  <a:ext uri="{FF2B5EF4-FFF2-40B4-BE49-F238E27FC236}">
                    <a16:creationId xmlns:a16="http://schemas.microsoft.com/office/drawing/2014/main" id="{470239A7-2F9D-4E7F-8A4E-FEC7D87C6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8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4" name="Rectangle 767">
                <a:extLst>
                  <a:ext uri="{FF2B5EF4-FFF2-40B4-BE49-F238E27FC236}">
                    <a16:creationId xmlns:a16="http://schemas.microsoft.com/office/drawing/2014/main" id="{77756BF2-72AB-4AF4-AF88-29A7940E6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65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5" name="Rectangle 768">
                <a:extLst>
                  <a:ext uri="{FF2B5EF4-FFF2-40B4-BE49-F238E27FC236}">
                    <a16:creationId xmlns:a16="http://schemas.microsoft.com/office/drawing/2014/main" id="{4A92DA91-FE55-486B-973D-22F4FAC5D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72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6" name="Rectangle 769">
                <a:extLst>
                  <a:ext uri="{FF2B5EF4-FFF2-40B4-BE49-F238E27FC236}">
                    <a16:creationId xmlns:a16="http://schemas.microsoft.com/office/drawing/2014/main" id="{C0F4F291-6E41-4DE6-A39F-721FF606E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79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7" name="Rectangle 770">
                <a:extLst>
                  <a:ext uri="{FF2B5EF4-FFF2-40B4-BE49-F238E27FC236}">
                    <a16:creationId xmlns:a16="http://schemas.microsoft.com/office/drawing/2014/main" id="{D0C83900-C37E-453F-A917-3421CD95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8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8" name="Rectangle 771">
                <a:extLst>
                  <a:ext uri="{FF2B5EF4-FFF2-40B4-BE49-F238E27FC236}">
                    <a16:creationId xmlns:a16="http://schemas.microsoft.com/office/drawing/2014/main" id="{E01D9DB9-D3D6-4F28-B977-5D63E6F9F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9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09" name="Rectangle 772">
                <a:extLst>
                  <a:ext uri="{FF2B5EF4-FFF2-40B4-BE49-F238E27FC236}">
                    <a16:creationId xmlns:a16="http://schemas.microsoft.com/office/drawing/2014/main" id="{FBB72BD0-1901-4CB6-BE99-A2C9701878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0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0" name="Rectangle 773">
                <a:extLst>
                  <a:ext uri="{FF2B5EF4-FFF2-40B4-BE49-F238E27FC236}">
                    <a16:creationId xmlns:a16="http://schemas.microsoft.com/office/drawing/2014/main" id="{2B2678BD-9B2D-47FF-B11E-7EACCC5FF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0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1" name="Rectangle 774">
                <a:extLst>
                  <a:ext uri="{FF2B5EF4-FFF2-40B4-BE49-F238E27FC236}">
                    <a16:creationId xmlns:a16="http://schemas.microsoft.com/office/drawing/2014/main" id="{06F978BD-FA82-4887-8210-0A25929BA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14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2" name="Rectangle 775">
                <a:extLst>
                  <a:ext uri="{FF2B5EF4-FFF2-40B4-BE49-F238E27FC236}">
                    <a16:creationId xmlns:a16="http://schemas.microsoft.com/office/drawing/2014/main" id="{48092023-6CB1-4038-8561-04A9FC38D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21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3" name="Rectangle 776">
                <a:extLst>
                  <a:ext uri="{FF2B5EF4-FFF2-40B4-BE49-F238E27FC236}">
                    <a16:creationId xmlns:a16="http://schemas.microsoft.com/office/drawing/2014/main" id="{283561AB-1C90-48FE-ADD1-52E2526CB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28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4" name="Rectangle 777">
                <a:extLst>
                  <a:ext uri="{FF2B5EF4-FFF2-40B4-BE49-F238E27FC236}">
                    <a16:creationId xmlns:a16="http://schemas.microsoft.com/office/drawing/2014/main" id="{00A17CEA-0649-43E1-869B-2DF140217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35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5" name="Rectangle 778">
                <a:extLst>
                  <a:ext uri="{FF2B5EF4-FFF2-40B4-BE49-F238E27FC236}">
                    <a16:creationId xmlns:a16="http://schemas.microsoft.com/office/drawing/2014/main" id="{E3B5B38D-B6DF-4320-9C68-CC1452E28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42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6" name="Rectangle 779">
                <a:extLst>
                  <a:ext uri="{FF2B5EF4-FFF2-40B4-BE49-F238E27FC236}">
                    <a16:creationId xmlns:a16="http://schemas.microsoft.com/office/drawing/2014/main" id="{A2EB0D29-E316-49B0-90D1-3F7A0DF4F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49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7" name="Rectangle 780">
                <a:extLst>
                  <a:ext uri="{FF2B5EF4-FFF2-40B4-BE49-F238E27FC236}">
                    <a16:creationId xmlns:a16="http://schemas.microsoft.com/office/drawing/2014/main" id="{F8028832-0E9B-487C-8FF0-EA484C482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56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8" name="Rectangle 781">
                <a:extLst>
                  <a:ext uri="{FF2B5EF4-FFF2-40B4-BE49-F238E27FC236}">
                    <a16:creationId xmlns:a16="http://schemas.microsoft.com/office/drawing/2014/main" id="{FAC14EC6-5F57-4532-8501-C8FE0625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63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19" name="Rectangle 782">
                <a:extLst>
                  <a:ext uri="{FF2B5EF4-FFF2-40B4-BE49-F238E27FC236}">
                    <a16:creationId xmlns:a16="http://schemas.microsoft.com/office/drawing/2014/main" id="{CE6EF40E-2A5C-4FD7-9353-BE24344D4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70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0" name="Rectangle 783">
                <a:extLst>
                  <a:ext uri="{FF2B5EF4-FFF2-40B4-BE49-F238E27FC236}">
                    <a16:creationId xmlns:a16="http://schemas.microsoft.com/office/drawing/2014/main" id="{C41BF4F2-6DE0-48A2-8890-BC9656E39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77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1" name="Rectangle 784">
                <a:extLst>
                  <a:ext uri="{FF2B5EF4-FFF2-40B4-BE49-F238E27FC236}">
                    <a16:creationId xmlns:a16="http://schemas.microsoft.com/office/drawing/2014/main" id="{17B632F7-B682-43FD-8CB9-955937C55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84"/>
                <a:ext cx="2877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2" name="Rectangle 785">
                <a:extLst>
                  <a:ext uri="{FF2B5EF4-FFF2-40B4-BE49-F238E27FC236}">
                    <a16:creationId xmlns:a16="http://schemas.microsoft.com/office/drawing/2014/main" id="{A4D4BB6E-4E99-47CD-80F9-58E9C5EBF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92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3" name="Rectangle 786">
                <a:extLst>
                  <a:ext uri="{FF2B5EF4-FFF2-40B4-BE49-F238E27FC236}">
                    <a16:creationId xmlns:a16="http://schemas.microsoft.com/office/drawing/2014/main" id="{8B28A76F-6402-4A26-BE99-1A307AF9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99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4" name="Rectangle 787">
                <a:extLst>
                  <a:ext uri="{FF2B5EF4-FFF2-40B4-BE49-F238E27FC236}">
                    <a16:creationId xmlns:a16="http://schemas.microsoft.com/office/drawing/2014/main" id="{6E8B2022-336F-4012-8446-ADBF8E6C6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06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5" name="Rectangle 788">
                <a:extLst>
                  <a:ext uri="{FF2B5EF4-FFF2-40B4-BE49-F238E27FC236}">
                    <a16:creationId xmlns:a16="http://schemas.microsoft.com/office/drawing/2014/main" id="{4F22453B-A15A-48A3-B798-CD484FB56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13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6" name="Rectangle 789">
                <a:extLst>
                  <a:ext uri="{FF2B5EF4-FFF2-40B4-BE49-F238E27FC236}">
                    <a16:creationId xmlns:a16="http://schemas.microsoft.com/office/drawing/2014/main" id="{CEB61414-658F-4D8B-8D7D-620ECD117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20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7" name="Rectangle 790">
                <a:extLst>
                  <a:ext uri="{FF2B5EF4-FFF2-40B4-BE49-F238E27FC236}">
                    <a16:creationId xmlns:a16="http://schemas.microsoft.com/office/drawing/2014/main" id="{81910CD1-B55C-4C43-BEC5-E4DB6A7B2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27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8" name="Rectangle 791">
                <a:extLst>
                  <a:ext uri="{FF2B5EF4-FFF2-40B4-BE49-F238E27FC236}">
                    <a16:creationId xmlns:a16="http://schemas.microsoft.com/office/drawing/2014/main" id="{D46174D8-6238-4AEC-B6A2-05A9F58F6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34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29" name="Rectangle 792">
                <a:extLst>
                  <a:ext uri="{FF2B5EF4-FFF2-40B4-BE49-F238E27FC236}">
                    <a16:creationId xmlns:a16="http://schemas.microsoft.com/office/drawing/2014/main" id="{592C10A9-AA19-4CF1-A437-04FDA2C9A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41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0" name="Rectangle 793">
                <a:extLst>
                  <a:ext uri="{FF2B5EF4-FFF2-40B4-BE49-F238E27FC236}">
                    <a16:creationId xmlns:a16="http://schemas.microsoft.com/office/drawing/2014/main" id="{59080F4B-7F3F-4F92-A3D7-683ECD25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48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1" name="Rectangle 794">
                <a:extLst>
                  <a:ext uri="{FF2B5EF4-FFF2-40B4-BE49-F238E27FC236}">
                    <a16:creationId xmlns:a16="http://schemas.microsoft.com/office/drawing/2014/main" id="{59A3044D-465B-468F-8130-B55CEC4F1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55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2" name="Rectangle 795">
                <a:extLst>
                  <a:ext uri="{FF2B5EF4-FFF2-40B4-BE49-F238E27FC236}">
                    <a16:creationId xmlns:a16="http://schemas.microsoft.com/office/drawing/2014/main" id="{D42BC14E-EAF2-463E-9A9C-2829A7ACC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62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3" name="Rectangle 796">
                <a:extLst>
                  <a:ext uri="{FF2B5EF4-FFF2-40B4-BE49-F238E27FC236}">
                    <a16:creationId xmlns:a16="http://schemas.microsoft.com/office/drawing/2014/main" id="{97E06862-20D2-4322-AAC6-4CE43EE12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4"/>
                <a:ext cx="2877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4" name="Rectangle 797">
                <a:extLst>
                  <a:ext uri="{FF2B5EF4-FFF2-40B4-BE49-F238E27FC236}">
                    <a16:creationId xmlns:a16="http://schemas.microsoft.com/office/drawing/2014/main" id="{ED29DFC8-0E36-4926-A53B-F201FA1C5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0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5" name="Rectangle 798">
                <a:extLst>
                  <a:ext uri="{FF2B5EF4-FFF2-40B4-BE49-F238E27FC236}">
                    <a16:creationId xmlns:a16="http://schemas.microsoft.com/office/drawing/2014/main" id="{9B5AC418-9950-4A91-9DD1-21CCA4AE5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58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6" name="Rectangle 799">
                <a:extLst>
                  <a:ext uri="{FF2B5EF4-FFF2-40B4-BE49-F238E27FC236}">
                    <a16:creationId xmlns:a16="http://schemas.microsoft.com/office/drawing/2014/main" id="{6D21E5D5-5FD7-4878-9576-D588ED3D2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65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7" name="Rectangle 800">
                <a:extLst>
                  <a:ext uri="{FF2B5EF4-FFF2-40B4-BE49-F238E27FC236}">
                    <a16:creationId xmlns:a16="http://schemas.microsoft.com/office/drawing/2014/main" id="{B78963CF-3106-4C27-9A58-A8567A339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72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8" name="Rectangle 801">
                <a:extLst>
                  <a:ext uri="{FF2B5EF4-FFF2-40B4-BE49-F238E27FC236}">
                    <a16:creationId xmlns:a16="http://schemas.microsoft.com/office/drawing/2014/main" id="{E45BE64D-192C-4D4C-AFDA-51FF4E54E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79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39" name="Rectangle 802">
                <a:extLst>
                  <a:ext uri="{FF2B5EF4-FFF2-40B4-BE49-F238E27FC236}">
                    <a16:creationId xmlns:a16="http://schemas.microsoft.com/office/drawing/2014/main" id="{83FD74D4-0A4E-4B2A-B9BE-3A3FB5144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8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0" name="Rectangle 803">
                <a:extLst>
                  <a:ext uri="{FF2B5EF4-FFF2-40B4-BE49-F238E27FC236}">
                    <a16:creationId xmlns:a16="http://schemas.microsoft.com/office/drawing/2014/main" id="{490D6203-635D-42C6-AFA6-6A0ADFCD2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199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1" name="Rectangle 804">
                <a:extLst>
                  <a:ext uri="{FF2B5EF4-FFF2-40B4-BE49-F238E27FC236}">
                    <a16:creationId xmlns:a16="http://schemas.microsoft.com/office/drawing/2014/main" id="{567B2DBF-F98E-4BE3-A8E1-568B362AD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0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2" name="Rectangle 805">
                <a:extLst>
                  <a:ext uri="{FF2B5EF4-FFF2-40B4-BE49-F238E27FC236}">
                    <a16:creationId xmlns:a16="http://schemas.microsoft.com/office/drawing/2014/main" id="{AB9B0541-C44D-44DA-8706-F8E661BB4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0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3" name="Rectangle 806">
                <a:extLst>
                  <a:ext uri="{FF2B5EF4-FFF2-40B4-BE49-F238E27FC236}">
                    <a16:creationId xmlns:a16="http://schemas.microsoft.com/office/drawing/2014/main" id="{11BCB2C3-12DC-4504-BC34-26A0A1E94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14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4" name="Rectangle 807">
                <a:extLst>
                  <a:ext uri="{FF2B5EF4-FFF2-40B4-BE49-F238E27FC236}">
                    <a16:creationId xmlns:a16="http://schemas.microsoft.com/office/drawing/2014/main" id="{46E8EACF-287B-42BC-9FB6-857E98D51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21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745" name="Rectangle 808">
                <a:extLst>
                  <a:ext uri="{FF2B5EF4-FFF2-40B4-BE49-F238E27FC236}">
                    <a16:creationId xmlns:a16="http://schemas.microsoft.com/office/drawing/2014/main" id="{391B3131-6C26-47FB-A6DB-3C413194E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28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298" name="Group 809">
              <a:extLst>
                <a:ext uri="{FF2B5EF4-FFF2-40B4-BE49-F238E27FC236}">
                  <a16:creationId xmlns:a16="http://schemas.microsoft.com/office/drawing/2014/main" id="{B352F5EA-FF93-4C18-A706-37EFD33629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1950"/>
              <a:ext cx="5247" cy="429"/>
              <a:chOff x="278" y="1950"/>
              <a:chExt cx="5247" cy="429"/>
            </a:xfrm>
          </p:grpSpPr>
          <p:sp>
            <p:nvSpPr>
              <p:cNvPr id="55346" name="Rectangle 810">
                <a:extLst>
                  <a:ext uri="{FF2B5EF4-FFF2-40B4-BE49-F238E27FC236}">
                    <a16:creationId xmlns:a16="http://schemas.microsoft.com/office/drawing/2014/main" id="{92C3FC66-7101-4104-9828-FD77A78A8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35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7" name="Rectangle 811">
                <a:extLst>
                  <a:ext uri="{FF2B5EF4-FFF2-40B4-BE49-F238E27FC236}">
                    <a16:creationId xmlns:a16="http://schemas.microsoft.com/office/drawing/2014/main" id="{8B6AB097-B52B-4AA6-8677-3FE2DF833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42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8" name="Rectangle 812">
                <a:extLst>
                  <a:ext uri="{FF2B5EF4-FFF2-40B4-BE49-F238E27FC236}">
                    <a16:creationId xmlns:a16="http://schemas.microsoft.com/office/drawing/2014/main" id="{1831B480-06AF-4406-86FE-E7C58F213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49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9" name="Rectangle 813">
                <a:extLst>
                  <a:ext uri="{FF2B5EF4-FFF2-40B4-BE49-F238E27FC236}">
                    <a16:creationId xmlns:a16="http://schemas.microsoft.com/office/drawing/2014/main" id="{0C7073EB-5F2B-472C-9FE7-29FD7A40E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56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0" name="Rectangle 814">
                <a:extLst>
                  <a:ext uri="{FF2B5EF4-FFF2-40B4-BE49-F238E27FC236}">
                    <a16:creationId xmlns:a16="http://schemas.microsoft.com/office/drawing/2014/main" id="{5F29E33B-84D5-4F2D-9F6F-BB4F9AB89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63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1" name="Rectangle 815">
                <a:extLst>
                  <a:ext uri="{FF2B5EF4-FFF2-40B4-BE49-F238E27FC236}">
                    <a16:creationId xmlns:a16="http://schemas.microsoft.com/office/drawing/2014/main" id="{306352F2-BE7B-4554-8703-AF0968B04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70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2" name="Rectangle 816">
                <a:extLst>
                  <a:ext uri="{FF2B5EF4-FFF2-40B4-BE49-F238E27FC236}">
                    <a16:creationId xmlns:a16="http://schemas.microsoft.com/office/drawing/2014/main" id="{24CC8C19-E452-4DD0-935D-9C2A2DEB7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77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3" name="Rectangle 817">
                <a:extLst>
                  <a:ext uri="{FF2B5EF4-FFF2-40B4-BE49-F238E27FC236}">
                    <a16:creationId xmlns:a16="http://schemas.microsoft.com/office/drawing/2014/main" id="{E5F9B50C-3EF2-4C90-BBA3-91B233CD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84"/>
                <a:ext cx="2877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4" name="Rectangle 818">
                <a:extLst>
                  <a:ext uri="{FF2B5EF4-FFF2-40B4-BE49-F238E27FC236}">
                    <a16:creationId xmlns:a16="http://schemas.microsoft.com/office/drawing/2014/main" id="{BACB7AF7-D48F-4664-9064-A23F542DD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92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5" name="Rectangle 819">
                <a:extLst>
                  <a:ext uri="{FF2B5EF4-FFF2-40B4-BE49-F238E27FC236}">
                    <a16:creationId xmlns:a16="http://schemas.microsoft.com/office/drawing/2014/main" id="{0F1FA654-A732-40EC-968A-FF282DA91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099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6" name="Rectangle 820">
                <a:extLst>
                  <a:ext uri="{FF2B5EF4-FFF2-40B4-BE49-F238E27FC236}">
                    <a16:creationId xmlns:a16="http://schemas.microsoft.com/office/drawing/2014/main" id="{8B7C8236-452A-4F48-8C1B-89E2B87FB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06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7" name="Rectangle 821">
                <a:extLst>
                  <a:ext uri="{FF2B5EF4-FFF2-40B4-BE49-F238E27FC236}">
                    <a16:creationId xmlns:a16="http://schemas.microsoft.com/office/drawing/2014/main" id="{5FA8AA41-BD0C-4C72-81B0-451B09E13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13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8" name="Rectangle 822">
                <a:extLst>
                  <a:ext uri="{FF2B5EF4-FFF2-40B4-BE49-F238E27FC236}">
                    <a16:creationId xmlns:a16="http://schemas.microsoft.com/office/drawing/2014/main" id="{65DF214C-5216-4D75-87E4-312BAFA7A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20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59" name="Rectangle 823">
                <a:extLst>
                  <a:ext uri="{FF2B5EF4-FFF2-40B4-BE49-F238E27FC236}">
                    <a16:creationId xmlns:a16="http://schemas.microsoft.com/office/drawing/2014/main" id="{FAFA4D52-AB6E-4C62-8EE1-7DAD611DB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27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0" name="Rectangle 824">
                <a:extLst>
                  <a:ext uri="{FF2B5EF4-FFF2-40B4-BE49-F238E27FC236}">
                    <a16:creationId xmlns:a16="http://schemas.microsoft.com/office/drawing/2014/main" id="{2E44F829-E485-4BD3-99ED-2C5826ABA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34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1" name="Rectangle 825">
                <a:extLst>
                  <a:ext uri="{FF2B5EF4-FFF2-40B4-BE49-F238E27FC236}">
                    <a16:creationId xmlns:a16="http://schemas.microsoft.com/office/drawing/2014/main" id="{AE88DD75-6D85-44C2-B849-47850FD5B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41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2" name="Rectangle 826">
                <a:extLst>
                  <a:ext uri="{FF2B5EF4-FFF2-40B4-BE49-F238E27FC236}">
                    <a16:creationId xmlns:a16="http://schemas.microsoft.com/office/drawing/2014/main" id="{A6531F04-A326-4249-877C-C74B7B7F8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48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3" name="Rectangle 827">
                <a:extLst>
                  <a:ext uri="{FF2B5EF4-FFF2-40B4-BE49-F238E27FC236}">
                    <a16:creationId xmlns:a16="http://schemas.microsoft.com/office/drawing/2014/main" id="{E3C2E95C-D9E9-4A25-B28A-2D0649CA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55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4" name="Rectangle 828">
                <a:extLst>
                  <a:ext uri="{FF2B5EF4-FFF2-40B4-BE49-F238E27FC236}">
                    <a16:creationId xmlns:a16="http://schemas.microsoft.com/office/drawing/2014/main" id="{CE56BB77-82DF-4470-8A10-65EE6438E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62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5" name="Rectangle 829">
                <a:extLst>
                  <a:ext uri="{FF2B5EF4-FFF2-40B4-BE49-F238E27FC236}">
                    <a16:creationId xmlns:a16="http://schemas.microsoft.com/office/drawing/2014/main" id="{49B649AF-9F52-4F39-9CBF-D3106F8DB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0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6" name="Rectangle 830">
                <a:extLst>
                  <a:ext uri="{FF2B5EF4-FFF2-40B4-BE49-F238E27FC236}">
                    <a16:creationId xmlns:a16="http://schemas.microsoft.com/office/drawing/2014/main" id="{09F5214F-F163-4246-9BB1-808B1F4D0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8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7" name="Rectangle 831">
                <a:extLst>
                  <a:ext uri="{FF2B5EF4-FFF2-40B4-BE49-F238E27FC236}">
                    <a16:creationId xmlns:a16="http://schemas.microsoft.com/office/drawing/2014/main" id="{A3D37849-2B48-407C-9E21-2C37F64FD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65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8" name="Rectangle 832">
                <a:extLst>
                  <a:ext uri="{FF2B5EF4-FFF2-40B4-BE49-F238E27FC236}">
                    <a16:creationId xmlns:a16="http://schemas.microsoft.com/office/drawing/2014/main" id="{1E2DB546-B745-4DE6-9FEF-0CD01E5D7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72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69" name="Rectangle 833">
                <a:extLst>
                  <a:ext uri="{FF2B5EF4-FFF2-40B4-BE49-F238E27FC236}">
                    <a16:creationId xmlns:a16="http://schemas.microsoft.com/office/drawing/2014/main" id="{E248C9B5-B6F7-4C3C-832B-5700C1E56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79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0" name="Rectangle 834">
                <a:extLst>
                  <a:ext uri="{FF2B5EF4-FFF2-40B4-BE49-F238E27FC236}">
                    <a16:creationId xmlns:a16="http://schemas.microsoft.com/office/drawing/2014/main" id="{06218D04-55DC-4738-8295-E9661AAE2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8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1" name="Rectangle 835">
                <a:extLst>
                  <a:ext uri="{FF2B5EF4-FFF2-40B4-BE49-F238E27FC236}">
                    <a16:creationId xmlns:a16="http://schemas.microsoft.com/office/drawing/2014/main" id="{0C2A6725-0B42-4473-9716-0ACDEB1A07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9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2" name="Rectangle 836">
                <a:extLst>
                  <a:ext uri="{FF2B5EF4-FFF2-40B4-BE49-F238E27FC236}">
                    <a16:creationId xmlns:a16="http://schemas.microsoft.com/office/drawing/2014/main" id="{C235AA41-2210-41EA-8C1D-48B29FC82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0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3" name="Rectangle 837">
                <a:extLst>
                  <a:ext uri="{FF2B5EF4-FFF2-40B4-BE49-F238E27FC236}">
                    <a16:creationId xmlns:a16="http://schemas.microsoft.com/office/drawing/2014/main" id="{8E4DD380-AFDC-4130-812B-57E36800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0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4" name="Rectangle 838">
                <a:extLst>
                  <a:ext uri="{FF2B5EF4-FFF2-40B4-BE49-F238E27FC236}">
                    <a16:creationId xmlns:a16="http://schemas.microsoft.com/office/drawing/2014/main" id="{2CB640DF-0C58-44BB-8FCC-3FA1D29A9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14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5" name="Rectangle 839">
                <a:extLst>
                  <a:ext uri="{FF2B5EF4-FFF2-40B4-BE49-F238E27FC236}">
                    <a16:creationId xmlns:a16="http://schemas.microsoft.com/office/drawing/2014/main" id="{40D73442-80FC-4009-8824-5EB7D0BCF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21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6" name="Rectangle 840">
                <a:extLst>
                  <a:ext uri="{FF2B5EF4-FFF2-40B4-BE49-F238E27FC236}">
                    <a16:creationId xmlns:a16="http://schemas.microsoft.com/office/drawing/2014/main" id="{D81C2D16-717E-4600-805F-5230AE711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28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7" name="Rectangle 841">
                <a:extLst>
                  <a:ext uri="{FF2B5EF4-FFF2-40B4-BE49-F238E27FC236}">
                    <a16:creationId xmlns:a16="http://schemas.microsoft.com/office/drawing/2014/main" id="{919328B9-7CD6-4D02-BD39-BCA1250BF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35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8" name="Rectangle 842">
                <a:extLst>
                  <a:ext uri="{FF2B5EF4-FFF2-40B4-BE49-F238E27FC236}">
                    <a16:creationId xmlns:a16="http://schemas.microsoft.com/office/drawing/2014/main" id="{6DE0A32C-5026-4074-8D37-1A6B3E69B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42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79" name="Rectangle 843">
                <a:extLst>
                  <a:ext uri="{FF2B5EF4-FFF2-40B4-BE49-F238E27FC236}">
                    <a16:creationId xmlns:a16="http://schemas.microsoft.com/office/drawing/2014/main" id="{F32952D4-AF83-44E6-99ED-DDC600916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49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0" name="Rectangle 844">
                <a:extLst>
                  <a:ext uri="{FF2B5EF4-FFF2-40B4-BE49-F238E27FC236}">
                    <a16:creationId xmlns:a16="http://schemas.microsoft.com/office/drawing/2014/main" id="{DD271D8E-58D9-4145-AD72-AEEE08AA3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56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1" name="Rectangle 845">
                <a:extLst>
                  <a:ext uri="{FF2B5EF4-FFF2-40B4-BE49-F238E27FC236}">
                    <a16:creationId xmlns:a16="http://schemas.microsoft.com/office/drawing/2014/main" id="{A2EBDF5A-1BD4-414C-ABF2-5B8503882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63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2" name="Rectangle 846">
                <a:extLst>
                  <a:ext uri="{FF2B5EF4-FFF2-40B4-BE49-F238E27FC236}">
                    <a16:creationId xmlns:a16="http://schemas.microsoft.com/office/drawing/2014/main" id="{291B8CEF-7B15-4E91-8A08-C33339D71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70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3" name="Rectangle 847">
                <a:extLst>
                  <a:ext uri="{FF2B5EF4-FFF2-40B4-BE49-F238E27FC236}">
                    <a16:creationId xmlns:a16="http://schemas.microsoft.com/office/drawing/2014/main" id="{5AD1C872-7BC4-4B0E-8332-22364B889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77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4" name="Rectangle 848">
                <a:extLst>
                  <a:ext uri="{FF2B5EF4-FFF2-40B4-BE49-F238E27FC236}">
                    <a16:creationId xmlns:a16="http://schemas.microsoft.com/office/drawing/2014/main" id="{7D1C014C-7159-43FE-B3FD-184A2F9D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84"/>
                <a:ext cx="2370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5" name="Rectangle 849">
                <a:extLst>
                  <a:ext uri="{FF2B5EF4-FFF2-40B4-BE49-F238E27FC236}">
                    <a16:creationId xmlns:a16="http://schemas.microsoft.com/office/drawing/2014/main" id="{6E321783-E537-4194-9E0A-5B8A95125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92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6" name="Rectangle 850">
                <a:extLst>
                  <a:ext uri="{FF2B5EF4-FFF2-40B4-BE49-F238E27FC236}">
                    <a16:creationId xmlns:a16="http://schemas.microsoft.com/office/drawing/2014/main" id="{E72C9122-FB4C-4A69-84C3-458F651BB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99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7" name="Rectangle 851">
                <a:extLst>
                  <a:ext uri="{FF2B5EF4-FFF2-40B4-BE49-F238E27FC236}">
                    <a16:creationId xmlns:a16="http://schemas.microsoft.com/office/drawing/2014/main" id="{23DB2D9B-6F54-4E18-AAD1-B3F1EE815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06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8" name="Rectangle 852">
                <a:extLst>
                  <a:ext uri="{FF2B5EF4-FFF2-40B4-BE49-F238E27FC236}">
                    <a16:creationId xmlns:a16="http://schemas.microsoft.com/office/drawing/2014/main" id="{A9588D8C-A587-45E9-8CA5-45177286D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13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89" name="Rectangle 853">
                <a:extLst>
                  <a:ext uri="{FF2B5EF4-FFF2-40B4-BE49-F238E27FC236}">
                    <a16:creationId xmlns:a16="http://schemas.microsoft.com/office/drawing/2014/main" id="{81B4FD0D-562A-462F-97A9-6140A4A0B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20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0" name="Rectangle 854">
                <a:extLst>
                  <a:ext uri="{FF2B5EF4-FFF2-40B4-BE49-F238E27FC236}">
                    <a16:creationId xmlns:a16="http://schemas.microsoft.com/office/drawing/2014/main" id="{3D91704D-8D03-4AAD-98B7-465DC8879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27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1" name="Rectangle 855">
                <a:extLst>
                  <a:ext uri="{FF2B5EF4-FFF2-40B4-BE49-F238E27FC236}">
                    <a16:creationId xmlns:a16="http://schemas.microsoft.com/office/drawing/2014/main" id="{5442E607-32A4-4997-98B4-1CBD4296F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34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2" name="Rectangle 856">
                <a:extLst>
                  <a:ext uri="{FF2B5EF4-FFF2-40B4-BE49-F238E27FC236}">
                    <a16:creationId xmlns:a16="http://schemas.microsoft.com/office/drawing/2014/main" id="{163F8661-1265-4FA8-BF54-C824EDEA6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41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3" name="Rectangle 857">
                <a:extLst>
                  <a:ext uri="{FF2B5EF4-FFF2-40B4-BE49-F238E27FC236}">
                    <a16:creationId xmlns:a16="http://schemas.microsoft.com/office/drawing/2014/main" id="{F8DE56DA-8FCA-4CC8-9E41-5D206A60D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48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4" name="Rectangle 858">
                <a:extLst>
                  <a:ext uri="{FF2B5EF4-FFF2-40B4-BE49-F238E27FC236}">
                    <a16:creationId xmlns:a16="http://schemas.microsoft.com/office/drawing/2014/main" id="{752CCE68-4D4E-4E4F-B7C4-56D178AEB7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55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5" name="Rectangle 859">
                <a:extLst>
                  <a:ext uri="{FF2B5EF4-FFF2-40B4-BE49-F238E27FC236}">
                    <a16:creationId xmlns:a16="http://schemas.microsoft.com/office/drawing/2014/main" id="{681592AF-09E0-46C1-A80B-FD7A31C4D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62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6" name="Rectangle 860">
                <a:extLst>
                  <a:ext uri="{FF2B5EF4-FFF2-40B4-BE49-F238E27FC236}">
                    <a16:creationId xmlns:a16="http://schemas.microsoft.com/office/drawing/2014/main" id="{6BE375DF-0A6D-4259-AA71-7FD1C8207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4"/>
                <a:ext cx="2370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7" name="Rectangle 861">
                <a:extLst>
                  <a:ext uri="{FF2B5EF4-FFF2-40B4-BE49-F238E27FC236}">
                    <a16:creationId xmlns:a16="http://schemas.microsoft.com/office/drawing/2014/main" id="{59788116-9F84-40B9-BB5F-0D9E413AA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0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8" name="Rectangle 862">
                <a:extLst>
                  <a:ext uri="{FF2B5EF4-FFF2-40B4-BE49-F238E27FC236}">
                    <a16:creationId xmlns:a16="http://schemas.microsoft.com/office/drawing/2014/main" id="{F3313EAD-EA65-4DAE-81A4-8034463B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58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99" name="Rectangle 863">
                <a:extLst>
                  <a:ext uri="{FF2B5EF4-FFF2-40B4-BE49-F238E27FC236}">
                    <a16:creationId xmlns:a16="http://schemas.microsoft.com/office/drawing/2014/main" id="{B354641B-E397-4CA9-A24D-C079A900E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65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0" name="Rectangle 864">
                <a:extLst>
                  <a:ext uri="{FF2B5EF4-FFF2-40B4-BE49-F238E27FC236}">
                    <a16:creationId xmlns:a16="http://schemas.microsoft.com/office/drawing/2014/main" id="{75680404-F6BB-4108-915D-94BB0B5B1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72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1" name="Rectangle 865">
                <a:extLst>
                  <a:ext uri="{FF2B5EF4-FFF2-40B4-BE49-F238E27FC236}">
                    <a16:creationId xmlns:a16="http://schemas.microsoft.com/office/drawing/2014/main" id="{A267A77E-BD25-4ADA-8D48-8CB411CA3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79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2" name="Rectangle 866">
                <a:extLst>
                  <a:ext uri="{FF2B5EF4-FFF2-40B4-BE49-F238E27FC236}">
                    <a16:creationId xmlns:a16="http://schemas.microsoft.com/office/drawing/2014/main" id="{9D0CB18D-6448-4DDB-9F54-720165AC6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8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3" name="Rectangle 867">
                <a:extLst>
                  <a:ext uri="{FF2B5EF4-FFF2-40B4-BE49-F238E27FC236}">
                    <a16:creationId xmlns:a16="http://schemas.microsoft.com/office/drawing/2014/main" id="{146A768F-668C-42CB-B926-DE787AE8E9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199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4" name="Rectangle 868">
                <a:extLst>
                  <a:ext uri="{FF2B5EF4-FFF2-40B4-BE49-F238E27FC236}">
                    <a16:creationId xmlns:a16="http://schemas.microsoft.com/office/drawing/2014/main" id="{02D82911-F5B1-4F77-AEAB-C81F9A3C2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0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5" name="Rectangle 869">
                <a:extLst>
                  <a:ext uri="{FF2B5EF4-FFF2-40B4-BE49-F238E27FC236}">
                    <a16:creationId xmlns:a16="http://schemas.microsoft.com/office/drawing/2014/main" id="{9EA9654F-7BFA-4F5F-8746-690972501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0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6" name="Rectangle 870">
                <a:extLst>
                  <a:ext uri="{FF2B5EF4-FFF2-40B4-BE49-F238E27FC236}">
                    <a16:creationId xmlns:a16="http://schemas.microsoft.com/office/drawing/2014/main" id="{6F0C5683-E238-4111-B8D6-0BCD656EE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14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7" name="Rectangle 871">
                <a:extLst>
                  <a:ext uri="{FF2B5EF4-FFF2-40B4-BE49-F238E27FC236}">
                    <a16:creationId xmlns:a16="http://schemas.microsoft.com/office/drawing/2014/main" id="{BFF1A145-83AD-492E-A3B7-9E4AC1675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21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8" name="Rectangle 872">
                <a:extLst>
                  <a:ext uri="{FF2B5EF4-FFF2-40B4-BE49-F238E27FC236}">
                    <a16:creationId xmlns:a16="http://schemas.microsoft.com/office/drawing/2014/main" id="{22143A89-15A2-4EFF-A098-464687A40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28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09" name="Rectangle 873">
                <a:extLst>
                  <a:ext uri="{FF2B5EF4-FFF2-40B4-BE49-F238E27FC236}">
                    <a16:creationId xmlns:a16="http://schemas.microsoft.com/office/drawing/2014/main" id="{7B4150D9-D5AF-4EDA-B769-8AC1B03F4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35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0" name="Rectangle 874">
                <a:extLst>
                  <a:ext uri="{FF2B5EF4-FFF2-40B4-BE49-F238E27FC236}">
                    <a16:creationId xmlns:a16="http://schemas.microsoft.com/office/drawing/2014/main" id="{CF558E76-8026-4751-B3DA-D59E7AC85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42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1" name="Rectangle 875">
                <a:extLst>
                  <a:ext uri="{FF2B5EF4-FFF2-40B4-BE49-F238E27FC236}">
                    <a16:creationId xmlns:a16="http://schemas.microsoft.com/office/drawing/2014/main" id="{0A575A47-DDE7-45E2-9D87-C4969E3082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49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2" name="Rectangle 876">
                <a:extLst>
                  <a:ext uri="{FF2B5EF4-FFF2-40B4-BE49-F238E27FC236}">
                    <a16:creationId xmlns:a16="http://schemas.microsoft.com/office/drawing/2014/main" id="{25698075-1415-43E8-B0E8-0ACD31E41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56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3" name="Rectangle 877">
                <a:extLst>
                  <a:ext uri="{FF2B5EF4-FFF2-40B4-BE49-F238E27FC236}">
                    <a16:creationId xmlns:a16="http://schemas.microsoft.com/office/drawing/2014/main" id="{C2166E8F-45DC-439E-AF5B-5F108A2B8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63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4" name="Rectangle 878">
                <a:extLst>
                  <a:ext uri="{FF2B5EF4-FFF2-40B4-BE49-F238E27FC236}">
                    <a16:creationId xmlns:a16="http://schemas.microsoft.com/office/drawing/2014/main" id="{53825E83-B2BF-4923-8BBC-532382CEF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70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5" name="Rectangle 879">
                <a:extLst>
                  <a:ext uri="{FF2B5EF4-FFF2-40B4-BE49-F238E27FC236}">
                    <a16:creationId xmlns:a16="http://schemas.microsoft.com/office/drawing/2014/main" id="{CD0A3D22-9F92-40CB-92C9-09622668F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77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6" name="Rectangle 880">
                <a:extLst>
                  <a:ext uri="{FF2B5EF4-FFF2-40B4-BE49-F238E27FC236}">
                    <a16:creationId xmlns:a16="http://schemas.microsoft.com/office/drawing/2014/main" id="{15B34252-AA4F-493E-8EFF-24F2371ED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84"/>
                <a:ext cx="2370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7" name="Rectangle 881">
                <a:extLst>
                  <a:ext uri="{FF2B5EF4-FFF2-40B4-BE49-F238E27FC236}">
                    <a16:creationId xmlns:a16="http://schemas.microsoft.com/office/drawing/2014/main" id="{5C124C3A-A469-4B02-9DE6-C0F7DF51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92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8" name="Rectangle 882">
                <a:extLst>
                  <a:ext uri="{FF2B5EF4-FFF2-40B4-BE49-F238E27FC236}">
                    <a16:creationId xmlns:a16="http://schemas.microsoft.com/office/drawing/2014/main" id="{8230AB48-CDA0-4961-807C-153E54511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099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19" name="Rectangle 883">
                <a:extLst>
                  <a:ext uri="{FF2B5EF4-FFF2-40B4-BE49-F238E27FC236}">
                    <a16:creationId xmlns:a16="http://schemas.microsoft.com/office/drawing/2014/main" id="{0719683A-65E0-4D8D-9B5D-440E32FAC2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06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0" name="Rectangle 884">
                <a:extLst>
                  <a:ext uri="{FF2B5EF4-FFF2-40B4-BE49-F238E27FC236}">
                    <a16:creationId xmlns:a16="http://schemas.microsoft.com/office/drawing/2014/main" id="{CAF9E462-F394-4B35-8FAA-2DCC46C69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13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1" name="Rectangle 885">
                <a:extLst>
                  <a:ext uri="{FF2B5EF4-FFF2-40B4-BE49-F238E27FC236}">
                    <a16:creationId xmlns:a16="http://schemas.microsoft.com/office/drawing/2014/main" id="{F50AF331-47D5-440A-B2B5-32FCA9A7E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20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2" name="Rectangle 886">
                <a:extLst>
                  <a:ext uri="{FF2B5EF4-FFF2-40B4-BE49-F238E27FC236}">
                    <a16:creationId xmlns:a16="http://schemas.microsoft.com/office/drawing/2014/main" id="{2A3A09A1-61E5-4E3C-865A-26B803DA2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27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3" name="Rectangle 887">
                <a:extLst>
                  <a:ext uri="{FF2B5EF4-FFF2-40B4-BE49-F238E27FC236}">
                    <a16:creationId xmlns:a16="http://schemas.microsoft.com/office/drawing/2014/main" id="{5E52CB36-2E98-4F7B-8DE0-5253C0D96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34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4" name="Rectangle 888">
                <a:extLst>
                  <a:ext uri="{FF2B5EF4-FFF2-40B4-BE49-F238E27FC236}">
                    <a16:creationId xmlns:a16="http://schemas.microsoft.com/office/drawing/2014/main" id="{61A7834F-4618-48F2-B72B-B419FFB9F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41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5" name="Rectangle 889">
                <a:extLst>
                  <a:ext uri="{FF2B5EF4-FFF2-40B4-BE49-F238E27FC236}">
                    <a16:creationId xmlns:a16="http://schemas.microsoft.com/office/drawing/2014/main" id="{D652E8C9-6D07-4DA8-A23A-F49255D46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48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6" name="Rectangle 890">
                <a:extLst>
                  <a:ext uri="{FF2B5EF4-FFF2-40B4-BE49-F238E27FC236}">
                    <a16:creationId xmlns:a16="http://schemas.microsoft.com/office/drawing/2014/main" id="{C338A0E3-1D0E-410A-94CC-62B22DCF0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55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7" name="Rectangle 891">
                <a:extLst>
                  <a:ext uri="{FF2B5EF4-FFF2-40B4-BE49-F238E27FC236}">
                    <a16:creationId xmlns:a16="http://schemas.microsoft.com/office/drawing/2014/main" id="{EE2E4EAB-BD32-4715-A25D-4B4D9DF8C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62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8" name="Rectangle 892">
                <a:extLst>
                  <a:ext uri="{FF2B5EF4-FFF2-40B4-BE49-F238E27FC236}">
                    <a16:creationId xmlns:a16="http://schemas.microsoft.com/office/drawing/2014/main" id="{909EE696-D132-4A16-831F-9E79B9BE8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62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29" name="Rectangle 893">
                <a:extLst>
                  <a:ext uri="{FF2B5EF4-FFF2-40B4-BE49-F238E27FC236}">
                    <a16:creationId xmlns:a16="http://schemas.microsoft.com/office/drawing/2014/main" id="{20E3C445-840F-4106-A709-142B0A634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70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0" name="Rectangle 894">
                <a:extLst>
                  <a:ext uri="{FF2B5EF4-FFF2-40B4-BE49-F238E27FC236}">
                    <a16:creationId xmlns:a16="http://schemas.microsoft.com/office/drawing/2014/main" id="{3A603DC6-4849-46B6-95E3-DE55FA0C5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77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1" name="Rectangle 895">
                <a:extLst>
                  <a:ext uri="{FF2B5EF4-FFF2-40B4-BE49-F238E27FC236}">
                    <a16:creationId xmlns:a16="http://schemas.microsoft.com/office/drawing/2014/main" id="{1BDEE656-B304-44A6-BFEC-1048ADD01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84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2" name="Rectangle 896">
                <a:extLst>
                  <a:ext uri="{FF2B5EF4-FFF2-40B4-BE49-F238E27FC236}">
                    <a16:creationId xmlns:a16="http://schemas.microsoft.com/office/drawing/2014/main" id="{73F1D7BE-D898-4E5B-9AA6-44D8AF7AF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91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3" name="Rectangle 897">
                <a:extLst>
                  <a:ext uri="{FF2B5EF4-FFF2-40B4-BE49-F238E27FC236}">
                    <a16:creationId xmlns:a16="http://schemas.microsoft.com/office/drawing/2014/main" id="{7929B708-306A-4164-B439-AF9CF5B8A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98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4" name="Rectangle 898">
                <a:extLst>
                  <a:ext uri="{FF2B5EF4-FFF2-40B4-BE49-F238E27FC236}">
                    <a16:creationId xmlns:a16="http://schemas.microsoft.com/office/drawing/2014/main" id="{B799BA3F-FE04-4425-A130-17C5A19C4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05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5" name="Rectangle 899">
                <a:extLst>
                  <a:ext uri="{FF2B5EF4-FFF2-40B4-BE49-F238E27FC236}">
                    <a16:creationId xmlns:a16="http://schemas.microsoft.com/office/drawing/2014/main" id="{33FF5298-02A2-448E-9EA9-502D3904A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12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6" name="Rectangle 900">
                <a:extLst>
                  <a:ext uri="{FF2B5EF4-FFF2-40B4-BE49-F238E27FC236}">
                    <a16:creationId xmlns:a16="http://schemas.microsoft.com/office/drawing/2014/main" id="{2AE70E0E-7C52-4AE8-BFB4-1E1130AC0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19"/>
                <a:ext cx="2877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7" name="Rectangle 901">
                <a:extLst>
                  <a:ext uri="{FF2B5EF4-FFF2-40B4-BE49-F238E27FC236}">
                    <a16:creationId xmlns:a16="http://schemas.microsoft.com/office/drawing/2014/main" id="{062D9AA5-84FE-4511-AB63-86E73FAA3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27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8" name="Rectangle 902">
                <a:extLst>
                  <a:ext uri="{FF2B5EF4-FFF2-40B4-BE49-F238E27FC236}">
                    <a16:creationId xmlns:a16="http://schemas.microsoft.com/office/drawing/2014/main" id="{78EB95A0-46E2-4E6E-A31F-A17F8872A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34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39" name="Rectangle 903">
                <a:extLst>
                  <a:ext uri="{FF2B5EF4-FFF2-40B4-BE49-F238E27FC236}">
                    <a16:creationId xmlns:a16="http://schemas.microsoft.com/office/drawing/2014/main" id="{E6554579-A733-4F7B-A6AE-8A0F3F9A7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41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0" name="Rectangle 904">
                <a:extLst>
                  <a:ext uri="{FF2B5EF4-FFF2-40B4-BE49-F238E27FC236}">
                    <a16:creationId xmlns:a16="http://schemas.microsoft.com/office/drawing/2014/main" id="{B6693625-E0A4-4793-811C-E2CFAF376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48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1" name="Rectangle 905">
                <a:extLst>
                  <a:ext uri="{FF2B5EF4-FFF2-40B4-BE49-F238E27FC236}">
                    <a16:creationId xmlns:a16="http://schemas.microsoft.com/office/drawing/2014/main" id="{35160030-F98B-4368-BEB3-38255871A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55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2" name="Rectangle 906">
                <a:extLst>
                  <a:ext uri="{FF2B5EF4-FFF2-40B4-BE49-F238E27FC236}">
                    <a16:creationId xmlns:a16="http://schemas.microsoft.com/office/drawing/2014/main" id="{28637A1C-0CB1-418B-9328-4BC8818C0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62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3" name="Rectangle 907">
                <a:extLst>
                  <a:ext uri="{FF2B5EF4-FFF2-40B4-BE49-F238E27FC236}">
                    <a16:creationId xmlns:a16="http://schemas.microsoft.com/office/drawing/2014/main" id="{CCDD7968-7139-4B70-8ECF-7202CE4F9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69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4" name="Rectangle 908">
                <a:extLst>
                  <a:ext uri="{FF2B5EF4-FFF2-40B4-BE49-F238E27FC236}">
                    <a16:creationId xmlns:a16="http://schemas.microsoft.com/office/drawing/2014/main" id="{57E8DCF4-0CC1-4300-93A5-26BC237B8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76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5" name="Rectangle 909">
                <a:extLst>
                  <a:ext uri="{FF2B5EF4-FFF2-40B4-BE49-F238E27FC236}">
                    <a16:creationId xmlns:a16="http://schemas.microsoft.com/office/drawing/2014/main" id="{45352741-CA81-4780-A21B-F252476D8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83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6" name="Rectangle 910">
                <a:extLst>
                  <a:ext uri="{FF2B5EF4-FFF2-40B4-BE49-F238E27FC236}">
                    <a16:creationId xmlns:a16="http://schemas.microsoft.com/office/drawing/2014/main" id="{0B5305E1-BD13-4684-86E4-DDA5C2874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90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7" name="Rectangle 911">
                <a:extLst>
                  <a:ext uri="{FF2B5EF4-FFF2-40B4-BE49-F238E27FC236}">
                    <a16:creationId xmlns:a16="http://schemas.microsoft.com/office/drawing/2014/main" id="{CBB699B5-EA9C-4A76-BF85-8852DA19E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97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8" name="Rectangle 912">
                <a:extLst>
                  <a:ext uri="{FF2B5EF4-FFF2-40B4-BE49-F238E27FC236}">
                    <a16:creationId xmlns:a16="http://schemas.microsoft.com/office/drawing/2014/main" id="{0623E7A6-E857-463F-8C7A-8BD59732A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04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49" name="Rectangle 913">
                <a:extLst>
                  <a:ext uri="{FF2B5EF4-FFF2-40B4-BE49-F238E27FC236}">
                    <a16:creationId xmlns:a16="http://schemas.microsoft.com/office/drawing/2014/main" id="{22CCFB05-0BD8-48BE-8ABC-65503671A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11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0" name="Rectangle 914">
                <a:extLst>
                  <a:ext uri="{FF2B5EF4-FFF2-40B4-BE49-F238E27FC236}">
                    <a16:creationId xmlns:a16="http://schemas.microsoft.com/office/drawing/2014/main" id="{3EC4D0EE-36E3-4A9A-9485-3CA47CD53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18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1" name="Rectangle 915">
                <a:extLst>
                  <a:ext uri="{FF2B5EF4-FFF2-40B4-BE49-F238E27FC236}">
                    <a16:creationId xmlns:a16="http://schemas.microsoft.com/office/drawing/2014/main" id="{C8E2FFB3-D9E9-4DB6-B732-4E42D4045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25"/>
                <a:ext cx="2877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2" name="Rectangle 916">
                <a:extLst>
                  <a:ext uri="{FF2B5EF4-FFF2-40B4-BE49-F238E27FC236}">
                    <a16:creationId xmlns:a16="http://schemas.microsoft.com/office/drawing/2014/main" id="{EA69C42D-BD67-43AA-92D6-ECFF7EDA5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33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3" name="Rectangle 917">
                <a:extLst>
                  <a:ext uri="{FF2B5EF4-FFF2-40B4-BE49-F238E27FC236}">
                    <a16:creationId xmlns:a16="http://schemas.microsoft.com/office/drawing/2014/main" id="{9E327856-AFE7-47B7-AD68-CE453E4285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40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4" name="Rectangle 918">
                <a:extLst>
                  <a:ext uri="{FF2B5EF4-FFF2-40B4-BE49-F238E27FC236}">
                    <a16:creationId xmlns:a16="http://schemas.microsoft.com/office/drawing/2014/main" id="{BFD67A0A-E75D-45A3-A475-37A4E7E84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47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5" name="Rectangle 919">
                <a:extLst>
                  <a:ext uri="{FF2B5EF4-FFF2-40B4-BE49-F238E27FC236}">
                    <a16:creationId xmlns:a16="http://schemas.microsoft.com/office/drawing/2014/main" id="{8CDECC5E-ADCD-47CE-AE3F-CC05DC4ED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54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6" name="Rectangle 920">
                <a:extLst>
                  <a:ext uri="{FF2B5EF4-FFF2-40B4-BE49-F238E27FC236}">
                    <a16:creationId xmlns:a16="http://schemas.microsoft.com/office/drawing/2014/main" id="{BF247B9C-6AFC-4908-A8C4-A54A696F2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61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7" name="Rectangle 921">
                <a:extLst>
                  <a:ext uri="{FF2B5EF4-FFF2-40B4-BE49-F238E27FC236}">
                    <a16:creationId xmlns:a16="http://schemas.microsoft.com/office/drawing/2014/main" id="{37F4F85E-690D-45CD-A894-397F7CF2C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68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8" name="Rectangle 922">
                <a:extLst>
                  <a:ext uri="{FF2B5EF4-FFF2-40B4-BE49-F238E27FC236}">
                    <a16:creationId xmlns:a16="http://schemas.microsoft.com/office/drawing/2014/main" id="{8C00293F-452D-4549-9EF7-74E6D131A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75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59" name="Rectangle 923">
                <a:extLst>
                  <a:ext uri="{FF2B5EF4-FFF2-40B4-BE49-F238E27FC236}">
                    <a16:creationId xmlns:a16="http://schemas.microsoft.com/office/drawing/2014/main" id="{FA28F029-38A1-4B1A-A324-39C89C3FE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66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0" name="Rectangle 924">
                <a:extLst>
                  <a:ext uri="{FF2B5EF4-FFF2-40B4-BE49-F238E27FC236}">
                    <a16:creationId xmlns:a16="http://schemas.microsoft.com/office/drawing/2014/main" id="{B3446D8D-2BD8-4E90-B8A3-82858A3BB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62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1" name="Rectangle 925">
                <a:extLst>
                  <a:ext uri="{FF2B5EF4-FFF2-40B4-BE49-F238E27FC236}">
                    <a16:creationId xmlns:a16="http://schemas.microsoft.com/office/drawing/2014/main" id="{9BD393BB-C5CD-4EFF-A6BF-A97DD3D2BC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70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2" name="Rectangle 926">
                <a:extLst>
                  <a:ext uri="{FF2B5EF4-FFF2-40B4-BE49-F238E27FC236}">
                    <a16:creationId xmlns:a16="http://schemas.microsoft.com/office/drawing/2014/main" id="{B705D87A-CBF6-447D-BD96-6B69CECA4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77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3" name="Rectangle 927">
                <a:extLst>
                  <a:ext uri="{FF2B5EF4-FFF2-40B4-BE49-F238E27FC236}">
                    <a16:creationId xmlns:a16="http://schemas.microsoft.com/office/drawing/2014/main" id="{0178A71C-25C1-4F49-B23A-839B2ECCB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84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4" name="Rectangle 928">
                <a:extLst>
                  <a:ext uri="{FF2B5EF4-FFF2-40B4-BE49-F238E27FC236}">
                    <a16:creationId xmlns:a16="http://schemas.microsoft.com/office/drawing/2014/main" id="{30B24BAF-76EF-407D-9D41-30C41B672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91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5" name="Rectangle 929">
                <a:extLst>
                  <a:ext uri="{FF2B5EF4-FFF2-40B4-BE49-F238E27FC236}">
                    <a16:creationId xmlns:a16="http://schemas.microsoft.com/office/drawing/2014/main" id="{DC96EB2E-AE3F-4A08-AF4C-4642A9B3B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198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6" name="Rectangle 930">
                <a:extLst>
                  <a:ext uri="{FF2B5EF4-FFF2-40B4-BE49-F238E27FC236}">
                    <a16:creationId xmlns:a16="http://schemas.microsoft.com/office/drawing/2014/main" id="{8ACF83E6-1644-404E-AF96-AC9397B55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05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7" name="Rectangle 931">
                <a:extLst>
                  <a:ext uri="{FF2B5EF4-FFF2-40B4-BE49-F238E27FC236}">
                    <a16:creationId xmlns:a16="http://schemas.microsoft.com/office/drawing/2014/main" id="{02FF7642-7CF1-459F-94B3-D5FEB9921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12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8" name="Rectangle 932">
                <a:extLst>
                  <a:ext uri="{FF2B5EF4-FFF2-40B4-BE49-F238E27FC236}">
                    <a16:creationId xmlns:a16="http://schemas.microsoft.com/office/drawing/2014/main" id="{933E2CFE-5445-40D3-AE49-F7AACA3F1E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19"/>
                <a:ext cx="2877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69" name="Rectangle 933">
                <a:extLst>
                  <a:ext uri="{FF2B5EF4-FFF2-40B4-BE49-F238E27FC236}">
                    <a16:creationId xmlns:a16="http://schemas.microsoft.com/office/drawing/2014/main" id="{25A1FDF7-700C-4811-AA92-CB8552B58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27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0" name="Rectangle 934">
                <a:extLst>
                  <a:ext uri="{FF2B5EF4-FFF2-40B4-BE49-F238E27FC236}">
                    <a16:creationId xmlns:a16="http://schemas.microsoft.com/office/drawing/2014/main" id="{ADADA1C8-15F7-4148-9583-6C2534B77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34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1" name="Rectangle 935">
                <a:extLst>
                  <a:ext uri="{FF2B5EF4-FFF2-40B4-BE49-F238E27FC236}">
                    <a16:creationId xmlns:a16="http://schemas.microsoft.com/office/drawing/2014/main" id="{9FACB16B-42E4-46EF-8ECD-B4136328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41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2" name="Rectangle 936">
                <a:extLst>
                  <a:ext uri="{FF2B5EF4-FFF2-40B4-BE49-F238E27FC236}">
                    <a16:creationId xmlns:a16="http://schemas.microsoft.com/office/drawing/2014/main" id="{415E8200-641B-4B31-A8C9-289710DBA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48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3" name="Rectangle 937">
                <a:extLst>
                  <a:ext uri="{FF2B5EF4-FFF2-40B4-BE49-F238E27FC236}">
                    <a16:creationId xmlns:a16="http://schemas.microsoft.com/office/drawing/2014/main" id="{FF827A2F-AB4E-4B39-BB9E-426FF55A8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55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4" name="Rectangle 938">
                <a:extLst>
                  <a:ext uri="{FF2B5EF4-FFF2-40B4-BE49-F238E27FC236}">
                    <a16:creationId xmlns:a16="http://schemas.microsoft.com/office/drawing/2014/main" id="{9D71C097-EDA9-467A-91DA-310352605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62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5" name="Rectangle 939">
                <a:extLst>
                  <a:ext uri="{FF2B5EF4-FFF2-40B4-BE49-F238E27FC236}">
                    <a16:creationId xmlns:a16="http://schemas.microsoft.com/office/drawing/2014/main" id="{D04A9965-E6B4-46A0-A842-E46D8FA4D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69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6" name="Rectangle 940">
                <a:extLst>
                  <a:ext uri="{FF2B5EF4-FFF2-40B4-BE49-F238E27FC236}">
                    <a16:creationId xmlns:a16="http://schemas.microsoft.com/office/drawing/2014/main" id="{D32F90C7-F9B4-4976-9A91-4AA857E5F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76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7" name="Rectangle 941">
                <a:extLst>
                  <a:ext uri="{FF2B5EF4-FFF2-40B4-BE49-F238E27FC236}">
                    <a16:creationId xmlns:a16="http://schemas.microsoft.com/office/drawing/2014/main" id="{40401B3F-8373-4FCF-9057-B7B10FEDF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83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8" name="Rectangle 942">
                <a:extLst>
                  <a:ext uri="{FF2B5EF4-FFF2-40B4-BE49-F238E27FC236}">
                    <a16:creationId xmlns:a16="http://schemas.microsoft.com/office/drawing/2014/main" id="{CAFA75BE-BCBF-49EF-B1DD-A9689E7AD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90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79" name="Rectangle 943">
                <a:extLst>
                  <a:ext uri="{FF2B5EF4-FFF2-40B4-BE49-F238E27FC236}">
                    <a16:creationId xmlns:a16="http://schemas.microsoft.com/office/drawing/2014/main" id="{47E609C8-5C83-4F7D-AD24-38B4B8C23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297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0" name="Rectangle 944">
                <a:extLst>
                  <a:ext uri="{FF2B5EF4-FFF2-40B4-BE49-F238E27FC236}">
                    <a16:creationId xmlns:a16="http://schemas.microsoft.com/office/drawing/2014/main" id="{3E4C0012-E1F0-4D52-B622-84F3AA6BE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04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1" name="Rectangle 945">
                <a:extLst>
                  <a:ext uri="{FF2B5EF4-FFF2-40B4-BE49-F238E27FC236}">
                    <a16:creationId xmlns:a16="http://schemas.microsoft.com/office/drawing/2014/main" id="{FF7C3806-4DF7-4451-A80F-84A2C8ED5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11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2" name="Rectangle 946">
                <a:extLst>
                  <a:ext uri="{FF2B5EF4-FFF2-40B4-BE49-F238E27FC236}">
                    <a16:creationId xmlns:a16="http://schemas.microsoft.com/office/drawing/2014/main" id="{725E8561-9B3F-48AA-ACFC-492D5EF11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18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3" name="Rectangle 947">
                <a:extLst>
                  <a:ext uri="{FF2B5EF4-FFF2-40B4-BE49-F238E27FC236}">
                    <a16:creationId xmlns:a16="http://schemas.microsoft.com/office/drawing/2014/main" id="{057CDE03-C6A7-464B-B217-8A6595E77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25"/>
                <a:ext cx="2877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4" name="Rectangle 948">
                <a:extLst>
                  <a:ext uri="{FF2B5EF4-FFF2-40B4-BE49-F238E27FC236}">
                    <a16:creationId xmlns:a16="http://schemas.microsoft.com/office/drawing/2014/main" id="{54286312-B815-4E1F-B16F-B71C30B28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33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5" name="Rectangle 949">
                <a:extLst>
                  <a:ext uri="{FF2B5EF4-FFF2-40B4-BE49-F238E27FC236}">
                    <a16:creationId xmlns:a16="http://schemas.microsoft.com/office/drawing/2014/main" id="{46B5E5D0-6BAB-42AA-8DA5-6972C4F12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40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6" name="Rectangle 950">
                <a:extLst>
                  <a:ext uri="{FF2B5EF4-FFF2-40B4-BE49-F238E27FC236}">
                    <a16:creationId xmlns:a16="http://schemas.microsoft.com/office/drawing/2014/main" id="{002419FF-73AD-4DCA-9BCC-0360F8160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47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7" name="Rectangle 951">
                <a:extLst>
                  <a:ext uri="{FF2B5EF4-FFF2-40B4-BE49-F238E27FC236}">
                    <a16:creationId xmlns:a16="http://schemas.microsoft.com/office/drawing/2014/main" id="{DEA1D55B-373C-486A-9EA7-CC13654F2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54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8" name="Rectangle 952">
                <a:extLst>
                  <a:ext uri="{FF2B5EF4-FFF2-40B4-BE49-F238E27FC236}">
                    <a16:creationId xmlns:a16="http://schemas.microsoft.com/office/drawing/2014/main" id="{1D7B109B-8E2C-4749-A1A7-368843C0A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61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89" name="Rectangle 953">
                <a:extLst>
                  <a:ext uri="{FF2B5EF4-FFF2-40B4-BE49-F238E27FC236}">
                    <a16:creationId xmlns:a16="http://schemas.microsoft.com/office/drawing/2014/main" id="{F4063FBA-FA77-438E-8024-9487B397B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68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0" name="Rectangle 954">
                <a:extLst>
                  <a:ext uri="{FF2B5EF4-FFF2-40B4-BE49-F238E27FC236}">
                    <a16:creationId xmlns:a16="http://schemas.microsoft.com/office/drawing/2014/main" id="{2C9246F6-E8CA-4152-9207-7583DD917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75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1" name="Rectangle 955">
                <a:extLst>
                  <a:ext uri="{FF2B5EF4-FFF2-40B4-BE49-F238E27FC236}">
                    <a16:creationId xmlns:a16="http://schemas.microsoft.com/office/drawing/2014/main" id="{E1384B0B-7AE3-455F-821A-6A7548E4C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62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2" name="Rectangle 956">
                <a:extLst>
                  <a:ext uri="{FF2B5EF4-FFF2-40B4-BE49-F238E27FC236}">
                    <a16:creationId xmlns:a16="http://schemas.microsoft.com/office/drawing/2014/main" id="{C5ABCA67-08C2-4092-BBDC-E2949C4C3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70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3" name="Rectangle 957">
                <a:extLst>
                  <a:ext uri="{FF2B5EF4-FFF2-40B4-BE49-F238E27FC236}">
                    <a16:creationId xmlns:a16="http://schemas.microsoft.com/office/drawing/2014/main" id="{27A9B2C1-1E9C-404C-A0DA-BC0AE3DD5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77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4" name="Rectangle 958">
                <a:extLst>
                  <a:ext uri="{FF2B5EF4-FFF2-40B4-BE49-F238E27FC236}">
                    <a16:creationId xmlns:a16="http://schemas.microsoft.com/office/drawing/2014/main" id="{6A1A672E-F1D6-41FD-B4E2-BFFB0C876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84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5" name="Rectangle 959">
                <a:extLst>
                  <a:ext uri="{FF2B5EF4-FFF2-40B4-BE49-F238E27FC236}">
                    <a16:creationId xmlns:a16="http://schemas.microsoft.com/office/drawing/2014/main" id="{ECF02145-C317-468B-9D21-DC315033CF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91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6" name="Rectangle 960">
                <a:extLst>
                  <a:ext uri="{FF2B5EF4-FFF2-40B4-BE49-F238E27FC236}">
                    <a16:creationId xmlns:a16="http://schemas.microsoft.com/office/drawing/2014/main" id="{0B9A2C53-89CB-43EC-A6B7-41565FBEBD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98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7" name="Rectangle 961">
                <a:extLst>
                  <a:ext uri="{FF2B5EF4-FFF2-40B4-BE49-F238E27FC236}">
                    <a16:creationId xmlns:a16="http://schemas.microsoft.com/office/drawing/2014/main" id="{41FAC81D-6BB6-45F3-AF8B-8FFCB5C41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05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8" name="Rectangle 962">
                <a:extLst>
                  <a:ext uri="{FF2B5EF4-FFF2-40B4-BE49-F238E27FC236}">
                    <a16:creationId xmlns:a16="http://schemas.microsoft.com/office/drawing/2014/main" id="{E70A261B-53DE-48AD-AB04-2C989FC55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12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499" name="Rectangle 963">
                <a:extLst>
                  <a:ext uri="{FF2B5EF4-FFF2-40B4-BE49-F238E27FC236}">
                    <a16:creationId xmlns:a16="http://schemas.microsoft.com/office/drawing/2014/main" id="{AF8BA568-953E-4110-AF98-8F84BBEE9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19"/>
                <a:ext cx="2370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0" name="Rectangle 964">
                <a:extLst>
                  <a:ext uri="{FF2B5EF4-FFF2-40B4-BE49-F238E27FC236}">
                    <a16:creationId xmlns:a16="http://schemas.microsoft.com/office/drawing/2014/main" id="{8E4BA686-0B26-405D-A3BB-57EBD99D7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27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1" name="Rectangle 965">
                <a:extLst>
                  <a:ext uri="{FF2B5EF4-FFF2-40B4-BE49-F238E27FC236}">
                    <a16:creationId xmlns:a16="http://schemas.microsoft.com/office/drawing/2014/main" id="{8D2DB05B-55F3-4FA5-AE58-2E0FDAE8B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34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2" name="Rectangle 966">
                <a:extLst>
                  <a:ext uri="{FF2B5EF4-FFF2-40B4-BE49-F238E27FC236}">
                    <a16:creationId xmlns:a16="http://schemas.microsoft.com/office/drawing/2014/main" id="{A3C5A763-4DAB-4609-8DBF-35340A28E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41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3" name="Rectangle 967">
                <a:extLst>
                  <a:ext uri="{FF2B5EF4-FFF2-40B4-BE49-F238E27FC236}">
                    <a16:creationId xmlns:a16="http://schemas.microsoft.com/office/drawing/2014/main" id="{36A481E2-C66E-4B3E-897E-C41B99038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48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4" name="Rectangle 968">
                <a:extLst>
                  <a:ext uri="{FF2B5EF4-FFF2-40B4-BE49-F238E27FC236}">
                    <a16:creationId xmlns:a16="http://schemas.microsoft.com/office/drawing/2014/main" id="{403E848F-DABD-4644-BC0B-4350A2880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55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5" name="Rectangle 969">
                <a:extLst>
                  <a:ext uri="{FF2B5EF4-FFF2-40B4-BE49-F238E27FC236}">
                    <a16:creationId xmlns:a16="http://schemas.microsoft.com/office/drawing/2014/main" id="{73EEE3A8-B75A-49D0-AA21-421CEA8C2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62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6" name="Rectangle 970">
                <a:extLst>
                  <a:ext uri="{FF2B5EF4-FFF2-40B4-BE49-F238E27FC236}">
                    <a16:creationId xmlns:a16="http://schemas.microsoft.com/office/drawing/2014/main" id="{236E9AE5-181E-42C9-8AC2-568AA5142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69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7" name="Rectangle 971">
                <a:extLst>
                  <a:ext uri="{FF2B5EF4-FFF2-40B4-BE49-F238E27FC236}">
                    <a16:creationId xmlns:a16="http://schemas.microsoft.com/office/drawing/2014/main" id="{F5FE6CA9-4EDA-4D01-A54C-759E8C26F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76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8" name="Rectangle 972">
                <a:extLst>
                  <a:ext uri="{FF2B5EF4-FFF2-40B4-BE49-F238E27FC236}">
                    <a16:creationId xmlns:a16="http://schemas.microsoft.com/office/drawing/2014/main" id="{360591CE-1522-435E-9BB9-1BC6FB6B8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83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09" name="Rectangle 973">
                <a:extLst>
                  <a:ext uri="{FF2B5EF4-FFF2-40B4-BE49-F238E27FC236}">
                    <a16:creationId xmlns:a16="http://schemas.microsoft.com/office/drawing/2014/main" id="{9D67AE45-959F-4455-AE31-B026A3348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90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0" name="Rectangle 974">
                <a:extLst>
                  <a:ext uri="{FF2B5EF4-FFF2-40B4-BE49-F238E27FC236}">
                    <a16:creationId xmlns:a16="http://schemas.microsoft.com/office/drawing/2014/main" id="{E5962A0E-EE5F-4A2F-B506-4F28245815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97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1" name="Rectangle 975">
                <a:extLst>
                  <a:ext uri="{FF2B5EF4-FFF2-40B4-BE49-F238E27FC236}">
                    <a16:creationId xmlns:a16="http://schemas.microsoft.com/office/drawing/2014/main" id="{8581AA0C-C32D-4A73-B795-C27E21BAC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04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2" name="Rectangle 976">
                <a:extLst>
                  <a:ext uri="{FF2B5EF4-FFF2-40B4-BE49-F238E27FC236}">
                    <a16:creationId xmlns:a16="http://schemas.microsoft.com/office/drawing/2014/main" id="{3D91FD9A-4CC2-4066-9BB7-346DCBCDA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11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3" name="Rectangle 977">
                <a:extLst>
                  <a:ext uri="{FF2B5EF4-FFF2-40B4-BE49-F238E27FC236}">
                    <a16:creationId xmlns:a16="http://schemas.microsoft.com/office/drawing/2014/main" id="{4BB7A00C-270E-48E4-8A2D-02CDD1282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18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4" name="Rectangle 978">
                <a:extLst>
                  <a:ext uri="{FF2B5EF4-FFF2-40B4-BE49-F238E27FC236}">
                    <a16:creationId xmlns:a16="http://schemas.microsoft.com/office/drawing/2014/main" id="{B734725A-DE7F-4D38-AF5C-F0967F40E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25"/>
                <a:ext cx="2370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5" name="Rectangle 979">
                <a:extLst>
                  <a:ext uri="{FF2B5EF4-FFF2-40B4-BE49-F238E27FC236}">
                    <a16:creationId xmlns:a16="http://schemas.microsoft.com/office/drawing/2014/main" id="{BB847DC5-6924-4D6E-8873-5B5005A7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33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6" name="Rectangle 980">
                <a:extLst>
                  <a:ext uri="{FF2B5EF4-FFF2-40B4-BE49-F238E27FC236}">
                    <a16:creationId xmlns:a16="http://schemas.microsoft.com/office/drawing/2014/main" id="{25697D07-CC9A-4AFE-BDCB-AAD149772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40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7" name="Rectangle 981">
                <a:extLst>
                  <a:ext uri="{FF2B5EF4-FFF2-40B4-BE49-F238E27FC236}">
                    <a16:creationId xmlns:a16="http://schemas.microsoft.com/office/drawing/2014/main" id="{67B576A2-476B-45FA-918D-66F6090F0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47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8" name="Rectangle 982">
                <a:extLst>
                  <a:ext uri="{FF2B5EF4-FFF2-40B4-BE49-F238E27FC236}">
                    <a16:creationId xmlns:a16="http://schemas.microsoft.com/office/drawing/2014/main" id="{67B557AB-0D44-4775-9221-FFF1E6BEF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54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19" name="Rectangle 983">
                <a:extLst>
                  <a:ext uri="{FF2B5EF4-FFF2-40B4-BE49-F238E27FC236}">
                    <a16:creationId xmlns:a16="http://schemas.microsoft.com/office/drawing/2014/main" id="{1823BC58-2FD6-4EF5-BC94-879F32A06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61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0" name="Rectangle 984">
                <a:extLst>
                  <a:ext uri="{FF2B5EF4-FFF2-40B4-BE49-F238E27FC236}">
                    <a16:creationId xmlns:a16="http://schemas.microsoft.com/office/drawing/2014/main" id="{097241F7-E6C0-446D-A3DF-BDC325A0F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68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1" name="Rectangle 985">
                <a:extLst>
                  <a:ext uri="{FF2B5EF4-FFF2-40B4-BE49-F238E27FC236}">
                    <a16:creationId xmlns:a16="http://schemas.microsoft.com/office/drawing/2014/main" id="{FA6301E1-0D4B-4A34-9F65-D1F37C564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75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2" name="Rectangle 986">
                <a:extLst>
                  <a:ext uri="{FF2B5EF4-FFF2-40B4-BE49-F238E27FC236}">
                    <a16:creationId xmlns:a16="http://schemas.microsoft.com/office/drawing/2014/main" id="{A41E302E-FF36-4D1D-B92A-8A95527F7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66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3" name="Rectangle 987">
                <a:extLst>
                  <a:ext uri="{FF2B5EF4-FFF2-40B4-BE49-F238E27FC236}">
                    <a16:creationId xmlns:a16="http://schemas.microsoft.com/office/drawing/2014/main" id="{299C1CD7-0AD7-400A-A50A-8F9909F64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62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4" name="Rectangle 988">
                <a:extLst>
                  <a:ext uri="{FF2B5EF4-FFF2-40B4-BE49-F238E27FC236}">
                    <a16:creationId xmlns:a16="http://schemas.microsoft.com/office/drawing/2014/main" id="{DE6971B3-BF30-4128-A2FC-592784B2A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70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5" name="Rectangle 989">
                <a:extLst>
                  <a:ext uri="{FF2B5EF4-FFF2-40B4-BE49-F238E27FC236}">
                    <a16:creationId xmlns:a16="http://schemas.microsoft.com/office/drawing/2014/main" id="{6F128F26-42A5-4D9E-993B-4E6D313AA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77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6" name="Rectangle 990">
                <a:extLst>
                  <a:ext uri="{FF2B5EF4-FFF2-40B4-BE49-F238E27FC236}">
                    <a16:creationId xmlns:a16="http://schemas.microsoft.com/office/drawing/2014/main" id="{2DC2D09F-44A5-445E-B3B4-90F7F2644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84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7" name="Rectangle 991">
                <a:extLst>
                  <a:ext uri="{FF2B5EF4-FFF2-40B4-BE49-F238E27FC236}">
                    <a16:creationId xmlns:a16="http://schemas.microsoft.com/office/drawing/2014/main" id="{70789A91-DC09-4B52-8348-9023AEDE4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91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8" name="Rectangle 992">
                <a:extLst>
                  <a:ext uri="{FF2B5EF4-FFF2-40B4-BE49-F238E27FC236}">
                    <a16:creationId xmlns:a16="http://schemas.microsoft.com/office/drawing/2014/main" id="{EF8FF3B0-C185-4D7C-9F17-4A5EFDA37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198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29" name="Rectangle 993">
                <a:extLst>
                  <a:ext uri="{FF2B5EF4-FFF2-40B4-BE49-F238E27FC236}">
                    <a16:creationId xmlns:a16="http://schemas.microsoft.com/office/drawing/2014/main" id="{19785382-7623-4683-A597-650800BFD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05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0" name="Rectangle 994">
                <a:extLst>
                  <a:ext uri="{FF2B5EF4-FFF2-40B4-BE49-F238E27FC236}">
                    <a16:creationId xmlns:a16="http://schemas.microsoft.com/office/drawing/2014/main" id="{4671D643-F782-4208-AC52-0EE5E7A9D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12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1" name="Rectangle 995">
                <a:extLst>
                  <a:ext uri="{FF2B5EF4-FFF2-40B4-BE49-F238E27FC236}">
                    <a16:creationId xmlns:a16="http://schemas.microsoft.com/office/drawing/2014/main" id="{F6DC1E42-5F5A-4C1A-90C9-40D5E1CFD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19"/>
                <a:ext cx="2370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2" name="Rectangle 996">
                <a:extLst>
                  <a:ext uri="{FF2B5EF4-FFF2-40B4-BE49-F238E27FC236}">
                    <a16:creationId xmlns:a16="http://schemas.microsoft.com/office/drawing/2014/main" id="{D2D06E1C-0F5E-4417-A1C0-D4D0CCDB6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27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3" name="Rectangle 997">
                <a:extLst>
                  <a:ext uri="{FF2B5EF4-FFF2-40B4-BE49-F238E27FC236}">
                    <a16:creationId xmlns:a16="http://schemas.microsoft.com/office/drawing/2014/main" id="{5D0DC452-35F4-4E2D-BD8D-7FD573FCB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34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4" name="Rectangle 998">
                <a:extLst>
                  <a:ext uri="{FF2B5EF4-FFF2-40B4-BE49-F238E27FC236}">
                    <a16:creationId xmlns:a16="http://schemas.microsoft.com/office/drawing/2014/main" id="{E0229BED-8F76-4DD5-9FD1-8D6804871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41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5" name="Rectangle 999">
                <a:extLst>
                  <a:ext uri="{FF2B5EF4-FFF2-40B4-BE49-F238E27FC236}">
                    <a16:creationId xmlns:a16="http://schemas.microsoft.com/office/drawing/2014/main" id="{40AEB8A3-1420-46AF-8068-85915867E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48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6" name="Rectangle 1000">
                <a:extLst>
                  <a:ext uri="{FF2B5EF4-FFF2-40B4-BE49-F238E27FC236}">
                    <a16:creationId xmlns:a16="http://schemas.microsoft.com/office/drawing/2014/main" id="{6BDC584E-C1F9-4E14-BCBA-38434C5E0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55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7" name="Rectangle 1001">
                <a:extLst>
                  <a:ext uri="{FF2B5EF4-FFF2-40B4-BE49-F238E27FC236}">
                    <a16:creationId xmlns:a16="http://schemas.microsoft.com/office/drawing/2014/main" id="{C881C7AC-5A04-45AC-8BD3-931F87EFA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62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8" name="Rectangle 1002">
                <a:extLst>
                  <a:ext uri="{FF2B5EF4-FFF2-40B4-BE49-F238E27FC236}">
                    <a16:creationId xmlns:a16="http://schemas.microsoft.com/office/drawing/2014/main" id="{D0F438A8-0C1A-4992-95DC-4FB30B4F7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69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39" name="Rectangle 1003">
                <a:extLst>
                  <a:ext uri="{FF2B5EF4-FFF2-40B4-BE49-F238E27FC236}">
                    <a16:creationId xmlns:a16="http://schemas.microsoft.com/office/drawing/2014/main" id="{547971D3-E99D-4BCC-AE14-1082E30FB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76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0" name="Rectangle 1004">
                <a:extLst>
                  <a:ext uri="{FF2B5EF4-FFF2-40B4-BE49-F238E27FC236}">
                    <a16:creationId xmlns:a16="http://schemas.microsoft.com/office/drawing/2014/main" id="{624D52D2-6910-4C01-BC81-FBCA5166D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83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1" name="Rectangle 1005">
                <a:extLst>
                  <a:ext uri="{FF2B5EF4-FFF2-40B4-BE49-F238E27FC236}">
                    <a16:creationId xmlns:a16="http://schemas.microsoft.com/office/drawing/2014/main" id="{3B4826C2-56C4-4E65-9B73-94220F203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90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2" name="Rectangle 1006">
                <a:extLst>
                  <a:ext uri="{FF2B5EF4-FFF2-40B4-BE49-F238E27FC236}">
                    <a16:creationId xmlns:a16="http://schemas.microsoft.com/office/drawing/2014/main" id="{589D25D9-80F4-4D53-BC7F-72DB3D658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297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3" name="Rectangle 1007">
                <a:extLst>
                  <a:ext uri="{FF2B5EF4-FFF2-40B4-BE49-F238E27FC236}">
                    <a16:creationId xmlns:a16="http://schemas.microsoft.com/office/drawing/2014/main" id="{642E5768-827D-4CC5-899E-BA38A4B04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04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4" name="Rectangle 1008">
                <a:extLst>
                  <a:ext uri="{FF2B5EF4-FFF2-40B4-BE49-F238E27FC236}">
                    <a16:creationId xmlns:a16="http://schemas.microsoft.com/office/drawing/2014/main" id="{07251A7C-8723-4B62-9F1A-BE26AADAEB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11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545" name="Rectangle 1009">
                <a:extLst>
                  <a:ext uri="{FF2B5EF4-FFF2-40B4-BE49-F238E27FC236}">
                    <a16:creationId xmlns:a16="http://schemas.microsoft.com/office/drawing/2014/main" id="{AA310EA9-00DA-41D9-A2F0-D55C1C9FF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18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299" name="Group 1010">
              <a:extLst>
                <a:ext uri="{FF2B5EF4-FFF2-40B4-BE49-F238E27FC236}">
                  <a16:creationId xmlns:a16="http://schemas.microsoft.com/office/drawing/2014/main" id="{C5D270E6-4CED-47AB-B695-EE0756EA70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2325"/>
              <a:ext cx="5247" cy="479"/>
              <a:chOff x="278" y="2325"/>
              <a:chExt cx="5247" cy="479"/>
            </a:xfrm>
          </p:grpSpPr>
          <p:sp>
            <p:nvSpPr>
              <p:cNvPr id="55146" name="Rectangle 1011">
                <a:extLst>
                  <a:ext uri="{FF2B5EF4-FFF2-40B4-BE49-F238E27FC236}">
                    <a16:creationId xmlns:a16="http://schemas.microsoft.com/office/drawing/2014/main" id="{434C998E-A618-4403-950F-FF870E3BC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25"/>
                <a:ext cx="2370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7" name="Rectangle 1012">
                <a:extLst>
                  <a:ext uri="{FF2B5EF4-FFF2-40B4-BE49-F238E27FC236}">
                    <a16:creationId xmlns:a16="http://schemas.microsoft.com/office/drawing/2014/main" id="{9907D87F-06A3-4183-9313-2A526EBF3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33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8" name="Rectangle 1013">
                <a:extLst>
                  <a:ext uri="{FF2B5EF4-FFF2-40B4-BE49-F238E27FC236}">
                    <a16:creationId xmlns:a16="http://schemas.microsoft.com/office/drawing/2014/main" id="{A97B9049-CEA0-4F7D-AA75-9664F6E35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40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9" name="Rectangle 1014">
                <a:extLst>
                  <a:ext uri="{FF2B5EF4-FFF2-40B4-BE49-F238E27FC236}">
                    <a16:creationId xmlns:a16="http://schemas.microsoft.com/office/drawing/2014/main" id="{33FFAE89-76DD-4351-A8AC-2184658D5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47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0" name="Rectangle 1015">
                <a:extLst>
                  <a:ext uri="{FF2B5EF4-FFF2-40B4-BE49-F238E27FC236}">
                    <a16:creationId xmlns:a16="http://schemas.microsoft.com/office/drawing/2014/main" id="{61E0B7D7-F420-4C14-AF7D-E1CA0D66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54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1" name="Rectangle 1016">
                <a:extLst>
                  <a:ext uri="{FF2B5EF4-FFF2-40B4-BE49-F238E27FC236}">
                    <a16:creationId xmlns:a16="http://schemas.microsoft.com/office/drawing/2014/main" id="{C5FD1617-AA8F-47D6-AAC3-6E876910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61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2" name="Rectangle 1017">
                <a:extLst>
                  <a:ext uri="{FF2B5EF4-FFF2-40B4-BE49-F238E27FC236}">
                    <a16:creationId xmlns:a16="http://schemas.microsoft.com/office/drawing/2014/main" id="{A19C519C-FDE7-4AB7-9CEC-6A471D4A5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68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3" name="Rectangle 1018">
                <a:extLst>
                  <a:ext uri="{FF2B5EF4-FFF2-40B4-BE49-F238E27FC236}">
                    <a16:creationId xmlns:a16="http://schemas.microsoft.com/office/drawing/2014/main" id="{E77E3B6B-46E3-444B-A613-130230494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75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4" name="Rectangle 1019">
                <a:extLst>
                  <a:ext uri="{FF2B5EF4-FFF2-40B4-BE49-F238E27FC236}">
                    <a16:creationId xmlns:a16="http://schemas.microsoft.com/office/drawing/2014/main" id="{6351F1BD-2240-4BA7-A797-CD0454E3E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75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5" name="Rectangle 1020">
                <a:extLst>
                  <a:ext uri="{FF2B5EF4-FFF2-40B4-BE49-F238E27FC236}">
                    <a16:creationId xmlns:a16="http://schemas.microsoft.com/office/drawing/2014/main" id="{8C1897E4-67FC-4985-9980-C7865F5F4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83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6" name="Rectangle 1021">
                <a:extLst>
                  <a:ext uri="{FF2B5EF4-FFF2-40B4-BE49-F238E27FC236}">
                    <a16:creationId xmlns:a16="http://schemas.microsoft.com/office/drawing/2014/main" id="{3CF31C65-97D3-459A-9D66-B46335E23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90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7" name="Rectangle 1022">
                <a:extLst>
                  <a:ext uri="{FF2B5EF4-FFF2-40B4-BE49-F238E27FC236}">
                    <a16:creationId xmlns:a16="http://schemas.microsoft.com/office/drawing/2014/main" id="{D8EFB470-2E66-4132-8D8B-A1A947F85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97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8" name="Rectangle 1023">
                <a:extLst>
                  <a:ext uri="{FF2B5EF4-FFF2-40B4-BE49-F238E27FC236}">
                    <a16:creationId xmlns:a16="http://schemas.microsoft.com/office/drawing/2014/main" id="{70861094-1FED-4F36-86F4-C15716784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04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59" name="Rectangle 1024">
                <a:extLst>
                  <a:ext uri="{FF2B5EF4-FFF2-40B4-BE49-F238E27FC236}">
                    <a16:creationId xmlns:a16="http://schemas.microsoft.com/office/drawing/2014/main" id="{CFAA3733-8E96-4B98-A111-1668E249F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11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0" name="Rectangle 1025">
                <a:extLst>
                  <a:ext uri="{FF2B5EF4-FFF2-40B4-BE49-F238E27FC236}">
                    <a16:creationId xmlns:a16="http://schemas.microsoft.com/office/drawing/2014/main" id="{3F36F5E9-E65A-4E3F-9522-847FF720D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18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1" name="Rectangle 1026">
                <a:extLst>
                  <a:ext uri="{FF2B5EF4-FFF2-40B4-BE49-F238E27FC236}">
                    <a16:creationId xmlns:a16="http://schemas.microsoft.com/office/drawing/2014/main" id="{47A543E2-B672-4D84-A4D5-3468BA1D9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25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2" name="Rectangle 1027">
                <a:extLst>
                  <a:ext uri="{FF2B5EF4-FFF2-40B4-BE49-F238E27FC236}">
                    <a16:creationId xmlns:a16="http://schemas.microsoft.com/office/drawing/2014/main" id="{83039EB3-B065-48D2-92FC-018A3F98E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32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3" name="Rectangle 1028">
                <a:extLst>
                  <a:ext uri="{FF2B5EF4-FFF2-40B4-BE49-F238E27FC236}">
                    <a16:creationId xmlns:a16="http://schemas.microsoft.com/office/drawing/2014/main" id="{802D3972-CD93-40C6-9957-4C4F705B9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39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4" name="Rectangle 1029">
                <a:extLst>
                  <a:ext uri="{FF2B5EF4-FFF2-40B4-BE49-F238E27FC236}">
                    <a16:creationId xmlns:a16="http://schemas.microsoft.com/office/drawing/2014/main" id="{28E2DFE7-9286-45FB-8076-28C0869DB0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46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5" name="Rectangle 1030">
                <a:extLst>
                  <a:ext uri="{FF2B5EF4-FFF2-40B4-BE49-F238E27FC236}">
                    <a16:creationId xmlns:a16="http://schemas.microsoft.com/office/drawing/2014/main" id="{26674872-C131-4E90-BC49-552DC65A8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53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6" name="Rectangle 1031">
                <a:extLst>
                  <a:ext uri="{FF2B5EF4-FFF2-40B4-BE49-F238E27FC236}">
                    <a16:creationId xmlns:a16="http://schemas.microsoft.com/office/drawing/2014/main" id="{98A71F83-0E65-4DBE-BC32-A15ACB5F9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60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7" name="Rectangle 1032">
                <a:extLst>
                  <a:ext uri="{FF2B5EF4-FFF2-40B4-BE49-F238E27FC236}">
                    <a16:creationId xmlns:a16="http://schemas.microsoft.com/office/drawing/2014/main" id="{0E9BFD1D-FF74-4427-BCC4-2B6740057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67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8" name="Rectangle 1033">
                <a:extLst>
                  <a:ext uri="{FF2B5EF4-FFF2-40B4-BE49-F238E27FC236}">
                    <a16:creationId xmlns:a16="http://schemas.microsoft.com/office/drawing/2014/main" id="{78833BE9-2300-41FB-AD6F-E6DEF6474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74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69" name="Rectangle 1034">
                <a:extLst>
                  <a:ext uri="{FF2B5EF4-FFF2-40B4-BE49-F238E27FC236}">
                    <a16:creationId xmlns:a16="http://schemas.microsoft.com/office/drawing/2014/main" id="{9F91DB94-D109-4259-9FF0-C4BD844DB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81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0" name="Rectangle 1035">
                <a:extLst>
                  <a:ext uri="{FF2B5EF4-FFF2-40B4-BE49-F238E27FC236}">
                    <a16:creationId xmlns:a16="http://schemas.microsoft.com/office/drawing/2014/main" id="{8EA7F934-F9E5-4128-9FE5-1897E4699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88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1" name="Rectangle 1036">
                <a:extLst>
                  <a:ext uri="{FF2B5EF4-FFF2-40B4-BE49-F238E27FC236}">
                    <a16:creationId xmlns:a16="http://schemas.microsoft.com/office/drawing/2014/main" id="{0BAA67C3-81A8-4B1E-BAD6-C7099C433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95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2" name="Rectangle 1037">
                <a:extLst>
                  <a:ext uri="{FF2B5EF4-FFF2-40B4-BE49-F238E27FC236}">
                    <a16:creationId xmlns:a16="http://schemas.microsoft.com/office/drawing/2014/main" id="{A99FE888-4A59-4C94-8863-DF2C464BB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02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3" name="Rectangle 1038">
                <a:extLst>
                  <a:ext uri="{FF2B5EF4-FFF2-40B4-BE49-F238E27FC236}">
                    <a16:creationId xmlns:a16="http://schemas.microsoft.com/office/drawing/2014/main" id="{034ADA56-393C-4BD1-B48F-9D1507899B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09"/>
                <a:ext cx="2877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4" name="Rectangle 1039">
                <a:extLst>
                  <a:ext uri="{FF2B5EF4-FFF2-40B4-BE49-F238E27FC236}">
                    <a16:creationId xmlns:a16="http://schemas.microsoft.com/office/drawing/2014/main" id="{1522DF68-B529-41BE-AEED-9A6E453F0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17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5" name="Rectangle 1040">
                <a:extLst>
                  <a:ext uri="{FF2B5EF4-FFF2-40B4-BE49-F238E27FC236}">
                    <a16:creationId xmlns:a16="http://schemas.microsoft.com/office/drawing/2014/main" id="{84D3C6F4-B9A8-4A38-BCDE-1C933C409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24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6" name="Rectangle 1041">
                <a:extLst>
                  <a:ext uri="{FF2B5EF4-FFF2-40B4-BE49-F238E27FC236}">
                    <a16:creationId xmlns:a16="http://schemas.microsoft.com/office/drawing/2014/main" id="{2DD8605D-ED6C-40AE-9B86-B771C9C8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31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7" name="Rectangle 1042">
                <a:extLst>
                  <a:ext uri="{FF2B5EF4-FFF2-40B4-BE49-F238E27FC236}">
                    <a16:creationId xmlns:a16="http://schemas.microsoft.com/office/drawing/2014/main" id="{C09CCE94-ACA2-46EB-AAC1-8DAECE719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38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8" name="Rectangle 1043">
                <a:extLst>
                  <a:ext uri="{FF2B5EF4-FFF2-40B4-BE49-F238E27FC236}">
                    <a16:creationId xmlns:a16="http://schemas.microsoft.com/office/drawing/2014/main" id="{516DF497-2189-41EC-B0D9-CB66294D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45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79" name="Rectangle 1044">
                <a:extLst>
                  <a:ext uri="{FF2B5EF4-FFF2-40B4-BE49-F238E27FC236}">
                    <a16:creationId xmlns:a16="http://schemas.microsoft.com/office/drawing/2014/main" id="{BFD336E8-CF75-4F7B-8035-030302B0D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52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0" name="Rectangle 1045">
                <a:extLst>
                  <a:ext uri="{FF2B5EF4-FFF2-40B4-BE49-F238E27FC236}">
                    <a16:creationId xmlns:a16="http://schemas.microsoft.com/office/drawing/2014/main" id="{20C0EFD2-CFF9-452C-94FB-F333D4A05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59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1" name="Rectangle 1046">
                <a:extLst>
                  <a:ext uri="{FF2B5EF4-FFF2-40B4-BE49-F238E27FC236}">
                    <a16:creationId xmlns:a16="http://schemas.microsoft.com/office/drawing/2014/main" id="{2BBBC59E-2062-4F88-AB33-2F1BE1672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66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2" name="Rectangle 1047">
                <a:extLst>
                  <a:ext uri="{FF2B5EF4-FFF2-40B4-BE49-F238E27FC236}">
                    <a16:creationId xmlns:a16="http://schemas.microsoft.com/office/drawing/2014/main" id="{3E0D8990-4666-47E5-95B8-9FA249200F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73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3" name="Rectangle 1048">
                <a:extLst>
                  <a:ext uri="{FF2B5EF4-FFF2-40B4-BE49-F238E27FC236}">
                    <a16:creationId xmlns:a16="http://schemas.microsoft.com/office/drawing/2014/main" id="{D5A99606-BDB5-4256-A782-077B713CA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80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4" name="Rectangle 1049">
                <a:extLst>
                  <a:ext uri="{FF2B5EF4-FFF2-40B4-BE49-F238E27FC236}">
                    <a16:creationId xmlns:a16="http://schemas.microsoft.com/office/drawing/2014/main" id="{F2AEA6E5-CB68-4D47-97CA-B38E1D30B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87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5" name="Rectangle 1050">
                <a:extLst>
                  <a:ext uri="{FF2B5EF4-FFF2-40B4-BE49-F238E27FC236}">
                    <a16:creationId xmlns:a16="http://schemas.microsoft.com/office/drawing/2014/main" id="{BF1ECE6A-126B-430B-8E80-E6498A820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79"/>
                <a:ext cx="2877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6" name="Rectangle 1051">
                <a:extLst>
                  <a:ext uri="{FF2B5EF4-FFF2-40B4-BE49-F238E27FC236}">
                    <a16:creationId xmlns:a16="http://schemas.microsoft.com/office/drawing/2014/main" id="{A83E978D-B609-46FE-B72A-DF2216923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75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7" name="Rectangle 1052">
                <a:extLst>
                  <a:ext uri="{FF2B5EF4-FFF2-40B4-BE49-F238E27FC236}">
                    <a16:creationId xmlns:a16="http://schemas.microsoft.com/office/drawing/2014/main" id="{23CE232A-4399-4829-8F22-FCEC258D4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83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8" name="Rectangle 1053">
                <a:extLst>
                  <a:ext uri="{FF2B5EF4-FFF2-40B4-BE49-F238E27FC236}">
                    <a16:creationId xmlns:a16="http://schemas.microsoft.com/office/drawing/2014/main" id="{2EBEA1DB-8639-41EF-A0F6-8FE19157A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90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89" name="Rectangle 1054">
                <a:extLst>
                  <a:ext uri="{FF2B5EF4-FFF2-40B4-BE49-F238E27FC236}">
                    <a16:creationId xmlns:a16="http://schemas.microsoft.com/office/drawing/2014/main" id="{804836B0-A7AF-4453-8A2B-4B008EDE1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397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0" name="Rectangle 1055">
                <a:extLst>
                  <a:ext uri="{FF2B5EF4-FFF2-40B4-BE49-F238E27FC236}">
                    <a16:creationId xmlns:a16="http://schemas.microsoft.com/office/drawing/2014/main" id="{EE8B7452-5183-482D-8407-C7ED810BF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04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1" name="Rectangle 1056">
                <a:extLst>
                  <a:ext uri="{FF2B5EF4-FFF2-40B4-BE49-F238E27FC236}">
                    <a16:creationId xmlns:a16="http://schemas.microsoft.com/office/drawing/2014/main" id="{46D1406E-301E-4C1E-B771-4BA71C93F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11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2" name="Rectangle 1057">
                <a:extLst>
                  <a:ext uri="{FF2B5EF4-FFF2-40B4-BE49-F238E27FC236}">
                    <a16:creationId xmlns:a16="http://schemas.microsoft.com/office/drawing/2014/main" id="{C330AF0A-D416-4AB0-9F2D-AACA56DEF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18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3" name="Rectangle 1058">
                <a:extLst>
                  <a:ext uri="{FF2B5EF4-FFF2-40B4-BE49-F238E27FC236}">
                    <a16:creationId xmlns:a16="http://schemas.microsoft.com/office/drawing/2014/main" id="{723FB2C2-D105-4EC8-B4A2-0985E42FE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25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4" name="Rectangle 1059">
                <a:extLst>
                  <a:ext uri="{FF2B5EF4-FFF2-40B4-BE49-F238E27FC236}">
                    <a16:creationId xmlns:a16="http://schemas.microsoft.com/office/drawing/2014/main" id="{AD4723FE-BB58-46EA-80DF-62A49B1E2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32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5" name="Rectangle 1060">
                <a:extLst>
                  <a:ext uri="{FF2B5EF4-FFF2-40B4-BE49-F238E27FC236}">
                    <a16:creationId xmlns:a16="http://schemas.microsoft.com/office/drawing/2014/main" id="{90E685C0-C9DD-4F9E-9708-3C0D5C72EC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39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6" name="Rectangle 1061">
                <a:extLst>
                  <a:ext uri="{FF2B5EF4-FFF2-40B4-BE49-F238E27FC236}">
                    <a16:creationId xmlns:a16="http://schemas.microsoft.com/office/drawing/2014/main" id="{73BF5777-B02A-485D-909D-A7607A099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46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7" name="Rectangle 1062">
                <a:extLst>
                  <a:ext uri="{FF2B5EF4-FFF2-40B4-BE49-F238E27FC236}">
                    <a16:creationId xmlns:a16="http://schemas.microsoft.com/office/drawing/2014/main" id="{83420338-EE20-496D-BF3B-C800C6054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53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8" name="Rectangle 1063">
                <a:extLst>
                  <a:ext uri="{FF2B5EF4-FFF2-40B4-BE49-F238E27FC236}">
                    <a16:creationId xmlns:a16="http://schemas.microsoft.com/office/drawing/2014/main" id="{DBF2127A-9714-407B-B37D-53DA2B3B5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60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99" name="Rectangle 1064">
                <a:extLst>
                  <a:ext uri="{FF2B5EF4-FFF2-40B4-BE49-F238E27FC236}">
                    <a16:creationId xmlns:a16="http://schemas.microsoft.com/office/drawing/2014/main" id="{B3D10E25-924F-44E0-ADC4-E8BD80144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67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0" name="Rectangle 1065">
                <a:extLst>
                  <a:ext uri="{FF2B5EF4-FFF2-40B4-BE49-F238E27FC236}">
                    <a16:creationId xmlns:a16="http://schemas.microsoft.com/office/drawing/2014/main" id="{ACD9154F-045F-4FB9-A5D3-DD8655D5E3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74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1" name="Rectangle 1066">
                <a:extLst>
                  <a:ext uri="{FF2B5EF4-FFF2-40B4-BE49-F238E27FC236}">
                    <a16:creationId xmlns:a16="http://schemas.microsoft.com/office/drawing/2014/main" id="{28DEE8DF-CD54-4E6D-8265-62FC53C28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81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2" name="Rectangle 1067">
                <a:extLst>
                  <a:ext uri="{FF2B5EF4-FFF2-40B4-BE49-F238E27FC236}">
                    <a16:creationId xmlns:a16="http://schemas.microsoft.com/office/drawing/2014/main" id="{1FE55B87-6BFB-432D-9715-7F8064A0D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88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3" name="Rectangle 1068">
                <a:extLst>
                  <a:ext uri="{FF2B5EF4-FFF2-40B4-BE49-F238E27FC236}">
                    <a16:creationId xmlns:a16="http://schemas.microsoft.com/office/drawing/2014/main" id="{91B2CDF5-5BB9-4A40-AC3C-6B2B041B6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495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4" name="Rectangle 1069">
                <a:extLst>
                  <a:ext uri="{FF2B5EF4-FFF2-40B4-BE49-F238E27FC236}">
                    <a16:creationId xmlns:a16="http://schemas.microsoft.com/office/drawing/2014/main" id="{AA4C7482-80D8-401F-A2B7-6250B5557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02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5" name="Rectangle 1070">
                <a:extLst>
                  <a:ext uri="{FF2B5EF4-FFF2-40B4-BE49-F238E27FC236}">
                    <a16:creationId xmlns:a16="http://schemas.microsoft.com/office/drawing/2014/main" id="{7D0BAA5C-940A-43CC-AB24-5F611E90E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09"/>
                <a:ext cx="2877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6" name="Rectangle 1071">
                <a:extLst>
                  <a:ext uri="{FF2B5EF4-FFF2-40B4-BE49-F238E27FC236}">
                    <a16:creationId xmlns:a16="http://schemas.microsoft.com/office/drawing/2014/main" id="{77607291-6995-4256-84AD-16EE81E5F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17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7" name="Rectangle 1072">
                <a:extLst>
                  <a:ext uri="{FF2B5EF4-FFF2-40B4-BE49-F238E27FC236}">
                    <a16:creationId xmlns:a16="http://schemas.microsoft.com/office/drawing/2014/main" id="{5F310669-1EC3-46D3-8072-5B3E7BCCE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24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8" name="Rectangle 1073">
                <a:extLst>
                  <a:ext uri="{FF2B5EF4-FFF2-40B4-BE49-F238E27FC236}">
                    <a16:creationId xmlns:a16="http://schemas.microsoft.com/office/drawing/2014/main" id="{FD892822-064D-447C-8BE1-A6FF6A1C0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31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09" name="Rectangle 1074">
                <a:extLst>
                  <a:ext uri="{FF2B5EF4-FFF2-40B4-BE49-F238E27FC236}">
                    <a16:creationId xmlns:a16="http://schemas.microsoft.com/office/drawing/2014/main" id="{378AFA79-86F7-42DA-95C0-C9DC5B183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38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0" name="Rectangle 1075">
                <a:extLst>
                  <a:ext uri="{FF2B5EF4-FFF2-40B4-BE49-F238E27FC236}">
                    <a16:creationId xmlns:a16="http://schemas.microsoft.com/office/drawing/2014/main" id="{97402DCB-D9C0-4917-9A2D-940344C0F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45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1" name="Rectangle 1076">
                <a:extLst>
                  <a:ext uri="{FF2B5EF4-FFF2-40B4-BE49-F238E27FC236}">
                    <a16:creationId xmlns:a16="http://schemas.microsoft.com/office/drawing/2014/main" id="{94FF4918-1E71-4F5D-A9C4-710869C6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52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2" name="Rectangle 1077">
                <a:extLst>
                  <a:ext uri="{FF2B5EF4-FFF2-40B4-BE49-F238E27FC236}">
                    <a16:creationId xmlns:a16="http://schemas.microsoft.com/office/drawing/2014/main" id="{6194A43D-B25C-4AA7-9488-708296A88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59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3" name="Rectangle 1078">
                <a:extLst>
                  <a:ext uri="{FF2B5EF4-FFF2-40B4-BE49-F238E27FC236}">
                    <a16:creationId xmlns:a16="http://schemas.microsoft.com/office/drawing/2014/main" id="{6D3CB6FF-26FE-4B52-AE82-FAB1A6596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66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4" name="Rectangle 1079">
                <a:extLst>
                  <a:ext uri="{FF2B5EF4-FFF2-40B4-BE49-F238E27FC236}">
                    <a16:creationId xmlns:a16="http://schemas.microsoft.com/office/drawing/2014/main" id="{8B84AB2D-068D-48F9-90CD-D9E356EAD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73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5" name="Rectangle 1080">
                <a:extLst>
                  <a:ext uri="{FF2B5EF4-FFF2-40B4-BE49-F238E27FC236}">
                    <a16:creationId xmlns:a16="http://schemas.microsoft.com/office/drawing/2014/main" id="{E4792B42-6F41-4B3F-B30B-58F071A16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80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6" name="Rectangle 1081">
                <a:extLst>
                  <a:ext uri="{FF2B5EF4-FFF2-40B4-BE49-F238E27FC236}">
                    <a16:creationId xmlns:a16="http://schemas.microsoft.com/office/drawing/2014/main" id="{1F228BB2-959E-41C3-B8BD-1BEE7110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87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7" name="Rectangle 1082">
                <a:extLst>
                  <a:ext uri="{FF2B5EF4-FFF2-40B4-BE49-F238E27FC236}">
                    <a16:creationId xmlns:a16="http://schemas.microsoft.com/office/drawing/2014/main" id="{A7CBECE5-7A4F-4382-B287-40B258D58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75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8" name="Rectangle 1083">
                <a:extLst>
                  <a:ext uri="{FF2B5EF4-FFF2-40B4-BE49-F238E27FC236}">
                    <a16:creationId xmlns:a16="http://schemas.microsoft.com/office/drawing/2014/main" id="{D6E9572F-30A0-43B5-8630-AC8EC1180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83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19" name="Rectangle 1084">
                <a:extLst>
                  <a:ext uri="{FF2B5EF4-FFF2-40B4-BE49-F238E27FC236}">
                    <a16:creationId xmlns:a16="http://schemas.microsoft.com/office/drawing/2014/main" id="{0A7F8E15-C27A-44D1-8998-FE782196E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90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0" name="Rectangle 1085">
                <a:extLst>
                  <a:ext uri="{FF2B5EF4-FFF2-40B4-BE49-F238E27FC236}">
                    <a16:creationId xmlns:a16="http://schemas.microsoft.com/office/drawing/2014/main" id="{5A3C6325-1F9B-47EF-90C2-486126DFD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97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1" name="Rectangle 1086">
                <a:extLst>
                  <a:ext uri="{FF2B5EF4-FFF2-40B4-BE49-F238E27FC236}">
                    <a16:creationId xmlns:a16="http://schemas.microsoft.com/office/drawing/2014/main" id="{67ADD557-1488-41C7-99BB-6B8504906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04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2" name="Rectangle 1087">
                <a:extLst>
                  <a:ext uri="{FF2B5EF4-FFF2-40B4-BE49-F238E27FC236}">
                    <a16:creationId xmlns:a16="http://schemas.microsoft.com/office/drawing/2014/main" id="{CCD9F1F8-AD16-4EC2-9937-CC0AAFEC0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11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3" name="Rectangle 1088">
                <a:extLst>
                  <a:ext uri="{FF2B5EF4-FFF2-40B4-BE49-F238E27FC236}">
                    <a16:creationId xmlns:a16="http://schemas.microsoft.com/office/drawing/2014/main" id="{BF3789F4-53EF-4742-BD20-E126280CC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18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4" name="Rectangle 1089">
                <a:extLst>
                  <a:ext uri="{FF2B5EF4-FFF2-40B4-BE49-F238E27FC236}">
                    <a16:creationId xmlns:a16="http://schemas.microsoft.com/office/drawing/2014/main" id="{C7579A17-9015-42C0-8821-88C292ED6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25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5" name="Rectangle 1090">
                <a:extLst>
                  <a:ext uri="{FF2B5EF4-FFF2-40B4-BE49-F238E27FC236}">
                    <a16:creationId xmlns:a16="http://schemas.microsoft.com/office/drawing/2014/main" id="{4CC6E327-CD96-4A67-89FC-6D2975028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32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6" name="Rectangle 1091">
                <a:extLst>
                  <a:ext uri="{FF2B5EF4-FFF2-40B4-BE49-F238E27FC236}">
                    <a16:creationId xmlns:a16="http://schemas.microsoft.com/office/drawing/2014/main" id="{638ADA8C-3693-4161-83F0-F58D4E13F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39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7" name="Rectangle 1092">
                <a:extLst>
                  <a:ext uri="{FF2B5EF4-FFF2-40B4-BE49-F238E27FC236}">
                    <a16:creationId xmlns:a16="http://schemas.microsoft.com/office/drawing/2014/main" id="{EB826ABD-ACDC-494D-8419-8225BC834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46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8" name="Rectangle 1093">
                <a:extLst>
                  <a:ext uri="{FF2B5EF4-FFF2-40B4-BE49-F238E27FC236}">
                    <a16:creationId xmlns:a16="http://schemas.microsoft.com/office/drawing/2014/main" id="{BACBE719-CE9A-4D7A-99F4-F4E8C85E3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53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29" name="Rectangle 1094">
                <a:extLst>
                  <a:ext uri="{FF2B5EF4-FFF2-40B4-BE49-F238E27FC236}">
                    <a16:creationId xmlns:a16="http://schemas.microsoft.com/office/drawing/2014/main" id="{9DC3DF37-C1D8-48FB-9560-2F8C17F46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60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0" name="Rectangle 1095">
                <a:extLst>
                  <a:ext uri="{FF2B5EF4-FFF2-40B4-BE49-F238E27FC236}">
                    <a16:creationId xmlns:a16="http://schemas.microsoft.com/office/drawing/2014/main" id="{944E1379-6226-4A59-9E81-A41B48D98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67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1" name="Rectangle 1096">
                <a:extLst>
                  <a:ext uri="{FF2B5EF4-FFF2-40B4-BE49-F238E27FC236}">
                    <a16:creationId xmlns:a16="http://schemas.microsoft.com/office/drawing/2014/main" id="{20616D74-7329-479F-8830-6262E8823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74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2" name="Rectangle 1097">
                <a:extLst>
                  <a:ext uri="{FF2B5EF4-FFF2-40B4-BE49-F238E27FC236}">
                    <a16:creationId xmlns:a16="http://schemas.microsoft.com/office/drawing/2014/main" id="{6D5ACF42-9603-40E7-9923-441DA048C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81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3" name="Rectangle 1098">
                <a:extLst>
                  <a:ext uri="{FF2B5EF4-FFF2-40B4-BE49-F238E27FC236}">
                    <a16:creationId xmlns:a16="http://schemas.microsoft.com/office/drawing/2014/main" id="{4846B85E-1823-40B0-93F0-0A859B19C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88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4" name="Rectangle 1099">
                <a:extLst>
                  <a:ext uri="{FF2B5EF4-FFF2-40B4-BE49-F238E27FC236}">
                    <a16:creationId xmlns:a16="http://schemas.microsoft.com/office/drawing/2014/main" id="{AF085783-0A66-4FCF-8E13-1A368BECE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95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5" name="Rectangle 1100">
                <a:extLst>
                  <a:ext uri="{FF2B5EF4-FFF2-40B4-BE49-F238E27FC236}">
                    <a16:creationId xmlns:a16="http://schemas.microsoft.com/office/drawing/2014/main" id="{81CEE7F5-3AB1-46DC-BE7F-88201BEFF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02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6" name="Rectangle 1101">
                <a:extLst>
                  <a:ext uri="{FF2B5EF4-FFF2-40B4-BE49-F238E27FC236}">
                    <a16:creationId xmlns:a16="http://schemas.microsoft.com/office/drawing/2014/main" id="{3E9F3351-9F33-41EA-85E6-8772673F1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09"/>
                <a:ext cx="2370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7" name="Rectangle 1102">
                <a:extLst>
                  <a:ext uri="{FF2B5EF4-FFF2-40B4-BE49-F238E27FC236}">
                    <a16:creationId xmlns:a16="http://schemas.microsoft.com/office/drawing/2014/main" id="{06023216-3087-49AC-9F9C-16DC8D031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17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8" name="Rectangle 1103">
                <a:extLst>
                  <a:ext uri="{FF2B5EF4-FFF2-40B4-BE49-F238E27FC236}">
                    <a16:creationId xmlns:a16="http://schemas.microsoft.com/office/drawing/2014/main" id="{DFF1FCA8-A16D-4A21-8036-6E8A05DB0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24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39" name="Rectangle 1104">
                <a:extLst>
                  <a:ext uri="{FF2B5EF4-FFF2-40B4-BE49-F238E27FC236}">
                    <a16:creationId xmlns:a16="http://schemas.microsoft.com/office/drawing/2014/main" id="{225E7658-B2C9-469F-8CAE-34BBBCED5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31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0" name="Rectangle 1105">
                <a:extLst>
                  <a:ext uri="{FF2B5EF4-FFF2-40B4-BE49-F238E27FC236}">
                    <a16:creationId xmlns:a16="http://schemas.microsoft.com/office/drawing/2014/main" id="{23D7D222-E736-4609-997F-80D7D44489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38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1" name="Rectangle 1106">
                <a:extLst>
                  <a:ext uri="{FF2B5EF4-FFF2-40B4-BE49-F238E27FC236}">
                    <a16:creationId xmlns:a16="http://schemas.microsoft.com/office/drawing/2014/main" id="{75C90D46-7C22-4033-9D89-6D469D30E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45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2" name="Rectangle 1107">
                <a:extLst>
                  <a:ext uri="{FF2B5EF4-FFF2-40B4-BE49-F238E27FC236}">
                    <a16:creationId xmlns:a16="http://schemas.microsoft.com/office/drawing/2014/main" id="{1AE0C012-73FE-497E-844F-292D19FED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52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3" name="Rectangle 1108">
                <a:extLst>
                  <a:ext uri="{FF2B5EF4-FFF2-40B4-BE49-F238E27FC236}">
                    <a16:creationId xmlns:a16="http://schemas.microsoft.com/office/drawing/2014/main" id="{1981CADE-A29D-4794-AA22-5400D2865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59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4" name="Rectangle 1109">
                <a:extLst>
                  <a:ext uri="{FF2B5EF4-FFF2-40B4-BE49-F238E27FC236}">
                    <a16:creationId xmlns:a16="http://schemas.microsoft.com/office/drawing/2014/main" id="{206526A5-E369-409A-8C94-02AD359C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66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5" name="Rectangle 1110">
                <a:extLst>
                  <a:ext uri="{FF2B5EF4-FFF2-40B4-BE49-F238E27FC236}">
                    <a16:creationId xmlns:a16="http://schemas.microsoft.com/office/drawing/2014/main" id="{0F2C79D9-5490-49E2-8791-420BB660D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73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6" name="Rectangle 1111">
                <a:extLst>
                  <a:ext uri="{FF2B5EF4-FFF2-40B4-BE49-F238E27FC236}">
                    <a16:creationId xmlns:a16="http://schemas.microsoft.com/office/drawing/2014/main" id="{DF0D5202-3C28-4B21-94DD-8B18F1332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80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7" name="Rectangle 1112">
                <a:extLst>
                  <a:ext uri="{FF2B5EF4-FFF2-40B4-BE49-F238E27FC236}">
                    <a16:creationId xmlns:a16="http://schemas.microsoft.com/office/drawing/2014/main" id="{F4EDD1ED-599D-4018-8446-4F3113A3D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87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8" name="Rectangle 1113">
                <a:extLst>
                  <a:ext uri="{FF2B5EF4-FFF2-40B4-BE49-F238E27FC236}">
                    <a16:creationId xmlns:a16="http://schemas.microsoft.com/office/drawing/2014/main" id="{241891D2-2D92-4875-8560-E0931C70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79"/>
                <a:ext cx="2370" cy="21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49" name="Rectangle 1114">
                <a:extLst>
                  <a:ext uri="{FF2B5EF4-FFF2-40B4-BE49-F238E27FC236}">
                    <a16:creationId xmlns:a16="http://schemas.microsoft.com/office/drawing/2014/main" id="{CE636292-2BA9-4E75-810C-E086A2EB5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75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0" name="Rectangle 1115">
                <a:extLst>
                  <a:ext uri="{FF2B5EF4-FFF2-40B4-BE49-F238E27FC236}">
                    <a16:creationId xmlns:a16="http://schemas.microsoft.com/office/drawing/2014/main" id="{0818929E-07CA-4B81-8CD1-908418D8A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83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1" name="Rectangle 1116">
                <a:extLst>
                  <a:ext uri="{FF2B5EF4-FFF2-40B4-BE49-F238E27FC236}">
                    <a16:creationId xmlns:a16="http://schemas.microsoft.com/office/drawing/2014/main" id="{90762B2B-4B45-43DF-A756-F844F6BC3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90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2" name="Rectangle 1117">
                <a:extLst>
                  <a:ext uri="{FF2B5EF4-FFF2-40B4-BE49-F238E27FC236}">
                    <a16:creationId xmlns:a16="http://schemas.microsoft.com/office/drawing/2014/main" id="{7D417164-BE94-4B9C-A03D-291EFB466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397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3" name="Rectangle 1118">
                <a:extLst>
                  <a:ext uri="{FF2B5EF4-FFF2-40B4-BE49-F238E27FC236}">
                    <a16:creationId xmlns:a16="http://schemas.microsoft.com/office/drawing/2014/main" id="{C288A2E5-853F-4437-B6CC-98A541DD6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04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4" name="Rectangle 1119">
                <a:extLst>
                  <a:ext uri="{FF2B5EF4-FFF2-40B4-BE49-F238E27FC236}">
                    <a16:creationId xmlns:a16="http://schemas.microsoft.com/office/drawing/2014/main" id="{1CCAF84B-79FA-44A5-9708-178B601F9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11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5" name="Rectangle 1120">
                <a:extLst>
                  <a:ext uri="{FF2B5EF4-FFF2-40B4-BE49-F238E27FC236}">
                    <a16:creationId xmlns:a16="http://schemas.microsoft.com/office/drawing/2014/main" id="{81F16FD8-EAE6-4830-9FC5-9A771816C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18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6" name="Rectangle 1121">
                <a:extLst>
                  <a:ext uri="{FF2B5EF4-FFF2-40B4-BE49-F238E27FC236}">
                    <a16:creationId xmlns:a16="http://schemas.microsoft.com/office/drawing/2014/main" id="{445E8DA1-D594-421D-B9FA-CC5E88D86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25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7" name="Rectangle 1122">
                <a:extLst>
                  <a:ext uri="{FF2B5EF4-FFF2-40B4-BE49-F238E27FC236}">
                    <a16:creationId xmlns:a16="http://schemas.microsoft.com/office/drawing/2014/main" id="{895A21CA-17DB-446E-8E5F-51A6C5F24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32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8" name="Rectangle 1123">
                <a:extLst>
                  <a:ext uri="{FF2B5EF4-FFF2-40B4-BE49-F238E27FC236}">
                    <a16:creationId xmlns:a16="http://schemas.microsoft.com/office/drawing/2014/main" id="{C4937F1D-80CB-46E4-BC13-A27B29783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39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59" name="Rectangle 1124">
                <a:extLst>
                  <a:ext uri="{FF2B5EF4-FFF2-40B4-BE49-F238E27FC236}">
                    <a16:creationId xmlns:a16="http://schemas.microsoft.com/office/drawing/2014/main" id="{60B62F03-4106-4887-BC65-2729E4D67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46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0" name="Rectangle 1125">
                <a:extLst>
                  <a:ext uri="{FF2B5EF4-FFF2-40B4-BE49-F238E27FC236}">
                    <a16:creationId xmlns:a16="http://schemas.microsoft.com/office/drawing/2014/main" id="{DC404BE2-40F9-4D65-967A-6F5AAB135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53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1" name="Rectangle 1126">
                <a:extLst>
                  <a:ext uri="{FF2B5EF4-FFF2-40B4-BE49-F238E27FC236}">
                    <a16:creationId xmlns:a16="http://schemas.microsoft.com/office/drawing/2014/main" id="{E581A5A9-6E05-4FD6-AE6C-626B4D92D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60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2" name="Rectangle 1127">
                <a:extLst>
                  <a:ext uri="{FF2B5EF4-FFF2-40B4-BE49-F238E27FC236}">
                    <a16:creationId xmlns:a16="http://schemas.microsoft.com/office/drawing/2014/main" id="{E7456526-3373-43AF-ABA2-8EB890B81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67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3" name="Rectangle 1128">
                <a:extLst>
                  <a:ext uri="{FF2B5EF4-FFF2-40B4-BE49-F238E27FC236}">
                    <a16:creationId xmlns:a16="http://schemas.microsoft.com/office/drawing/2014/main" id="{E69309FF-7AE8-43F5-87FB-15F0274E8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74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4" name="Rectangle 1129">
                <a:extLst>
                  <a:ext uri="{FF2B5EF4-FFF2-40B4-BE49-F238E27FC236}">
                    <a16:creationId xmlns:a16="http://schemas.microsoft.com/office/drawing/2014/main" id="{C7F470D6-06CE-4BBE-9863-5C3B451FB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81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5" name="Rectangle 1130">
                <a:extLst>
                  <a:ext uri="{FF2B5EF4-FFF2-40B4-BE49-F238E27FC236}">
                    <a16:creationId xmlns:a16="http://schemas.microsoft.com/office/drawing/2014/main" id="{1780D1DD-FE8A-48B0-AA98-D1DAF3FFC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88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6" name="Rectangle 1131">
                <a:extLst>
                  <a:ext uri="{FF2B5EF4-FFF2-40B4-BE49-F238E27FC236}">
                    <a16:creationId xmlns:a16="http://schemas.microsoft.com/office/drawing/2014/main" id="{544E566F-EDEF-404E-B488-6BDE402EA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495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7" name="Rectangle 1132">
                <a:extLst>
                  <a:ext uri="{FF2B5EF4-FFF2-40B4-BE49-F238E27FC236}">
                    <a16:creationId xmlns:a16="http://schemas.microsoft.com/office/drawing/2014/main" id="{4EEA0964-8956-475C-983E-F2984B538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02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8" name="Rectangle 1133">
                <a:extLst>
                  <a:ext uri="{FF2B5EF4-FFF2-40B4-BE49-F238E27FC236}">
                    <a16:creationId xmlns:a16="http://schemas.microsoft.com/office/drawing/2014/main" id="{3DCE58A6-458E-406D-BE19-2A91381B8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09"/>
                <a:ext cx="2370" cy="8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69" name="Rectangle 1134">
                <a:extLst>
                  <a:ext uri="{FF2B5EF4-FFF2-40B4-BE49-F238E27FC236}">
                    <a16:creationId xmlns:a16="http://schemas.microsoft.com/office/drawing/2014/main" id="{EBA60D97-5F3E-440E-99A0-53B039D62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17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0" name="Rectangle 1135">
                <a:extLst>
                  <a:ext uri="{FF2B5EF4-FFF2-40B4-BE49-F238E27FC236}">
                    <a16:creationId xmlns:a16="http://schemas.microsoft.com/office/drawing/2014/main" id="{943BADB2-3E1D-4DD3-895F-9C7705C02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24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1" name="Rectangle 1136">
                <a:extLst>
                  <a:ext uri="{FF2B5EF4-FFF2-40B4-BE49-F238E27FC236}">
                    <a16:creationId xmlns:a16="http://schemas.microsoft.com/office/drawing/2014/main" id="{1505B292-53EE-4336-8CEE-5F448EB15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31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2" name="Rectangle 1137">
                <a:extLst>
                  <a:ext uri="{FF2B5EF4-FFF2-40B4-BE49-F238E27FC236}">
                    <a16:creationId xmlns:a16="http://schemas.microsoft.com/office/drawing/2014/main" id="{58ADD2E1-6D38-4D72-9DF9-53AE0B9D9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38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3" name="Rectangle 1138">
                <a:extLst>
                  <a:ext uri="{FF2B5EF4-FFF2-40B4-BE49-F238E27FC236}">
                    <a16:creationId xmlns:a16="http://schemas.microsoft.com/office/drawing/2014/main" id="{35C0DDA1-6D42-4D04-97AF-AC40ED40E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45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4" name="Rectangle 1139">
                <a:extLst>
                  <a:ext uri="{FF2B5EF4-FFF2-40B4-BE49-F238E27FC236}">
                    <a16:creationId xmlns:a16="http://schemas.microsoft.com/office/drawing/2014/main" id="{F81CF5DA-E25D-4A74-B7D4-FB08312E7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52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5" name="Rectangle 1140">
                <a:extLst>
                  <a:ext uri="{FF2B5EF4-FFF2-40B4-BE49-F238E27FC236}">
                    <a16:creationId xmlns:a16="http://schemas.microsoft.com/office/drawing/2014/main" id="{47430A68-B168-49D3-B583-EFF6EB34A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59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6" name="Rectangle 1141">
                <a:extLst>
                  <a:ext uri="{FF2B5EF4-FFF2-40B4-BE49-F238E27FC236}">
                    <a16:creationId xmlns:a16="http://schemas.microsoft.com/office/drawing/2014/main" id="{2CD2C804-6D80-414D-A8FB-A0DDC477B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66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7" name="Rectangle 1142">
                <a:extLst>
                  <a:ext uri="{FF2B5EF4-FFF2-40B4-BE49-F238E27FC236}">
                    <a16:creationId xmlns:a16="http://schemas.microsoft.com/office/drawing/2014/main" id="{D28EA743-1119-4734-918D-7C2D628C8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73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8" name="Rectangle 1143">
                <a:extLst>
                  <a:ext uri="{FF2B5EF4-FFF2-40B4-BE49-F238E27FC236}">
                    <a16:creationId xmlns:a16="http://schemas.microsoft.com/office/drawing/2014/main" id="{D0A53ACB-A306-48E1-9330-2C795AC71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80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79" name="Rectangle 1144">
                <a:extLst>
                  <a:ext uri="{FF2B5EF4-FFF2-40B4-BE49-F238E27FC236}">
                    <a16:creationId xmlns:a16="http://schemas.microsoft.com/office/drawing/2014/main" id="{35D42910-C42E-4D9E-90E1-A28C064EA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87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0" name="Rectangle 1145">
                <a:extLst>
                  <a:ext uri="{FF2B5EF4-FFF2-40B4-BE49-F238E27FC236}">
                    <a16:creationId xmlns:a16="http://schemas.microsoft.com/office/drawing/2014/main" id="{BB5B6577-8F10-4EBE-8F14-A4CD574A8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87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1" name="Rectangle 1146">
                <a:extLst>
                  <a:ext uri="{FF2B5EF4-FFF2-40B4-BE49-F238E27FC236}">
                    <a16:creationId xmlns:a16="http://schemas.microsoft.com/office/drawing/2014/main" id="{2E469ECE-1A62-4CEE-9F46-C362458A8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95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2" name="Rectangle 1147">
                <a:extLst>
                  <a:ext uri="{FF2B5EF4-FFF2-40B4-BE49-F238E27FC236}">
                    <a16:creationId xmlns:a16="http://schemas.microsoft.com/office/drawing/2014/main" id="{EB35C069-1E9F-4E3E-A1EA-A1C27A1D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02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3" name="Rectangle 1148">
                <a:extLst>
                  <a:ext uri="{FF2B5EF4-FFF2-40B4-BE49-F238E27FC236}">
                    <a16:creationId xmlns:a16="http://schemas.microsoft.com/office/drawing/2014/main" id="{715F9632-42F9-4D7F-A618-38A555786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09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4" name="Rectangle 1149">
                <a:extLst>
                  <a:ext uri="{FF2B5EF4-FFF2-40B4-BE49-F238E27FC236}">
                    <a16:creationId xmlns:a16="http://schemas.microsoft.com/office/drawing/2014/main" id="{C39AB873-E573-4C57-A000-9E069B8E6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16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5" name="Rectangle 1150">
                <a:extLst>
                  <a:ext uri="{FF2B5EF4-FFF2-40B4-BE49-F238E27FC236}">
                    <a16:creationId xmlns:a16="http://schemas.microsoft.com/office/drawing/2014/main" id="{EE962A11-9E83-4247-B498-A21099CF6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23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6" name="Rectangle 1151">
                <a:extLst>
                  <a:ext uri="{FF2B5EF4-FFF2-40B4-BE49-F238E27FC236}">
                    <a16:creationId xmlns:a16="http://schemas.microsoft.com/office/drawing/2014/main" id="{3BCF960A-04BD-4EA0-9C11-74132C263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30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7" name="Rectangle 1152">
                <a:extLst>
                  <a:ext uri="{FF2B5EF4-FFF2-40B4-BE49-F238E27FC236}">
                    <a16:creationId xmlns:a16="http://schemas.microsoft.com/office/drawing/2014/main" id="{7088B81A-2C18-43A1-B79C-88BDFD4D48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37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8" name="Rectangle 1153">
                <a:extLst>
                  <a:ext uri="{FF2B5EF4-FFF2-40B4-BE49-F238E27FC236}">
                    <a16:creationId xmlns:a16="http://schemas.microsoft.com/office/drawing/2014/main" id="{5631D7C9-A98D-4077-8721-35D677DAB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44"/>
                <a:ext cx="2877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89" name="Rectangle 1154">
                <a:extLst>
                  <a:ext uri="{FF2B5EF4-FFF2-40B4-BE49-F238E27FC236}">
                    <a16:creationId xmlns:a16="http://schemas.microsoft.com/office/drawing/2014/main" id="{822E0780-DB71-40ED-8A8E-E3F813026F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52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0" name="Rectangle 1155">
                <a:extLst>
                  <a:ext uri="{FF2B5EF4-FFF2-40B4-BE49-F238E27FC236}">
                    <a16:creationId xmlns:a16="http://schemas.microsoft.com/office/drawing/2014/main" id="{680E0D9E-E3C6-4150-86D2-76AA28785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59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1" name="Rectangle 1156">
                <a:extLst>
                  <a:ext uri="{FF2B5EF4-FFF2-40B4-BE49-F238E27FC236}">
                    <a16:creationId xmlns:a16="http://schemas.microsoft.com/office/drawing/2014/main" id="{A9D67449-1FF0-42D4-86F6-484164173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66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2" name="Rectangle 1157">
                <a:extLst>
                  <a:ext uri="{FF2B5EF4-FFF2-40B4-BE49-F238E27FC236}">
                    <a16:creationId xmlns:a16="http://schemas.microsoft.com/office/drawing/2014/main" id="{E87D786D-E577-40EE-8FEC-DC59C4867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73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3" name="Rectangle 1158">
                <a:extLst>
                  <a:ext uri="{FF2B5EF4-FFF2-40B4-BE49-F238E27FC236}">
                    <a16:creationId xmlns:a16="http://schemas.microsoft.com/office/drawing/2014/main" id="{160FE56F-3D0D-4650-9321-86E940B65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80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4" name="Rectangle 1159">
                <a:extLst>
                  <a:ext uri="{FF2B5EF4-FFF2-40B4-BE49-F238E27FC236}">
                    <a16:creationId xmlns:a16="http://schemas.microsoft.com/office/drawing/2014/main" id="{22E79E33-C0B2-4EEA-9DCA-8C37C16F2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87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5" name="Rectangle 1160">
                <a:extLst>
                  <a:ext uri="{FF2B5EF4-FFF2-40B4-BE49-F238E27FC236}">
                    <a16:creationId xmlns:a16="http://schemas.microsoft.com/office/drawing/2014/main" id="{D998DF4B-C594-48B6-A4ED-1F5265B2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94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6" name="Rectangle 1161">
                <a:extLst>
                  <a:ext uri="{FF2B5EF4-FFF2-40B4-BE49-F238E27FC236}">
                    <a16:creationId xmlns:a16="http://schemas.microsoft.com/office/drawing/2014/main" id="{AF71C4DA-03F0-4DB3-A49D-86F016324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01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7" name="Rectangle 1162">
                <a:extLst>
                  <a:ext uri="{FF2B5EF4-FFF2-40B4-BE49-F238E27FC236}">
                    <a16:creationId xmlns:a16="http://schemas.microsoft.com/office/drawing/2014/main" id="{47A74FB9-F6BA-4F40-9A9A-F4A15186D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08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8" name="Rectangle 1163">
                <a:extLst>
                  <a:ext uri="{FF2B5EF4-FFF2-40B4-BE49-F238E27FC236}">
                    <a16:creationId xmlns:a16="http://schemas.microsoft.com/office/drawing/2014/main" id="{0EEE5E76-1A36-485D-864C-DEF5646D3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15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299" name="Rectangle 1164">
                <a:extLst>
                  <a:ext uri="{FF2B5EF4-FFF2-40B4-BE49-F238E27FC236}">
                    <a16:creationId xmlns:a16="http://schemas.microsoft.com/office/drawing/2014/main" id="{E8BDB9DE-ACDC-4CEF-B18D-021A605FA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22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0" name="Rectangle 1165">
                <a:extLst>
                  <a:ext uri="{FF2B5EF4-FFF2-40B4-BE49-F238E27FC236}">
                    <a16:creationId xmlns:a16="http://schemas.microsoft.com/office/drawing/2014/main" id="{9A76862F-9803-4B18-8665-62613E83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29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1" name="Rectangle 1166">
                <a:extLst>
                  <a:ext uri="{FF2B5EF4-FFF2-40B4-BE49-F238E27FC236}">
                    <a16:creationId xmlns:a16="http://schemas.microsoft.com/office/drawing/2014/main" id="{E529EF38-D8E0-4632-8718-D786BE7CF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36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2" name="Rectangle 1167">
                <a:extLst>
                  <a:ext uri="{FF2B5EF4-FFF2-40B4-BE49-F238E27FC236}">
                    <a16:creationId xmlns:a16="http://schemas.microsoft.com/office/drawing/2014/main" id="{C4E390E8-37A3-4E46-9533-4D72AFDBC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43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3" name="Rectangle 1168">
                <a:extLst>
                  <a:ext uri="{FF2B5EF4-FFF2-40B4-BE49-F238E27FC236}">
                    <a16:creationId xmlns:a16="http://schemas.microsoft.com/office/drawing/2014/main" id="{A4F331F1-1445-4EAB-8E13-D047A07BA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50"/>
                <a:ext cx="2877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4" name="Rectangle 1169">
                <a:extLst>
                  <a:ext uri="{FF2B5EF4-FFF2-40B4-BE49-F238E27FC236}">
                    <a16:creationId xmlns:a16="http://schemas.microsoft.com/office/drawing/2014/main" id="{9A19E8C0-A89B-45DA-986F-24B7DFD90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58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5" name="Rectangle 1170">
                <a:extLst>
                  <a:ext uri="{FF2B5EF4-FFF2-40B4-BE49-F238E27FC236}">
                    <a16:creationId xmlns:a16="http://schemas.microsoft.com/office/drawing/2014/main" id="{FC78989C-72BE-4E17-9565-22EB0AFB3C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65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6" name="Rectangle 1171">
                <a:extLst>
                  <a:ext uri="{FF2B5EF4-FFF2-40B4-BE49-F238E27FC236}">
                    <a16:creationId xmlns:a16="http://schemas.microsoft.com/office/drawing/2014/main" id="{038E6ABC-6156-49F1-AE0F-637118E64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72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7" name="Rectangle 1172">
                <a:extLst>
                  <a:ext uri="{FF2B5EF4-FFF2-40B4-BE49-F238E27FC236}">
                    <a16:creationId xmlns:a16="http://schemas.microsoft.com/office/drawing/2014/main" id="{11CD1831-DA09-4EA0-9745-88B80ACF85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79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8" name="Rectangle 1173">
                <a:extLst>
                  <a:ext uri="{FF2B5EF4-FFF2-40B4-BE49-F238E27FC236}">
                    <a16:creationId xmlns:a16="http://schemas.microsoft.com/office/drawing/2014/main" id="{3450EC13-AAA3-4CBA-8F2E-D63183201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86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09" name="Rectangle 1174">
                <a:extLst>
                  <a:ext uri="{FF2B5EF4-FFF2-40B4-BE49-F238E27FC236}">
                    <a16:creationId xmlns:a16="http://schemas.microsoft.com/office/drawing/2014/main" id="{67143DA0-C10C-4C79-B705-14F2EF9BA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93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0" name="Rectangle 1175">
                <a:extLst>
                  <a:ext uri="{FF2B5EF4-FFF2-40B4-BE49-F238E27FC236}">
                    <a16:creationId xmlns:a16="http://schemas.microsoft.com/office/drawing/2014/main" id="{4D10F7CF-D42A-448C-B7A7-2FA0F159D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0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1" name="Rectangle 1176">
                <a:extLst>
                  <a:ext uri="{FF2B5EF4-FFF2-40B4-BE49-F238E27FC236}">
                    <a16:creationId xmlns:a16="http://schemas.microsoft.com/office/drawing/2014/main" id="{012F6DD3-CC30-4157-92A9-B5D5AA322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91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2" name="Rectangle 1177">
                <a:extLst>
                  <a:ext uri="{FF2B5EF4-FFF2-40B4-BE49-F238E27FC236}">
                    <a16:creationId xmlns:a16="http://schemas.microsoft.com/office/drawing/2014/main" id="{2B784EF2-B84A-4119-9213-D4A9955F1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87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3" name="Rectangle 1178">
                <a:extLst>
                  <a:ext uri="{FF2B5EF4-FFF2-40B4-BE49-F238E27FC236}">
                    <a16:creationId xmlns:a16="http://schemas.microsoft.com/office/drawing/2014/main" id="{79E2281C-3714-40B6-A5EB-77CB6ABED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595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4" name="Rectangle 1179">
                <a:extLst>
                  <a:ext uri="{FF2B5EF4-FFF2-40B4-BE49-F238E27FC236}">
                    <a16:creationId xmlns:a16="http://schemas.microsoft.com/office/drawing/2014/main" id="{49732C4A-130F-458D-B28A-185A2E321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02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5" name="Rectangle 1180">
                <a:extLst>
                  <a:ext uri="{FF2B5EF4-FFF2-40B4-BE49-F238E27FC236}">
                    <a16:creationId xmlns:a16="http://schemas.microsoft.com/office/drawing/2014/main" id="{E45A19F0-0F06-47FA-B6C1-2247DE9D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09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6" name="Rectangle 1181">
                <a:extLst>
                  <a:ext uri="{FF2B5EF4-FFF2-40B4-BE49-F238E27FC236}">
                    <a16:creationId xmlns:a16="http://schemas.microsoft.com/office/drawing/2014/main" id="{A9534760-6F57-45BA-861A-DC78FDD4D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16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7" name="Rectangle 1182">
                <a:extLst>
                  <a:ext uri="{FF2B5EF4-FFF2-40B4-BE49-F238E27FC236}">
                    <a16:creationId xmlns:a16="http://schemas.microsoft.com/office/drawing/2014/main" id="{1F23C58B-A880-4F78-99DC-74047D0D8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23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8" name="Rectangle 1183">
                <a:extLst>
                  <a:ext uri="{FF2B5EF4-FFF2-40B4-BE49-F238E27FC236}">
                    <a16:creationId xmlns:a16="http://schemas.microsoft.com/office/drawing/2014/main" id="{297598FE-4DF3-4E5B-A2E3-8809209D1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30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19" name="Rectangle 1184">
                <a:extLst>
                  <a:ext uri="{FF2B5EF4-FFF2-40B4-BE49-F238E27FC236}">
                    <a16:creationId xmlns:a16="http://schemas.microsoft.com/office/drawing/2014/main" id="{F1A542A5-6B0F-40E7-9C06-4E07783A4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37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0" name="Rectangle 1185">
                <a:extLst>
                  <a:ext uri="{FF2B5EF4-FFF2-40B4-BE49-F238E27FC236}">
                    <a16:creationId xmlns:a16="http://schemas.microsoft.com/office/drawing/2014/main" id="{0C821E4D-8FF7-4B36-8107-55785A98B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44"/>
                <a:ext cx="2877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1" name="Rectangle 1186">
                <a:extLst>
                  <a:ext uri="{FF2B5EF4-FFF2-40B4-BE49-F238E27FC236}">
                    <a16:creationId xmlns:a16="http://schemas.microsoft.com/office/drawing/2014/main" id="{E484BE9D-41A0-4BA4-ABF8-5C7A46CD3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52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2" name="Rectangle 1187">
                <a:extLst>
                  <a:ext uri="{FF2B5EF4-FFF2-40B4-BE49-F238E27FC236}">
                    <a16:creationId xmlns:a16="http://schemas.microsoft.com/office/drawing/2014/main" id="{614C79C4-AD81-491E-A64C-A8C2848EA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59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3" name="Rectangle 1188">
                <a:extLst>
                  <a:ext uri="{FF2B5EF4-FFF2-40B4-BE49-F238E27FC236}">
                    <a16:creationId xmlns:a16="http://schemas.microsoft.com/office/drawing/2014/main" id="{6614672F-F5B6-4983-BFBF-DB3A75C20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66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4" name="Rectangle 1189">
                <a:extLst>
                  <a:ext uri="{FF2B5EF4-FFF2-40B4-BE49-F238E27FC236}">
                    <a16:creationId xmlns:a16="http://schemas.microsoft.com/office/drawing/2014/main" id="{6F80EC5D-4A30-4D70-B245-CC6D3C290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73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5" name="Rectangle 1190">
                <a:extLst>
                  <a:ext uri="{FF2B5EF4-FFF2-40B4-BE49-F238E27FC236}">
                    <a16:creationId xmlns:a16="http://schemas.microsoft.com/office/drawing/2014/main" id="{B98A0FBA-9713-4B95-B86B-D3AE53528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80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6" name="Rectangle 1191">
                <a:extLst>
                  <a:ext uri="{FF2B5EF4-FFF2-40B4-BE49-F238E27FC236}">
                    <a16:creationId xmlns:a16="http://schemas.microsoft.com/office/drawing/2014/main" id="{AEB3AD78-C015-4959-AF38-A646FDA6F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87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7" name="Rectangle 1192">
                <a:extLst>
                  <a:ext uri="{FF2B5EF4-FFF2-40B4-BE49-F238E27FC236}">
                    <a16:creationId xmlns:a16="http://schemas.microsoft.com/office/drawing/2014/main" id="{543DE6D2-E96B-4DBB-8251-48597D0E0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694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8" name="Rectangle 1193">
                <a:extLst>
                  <a:ext uri="{FF2B5EF4-FFF2-40B4-BE49-F238E27FC236}">
                    <a16:creationId xmlns:a16="http://schemas.microsoft.com/office/drawing/2014/main" id="{16FBA5B0-ECB2-480B-ABF0-5AE7D473A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01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29" name="Rectangle 1194">
                <a:extLst>
                  <a:ext uri="{FF2B5EF4-FFF2-40B4-BE49-F238E27FC236}">
                    <a16:creationId xmlns:a16="http://schemas.microsoft.com/office/drawing/2014/main" id="{8E060484-9295-484A-A65B-5B12086D5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08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0" name="Rectangle 1195">
                <a:extLst>
                  <a:ext uri="{FF2B5EF4-FFF2-40B4-BE49-F238E27FC236}">
                    <a16:creationId xmlns:a16="http://schemas.microsoft.com/office/drawing/2014/main" id="{19C30A5E-FEB8-491E-BF6B-E6D9BF880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15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1" name="Rectangle 1196">
                <a:extLst>
                  <a:ext uri="{FF2B5EF4-FFF2-40B4-BE49-F238E27FC236}">
                    <a16:creationId xmlns:a16="http://schemas.microsoft.com/office/drawing/2014/main" id="{21932E4A-2AC1-4BAA-8F34-4AB4245DF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22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2" name="Rectangle 1197">
                <a:extLst>
                  <a:ext uri="{FF2B5EF4-FFF2-40B4-BE49-F238E27FC236}">
                    <a16:creationId xmlns:a16="http://schemas.microsoft.com/office/drawing/2014/main" id="{AA13BAF9-CDAF-4C87-8EC7-CF5867066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29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3" name="Rectangle 1198">
                <a:extLst>
                  <a:ext uri="{FF2B5EF4-FFF2-40B4-BE49-F238E27FC236}">
                    <a16:creationId xmlns:a16="http://schemas.microsoft.com/office/drawing/2014/main" id="{7C8F5BC8-9697-485F-9804-35F58F8C6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36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4" name="Rectangle 1199">
                <a:extLst>
                  <a:ext uri="{FF2B5EF4-FFF2-40B4-BE49-F238E27FC236}">
                    <a16:creationId xmlns:a16="http://schemas.microsoft.com/office/drawing/2014/main" id="{332DB126-BD81-4BFD-9F80-DA9CD9FF1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43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5" name="Rectangle 1200">
                <a:extLst>
                  <a:ext uri="{FF2B5EF4-FFF2-40B4-BE49-F238E27FC236}">
                    <a16:creationId xmlns:a16="http://schemas.microsoft.com/office/drawing/2014/main" id="{5E3CD236-E2C3-4C7B-9A2F-193CFCF0F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50"/>
                <a:ext cx="2877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6" name="Rectangle 1201">
                <a:extLst>
                  <a:ext uri="{FF2B5EF4-FFF2-40B4-BE49-F238E27FC236}">
                    <a16:creationId xmlns:a16="http://schemas.microsoft.com/office/drawing/2014/main" id="{9F93BAED-1B3A-4849-81E0-9B3030F4C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58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7" name="Rectangle 1202">
                <a:extLst>
                  <a:ext uri="{FF2B5EF4-FFF2-40B4-BE49-F238E27FC236}">
                    <a16:creationId xmlns:a16="http://schemas.microsoft.com/office/drawing/2014/main" id="{9DF6FE62-6AB3-4B06-89D1-3B0106E02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65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8" name="Rectangle 1203">
                <a:extLst>
                  <a:ext uri="{FF2B5EF4-FFF2-40B4-BE49-F238E27FC236}">
                    <a16:creationId xmlns:a16="http://schemas.microsoft.com/office/drawing/2014/main" id="{73A71355-F604-43EC-92EF-5BE154078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72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39" name="Rectangle 1204">
                <a:extLst>
                  <a:ext uri="{FF2B5EF4-FFF2-40B4-BE49-F238E27FC236}">
                    <a16:creationId xmlns:a16="http://schemas.microsoft.com/office/drawing/2014/main" id="{369AB3F1-5493-449D-A32A-E7B144A71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79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0" name="Rectangle 1205">
                <a:extLst>
                  <a:ext uri="{FF2B5EF4-FFF2-40B4-BE49-F238E27FC236}">
                    <a16:creationId xmlns:a16="http://schemas.microsoft.com/office/drawing/2014/main" id="{81BD37E6-4E09-4CA4-A0C5-34D248CC8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86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1" name="Rectangle 1206">
                <a:extLst>
                  <a:ext uri="{FF2B5EF4-FFF2-40B4-BE49-F238E27FC236}">
                    <a16:creationId xmlns:a16="http://schemas.microsoft.com/office/drawing/2014/main" id="{D416AE66-2640-4F9D-837B-629CB9275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793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2" name="Rectangle 1207">
                <a:extLst>
                  <a:ext uri="{FF2B5EF4-FFF2-40B4-BE49-F238E27FC236}">
                    <a16:creationId xmlns:a16="http://schemas.microsoft.com/office/drawing/2014/main" id="{82342C5E-9C25-4B68-81FE-353F64429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0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3" name="Rectangle 1208">
                <a:extLst>
                  <a:ext uri="{FF2B5EF4-FFF2-40B4-BE49-F238E27FC236}">
                    <a16:creationId xmlns:a16="http://schemas.microsoft.com/office/drawing/2014/main" id="{AADBEF26-9CD3-4D7E-83EE-805176602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87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4" name="Rectangle 1209">
                <a:extLst>
                  <a:ext uri="{FF2B5EF4-FFF2-40B4-BE49-F238E27FC236}">
                    <a16:creationId xmlns:a16="http://schemas.microsoft.com/office/drawing/2014/main" id="{4A93FBBA-E3B6-4B20-9C30-675BB95B1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95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345" name="Rectangle 1210">
                <a:extLst>
                  <a:ext uri="{FF2B5EF4-FFF2-40B4-BE49-F238E27FC236}">
                    <a16:creationId xmlns:a16="http://schemas.microsoft.com/office/drawing/2014/main" id="{1F5C67A7-3EE2-4E74-9DB5-1048E82254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02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300" name="Group 1211">
              <a:extLst>
                <a:ext uri="{FF2B5EF4-FFF2-40B4-BE49-F238E27FC236}">
                  <a16:creationId xmlns:a16="http://schemas.microsoft.com/office/drawing/2014/main" id="{D1C24C93-2AE2-4F26-9C93-522929DDA7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2587"/>
              <a:ext cx="5247" cy="526"/>
              <a:chOff x="278" y="2587"/>
              <a:chExt cx="5247" cy="526"/>
            </a:xfrm>
          </p:grpSpPr>
          <p:sp>
            <p:nvSpPr>
              <p:cNvPr id="54946" name="Rectangle 1212">
                <a:extLst>
                  <a:ext uri="{FF2B5EF4-FFF2-40B4-BE49-F238E27FC236}">
                    <a16:creationId xmlns:a16="http://schemas.microsoft.com/office/drawing/2014/main" id="{8FAE2A57-6D18-44CA-8393-2AB029015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09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7" name="Rectangle 1213">
                <a:extLst>
                  <a:ext uri="{FF2B5EF4-FFF2-40B4-BE49-F238E27FC236}">
                    <a16:creationId xmlns:a16="http://schemas.microsoft.com/office/drawing/2014/main" id="{EDEE3963-6320-4DAA-A9AC-9EDCFA16F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16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8" name="Rectangle 1214">
                <a:extLst>
                  <a:ext uri="{FF2B5EF4-FFF2-40B4-BE49-F238E27FC236}">
                    <a16:creationId xmlns:a16="http://schemas.microsoft.com/office/drawing/2014/main" id="{EB123CEB-CA6B-4C1C-8EE6-57EBA1B03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23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9" name="Rectangle 1215">
                <a:extLst>
                  <a:ext uri="{FF2B5EF4-FFF2-40B4-BE49-F238E27FC236}">
                    <a16:creationId xmlns:a16="http://schemas.microsoft.com/office/drawing/2014/main" id="{F42973DA-EE1E-4708-8F23-1EDECC26B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30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0" name="Rectangle 1216">
                <a:extLst>
                  <a:ext uri="{FF2B5EF4-FFF2-40B4-BE49-F238E27FC236}">
                    <a16:creationId xmlns:a16="http://schemas.microsoft.com/office/drawing/2014/main" id="{6C2D98C2-C995-4403-B0F5-029E3708D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37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1" name="Rectangle 1217">
                <a:extLst>
                  <a:ext uri="{FF2B5EF4-FFF2-40B4-BE49-F238E27FC236}">
                    <a16:creationId xmlns:a16="http://schemas.microsoft.com/office/drawing/2014/main" id="{6633B75E-CF77-48B5-9D9C-76BE4BAA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44"/>
                <a:ext cx="2370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2" name="Rectangle 1218">
                <a:extLst>
                  <a:ext uri="{FF2B5EF4-FFF2-40B4-BE49-F238E27FC236}">
                    <a16:creationId xmlns:a16="http://schemas.microsoft.com/office/drawing/2014/main" id="{CF1F2A8E-BFA4-4F6C-BAA6-F7A8BED8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52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3" name="Rectangle 1219">
                <a:extLst>
                  <a:ext uri="{FF2B5EF4-FFF2-40B4-BE49-F238E27FC236}">
                    <a16:creationId xmlns:a16="http://schemas.microsoft.com/office/drawing/2014/main" id="{04CB4CA8-DF55-4B2A-9B9A-A4057A1723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59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4" name="Rectangle 1220">
                <a:extLst>
                  <a:ext uri="{FF2B5EF4-FFF2-40B4-BE49-F238E27FC236}">
                    <a16:creationId xmlns:a16="http://schemas.microsoft.com/office/drawing/2014/main" id="{C7D9D02D-8345-4DD9-AAD3-5AD3A2F5B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66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5" name="Rectangle 1221">
                <a:extLst>
                  <a:ext uri="{FF2B5EF4-FFF2-40B4-BE49-F238E27FC236}">
                    <a16:creationId xmlns:a16="http://schemas.microsoft.com/office/drawing/2014/main" id="{08AA0A5B-4CD9-42D4-97B3-6804B91B1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73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6" name="Rectangle 1222">
                <a:extLst>
                  <a:ext uri="{FF2B5EF4-FFF2-40B4-BE49-F238E27FC236}">
                    <a16:creationId xmlns:a16="http://schemas.microsoft.com/office/drawing/2014/main" id="{A1BB7565-A309-4A3D-AA47-BF38B918A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80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7" name="Rectangle 1223">
                <a:extLst>
                  <a:ext uri="{FF2B5EF4-FFF2-40B4-BE49-F238E27FC236}">
                    <a16:creationId xmlns:a16="http://schemas.microsoft.com/office/drawing/2014/main" id="{84B50490-20D3-49DE-96AD-EFE625591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87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8" name="Rectangle 1224">
                <a:extLst>
                  <a:ext uri="{FF2B5EF4-FFF2-40B4-BE49-F238E27FC236}">
                    <a16:creationId xmlns:a16="http://schemas.microsoft.com/office/drawing/2014/main" id="{FF1DF435-E7C1-4D24-B59F-4566278C8B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94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59" name="Rectangle 1225">
                <a:extLst>
                  <a:ext uri="{FF2B5EF4-FFF2-40B4-BE49-F238E27FC236}">
                    <a16:creationId xmlns:a16="http://schemas.microsoft.com/office/drawing/2014/main" id="{A0A0C4AE-034C-4686-A95C-213B431F4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01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0" name="Rectangle 1226">
                <a:extLst>
                  <a:ext uri="{FF2B5EF4-FFF2-40B4-BE49-F238E27FC236}">
                    <a16:creationId xmlns:a16="http://schemas.microsoft.com/office/drawing/2014/main" id="{182A1F44-E23E-4D66-8B59-E31749C3A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08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1" name="Rectangle 1227">
                <a:extLst>
                  <a:ext uri="{FF2B5EF4-FFF2-40B4-BE49-F238E27FC236}">
                    <a16:creationId xmlns:a16="http://schemas.microsoft.com/office/drawing/2014/main" id="{A4F19DE3-6B0E-4B10-B363-DBDB9FD79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15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2" name="Rectangle 1228">
                <a:extLst>
                  <a:ext uri="{FF2B5EF4-FFF2-40B4-BE49-F238E27FC236}">
                    <a16:creationId xmlns:a16="http://schemas.microsoft.com/office/drawing/2014/main" id="{5D99ABC4-A0BA-48AB-B9B8-21767890A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22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3" name="Rectangle 1229">
                <a:extLst>
                  <a:ext uri="{FF2B5EF4-FFF2-40B4-BE49-F238E27FC236}">
                    <a16:creationId xmlns:a16="http://schemas.microsoft.com/office/drawing/2014/main" id="{439E5503-4735-4CA2-A062-67564757D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29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4" name="Rectangle 1230">
                <a:extLst>
                  <a:ext uri="{FF2B5EF4-FFF2-40B4-BE49-F238E27FC236}">
                    <a16:creationId xmlns:a16="http://schemas.microsoft.com/office/drawing/2014/main" id="{365C20D3-CBD3-41FA-8642-BD1F1FA04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36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5" name="Rectangle 1231">
                <a:extLst>
                  <a:ext uri="{FF2B5EF4-FFF2-40B4-BE49-F238E27FC236}">
                    <a16:creationId xmlns:a16="http://schemas.microsoft.com/office/drawing/2014/main" id="{790F5C09-1CDA-48CA-95BA-288603581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43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6" name="Rectangle 1232">
                <a:extLst>
                  <a:ext uri="{FF2B5EF4-FFF2-40B4-BE49-F238E27FC236}">
                    <a16:creationId xmlns:a16="http://schemas.microsoft.com/office/drawing/2014/main" id="{4E57EAEF-F3F4-4958-AA1A-51BE7C3DB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50"/>
                <a:ext cx="2370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7" name="Rectangle 1233">
                <a:extLst>
                  <a:ext uri="{FF2B5EF4-FFF2-40B4-BE49-F238E27FC236}">
                    <a16:creationId xmlns:a16="http://schemas.microsoft.com/office/drawing/2014/main" id="{BA4D143C-FF50-498F-B9EE-D007FD786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58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8" name="Rectangle 1234">
                <a:extLst>
                  <a:ext uri="{FF2B5EF4-FFF2-40B4-BE49-F238E27FC236}">
                    <a16:creationId xmlns:a16="http://schemas.microsoft.com/office/drawing/2014/main" id="{9F19F024-8882-4832-9112-D7BBE0795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65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69" name="Rectangle 1235">
                <a:extLst>
                  <a:ext uri="{FF2B5EF4-FFF2-40B4-BE49-F238E27FC236}">
                    <a16:creationId xmlns:a16="http://schemas.microsoft.com/office/drawing/2014/main" id="{EBB432D0-3CA5-434D-AC33-7E3A6AFF9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72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0" name="Rectangle 1236">
                <a:extLst>
                  <a:ext uri="{FF2B5EF4-FFF2-40B4-BE49-F238E27FC236}">
                    <a16:creationId xmlns:a16="http://schemas.microsoft.com/office/drawing/2014/main" id="{687D38E0-5187-4936-B8AA-3AACDC885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79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1" name="Rectangle 1237">
                <a:extLst>
                  <a:ext uri="{FF2B5EF4-FFF2-40B4-BE49-F238E27FC236}">
                    <a16:creationId xmlns:a16="http://schemas.microsoft.com/office/drawing/2014/main" id="{C4E9D57E-6903-419E-99CA-E40BF9E6A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86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2" name="Rectangle 1238">
                <a:extLst>
                  <a:ext uri="{FF2B5EF4-FFF2-40B4-BE49-F238E27FC236}">
                    <a16:creationId xmlns:a16="http://schemas.microsoft.com/office/drawing/2014/main" id="{75B51A4E-8BB1-437D-A406-A5FD6E4128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93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3" name="Rectangle 1239">
                <a:extLst>
                  <a:ext uri="{FF2B5EF4-FFF2-40B4-BE49-F238E27FC236}">
                    <a16:creationId xmlns:a16="http://schemas.microsoft.com/office/drawing/2014/main" id="{3EA66B6A-0CD6-4803-A437-DE4A4D07C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0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4" name="Rectangle 1240">
                <a:extLst>
                  <a:ext uri="{FF2B5EF4-FFF2-40B4-BE49-F238E27FC236}">
                    <a16:creationId xmlns:a16="http://schemas.microsoft.com/office/drawing/2014/main" id="{C4A72719-3B5C-4D5D-B504-20B993E73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91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5" name="Rectangle 1241">
                <a:extLst>
                  <a:ext uri="{FF2B5EF4-FFF2-40B4-BE49-F238E27FC236}">
                    <a16:creationId xmlns:a16="http://schemas.microsoft.com/office/drawing/2014/main" id="{8922BEDD-C861-44B7-BF39-2AD4FE1A7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87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6" name="Rectangle 1242">
                <a:extLst>
                  <a:ext uri="{FF2B5EF4-FFF2-40B4-BE49-F238E27FC236}">
                    <a16:creationId xmlns:a16="http://schemas.microsoft.com/office/drawing/2014/main" id="{CA826635-1230-4F73-849B-7E4A04E2F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595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7" name="Rectangle 1243">
                <a:extLst>
                  <a:ext uri="{FF2B5EF4-FFF2-40B4-BE49-F238E27FC236}">
                    <a16:creationId xmlns:a16="http://schemas.microsoft.com/office/drawing/2014/main" id="{8F23CEBB-7ECE-4E85-9FF5-1D14DE217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02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8" name="Rectangle 1244">
                <a:extLst>
                  <a:ext uri="{FF2B5EF4-FFF2-40B4-BE49-F238E27FC236}">
                    <a16:creationId xmlns:a16="http://schemas.microsoft.com/office/drawing/2014/main" id="{A7B5930B-DEDC-4278-B0C1-4D60FB559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09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79" name="Rectangle 1245">
                <a:extLst>
                  <a:ext uri="{FF2B5EF4-FFF2-40B4-BE49-F238E27FC236}">
                    <a16:creationId xmlns:a16="http://schemas.microsoft.com/office/drawing/2014/main" id="{8F6ADC35-7E01-4B7C-8999-6E6A1705C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16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0" name="Rectangle 1246">
                <a:extLst>
                  <a:ext uri="{FF2B5EF4-FFF2-40B4-BE49-F238E27FC236}">
                    <a16:creationId xmlns:a16="http://schemas.microsoft.com/office/drawing/2014/main" id="{8B867D34-CFAC-46A6-83E2-8D2D60BDE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23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1" name="Rectangle 1247">
                <a:extLst>
                  <a:ext uri="{FF2B5EF4-FFF2-40B4-BE49-F238E27FC236}">
                    <a16:creationId xmlns:a16="http://schemas.microsoft.com/office/drawing/2014/main" id="{5AE36EA6-CFA1-4046-8C7F-712C6056C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30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2" name="Rectangle 1248">
                <a:extLst>
                  <a:ext uri="{FF2B5EF4-FFF2-40B4-BE49-F238E27FC236}">
                    <a16:creationId xmlns:a16="http://schemas.microsoft.com/office/drawing/2014/main" id="{6ABEBE99-D432-4E9B-ACA9-4FA399F8E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37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3" name="Rectangle 1249">
                <a:extLst>
                  <a:ext uri="{FF2B5EF4-FFF2-40B4-BE49-F238E27FC236}">
                    <a16:creationId xmlns:a16="http://schemas.microsoft.com/office/drawing/2014/main" id="{9C8D7CBB-2898-4AC1-A05A-9077659B8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44"/>
                <a:ext cx="2370" cy="8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4" name="Rectangle 1250">
                <a:extLst>
                  <a:ext uri="{FF2B5EF4-FFF2-40B4-BE49-F238E27FC236}">
                    <a16:creationId xmlns:a16="http://schemas.microsoft.com/office/drawing/2014/main" id="{0E069AA6-8D3B-4175-BCEE-F7F1C459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52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5" name="Rectangle 1251">
                <a:extLst>
                  <a:ext uri="{FF2B5EF4-FFF2-40B4-BE49-F238E27FC236}">
                    <a16:creationId xmlns:a16="http://schemas.microsoft.com/office/drawing/2014/main" id="{FD0C498E-7A12-4CBE-AD67-93186C01C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59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6" name="Rectangle 1252">
                <a:extLst>
                  <a:ext uri="{FF2B5EF4-FFF2-40B4-BE49-F238E27FC236}">
                    <a16:creationId xmlns:a16="http://schemas.microsoft.com/office/drawing/2014/main" id="{6EEC1794-B8C8-475C-A925-2F2961F5F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66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7" name="Rectangle 1253">
                <a:extLst>
                  <a:ext uri="{FF2B5EF4-FFF2-40B4-BE49-F238E27FC236}">
                    <a16:creationId xmlns:a16="http://schemas.microsoft.com/office/drawing/2014/main" id="{43264C5A-0979-4F82-9D8C-09E995C1F0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73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8" name="Rectangle 1254">
                <a:extLst>
                  <a:ext uri="{FF2B5EF4-FFF2-40B4-BE49-F238E27FC236}">
                    <a16:creationId xmlns:a16="http://schemas.microsoft.com/office/drawing/2014/main" id="{80F55178-7DBE-40C0-9284-9D4B19DF8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80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89" name="Rectangle 1255">
                <a:extLst>
                  <a:ext uri="{FF2B5EF4-FFF2-40B4-BE49-F238E27FC236}">
                    <a16:creationId xmlns:a16="http://schemas.microsoft.com/office/drawing/2014/main" id="{3460DF82-F1D9-4F7B-B946-79B98F942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87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0" name="Rectangle 1256">
                <a:extLst>
                  <a:ext uri="{FF2B5EF4-FFF2-40B4-BE49-F238E27FC236}">
                    <a16:creationId xmlns:a16="http://schemas.microsoft.com/office/drawing/2014/main" id="{E72A422D-685E-4819-94F1-7599DC32E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694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1" name="Rectangle 1257">
                <a:extLst>
                  <a:ext uri="{FF2B5EF4-FFF2-40B4-BE49-F238E27FC236}">
                    <a16:creationId xmlns:a16="http://schemas.microsoft.com/office/drawing/2014/main" id="{39A79FD8-5C08-4FE6-B3FC-5ABA93AE7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01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2" name="Rectangle 1258">
                <a:extLst>
                  <a:ext uri="{FF2B5EF4-FFF2-40B4-BE49-F238E27FC236}">
                    <a16:creationId xmlns:a16="http://schemas.microsoft.com/office/drawing/2014/main" id="{25BB9FFC-507B-441F-A9B4-074AACDF4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08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3" name="Rectangle 1259">
                <a:extLst>
                  <a:ext uri="{FF2B5EF4-FFF2-40B4-BE49-F238E27FC236}">
                    <a16:creationId xmlns:a16="http://schemas.microsoft.com/office/drawing/2014/main" id="{BE663835-0F81-4340-A35B-FBAFC00D0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15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4" name="Rectangle 1260">
                <a:extLst>
                  <a:ext uri="{FF2B5EF4-FFF2-40B4-BE49-F238E27FC236}">
                    <a16:creationId xmlns:a16="http://schemas.microsoft.com/office/drawing/2014/main" id="{CACDB601-B737-4450-93DA-F688AEFC1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22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5" name="Rectangle 1261">
                <a:extLst>
                  <a:ext uri="{FF2B5EF4-FFF2-40B4-BE49-F238E27FC236}">
                    <a16:creationId xmlns:a16="http://schemas.microsoft.com/office/drawing/2014/main" id="{A901E921-145A-4BD9-966E-C5AC145D5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29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6" name="Rectangle 1262">
                <a:extLst>
                  <a:ext uri="{FF2B5EF4-FFF2-40B4-BE49-F238E27FC236}">
                    <a16:creationId xmlns:a16="http://schemas.microsoft.com/office/drawing/2014/main" id="{5A0264B2-CA15-4A88-BDAC-621A92458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36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7" name="Rectangle 1263">
                <a:extLst>
                  <a:ext uri="{FF2B5EF4-FFF2-40B4-BE49-F238E27FC236}">
                    <a16:creationId xmlns:a16="http://schemas.microsoft.com/office/drawing/2014/main" id="{4AAE8A11-A028-40CA-96B2-F5112BB22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43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8" name="Rectangle 1264">
                <a:extLst>
                  <a:ext uri="{FF2B5EF4-FFF2-40B4-BE49-F238E27FC236}">
                    <a16:creationId xmlns:a16="http://schemas.microsoft.com/office/drawing/2014/main" id="{7F6A0C84-5384-4AC0-B28A-DF401BB96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50"/>
                <a:ext cx="2370" cy="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99" name="Rectangle 1265">
                <a:extLst>
                  <a:ext uri="{FF2B5EF4-FFF2-40B4-BE49-F238E27FC236}">
                    <a16:creationId xmlns:a16="http://schemas.microsoft.com/office/drawing/2014/main" id="{CD28C24F-5B18-40AD-A9CE-8E70896BA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58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0" name="Rectangle 1266">
                <a:extLst>
                  <a:ext uri="{FF2B5EF4-FFF2-40B4-BE49-F238E27FC236}">
                    <a16:creationId xmlns:a16="http://schemas.microsoft.com/office/drawing/2014/main" id="{5A818F37-4DBB-4F53-AD33-A6C86B2D5F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65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1" name="Rectangle 1267">
                <a:extLst>
                  <a:ext uri="{FF2B5EF4-FFF2-40B4-BE49-F238E27FC236}">
                    <a16:creationId xmlns:a16="http://schemas.microsoft.com/office/drawing/2014/main" id="{97EBB8BC-D4CB-4109-ACD7-39E2FDAB8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72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2" name="Rectangle 1268">
                <a:extLst>
                  <a:ext uri="{FF2B5EF4-FFF2-40B4-BE49-F238E27FC236}">
                    <a16:creationId xmlns:a16="http://schemas.microsoft.com/office/drawing/2014/main" id="{7C2249B0-4494-4005-812F-9193262BE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79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3" name="Rectangle 1269">
                <a:extLst>
                  <a:ext uri="{FF2B5EF4-FFF2-40B4-BE49-F238E27FC236}">
                    <a16:creationId xmlns:a16="http://schemas.microsoft.com/office/drawing/2014/main" id="{6F125E7B-C691-4FC8-A08B-50B7BB87F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86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4" name="Rectangle 1270">
                <a:extLst>
                  <a:ext uri="{FF2B5EF4-FFF2-40B4-BE49-F238E27FC236}">
                    <a16:creationId xmlns:a16="http://schemas.microsoft.com/office/drawing/2014/main" id="{7543CCA2-BE23-488D-97C1-45AE457CA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793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5" name="Rectangle 1271">
                <a:extLst>
                  <a:ext uri="{FF2B5EF4-FFF2-40B4-BE49-F238E27FC236}">
                    <a16:creationId xmlns:a16="http://schemas.microsoft.com/office/drawing/2014/main" id="{E8BEB47F-6370-4768-AFE8-56E31DE08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0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6" name="Rectangle 1272">
                <a:extLst>
                  <a:ext uri="{FF2B5EF4-FFF2-40B4-BE49-F238E27FC236}">
                    <a16:creationId xmlns:a16="http://schemas.microsoft.com/office/drawing/2014/main" id="{671B5CB9-52A7-42A1-941D-4F8027C74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0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7" name="Rectangle 1273">
                <a:extLst>
                  <a:ext uri="{FF2B5EF4-FFF2-40B4-BE49-F238E27FC236}">
                    <a16:creationId xmlns:a16="http://schemas.microsoft.com/office/drawing/2014/main" id="{34821D5F-D8A9-4D60-A9CE-B8B4285E4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8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8" name="Rectangle 1274">
                <a:extLst>
                  <a:ext uri="{FF2B5EF4-FFF2-40B4-BE49-F238E27FC236}">
                    <a16:creationId xmlns:a16="http://schemas.microsoft.com/office/drawing/2014/main" id="{46F4ED51-F366-4B9A-B07A-94ED489F2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15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09" name="Rectangle 1275">
                <a:extLst>
                  <a:ext uri="{FF2B5EF4-FFF2-40B4-BE49-F238E27FC236}">
                    <a16:creationId xmlns:a16="http://schemas.microsoft.com/office/drawing/2014/main" id="{CE679E8C-441F-44DB-995D-E51171871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22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0" name="Rectangle 1276">
                <a:extLst>
                  <a:ext uri="{FF2B5EF4-FFF2-40B4-BE49-F238E27FC236}">
                    <a16:creationId xmlns:a16="http://schemas.microsoft.com/office/drawing/2014/main" id="{26E52BA2-44AE-4178-872F-202A83A0D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29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1" name="Rectangle 1277">
                <a:extLst>
                  <a:ext uri="{FF2B5EF4-FFF2-40B4-BE49-F238E27FC236}">
                    <a16:creationId xmlns:a16="http://schemas.microsoft.com/office/drawing/2014/main" id="{8AF50C83-7BC0-43ED-9344-C46CF1657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3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2" name="Rectangle 1278">
                <a:extLst>
                  <a:ext uri="{FF2B5EF4-FFF2-40B4-BE49-F238E27FC236}">
                    <a16:creationId xmlns:a16="http://schemas.microsoft.com/office/drawing/2014/main" id="{63A3E248-38FC-4591-8E35-EB8CC9CCC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4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3" name="Rectangle 1279">
                <a:extLst>
                  <a:ext uri="{FF2B5EF4-FFF2-40B4-BE49-F238E27FC236}">
                    <a16:creationId xmlns:a16="http://schemas.microsoft.com/office/drawing/2014/main" id="{6BD73824-B79C-4249-85C6-7905FDA5D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5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4" name="Rectangle 1280">
                <a:extLst>
                  <a:ext uri="{FF2B5EF4-FFF2-40B4-BE49-F238E27FC236}">
                    <a16:creationId xmlns:a16="http://schemas.microsoft.com/office/drawing/2014/main" id="{6C2C61A0-0BC5-4922-A11C-003C46281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5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5" name="Rectangle 1281">
                <a:extLst>
                  <a:ext uri="{FF2B5EF4-FFF2-40B4-BE49-F238E27FC236}">
                    <a16:creationId xmlns:a16="http://schemas.microsoft.com/office/drawing/2014/main" id="{CEB2DB4B-C93A-4BAB-B321-2237B7D30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64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6" name="Rectangle 1282">
                <a:extLst>
                  <a:ext uri="{FF2B5EF4-FFF2-40B4-BE49-F238E27FC236}">
                    <a16:creationId xmlns:a16="http://schemas.microsoft.com/office/drawing/2014/main" id="{59F675EC-CD53-4064-BFF1-440622561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71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7" name="Rectangle 1283">
                <a:extLst>
                  <a:ext uri="{FF2B5EF4-FFF2-40B4-BE49-F238E27FC236}">
                    <a16:creationId xmlns:a16="http://schemas.microsoft.com/office/drawing/2014/main" id="{E56C46CC-8388-4E35-BB67-9DE209A4B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78"/>
                <a:ext cx="2877" cy="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8" name="Rectangle 1284">
                <a:extLst>
                  <a:ext uri="{FF2B5EF4-FFF2-40B4-BE49-F238E27FC236}">
                    <a16:creationId xmlns:a16="http://schemas.microsoft.com/office/drawing/2014/main" id="{B3DF4C7F-CFAE-42D4-BC1C-70E4574B7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86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19" name="Rectangle 1285">
                <a:extLst>
                  <a:ext uri="{FF2B5EF4-FFF2-40B4-BE49-F238E27FC236}">
                    <a16:creationId xmlns:a16="http://schemas.microsoft.com/office/drawing/2014/main" id="{141035E2-F73D-4F74-89D8-F6AC09C2C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93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0" name="Rectangle 1286">
                <a:extLst>
                  <a:ext uri="{FF2B5EF4-FFF2-40B4-BE49-F238E27FC236}">
                    <a16:creationId xmlns:a16="http://schemas.microsoft.com/office/drawing/2014/main" id="{19965B67-0C9A-48F8-B956-5F0822023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00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1" name="Rectangle 1287">
                <a:extLst>
                  <a:ext uri="{FF2B5EF4-FFF2-40B4-BE49-F238E27FC236}">
                    <a16:creationId xmlns:a16="http://schemas.microsoft.com/office/drawing/2014/main" id="{68E13F7D-B4B1-4DC7-AB06-7751C834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07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2" name="Rectangle 1288">
                <a:extLst>
                  <a:ext uri="{FF2B5EF4-FFF2-40B4-BE49-F238E27FC236}">
                    <a16:creationId xmlns:a16="http://schemas.microsoft.com/office/drawing/2014/main" id="{6D0BFED4-CE84-4BAC-AAC0-6D70E3D02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14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3" name="Rectangle 1289">
                <a:extLst>
                  <a:ext uri="{FF2B5EF4-FFF2-40B4-BE49-F238E27FC236}">
                    <a16:creationId xmlns:a16="http://schemas.microsoft.com/office/drawing/2014/main" id="{7007724B-EC79-4911-B0BB-E9312DDBD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21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4" name="Rectangle 1290">
                <a:extLst>
                  <a:ext uri="{FF2B5EF4-FFF2-40B4-BE49-F238E27FC236}">
                    <a16:creationId xmlns:a16="http://schemas.microsoft.com/office/drawing/2014/main" id="{2A651E38-3D50-44B6-8DAD-C213FBDC3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28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5" name="Rectangle 1291">
                <a:extLst>
                  <a:ext uri="{FF2B5EF4-FFF2-40B4-BE49-F238E27FC236}">
                    <a16:creationId xmlns:a16="http://schemas.microsoft.com/office/drawing/2014/main" id="{7143B165-9100-4D32-AEE3-C94E57C78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35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6" name="Rectangle 1292">
                <a:extLst>
                  <a:ext uri="{FF2B5EF4-FFF2-40B4-BE49-F238E27FC236}">
                    <a16:creationId xmlns:a16="http://schemas.microsoft.com/office/drawing/2014/main" id="{AB209B81-22A5-45FD-973A-587C1BED3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42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7" name="Rectangle 1293">
                <a:extLst>
                  <a:ext uri="{FF2B5EF4-FFF2-40B4-BE49-F238E27FC236}">
                    <a16:creationId xmlns:a16="http://schemas.microsoft.com/office/drawing/2014/main" id="{40219BC3-6D20-4855-988A-F5157AFA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49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8" name="Rectangle 1294">
                <a:extLst>
                  <a:ext uri="{FF2B5EF4-FFF2-40B4-BE49-F238E27FC236}">
                    <a16:creationId xmlns:a16="http://schemas.microsoft.com/office/drawing/2014/main" id="{9669DB21-BF89-461F-BF99-D81595524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56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29" name="Rectangle 1295">
                <a:extLst>
                  <a:ext uri="{FF2B5EF4-FFF2-40B4-BE49-F238E27FC236}">
                    <a16:creationId xmlns:a16="http://schemas.microsoft.com/office/drawing/2014/main" id="{EB8CCCDA-63D3-4A7D-9F57-F420A4490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63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0" name="Rectangle 1296">
                <a:extLst>
                  <a:ext uri="{FF2B5EF4-FFF2-40B4-BE49-F238E27FC236}">
                    <a16:creationId xmlns:a16="http://schemas.microsoft.com/office/drawing/2014/main" id="{91C13705-2A78-4D9F-BE51-B96E84BE28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70"/>
                <a:ext cx="2877" cy="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1" name="Rectangle 1297">
                <a:extLst>
                  <a:ext uri="{FF2B5EF4-FFF2-40B4-BE49-F238E27FC236}">
                    <a16:creationId xmlns:a16="http://schemas.microsoft.com/office/drawing/2014/main" id="{CF067421-0765-4BEB-A0D1-07051C54F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78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2" name="Rectangle 1298">
                <a:extLst>
                  <a:ext uri="{FF2B5EF4-FFF2-40B4-BE49-F238E27FC236}">
                    <a16:creationId xmlns:a16="http://schemas.microsoft.com/office/drawing/2014/main" id="{DB1EFAA9-1E15-47E4-9E6E-0A59AE141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85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3" name="Rectangle 1299">
                <a:extLst>
                  <a:ext uri="{FF2B5EF4-FFF2-40B4-BE49-F238E27FC236}">
                    <a16:creationId xmlns:a16="http://schemas.microsoft.com/office/drawing/2014/main" id="{EC9996CA-7381-4A59-BF9F-C586E6A4F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92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4" name="Rectangle 1300">
                <a:extLst>
                  <a:ext uri="{FF2B5EF4-FFF2-40B4-BE49-F238E27FC236}">
                    <a16:creationId xmlns:a16="http://schemas.microsoft.com/office/drawing/2014/main" id="{088BFE47-EE7E-4EDA-A422-AD5AF2887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99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5" name="Rectangle 1301">
                <a:extLst>
                  <a:ext uri="{FF2B5EF4-FFF2-40B4-BE49-F238E27FC236}">
                    <a16:creationId xmlns:a16="http://schemas.microsoft.com/office/drawing/2014/main" id="{E41D3DD8-4AB1-4E40-81E2-20FE4F68B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06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6" name="Rectangle 1302">
                <a:extLst>
                  <a:ext uri="{FF2B5EF4-FFF2-40B4-BE49-F238E27FC236}">
                    <a16:creationId xmlns:a16="http://schemas.microsoft.com/office/drawing/2014/main" id="{0A59EA66-5C01-4E35-9A2D-6534FE0FD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13"/>
                <a:ext cx="2877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7" name="Rectangle 1303">
                <a:extLst>
                  <a:ext uri="{FF2B5EF4-FFF2-40B4-BE49-F238E27FC236}">
                    <a16:creationId xmlns:a16="http://schemas.microsoft.com/office/drawing/2014/main" id="{D2EC37D0-6116-40F2-8FE9-E4F935F15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4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8" name="Rectangle 1304">
                <a:extLst>
                  <a:ext uri="{FF2B5EF4-FFF2-40B4-BE49-F238E27FC236}">
                    <a16:creationId xmlns:a16="http://schemas.microsoft.com/office/drawing/2014/main" id="{A7005AAB-1615-4B2B-B7EB-A4D692B1A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0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39" name="Rectangle 1305">
                <a:extLst>
                  <a:ext uri="{FF2B5EF4-FFF2-40B4-BE49-F238E27FC236}">
                    <a16:creationId xmlns:a16="http://schemas.microsoft.com/office/drawing/2014/main" id="{9943099F-8F76-4F16-8DBC-4A81BB658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08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0" name="Rectangle 1306">
                <a:extLst>
                  <a:ext uri="{FF2B5EF4-FFF2-40B4-BE49-F238E27FC236}">
                    <a16:creationId xmlns:a16="http://schemas.microsoft.com/office/drawing/2014/main" id="{58DBB09F-63EB-4C88-A8B4-A0F9A41CB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15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1" name="Rectangle 1307">
                <a:extLst>
                  <a:ext uri="{FF2B5EF4-FFF2-40B4-BE49-F238E27FC236}">
                    <a16:creationId xmlns:a16="http://schemas.microsoft.com/office/drawing/2014/main" id="{67298590-1F55-42E7-8CCE-644863F3F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22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2" name="Rectangle 1308">
                <a:extLst>
                  <a:ext uri="{FF2B5EF4-FFF2-40B4-BE49-F238E27FC236}">
                    <a16:creationId xmlns:a16="http://schemas.microsoft.com/office/drawing/2014/main" id="{9FFDA931-F217-415E-A6E4-26657EA06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29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3" name="Rectangle 1309">
                <a:extLst>
                  <a:ext uri="{FF2B5EF4-FFF2-40B4-BE49-F238E27FC236}">
                    <a16:creationId xmlns:a16="http://schemas.microsoft.com/office/drawing/2014/main" id="{6B0881D5-5466-436F-B22C-4061718A6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3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4" name="Rectangle 1310">
                <a:extLst>
                  <a:ext uri="{FF2B5EF4-FFF2-40B4-BE49-F238E27FC236}">
                    <a16:creationId xmlns:a16="http://schemas.microsoft.com/office/drawing/2014/main" id="{BA83AD09-B707-4E96-B202-5E8B9C562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4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5" name="Rectangle 1311">
                <a:extLst>
                  <a:ext uri="{FF2B5EF4-FFF2-40B4-BE49-F238E27FC236}">
                    <a16:creationId xmlns:a16="http://schemas.microsoft.com/office/drawing/2014/main" id="{6384396A-9202-47BD-9073-1144037DC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5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6" name="Rectangle 1312">
                <a:extLst>
                  <a:ext uri="{FF2B5EF4-FFF2-40B4-BE49-F238E27FC236}">
                    <a16:creationId xmlns:a16="http://schemas.microsoft.com/office/drawing/2014/main" id="{553DCC4D-B535-4EE6-B6AC-232D9BA9A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5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7" name="Rectangle 1313">
                <a:extLst>
                  <a:ext uri="{FF2B5EF4-FFF2-40B4-BE49-F238E27FC236}">
                    <a16:creationId xmlns:a16="http://schemas.microsoft.com/office/drawing/2014/main" id="{15A91A13-7CCF-44E3-9867-C44143089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64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8" name="Rectangle 1314">
                <a:extLst>
                  <a:ext uri="{FF2B5EF4-FFF2-40B4-BE49-F238E27FC236}">
                    <a16:creationId xmlns:a16="http://schemas.microsoft.com/office/drawing/2014/main" id="{DA6E017A-3F34-47E6-89EF-774B3C31D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71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49" name="Rectangle 1315">
                <a:extLst>
                  <a:ext uri="{FF2B5EF4-FFF2-40B4-BE49-F238E27FC236}">
                    <a16:creationId xmlns:a16="http://schemas.microsoft.com/office/drawing/2014/main" id="{8B64B825-07EE-4C5F-B1C1-665911C81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78"/>
                <a:ext cx="2877" cy="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0" name="Rectangle 1316">
                <a:extLst>
                  <a:ext uri="{FF2B5EF4-FFF2-40B4-BE49-F238E27FC236}">
                    <a16:creationId xmlns:a16="http://schemas.microsoft.com/office/drawing/2014/main" id="{284E2C69-94FC-42B6-B517-69EEF9D52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86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1" name="Rectangle 1317">
                <a:extLst>
                  <a:ext uri="{FF2B5EF4-FFF2-40B4-BE49-F238E27FC236}">
                    <a16:creationId xmlns:a16="http://schemas.microsoft.com/office/drawing/2014/main" id="{9E4A19CE-90E1-49FB-8B57-DA832E3BE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893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2" name="Rectangle 1318">
                <a:extLst>
                  <a:ext uri="{FF2B5EF4-FFF2-40B4-BE49-F238E27FC236}">
                    <a16:creationId xmlns:a16="http://schemas.microsoft.com/office/drawing/2014/main" id="{ACA7B717-5BDF-472C-AD6E-FB0E0AF7B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00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3" name="Rectangle 1319">
                <a:extLst>
                  <a:ext uri="{FF2B5EF4-FFF2-40B4-BE49-F238E27FC236}">
                    <a16:creationId xmlns:a16="http://schemas.microsoft.com/office/drawing/2014/main" id="{41E4DD16-F267-49DE-B231-DEE494115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07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4" name="Rectangle 1320">
                <a:extLst>
                  <a:ext uri="{FF2B5EF4-FFF2-40B4-BE49-F238E27FC236}">
                    <a16:creationId xmlns:a16="http://schemas.microsoft.com/office/drawing/2014/main" id="{C52BD3DC-8EF4-45D6-BC0B-575B66C91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14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5" name="Rectangle 1321">
                <a:extLst>
                  <a:ext uri="{FF2B5EF4-FFF2-40B4-BE49-F238E27FC236}">
                    <a16:creationId xmlns:a16="http://schemas.microsoft.com/office/drawing/2014/main" id="{59FB1F9E-6787-4688-BB12-2D5B98A2B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21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6" name="Rectangle 1322">
                <a:extLst>
                  <a:ext uri="{FF2B5EF4-FFF2-40B4-BE49-F238E27FC236}">
                    <a16:creationId xmlns:a16="http://schemas.microsoft.com/office/drawing/2014/main" id="{C3A2CA5F-C49F-49C9-B45A-3C4EF1939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28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7" name="Rectangle 1323">
                <a:extLst>
                  <a:ext uri="{FF2B5EF4-FFF2-40B4-BE49-F238E27FC236}">
                    <a16:creationId xmlns:a16="http://schemas.microsoft.com/office/drawing/2014/main" id="{007A9BD2-904F-48EE-A386-622AA718E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35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8" name="Rectangle 1324">
                <a:extLst>
                  <a:ext uri="{FF2B5EF4-FFF2-40B4-BE49-F238E27FC236}">
                    <a16:creationId xmlns:a16="http://schemas.microsoft.com/office/drawing/2014/main" id="{FF279141-AEA8-4FA5-A7B8-9D988E488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42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59" name="Rectangle 1325">
                <a:extLst>
                  <a:ext uri="{FF2B5EF4-FFF2-40B4-BE49-F238E27FC236}">
                    <a16:creationId xmlns:a16="http://schemas.microsoft.com/office/drawing/2014/main" id="{B193A0F8-3830-493B-A6FC-3E32E5A9F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49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0" name="Rectangle 1326">
                <a:extLst>
                  <a:ext uri="{FF2B5EF4-FFF2-40B4-BE49-F238E27FC236}">
                    <a16:creationId xmlns:a16="http://schemas.microsoft.com/office/drawing/2014/main" id="{192B919F-9C2B-4FAF-8677-DFCF79221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56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1" name="Rectangle 1327">
                <a:extLst>
                  <a:ext uri="{FF2B5EF4-FFF2-40B4-BE49-F238E27FC236}">
                    <a16:creationId xmlns:a16="http://schemas.microsoft.com/office/drawing/2014/main" id="{9FAB73B5-29BF-44A5-B5E5-31BA60227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63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2" name="Rectangle 1328">
                <a:extLst>
                  <a:ext uri="{FF2B5EF4-FFF2-40B4-BE49-F238E27FC236}">
                    <a16:creationId xmlns:a16="http://schemas.microsoft.com/office/drawing/2014/main" id="{12E52F72-7D01-4B5F-AD2C-630C1EB08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70"/>
                <a:ext cx="2877" cy="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3" name="Rectangle 1329">
                <a:extLst>
                  <a:ext uri="{FF2B5EF4-FFF2-40B4-BE49-F238E27FC236}">
                    <a16:creationId xmlns:a16="http://schemas.microsoft.com/office/drawing/2014/main" id="{81140924-4B7C-4B70-B2DB-6A71FD0C0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78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4" name="Rectangle 1330">
                <a:extLst>
                  <a:ext uri="{FF2B5EF4-FFF2-40B4-BE49-F238E27FC236}">
                    <a16:creationId xmlns:a16="http://schemas.microsoft.com/office/drawing/2014/main" id="{EC446750-8430-4442-8467-AC924E5DC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85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5" name="Rectangle 1331">
                <a:extLst>
                  <a:ext uri="{FF2B5EF4-FFF2-40B4-BE49-F238E27FC236}">
                    <a16:creationId xmlns:a16="http://schemas.microsoft.com/office/drawing/2014/main" id="{91D13A10-6791-4D60-A1D0-23A0D5266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92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6" name="Rectangle 1332">
                <a:extLst>
                  <a:ext uri="{FF2B5EF4-FFF2-40B4-BE49-F238E27FC236}">
                    <a16:creationId xmlns:a16="http://schemas.microsoft.com/office/drawing/2014/main" id="{53BFCD76-7639-4630-954B-0CBF85063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2999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7" name="Rectangle 1333">
                <a:extLst>
                  <a:ext uri="{FF2B5EF4-FFF2-40B4-BE49-F238E27FC236}">
                    <a16:creationId xmlns:a16="http://schemas.microsoft.com/office/drawing/2014/main" id="{87993179-C3D7-47CF-A70E-2F41B5B89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06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8" name="Rectangle 1334">
                <a:extLst>
                  <a:ext uri="{FF2B5EF4-FFF2-40B4-BE49-F238E27FC236}">
                    <a16:creationId xmlns:a16="http://schemas.microsoft.com/office/drawing/2014/main" id="{3BFC5F07-4667-48A5-B5F5-2213EA9C8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13"/>
                <a:ext cx="2877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69" name="Rectangle 1335">
                <a:extLst>
                  <a:ext uri="{FF2B5EF4-FFF2-40B4-BE49-F238E27FC236}">
                    <a16:creationId xmlns:a16="http://schemas.microsoft.com/office/drawing/2014/main" id="{4F960C4A-8A81-496F-BDF5-5057A94AF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0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0" name="Rectangle 1336">
                <a:extLst>
                  <a:ext uri="{FF2B5EF4-FFF2-40B4-BE49-F238E27FC236}">
                    <a16:creationId xmlns:a16="http://schemas.microsoft.com/office/drawing/2014/main" id="{99F51C6C-1610-4BAC-BF57-01B19DA6E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8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1" name="Rectangle 1337">
                <a:extLst>
                  <a:ext uri="{FF2B5EF4-FFF2-40B4-BE49-F238E27FC236}">
                    <a16:creationId xmlns:a16="http://schemas.microsoft.com/office/drawing/2014/main" id="{1D50AE1B-0EBC-422B-B89D-1EE52D374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15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2" name="Rectangle 1338">
                <a:extLst>
                  <a:ext uri="{FF2B5EF4-FFF2-40B4-BE49-F238E27FC236}">
                    <a16:creationId xmlns:a16="http://schemas.microsoft.com/office/drawing/2014/main" id="{AD4A45E5-ADDB-411C-A98E-F060DCCA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22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3" name="Rectangle 1339">
                <a:extLst>
                  <a:ext uri="{FF2B5EF4-FFF2-40B4-BE49-F238E27FC236}">
                    <a16:creationId xmlns:a16="http://schemas.microsoft.com/office/drawing/2014/main" id="{FAE51D42-9BE9-416C-A88D-43D133DAE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29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4" name="Rectangle 1340">
                <a:extLst>
                  <a:ext uri="{FF2B5EF4-FFF2-40B4-BE49-F238E27FC236}">
                    <a16:creationId xmlns:a16="http://schemas.microsoft.com/office/drawing/2014/main" id="{5D619486-D166-4D3E-BAC4-B6C6C9371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3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5" name="Rectangle 1341">
                <a:extLst>
                  <a:ext uri="{FF2B5EF4-FFF2-40B4-BE49-F238E27FC236}">
                    <a16:creationId xmlns:a16="http://schemas.microsoft.com/office/drawing/2014/main" id="{5FAF07AB-60AD-489F-ABE0-CBCC47911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4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6" name="Rectangle 1342">
                <a:extLst>
                  <a:ext uri="{FF2B5EF4-FFF2-40B4-BE49-F238E27FC236}">
                    <a16:creationId xmlns:a16="http://schemas.microsoft.com/office/drawing/2014/main" id="{789EEF79-95A3-4029-B0E7-5C7C43694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5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7" name="Rectangle 1343">
                <a:extLst>
                  <a:ext uri="{FF2B5EF4-FFF2-40B4-BE49-F238E27FC236}">
                    <a16:creationId xmlns:a16="http://schemas.microsoft.com/office/drawing/2014/main" id="{014EC331-608C-4B69-9314-A6D8AF346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5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8" name="Rectangle 1344">
                <a:extLst>
                  <a:ext uri="{FF2B5EF4-FFF2-40B4-BE49-F238E27FC236}">
                    <a16:creationId xmlns:a16="http://schemas.microsoft.com/office/drawing/2014/main" id="{188839B2-A769-4799-A678-A38E0912E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64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79" name="Rectangle 1345">
                <a:extLst>
                  <a:ext uri="{FF2B5EF4-FFF2-40B4-BE49-F238E27FC236}">
                    <a16:creationId xmlns:a16="http://schemas.microsoft.com/office/drawing/2014/main" id="{C7097C7E-2D08-4106-89BE-161F33E99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71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0" name="Rectangle 1346">
                <a:extLst>
                  <a:ext uri="{FF2B5EF4-FFF2-40B4-BE49-F238E27FC236}">
                    <a16:creationId xmlns:a16="http://schemas.microsoft.com/office/drawing/2014/main" id="{60B1DA84-6744-4B43-A7DF-6C1C9C8ED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78"/>
                <a:ext cx="2370" cy="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1" name="Rectangle 1347">
                <a:extLst>
                  <a:ext uri="{FF2B5EF4-FFF2-40B4-BE49-F238E27FC236}">
                    <a16:creationId xmlns:a16="http://schemas.microsoft.com/office/drawing/2014/main" id="{91755745-1691-40B7-BF39-53C7126E3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86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2" name="Rectangle 1348">
                <a:extLst>
                  <a:ext uri="{FF2B5EF4-FFF2-40B4-BE49-F238E27FC236}">
                    <a16:creationId xmlns:a16="http://schemas.microsoft.com/office/drawing/2014/main" id="{7993D5D4-938C-4C34-A789-B9189A82A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93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3" name="Rectangle 1349">
                <a:extLst>
                  <a:ext uri="{FF2B5EF4-FFF2-40B4-BE49-F238E27FC236}">
                    <a16:creationId xmlns:a16="http://schemas.microsoft.com/office/drawing/2014/main" id="{775B5236-5800-449D-A567-7A1112D3F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00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4" name="Rectangle 1350">
                <a:extLst>
                  <a:ext uri="{FF2B5EF4-FFF2-40B4-BE49-F238E27FC236}">
                    <a16:creationId xmlns:a16="http://schemas.microsoft.com/office/drawing/2014/main" id="{584029B9-C934-4F34-8612-AD7F614A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07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5" name="Rectangle 1351">
                <a:extLst>
                  <a:ext uri="{FF2B5EF4-FFF2-40B4-BE49-F238E27FC236}">
                    <a16:creationId xmlns:a16="http://schemas.microsoft.com/office/drawing/2014/main" id="{328866DE-2D77-4580-88D2-D148B9515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14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6" name="Rectangle 1352">
                <a:extLst>
                  <a:ext uri="{FF2B5EF4-FFF2-40B4-BE49-F238E27FC236}">
                    <a16:creationId xmlns:a16="http://schemas.microsoft.com/office/drawing/2014/main" id="{D722ABC4-5CF4-4A3D-8E3E-815490806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21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7" name="Rectangle 1353">
                <a:extLst>
                  <a:ext uri="{FF2B5EF4-FFF2-40B4-BE49-F238E27FC236}">
                    <a16:creationId xmlns:a16="http://schemas.microsoft.com/office/drawing/2014/main" id="{61D353A6-5ACB-4891-B2F8-6CB0B5BF5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28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8" name="Rectangle 1354">
                <a:extLst>
                  <a:ext uri="{FF2B5EF4-FFF2-40B4-BE49-F238E27FC236}">
                    <a16:creationId xmlns:a16="http://schemas.microsoft.com/office/drawing/2014/main" id="{EB6EAD7D-653B-416C-9CA2-AA762D2EA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35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89" name="Rectangle 1355">
                <a:extLst>
                  <a:ext uri="{FF2B5EF4-FFF2-40B4-BE49-F238E27FC236}">
                    <a16:creationId xmlns:a16="http://schemas.microsoft.com/office/drawing/2014/main" id="{3708071F-E643-4AAC-AA58-3023F5DF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42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0" name="Rectangle 1356">
                <a:extLst>
                  <a:ext uri="{FF2B5EF4-FFF2-40B4-BE49-F238E27FC236}">
                    <a16:creationId xmlns:a16="http://schemas.microsoft.com/office/drawing/2014/main" id="{90AD435D-FC90-4D0D-8CC1-1967CB521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49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1" name="Rectangle 1357">
                <a:extLst>
                  <a:ext uri="{FF2B5EF4-FFF2-40B4-BE49-F238E27FC236}">
                    <a16:creationId xmlns:a16="http://schemas.microsoft.com/office/drawing/2014/main" id="{91F8219F-54A1-4C09-A6F5-F1C0DFBC8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56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2" name="Rectangle 1358">
                <a:extLst>
                  <a:ext uri="{FF2B5EF4-FFF2-40B4-BE49-F238E27FC236}">
                    <a16:creationId xmlns:a16="http://schemas.microsoft.com/office/drawing/2014/main" id="{3DEE6F56-7425-4F48-8F0F-7AD7F136C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63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3" name="Rectangle 1359">
                <a:extLst>
                  <a:ext uri="{FF2B5EF4-FFF2-40B4-BE49-F238E27FC236}">
                    <a16:creationId xmlns:a16="http://schemas.microsoft.com/office/drawing/2014/main" id="{C5D1AD21-EDA4-4DB9-990E-A8A6A432E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70"/>
                <a:ext cx="2370" cy="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4" name="Rectangle 1360">
                <a:extLst>
                  <a:ext uri="{FF2B5EF4-FFF2-40B4-BE49-F238E27FC236}">
                    <a16:creationId xmlns:a16="http://schemas.microsoft.com/office/drawing/2014/main" id="{CFB906F1-DA89-4DB9-A97D-973EE6A79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78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5" name="Rectangle 1361">
                <a:extLst>
                  <a:ext uri="{FF2B5EF4-FFF2-40B4-BE49-F238E27FC236}">
                    <a16:creationId xmlns:a16="http://schemas.microsoft.com/office/drawing/2014/main" id="{DABAA140-4724-4ED3-8D1C-BA7644BA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85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6" name="Rectangle 1362">
                <a:extLst>
                  <a:ext uri="{FF2B5EF4-FFF2-40B4-BE49-F238E27FC236}">
                    <a16:creationId xmlns:a16="http://schemas.microsoft.com/office/drawing/2014/main" id="{F0427678-3555-4E8B-A7C4-43B7FF537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92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7" name="Rectangle 1363">
                <a:extLst>
                  <a:ext uri="{FF2B5EF4-FFF2-40B4-BE49-F238E27FC236}">
                    <a16:creationId xmlns:a16="http://schemas.microsoft.com/office/drawing/2014/main" id="{EDD7A21A-6D72-4938-BA8A-0D64C4B14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99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8" name="Rectangle 1364">
                <a:extLst>
                  <a:ext uri="{FF2B5EF4-FFF2-40B4-BE49-F238E27FC236}">
                    <a16:creationId xmlns:a16="http://schemas.microsoft.com/office/drawing/2014/main" id="{71FFE5F2-60C5-4966-BCF8-CFBD5F453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06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099" name="Rectangle 1365">
                <a:extLst>
                  <a:ext uri="{FF2B5EF4-FFF2-40B4-BE49-F238E27FC236}">
                    <a16:creationId xmlns:a16="http://schemas.microsoft.com/office/drawing/2014/main" id="{E86EA078-4845-4783-B0DE-4D73E2336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13"/>
                <a:ext cx="2370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0" name="Rectangle 1366">
                <a:extLst>
                  <a:ext uri="{FF2B5EF4-FFF2-40B4-BE49-F238E27FC236}">
                    <a16:creationId xmlns:a16="http://schemas.microsoft.com/office/drawing/2014/main" id="{8F8ED742-950E-4640-82EA-C4C53FA2F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4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1" name="Rectangle 1367">
                <a:extLst>
                  <a:ext uri="{FF2B5EF4-FFF2-40B4-BE49-F238E27FC236}">
                    <a16:creationId xmlns:a16="http://schemas.microsoft.com/office/drawing/2014/main" id="{8188149E-66A0-4CB2-B768-E78905189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0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2" name="Rectangle 1368">
                <a:extLst>
                  <a:ext uri="{FF2B5EF4-FFF2-40B4-BE49-F238E27FC236}">
                    <a16:creationId xmlns:a16="http://schemas.microsoft.com/office/drawing/2014/main" id="{88F90CEF-FF4F-4495-AA6F-A3040F8ED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08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3" name="Rectangle 1369">
                <a:extLst>
                  <a:ext uri="{FF2B5EF4-FFF2-40B4-BE49-F238E27FC236}">
                    <a16:creationId xmlns:a16="http://schemas.microsoft.com/office/drawing/2014/main" id="{244FAC7F-0C8B-4629-B367-60EC2F427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15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4" name="Rectangle 1370">
                <a:extLst>
                  <a:ext uri="{FF2B5EF4-FFF2-40B4-BE49-F238E27FC236}">
                    <a16:creationId xmlns:a16="http://schemas.microsoft.com/office/drawing/2014/main" id="{7FD47823-40E7-42C8-8FB7-813677EBD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22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5" name="Rectangle 1371">
                <a:extLst>
                  <a:ext uri="{FF2B5EF4-FFF2-40B4-BE49-F238E27FC236}">
                    <a16:creationId xmlns:a16="http://schemas.microsoft.com/office/drawing/2014/main" id="{A9FE6453-A8A9-4671-83F8-08E90FA43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29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6" name="Rectangle 1372">
                <a:extLst>
                  <a:ext uri="{FF2B5EF4-FFF2-40B4-BE49-F238E27FC236}">
                    <a16:creationId xmlns:a16="http://schemas.microsoft.com/office/drawing/2014/main" id="{65D09AF6-16E5-4FE4-8A6B-F86A347C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3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7" name="Rectangle 1373">
                <a:extLst>
                  <a:ext uri="{FF2B5EF4-FFF2-40B4-BE49-F238E27FC236}">
                    <a16:creationId xmlns:a16="http://schemas.microsoft.com/office/drawing/2014/main" id="{D3A4266F-EBCD-4115-B431-2C6379856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4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8" name="Rectangle 1374">
                <a:extLst>
                  <a:ext uri="{FF2B5EF4-FFF2-40B4-BE49-F238E27FC236}">
                    <a16:creationId xmlns:a16="http://schemas.microsoft.com/office/drawing/2014/main" id="{1B8F67DC-BB43-4282-A918-7D4FD57C6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5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09" name="Rectangle 1375">
                <a:extLst>
                  <a:ext uri="{FF2B5EF4-FFF2-40B4-BE49-F238E27FC236}">
                    <a16:creationId xmlns:a16="http://schemas.microsoft.com/office/drawing/2014/main" id="{7A5A5D70-5726-4555-9C88-3E0B911C6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5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0" name="Rectangle 1376">
                <a:extLst>
                  <a:ext uri="{FF2B5EF4-FFF2-40B4-BE49-F238E27FC236}">
                    <a16:creationId xmlns:a16="http://schemas.microsoft.com/office/drawing/2014/main" id="{783CE657-F941-4882-A66E-6AB1AE93F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64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1" name="Rectangle 1377">
                <a:extLst>
                  <a:ext uri="{FF2B5EF4-FFF2-40B4-BE49-F238E27FC236}">
                    <a16:creationId xmlns:a16="http://schemas.microsoft.com/office/drawing/2014/main" id="{CDBA479A-1920-4F6A-B68E-ED4C04F54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71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2" name="Rectangle 1378">
                <a:extLst>
                  <a:ext uri="{FF2B5EF4-FFF2-40B4-BE49-F238E27FC236}">
                    <a16:creationId xmlns:a16="http://schemas.microsoft.com/office/drawing/2014/main" id="{0217B794-47C5-494B-9A44-24681269D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78"/>
                <a:ext cx="2370" cy="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3" name="Rectangle 1379">
                <a:extLst>
                  <a:ext uri="{FF2B5EF4-FFF2-40B4-BE49-F238E27FC236}">
                    <a16:creationId xmlns:a16="http://schemas.microsoft.com/office/drawing/2014/main" id="{C708241C-5A68-4479-9E05-E9B649174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86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4" name="Rectangle 1380">
                <a:extLst>
                  <a:ext uri="{FF2B5EF4-FFF2-40B4-BE49-F238E27FC236}">
                    <a16:creationId xmlns:a16="http://schemas.microsoft.com/office/drawing/2014/main" id="{8AAA2ED3-7A9B-488B-8B14-8D2B1AD3F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893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5" name="Rectangle 1381">
                <a:extLst>
                  <a:ext uri="{FF2B5EF4-FFF2-40B4-BE49-F238E27FC236}">
                    <a16:creationId xmlns:a16="http://schemas.microsoft.com/office/drawing/2014/main" id="{366DE680-54DF-4BCB-B8FE-356A9813E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00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6" name="Rectangle 1382">
                <a:extLst>
                  <a:ext uri="{FF2B5EF4-FFF2-40B4-BE49-F238E27FC236}">
                    <a16:creationId xmlns:a16="http://schemas.microsoft.com/office/drawing/2014/main" id="{C65A0E63-4A62-4E24-8647-26EEAFFFA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07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7" name="Rectangle 1383">
                <a:extLst>
                  <a:ext uri="{FF2B5EF4-FFF2-40B4-BE49-F238E27FC236}">
                    <a16:creationId xmlns:a16="http://schemas.microsoft.com/office/drawing/2014/main" id="{713B9BEC-0C48-4D0F-B56B-CF418C053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14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8" name="Rectangle 1384">
                <a:extLst>
                  <a:ext uri="{FF2B5EF4-FFF2-40B4-BE49-F238E27FC236}">
                    <a16:creationId xmlns:a16="http://schemas.microsoft.com/office/drawing/2014/main" id="{F8457942-73E7-49C2-9B3B-991F062BE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21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19" name="Rectangle 1385">
                <a:extLst>
                  <a:ext uri="{FF2B5EF4-FFF2-40B4-BE49-F238E27FC236}">
                    <a16:creationId xmlns:a16="http://schemas.microsoft.com/office/drawing/2014/main" id="{D1FB70BA-8718-4644-8F79-675AC4C8D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28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0" name="Rectangle 1386">
                <a:extLst>
                  <a:ext uri="{FF2B5EF4-FFF2-40B4-BE49-F238E27FC236}">
                    <a16:creationId xmlns:a16="http://schemas.microsoft.com/office/drawing/2014/main" id="{7B34DA43-7A75-4579-8809-DF3521465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35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1" name="Rectangle 1387">
                <a:extLst>
                  <a:ext uri="{FF2B5EF4-FFF2-40B4-BE49-F238E27FC236}">
                    <a16:creationId xmlns:a16="http://schemas.microsoft.com/office/drawing/2014/main" id="{E58844AD-6B9C-4DF4-99D0-DE65D7846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42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2" name="Rectangle 1388">
                <a:extLst>
                  <a:ext uri="{FF2B5EF4-FFF2-40B4-BE49-F238E27FC236}">
                    <a16:creationId xmlns:a16="http://schemas.microsoft.com/office/drawing/2014/main" id="{2631E6ED-9359-4BD5-8233-3EE3BC548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49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3" name="Rectangle 1389">
                <a:extLst>
                  <a:ext uri="{FF2B5EF4-FFF2-40B4-BE49-F238E27FC236}">
                    <a16:creationId xmlns:a16="http://schemas.microsoft.com/office/drawing/2014/main" id="{3022476C-35A8-41FB-B88B-1154284B7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56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4" name="Rectangle 1390">
                <a:extLst>
                  <a:ext uri="{FF2B5EF4-FFF2-40B4-BE49-F238E27FC236}">
                    <a16:creationId xmlns:a16="http://schemas.microsoft.com/office/drawing/2014/main" id="{D576D692-B51A-4FCF-A914-3C370088A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63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5" name="Rectangle 1391">
                <a:extLst>
                  <a:ext uri="{FF2B5EF4-FFF2-40B4-BE49-F238E27FC236}">
                    <a16:creationId xmlns:a16="http://schemas.microsoft.com/office/drawing/2014/main" id="{0C2649D5-C3EB-4BB3-998B-639F42F64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70"/>
                <a:ext cx="2370" cy="8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6" name="Rectangle 1392">
                <a:extLst>
                  <a:ext uri="{FF2B5EF4-FFF2-40B4-BE49-F238E27FC236}">
                    <a16:creationId xmlns:a16="http://schemas.microsoft.com/office/drawing/2014/main" id="{C8272669-A076-4C42-A7CE-346057C49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78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7" name="Rectangle 1393">
                <a:extLst>
                  <a:ext uri="{FF2B5EF4-FFF2-40B4-BE49-F238E27FC236}">
                    <a16:creationId xmlns:a16="http://schemas.microsoft.com/office/drawing/2014/main" id="{A35E7A3E-4B4E-4996-8BAF-BC27BB763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85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8" name="Rectangle 1394">
                <a:extLst>
                  <a:ext uri="{FF2B5EF4-FFF2-40B4-BE49-F238E27FC236}">
                    <a16:creationId xmlns:a16="http://schemas.microsoft.com/office/drawing/2014/main" id="{0F59E72B-10FC-4077-9182-C9DD4F3D3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92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29" name="Rectangle 1395">
                <a:extLst>
                  <a:ext uri="{FF2B5EF4-FFF2-40B4-BE49-F238E27FC236}">
                    <a16:creationId xmlns:a16="http://schemas.microsoft.com/office/drawing/2014/main" id="{31B66F2C-653E-4106-AA5D-5E8A3DAB6F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2999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0" name="Rectangle 1396">
                <a:extLst>
                  <a:ext uri="{FF2B5EF4-FFF2-40B4-BE49-F238E27FC236}">
                    <a16:creationId xmlns:a16="http://schemas.microsoft.com/office/drawing/2014/main" id="{75FB136B-7F46-48D7-81EA-2E599DD12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06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1" name="Rectangle 1397">
                <a:extLst>
                  <a:ext uri="{FF2B5EF4-FFF2-40B4-BE49-F238E27FC236}">
                    <a16:creationId xmlns:a16="http://schemas.microsoft.com/office/drawing/2014/main" id="{414CD8CC-7C5D-42E5-83C8-CF43AD5FF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13"/>
                <a:ext cx="2370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2" name="Rectangle 1398">
                <a:extLst>
                  <a:ext uri="{FF2B5EF4-FFF2-40B4-BE49-F238E27FC236}">
                    <a16:creationId xmlns:a16="http://schemas.microsoft.com/office/drawing/2014/main" id="{6BB15309-E217-4AB6-8CEF-1726BC4DA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13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3" name="Rectangle 1399">
                <a:extLst>
                  <a:ext uri="{FF2B5EF4-FFF2-40B4-BE49-F238E27FC236}">
                    <a16:creationId xmlns:a16="http://schemas.microsoft.com/office/drawing/2014/main" id="{CDB36E4C-89A9-4064-A7AC-C0D775612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21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4" name="Rectangle 1400">
                <a:extLst>
                  <a:ext uri="{FF2B5EF4-FFF2-40B4-BE49-F238E27FC236}">
                    <a16:creationId xmlns:a16="http://schemas.microsoft.com/office/drawing/2014/main" id="{4E55C4CD-1B62-416D-85F1-8389C448E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28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5" name="Rectangle 1401">
                <a:extLst>
                  <a:ext uri="{FF2B5EF4-FFF2-40B4-BE49-F238E27FC236}">
                    <a16:creationId xmlns:a16="http://schemas.microsoft.com/office/drawing/2014/main" id="{6ECDF154-A4C7-4C79-8F80-060E2CA06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35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6" name="Rectangle 1402">
                <a:extLst>
                  <a:ext uri="{FF2B5EF4-FFF2-40B4-BE49-F238E27FC236}">
                    <a16:creationId xmlns:a16="http://schemas.microsoft.com/office/drawing/2014/main" id="{573C70DD-B275-4A80-A65F-F7EB30771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42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7" name="Rectangle 1403">
                <a:extLst>
                  <a:ext uri="{FF2B5EF4-FFF2-40B4-BE49-F238E27FC236}">
                    <a16:creationId xmlns:a16="http://schemas.microsoft.com/office/drawing/2014/main" id="{566C061C-C887-4B05-B398-BBD0E0467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49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8" name="Rectangle 1404">
                <a:extLst>
                  <a:ext uri="{FF2B5EF4-FFF2-40B4-BE49-F238E27FC236}">
                    <a16:creationId xmlns:a16="http://schemas.microsoft.com/office/drawing/2014/main" id="{EB8428A7-A3E6-44F1-A662-ABD8E7704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56"/>
                <a:ext cx="2877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39" name="Rectangle 1405">
                <a:extLst>
                  <a:ext uri="{FF2B5EF4-FFF2-40B4-BE49-F238E27FC236}">
                    <a16:creationId xmlns:a16="http://schemas.microsoft.com/office/drawing/2014/main" id="{D6BE1FF2-298A-4930-9B9E-701823172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64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0" name="Rectangle 1406">
                <a:extLst>
                  <a:ext uri="{FF2B5EF4-FFF2-40B4-BE49-F238E27FC236}">
                    <a16:creationId xmlns:a16="http://schemas.microsoft.com/office/drawing/2014/main" id="{8297BDC8-4EB7-4912-A269-0C864135C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71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1" name="Rectangle 1407">
                <a:extLst>
                  <a:ext uri="{FF2B5EF4-FFF2-40B4-BE49-F238E27FC236}">
                    <a16:creationId xmlns:a16="http://schemas.microsoft.com/office/drawing/2014/main" id="{8C33B164-3A91-44F0-8935-17C85942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78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2" name="Rectangle 1408">
                <a:extLst>
                  <a:ext uri="{FF2B5EF4-FFF2-40B4-BE49-F238E27FC236}">
                    <a16:creationId xmlns:a16="http://schemas.microsoft.com/office/drawing/2014/main" id="{40C86C4D-BB29-4DE3-9E4B-23EFA7D65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85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3" name="Rectangle 1409">
                <a:extLst>
                  <a:ext uri="{FF2B5EF4-FFF2-40B4-BE49-F238E27FC236}">
                    <a16:creationId xmlns:a16="http://schemas.microsoft.com/office/drawing/2014/main" id="{175B1687-E703-4F13-96D2-46995CE41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92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4" name="Rectangle 1410">
                <a:extLst>
                  <a:ext uri="{FF2B5EF4-FFF2-40B4-BE49-F238E27FC236}">
                    <a16:creationId xmlns:a16="http://schemas.microsoft.com/office/drawing/2014/main" id="{0A81042A-FA6A-4552-B645-2CB3ED4F8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99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5145" name="Rectangle 1411">
                <a:extLst>
                  <a:ext uri="{FF2B5EF4-FFF2-40B4-BE49-F238E27FC236}">
                    <a16:creationId xmlns:a16="http://schemas.microsoft.com/office/drawing/2014/main" id="{AED85E28-C030-4C80-A4F8-C6C1528AC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06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301" name="Group 1412">
              <a:extLst>
                <a:ext uri="{FF2B5EF4-FFF2-40B4-BE49-F238E27FC236}">
                  <a16:creationId xmlns:a16="http://schemas.microsoft.com/office/drawing/2014/main" id="{4A191B5D-158D-43C7-9F44-0B835014A9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3013"/>
              <a:ext cx="5247" cy="431"/>
              <a:chOff x="278" y="3013"/>
              <a:chExt cx="5247" cy="431"/>
            </a:xfrm>
          </p:grpSpPr>
          <p:sp>
            <p:nvSpPr>
              <p:cNvPr id="54746" name="Rectangle 1413">
                <a:extLst>
                  <a:ext uri="{FF2B5EF4-FFF2-40B4-BE49-F238E27FC236}">
                    <a16:creationId xmlns:a16="http://schemas.microsoft.com/office/drawing/2014/main" id="{478842E6-5593-49FF-B4B6-4E8C5E567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13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7" name="Rectangle 1414">
                <a:extLst>
                  <a:ext uri="{FF2B5EF4-FFF2-40B4-BE49-F238E27FC236}">
                    <a16:creationId xmlns:a16="http://schemas.microsoft.com/office/drawing/2014/main" id="{C13733FF-572A-43F6-9AD0-6ED0D160B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20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8" name="Rectangle 1415">
                <a:extLst>
                  <a:ext uri="{FF2B5EF4-FFF2-40B4-BE49-F238E27FC236}">
                    <a16:creationId xmlns:a16="http://schemas.microsoft.com/office/drawing/2014/main" id="{8C6C749D-FF9B-4937-A808-9DAD779B3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27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9" name="Rectangle 1416">
                <a:extLst>
                  <a:ext uri="{FF2B5EF4-FFF2-40B4-BE49-F238E27FC236}">
                    <a16:creationId xmlns:a16="http://schemas.microsoft.com/office/drawing/2014/main" id="{47E3E60D-3F75-4316-86CC-6254DE5A6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34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0" name="Rectangle 1417">
                <a:extLst>
                  <a:ext uri="{FF2B5EF4-FFF2-40B4-BE49-F238E27FC236}">
                    <a16:creationId xmlns:a16="http://schemas.microsoft.com/office/drawing/2014/main" id="{97D1E1A1-6925-4C15-8C8C-66577F993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41"/>
                <a:ext cx="2877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1" name="Rectangle 1418">
                <a:extLst>
                  <a:ext uri="{FF2B5EF4-FFF2-40B4-BE49-F238E27FC236}">
                    <a16:creationId xmlns:a16="http://schemas.microsoft.com/office/drawing/2014/main" id="{625A7622-7839-4D50-ADA9-21736DCAF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49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2" name="Rectangle 1419">
                <a:extLst>
                  <a:ext uri="{FF2B5EF4-FFF2-40B4-BE49-F238E27FC236}">
                    <a16:creationId xmlns:a16="http://schemas.microsoft.com/office/drawing/2014/main" id="{71698009-BBB4-4C31-B665-C432A9740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56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3" name="Rectangle 1420">
                <a:extLst>
                  <a:ext uri="{FF2B5EF4-FFF2-40B4-BE49-F238E27FC236}">
                    <a16:creationId xmlns:a16="http://schemas.microsoft.com/office/drawing/2014/main" id="{5E4E8CB8-2ABB-4968-B627-C95FA57FD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63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4" name="Rectangle 1421">
                <a:extLst>
                  <a:ext uri="{FF2B5EF4-FFF2-40B4-BE49-F238E27FC236}">
                    <a16:creationId xmlns:a16="http://schemas.microsoft.com/office/drawing/2014/main" id="{F3A2DE62-64F7-4385-AB49-13160371D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70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5" name="Rectangle 1422">
                <a:extLst>
                  <a:ext uri="{FF2B5EF4-FFF2-40B4-BE49-F238E27FC236}">
                    <a16:creationId xmlns:a16="http://schemas.microsoft.com/office/drawing/2014/main" id="{D425AF4C-7C16-47AD-9DEC-D6CA322A1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77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6" name="Rectangle 1423">
                <a:extLst>
                  <a:ext uri="{FF2B5EF4-FFF2-40B4-BE49-F238E27FC236}">
                    <a16:creationId xmlns:a16="http://schemas.microsoft.com/office/drawing/2014/main" id="{DE003AEB-2876-4069-BDF4-CC6FD5704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84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7" name="Rectangle 1424">
                <a:extLst>
                  <a:ext uri="{FF2B5EF4-FFF2-40B4-BE49-F238E27FC236}">
                    <a16:creationId xmlns:a16="http://schemas.microsoft.com/office/drawing/2014/main" id="{8C0CE12A-E8DB-416F-867F-A64CAEE1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91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8" name="Rectangle 1425">
                <a:extLst>
                  <a:ext uri="{FF2B5EF4-FFF2-40B4-BE49-F238E27FC236}">
                    <a16:creationId xmlns:a16="http://schemas.microsoft.com/office/drawing/2014/main" id="{A0F14614-8AFE-4762-9D17-CE45BB3839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98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59" name="Rectangle 1426">
                <a:extLst>
                  <a:ext uri="{FF2B5EF4-FFF2-40B4-BE49-F238E27FC236}">
                    <a16:creationId xmlns:a16="http://schemas.microsoft.com/office/drawing/2014/main" id="{9815B255-298F-4CCA-ADC6-71742654D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05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0" name="Rectangle 1427">
                <a:extLst>
                  <a:ext uri="{FF2B5EF4-FFF2-40B4-BE49-F238E27FC236}">
                    <a16:creationId xmlns:a16="http://schemas.microsoft.com/office/drawing/2014/main" id="{F28C0878-0C46-40CA-9A5F-96890E501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12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1" name="Rectangle 1428">
                <a:extLst>
                  <a:ext uri="{FF2B5EF4-FFF2-40B4-BE49-F238E27FC236}">
                    <a16:creationId xmlns:a16="http://schemas.microsoft.com/office/drawing/2014/main" id="{4700FDCA-0AEF-475A-9E04-1EA96B0A2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19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2" name="Rectangle 1429">
                <a:extLst>
                  <a:ext uri="{FF2B5EF4-FFF2-40B4-BE49-F238E27FC236}">
                    <a16:creationId xmlns:a16="http://schemas.microsoft.com/office/drawing/2014/main" id="{01FA510E-FDB8-4682-8971-AE24D60EF8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26"/>
                <a:ext cx="2877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3" name="Rectangle 1430">
                <a:extLst>
                  <a:ext uri="{FF2B5EF4-FFF2-40B4-BE49-F238E27FC236}">
                    <a16:creationId xmlns:a16="http://schemas.microsoft.com/office/drawing/2014/main" id="{6CB5E92C-E257-4952-A7C5-7AD1346CB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17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4" name="Rectangle 1431">
                <a:extLst>
                  <a:ext uri="{FF2B5EF4-FFF2-40B4-BE49-F238E27FC236}">
                    <a16:creationId xmlns:a16="http://schemas.microsoft.com/office/drawing/2014/main" id="{266A1B4D-BBDF-49E4-864E-7BE5A478B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13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5" name="Rectangle 1432">
                <a:extLst>
                  <a:ext uri="{FF2B5EF4-FFF2-40B4-BE49-F238E27FC236}">
                    <a16:creationId xmlns:a16="http://schemas.microsoft.com/office/drawing/2014/main" id="{91BAAE6D-0FA2-4343-BA6A-D7EF0B968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21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6" name="Rectangle 1433">
                <a:extLst>
                  <a:ext uri="{FF2B5EF4-FFF2-40B4-BE49-F238E27FC236}">
                    <a16:creationId xmlns:a16="http://schemas.microsoft.com/office/drawing/2014/main" id="{0C51C602-AE45-4D75-B973-10CF1BEA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28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7" name="Rectangle 1434">
                <a:extLst>
                  <a:ext uri="{FF2B5EF4-FFF2-40B4-BE49-F238E27FC236}">
                    <a16:creationId xmlns:a16="http://schemas.microsoft.com/office/drawing/2014/main" id="{5890F87A-ADDD-4B3C-B59B-57EDEB79A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35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8" name="Rectangle 1435">
                <a:extLst>
                  <a:ext uri="{FF2B5EF4-FFF2-40B4-BE49-F238E27FC236}">
                    <a16:creationId xmlns:a16="http://schemas.microsoft.com/office/drawing/2014/main" id="{6D90AECB-0660-4635-88CB-5E7B231BA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42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69" name="Rectangle 1436">
                <a:extLst>
                  <a:ext uri="{FF2B5EF4-FFF2-40B4-BE49-F238E27FC236}">
                    <a16:creationId xmlns:a16="http://schemas.microsoft.com/office/drawing/2014/main" id="{64670BCC-69CF-4CCA-809D-AC9CC19C2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49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0" name="Rectangle 1437">
                <a:extLst>
                  <a:ext uri="{FF2B5EF4-FFF2-40B4-BE49-F238E27FC236}">
                    <a16:creationId xmlns:a16="http://schemas.microsoft.com/office/drawing/2014/main" id="{FECC72D6-88AC-4F51-9F16-A1F07C6C6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56"/>
                <a:ext cx="2877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1" name="Rectangle 1438">
                <a:extLst>
                  <a:ext uri="{FF2B5EF4-FFF2-40B4-BE49-F238E27FC236}">
                    <a16:creationId xmlns:a16="http://schemas.microsoft.com/office/drawing/2014/main" id="{D28B833D-2659-4138-8103-6B07D15DD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64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2" name="Rectangle 1439">
                <a:extLst>
                  <a:ext uri="{FF2B5EF4-FFF2-40B4-BE49-F238E27FC236}">
                    <a16:creationId xmlns:a16="http://schemas.microsoft.com/office/drawing/2014/main" id="{2FF14753-0E82-48AA-AD86-4100FD093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71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3" name="Rectangle 1440">
                <a:extLst>
                  <a:ext uri="{FF2B5EF4-FFF2-40B4-BE49-F238E27FC236}">
                    <a16:creationId xmlns:a16="http://schemas.microsoft.com/office/drawing/2014/main" id="{3FAFF600-A28E-4E9C-8863-C065989B0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78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4" name="Rectangle 1441">
                <a:extLst>
                  <a:ext uri="{FF2B5EF4-FFF2-40B4-BE49-F238E27FC236}">
                    <a16:creationId xmlns:a16="http://schemas.microsoft.com/office/drawing/2014/main" id="{6A4D429E-C955-4D19-A054-7162371112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85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5" name="Rectangle 1442">
                <a:extLst>
                  <a:ext uri="{FF2B5EF4-FFF2-40B4-BE49-F238E27FC236}">
                    <a16:creationId xmlns:a16="http://schemas.microsoft.com/office/drawing/2014/main" id="{FD111F30-A8A7-43E7-8E81-FAD612B91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92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6" name="Rectangle 1443">
                <a:extLst>
                  <a:ext uri="{FF2B5EF4-FFF2-40B4-BE49-F238E27FC236}">
                    <a16:creationId xmlns:a16="http://schemas.microsoft.com/office/drawing/2014/main" id="{D9ACAE56-4095-469A-BAC3-92F29EDC0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099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7" name="Rectangle 1444">
                <a:extLst>
                  <a:ext uri="{FF2B5EF4-FFF2-40B4-BE49-F238E27FC236}">
                    <a16:creationId xmlns:a16="http://schemas.microsoft.com/office/drawing/2014/main" id="{325FDF1E-551F-408F-89B6-D01C067AE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06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8" name="Rectangle 1445">
                <a:extLst>
                  <a:ext uri="{FF2B5EF4-FFF2-40B4-BE49-F238E27FC236}">
                    <a16:creationId xmlns:a16="http://schemas.microsoft.com/office/drawing/2014/main" id="{839D970A-C760-4915-8A94-1387F35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13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79" name="Rectangle 1446">
                <a:extLst>
                  <a:ext uri="{FF2B5EF4-FFF2-40B4-BE49-F238E27FC236}">
                    <a16:creationId xmlns:a16="http://schemas.microsoft.com/office/drawing/2014/main" id="{8DC74226-44EB-46E6-823B-2A3D82AD8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20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0" name="Rectangle 1447">
                <a:extLst>
                  <a:ext uri="{FF2B5EF4-FFF2-40B4-BE49-F238E27FC236}">
                    <a16:creationId xmlns:a16="http://schemas.microsoft.com/office/drawing/2014/main" id="{CF2683EC-54C4-4573-9228-41FCBBB9B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27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1" name="Rectangle 1448">
                <a:extLst>
                  <a:ext uri="{FF2B5EF4-FFF2-40B4-BE49-F238E27FC236}">
                    <a16:creationId xmlns:a16="http://schemas.microsoft.com/office/drawing/2014/main" id="{CDAF8B14-1918-4CF9-8A83-DEACC6224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34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2" name="Rectangle 1449">
                <a:extLst>
                  <a:ext uri="{FF2B5EF4-FFF2-40B4-BE49-F238E27FC236}">
                    <a16:creationId xmlns:a16="http://schemas.microsoft.com/office/drawing/2014/main" id="{9C05E908-B56A-4CEC-8ABF-7A088320F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41"/>
                <a:ext cx="2877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3" name="Rectangle 1450">
                <a:extLst>
                  <a:ext uri="{FF2B5EF4-FFF2-40B4-BE49-F238E27FC236}">
                    <a16:creationId xmlns:a16="http://schemas.microsoft.com/office/drawing/2014/main" id="{E43D259B-6771-42DC-B487-A7EDF5771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49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4" name="Rectangle 1451">
                <a:extLst>
                  <a:ext uri="{FF2B5EF4-FFF2-40B4-BE49-F238E27FC236}">
                    <a16:creationId xmlns:a16="http://schemas.microsoft.com/office/drawing/2014/main" id="{B37C2639-BF4D-41EF-A3EC-8A0621D07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56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5" name="Rectangle 1452">
                <a:extLst>
                  <a:ext uri="{FF2B5EF4-FFF2-40B4-BE49-F238E27FC236}">
                    <a16:creationId xmlns:a16="http://schemas.microsoft.com/office/drawing/2014/main" id="{64ECE786-A4D2-4FE7-AA09-E5D964DB4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63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6" name="Rectangle 1453">
                <a:extLst>
                  <a:ext uri="{FF2B5EF4-FFF2-40B4-BE49-F238E27FC236}">
                    <a16:creationId xmlns:a16="http://schemas.microsoft.com/office/drawing/2014/main" id="{EDB44504-2899-4CE2-A932-C790F436B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70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7" name="Rectangle 1454">
                <a:extLst>
                  <a:ext uri="{FF2B5EF4-FFF2-40B4-BE49-F238E27FC236}">
                    <a16:creationId xmlns:a16="http://schemas.microsoft.com/office/drawing/2014/main" id="{33B660FC-4CB0-4A34-B542-EEA3184DE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77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8" name="Rectangle 1455">
                <a:extLst>
                  <a:ext uri="{FF2B5EF4-FFF2-40B4-BE49-F238E27FC236}">
                    <a16:creationId xmlns:a16="http://schemas.microsoft.com/office/drawing/2014/main" id="{E9FA9C39-CBF2-48DB-9EC1-C09E2A889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84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89" name="Rectangle 1456">
                <a:extLst>
                  <a:ext uri="{FF2B5EF4-FFF2-40B4-BE49-F238E27FC236}">
                    <a16:creationId xmlns:a16="http://schemas.microsoft.com/office/drawing/2014/main" id="{93344462-A83F-42A2-A52D-9FDE0F895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91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0" name="Rectangle 1457">
                <a:extLst>
                  <a:ext uri="{FF2B5EF4-FFF2-40B4-BE49-F238E27FC236}">
                    <a16:creationId xmlns:a16="http://schemas.microsoft.com/office/drawing/2014/main" id="{A0D74264-1143-4655-A8BC-1793E2853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198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1" name="Rectangle 1458">
                <a:extLst>
                  <a:ext uri="{FF2B5EF4-FFF2-40B4-BE49-F238E27FC236}">
                    <a16:creationId xmlns:a16="http://schemas.microsoft.com/office/drawing/2014/main" id="{2DE99F57-29C6-4DCB-AB7C-614E55364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05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2" name="Rectangle 1459">
                <a:extLst>
                  <a:ext uri="{FF2B5EF4-FFF2-40B4-BE49-F238E27FC236}">
                    <a16:creationId xmlns:a16="http://schemas.microsoft.com/office/drawing/2014/main" id="{05A76289-7E57-4CD8-9969-144AAF342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12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3" name="Rectangle 1460">
                <a:extLst>
                  <a:ext uri="{FF2B5EF4-FFF2-40B4-BE49-F238E27FC236}">
                    <a16:creationId xmlns:a16="http://schemas.microsoft.com/office/drawing/2014/main" id="{5E8D321F-1E63-4963-9A1C-E8E4437F3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19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4" name="Rectangle 1461">
                <a:extLst>
                  <a:ext uri="{FF2B5EF4-FFF2-40B4-BE49-F238E27FC236}">
                    <a16:creationId xmlns:a16="http://schemas.microsoft.com/office/drawing/2014/main" id="{BC156D43-F01B-4099-969C-E6ACB3D6E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26"/>
                <a:ext cx="2877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5" name="Rectangle 1462">
                <a:extLst>
                  <a:ext uri="{FF2B5EF4-FFF2-40B4-BE49-F238E27FC236}">
                    <a16:creationId xmlns:a16="http://schemas.microsoft.com/office/drawing/2014/main" id="{AA6AE875-E8D7-491C-A5B6-7213294D7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13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6" name="Rectangle 1463">
                <a:extLst>
                  <a:ext uri="{FF2B5EF4-FFF2-40B4-BE49-F238E27FC236}">
                    <a16:creationId xmlns:a16="http://schemas.microsoft.com/office/drawing/2014/main" id="{E73F33F9-7681-4682-8220-1A642C493A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21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7" name="Rectangle 1464">
                <a:extLst>
                  <a:ext uri="{FF2B5EF4-FFF2-40B4-BE49-F238E27FC236}">
                    <a16:creationId xmlns:a16="http://schemas.microsoft.com/office/drawing/2014/main" id="{62EEA6EB-CAB3-43B1-B362-B09A3DF67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28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8" name="Rectangle 1465">
                <a:extLst>
                  <a:ext uri="{FF2B5EF4-FFF2-40B4-BE49-F238E27FC236}">
                    <a16:creationId xmlns:a16="http://schemas.microsoft.com/office/drawing/2014/main" id="{9E972E28-CCFE-4EB2-809F-99ED44866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35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99" name="Rectangle 1466">
                <a:extLst>
                  <a:ext uri="{FF2B5EF4-FFF2-40B4-BE49-F238E27FC236}">
                    <a16:creationId xmlns:a16="http://schemas.microsoft.com/office/drawing/2014/main" id="{252526EA-112F-41FD-86E3-32CEA052E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42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0" name="Rectangle 1467">
                <a:extLst>
                  <a:ext uri="{FF2B5EF4-FFF2-40B4-BE49-F238E27FC236}">
                    <a16:creationId xmlns:a16="http://schemas.microsoft.com/office/drawing/2014/main" id="{275A553D-49C1-43A4-BC15-A34A10862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49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1" name="Rectangle 1468">
                <a:extLst>
                  <a:ext uri="{FF2B5EF4-FFF2-40B4-BE49-F238E27FC236}">
                    <a16:creationId xmlns:a16="http://schemas.microsoft.com/office/drawing/2014/main" id="{57E60026-6FAE-4ACE-A4BB-1A70CC2D8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56"/>
                <a:ext cx="2370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2" name="Rectangle 1469">
                <a:extLst>
                  <a:ext uri="{FF2B5EF4-FFF2-40B4-BE49-F238E27FC236}">
                    <a16:creationId xmlns:a16="http://schemas.microsoft.com/office/drawing/2014/main" id="{3F9815BD-AED1-4350-A804-57CF43CF7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64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3" name="Rectangle 1470">
                <a:extLst>
                  <a:ext uri="{FF2B5EF4-FFF2-40B4-BE49-F238E27FC236}">
                    <a16:creationId xmlns:a16="http://schemas.microsoft.com/office/drawing/2014/main" id="{0140998D-A165-4289-8CA9-6616FEB3D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71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4" name="Rectangle 1471">
                <a:extLst>
                  <a:ext uri="{FF2B5EF4-FFF2-40B4-BE49-F238E27FC236}">
                    <a16:creationId xmlns:a16="http://schemas.microsoft.com/office/drawing/2014/main" id="{B534A0B0-6F41-4B36-9104-AEB1BDCBC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78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5" name="Rectangle 1472">
                <a:extLst>
                  <a:ext uri="{FF2B5EF4-FFF2-40B4-BE49-F238E27FC236}">
                    <a16:creationId xmlns:a16="http://schemas.microsoft.com/office/drawing/2014/main" id="{0BE8FC88-43CF-4211-AFD7-8A0140B5F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85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6" name="Rectangle 1473">
                <a:extLst>
                  <a:ext uri="{FF2B5EF4-FFF2-40B4-BE49-F238E27FC236}">
                    <a16:creationId xmlns:a16="http://schemas.microsoft.com/office/drawing/2014/main" id="{D1CD755E-CB52-4C64-8CBC-206DF7650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92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7" name="Rectangle 1474">
                <a:extLst>
                  <a:ext uri="{FF2B5EF4-FFF2-40B4-BE49-F238E27FC236}">
                    <a16:creationId xmlns:a16="http://schemas.microsoft.com/office/drawing/2014/main" id="{56CD14B3-6E46-43D9-9F66-79093ABD2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99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8" name="Rectangle 1475">
                <a:extLst>
                  <a:ext uri="{FF2B5EF4-FFF2-40B4-BE49-F238E27FC236}">
                    <a16:creationId xmlns:a16="http://schemas.microsoft.com/office/drawing/2014/main" id="{B541D72B-C358-456E-873C-7AD964FEE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06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09" name="Rectangle 1476">
                <a:extLst>
                  <a:ext uri="{FF2B5EF4-FFF2-40B4-BE49-F238E27FC236}">
                    <a16:creationId xmlns:a16="http://schemas.microsoft.com/office/drawing/2014/main" id="{E7C74522-B72E-4BDA-8FEA-3141AE297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13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0" name="Rectangle 1477">
                <a:extLst>
                  <a:ext uri="{FF2B5EF4-FFF2-40B4-BE49-F238E27FC236}">
                    <a16:creationId xmlns:a16="http://schemas.microsoft.com/office/drawing/2014/main" id="{92E63A23-8FD1-4473-B4D7-03D089E5C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20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1" name="Rectangle 1478">
                <a:extLst>
                  <a:ext uri="{FF2B5EF4-FFF2-40B4-BE49-F238E27FC236}">
                    <a16:creationId xmlns:a16="http://schemas.microsoft.com/office/drawing/2014/main" id="{87350BFB-5B92-488D-A0D6-F222C86CF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27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2" name="Rectangle 1479">
                <a:extLst>
                  <a:ext uri="{FF2B5EF4-FFF2-40B4-BE49-F238E27FC236}">
                    <a16:creationId xmlns:a16="http://schemas.microsoft.com/office/drawing/2014/main" id="{BBAA17F6-28ED-4B44-B9C0-7EEE411D8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34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3" name="Rectangle 1480">
                <a:extLst>
                  <a:ext uri="{FF2B5EF4-FFF2-40B4-BE49-F238E27FC236}">
                    <a16:creationId xmlns:a16="http://schemas.microsoft.com/office/drawing/2014/main" id="{01BD9DFB-06F3-4AB4-A1FD-0324E8FAC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41"/>
                <a:ext cx="2370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4" name="Rectangle 1481">
                <a:extLst>
                  <a:ext uri="{FF2B5EF4-FFF2-40B4-BE49-F238E27FC236}">
                    <a16:creationId xmlns:a16="http://schemas.microsoft.com/office/drawing/2014/main" id="{117D13A4-2735-45DE-A3FD-A38BC24B4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49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5" name="Rectangle 1482">
                <a:extLst>
                  <a:ext uri="{FF2B5EF4-FFF2-40B4-BE49-F238E27FC236}">
                    <a16:creationId xmlns:a16="http://schemas.microsoft.com/office/drawing/2014/main" id="{09CBC904-DF1B-425B-A2ED-50FF87FA9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56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6" name="Rectangle 1483">
                <a:extLst>
                  <a:ext uri="{FF2B5EF4-FFF2-40B4-BE49-F238E27FC236}">
                    <a16:creationId xmlns:a16="http://schemas.microsoft.com/office/drawing/2014/main" id="{C375BD70-372E-4289-B68C-47F49F07A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63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7" name="Rectangle 1484">
                <a:extLst>
                  <a:ext uri="{FF2B5EF4-FFF2-40B4-BE49-F238E27FC236}">
                    <a16:creationId xmlns:a16="http://schemas.microsoft.com/office/drawing/2014/main" id="{F2D9135B-B239-4494-9A7C-D1129649E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70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8" name="Rectangle 1485">
                <a:extLst>
                  <a:ext uri="{FF2B5EF4-FFF2-40B4-BE49-F238E27FC236}">
                    <a16:creationId xmlns:a16="http://schemas.microsoft.com/office/drawing/2014/main" id="{2ECF1501-63AC-4023-9883-60A4CE3EA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77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19" name="Rectangle 1486">
                <a:extLst>
                  <a:ext uri="{FF2B5EF4-FFF2-40B4-BE49-F238E27FC236}">
                    <a16:creationId xmlns:a16="http://schemas.microsoft.com/office/drawing/2014/main" id="{9C062D89-2CBD-41C1-9F48-F53307CCA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84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0" name="Rectangle 1487">
                <a:extLst>
                  <a:ext uri="{FF2B5EF4-FFF2-40B4-BE49-F238E27FC236}">
                    <a16:creationId xmlns:a16="http://schemas.microsoft.com/office/drawing/2014/main" id="{CCDA0C81-334B-4880-ACE8-A6C1CDE9F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91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1" name="Rectangle 1488">
                <a:extLst>
                  <a:ext uri="{FF2B5EF4-FFF2-40B4-BE49-F238E27FC236}">
                    <a16:creationId xmlns:a16="http://schemas.microsoft.com/office/drawing/2014/main" id="{09251A1D-CDA5-4ECE-AD94-0C4D3B9C8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98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2" name="Rectangle 1489">
                <a:extLst>
                  <a:ext uri="{FF2B5EF4-FFF2-40B4-BE49-F238E27FC236}">
                    <a16:creationId xmlns:a16="http://schemas.microsoft.com/office/drawing/2014/main" id="{98AE567A-5385-4663-9B2D-BB7EE763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05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3" name="Rectangle 1490">
                <a:extLst>
                  <a:ext uri="{FF2B5EF4-FFF2-40B4-BE49-F238E27FC236}">
                    <a16:creationId xmlns:a16="http://schemas.microsoft.com/office/drawing/2014/main" id="{67983DAA-3981-4836-8EB5-048383AAA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12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4" name="Rectangle 1491">
                <a:extLst>
                  <a:ext uri="{FF2B5EF4-FFF2-40B4-BE49-F238E27FC236}">
                    <a16:creationId xmlns:a16="http://schemas.microsoft.com/office/drawing/2014/main" id="{A9E0C2C3-54D6-4613-BFBE-7C898BF29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19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5" name="Rectangle 1492">
                <a:extLst>
                  <a:ext uri="{FF2B5EF4-FFF2-40B4-BE49-F238E27FC236}">
                    <a16:creationId xmlns:a16="http://schemas.microsoft.com/office/drawing/2014/main" id="{0729248E-6406-4735-BDE8-94C3C73CB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26"/>
                <a:ext cx="2370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6" name="Rectangle 1493">
                <a:extLst>
                  <a:ext uri="{FF2B5EF4-FFF2-40B4-BE49-F238E27FC236}">
                    <a16:creationId xmlns:a16="http://schemas.microsoft.com/office/drawing/2014/main" id="{36464048-1E73-4F97-AE94-5D47C8DB6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17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7" name="Rectangle 1494">
                <a:extLst>
                  <a:ext uri="{FF2B5EF4-FFF2-40B4-BE49-F238E27FC236}">
                    <a16:creationId xmlns:a16="http://schemas.microsoft.com/office/drawing/2014/main" id="{7E2A705C-B244-4DD4-8F23-8431739DA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13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8" name="Rectangle 1495">
                <a:extLst>
                  <a:ext uri="{FF2B5EF4-FFF2-40B4-BE49-F238E27FC236}">
                    <a16:creationId xmlns:a16="http://schemas.microsoft.com/office/drawing/2014/main" id="{7B9C65E4-9CCE-45AD-A964-1D950DCC7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21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29" name="Rectangle 1496">
                <a:extLst>
                  <a:ext uri="{FF2B5EF4-FFF2-40B4-BE49-F238E27FC236}">
                    <a16:creationId xmlns:a16="http://schemas.microsoft.com/office/drawing/2014/main" id="{21468854-AA04-4AF7-B26B-FE7789C2C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28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0" name="Rectangle 1497">
                <a:extLst>
                  <a:ext uri="{FF2B5EF4-FFF2-40B4-BE49-F238E27FC236}">
                    <a16:creationId xmlns:a16="http://schemas.microsoft.com/office/drawing/2014/main" id="{A78C7C3A-424E-40F5-A4E6-81416583E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35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1" name="Rectangle 1498">
                <a:extLst>
                  <a:ext uri="{FF2B5EF4-FFF2-40B4-BE49-F238E27FC236}">
                    <a16:creationId xmlns:a16="http://schemas.microsoft.com/office/drawing/2014/main" id="{A8BBF181-3AD9-426D-BE8E-70CB87D6E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42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2" name="Rectangle 1499">
                <a:extLst>
                  <a:ext uri="{FF2B5EF4-FFF2-40B4-BE49-F238E27FC236}">
                    <a16:creationId xmlns:a16="http://schemas.microsoft.com/office/drawing/2014/main" id="{906CB742-6797-4AC7-9BC9-7A0C284C7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49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3" name="Rectangle 1500">
                <a:extLst>
                  <a:ext uri="{FF2B5EF4-FFF2-40B4-BE49-F238E27FC236}">
                    <a16:creationId xmlns:a16="http://schemas.microsoft.com/office/drawing/2014/main" id="{9A053748-A6E2-4265-8B04-15F50CCF3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56"/>
                <a:ext cx="2370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4" name="Rectangle 1501">
                <a:extLst>
                  <a:ext uri="{FF2B5EF4-FFF2-40B4-BE49-F238E27FC236}">
                    <a16:creationId xmlns:a16="http://schemas.microsoft.com/office/drawing/2014/main" id="{BEF1BFE5-E894-4082-BCBC-FC01B3CEC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64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5" name="Rectangle 1502">
                <a:extLst>
                  <a:ext uri="{FF2B5EF4-FFF2-40B4-BE49-F238E27FC236}">
                    <a16:creationId xmlns:a16="http://schemas.microsoft.com/office/drawing/2014/main" id="{7D426E47-4540-4241-A064-F2795E905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71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6" name="Rectangle 1503">
                <a:extLst>
                  <a:ext uri="{FF2B5EF4-FFF2-40B4-BE49-F238E27FC236}">
                    <a16:creationId xmlns:a16="http://schemas.microsoft.com/office/drawing/2014/main" id="{7F40AA61-9E0C-4BE2-959D-C346C0478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78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7" name="Rectangle 1504">
                <a:extLst>
                  <a:ext uri="{FF2B5EF4-FFF2-40B4-BE49-F238E27FC236}">
                    <a16:creationId xmlns:a16="http://schemas.microsoft.com/office/drawing/2014/main" id="{C6F5FE2C-FCAE-4FE3-8C7F-CB7E79825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85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8" name="Rectangle 1505">
                <a:extLst>
                  <a:ext uri="{FF2B5EF4-FFF2-40B4-BE49-F238E27FC236}">
                    <a16:creationId xmlns:a16="http://schemas.microsoft.com/office/drawing/2014/main" id="{3F901E2F-CAC2-433C-8A24-FDD64AED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92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39" name="Rectangle 1506">
                <a:extLst>
                  <a:ext uri="{FF2B5EF4-FFF2-40B4-BE49-F238E27FC236}">
                    <a16:creationId xmlns:a16="http://schemas.microsoft.com/office/drawing/2014/main" id="{F4122830-5EB5-4D8B-B644-B761F2DC1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099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0" name="Rectangle 1507">
                <a:extLst>
                  <a:ext uri="{FF2B5EF4-FFF2-40B4-BE49-F238E27FC236}">
                    <a16:creationId xmlns:a16="http://schemas.microsoft.com/office/drawing/2014/main" id="{05547234-0366-4367-BFC8-6B0A604FA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06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1" name="Rectangle 1508">
                <a:extLst>
                  <a:ext uri="{FF2B5EF4-FFF2-40B4-BE49-F238E27FC236}">
                    <a16:creationId xmlns:a16="http://schemas.microsoft.com/office/drawing/2014/main" id="{55C2B61A-6EB2-418E-9684-6D0870BEF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13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2" name="Rectangle 1509">
                <a:extLst>
                  <a:ext uri="{FF2B5EF4-FFF2-40B4-BE49-F238E27FC236}">
                    <a16:creationId xmlns:a16="http://schemas.microsoft.com/office/drawing/2014/main" id="{840FAB7B-8353-4069-A033-27450F76D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20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3" name="Rectangle 1510">
                <a:extLst>
                  <a:ext uri="{FF2B5EF4-FFF2-40B4-BE49-F238E27FC236}">
                    <a16:creationId xmlns:a16="http://schemas.microsoft.com/office/drawing/2014/main" id="{6D52DD78-BFF3-43B7-8E32-A6CB9E685C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27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4" name="Rectangle 1511">
                <a:extLst>
                  <a:ext uri="{FF2B5EF4-FFF2-40B4-BE49-F238E27FC236}">
                    <a16:creationId xmlns:a16="http://schemas.microsoft.com/office/drawing/2014/main" id="{245E6F41-D9E8-4A6C-85FE-AB522A7F4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34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5" name="Rectangle 1512">
                <a:extLst>
                  <a:ext uri="{FF2B5EF4-FFF2-40B4-BE49-F238E27FC236}">
                    <a16:creationId xmlns:a16="http://schemas.microsoft.com/office/drawing/2014/main" id="{20E0C643-331C-4151-B055-BDBE880A8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41"/>
                <a:ext cx="2370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6" name="Rectangle 1513">
                <a:extLst>
                  <a:ext uri="{FF2B5EF4-FFF2-40B4-BE49-F238E27FC236}">
                    <a16:creationId xmlns:a16="http://schemas.microsoft.com/office/drawing/2014/main" id="{7C808EC9-0B6D-4895-A043-CC8285032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49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7" name="Rectangle 1514">
                <a:extLst>
                  <a:ext uri="{FF2B5EF4-FFF2-40B4-BE49-F238E27FC236}">
                    <a16:creationId xmlns:a16="http://schemas.microsoft.com/office/drawing/2014/main" id="{1D761D36-F1C0-40FD-BA23-98A1CEAB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56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8" name="Rectangle 1515">
                <a:extLst>
                  <a:ext uri="{FF2B5EF4-FFF2-40B4-BE49-F238E27FC236}">
                    <a16:creationId xmlns:a16="http://schemas.microsoft.com/office/drawing/2014/main" id="{3A670033-1076-4E24-B9D9-D75FF6A9E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63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49" name="Rectangle 1516">
                <a:extLst>
                  <a:ext uri="{FF2B5EF4-FFF2-40B4-BE49-F238E27FC236}">
                    <a16:creationId xmlns:a16="http://schemas.microsoft.com/office/drawing/2014/main" id="{EE628EB8-86D7-42C5-9B59-D79EC4CD0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70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0" name="Rectangle 1517">
                <a:extLst>
                  <a:ext uri="{FF2B5EF4-FFF2-40B4-BE49-F238E27FC236}">
                    <a16:creationId xmlns:a16="http://schemas.microsoft.com/office/drawing/2014/main" id="{51C1E967-8CD0-4428-917F-09AB352A1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77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1" name="Rectangle 1518">
                <a:extLst>
                  <a:ext uri="{FF2B5EF4-FFF2-40B4-BE49-F238E27FC236}">
                    <a16:creationId xmlns:a16="http://schemas.microsoft.com/office/drawing/2014/main" id="{B998BFA8-E998-4591-905F-3A89C16F0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84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2" name="Rectangle 1519">
                <a:extLst>
                  <a:ext uri="{FF2B5EF4-FFF2-40B4-BE49-F238E27FC236}">
                    <a16:creationId xmlns:a16="http://schemas.microsoft.com/office/drawing/2014/main" id="{0CB6ACD0-1D81-40FC-80BB-C88F30EA4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91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3" name="Rectangle 1520">
                <a:extLst>
                  <a:ext uri="{FF2B5EF4-FFF2-40B4-BE49-F238E27FC236}">
                    <a16:creationId xmlns:a16="http://schemas.microsoft.com/office/drawing/2014/main" id="{877E9F1D-E844-49F9-82F6-349D1AE79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198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4" name="Rectangle 1521">
                <a:extLst>
                  <a:ext uri="{FF2B5EF4-FFF2-40B4-BE49-F238E27FC236}">
                    <a16:creationId xmlns:a16="http://schemas.microsoft.com/office/drawing/2014/main" id="{C89E80C3-1278-4F09-8D1F-F9E9CBF1A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05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5" name="Rectangle 1522">
                <a:extLst>
                  <a:ext uri="{FF2B5EF4-FFF2-40B4-BE49-F238E27FC236}">
                    <a16:creationId xmlns:a16="http://schemas.microsoft.com/office/drawing/2014/main" id="{C16AA1AA-5EA4-486A-8F26-7AE435A56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12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6" name="Rectangle 1523">
                <a:extLst>
                  <a:ext uri="{FF2B5EF4-FFF2-40B4-BE49-F238E27FC236}">
                    <a16:creationId xmlns:a16="http://schemas.microsoft.com/office/drawing/2014/main" id="{E8F9D378-803A-48F4-A4D6-7CE6E3E9C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19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7" name="Rectangle 1524">
                <a:extLst>
                  <a:ext uri="{FF2B5EF4-FFF2-40B4-BE49-F238E27FC236}">
                    <a16:creationId xmlns:a16="http://schemas.microsoft.com/office/drawing/2014/main" id="{CDDF0EB9-91EF-467E-867B-C5A600B57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26"/>
                <a:ext cx="2370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8" name="Rectangle 1525">
                <a:extLst>
                  <a:ext uri="{FF2B5EF4-FFF2-40B4-BE49-F238E27FC236}">
                    <a16:creationId xmlns:a16="http://schemas.microsoft.com/office/drawing/2014/main" id="{B7B9E07E-4E9E-4CE5-A5F3-F375264BE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27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59" name="Rectangle 1526">
                <a:extLst>
                  <a:ext uri="{FF2B5EF4-FFF2-40B4-BE49-F238E27FC236}">
                    <a16:creationId xmlns:a16="http://schemas.microsoft.com/office/drawing/2014/main" id="{19546A55-7AA5-4158-A327-B1ACDFB77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34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0" name="Rectangle 1527">
                <a:extLst>
                  <a:ext uri="{FF2B5EF4-FFF2-40B4-BE49-F238E27FC236}">
                    <a16:creationId xmlns:a16="http://schemas.microsoft.com/office/drawing/2014/main" id="{A4E371CD-A944-48E3-9B33-6D63BF674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41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1" name="Rectangle 1528">
                <a:extLst>
                  <a:ext uri="{FF2B5EF4-FFF2-40B4-BE49-F238E27FC236}">
                    <a16:creationId xmlns:a16="http://schemas.microsoft.com/office/drawing/2014/main" id="{2D4A8AAF-2EC6-4BC5-A56B-B7A910455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48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2" name="Rectangle 1529">
                <a:extLst>
                  <a:ext uri="{FF2B5EF4-FFF2-40B4-BE49-F238E27FC236}">
                    <a16:creationId xmlns:a16="http://schemas.microsoft.com/office/drawing/2014/main" id="{D0934EB4-559C-46F6-AF89-EB0AB1EDA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55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3" name="Rectangle 1530">
                <a:extLst>
                  <a:ext uri="{FF2B5EF4-FFF2-40B4-BE49-F238E27FC236}">
                    <a16:creationId xmlns:a16="http://schemas.microsoft.com/office/drawing/2014/main" id="{908CB980-1FBF-4D10-BC42-5EA41D7D1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62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4" name="Rectangle 1531">
                <a:extLst>
                  <a:ext uri="{FF2B5EF4-FFF2-40B4-BE49-F238E27FC236}">
                    <a16:creationId xmlns:a16="http://schemas.microsoft.com/office/drawing/2014/main" id="{AD4AB8C1-4B63-44B6-8064-4786D9339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69"/>
                <a:ext cx="2877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5" name="Rectangle 1532">
                <a:extLst>
                  <a:ext uri="{FF2B5EF4-FFF2-40B4-BE49-F238E27FC236}">
                    <a16:creationId xmlns:a16="http://schemas.microsoft.com/office/drawing/2014/main" id="{9D0980CA-2ACA-40C5-AE2E-0B01222B2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77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6" name="Rectangle 1533">
                <a:extLst>
                  <a:ext uri="{FF2B5EF4-FFF2-40B4-BE49-F238E27FC236}">
                    <a16:creationId xmlns:a16="http://schemas.microsoft.com/office/drawing/2014/main" id="{F5600722-63C9-4238-8EAD-3EF6227B9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84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7" name="Rectangle 1534">
                <a:extLst>
                  <a:ext uri="{FF2B5EF4-FFF2-40B4-BE49-F238E27FC236}">
                    <a16:creationId xmlns:a16="http://schemas.microsoft.com/office/drawing/2014/main" id="{D2FEBB45-E3C9-4535-AEC8-B0C02D555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91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8" name="Rectangle 1535">
                <a:extLst>
                  <a:ext uri="{FF2B5EF4-FFF2-40B4-BE49-F238E27FC236}">
                    <a16:creationId xmlns:a16="http://schemas.microsoft.com/office/drawing/2014/main" id="{3A7FDCBE-876B-4784-A68E-28761C32B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98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69" name="Rectangle 1536">
                <a:extLst>
                  <a:ext uri="{FF2B5EF4-FFF2-40B4-BE49-F238E27FC236}">
                    <a16:creationId xmlns:a16="http://schemas.microsoft.com/office/drawing/2014/main" id="{81ECEBFE-F8F0-4E9F-B0AC-1DFFE297B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05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0" name="Rectangle 1537">
                <a:extLst>
                  <a:ext uri="{FF2B5EF4-FFF2-40B4-BE49-F238E27FC236}">
                    <a16:creationId xmlns:a16="http://schemas.microsoft.com/office/drawing/2014/main" id="{1F2C4F9C-6480-4661-8AE5-1D7979225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12"/>
                <a:ext cx="2877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1" name="Rectangle 1538">
                <a:extLst>
                  <a:ext uri="{FF2B5EF4-FFF2-40B4-BE49-F238E27FC236}">
                    <a16:creationId xmlns:a16="http://schemas.microsoft.com/office/drawing/2014/main" id="{732998E0-D2B7-4437-82AF-CE3C5B489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20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2" name="Rectangle 1539">
                <a:extLst>
                  <a:ext uri="{FF2B5EF4-FFF2-40B4-BE49-F238E27FC236}">
                    <a16:creationId xmlns:a16="http://schemas.microsoft.com/office/drawing/2014/main" id="{B582D1BD-5B04-48E5-B0B2-84A52019A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27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3" name="Rectangle 1540">
                <a:extLst>
                  <a:ext uri="{FF2B5EF4-FFF2-40B4-BE49-F238E27FC236}">
                    <a16:creationId xmlns:a16="http://schemas.microsoft.com/office/drawing/2014/main" id="{81B07439-87A2-45F1-96E6-528E8D271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34"/>
                <a:ext cx="2877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4" name="Rectangle 1541">
                <a:extLst>
                  <a:ext uri="{FF2B5EF4-FFF2-40B4-BE49-F238E27FC236}">
                    <a16:creationId xmlns:a16="http://schemas.microsoft.com/office/drawing/2014/main" id="{A8FCA7D9-17EA-4B85-A7DD-B1828DBF5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40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5" name="Rectangle 1542">
                <a:extLst>
                  <a:ext uri="{FF2B5EF4-FFF2-40B4-BE49-F238E27FC236}">
                    <a16:creationId xmlns:a16="http://schemas.microsoft.com/office/drawing/2014/main" id="{4B2F8F3C-161B-4715-88AD-A9556BF53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47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6" name="Rectangle 1543">
                <a:extLst>
                  <a:ext uri="{FF2B5EF4-FFF2-40B4-BE49-F238E27FC236}">
                    <a16:creationId xmlns:a16="http://schemas.microsoft.com/office/drawing/2014/main" id="{85BF026A-F382-4A86-B156-AE07EE6B1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54"/>
                <a:ext cx="2877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7" name="Rectangle 1544">
                <a:extLst>
                  <a:ext uri="{FF2B5EF4-FFF2-40B4-BE49-F238E27FC236}">
                    <a16:creationId xmlns:a16="http://schemas.microsoft.com/office/drawing/2014/main" id="{AE665696-C015-4316-9B9C-F75F640BD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62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8" name="Rectangle 1545">
                <a:extLst>
                  <a:ext uri="{FF2B5EF4-FFF2-40B4-BE49-F238E27FC236}">
                    <a16:creationId xmlns:a16="http://schemas.microsoft.com/office/drawing/2014/main" id="{4E466107-EBD6-4EF1-A06C-BDF6D79B8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69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79" name="Rectangle 1546">
                <a:extLst>
                  <a:ext uri="{FF2B5EF4-FFF2-40B4-BE49-F238E27FC236}">
                    <a16:creationId xmlns:a16="http://schemas.microsoft.com/office/drawing/2014/main" id="{389AE5A6-8E7A-495F-8569-F89CBBE233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76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0" name="Rectangle 1547">
                <a:extLst>
                  <a:ext uri="{FF2B5EF4-FFF2-40B4-BE49-F238E27FC236}">
                    <a16:creationId xmlns:a16="http://schemas.microsoft.com/office/drawing/2014/main" id="{B1965CD6-C4B2-4F3C-B46E-3DE5EB891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83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1" name="Rectangle 1548">
                <a:extLst>
                  <a:ext uri="{FF2B5EF4-FFF2-40B4-BE49-F238E27FC236}">
                    <a16:creationId xmlns:a16="http://schemas.microsoft.com/office/drawing/2014/main" id="{EE3ADC0A-3236-4FDD-B513-9A27BAA49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90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2" name="Rectangle 1549">
                <a:extLst>
                  <a:ext uri="{FF2B5EF4-FFF2-40B4-BE49-F238E27FC236}">
                    <a16:creationId xmlns:a16="http://schemas.microsoft.com/office/drawing/2014/main" id="{5032E431-B589-426D-B6C3-57324D070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97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3" name="Rectangle 1550">
                <a:extLst>
                  <a:ext uri="{FF2B5EF4-FFF2-40B4-BE49-F238E27FC236}">
                    <a16:creationId xmlns:a16="http://schemas.microsoft.com/office/drawing/2014/main" id="{D097C8CC-15E4-4A7C-8A85-4DFFFA27C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04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4" name="Rectangle 1551">
                <a:extLst>
                  <a:ext uri="{FF2B5EF4-FFF2-40B4-BE49-F238E27FC236}">
                    <a16:creationId xmlns:a16="http://schemas.microsoft.com/office/drawing/2014/main" id="{1C43EADB-C777-4430-866A-19DF9E35C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11"/>
                <a:ext cx="2877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5" name="Rectangle 1552">
                <a:extLst>
                  <a:ext uri="{FF2B5EF4-FFF2-40B4-BE49-F238E27FC236}">
                    <a16:creationId xmlns:a16="http://schemas.microsoft.com/office/drawing/2014/main" id="{F4737A67-61C4-4009-A094-94FDC5E5D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19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6" name="Rectangle 1553">
                <a:extLst>
                  <a:ext uri="{FF2B5EF4-FFF2-40B4-BE49-F238E27FC236}">
                    <a16:creationId xmlns:a16="http://schemas.microsoft.com/office/drawing/2014/main" id="{026BB033-B0BD-4D94-9147-EA90F17A8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26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7" name="Rectangle 1554">
                <a:extLst>
                  <a:ext uri="{FF2B5EF4-FFF2-40B4-BE49-F238E27FC236}">
                    <a16:creationId xmlns:a16="http://schemas.microsoft.com/office/drawing/2014/main" id="{E2076D3C-8037-4342-82DB-7FFAB7B1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33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8" name="Rectangle 1555">
                <a:extLst>
                  <a:ext uri="{FF2B5EF4-FFF2-40B4-BE49-F238E27FC236}">
                    <a16:creationId xmlns:a16="http://schemas.microsoft.com/office/drawing/2014/main" id="{4F2AC659-7426-4D92-93A7-6CADCC4C4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0"/>
                <a:ext cx="2877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89" name="Rectangle 1556">
                <a:extLst>
                  <a:ext uri="{FF2B5EF4-FFF2-40B4-BE49-F238E27FC236}">
                    <a16:creationId xmlns:a16="http://schemas.microsoft.com/office/drawing/2014/main" id="{AB48085F-8FFC-48B6-A947-0C668E876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30"/>
                <a:ext cx="2877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0" name="Rectangle 1557">
                <a:extLst>
                  <a:ext uri="{FF2B5EF4-FFF2-40B4-BE49-F238E27FC236}">
                    <a16:creationId xmlns:a16="http://schemas.microsoft.com/office/drawing/2014/main" id="{940D0B23-4601-40D8-880B-7FA119B87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27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1" name="Rectangle 1558">
                <a:extLst>
                  <a:ext uri="{FF2B5EF4-FFF2-40B4-BE49-F238E27FC236}">
                    <a16:creationId xmlns:a16="http://schemas.microsoft.com/office/drawing/2014/main" id="{7C64098A-3E39-42D7-837A-9F74CF478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34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2" name="Rectangle 1559">
                <a:extLst>
                  <a:ext uri="{FF2B5EF4-FFF2-40B4-BE49-F238E27FC236}">
                    <a16:creationId xmlns:a16="http://schemas.microsoft.com/office/drawing/2014/main" id="{9C0B1378-F0CA-4002-A427-B39626A62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41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3" name="Rectangle 1560">
                <a:extLst>
                  <a:ext uri="{FF2B5EF4-FFF2-40B4-BE49-F238E27FC236}">
                    <a16:creationId xmlns:a16="http://schemas.microsoft.com/office/drawing/2014/main" id="{1FADCA47-79F8-44D7-8C4E-EA0D3125F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48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4" name="Rectangle 1561">
                <a:extLst>
                  <a:ext uri="{FF2B5EF4-FFF2-40B4-BE49-F238E27FC236}">
                    <a16:creationId xmlns:a16="http://schemas.microsoft.com/office/drawing/2014/main" id="{5880D6E7-CAE0-4E41-9BE0-08486DAD2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55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5" name="Rectangle 1562">
                <a:extLst>
                  <a:ext uri="{FF2B5EF4-FFF2-40B4-BE49-F238E27FC236}">
                    <a16:creationId xmlns:a16="http://schemas.microsoft.com/office/drawing/2014/main" id="{1E04140B-6CE8-49AC-A2DF-BC164181D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62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6" name="Rectangle 1563">
                <a:extLst>
                  <a:ext uri="{FF2B5EF4-FFF2-40B4-BE49-F238E27FC236}">
                    <a16:creationId xmlns:a16="http://schemas.microsoft.com/office/drawing/2014/main" id="{00DABB1B-F057-4FEC-82D4-C9299955E2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69"/>
                <a:ext cx="2877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7" name="Rectangle 1564">
                <a:extLst>
                  <a:ext uri="{FF2B5EF4-FFF2-40B4-BE49-F238E27FC236}">
                    <a16:creationId xmlns:a16="http://schemas.microsoft.com/office/drawing/2014/main" id="{D4A21813-1BFF-476F-A6BC-EE7339489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77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8" name="Rectangle 1565">
                <a:extLst>
                  <a:ext uri="{FF2B5EF4-FFF2-40B4-BE49-F238E27FC236}">
                    <a16:creationId xmlns:a16="http://schemas.microsoft.com/office/drawing/2014/main" id="{5A102D41-C893-432F-A1AD-112F64671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84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899" name="Rectangle 1566">
                <a:extLst>
                  <a:ext uri="{FF2B5EF4-FFF2-40B4-BE49-F238E27FC236}">
                    <a16:creationId xmlns:a16="http://schemas.microsoft.com/office/drawing/2014/main" id="{6699BF6A-6FB8-4EAD-9B4A-3C722229B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91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0" name="Rectangle 1567">
                <a:extLst>
                  <a:ext uri="{FF2B5EF4-FFF2-40B4-BE49-F238E27FC236}">
                    <a16:creationId xmlns:a16="http://schemas.microsoft.com/office/drawing/2014/main" id="{0E863D92-CF1E-4E72-A66A-300507DE4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298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1" name="Rectangle 1568">
                <a:extLst>
                  <a:ext uri="{FF2B5EF4-FFF2-40B4-BE49-F238E27FC236}">
                    <a16:creationId xmlns:a16="http://schemas.microsoft.com/office/drawing/2014/main" id="{7A2714CB-D18A-4BD8-978B-D8888D416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05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2" name="Rectangle 1569">
                <a:extLst>
                  <a:ext uri="{FF2B5EF4-FFF2-40B4-BE49-F238E27FC236}">
                    <a16:creationId xmlns:a16="http://schemas.microsoft.com/office/drawing/2014/main" id="{6985B305-AA1D-4A4A-8E66-E0A19DDF3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12"/>
                <a:ext cx="2877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3" name="Rectangle 1570">
                <a:extLst>
                  <a:ext uri="{FF2B5EF4-FFF2-40B4-BE49-F238E27FC236}">
                    <a16:creationId xmlns:a16="http://schemas.microsoft.com/office/drawing/2014/main" id="{468CFFE8-3361-48AA-855C-0835FDD2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20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4" name="Rectangle 1571">
                <a:extLst>
                  <a:ext uri="{FF2B5EF4-FFF2-40B4-BE49-F238E27FC236}">
                    <a16:creationId xmlns:a16="http://schemas.microsoft.com/office/drawing/2014/main" id="{A67CEC8D-9856-4E58-B5A8-DCFC7897BF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27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5" name="Rectangle 1572">
                <a:extLst>
                  <a:ext uri="{FF2B5EF4-FFF2-40B4-BE49-F238E27FC236}">
                    <a16:creationId xmlns:a16="http://schemas.microsoft.com/office/drawing/2014/main" id="{122F4051-327F-4CCF-B860-F1C93D9E0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34"/>
                <a:ext cx="2877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6" name="Rectangle 1573">
                <a:extLst>
                  <a:ext uri="{FF2B5EF4-FFF2-40B4-BE49-F238E27FC236}">
                    <a16:creationId xmlns:a16="http://schemas.microsoft.com/office/drawing/2014/main" id="{A5621E24-788B-47E7-A797-7E539FB32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40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7" name="Rectangle 1574">
                <a:extLst>
                  <a:ext uri="{FF2B5EF4-FFF2-40B4-BE49-F238E27FC236}">
                    <a16:creationId xmlns:a16="http://schemas.microsoft.com/office/drawing/2014/main" id="{498965CC-A775-455D-929C-1854A331D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47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8" name="Rectangle 1575">
                <a:extLst>
                  <a:ext uri="{FF2B5EF4-FFF2-40B4-BE49-F238E27FC236}">
                    <a16:creationId xmlns:a16="http://schemas.microsoft.com/office/drawing/2014/main" id="{5CE5AC53-D494-4F61-A3F2-370E4CEA71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54"/>
                <a:ext cx="2877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09" name="Rectangle 1576">
                <a:extLst>
                  <a:ext uri="{FF2B5EF4-FFF2-40B4-BE49-F238E27FC236}">
                    <a16:creationId xmlns:a16="http://schemas.microsoft.com/office/drawing/2014/main" id="{5C093352-4D1F-40BE-B897-65DB07A30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62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0" name="Rectangle 1577">
                <a:extLst>
                  <a:ext uri="{FF2B5EF4-FFF2-40B4-BE49-F238E27FC236}">
                    <a16:creationId xmlns:a16="http://schemas.microsoft.com/office/drawing/2014/main" id="{EC1C3CEB-9AA2-4A69-80F9-F30149519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69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1" name="Rectangle 1578">
                <a:extLst>
                  <a:ext uri="{FF2B5EF4-FFF2-40B4-BE49-F238E27FC236}">
                    <a16:creationId xmlns:a16="http://schemas.microsoft.com/office/drawing/2014/main" id="{3D103D0C-04B7-48BA-8519-7F369E46D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76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2" name="Rectangle 1579">
                <a:extLst>
                  <a:ext uri="{FF2B5EF4-FFF2-40B4-BE49-F238E27FC236}">
                    <a16:creationId xmlns:a16="http://schemas.microsoft.com/office/drawing/2014/main" id="{8284020D-2A1E-4879-A6B8-B0D8C0D8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83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3" name="Rectangle 1580">
                <a:extLst>
                  <a:ext uri="{FF2B5EF4-FFF2-40B4-BE49-F238E27FC236}">
                    <a16:creationId xmlns:a16="http://schemas.microsoft.com/office/drawing/2014/main" id="{EE1DA28B-B732-4A35-8E8B-AAF882ADD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90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4" name="Rectangle 1581">
                <a:extLst>
                  <a:ext uri="{FF2B5EF4-FFF2-40B4-BE49-F238E27FC236}">
                    <a16:creationId xmlns:a16="http://schemas.microsoft.com/office/drawing/2014/main" id="{AF83A37C-90C8-4B9C-A30A-73C0EECFD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397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5" name="Rectangle 1582">
                <a:extLst>
                  <a:ext uri="{FF2B5EF4-FFF2-40B4-BE49-F238E27FC236}">
                    <a16:creationId xmlns:a16="http://schemas.microsoft.com/office/drawing/2014/main" id="{F19468F9-48E6-4362-BCC5-7C27E8DE1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04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6" name="Rectangle 1583">
                <a:extLst>
                  <a:ext uri="{FF2B5EF4-FFF2-40B4-BE49-F238E27FC236}">
                    <a16:creationId xmlns:a16="http://schemas.microsoft.com/office/drawing/2014/main" id="{6B430795-6566-4EF1-A2C0-F93260867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11"/>
                <a:ext cx="2877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7" name="Rectangle 1584">
                <a:extLst>
                  <a:ext uri="{FF2B5EF4-FFF2-40B4-BE49-F238E27FC236}">
                    <a16:creationId xmlns:a16="http://schemas.microsoft.com/office/drawing/2014/main" id="{1C4E2A5E-CDDD-4603-A603-5AF706524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19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8" name="Rectangle 1585">
                <a:extLst>
                  <a:ext uri="{FF2B5EF4-FFF2-40B4-BE49-F238E27FC236}">
                    <a16:creationId xmlns:a16="http://schemas.microsoft.com/office/drawing/2014/main" id="{93775A62-516F-4150-A6C6-74F559BAF0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26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19" name="Rectangle 1586">
                <a:extLst>
                  <a:ext uri="{FF2B5EF4-FFF2-40B4-BE49-F238E27FC236}">
                    <a16:creationId xmlns:a16="http://schemas.microsoft.com/office/drawing/2014/main" id="{80303D1F-E203-488C-A6F4-F475B1F01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33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0" name="Rectangle 1587">
                <a:extLst>
                  <a:ext uri="{FF2B5EF4-FFF2-40B4-BE49-F238E27FC236}">
                    <a16:creationId xmlns:a16="http://schemas.microsoft.com/office/drawing/2014/main" id="{95A34A16-6F8A-4AFD-AF46-07181C3D0D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0"/>
                <a:ext cx="2877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1" name="Rectangle 1588">
                <a:extLst>
                  <a:ext uri="{FF2B5EF4-FFF2-40B4-BE49-F238E27FC236}">
                    <a16:creationId xmlns:a16="http://schemas.microsoft.com/office/drawing/2014/main" id="{56736FB8-1839-46D7-AB98-C56CA7A55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27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2" name="Rectangle 1589">
                <a:extLst>
                  <a:ext uri="{FF2B5EF4-FFF2-40B4-BE49-F238E27FC236}">
                    <a16:creationId xmlns:a16="http://schemas.microsoft.com/office/drawing/2014/main" id="{7997556E-093C-495C-955F-42690A009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34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3" name="Rectangle 1590">
                <a:extLst>
                  <a:ext uri="{FF2B5EF4-FFF2-40B4-BE49-F238E27FC236}">
                    <a16:creationId xmlns:a16="http://schemas.microsoft.com/office/drawing/2014/main" id="{685FE530-2AB2-4A21-9011-852C3B8F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41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4" name="Rectangle 1591">
                <a:extLst>
                  <a:ext uri="{FF2B5EF4-FFF2-40B4-BE49-F238E27FC236}">
                    <a16:creationId xmlns:a16="http://schemas.microsoft.com/office/drawing/2014/main" id="{54B56783-10A7-4DED-A467-CED3BDD46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48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5" name="Rectangle 1592">
                <a:extLst>
                  <a:ext uri="{FF2B5EF4-FFF2-40B4-BE49-F238E27FC236}">
                    <a16:creationId xmlns:a16="http://schemas.microsoft.com/office/drawing/2014/main" id="{822792BB-1FB3-424C-8BDF-6DEF59832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55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6" name="Rectangle 1593">
                <a:extLst>
                  <a:ext uri="{FF2B5EF4-FFF2-40B4-BE49-F238E27FC236}">
                    <a16:creationId xmlns:a16="http://schemas.microsoft.com/office/drawing/2014/main" id="{0FBB7E63-3B7F-4806-B026-05178E0A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62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7" name="Rectangle 1594">
                <a:extLst>
                  <a:ext uri="{FF2B5EF4-FFF2-40B4-BE49-F238E27FC236}">
                    <a16:creationId xmlns:a16="http://schemas.microsoft.com/office/drawing/2014/main" id="{2D54C760-9FFB-4856-9AD5-E3900BDFD6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69"/>
                <a:ext cx="2370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8" name="Rectangle 1595">
                <a:extLst>
                  <a:ext uri="{FF2B5EF4-FFF2-40B4-BE49-F238E27FC236}">
                    <a16:creationId xmlns:a16="http://schemas.microsoft.com/office/drawing/2014/main" id="{03F34490-8967-48CA-B18E-1DE8BE7C1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77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29" name="Rectangle 1596">
                <a:extLst>
                  <a:ext uri="{FF2B5EF4-FFF2-40B4-BE49-F238E27FC236}">
                    <a16:creationId xmlns:a16="http://schemas.microsoft.com/office/drawing/2014/main" id="{E2853A13-AF0B-4016-9769-DA172BD3F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84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0" name="Rectangle 1597">
                <a:extLst>
                  <a:ext uri="{FF2B5EF4-FFF2-40B4-BE49-F238E27FC236}">
                    <a16:creationId xmlns:a16="http://schemas.microsoft.com/office/drawing/2014/main" id="{46FEDBB7-09D5-49A4-B49C-24510984E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91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1" name="Rectangle 1598">
                <a:extLst>
                  <a:ext uri="{FF2B5EF4-FFF2-40B4-BE49-F238E27FC236}">
                    <a16:creationId xmlns:a16="http://schemas.microsoft.com/office/drawing/2014/main" id="{92A5F4FA-168E-4CE4-AB23-26C6CCCAC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98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2" name="Rectangle 1599">
                <a:extLst>
                  <a:ext uri="{FF2B5EF4-FFF2-40B4-BE49-F238E27FC236}">
                    <a16:creationId xmlns:a16="http://schemas.microsoft.com/office/drawing/2014/main" id="{A217665A-0ABE-4045-A441-39D47FB58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05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3" name="Rectangle 1600">
                <a:extLst>
                  <a:ext uri="{FF2B5EF4-FFF2-40B4-BE49-F238E27FC236}">
                    <a16:creationId xmlns:a16="http://schemas.microsoft.com/office/drawing/2014/main" id="{1BB1B3FD-8E3D-4E98-92F3-26A406B88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12"/>
                <a:ext cx="2370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4" name="Rectangle 1601">
                <a:extLst>
                  <a:ext uri="{FF2B5EF4-FFF2-40B4-BE49-F238E27FC236}">
                    <a16:creationId xmlns:a16="http://schemas.microsoft.com/office/drawing/2014/main" id="{E93EA0ED-91D4-4F9F-B63F-C8C50B086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20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5" name="Rectangle 1602">
                <a:extLst>
                  <a:ext uri="{FF2B5EF4-FFF2-40B4-BE49-F238E27FC236}">
                    <a16:creationId xmlns:a16="http://schemas.microsoft.com/office/drawing/2014/main" id="{D85C467B-DDE7-4553-B87C-400E9C0B8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27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6" name="Rectangle 1603">
                <a:extLst>
                  <a:ext uri="{FF2B5EF4-FFF2-40B4-BE49-F238E27FC236}">
                    <a16:creationId xmlns:a16="http://schemas.microsoft.com/office/drawing/2014/main" id="{2273CBB5-A677-4E91-9B30-1D65565DE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34"/>
                <a:ext cx="2370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7" name="Rectangle 1604">
                <a:extLst>
                  <a:ext uri="{FF2B5EF4-FFF2-40B4-BE49-F238E27FC236}">
                    <a16:creationId xmlns:a16="http://schemas.microsoft.com/office/drawing/2014/main" id="{A761B6E1-E093-47ED-9A42-3EBA15716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40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8" name="Rectangle 1605">
                <a:extLst>
                  <a:ext uri="{FF2B5EF4-FFF2-40B4-BE49-F238E27FC236}">
                    <a16:creationId xmlns:a16="http://schemas.microsoft.com/office/drawing/2014/main" id="{487702D8-8FB2-4D8E-8FD2-3DAFB2D7F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47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39" name="Rectangle 1606">
                <a:extLst>
                  <a:ext uri="{FF2B5EF4-FFF2-40B4-BE49-F238E27FC236}">
                    <a16:creationId xmlns:a16="http://schemas.microsoft.com/office/drawing/2014/main" id="{0F6849E8-D5AB-4C7E-BB87-15D9EA2B3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54"/>
                <a:ext cx="2370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0" name="Rectangle 1607">
                <a:extLst>
                  <a:ext uri="{FF2B5EF4-FFF2-40B4-BE49-F238E27FC236}">
                    <a16:creationId xmlns:a16="http://schemas.microsoft.com/office/drawing/2014/main" id="{C63F48C9-967A-4BC5-8393-D14299A2E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62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1" name="Rectangle 1608">
                <a:extLst>
                  <a:ext uri="{FF2B5EF4-FFF2-40B4-BE49-F238E27FC236}">
                    <a16:creationId xmlns:a16="http://schemas.microsoft.com/office/drawing/2014/main" id="{549DF8FA-C348-4EF1-9F46-38E27961F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69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2" name="Rectangle 1609">
                <a:extLst>
                  <a:ext uri="{FF2B5EF4-FFF2-40B4-BE49-F238E27FC236}">
                    <a16:creationId xmlns:a16="http://schemas.microsoft.com/office/drawing/2014/main" id="{66D9CBD2-B259-4208-9ECD-0480477D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76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3" name="Rectangle 1610">
                <a:extLst>
                  <a:ext uri="{FF2B5EF4-FFF2-40B4-BE49-F238E27FC236}">
                    <a16:creationId xmlns:a16="http://schemas.microsoft.com/office/drawing/2014/main" id="{1DEE88EC-2B56-4146-8A77-0F44B734F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83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4" name="Rectangle 1611">
                <a:extLst>
                  <a:ext uri="{FF2B5EF4-FFF2-40B4-BE49-F238E27FC236}">
                    <a16:creationId xmlns:a16="http://schemas.microsoft.com/office/drawing/2014/main" id="{A6361743-BFB5-4D0A-83AE-B0AC91E89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90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945" name="Rectangle 1612">
                <a:extLst>
                  <a:ext uri="{FF2B5EF4-FFF2-40B4-BE49-F238E27FC236}">
                    <a16:creationId xmlns:a16="http://schemas.microsoft.com/office/drawing/2014/main" id="{B2E81CD8-9090-417A-95AB-08FA1A7A7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97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302" name="Group 1613">
              <a:extLst>
                <a:ext uri="{FF2B5EF4-FFF2-40B4-BE49-F238E27FC236}">
                  <a16:creationId xmlns:a16="http://schemas.microsoft.com/office/drawing/2014/main" id="{A9EAC26B-1F70-48A3-B98A-6DEAA79900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3227"/>
              <a:ext cx="5247" cy="644"/>
              <a:chOff x="278" y="3227"/>
              <a:chExt cx="5247" cy="644"/>
            </a:xfrm>
          </p:grpSpPr>
          <p:sp>
            <p:nvSpPr>
              <p:cNvPr id="54546" name="Rectangle 1614">
                <a:extLst>
                  <a:ext uri="{FF2B5EF4-FFF2-40B4-BE49-F238E27FC236}">
                    <a16:creationId xmlns:a16="http://schemas.microsoft.com/office/drawing/2014/main" id="{BEDD9E08-5867-4281-8DD1-C61B65D06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04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7" name="Rectangle 1615">
                <a:extLst>
                  <a:ext uri="{FF2B5EF4-FFF2-40B4-BE49-F238E27FC236}">
                    <a16:creationId xmlns:a16="http://schemas.microsoft.com/office/drawing/2014/main" id="{4E3CF20E-1FEA-43EC-8F06-34D2D468E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11"/>
                <a:ext cx="2370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8" name="Rectangle 1616">
                <a:extLst>
                  <a:ext uri="{FF2B5EF4-FFF2-40B4-BE49-F238E27FC236}">
                    <a16:creationId xmlns:a16="http://schemas.microsoft.com/office/drawing/2014/main" id="{1C3CA5DC-4AC5-4E54-B828-B0DE5E54A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19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9" name="Rectangle 1617">
                <a:extLst>
                  <a:ext uri="{FF2B5EF4-FFF2-40B4-BE49-F238E27FC236}">
                    <a16:creationId xmlns:a16="http://schemas.microsoft.com/office/drawing/2014/main" id="{C4DD3121-3D7C-4DF2-87BF-E69C66912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26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0" name="Rectangle 1618">
                <a:extLst>
                  <a:ext uri="{FF2B5EF4-FFF2-40B4-BE49-F238E27FC236}">
                    <a16:creationId xmlns:a16="http://schemas.microsoft.com/office/drawing/2014/main" id="{2D6F17FF-46CB-40C6-AEEF-5ACB5A68B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33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1" name="Rectangle 1619">
                <a:extLst>
                  <a:ext uri="{FF2B5EF4-FFF2-40B4-BE49-F238E27FC236}">
                    <a16:creationId xmlns:a16="http://schemas.microsoft.com/office/drawing/2014/main" id="{9F6BBE72-4236-469D-BA9E-D3D553EFA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0"/>
                <a:ext cx="2370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2" name="Rectangle 1620">
                <a:extLst>
                  <a:ext uri="{FF2B5EF4-FFF2-40B4-BE49-F238E27FC236}">
                    <a16:creationId xmlns:a16="http://schemas.microsoft.com/office/drawing/2014/main" id="{4D2D0E6B-AAAC-4819-BEE7-648422A90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30"/>
                <a:ext cx="2370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3" name="Rectangle 1621">
                <a:extLst>
                  <a:ext uri="{FF2B5EF4-FFF2-40B4-BE49-F238E27FC236}">
                    <a16:creationId xmlns:a16="http://schemas.microsoft.com/office/drawing/2014/main" id="{FFDE98C1-27D7-450B-BAF4-7DAB80D88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27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4" name="Rectangle 1622">
                <a:extLst>
                  <a:ext uri="{FF2B5EF4-FFF2-40B4-BE49-F238E27FC236}">
                    <a16:creationId xmlns:a16="http://schemas.microsoft.com/office/drawing/2014/main" id="{3E5049DB-2309-49D3-B604-BE10A2E44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34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5" name="Rectangle 1623">
                <a:extLst>
                  <a:ext uri="{FF2B5EF4-FFF2-40B4-BE49-F238E27FC236}">
                    <a16:creationId xmlns:a16="http://schemas.microsoft.com/office/drawing/2014/main" id="{F61BB20A-1620-489A-8351-73E03E917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41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6" name="Rectangle 1624">
                <a:extLst>
                  <a:ext uri="{FF2B5EF4-FFF2-40B4-BE49-F238E27FC236}">
                    <a16:creationId xmlns:a16="http://schemas.microsoft.com/office/drawing/2014/main" id="{E6856AE3-FBF5-402D-802A-DB64C9245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48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7" name="Rectangle 1625">
                <a:extLst>
                  <a:ext uri="{FF2B5EF4-FFF2-40B4-BE49-F238E27FC236}">
                    <a16:creationId xmlns:a16="http://schemas.microsoft.com/office/drawing/2014/main" id="{250661BD-960A-4674-8880-3E67921EB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55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8" name="Rectangle 1626">
                <a:extLst>
                  <a:ext uri="{FF2B5EF4-FFF2-40B4-BE49-F238E27FC236}">
                    <a16:creationId xmlns:a16="http://schemas.microsoft.com/office/drawing/2014/main" id="{029A2954-0409-4314-BAE4-E18E7E02A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62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59" name="Rectangle 1627">
                <a:extLst>
                  <a:ext uri="{FF2B5EF4-FFF2-40B4-BE49-F238E27FC236}">
                    <a16:creationId xmlns:a16="http://schemas.microsoft.com/office/drawing/2014/main" id="{03F1199E-31EE-4F09-9BAB-0A5AD00D5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69"/>
                <a:ext cx="2370" cy="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0" name="Rectangle 1628">
                <a:extLst>
                  <a:ext uri="{FF2B5EF4-FFF2-40B4-BE49-F238E27FC236}">
                    <a16:creationId xmlns:a16="http://schemas.microsoft.com/office/drawing/2014/main" id="{B1BA1E80-F08E-49BF-A82B-6434B76E0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77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1" name="Rectangle 1629">
                <a:extLst>
                  <a:ext uri="{FF2B5EF4-FFF2-40B4-BE49-F238E27FC236}">
                    <a16:creationId xmlns:a16="http://schemas.microsoft.com/office/drawing/2014/main" id="{4BA5AA37-7B9A-493F-807D-5C2009310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84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2" name="Rectangle 1630">
                <a:extLst>
                  <a:ext uri="{FF2B5EF4-FFF2-40B4-BE49-F238E27FC236}">
                    <a16:creationId xmlns:a16="http://schemas.microsoft.com/office/drawing/2014/main" id="{F2806F23-DB9F-4FF0-B2DF-1ABF3A7C5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91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3" name="Rectangle 1631">
                <a:extLst>
                  <a:ext uri="{FF2B5EF4-FFF2-40B4-BE49-F238E27FC236}">
                    <a16:creationId xmlns:a16="http://schemas.microsoft.com/office/drawing/2014/main" id="{449F80FA-91E2-487A-9613-7EF73CE70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298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4" name="Rectangle 1632">
                <a:extLst>
                  <a:ext uri="{FF2B5EF4-FFF2-40B4-BE49-F238E27FC236}">
                    <a16:creationId xmlns:a16="http://schemas.microsoft.com/office/drawing/2014/main" id="{2A273957-F87A-4F19-8724-DA17ECBE1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05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5" name="Rectangle 1633">
                <a:extLst>
                  <a:ext uri="{FF2B5EF4-FFF2-40B4-BE49-F238E27FC236}">
                    <a16:creationId xmlns:a16="http://schemas.microsoft.com/office/drawing/2014/main" id="{9FD27937-252B-42F7-8415-96AC27983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12"/>
                <a:ext cx="2370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6" name="Rectangle 1634">
                <a:extLst>
                  <a:ext uri="{FF2B5EF4-FFF2-40B4-BE49-F238E27FC236}">
                    <a16:creationId xmlns:a16="http://schemas.microsoft.com/office/drawing/2014/main" id="{AD63E29C-64BC-497E-B683-95BDB8460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20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7" name="Rectangle 1635">
                <a:extLst>
                  <a:ext uri="{FF2B5EF4-FFF2-40B4-BE49-F238E27FC236}">
                    <a16:creationId xmlns:a16="http://schemas.microsoft.com/office/drawing/2014/main" id="{9BA4C9AC-FAD4-43A7-9E95-06B630741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27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8" name="Rectangle 1636">
                <a:extLst>
                  <a:ext uri="{FF2B5EF4-FFF2-40B4-BE49-F238E27FC236}">
                    <a16:creationId xmlns:a16="http://schemas.microsoft.com/office/drawing/2014/main" id="{79E1342C-F26C-4B74-B889-D7A05B0F50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34"/>
                <a:ext cx="2370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69" name="Rectangle 1637">
                <a:extLst>
                  <a:ext uri="{FF2B5EF4-FFF2-40B4-BE49-F238E27FC236}">
                    <a16:creationId xmlns:a16="http://schemas.microsoft.com/office/drawing/2014/main" id="{F0C2ABA7-DBB7-405C-8638-E5E8F51C5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40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0" name="Rectangle 1638">
                <a:extLst>
                  <a:ext uri="{FF2B5EF4-FFF2-40B4-BE49-F238E27FC236}">
                    <a16:creationId xmlns:a16="http://schemas.microsoft.com/office/drawing/2014/main" id="{52F90659-0422-4FDE-B803-677DB3D49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47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1" name="Rectangle 1639">
                <a:extLst>
                  <a:ext uri="{FF2B5EF4-FFF2-40B4-BE49-F238E27FC236}">
                    <a16:creationId xmlns:a16="http://schemas.microsoft.com/office/drawing/2014/main" id="{8F5651D2-A7F9-4714-97B8-5624E8BF7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54"/>
                <a:ext cx="2370" cy="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2" name="Rectangle 1640">
                <a:extLst>
                  <a:ext uri="{FF2B5EF4-FFF2-40B4-BE49-F238E27FC236}">
                    <a16:creationId xmlns:a16="http://schemas.microsoft.com/office/drawing/2014/main" id="{E2C2E9EF-7CCF-4524-ABD3-5367A6531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62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3" name="Rectangle 1641">
                <a:extLst>
                  <a:ext uri="{FF2B5EF4-FFF2-40B4-BE49-F238E27FC236}">
                    <a16:creationId xmlns:a16="http://schemas.microsoft.com/office/drawing/2014/main" id="{876E72F3-EDBE-4A1F-88D6-A25276F5D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69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4" name="Rectangle 1642">
                <a:extLst>
                  <a:ext uri="{FF2B5EF4-FFF2-40B4-BE49-F238E27FC236}">
                    <a16:creationId xmlns:a16="http://schemas.microsoft.com/office/drawing/2014/main" id="{E81CABDE-C86A-4080-9417-D0E330BE1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76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5" name="Rectangle 1643">
                <a:extLst>
                  <a:ext uri="{FF2B5EF4-FFF2-40B4-BE49-F238E27FC236}">
                    <a16:creationId xmlns:a16="http://schemas.microsoft.com/office/drawing/2014/main" id="{718BEA58-B007-4E6A-8FD1-6F403E3A3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83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6" name="Rectangle 1644">
                <a:extLst>
                  <a:ext uri="{FF2B5EF4-FFF2-40B4-BE49-F238E27FC236}">
                    <a16:creationId xmlns:a16="http://schemas.microsoft.com/office/drawing/2014/main" id="{F6F461C9-2569-475B-831F-EC7116193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90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7" name="Rectangle 1645">
                <a:extLst>
                  <a:ext uri="{FF2B5EF4-FFF2-40B4-BE49-F238E27FC236}">
                    <a16:creationId xmlns:a16="http://schemas.microsoft.com/office/drawing/2014/main" id="{A41EE4E7-B8EF-4E5A-9B19-62FCAABC3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397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8" name="Rectangle 1646">
                <a:extLst>
                  <a:ext uri="{FF2B5EF4-FFF2-40B4-BE49-F238E27FC236}">
                    <a16:creationId xmlns:a16="http://schemas.microsoft.com/office/drawing/2014/main" id="{3562DE8B-2720-4EA2-9523-7FAA1773A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04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79" name="Rectangle 1647">
                <a:extLst>
                  <a:ext uri="{FF2B5EF4-FFF2-40B4-BE49-F238E27FC236}">
                    <a16:creationId xmlns:a16="http://schemas.microsoft.com/office/drawing/2014/main" id="{14B12B47-24F0-482F-88D2-C1562C3AE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11"/>
                <a:ext cx="2370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0" name="Rectangle 1648">
                <a:extLst>
                  <a:ext uri="{FF2B5EF4-FFF2-40B4-BE49-F238E27FC236}">
                    <a16:creationId xmlns:a16="http://schemas.microsoft.com/office/drawing/2014/main" id="{AEDFC24D-CCF1-4EA5-BA4E-583E6B8F2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19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1" name="Rectangle 1649">
                <a:extLst>
                  <a:ext uri="{FF2B5EF4-FFF2-40B4-BE49-F238E27FC236}">
                    <a16:creationId xmlns:a16="http://schemas.microsoft.com/office/drawing/2014/main" id="{D7694EB5-24DA-425F-86BE-A3E25937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26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2" name="Rectangle 1650">
                <a:extLst>
                  <a:ext uri="{FF2B5EF4-FFF2-40B4-BE49-F238E27FC236}">
                    <a16:creationId xmlns:a16="http://schemas.microsoft.com/office/drawing/2014/main" id="{C8F31F54-91A1-472F-830A-6B4C9669D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33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3" name="Rectangle 1651">
                <a:extLst>
                  <a:ext uri="{FF2B5EF4-FFF2-40B4-BE49-F238E27FC236}">
                    <a16:creationId xmlns:a16="http://schemas.microsoft.com/office/drawing/2014/main" id="{1688984D-DA22-4B0A-9503-164F5D6F5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0"/>
                <a:ext cx="2370" cy="4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4" name="Rectangle 1652">
                <a:extLst>
                  <a:ext uri="{FF2B5EF4-FFF2-40B4-BE49-F238E27FC236}">
                    <a16:creationId xmlns:a16="http://schemas.microsoft.com/office/drawing/2014/main" id="{7B42214E-B743-43E9-B92F-6CD17FFFF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0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5" name="Rectangle 1653">
                <a:extLst>
                  <a:ext uri="{FF2B5EF4-FFF2-40B4-BE49-F238E27FC236}">
                    <a16:creationId xmlns:a16="http://schemas.microsoft.com/office/drawing/2014/main" id="{48AA0EFF-6761-423C-9431-4D3138ECF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7"/>
                <a:ext cx="2877" cy="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6" name="Rectangle 1654">
                <a:extLst>
                  <a:ext uri="{FF2B5EF4-FFF2-40B4-BE49-F238E27FC236}">
                    <a16:creationId xmlns:a16="http://schemas.microsoft.com/office/drawing/2014/main" id="{10AC2B98-791F-42BA-95DC-08878D834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55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7" name="Rectangle 1655">
                <a:extLst>
                  <a:ext uri="{FF2B5EF4-FFF2-40B4-BE49-F238E27FC236}">
                    <a16:creationId xmlns:a16="http://schemas.microsoft.com/office/drawing/2014/main" id="{BE73C4B6-8A3A-4483-B469-54D1594A2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62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8" name="Rectangle 1656">
                <a:extLst>
                  <a:ext uri="{FF2B5EF4-FFF2-40B4-BE49-F238E27FC236}">
                    <a16:creationId xmlns:a16="http://schemas.microsoft.com/office/drawing/2014/main" id="{B5B8CBBB-4FDC-4F2B-97A0-7FEB5580D4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69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89" name="Rectangle 1657">
                <a:extLst>
                  <a:ext uri="{FF2B5EF4-FFF2-40B4-BE49-F238E27FC236}">
                    <a16:creationId xmlns:a16="http://schemas.microsoft.com/office/drawing/2014/main" id="{7C9D694A-536D-4A20-BBB6-F5B7A4A36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7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0" name="Rectangle 1658">
                <a:extLst>
                  <a:ext uri="{FF2B5EF4-FFF2-40B4-BE49-F238E27FC236}">
                    <a16:creationId xmlns:a16="http://schemas.microsoft.com/office/drawing/2014/main" id="{F7EEF87E-1ED8-41F6-BBF4-357D2446F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8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1" name="Rectangle 1659">
                <a:extLst>
                  <a:ext uri="{FF2B5EF4-FFF2-40B4-BE49-F238E27FC236}">
                    <a16:creationId xmlns:a16="http://schemas.microsoft.com/office/drawing/2014/main" id="{98BE2C5E-942D-4BED-B779-1F18CCC16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9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2" name="Rectangle 1660">
                <a:extLst>
                  <a:ext uri="{FF2B5EF4-FFF2-40B4-BE49-F238E27FC236}">
                    <a16:creationId xmlns:a16="http://schemas.microsoft.com/office/drawing/2014/main" id="{1C9745DA-3662-4CA9-A30B-2628CE68E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9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3" name="Rectangle 1661">
                <a:extLst>
                  <a:ext uri="{FF2B5EF4-FFF2-40B4-BE49-F238E27FC236}">
                    <a16:creationId xmlns:a16="http://schemas.microsoft.com/office/drawing/2014/main" id="{EFD3807B-8498-40B2-A491-2EF3C4F32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04"/>
                <a:ext cx="2877" cy="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4" name="Rectangle 1662">
                <a:extLst>
                  <a:ext uri="{FF2B5EF4-FFF2-40B4-BE49-F238E27FC236}">
                    <a16:creationId xmlns:a16="http://schemas.microsoft.com/office/drawing/2014/main" id="{9B587F3C-D746-45C3-A0F1-1E9369F93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12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5" name="Rectangle 1663">
                <a:extLst>
                  <a:ext uri="{FF2B5EF4-FFF2-40B4-BE49-F238E27FC236}">
                    <a16:creationId xmlns:a16="http://schemas.microsoft.com/office/drawing/2014/main" id="{15A02BBE-F244-4EF3-B3A6-2FB214DEA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19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6" name="Rectangle 1664">
                <a:extLst>
                  <a:ext uri="{FF2B5EF4-FFF2-40B4-BE49-F238E27FC236}">
                    <a16:creationId xmlns:a16="http://schemas.microsoft.com/office/drawing/2014/main" id="{C97A33A0-9B32-4481-9B85-CDCBFB15E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26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7" name="Rectangle 1665">
                <a:extLst>
                  <a:ext uri="{FF2B5EF4-FFF2-40B4-BE49-F238E27FC236}">
                    <a16:creationId xmlns:a16="http://schemas.microsoft.com/office/drawing/2014/main" id="{98379C34-4863-476A-9625-2438134DB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33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8" name="Rectangle 1666">
                <a:extLst>
                  <a:ext uri="{FF2B5EF4-FFF2-40B4-BE49-F238E27FC236}">
                    <a16:creationId xmlns:a16="http://schemas.microsoft.com/office/drawing/2014/main" id="{1C7B8919-4602-4927-9ABD-DCED91C0C2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40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99" name="Rectangle 1667">
                <a:extLst>
                  <a:ext uri="{FF2B5EF4-FFF2-40B4-BE49-F238E27FC236}">
                    <a16:creationId xmlns:a16="http://schemas.microsoft.com/office/drawing/2014/main" id="{83A38A50-C95C-499E-80CC-47D63E1AC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47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0" name="Rectangle 1668">
                <a:extLst>
                  <a:ext uri="{FF2B5EF4-FFF2-40B4-BE49-F238E27FC236}">
                    <a16:creationId xmlns:a16="http://schemas.microsoft.com/office/drawing/2014/main" id="{9AC03581-9406-4C1D-A02E-795BFF135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54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1" name="Rectangle 1669">
                <a:extLst>
                  <a:ext uri="{FF2B5EF4-FFF2-40B4-BE49-F238E27FC236}">
                    <a16:creationId xmlns:a16="http://schemas.microsoft.com/office/drawing/2014/main" id="{00E57677-990B-47D0-BA64-E1101BF3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61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2" name="Rectangle 1670">
                <a:extLst>
                  <a:ext uri="{FF2B5EF4-FFF2-40B4-BE49-F238E27FC236}">
                    <a16:creationId xmlns:a16="http://schemas.microsoft.com/office/drawing/2014/main" id="{9F379B66-649A-4C4D-8C6B-2494C73333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68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3" name="Rectangle 1671">
                <a:extLst>
                  <a:ext uri="{FF2B5EF4-FFF2-40B4-BE49-F238E27FC236}">
                    <a16:creationId xmlns:a16="http://schemas.microsoft.com/office/drawing/2014/main" id="{CA303B55-CAD0-4AF1-904B-AEE83E15F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75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4" name="Rectangle 1672">
                <a:extLst>
                  <a:ext uri="{FF2B5EF4-FFF2-40B4-BE49-F238E27FC236}">
                    <a16:creationId xmlns:a16="http://schemas.microsoft.com/office/drawing/2014/main" id="{53FB9CF0-57DD-4281-A1DA-308B2D7C7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82"/>
                <a:ext cx="2877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5" name="Rectangle 1673">
                <a:extLst>
                  <a:ext uri="{FF2B5EF4-FFF2-40B4-BE49-F238E27FC236}">
                    <a16:creationId xmlns:a16="http://schemas.microsoft.com/office/drawing/2014/main" id="{E443274D-6D82-4764-89C4-50A8E6BC7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90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6" name="Rectangle 1674">
                <a:extLst>
                  <a:ext uri="{FF2B5EF4-FFF2-40B4-BE49-F238E27FC236}">
                    <a16:creationId xmlns:a16="http://schemas.microsoft.com/office/drawing/2014/main" id="{864EF545-75E5-4D19-9CBD-9DFBA25AC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97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7" name="Rectangle 1675">
                <a:extLst>
                  <a:ext uri="{FF2B5EF4-FFF2-40B4-BE49-F238E27FC236}">
                    <a16:creationId xmlns:a16="http://schemas.microsoft.com/office/drawing/2014/main" id="{F6FCC6CE-BF00-45BE-86E9-8EF4DAE6D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04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8" name="Rectangle 1676">
                <a:extLst>
                  <a:ext uri="{FF2B5EF4-FFF2-40B4-BE49-F238E27FC236}">
                    <a16:creationId xmlns:a16="http://schemas.microsoft.com/office/drawing/2014/main" id="{FD495515-84DA-476B-B67E-FD73DFC5A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11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09" name="Rectangle 1677">
                <a:extLst>
                  <a:ext uri="{FF2B5EF4-FFF2-40B4-BE49-F238E27FC236}">
                    <a16:creationId xmlns:a16="http://schemas.microsoft.com/office/drawing/2014/main" id="{37F1A1D5-D84F-4C2B-9358-AFAF44218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18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0" name="Rectangle 1678">
                <a:extLst>
                  <a:ext uri="{FF2B5EF4-FFF2-40B4-BE49-F238E27FC236}">
                    <a16:creationId xmlns:a16="http://schemas.microsoft.com/office/drawing/2014/main" id="{0FC7BA15-E9B1-4E17-8EF5-13D6970AC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25"/>
                <a:ext cx="2877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1" name="Rectangle 1679">
                <a:extLst>
                  <a:ext uri="{FF2B5EF4-FFF2-40B4-BE49-F238E27FC236}">
                    <a16:creationId xmlns:a16="http://schemas.microsoft.com/office/drawing/2014/main" id="{82B402BE-DDAE-480A-A715-C83076BE6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33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2" name="Rectangle 1680">
                <a:extLst>
                  <a:ext uri="{FF2B5EF4-FFF2-40B4-BE49-F238E27FC236}">
                    <a16:creationId xmlns:a16="http://schemas.microsoft.com/office/drawing/2014/main" id="{40354C99-7102-49B4-8A20-40F9A602F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40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3" name="Rectangle 1681">
                <a:extLst>
                  <a:ext uri="{FF2B5EF4-FFF2-40B4-BE49-F238E27FC236}">
                    <a16:creationId xmlns:a16="http://schemas.microsoft.com/office/drawing/2014/main" id="{A8BF1693-CB1A-4F58-920F-F5A3C8AB9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47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4" name="Rectangle 1682">
                <a:extLst>
                  <a:ext uri="{FF2B5EF4-FFF2-40B4-BE49-F238E27FC236}">
                    <a16:creationId xmlns:a16="http://schemas.microsoft.com/office/drawing/2014/main" id="{954FC1E3-14F1-4C44-B640-3337E23EB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54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5" name="Rectangle 1683">
                <a:extLst>
                  <a:ext uri="{FF2B5EF4-FFF2-40B4-BE49-F238E27FC236}">
                    <a16:creationId xmlns:a16="http://schemas.microsoft.com/office/drawing/2014/main" id="{70888AB9-E8B2-4879-9E2B-4BFEF9FA7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4"/>
                <a:ext cx="2877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6" name="Rectangle 1684">
                <a:extLst>
                  <a:ext uri="{FF2B5EF4-FFF2-40B4-BE49-F238E27FC236}">
                    <a16:creationId xmlns:a16="http://schemas.microsoft.com/office/drawing/2014/main" id="{39217027-16D4-4191-A7C7-B9F89448E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0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7" name="Rectangle 1685">
                <a:extLst>
                  <a:ext uri="{FF2B5EF4-FFF2-40B4-BE49-F238E27FC236}">
                    <a16:creationId xmlns:a16="http://schemas.microsoft.com/office/drawing/2014/main" id="{400F6AC3-4827-4C1C-B477-E21CB5EFB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47"/>
                <a:ext cx="2877" cy="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8" name="Rectangle 1686">
                <a:extLst>
                  <a:ext uri="{FF2B5EF4-FFF2-40B4-BE49-F238E27FC236}">
                    <a16:creationId xmlns:a16="http://schemas.microsoft.com/office/drawing/2014/main" id="{483B99B2-D078-49CE-882D-5BFABB868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55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19" name="Rectangle 1687">
                <a:extLst>
                  <a:ext uri="{FF2B5EF4-FFF2-40B4-BE49-F238E27FC236}">
                    <a16:creationId xmlns:a16="http://schemas.microsoft.com/office/drawing/2014/main" id="{F785E3D8-6315-4667-A27A-B087525DD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62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0" name="Rectangle 1688">
                <a:extLst>
                  <a:ext uri="{FF2B5EF4-FFF2-40B4-BE49-F238E27FC236}">
                    <a16:creationId xmlns:a16="http://schemas.microsoft.com/office/drawing/2014/main" id="{EB307878-2880-46C2-BBEF-B145B1C9C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69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1" name="Rectangle 1689">
                <a:extLst>
                  <a:ext uri="{FF2B5EF4-FFF2-40B4-BE49-F238E27FC236}">
                    <a16:creationId xmlns:a16="http://schemas.microsoft.com/office/drawing/2014/main" id="{F4A758E6-2533-4D65-A5DD-BD0BA929C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76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2" name="Rectangle 1690">
                <a:extLst>
                  <a:ext uri="{FF2B5EF4-FFF2-40B4-BE49-F238E27FC236}">
                    <a16:creationId xmlns:a16="http://schemas.microsoft.com/office/drawing/2014/main" id="{EE3A8738-A6E6-4895-8682-B8C00EED6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83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3" name="Rectangle 1691">
                <a:extLst>
                  <a:ext uri="{FF2B5EF4-FFF2-40B4-BE49-F238E27FC236}">
                    <a16:creationId xmlns:a16="http://schemas.microsoft.com/office/drawing/2014/main" id="{7D99A7A3-30E2-41A8-98EE-98D1AEE40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90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4" name="Rectangle 1692">
                <a:extLst>
                  <a:ext uri="{FF2B5EF4-FFF2-40B4-BE49-F238E27FC236}">
                    <a16:creationId xmlns:a16="http://schemas.microsoft.com/office/drawing/2014/main" id="{5514E57A-DACE-472F-AEA5-5ECE9100B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497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5" name="Rectangle 1693">
                <a:extLst>
                  <a:ext uri="{FF2B5EF4-FFF2-40B4-BE49-F238E27FC236}">
                    <a16:creationId xmlns:a16="http://schemas.microsoft.com/office/drawing/2014/main" id="{46339E68-63C1-4C7C-810D-907CB7D9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04"/>
                <a:ext cx="2877" cy="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6" name="Rectangle 1694">
                <a:extLst>
                  <a:ext uri="{FF2B5EF4-FFF2-40B4-BE49-F238E27FC236}">
                    <a16:creationId xmlns:a16="http://schemas.microsoft.com/office/drawing/2014/main" id="{10FDD2AB-4CB6-4C6E-AD5A-DC43086BA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12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7" name="Rectangle 1695">
                <a:extLst>
                  <a:ext uri="{FF2B5EF4-FFF2-40B4-BE49-F238E27FC236}">
                    <a16:creationId xmlns:a16="http://schemas.microsoft.com/office/drawing/2014/main" id="{22FC202F-D2E9-468B-902E-53ECFDCB6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19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8" name="Rectangle 1696">
                <a:extLst>
                  <a:ext uri="{FF2B5EF4-FFF2-40B4-BE49-F238E27FC236}">
                    <a16:creationId xmlns:a16="http://schemas.microsoft.com/office/drawing/2014/main" id="{75A1A565-3D53-4080-8B78-4EB32B83F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26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29" name="Rectangle 1697">
                <a:extLst>
                  <a:ext uri="{FF2B5EF4-FFF2-40B4-BE49-F238E27FC236}">
                    <a16:creationId xmlns:a16="http://schemas.microsoft.com/office/drawing/2014/main" id="{2C8CADEA-E77A-4AB3-824B-3AB91F0A2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33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0" name="Rectangle 1698">
                <a:extLst>
                  <a:ext uri="{FF2B5EF4-FFF2-40B4-BE49-F238E27FC236}">
                    <a16:creationId xmlns:a16="http://schemas.microsoft.com/office/drawing/2014/main" id="{C532D0D6-6F5B-4D38-824E-433F0479C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40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1" name="Rectangle 1699">
                <a:extLst>
                  <a:ext uri="{FF2B5EF4-FFF2-40B4-BE49-F238E27FC236}">
                    <a16:creationId xmlns:a16="http://schemas.microsoft.com/office/drawing/2014/main" id="{BC2AB3AA-AAC4-4DA8-B13F-CB059791A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47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2" name="Rectangle 1700">
                <a:extLst>
                  <a:ext uri="{FF2B5EF4-FFF2-40B4-BE49-F238E27FC236}">
                    <a16:creationId xmlns:a16="http://schemas.microsoft.com/office/drawing/2014/main" id="{CA96C2D1-9F64-4BB7-8574-2F26CB32A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54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3" name="Rectangle 1701">
                <a:extLst>
                  <a:ext uri="{FF2B5EF4-FFF2-40B4-BE49-F238E27FC236}">
                    <a16:creationId xmlns:a16="http://schemas.microsoft.com/office/drawing/2014/main" id="{7255052B-608C-411E-A23B-B6CE4D62B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61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4" name="Rectangle 1702">
                <a:extLst>
                  <a:ext uri="{FF2B5EF4-FFF2-40B4-BE49-F238E27FC236}">
                    <a16:creationId xmlns:a16="http://schemas.microsoft.com/office/drawing/2014/main" id="{F6C7B051-B87F-43E2-912C-879068004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68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5" name="Rectangle 1703">
                <a:extLst>
                  <a:ext uri="{FF2B5EF4-FFF2-40B4-BE49-F238E27FC236}">
                    <a16:creationId xmlns:a16="http://schemas.microsoft.com/office/drawing/2014/main" id="{781F4BD3-450E-48C1-8FD8-CBA8571C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75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6" name="Rectangle 1704">
                <a:extLst>
                  <a:ext uri="{FF2B5EF4-FFF2-40B4-BE49-F238E27FC236}">
                    <a16:creationId xmlns:a16="http://schemas.microsoft.com/office/drawing/2014/main" id="{FF281412-A07D-49B9-BF8E-451A16DAD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82"/>
                <a:ext cx="2877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7" name="Rectangle 1705">
                <a:extLst>
                  <a:ext uri="{FF2B5EF4-FFF2-40B4-BE49-F238E27FC236}">
                    <a16:creationId xmlns:a16="http://schemas.microsoft.com/office/drawing/2014/main" id="{953173A5-E4DA-4F1F-8098-3AAC250AA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90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8" name="Rectangle 1706">
                <a:extLst>
                  <a:ext uri="{FF2B5EF4-FFF2-40B4-BE49-F238E27FC236}">
                    <a16:creationId xmlns:a16="http://schemas.microsoft.com/office/drawing/2014/main" id="{4D1CCAD5-D5AA-4B1A-B288-8B1EA503C3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597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39" name="Rectangle 1707">
                <a:extLst>
                  <a:ext uri="{FF2B5EF4-FFF2-40B4-BE49-F238E27FC236}">
                    <a16:creationId xmlns:a16="http://schemas.microsoft.com/office/drawing/2014/main" id="{B580E0F3-DD29-4677-9745-C08A42BE31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04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0" name="Rectangle 1708">
                <a:extLst>
                  <a:ext uri="{FF2B5EF4-FFF2-40B4-BE49-F238E27FC236}">
                    <a16:creationId xmlns:a16="http://schemas.microsoft.com/office/drawing/2014/main" id="{8334C2C6-C4E8-4194-B7FA-D85078739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11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1" name="Rectangle 1709">
                <a:extLst>
                  <a:ext uri="{FF2B5EF4-FFF2-40B4-BE49-F238E27FC236}">
                    <a16:creationId xmlns:a16="http://schemas.microsoft.com/office/drawing/2014/main" id="{EE1BF71A-C6C3-427C-ADC5-F2FDDD8A5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18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2" name="Rectangle 1710">
                <a:extLst>
                  <a:ext uri="{FF2B5EF4-FFF2-40B4-BE49-F238E27FC236}">
                    <a16:creationId xmlns:a16="http://schemas.microsoft.com/office/drawing/2014/main" id="{5B3E52F7-BE5A-450A-95D9-681A73B5F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25"/>
                <a:ext cx="2877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3" name="Rectangle 1711">
                <a:extLst>
                  <a:ext uri="{FF2B5EF4-FFF2-40B4-BE49-F238E27FC236}">
                    <a16:creationId xmlns:a16="http://schemas.microsoft.com/office/drawing/2014/main" id="{80B9A330-A685-4775-8105-E71BB053F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33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4" name="Rectangle 1712">
                <a:extLst>
                  <a:ext uri="{FF2B5EF4-FFF2-40B4-BE49-F238E27FC236}">
                    <a16:creationId xmlns:a16="http://schemas.microsoft.com/office/drawing/2014/main" id="{3893BD55-9A92-41F0-AE0F-7F78E2465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40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5" name="Rectangle 1713">
                <a:extLst>
                  <a:ext uri="{FF2B5EF4-FFF2-40B4-BE49-F238E27FC236}">
                    <a16:creationId xmlns:a16="http://schemas.microsoft.com/office/drawing/2014/main" id="{38234FA0-678F-4751-B0CE-F299FFC66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47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6" name="Rectangle 1714">
                <a:extLst>
                  <a:ext uri="{FF2B5EF4-FFF2-40B4-BE49-F238E27FC236}">
                    <a16:creationId xmlns:a16="http://schemas.microsoft.com/office/drawing/2014/main" id="{79C70702-DD45-4C09-BD28-5F6CD32B4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54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7" name="Rectangle 1715">
                <a:extLst>
                  <a:ext uri="{FF2B5EF4-FFF2-40B4-BE49-F238E27FC236}">
                    <a16:creationId xmlns:a16="http://schemas.microsoft.com/office/drawing/2014/main" id="{9E1302F9-7481-4067-906F-2DBA36556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0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8" name="Rectangle 1716">
                <a:extLst>
                  <a:ext uri="{FF2B5EF4-FFF2-40B4-BE49-F238E27FC236}">
                    <a16:creationId xmlns:a16="http://schemas.microsoft.com/office/drawing/2014/main" id="{ABB6FEA4-AA78-4880-A645-34D73077B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7"/>
                <a:ext cx="2370" cy="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49" name="Rectangle 1717">
                <a:extLst>
                  <a:ext uri="{FF2B5EF4-FFF2-40B4-BE49-F238E27FC236}">
                    <a16:creationId xmlns:a16="http://schemas.microsoft.com/office/drawing/2014/main" id="{6C3C88E8-FB94-445D-AF19-DCB7A9292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55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0" name="Rectangle 1718">
                <a:extLst>
                  <a:ext uri="{FF2B5EF4-FFF2-40B4-BE49-F238E27FC236}">
                    <a16:creationId xmlns:a16="http://schemas.microsoft.com/office/drawing/2014/main" id="{35A31D51-0C20-4127-BB89-5001AF4C8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62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1" name="Rectangle 1719">
                <a:extLst>
                  <a:ext uri="{FF2B5EF4-FFF2-40B4-BE49-F238E27FC236}">
                    <a16:creationId xmlns:a16="http://schemas.microsoft.com/office/drawing/2014/main" id="{3625F808-8150-41D2-9A3A-2CAEFD48B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69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2" name="Rectangle 1720">
                <a:extLst>
                  <a:ext uri="{FF2B5EF4-FFF2-40B4-BE49-F238E27FC236}">
                    <a16:creationId xmlns:a16="http://schemas.microsoft.com/office/drawing/2014/main" id="{6730BFD6-8E5F-42D9-AD4B-9F9978015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7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3" name="Rectangle 1721">
                <a:extLst>
                  <a:ext uri="{FF2B5EF4-FFF2-40B4-BE49-F238E27FC236}">
                    <a16:creationId xmlns:a16="http://schemas.microsoft.com/office/drawing/2014/main" id="{3E7DB064-454C-44BA-853B-911DBF65A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8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4" name="Rectangle 1722">
                <a:extLst>
                  <a:ext uri="{FF2B5EF4-FFF2-40B4-BE49-F238E27FC236}">
                    <a16:creationId xmlns:a16="http://schemas.microsoft.com/office/drawing/2014/main" id="{9588BCBA-A360-420E-909C-1A076C071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9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5" name="Rectangle 1723">
                <a:extLst>
                  <a:ext uri="{FF2B5EF4-FFF2-40B4-BE49-F238E27FC236}">
                    <a16:creationId xmlns:a16="http://schemas.microsoft.com/office/drawing/2014/main" id="{B5D517B8-9C07-45FB-A879-AD30A8721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9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6" name="Rectangle 1724">
                <a:extLst>
                  <a:ext uri="{FF2B5EF4-FFF2-40B4-BE49-F238E27FC236}">
                    <a16:creationId xmlns:a16="http://schemas.microsoft.com/office/drawing/2014/main" id="{980CB3C9-15E3-4083-ABA3-B396103C5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04"/>
                <a:ext cx="2370" cy="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7" name="Rectangle 1725">
                <a:extLst>
                  <a:ext uri="{FF2B5EF4-FFF2-40B4-BE49-F238E27FC236}">
                    <a16:creationId xmlns:a16="http://schemas.microsoft.com/office/drawing/2014/main" id="{7C89E3A7-D049-445C-B797-833AD1CA9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12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8" name="Rectangle 1726">
                <a:extLst>
                  <a:ext uri="{FF2B5EF4-FFF2-40B4-BE49-F238E27FC236}">
                    <a16:creationId xmlns:a16="http://schemas.microsoft.com/office/drawing/2014/main" id="{8493DFCE-BECE-48E1-95D2-84EDFE80A1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19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59" name="Rectangle 1727">
                <a:extLst>
                  <a:ext uri="{FF2B5EF4-FFF2-40B4-BE49-F238E27FC236}">
                    <a16:creationId xmlns:a16="http://schemas.microsoft.com/office/drawing/2014/main" id="{BAC9DCE4-CBB6-4EBA-9AF3-63F1E9B3C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26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0" name="Rectangle 1728">
                <a:extLst>
                  <a:ext uri="{FF2B5EF4-FFF2-40B4-BE49-F238E27FC236}">
                    <a16:creationId xmlns:a16="http://schemas.microsoft.com/office/drawing/2014/main" id="{5733F412-21F3-422F-BEDD-274610E83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33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1" name="Rectangle 1729">
                <a:extLst>
                  <a:ext uri="{FF2B5EF4-FFF2-40B4-BE49-F238E27FC236}">
                    <a16:creationId xmlns:a16="http://schemas.microsoft.com/office/drawing/2014/main" id="{886ABB8B-BEA3-4B85-A187-4A4FC2A74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40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2" name="Rectangle 1730">
                <a:extLst>
                  <a:ext uri="{FF2B5EF4-FFF2-40B4-BE49-F238E27FC236}">
                    <a16:creationId xmlns:a16="http://schemas.microsoft.com/office/drawing/2014/main" id="{43FCCDEC-9ED7-4429-B1A1-B218D5088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47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3" name="Rectangle 1731">
                <a:extLst>
                  <a:ext uri="{FF2B5EF4-FFF2-40B4-BE49-F238E27FC236}">
                    <a16:creationId xmlns:a16="http://schemas.microsoft.com/office/drawing/2014/main" id="{B6EA2A46-B9C1-4378-90D9-466946F39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54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4" name="Rectangle 1732">
                <a:extLst>
                  <a:ext uri="{FF2B5EF4-FFF2-40B4-BE49-F238E27FC236}">
                    <a16:creationId xmlns:a16="http://schemas.microsoft.com/office/drawing/2014/main" id="{C274530D-A68E-439A-999A-8DFC66E08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61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5" name="Rectangle 1733">
                <a:extLst>
                  <a:ext uri="{FF2B5EF4-FFF2-40B4-BE49-F238E27FC236}">
                    <a16:creationId xmlns:a16="http://schemas.microsoft.com/office/drawing/2014/main" id="{C69D48C5-C0EA-48C7-AEAC-7A1732639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68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6" name="Rectangle 1734">
                <a:extLst>
                  <a:ext uri="{FF2B5EF4-FFF2-40B4-BE49-F238E27FC236}">
                    <a16:creationId xmlns:a16="http://schemas.microsoft.com/office/drawing/2014/main" id="{CCBA1798-312C-4C77-97C1-42C5D075E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75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7" name="Rectangle 1735">
                <a:extLst>
                  <a:ext uri="{FF2B5EF4-FFF2-40B4-BE49-F238E27FC236}">
                    <a16:creationId xmlns:a16="http://schemas.microsoft.com/office/drawing/2014/main" id="{609FB227-2092-4ADC-835C-368F39871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82"/>
                <a:ext cx="2370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8" name="Rectangle 1736">
                <a:extLst>
                  <a:ext uri="{FF2B5EF4-FFF2-40B4-BE49-F238E27FC236}">
                    <a16:creationId xmlns:a16="http://schemas.microsoft.com/office/drawing/2014/main" id="{B55EA5B6-3AE6-4E1B-B6A9-C0BB48E84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0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69" name="Rectangle 1737">
                <a:extLst>
                  <a:ext uri="{FF2B5EF4-FFF2-40B4-BE49-F238E27FC236}">
                    <a16:creationId xmlns:a16="http://schemas.microsoft.com/office/drawing/2014/main" id="{EB307DC0-F932-4261-93A8-BB9D0D84A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7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0" name="Rectangle 1738">
                <a:extLst>
                  <a:ext uri="{FF2B5EF4-FFF2-40B4-BE49-F238E27FC236}">
                    <a16:creationId xmlns:a16="http://schemas.microsoft.com/office/drawing/2014/main" id="{38C46FF6-5D44-487D-A5B6-9DD9114C3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04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1" name="Rectangle 1739">
                <a:extLst>
                  <a:ext uri="{FF2B5EF4-FFF2-40B4-BE49-F238E27FC236}">
                    <a16:creationId xmlns:a16="http://schemas.microsoft.com/office/drawing/2014/main" id="{B85851F6-E07A-44A6-BFB1-E11096B88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11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2" name="Rectangle 1740">
                <a:extLst>
                  <a:ext uri="{FF2B5EF4-FFF2-40B4-BE49-F238E27FC236}">
                    <a16:creationId xmlns:a16="http://schemas.microsoft.com/office/drawing/2014/main" id="{5A5346FC-A6F0-49FB-B46D-60E0D7FAA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18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3" name="Rectangle 1741">
                <a:extLst>
                  <a:ext uri="{FF2B5EF4-FFF2-40B4-BE49-F238E27FC236}">
                    <a16:creationId xmlns:a16="http://schemas.microsoft.com/office/drawing/2014/main" id="{975645B0-A390-4970-AAB1-B7020F15E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25"/>
                <a:ext cx="2370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4" name="Rectangle 1742">
                <a:extLst>
                  <a:ext uri="{FF2B5EF4-FFF2-40B4-BE49-F238E27FC236}">
                    <a16:creationId xmlns:a16="http://schemas.microsoft.com/office/drawing/2014/main" id="{718FCDA9-1124-48DB-9C91-104BF03A6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33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5" name="Rectangle 1743">
                <a:extLst>
                  <a:ext uri="{FF2B5EF4-FFF2-40B4-BE49-F238E27FC236}">
                    <a16:creationId xmlns:a16="http://schemas.microsoft.com/office/drawing/2014/main" id="{EDC016BE-B4C0-4A64-BFAF-3E6A73C91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40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6" name="Rectangle 1744">
                <a:extLst>
                  <a:ext uri="{FF2B5EF4-FFF2-40B4-BE49-F238E27FC236}">
                    <a16:creationId xmlns:a16="http://schemas.microsoft.com/office/drawing/2014/main" id="{7EC29620-D2B1-4A4F-9DA4-F659B9625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47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7" name="Rectangle 1745">
                <a:extLst>
                  <a:ext uri="{FF2B5EF4-FFF2-40B4-BE49-F238E27FC236}">
                    <a16:creationId xmlns:a16="http://schemas.microsoft.com/office/drawing/2014/main" id="{D964134F-360B-4CD4-8ED4-A2785ADE4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54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8" name="Rectangle 1746">
                <a:extLst>
                  <a:ext uri="{FF2B5EF4-FFF2-40B4-BE49-F238E27FC236}">
                    <a16:creationId xmlns:a16="http://schemas.microsoft.com/office/drawing/2014/main" id="{C9B05FC7-1B55-46AB-843C-FB82D1103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4"/>
                <a:ext cx="2370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79" name="Rectangle 1747">
                <a:extLst>
                  <a:ext uri="{FF2B5EF4-FFF2-40B4-BE49-F238E27FC236}">
                    <a16:creationId xmlns:a16="http://schemas.microsoft.com/office/drawing/2014/main" id="{29D38189-F599-419E-AB90-0046D8531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0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0" name="Rectangle 1748">
                <a:extLst>
                  <a:ext uri="{FF2B5EF4-FFF2-40B4-BE49-F238E27FC236}">
                    <a16:creationId xmlns:a16="http://schemas.microsoft.com/office/drawing/2014/main" id="{EB0BEE55-B9A5-423E-BE96-16BC49053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47"/>
                <a:ext cx="2370" cy="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1" name="Rectangle 1749">
                <a:extLst>
                  <a:ext uri="{FF2B5EF4-FFF2-40B4-BE49-F238E27FC236}">
                    <a16:creationId xmlns:a16="http://schemas.microsoft.com/office/drawing/2014/main" id="{1D6BBDAA-D2AA-4CAE-BFCE-39291A994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55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2" name="Rectangle 1750">
                <a:extLst>
                  <a:ext uri="{FF2B5EF4-FFF2-40B4-BE49-F238E27FC236}">
                    <a16:creationId xmlns:a16="http://schemas.microsoft.com/office/drawing/2014/main" id="{877157A6-F841-43DC-B741-745A2A3DB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62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3" name="Rectangle 1751">
                <a:extLst>
                  <a:ext uri="{FF2B5EF4-FFF2-40B4-BE49-F238E27FC236}">
                    <a16:creationId xmlns:a16="http://schemas.microsoft.com/office/drawing/2014/main" id="{7DA2D8CD-BD07-4FC0-B53F-1F7AF1CAD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69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4" name="Rectangle 1752">
                <a:extLst>
                  <a:ext uri="{FF2B5EF4-FFF2-40B4-BE49-F238E27FC236}">
                    <a16:creationId xmlns:a16="http://schemas.microsoft.com/office/drawing/2014/main" id="{441D7D26-E89B-4D47-93AD-D4DDD7C76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76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5" name="Rectangle 1753">
                <a:extLst>
                  <a:ext uri="{FF2B5EF4-FFF2-40B4-BE49-F238E27FC236}">
                    <a16:creationId xmlns:a16="http://schemas.microsoft.com/office/drawing/2014/main" id="{B991A129-E4FB-456D-B71B-9CA8C015A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83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6" name="Rectangle 1754">
                <a:extLst>
                  <a:ext uri="{FF2B5EF4-FFF2-40B4-BE49-F238E27FC236}">
                    <a16:creationId xmlns:a16="http://schemas.microsoft.com/office/drawing/2014/main" id="{759F188F-A9B5-4136-A3D9-02DBC26FB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90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7" name="Rectangle 1755">
                <a:extLst>
                  <a:ext uri="{FF2B5EF4-FFF2-40B4-BE49-F238E27FC236}">
                    <a16:creationId xmlns:a16="http://schemas.microsoft.com/office/drawing/2014/main" id="{C512FD13-ED3A-4811-A36D-99FFAB4FB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497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8" name="Rectangle 1756">
                <a:extLst>
                  <a:ext uri="{FF2B5EF4-FFF2-40B4-BE49-F238E27FC236}">
                    <a16:creationId xmlns:a16="http://schemas.microsoft.com/office/drawing/2014/main" id="{BEE06306-6017-4880-A042-3AF3B2C22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04"/>
                <a:ext cx="2370" cy="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89" name="Rectangle 1757">
                <a:extLst>
                  <a:ext uri="{FF2B5EF4-FFF2-40B4-BE49-F238E27FC236}">
                    <a16:creationId xmlns:a16="http://schemas.microsoft.com/office/drawing/2014/main" id="{D1FCBD4B-00BE-47BD-8DD8-603BB4BC8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12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0" name="Rectangle 1758">
                <a:extLst>
                  <a:ext uri="{FF2B5EF4-FFF2-40B4-BE49-F238E27FC236}">
                    <a16:creationId xmlns:a16="http://schemas.microsoft.com/office/drawing/2014/main" id="{047796FB-907C-4F39-B48C-E162EE0C0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19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1" name="Rectangle 1759">
                <a:extLst>
                  <a:ext uri="{FF2B5EF4-FFF2-40B4-BE49-F238E27FC236}">
                    <a16:creationId xmlns:a16="http://schemas.microsoft.com/office/drawing/2014/main" id="{6C33DA78-3F07-4E68-B3FD-6D7B59F70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26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2" name="Rectangle 1760">
                <a:extLst>
                  <a:ext uri="{FF2B5EF4-FFF2-40B4-BE49-F238E27FC236}">
                    <a16:creationId xmlns:a16="http://schemas.microsoft.com/office/drawing/2014/main" id="{F3922FDA-F098-4202-A010-DF6B45215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33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3" name="Rectangle 1761">
                <a:extLst>
                  <a:ext uri="{FF2B5EF4-FFF2-40B4-BE49-F238E27FC236}">
                    <a16:creationId xmlns:a16="http://schemas.microsoft.com/office/drawing/2014/main" id="{CC80C6BD-5DCB-4017-A7FE-EBCE35CCF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40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4" name="Rectangle 1762">
                <a:extLst>
                  <a:ext uri="{FF2B5EF4-FFF2-40B4-BE49-F238E27FC236}">
                    <a16:creationId xmlns:a16="http://schemas.microsoft.com/office/drawing/2014/main" id="{07235EB7-D63E-4153-98E0-53E223AA2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47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5" name="Rectangle 1763">
                <a:extLst>
                  <a:ext uri="{FF2B5EF4-FFF2-40B4-BE49-F238E27FC236}">
                    <a16:creationId xmlns:a16="http://schemas.microsoft.com/office/drawing/2014/main" id="{D06E87FB-B79B-4A03-B5AF-E4ECB2E75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54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6" name="Rectangle 1764">
                <a:extLst>
                  <a:ext uri="{FF2B5EF4-FFF2-40B4-BE49-F238E27FC236}">
                    <a16:creationId xmlns:a16="http://schemas.microsoft.com/office/drawing/2014/main" id="{3115DD95-8FF7-4377-8FB6-A1745E78E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61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7" name="Rectangle 1765">
                <a:extLst>
                  <a:ext uri="{FF2B5EF4-FFF2-40B4-BE49-F238E27FC236}">
                    <a16:creationId xmlns:a16="http://schemas.microsoft.com/office/drawing/2014/main" id="{E59C620E-1852-4E30-A7D0-FC0A9A1F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68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8" name="Rectangle 1766">
                <a:extLst>
                  <a:ext uri="{FF2B5EF4-FFF2-40B4-BE49-F238E27FC236}">
                    <a16:creationId xmlns:a16="http://schemas.microsoft.com/office/drawing/2014/main" id="{20309E7B-04F3-4FEF-A704-6834C324EF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75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699" name="Rectangle 1767">
                <a:extLst>
                  <a:ext uri="{FF2B5EF4-FFF2-40B4-BE49-F238E27FC236}">
                    <a16:creationId xmlns:a16="http://schemas.microsoft.com/office/drawing/2014/main" id="{0FD883C1-51BA-44C4-B294-0F6394E04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82"/>
                <a:ext cx="2370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0" name="Rectangle 1768">
                <a:extLst>
                  <a:ext uri="{FF2B5EF4-FFF2-40B4-BE49-F238E27FC236}">
                    <a16:creationId xmlns:a16="http://schemas.microsoft.com/office/drawing/2014/main" id="{6A88C9CE-4E8A-41D1-B0D1-8DE4A4D7E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0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1" name="Rectangle 1769">
                <a:extLst>
                  <a:ext uri="{FF2B5EF4-FFF2-40B4-BE49-F238E27FC236}">
                    <a16:creationId xmlns:a16="http://schemas.microsoft.com/office/drawing/2014/main" id="{060374E5-AB83-41CC-9F30-14A3ADE07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597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2" name="Rectangle 1770">
                <a:extLst>
                  <a:ext uri="{FF2B5EF4-FFF2-40B4-BE49-F238E27FC236}">
                    <a16:creationId xmlns:a16="http://schemas.microsoft.com/office/drawing/2014/main" id="{6118DBCE-E4AB-456E-8658-71E4F7561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04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3" name="Rectangle 1771">
                <a:extLst>
                  <a:ext uri="{FF2B5EF4-FFF2-40B4-BE49-F238E27FC236}">
                    <a16:creationId xmlns:a16="http://schemas.microsoft.com/office/drawing/2014/main" id="{24F3EF1E-4D15-4C8B-A293-B8055B06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11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4" name="Rectangle 1772">
                <a:extLst>
                  <a:ext uri="{FF2B5EF4-FFF2-40B4-BE49-F238E27FC236}">
                    <a16:creationId xmlns:a16="http://schemas.microsoft.com/office/drawing/2014/main" id="{6D0342C1-A5AE-4F08-9464-DA5D0072C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18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5" name="Rectangle 1773">
                <a:extLst>
                  <a:ext uri="{FF2B5EF4-FFF2-40B4-BE49-F238E27FC236}">
                    <a16:creationId xmlns:a16="http://schemas.microsoft.com/office/drawing/2014/main" id="{E23F385B-FE3E-4403-8D07-1441B77A5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25"/>
                <a:ext cx="2370" cy="8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6" name="Rectangle 1774">
                <a:extLst>
                  <a:ext uri="{FF2B5EF4-FFF2-40B4-BE49-F238E27FC236}">
                    <a16:creationId xmlns:a16="http://schemas.microsoft.com/office/drawing/2014/main" id="{5A261CB1-030A-4772-9528-ED8CBA0F0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33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7" name="Rectangle 1775">
                <a:extLst>
                  <a:ext uri="{FF2B5EF4-FFF2-40B4-BE49-F238E27FC236}">
                    <a16:creationId xmlns:a16="http://schemas.microsoft.com/office/drawing/2014/main" id="{3831190E-41C9-4B7F-BE5B-D5C9B5FF2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40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8" name="Rectangle 1776">
                <a:extLst>
                  <a:ext uri="{FF2B5EF4-FFF2-40B4-BE49-F238E27FC236}">
                    <a16:creationId xmlns:a16="http://schemas.microsoft.com/office/drawing/2014/main" id="{97A98862-8FE8-4489-8322-DD70E47F6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47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09" name="Rectangle 1777">
                <a:extLst>
                  <a:ext uri="{FF2B5EF4-FFF2-40B4-BE49-F238E27FC236}">
                    <a16:creationId xmlns:a16="http://schemas.microsoft.com/office/drawing/2014/main" id="{2E6C46E1-F1A7-4B1A-964B-FF01626B7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54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0" name="Rectangle 1778">
                <a:extLst>
                  <a:ext uri="{FF2B5EF4-FFF2-40B4-BE49-F238E27FC236}">
                    <a16:creationId xmlns:a16="http://schemas.microsoft.com/office/drawing/2014/main" id="{92D6AF42-15E9-4F4C-8AA8-41C3F5BAC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54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1" name="Rectangle 1779">
                <a:extLst>
                  <a:ext uri="{FF2B5EF4-FFF2-40B4-BE49-F238E27FC236}">
                    <a16:creationId xmlns:a16="http://schemas.microsoft.com/office/drawing/2014/main" id="{7FBFCF20-1DBE-4F44-BC6E-274650B35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62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2" name="Rectangle 1780">
                <a:extLst>
                  <a:ext uri="{FF2B5EF4-FFF2-40B4-BE49-F238E27FC236}">
                    <a16:creationId xmlns:a16="http://schemas.microsoft.com/office/drawing/2014/main" id="{F2865DCE-4217-4AEF-B6F9-8C74E6B6D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69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3" name="Rectangle 1781">
                <a:extLst>
                  <a:ext uri="{FF2B5EF4-FFF2-40B4-BE49-F238E27FC236}">
                    <a16:creationId xmlns:a16="http://schemas.microsoft.com/office/drawing/2014/main" id="{E9C302C0-6976-4E3C-827A-D853BF174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76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4" name="Rectangle 1782">
                <a:extLst>
                  <a:ext uri="{FF2B5EF4-FFF2-40B4-BE49-F238E27FC236}">
                    <a16:creationId xmlns:a16="http://schemas.microsoft.com/office/drawing/2014/main" id="{7A19D811-5E28-4F2D-B712-3BF2C84008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83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5" name="Rectangle 1783">
                <a:extLst>
                  <a:ext uri="{FF2B5EF4-FFF2-40B4-BE49-F238E27FC236}">
                    <a16:creationId xmlns:a16="http://schemas.microsoft.com/office/drawing/2014/main" id="{C35E9495-2B19-4533-AC66-F762D3F5E6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90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6" name="Rectangle 1784">
                <a:extLst>
                  <a:ext uri="{FF2B5EF4-FFF2-40B4-BE49-F238E27FC236}">
                    <a16:creationId xmlns:a16="http://schemas.microsoft.com/office/drawing/2014/main" id="{A9E62B6F-272D-4BA7-AA73-937BBE2BB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97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7" name="Rectangle 1785">
                <a:extLst>
                  <a:ext uri="{FF2B5EF4-FFF2-40B4-BE49-F238E27FC236}">
                    <a16:creationId xmlns:a16="http://schemas.microsoft.com/office/drawing/2014/main" id="{3CEB712B-79C6-4110-A03F-8590CBC60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04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8" name="Rectangle 1786">
                <a:extLst>
                  <a:ext uri="{FF2B5EF4-FFF2-40B4-BE49-F238E27FC236}">
                    <a16:creationId xmlns:a16="http://schemas.microsoft.com/office/drawing/2014/main" id="{835033D8-A25B-40FA-88C4-0AA5A7671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11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19" name="Rectangle 1787">
                <a:extLst>
                  <a:ext uri="{FF2B5EF4-FFF2-40B4-BE49-F238E27FC236}">
                    <a16:creationId xmlns:a16="http://schemas.microsoft.com/office/drawing/2014/main" id="{3BE6CC60-CCD4-4A28-8E4A-E40C180D7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18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0" name="Rectangle 1788">
                <a:extLst>
                  <a:ext uri="{FF2B5EF4-FFF2-40B4-BE49-F238E27FC236}">
                    <a16:creationId xmlns:a16="http://schemas.microsoft.com/office/drawing/2014/main" id="{42F13B99-8ECF-48B5-82EF-E13A87343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25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1" name="Rectangle 1789">
                <a:extLst>
                  <a:ext uri="{FF2B5EF4-FFF2-40B4-BE49-F238E27FC236}">
                    <a16:creationId xmlns:a16="http://schemas.microsoft.com/office/drawing/2014/main" id="{FD1A682A-8CBF-4B99-8490-4A8680193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33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2" name="Rectangle 1790">
                <a:extLst>
                  <a:ext uri="{FF2B5EF4-FFF2-40B4-BE49-F238E27FC236}">
                    <a16:creationId xmlns:a16="http://schemas.microsoft.com/office/drawing/2014/main" id="{1FC5ECE4-E999-418A-9ABC-ACDD54FD9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40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3" name="Rectangle 1791">
                <a:extLst>
                  <a:ext uri="{FF2B5EF4-FFF2-40B4-BE49-F238E27FC236}">
                    <a16:creationId xmlns:a16="http://schemas.microsoft.com/office/drawing/2014/main" id="{7FE03D15-B89A-47BF-AFC4-A9FEB1668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47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4" name="Rectangle 1792">
                <a:extLst>
                  <a:ext uri="{FF2B5EF4-FFF2-40B4-BE49-F238E27FC236}">
                    <a16:creationId xmlns:a16="http://schemas.microsoft.com/office/drawing/2014/main" id="{B5B787E6-223F-4766-86B7-C65E403DE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54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5" name="Rectangle 1793">
                <a:extLst>
                  <a:ext uri="{FF2B5EF4-FFF2-40B4-BE49-F238E27FC236}">
                    <a16:creationId xmlns:a16="http://schemas.microsoft.com/office/drawing/2014/main" id="{B94E64CC-F9F8-42DA-AB6A-DA409A3F6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61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6" name="Rectangle 1794">
                <a:extLst>
                  <a:ext uri="{FF2B5EF4-FFF2-40B4-BE49-F238E27FC236}">
                    <a16:creationId xmlns:a16="http://schemas.microsoft.com/office/drawing/2014/main" id="{94785DFC-B13C-443E-B34E-E3EC05428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68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7" name="Rectangle 1795">
                <a:extLst>
                  <a:ext uri="{FF2B5EF4-FFF2-40B4-BE49-F238E27FC236}">
                    <a16:creationId xmlns:a16="http://schemas.microsoft.com/office/drawing/2014/main" id="{6120F2F4-4E4D-44D8-AD3C-28B798FBC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75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8" name="Rectangle 1796">
                <a:extLst>
                  <a:ext uri="{FF2B5EF4-FFF2-40B4-BE49-F238E27FC236}">
                    <a16:creationId xmlns:a16="http://schemas.microsoft.com/office/drawing/2014/main" id="{13646ABC-D535-4168-856B-6671FEF10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82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29" name="Rectangle 1797">
                <a:extLst>
                  <a:ext uri="{FF2B5EF4-FFF2-40B4-BE49-F238E27FC236}">
                    <a16:creationId xmlns:a16="http://schemas.microsoft.com/office/drawing/2014/main" id="{A48CA690-7CDE-4B9C-80EF-E0664826F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89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0" name="Rectangle 1798">
                <a:extLst>
                  <a:ext uri="{FF2B5EF4-FFF2-40B4-BE49-F238E27FC236}">
                    <a16:creationId xmlns:a16="http://schemas.microsoft.com/office/drawing/2014/main" id="{C72C1355-65C7-48CF-9CC7-118C79C7D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96"/>
                <a:ext cx="2877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1" name="Rectangle 1799">
                <a:extLst>
                  <a:ext uri="{FF2B5EF4-FFF2-40B4-BE49-F238E27FC236}">
                    <a16:creationId xmlns:a16="http://schemas.microsoft.com/office/drawing/2014/main" id="{337B8AE7-117C-439F-A4A0-01E4A7045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04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2" name="Rectangle 1800">
                <a:extLst>
                  <a:ext uri="{FF2B5EF4-FFF2-40B4-BE49-F238E27FC236}">
                    <a16:creationId xmlns:a16="http://schemas.microsoft.com/office/drawing/2014/main" id="{6B9DD862-FDA9-4FB3-8D34-D5307BAC9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11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3" name="Rectangle 1801">
                <a:extLst>
                  <a:ext uri="{FF2B5EF4-FFF2-40B4-BE49-F238E27FC236}">
                    <a16:creationId xmlns:a16="http://schemas.microsoft.com/office/drawing/2014/main" id="{94AE14F9-5B51-43F6-83A4-36BFF0FFE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18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4" name="Rectangle 1802">
                <a:extLst>
                  <a:ext uri="{FF2B5EF4-FFF2-40B4-BE49-F238E27FC236}">
                    <a16:creationId xmlns:a16="http://schemas.microsoft.com/office/drawing/2014/main" id="{6135C999-6198-4BF4-8A22-8F323048B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25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5" name="Rectangle 1803">
                <a:extLst>
                  <a:ext uri="{FF2B5EF4-FFF2-40B4-BE49-F238E27FC236}">
                    <a16:creationId xmlns:a16="http://schemas.microsoft.com/office/drawing/2014/main" id="{A8D3ADCD-7956-40A4-A6A9-B3A835FDA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32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6" name="Rectangle 1804">
                <a:extLst>
                  <a:ext uri="{FF2B5EF4-FFF2-40B4-BE49-F238E27FC236}">
                    <a16:creationId xmlns:a16="http://schemas.microsoft.com/office/drawing/2014/main" id="{4D4B22D3-DA6D-4748-817F-88E8DB816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39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7" name="Rectangle 1805">
                <a:extLst>
                  <a:ext uri="{FF2B5EF4-FFF2-40B4-BE49-F238E27FC236}">
                    <a16:creationId xmlns:a16="http://schemas.microsoft.com/office/drawing/2014/main" id="{73EFDF9B-0760-4C07-AF13-B2E0D4338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46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8" name="Rectangle 1806">
                <a:extLst>
                  <a:ext uri="{FF2B5EF4-FFF2-40B4-BE49-F238E27FC236}">
                    <a16:creationId xmlns:a16="http://schemas.microsoft.com/office/drawing/2014/main" id="{7F1410D5-B773-4943-9DC0-6119AA4EC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53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39" name="Rectangle 1807">
                <a:extLst>
                  <a:ext uri="{FF2B5EF4-FFF2-40B4-BE49-F238E27FC236}">
                    <a16:creationId xmlns:a16="http://schemas.microsoft.com/office/drawing/2014/main" id="{33F82AA2-F909-43B1-BEEB-18601E443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60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0" name="Rectangle 1808">
                <a:extLst>
                  <a:ext uri="{FF2B5EF4-FFF2-40B4-BE49-F238E27FC236}">
                    <a16:creationId xmlns:a16="http://schemas.microsoft.com/office/drawing/2014/main" id="{1627B9BB-F2FF-4F91-B893-C96B2CE5C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67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1" name="Rectangle 1809">
                <a:extLst>
                  <a:ext uri="{FF2B5EF4-FFF2-40B4-BE49-F238E27FC236}">
                    <a16:creationId xmlns:a16="http://schemas.microsoft.com/office/drawing/2014/main" id="{C330AF29-AB05-4DF5-A433-BABEC2BCE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58"/>
                <a:ext cx="2877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2" name="Rectangle 1810">
                <a:extLst>
                  <a:ext uri="{FF2B5EF4-FFF2-40B4-BE49-F238E27FC236}">
                    <a16:creationId xmlns:a16="http://schemas.microsoft.com/office/drawing/2014/main" id="{84C27067-A54B-4CA0-A20C-FB5AF1BF7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54"/>
                <a:ext cx="2877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3" name="Rectangle 1811">
                <a:extLst>
                  <a:ext uri="{FF2B5EF4-FFF2-40B4-BE49-F238E27FC236}">
                    <a16:creationId xmlns:a16="http://schemas.microsoft.com/office/drawing/2014/main" id="{52D19419-AD34-41CA-BA8B-90821A512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62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4" name="Rectangle 1812">
                <a:extLst>
                  <a:ext uri="{FF2B5EF4-FFF2-40B4-BE49-F238E27FC236}">
                    <a16:creationId xmlns:a16="http://schemas.microsoft.com/office/drawing/2014/main" id="{2C06622B-F659-40DB-AC48-D25CEA9D2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69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745" name="Rectangle 1813">
                <a:extLst>
                  <a:ext uri="{FF2B5EF4-FFF2-40B4-BE49-F238E27FC236}">
                    <a16:creationId xmlns:a16="http://schemas.microsoft.com/office/drawing/2014/main" id="{F86046B7-0E1E-42B4-A0B7-CA9F395A7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76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4303" name="Group 1814">
              <a:extLst>
                <a:ext uri="{FF2B5EF4-FFF2-40B4-BE49-F238E27FC236}">
                  <a16:creationId xmlns:a16="http://schemas.microsoft.com/office/drawing/2014/main" id="{29472D76-E61E-4606-914E-DBE183ADD9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8" y="3654"/>
              <a:ext cx="5247" cy="431"/>
              <a:chOff x="278" y="3654"/>
              <a:chExt cx="5247" cy="431"/>
            </a:xfrm>
          </p:grpSpPr>
          <p:sp>
            <p:nvSpPr>
              <p:cNvPr id="54346" name="Rectangle 1815">
                <a:extLst>
                  <a:ext uri="{FF2B5EF4-FFF2-40B4-BE49-F238E27FC236}">
                    <a16:creationId xmlns:a16="http://schemas.microsoft.com/office/drawing/2014/main" id="{B6F1CC75-287B-42A8-936C-85A8F0327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83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47" name="Rectangle 1816">
                <a:extLst>
                  <a:ext uri="{FF2B5EF4-FFF2-40B4-BE49-F238E27FC236}">
                    <a16:creationId xmlns:a16="http://schemas.microsoft.com/office/drawing/2014/main" id="{514F8C05-D3B6-4746-9A04-DE752E985D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90"/>
                <a:ext cx="2877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48" name="Rectangle 1817">
                <a:extLst>
                  <a:ext uri="{FF2B5EF4-FFF2-40B4-BE49-F238E27FC236}">
                    <a16:creationId xmlns:a16="http://schemas.microsoft.com/office/drawing/2014/main" id="{E7DADECB-D9C9-45D2-A662-25D4C862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697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49" name="Rectangle 1818">
                <a:extLst>
                  <a:ext uri="{FF2B5EF4-FFF2-40B4-BE49-F238E27FC236}">
                    <a16:creationId xmlns:a16="http://schemas.microsoft.com/office/drawing/2014/main" id="{C446E430-DB83-4F6E-9666-5A5464556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04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0" name="Rectangle 1819">
                <a:extLst>
                  <a:ext uri="{FF2B5EF4-FFF2-40B4-BE49-F238E27FC236}">
                    <a16:creationId xmlns:a16="http://schemas.microsoft.com/office/drawing/2014/main" id="{9ADD02D9-A577-4425-AFE8-2F8704901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11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1" name="Rectangle 1820">
                <a:extLst>
                  <a:ext uri="{FF2B5EF4-FFF2-40B4-BE49-F238E27FC236}">
                    <a16:creationId xmlns:a16="http://schemas.microsoft.com/office/drawing/2014/main" id="{EC32A9E4-6470-43B1-B4AF-1E63E1879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18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2" name="Rectangle 1821">
                <a:extLst>
                  <a:ext uri="{FF2B5EF4-FFF2-40B4-BE49-F238E27FC236}">
                    <a16:creationId xmlns:a16="http://schemas.microsoft.com/office/drawing/2014/main" id="{B2E38DFA-5EEB-4733-9F5E-A2AA72472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25"/>
                <a:ext cx="2877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3" name="Rectangle 1822">
                <a:extLst>
                  <a:ext uri="{FF2B5EF4-FFF2-40B4-BE49-F238E27FC236}">
                    <a16:creationId xmlns:a16="http://schemas.microsoft.com/office/drawing/2014/main" id="{38AFFC9E-66A6-4C9F-8737-BD293CE5A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33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4" name="Rectangle 1823">
                <a:extLst>
                  <a:ext uri="{FF2B5EF4-FFF2-40B4-BE49-F238E27FC236}">
                    <a16:creationId xmlns:a16="http://schemas.microsoft.com/office/drawing/2014/main" id="{B0D0F960-F3AE-4F96-8340-5A0EE8773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40"/>
                <a:ext cx="2877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5" name="Rectangle 1824">
                <a:extLst>
                  <a:ext uri="{FF2B5EF4-FFF2-40B4-BE49-F238E27FC236}">
                    <a16:creationId xmlns:a16="http://schemas.microsoft.com/office/drawing/2014/main" id="{C6069CCE-B93C-4804-9D7C-43849F54A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47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6" name="Rectangle 1825">
                <a:extLst>
                  <a:ext uri="{FF2B5EF4-FFF2-40B4-BE49-F238E27FC236}">
                    <a16:creationId xmlns:a16="http://schemas.microsoft.com/office/drawing/2014/main" id="{1F6BE7B4-CD0F-44FF-B20A-D89C9399D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54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7" name="Rectangle 1826">
                <a:extLst>
                  <a:ext uri="{FF2B5EF4-FFF2-40B4-BE49-F238E27FC236}">
                    <a16:creationId xmlns:a16="http://schemas.microsoft.com/office/drawing/2014/main" id="{49EA3BD0-85FB-4995-97F3-C75FC38FF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61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8" name="Rectangle 1827">
                <a:extLst>
                  <a:ext uri="{FF2B5EF4-FFF2-40B4-BE49-F238E27FC236}">
                    <a16:creationId xmlns:a16="http://schemas.microsoft.com/office/drawing/2014/main" id="{E629D175-F329-4C5C-8C43-9E3A536A19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68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59" name="Rectangle 1828">
                <a:extLst>
                  <a:ext uri="{FF2B5EF4-FFF2-40B4-BE49-F238E27FC236}">
                    <a16:creationId xmlns:a16="http://schemas.microsoft.com/office/drawing/2014/main" id="{D7AAE73F-92CE-421C-8830-76A767938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75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0" name="Rectangle 1829">
                <a:extLst>
                  <a:ext uri="{FF2B5EF4-FFF2-40B4-BE49-F238E27FC236}">
                    <a16:creationId xmlns:a16="http://schemas.microsoft.com/office/drawing/2014/main" id="{328C8E71-2762-4E09-8F75-5977E4AC1D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82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1" name="Rectangle 1830">
                <a:extLst>
                  <a:ext uri="{FF2B5EF4-FFF2-40B4-BE49-F238E27FC236}">
                    <a16:creationId xmlns:a16="http://schemas.microsoft.com/office/drawing/2014/main" id="{81B2EAFF-4E2D-4214-9DB7-15699C449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89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2" name="Rectangle 1831">
                <a:extLst>
                  <a:ext uri="{FF2B5EF4-FFF2-40B4-BE49-F238E27FC236}">
                    <a16:creationId xmlns:a16="http://schemas.microsoft.com/office/drawing/2014/main" id="{839941C1-AAEC-46F9-BABA-0257D2DD9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796"/>
                <a:ext cx="2877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3" name="Rectangle 1832">
                <a:extLst>
                  <a:ext uri="{FF2B5EF4-FFF2-40B4-BE49-F238E27FC236}">
                    <a16:creationId xmlns:a16="http://schemas.microsoft.com/office/drawing/2014/main" id="{275BE1E5-F0EF-4D3F-B4DA-894D84152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04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4" name="Rectangle 1833">
                <a:extLst>
                  <a:ext uri="{FF2B5EF4-FFF2-40B4-BE49-F238E27FC236}">
                    <a16:creationId xmlns:a16="http://schemas.microsoft.com/office/drawing/2014/main" id="{561D0F77-CFBD-421D-B5DC-F97285460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11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5" name="Rectangle 1834">
                <a:extLst>
                  <a:ext uri="{FF2B5EF4-FFF2-40B4-BE49-F238E27FC236}">
                    <a16:creationId xmlns:a16="http://schemas.microsoft.com/office/drawing/2014/main" id="{7C0E5E9A-D4C7-4BC3-AEF4-190C65790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18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6" name="Rectangle 1835">
                <a:extLst>
                  <a:ext uri="{FF2B5EF4-FFF2-40B4-BE49-F238E27FC236}">
                    <a16:creationId xmlns:a16="http://schemas.microsoft.com/office/drawing/2014/main" id="{045ACA24-4B0B-43A9-8DCB-6A19430DB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25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7" name="Rectangle 1836">
                <a:extLst>
                  <a:ext uri="{FF2B5EF4-FFF2-40B4-BE49-F238E27FC236}">
                    <a16:creationId xmlns:a16="http://schemas.microsoft.com/office/drawing/2014/main" id="{F3D50447-C5D7-4E0B-BEAB-CC32C6EDA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32"/>
                <a:ext cx="2877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8" name="Rectangle 1837">
                <a:extLst>
                  <a:ext uri="{FF2B5EF4-FFF2-40B4-BE49-F238E27FC236}">
                    <a16:creationId xmlns:a16="http://schemas.microsoft.com/office/drawing/2014/main" id="{383F30C9-3978-4DCE-B99A-A29946524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39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69" name="Rectangle 1838">
                <a:extLst>
                  <a:ext uri="{FF2B5EF4-FFF2-40B4-BE49-F238E27FC236}">
                    <a16:creationId xmlns:a16="http://schemas.microsoft.com/office/drawing/2014/main" id="{FE312C76-BC11-4483-9F3D-126F2AE4C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46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0" name="Rectangle 1839">
                <a:extLst>
                  <a:ext uri="{FF2B5EF4-FFF2-40B4-BE49-F238E27FC236}">
                    <a16:creationId xmlns:a16="http://schemas.microsoft.com/office/drawing/2014/main" id="{175FF8C7-5631-4EBF-BC50-3CC1B9A3C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53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1" name="Rectangle 1840">
                <a:extLst>
                  <a:ext uri="{FF2B5EF4-FFF2-40B4-BE49-F238E27FC236}">
                    <a16:creationId xmlns:a16="http://schemas.microsoft.com/office/drawing/2014/main" id="{3B633F45-3133-44E2-A5A4-A0A5E5516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60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2" name="Rectangle 1841">
                <a:extLst>
                  <a:ext uri="{FF2B5EF4-FFF2-40B4-BE49-F238E27FC236}">
                    <a16:creationId xmlns:a16="http://schemas.microsoft.com/office/drawing/2014/main" id="{C9EB776C-4404-433D-8776-0DBA8A1F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67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3" name="Rectangle 1842">
                <a:extLst>
                  <a:ext uri="{FF2B5EF4-FFF2-40B4-BE49-F238E27FC236}">
                    <a16:creationId xmlns:a16="http://schemas.microsoft.com/office/drawing/2014/main" id="{8C33420D-EF9C-43E4-A435-9986D80FD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54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4" name="Rectangle 1843">
                <a:extLst>
                  <a:ext uri="{FF2B5EF4-FFF2-40B4-BE49-F238E27FC236}">
                    <a16:creationId xmlns:a16="http://schemas.microsoft.com/office/drawing/2014/main" id="{1C78057A-8DD4-4C14-A055-B1C9529A8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62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5" name="Rectangle 1844">
                <a:extLst>
                  <a:ext uri="{FF2B5EF4-FFF2-40B4-BE49-F238E27FC236}">
                    <a16:creationId xmlns:a16="http://schemas.microsoft.com/office/drawing/2014/main" id="{3C21ECC6-7F43-4186-8A5D-3E77CEB6D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69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6" name="Rectangle 1845">
                <a:extLst>
                  <a:ext uri="{FF2B5EF4-FFF2-40B4-BE49-F238E27FC236}">
                    <a16:creationId xmlns:a16="http://schemas.microsoft.com/office/drawing/2014/main" id="{130C8714-B846-46F9-BD75-D8FF9C01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76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7" name="Rectangle 1846">
                <a:extLst>
                  <a:ext uri="{FF2B5EF4-FFF2-40B4-BE49-F238E27FC236}">
                    <a16:creationId xmlns:a16="http://schemas.microsoft.com/office/drawing/2014/main" id="{FA0213F8-A536-4021-B5B6-0F7A92D1F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83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8" name="Rectangle 1847">
                <a:extLst>
                  <a:ext uri="{FF2B5EF4-FFF2-40B4-BE49-F238E27FC236}">
                    <a16:creationId xmlns:a16="http://schemas.microsoft.com/office/drawing/2014/main" id="{B1D3970F-9F3A-4ED2-8EFD-74C58C6BF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90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79" name="Rectangle 1848">
                <a:extLst>
                  <a:ext uri="{FF2B5EF4-FFF2-40B4-BE49-F238E27FC236}">
                    <a16:creationId xmlns:a16="http://schemas.microsoft.com/office/drawing/2014/main" id="{CC4B72E8-F1C8-4373-80E8-2B250A690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97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0" name="Rectangle 1849">
                <a:extLst>
                  <a:ext uri="{FF2B5EF4-FFF2-40B4-BE49-F238E27FC236}">
                    <a16:creationId xmlns:a16="http://schemas.microsoft.com/office/drawing/2014/main" id="{BFAD43B4-BA50-4E0C-861C-EA58BF759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04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1" name="Rectangle 1850">
                <a:extLst>
                  <a:ext uri="{FF2B5EF4-FFF2-40B4-BE49-F238E27FC236}">
                    <a16:creationId xmlns:a16="http://schemas.microsoft.com/office/drawing/2014/main" id="{E506C968-AEC7-4CA0-8A85-43540C4EE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11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2" name="Rectangle 1851">
                <a:extLst>
                  <a:ext uri="{FF2B5EF4-FFF2-40B4-BE49-F238E27FC236}">
                    <a16:creationId xmlns:a16="http://schemas.microsoft.com/office/drawing/2014/main" id="{83F2B5EB-1F30-4D74-8EBF-6D2B887A7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18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3" name="Rectangle 1852">
                <a:extLst>
                  <a:ext uri="{FF2B5EF4-FFF2-40B4-BE49-F238E27FC236}">
                    <a16:creationId xmlns:a16="http://schemas.microsoft.com/office/drawing/2014/main" id="{75EFD2A2-D23B-47B8-A984-3E17F3C68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25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4" name="Rectangle 1853">
                <a:extLst>
                  <a:ext uri="{FF2B5EF4-FFF2-40B4-BE49-F238E27FC236}">
                    <a16:creationId xmlns:a16="http://schemas.microsoft.com/office/drawing/2014/main" id="{15801B24-3E87-40FC-8DDE-2453288FC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33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5" name="Rectangle 1854">
                <a:extLst>
                  <a:ext uri="{FF2B5EF4-FFF2-40B4-BE49-F238E27FC236}">
                    <a16:creationId xmlns:a16="http://schemas.microsoft.com/office/drawing/2014/main" id="{4E94B782-0E7A-4EEF-A950-22183834D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40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6" name="Rectangle 1855">
                <a:extLst>
                  <a:ext uri="{FF2B5EF4-FFF2-40B4-BE49-F238E27FC236}">
                    <a16:creationId xmlns:a16="http://schemas.microsoft.com/office/drawing/2014/main" id="{0C937FF5-EDD7-4DDF-8C9A-BF721B1BC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47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7" name="Rectangle 1856">
                <a:extLst>
                  <a:ext uri="{FF2B5EF4-FFF2-40B4-BE49-F238E27FC236}">
                    <a16:creationId xmlns:a16="http://schemas.microsoft.com/office/drawing/2014/main" id="{AD48F3DB-12F9-4FAD-B4E0-1D6FC869A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54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8" name="Rectangle 1857">
                <a:extLst>
                  <a:ext uri="{FF2B5EF4-FFF2-40B4-BE49-F238E27FC236}">
                    <a16:creationId xmlns:a16="http://schemas.microsoft.com/office/drawing/2014/main" id="{CA9109D0-BE90-4EAC-AE38-93E5EAC59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61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89" name="Rectangle 1858">
                <a:extLst>
                  <a:ext uri="{FF2B5EF4-FFF2-40B4-BE49-F238E27FC236}">
                    <a16:creationId xmlns:a16="http://schemas.microsoft.com/office/drawing/2014/main" id="{73486E4A-82ED-4CC7-AE30-0D40C2CF7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68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0" name="Rectangle 1859">
                <a:extLst>
                  <a:ext uri="{FF2B5EF4-FFF2-40B4-BE49-F238E27FC236}">
                    <a16:creationId xmlns:a16="http://schemas.microsoft.com/office/drawing/2014/main" id="{ED8974F7-64F5-408C-8EE6-8CBA89CA3D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75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1" name="Rectangle 1860">
                <a:extLst>
                  <a:ext uri="{FF2B5EF4-FFF2-40B4-BE49-F238E27FC236}">
                    <a16:creationId xmlns:a16="http://schemas.microsoft.com/office/drawing/2014/main" id="{F9B1E968-AB19-421B-8D63-1F0E8528A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82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2" name="Rectangle 1861">
                <a:extLst>
                  <a:ext uri="{FF2B5EF4-FFF2-40B4-BE49-F238E27FC236}">
                    <a16:creationId xmlns:a16="http://schemas.microsoft.com/office/drawing/2014/main" id="{9185114E-BEE4-4D97-AC2E-58BDF853D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89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3" name="Rectangle 1862">
                <a:extLst>
                  <a:ext uri="{FF2B5EF4-FFF2-40B4-BE49-F238E27FC236}">
                    <a16:creationId xmlns:a16="http://schemas.microsoft.com/office/drawing/2014/main" id="{12F01BAE-5BCF-408E-8A03-88A0D935F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96"/>
                <a:ext cx="2370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4" name="Rectangle 1863">
                <a:extLst>
                  <a:ext uri="{FF2B5EF4-FFF2-40B4-BE49-F238E27FC236}">
                    <a16:creationId xmlns:a16="http://schemas.microsoft.com/office/drawing/2014/main" id="{06F22946-23B3-4315-8377-1DFD4751F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04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5" name="Rectangle 1864">
                <a:extLst>
                  <a:ext uri="{FF2B5EF4-FFF2-40B4-BE49-F238E27FC236}">
                    <a16:creationId xmlns:a16="http://schemas.microsoft.com/office/drawing/2014/main" id="{48F77D16-5993-41CC-A87C-D18BE7CC6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11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6" name="Rectangle 1865">
                <a:extLst>
                  <a:ext uri="{FF2B5EF4-FFF2-40B4-BE49-F238E27FC236}">
                    <a16:creationId xmlns:a16="http://schemas.microsoft.com/office/drawing/2014/main" id="{F2C371D5-1BA6-453B-9F5F-235B81CE7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18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7" name="Rectangle 1866">
                <a:extLst>
                  <a:ext uri="{FF2B5EF4-FFF2-40B4-BE49-F238E27FC236}">
                    <a16:creationId xmlns:a16="http://schemas.microsoft.com/office/drawing/2014/main" id="{7AA364D8-A07E-4D11-A000-4EB4992A4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25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8" name="Rectangle 1867">
                <a:extLst>
                  <a:ext uri="{FF2B5EF4-FFF2-40B4-BE49-F238E27FC236}">
                    <a16:creationId xmlns:a16="http://schemas.microsoft.com/office/drawing/2014/main" id="{E6831C7F-A1CD-4CF5-93A3-3BB1CFC17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32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399" name="Rectangle 1868">
                <a:extLst>
                  <a:ext uri="{FF2B5EF4-FFF2-40B4-BE49-F238E27FC236}">
                    <a16:creationId xmlns:a16="http://schemas.microsoft.com/office/drawing/2014/main" id="{9CFD5BC2-AF07-43C1-B2C4-214C70891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39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0" name="Rectangle 1869">
                <a:extLst>
                  <a:ext uri="{FF2B5EF4-FFF2-40B4-BE49-F238E27FC236}">
                    <a16:creationId xmlns:a16="http://schemas.microsoft.com/office/drawing/2014/main" id="{C801EE61-84B3-450C-BF1F-A41874C729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46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1" name="Rectangle 1870">
                <a:extLst>
                  <a:ext uri="{FF2B5EF4-FFF2-40B4-BE49-F238E27FC236}">
                    <a16:creationId xmlns:a16="http://schemas.microsoft.com/office/drawing/2014/main" id="{4B6D4386-B196-4D03-9B12-9F592B2A4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53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2" name="Rectangle 1871">
                <a:extLst>
                  <a:ext uri="{FF2B5EF4-FFF2-40B4-BE49-F238E27FC236}">
                    <a16:creationId xmlns:a16="http://schemas.microsoft.com/office/drawing/2014/main" id="{AFFDA8A5-E617-4A27-AEA4-FC4E88778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60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3" name="Rectangle 1872">
                <a:extLst>
                  <a:ext uri="{FF2B5EF4-FFF2-40B4-BE49-F238E27FC236}">
                    <a16:creationId xmlns:a16="http://schemas.microsoft.com/office/drawing/2014/main" id="{7EAD078B-ECAC-415A-9111-C993219B7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67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4" name="Rectangle 1873">
                <a:extLst>
                  <a:ext uri="{FF2B5EF4-FFF2-40B4-BE49-F238E27FC236}">
                    <a16:creationId xmlns:a16="http://schemas.microsoft.com/office/drawing/2014/main" id="{8B54F949-C0D4-4A6F-ADC5-DA916E422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58"/>
                <a:ext cx="2370" cy="21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5" name="Rectangle 1874">
                <a:extLst>
                  <a:ext uri="{FF2B5EF4-FFF2-40B4-BE49-F238E27FC236}">
                    <a16:creationId xmlns:a16="http://schemas.microsoft.com/office/drawing/2014/main" id="{29BD291D-DAC8-4065-A0C0-0E8B02933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54"/>
                <a:ext cx="2370" cy="8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6" name="Rectangle 1875">
                <a:extLst>
                  <a:ext uri="{FF2B5EF4-FFF2-40B4-BE49-F238E27FC236}">
                    <a16:creationId xmlns:a16="http://schemas.microsoft.com/office/drawing/2014/main" id="{FF6ECCAE-6DD9-41B7-9858-ECC85539DD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62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7" name="Rectangle 1876">
                <a:extLst>
                  <a:ext uri="{FF2B5EF4-FFF2-40B4-BE49-F238E27FC236}">
                    <a16:creationId xmlns:a16="http://schemas.microsoft.com/office/drawing/2014/main" id="{F01A7302-3E30-4CFE-98D7-AD551334A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69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8" name="Rectangle 1877">
                <a:extLst>
                  <a:ext uri="{FF2B5EF4-FFF2-40B4-BE49-F238E27FC236}">
                    <a16:creationId xmlns:a16="http://schemas.microsoft.com/office/drawing/2014/main" id="{03DC5845-CFCA-4A5A-883D-C1D7A3150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76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09" name="Rectangle 1878">
                <a:extLst>
                  <a:ext uri="{FF2B5EF4-FFF2-40B4-BE49-F238E27FC236}">
                    <a16:creationId xmlns:a16="http://schemas.microsoft.com/office/drawing/2014/main" id="{1E0303EB-739C-4A27-A441-F542455AD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83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0" name="Rectangle 1879">
                <a:extLst>
                  <a:ext uri="{FF2B5EF4-FFF2-40B4-BE49-F238E27FC236}">
                    <a16:creationId xmlns:a16="http://schemas.microsoft.com/office/drawing/2014/main" id="{1F8403AE-54E4-40AC-BE7D-6E3E13CCB4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90"/>
                <a:ext cx="2370" cy="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1" name="Rectangle 1880">
                <a:extLst>
                  <a:ext uri="{FF2B5EF4-FFF2-40B4-BE49-F238E27FC236}">
                    <a16:creationId xmlns:a16="http://schemas.microsoft.com/office/drawing/2014/main" id="{43620A0A-9B58-418A-9C41-18A718F0F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697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2" name="Rectangle 1881">
                <a:extLst>
                  <a:ext uri="{FF2B5EF4-FFF2-40B4-BE49-F238E27FC236}">
                    <a16:creationId xmlns:a16="http://schemas.microsoft.com/office/drawing/2014/main" id="{C420A2D4-27BF-406B-9FA3-A87C1A5F3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04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3" name="Rectangle 1882">
                <a:extLst>
                  <a:ext uri="{FF2B5EF4-FFF2-40B4-BE49-F238E27FC236}">
                    <a16:creationId xmlns:a16="http://schemas.microsoft.com/office/drawing/2014/main" id="{B4C7EF3B-4B74-4513-9B55-58760F749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11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4" name="Rectangle 1883">
                <a:extLst>
                  <a:ext uri="{FF2B5EF4-FFF2-40B4-BE49-F238E27FC236}">
                    <a16:creationId xmlns:a16="http://schemas.microsoft.com/office/drawing/2014/main" id="{C9E22D84-EED0-45A8-90F5-2217EC563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18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5" name="Rectangle 1884">
                <a:extLst>
                  <a:ext uri="{FF2B5EF4-FFF2-40B4-BE49-F238E27FC236}">
                    <a16:creationId xmlns:a16="http://schemas.microsoft.com/office/drawing/2014/main" id="{2546D24D-4245-4EB7-AFB1-BBA12E3D2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25"/>
                <a:ext cx="2370" cy="8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6" name="Rectangle 1885">
                <a:extLst>
                  <a:ext uri="{FF2B5EF4-FFF2-40B4-BE49-F238E27FC236}">
                    <a16:creationId xmlns:a16="http://schemas.microsoft.com/office/drawing/2014/main" id="{ED342A21-AB57-47B2-BE2D-490D00498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33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7" name="Rectangle 1886">
                <a:extLst>
                  <a:ext uri="{FF2B5EF4-FFF2-40B4-BE49-F238E27FC236}">
                    <a16:creationId xmlns:a16="http://schemas.microsoft.com/office/drawing/2014/main" id="{0D14CF15-0480-45CE-924D-C9E7D8B70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40"/>
                <a:ext cx="2370" cy="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8" name="Rectangle 1887">
                <a:extLst>
                  <a:ext uri="{FF2B5EF4-FFF2-40B4-BE49-F238E27FC236}">
                    <a16:creationId xmlns:a16="http://schemas.microsoft.com/office/drawing/2014/main" id="{167EBCBD-EF74-48A4-9738-ABFD66485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47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19" name="Rectangle 1888">
                <a:extLst>
                  <a:ext uri="{FF2B5EF4-FFF2-40B4-BE49-F238E27FC236}">
                    <a16:creationId xmlns:a16="http://schemas.microsoft.com/office/drawing/2014/main" id="{1AB0FE0B-3BD6-4C4B-AD20-465B7B37C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54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0" name="Rectangle 1889">
                <a:extLst>
                  <a:ext uri="{FF2B5EF4-FFF2-40B4-BE49-F238E27FC236}">
                    <a16:creationId xmlns:a16="http://schemas.microsoft.com/office/drawing/2014/main" id="{413E8262-BBC9-4003-BBD6-5A14E4986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61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1" name="Rectangle 1890">
                <a:extLst>
                  <a:ext uri="{FF2B5EF4-FFF2-40B4-BE49-F238E27FC236}">
                    <a16:creationId xmlns:a16="http://schemas.microsoft.com/office/drawing/2014/main" id="{29654325-0028-4116-95A3-85FF31C5D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68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2" name="Rectangle 1891">
                <a:extLst>
                  <a:ext uri="{FF2B5EF4-FFF2-40B4-BE49-F238E27FC236}">
                    <a16:creationId xmlns:a16="http://schemas.microsoft.com/office/drawing/2014/main" id="{C28FE6A5-F525-4E48-AC91-4836CCD88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75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3" name="Rectangle 1892">
                <a:extLst>
                  <a:ext uri="{FF2B5EF4-FFF2-40B4-BE49-F238E27FC236}">
                    <a16:creationId xmlns:a16="http://schemas.microsoft.com/office/drawing/2014/main" id="{30A4FA6B-3BFD-4089-A512-8D52AE996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82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4" name="Rectangle 1893">
                <a:extLst>
                  <a:ext uri="{FF2B5EF4-FFF2-40B4-BE49-F238E27FC236}">
                    <a16:creationId xmlns:a16="http://schemas.microsoft.com/office/drawing/2014/main" id="{3ECA7EF2-656E-45A7-86B6-600B15B94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89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5" name="Rectangle 1894">
                <a:extLst>
                  <a:ext uri="{FF2B5EF4-FFF2-40B4-BE49-F238E27FC236}">
                    <a16:creationId xmlns:a16="http://schemas.microsoft.com/office/drawing/2014/main" id="{69BDCE77-19D4-47E5-8E01-AEA8A7C1DA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796"/>
                <a:ext cx="2370" cy="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6" name="Rectangle 1895">
                <a:extLst>
                  <a:ext uri="{FF2B5EF4-FFF2-40B4-BE49-F238E27FC236}">
                    <a16:creationId xmlns:a16="http://schemas.microsoft.com/office/drawing/2014/main" id="{77C9C471-1E8E-47DD-B2E4-CFD5F5E90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04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7" name="Rectangle 1896">
                <a:extLst>
                  <a:ext uri="{FF2B5EF4-FFF2-40B4-BE49-F238E27FC236}">
                    <a16:creationId xmlns:a16="http://schemas.microsoft.com/office/drawing/2014/main" id="{35227F82-E702-4009-8804-D23736474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11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8" name="Rectangle 1897">
                <a:extLst>
                  <a:ext uri="{FF2B5EF4-FFF2-40B4-BE49-F238E27FC236}">
                    <a16:creationId xmlns:a16="http://schemas.microsoft.com/office/drawing/2014/main" id="{540AE1B9-869B-460D-9D9C-5C7C12563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18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29" name="Rectangle 1898">
                <a:extLst>
                  <a:ext uri="{FF2B5EF4-FFF2-40B4-BE49-F238E27FC236}">
                    <a16:creationId xmlns:a16="http://schemas.microsoft.com/office/drawing/2014/main" id="{CC5F04E6-2E2D-4A46-B24F-654AF3F74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25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0" name="Rectangle 1899">
                <a:extLst>
                  <a:ext uri="{FF2B5EF4-FFF2-40B4-BE49-F238E27FC236}">
                    <a16:creationId xmlns:a16="http://schemas.microsoft.com/office/drawing/2014/main" id="{D74180E8-A4B1-4BF0-8665-A493F2479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32"/>
                <a:ext cx="2370" cy="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1" name="Rectangle 1900">
                <a:extLst>
                  <a:ext uri="{FF2B5EF4-FFF2-40B4-BE49-F238E27FC236}">
                    <a16:creationId xmlns:a16="http://schemas.microsoft.com/office/drawing/2014/main" id="{F07F4609-35D3-4571-B768-8CA9080F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39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2" name="Rectangle 1901">
                <a:extLst>
                  <a:ext uri="{FF2B5EF4-FFF2-40B4-BE49-F238E27FC236}">
                    <a16:creationId xmlns:a16="http://schemas.microsoft.com/office/drawing/2014/main" id="{6951EFD1-A730-4745-B1A5-4632B6653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46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3" name="Rectangle 1902">
                <a:extLst>
                  <a:ext uri="{FF2B5EF4-FFF2-40B4-BE49-F238E27FC236}">
                    <a16:creationId xmlns:a16="http://schemas.microsoft.com/office/drawing/2014/main" id="{FF615832-28AB-492F-9EF0-B3D3DC168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53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4" name="Rectangle 1903">
                <a:extLst>
                  <a:ext uri="{FF2B5EF4-FFF2-40B4-BE49-F238E27FC236}">
                    <a16:creationId xmlns:a16="http://schemas.microsoft.com/office/drawing/2014/main" id="{E48BD0AA-BE92-4598-9B60-1D8A0DFB7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60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5" name="Rectangle 1904">
                <a:extLst>
                  <a:ext uri="{FF2B5EF4-FFF2-40B4-BE49-F238E27FC236}">
                    <a16:creationId xmlns:a16="http://schemas.microsoft.com/office/drawing/2014/main" id="{E265C9F2-384B-482B-A32C-17DD1AFB1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67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6" name="Rectangle 1905">
                <a:extLst>
                  <a:ext uri="{FF2B5EF4-FFF2-40B4-BE49-F238E27FC236}">
                    <a16:creationId xmlns:a16="http://schemas.microsoft.com/office/drawing/2014/main" id="{E295B111-EB2A-49B0-A45A-35C5985EC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68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7" name="Rectangle 1906">
                <a:extLst>
                  <a:ext uri="{FF2B5EF4-FFF2-40B4-BE49-F238E27FC236}">
                    <a16:creationId xmlns:a16="http://schemas.microsoft.com/office/drawing/2014/main" id="{E01C39B2-F7C2-4308-9440-C08A4BFAE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75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8" name="Rectangle 1907">
                <a:extLst>
                  <a:ext uri="{FF2B5EF4-FFF2-40B4-BE49-F238E27FC236}">
                    <a16:creationId xmlns:a16="http://schemas.microsoft.com/office/drawing/2014/main" id="{9826CBBD-D599-4268-9245-B5DCDF67F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82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39" name="Rectangle 1908">
                <a:extLst>
                  <a:ext uri="{FF2B5EF4-FFF2-40B4-BE49-F238E27FC236}">
                    <a16:creationId xmlns:a16="http://schemas.microsoft.com/office/drawing/2014/main" id="{B452D09F-CCA8-4C5E-9D9F-91472A6F4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89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0" name="Rectangle 1909">
                <a:extLst>
                  <a:ext uri="{FF2B5EF4-FFF2-40B4-BE49-F238E27FC236}">
                    <a16:creationId xmlns:a16="http://schemas.microsoft.com/office/drawing/2014/main" id="{7E451243-885F-482E-A93B-3858CE647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96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1" name="Rectangle 1910">
                <a:extLst>
                  <a:ext uri="{FF2B5EF4-FFF2-40B4-BE49-F238E27FC236}">
                    <a16:creationId xmlns:a16="http://schemas.microsoft.com/office/drawing/2014/main" id="{5D20CFD3-B54B-4808-9376-0B6FD70CE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03"/>
                <a:ext cx="2877" cy="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2" name="Rectangle 1911">
                <a:extLst>
                  <a:ext uri="{FF2B5EF4-FFF2-40B4-BE49-F238E27FC236}">
                    <a16:creationId xmlns:a16="http://schemas.microsoft.com/office/drawing/2014/main" id="{5ECC091E-DD49-4E0F-9C21-7CB60C171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11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3" name="Rectangle 1912">
                <a:extLst>
                  <a:ext uri="{FF2B5EF4-FFF2-40B4-BE49-F238E27FC236}">
                    <a16:creationId xmlns:a16="http://schemas.microsoft.com/office/drawing/2014/main" id="{E663AF84-B3A3-4A25-B4C7-3F80C120E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18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4" name="Rectangle 1913">
                <a:extLst>
                  <a:ext uri="{FF2B5EF4-FFF2-40B4-BE49-F238E27FC236}">
                    <a16:creationId xmlns:a16="http://schemas.microsoft.com/office/drawing/2014/main" id="{3E477E7E-F590-4FE6-8EA5-3CD1EC36F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25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5" name="Rectangle 1914">
                <a:extLst>
                  <a:ext uri="{FF2B5EF4-FFF2-40B4-BE49-F238E27FC236}">
                    <a16:creationId xmlns:a16="http://schemas.microsoft.com/office/drawing/2014/main" id="{5D18DC05-A5DA-45B6-90E3-E9F36B852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32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6" name="Rectangle 1915">
                <a:extLst>
                  <a:ext uri="{FF2B5EF4-FFF2-40B4-BE49-F238E27FC236}">
                    <a16:creationId xmlns:a16="http://schemas.microsoft.com/office/drawing/2014/main" id="{2CF46873-064B-4913-8E0B-AEB06B05C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39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7" name="Rectangle 1916">
                <a:extLst>
                  <a:ext uri="{FF2B5EF4-FFF2-40B4-BE49-F238E27FC236}">
                    <a16:creationId xmlns:a16="http://schemas.microsoft.com/office/drawing/2014/main" id="{51E45483-EB02-4437-BCF4-274BCDE2E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46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8" name="Rectangle 1917">
                <a:extLst>
                  <a:ext uri="{FF2B5EF4-FFF2-40B4-BE49-F238E27FC236}">
                    <a16:creationId xmlns:a16="http://schemas.microsoft.com/office/drawing/2014/main" id="{66CEB904-C563-4062-9854-7D1597F43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53"/>
                <a:ext cx="2877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49" name="Rectangle 1918">
                <a:extLst>
                  <a:ext uri="{FF2B5EF4-FFF2-40B4-BE49-F238E27FC236}">
                    <a16:creationId xmlns:a16="http://schemas.microsoft.com/office/drawing/2014/main" id="{B81BB834-A186-430F-A0A2-4E4994C40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61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0" name="Rectangle 1919">
                <a:extLst>
                  <a:ext uri="{FF2B5EF4-FFF2-40B4-BE49-F238E27FC236}">
                    <a16:creationId xmlns:a16="http://schemas.microsoft.com/office/drawing/2014/main" id="{9F044E78-3AD1-435C-A5B4-D85CDDC3D2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68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1" name="Rectangle 1920">
                <a:extLst>
                  <a:ext uri="{FF2B5EF4-FFF2-40B4-BE49-F238E27FC236}">
                    <a16:creationId xmlns:a16="http://schemas.microsoft.com/office/drawing/2014/main" id="{B3684609-6923-4F7F-8428-4E36216789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75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2" name="Rectangle 1921">
                <a:extLst>
                  <a:ext uri="{FF2B5EF4-FFF2-40B4-BE49-F238E27FC236}">
                    <a16:creationId xmlns:a16="http://schemas.microsoft.com/office/drawing/2014/main" id="{8F5B2098-72FE-48CB-95EB-A8D2E8122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82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3" name="Rectangle 1922">
                <a:extLst>
                  <a:ext uri="{FF2B5EF4-FFF2-40B4-BE49-F238E27FC236}">
                    <a16:creationId xmlns:a16="http://schemas.microsoft.com/office/drawing/2014/main" id="{01382E57-0095-44BA-BEC4-DD462AEC5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89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4" name="Rectangle 1923">
                <a:extLst>
                  <a:ext uri="{FF2B5EF4-FFF2-40B4-BE49-F238E27FC236}">
                    <a16:creationId xmlns:a16="http://schemas.microsoft.com/office/drawing/2014/main" id="{C04D1835-4B02-442E-873F-B439E2B0B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96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5" name="Rectangle 1924">
                <a:extLst>
                  <a:ext uri="{FF2B5EF4-FFF2-40B4-BE49-F238E27FC236}">
                    <a16:creationId xmlns:a16="http://schemas.microsoft.com/office/drawing/2014/main" id="{209F3B44-E4CD-4E64-9A01-0663A5999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03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6" name="Rectangle 1925">
                <a:extLst>
                  <a:ext uri="{FF2B5EF4-FFF2-40B4-BE49-F238E27FC236}">
                    <a16:creationId xmlns:a16="http://schemas.microsoft.com/office/drawing/2014/main" id="{ABB1D67F-8B2F-4CDD-A583-AC0CB58D3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10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7" name="Rectangle 1926">
                <a:extLst>
                  <a:ext uri="{FF2B5EF4-FFF2-40B4-BE49-F238E27FC236}">
                    <a16:creationId xmlns:a16="http://schemas.microsoft.com/office/drawing/2014/main" id="{BD0BCEDA-BDB6-4E45-AB0C-FD7E9D95A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17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8" name="Rectangle 1927">
                <a:extLst>
                  <a:ext uri="{FF2B5EF4-FFF2-40B4-BE49-F238E27FC236}">
                    <a16:creationId xmlns:a16="http://schemas.microsoft.com/office/drawing/2014/main" id="{BEAF6ACE-E6FE-415B-9152-090F479D9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24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59" name="Rectangle 1928">
                <a:extLst>
                  <a:ext uri="{FF2B5EF4-FFF2-40B4-BE49-F238E27FC236}">
                    <a16:creationId xmlns:a16="http://schemas.microsoft.com/office/drawing/2014/main" id="{FA15BA7F-9712-4625-B7BA-181928801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31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0" name="Rectangle 1929">
                <a:extLst>
                  <a:ext uri="{FF2B5EF4-FFF2-40B4-BE49-F238E27FC236}">
                    <a16:creationId xmlns:a16="http://schemas.microsoft.com/office/drawing/2014/main" id="{8BBF023D-7FD3-495D-AE09-625D5B6B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38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1" name="Rectangle 1930">
                <a:extLst>
                  <a:ext uri="{FF2B5EF4-FFF2-40B4-BE49-F238E27FC236}">
                    <a16:creationId xmlns:a16="http://schemas.microsoft.com/office/drawing/2014/main" id="{697974B1-0136-434B-B3FD-0BC55024B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45"/>
                <a:ext cx="2877" cy="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2" name="Rectangle 1931">
                <a:extLst>
                  <a:ext uri="{FF2B5EF4-FFF2-40B4-BE49-F238E27FC236}">
                    <a16:creationId xmlns:a16="http://schemas.microsoft.com/office/drawing/2014/main" id="{A4B405ED-5503-43F8-95A7-7CD3EF8D4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53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3" name="Rectangle 1932">
                <a:extLst>
                  <a:ext uri="{FF2B5EF4-FFF2-40B4-BE49-F238E27FC236}">
                    <a16:creationId xmlns:a16="http://schemas.microsoft.com/office/drawing/2014/main" id="{2C4488FA-A381-4D28-9F19-F02FE5AA9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60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4" name="Rectangle 1933">
                <a:extLst>
                  <a:ext uri="{FF2B5EF4-FFF2-40B4-BE49-F238E27FC236}">
                    <a16:creationId xmlns:a16="http://schemas.microsoft.com/office/drawing/2014/main" id="{B5A49CE7-2501-4A87-B254-17CE58E4D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67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5" name="Rectangle 1934">
                <a:extLst>
                  <a:ext uri="{FF2B5EF4-FFF2-40B4-BE49-F238E27FC236}">
                    <a16:creationId xmlns:a16="http://schemas.microsoft.com/office/drawing/2014/main" id="{0BAEE3C0-0D30-4F86-9BA4-0172BBDC8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74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6" name="Rectangle 1935">
                <a:extLst>
                  <a:ext uri="{FF2B5EF4-FFF2-40B4-BE49-F238E27FC236}">
                    <a16:creationId xmlns:a16="http://schemas.microsoft.com/office/drawing/2014/main" id="{855F2F44-A2C8-4903-BDFA-8F4F2A534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81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7" name="Rectangle 1936">
                <a:extLst>
                  <a:ext uri="{FF2B5EF4-FFF2-40B4-BE49-F238E27FC236}">
                    <a16:creationId xmlns:a16="http://schemas.microsoft.com/office/drawing/2014/main" id="{2507D572-12BD-423F-B645-6B59895B7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71"/>
                <a:ext cx="2877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8" name="Rectangle 1937">
                <a:extLst>
                  <a:ext uri="{FF2B5EF4-FFF2-40B4-BE49-F238E27FC236}">
                    <a16:creationId xmlns:a16="http://schemas.microsoft.com/office/drawing/2014/main" id="{68D76376-4218-4134-8AF0-55CB64418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68"/>
                <a:ext cx="2877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69" name="Rectangle 1938">
                <a:extLst>
                  <a:ext uri="{FF2B5EF4-FFF2-40B4-BE49-F238E27FC236}">
                    <a16:creationId xmlns:a16="http://schemas.microsoft.com/office/drawing/2014/main" id="{D57C6F01-43DB-4B21-B415-124C309B5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75"/>
                <a:ext cx="2877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0" name="Rectangle 1939">
                <a:extLst>
                  <a:ext uri="{FF2B5EF4-FFF2-40B4-BE49-F238E27FC236}">
                    <a16:creationId xmlns:a16="http://schemas.microsoft.com/office/drawing/2014/main" id="{1B11FB24-170E-457F-8697-999AC68F8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82"/>
                <a:ext cx="2877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1" name="Rectangle 1940">
                <a:extLst>
                  <a:ext uri="{FF2B5EF4-FFF2-40B4-BE49-F238E27FC236}">
                    <a16:creationId xmlns:a16="http://schemas.microsoft.com/office/drawing/2014/main" id="{73D54C3D-FC75-477C-9ADE-CF2B738AB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89"/>
                <a:ext cx="2877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2" name="Rectangle 1941">
                <a:extLst>
                  <a:ext uri="{FF2B5EF4-FFF2-40B4-BE49-F238E27FC236}">
                    <a16:creationId xmlns:a16="http://schemas.microsoft.com/office/drawing/2014/main" id="{9ED4A805-D5C5-4612-AA9B-33FA77100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896"/>
                <a:ext cx="2877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3" name="Rectangle 1942">
                <a:extLst>
                  <a:ext uri="{FF2B5EF4-FFF2-40B4-BE49-F238E27FC236}">
                    <a16:creationId xmlns:a16="http://schemas.microsoft.com/office/drawing/2014/main" id="{E47404E7-ED66-44E4-ACFE-125A8FFFB2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03"/>
                <a:ext cx="2877" cy="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4" name="Rectangle 1943">
                <a:extLst>
                  <a:ext uri="{FF2B5EF4-FFF2-40B4-BE49-F238E27FC236}">
                    <a16:creationId xmlns:a16="http://schemas.microsoft.com/office/drawing/2014/main" id="{796744B0-8D2A-467B-952D-92E546AFE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11"/>
                <a:ext cx="2877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5" name="Rectangle 1944">
                <a:extLst>
                  <a:ext uri="{FF2B5EF4-FFF2-40B4-BE49-F238E27FC236}">
                    <a16:creationId xmlns:a16="http://schemas.microsoft.com/office/drawing/2014/main" id="{30DBC320-4C66-45D1-9A76-737856D8D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18"/>
                <a:ext cx="2877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6" name="Rectangle 1945">
                <a:extLst>
                  <a:ext uri="{FF2B5EF4-FFF2-40B4-BE49-F238E27FC236}">
                    <a16:creationId xmlns:a16="http://schemas.microsoft.com/office/drawing/2014/main" id="{67EFE0B0-BB3D-487E-BCB0-B92294AD4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25"/>
                <a:ext cx="2877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7" name="Rectangle 1946">
                <a:extLst>
                  <a:ext uri="{FF2B5EF4-FFF2-40B4-BE49-F238E27FC236}">
                    <a16:creationId xmlns:a16="http://schemas.microsoft.com/office/drawing/2014/main" id="{BAB0C9EC-D103-4865-B63A-F64267A38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32"/>
                <a:ext cx="2877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8" name="Rectangle 1947">
                <a:extLst>
                  <a:ext uri="{FF2B5EF4-FFF2-40B4-BE49-F238E27FC236}">
                    <a16:creationId xmlns:a16="http://schemas.microsoft.com/office/drawing/2014/main" id="{A79C89AC-7A6D-4A5C-9017-72762A181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39"/>
                <a:ext cx="2877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79" name="Rectangle 1948">
                <a:extLst>
                  <a:ext uri="{FF2B5EF4-FFF2-40B4-BE49-F238E27FC236}">
                    <a16:creationId xmlns:a16="http://schemas.microsoft.com/office/drawing/2014/main" id="{A2DB4063-5D3E-456D-B6B9-8932ADACC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46"/>
                <a:ext cx="2877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0" name="Rectangle 1949">
                <a:extLst>
                  <a:ext uri="{FF2B5EF4-FFF2-40B4-BE49-F238E27FC236}">
                    <a16:creationId xmlns:a16="http://schemas.microsoft.com/office/drawing/2014/main" id="{AA0AD2B8-B63B-4621-9319-728944518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53"/>
                <a:ext cx="2877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1" name="Rectangle 1950">
                <a:extLst>
                  <a:ext uri="{FF2B5EF4-FFF2-40B4-BE49-F238E27FC236}">
                    <a16:creationId xmlns:a16="http://schemas.microsoft.com/office/drawing/2014/main" id="{89543192-F00D-4A54-8750-462D2420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61"/>
                <a:ext cx="2877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2" name="Rectangle 1951">
                <a:extLst>
                  <a:ext uri="{FF2B5EF4-FFF2-40B4-BE49-F238E27FC236}">
                    <a16:creationId xmlns:a16="http://schemas.microsoft.com/office/drawing/2014/main" id="{1152A557-A1D2-44CA-BE2E-1AE1F2AA5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68"/>
                <a:ext cx="2877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3" name="Rectangle 1952">
                <a:extLst>
                  <a:ext uri="{FF2B5EF4-FFF2-40B4-BE49-F238E27FC236}">
                    <a16:creationId xmlns:a16="http://schemas.microsoft.com/office/drawing/2014/main" id="{4EC6DEB7-5787-4B27-AA01-2C095EDD9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75"/>
                <a:ext cx="2877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4" name="Rectangle 1953">
                <a:extLst>
                  <a:ext uri="{FF2B5EF4-FFF2-40B4-BE49-F238E27FC236}">
                    <a16:creationId xmlns:a16="http://schemas.microsoft.com/office/drawing/2014/main" id="{D3BA0A8C-C940-40AA-A3EF-AD3143713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82"/>
                <a:ext cx="2877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5" name="Rectangle 1954">
                <a:extLst>
                  <a:ext uri="{FF2B5EF4-FFF2-40B4-BE49-F238E27FC236}">
                    <a16:creationId xmlns:a16="http://schemas.microsoft.com/office/drawing/2014/main" id="{8C5CCD40-D9BE-469B-BFAB-7EAA30FB1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89"/>
                <a:ext cx="2877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6" name="Rectangle 1955">
                <a:extLst>
                  <a:ext uri="{FF2B5EF4-FFF2-40B4-BE49-F238E27FC236}">
                    <a16:creationId xmlns:a16="http://schemas.microsoft.com/office/drawing/2014/main" id="{EB645C73-0BAF-4C3E-ACBD-C3654F37E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3996"/>
                <a:ext cx="2877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7" name="Rectangle 1956">
                <a:extLst>
                  <a:ext uri="{FF2B5EF4-FFF2-40B4-BE49-F238E27FC236}">
                    <a16:creationId xmlns:a16="http://schemas.microsoft.com/office/drawing/2014/main" id="{A6AF012A-5E47-4F49-931E-E4577EA9C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03"/>
                <a:ext cx="2877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8" name="Rectangle 1957">
                <a:extLst>
                  <a:ext uri="{FF2B5EF4-FFF2-40B4-BE49-F238E27FC236}">
                    <a16:creationId xmlns:a16="http://schemas.microsoft.com/office/drawing/2014/main" id="{A12BED70-6D5D-4A8E-9B7C-1A580A9AC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10"/>
                <a:ext cx="2877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89" name="Rectangle 1958">
                <a:extLst>
                  <a:ext uri="{FF2B5EF4-FFF2-40B4-BE49-F238E27FC236}">
                    <a16:creationId xmlns:a16="http://schemas.microsoft.com/office/drawing/2014/main" id="{C90A79F6-A357-48F5-8319-0696B29F8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17"/>
                <a:ext cx="2877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0" name="Rectangle 1959">
                <a:extLst>
                  <a:ext uri="{FF2B5EF4-FFF2-40B4-BE49-F238E27FC236}">
                    <a16:creationId xmlns:a16="http://schemas.microsoft.com/office/drawing/2014/main" id="{0EEC7839-03B9-4F87-940B-1BFDF1EA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24"/>
                <a:ext cx="2877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1" name="Rectangle 1960">
                <a:extLst>
                  <a:ext uri="{FF2B5EF4-FFF2-40B4-BE49-F238E27FC236}">
                    <a16:creationId xmlns:a16="http://schemas.microsoft.com/office/drawing/2014/main" id="{BC83823B-B738-4606-B941-BB904CC78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31"/>
                <a:ext cx="2877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2" name="Rectangle 1961">
                <a:extLst>
                  <a:ext uri="{FF2B5EF4-FFF2-40B4-BE49-F238E27FC236}">
                    <a16:creationId xmlns:a16="http://schemas.microsoft.com/office/drawing/2014/main" id="{CA60E4A6-4E15-4517-9227-1254B772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38"/>
                <a:ext cx="2877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3" name="Rectangle 1962">
                <a:extLst>
                  <a:ext uri="{FF2B5EF4-FFF2-40B4-BE49-F238E27FC236}">
                    <a16:creationId xmlns:a16="http://schemas.microsoft.com/office/drawing/2014/main" id="{37AD4809-C42E-44B7-9D5B-9324C14B4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45"/>
                <a:ext cx="2877" cy="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4" name="Rectangle 1963">
                <a:extLst>
                  <a:ext uri="{FF2B5EF4-FFF2-40B4-BE49-F238E27FC236}">
                    <a16:creationId xmlns:a16="http://schemas.microsoft.com/office/drawing/2014/main" id="{351732A9-432E-44CA-998C-F93182C4E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53"/>
                <a:ext cx="2877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5" name="Rectangle 1964">
                <a:extLst>
                  <a:ext uri="{FF2B5EF4-FFF2-40B4-BE49-F238E27FC236}">
                    <a16:creationId xmlns:a16="http://schemas.microsoft.com/office/drawing/2014/main" id="{A5F3C30E-D223-46AB-8E28-36DFC0538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60"/>
                <a:ext cx="2877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6" name="Rectangle 1965">
                <a:extLst>
                  <a:ext uri="{FF2B5EF4-FFF2-40B4-BE49-F238E27FC236}">
                    <a16:creationId xmlns:a16="http://schemas.microsoft.com/office/drawing/2014/main" id="{4BF9D9D2-415A-48D9-9F05-7862E33896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67"/>
                <a:ext cx="2877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7" name="Rectangle 1966">
                <a:extLst>
                  <a:ext uri="{FF2B5EF4-FFF2-40B4-BE49-F238E27FC236}">
                    <a16:creationId xmlns:a16="http://schemas.microsoft.com/office/drawing/2014/main" id="{CFCB6445-398B-4EEA-9379-9BB44111B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74"/>
                <a:ext cx="2877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8" name="Rectangle 1967">
                <a:extLst>
                  <a:ext uri="{FF2B5EF4-FFF2-40B4-BE49-F238E27FC236}">
                    <a16:creationId xmlns:a16="http://schemas.microsoft.com/office/drawing/2014/main" id="{A39593F3-0A76-43F0-B4E7-66DC84248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" y="4081"/>
                <a:ext cx="2877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499" name="Rectangle 1968">
                <a:extLst>
                  <a:ext uri="{FF2B5EF4-FFF2-40B4-BE49-F238E27FC236}">
                    <a16:creationId xmlns:a16="http://schemas.microsoft.com/office/drawing/2014/main" id="{3BAB1AC8-D479-45D1-AC14-F6018CF51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68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0" name="Rectangle 1969">
                <a:extLst>
                  <a:ext uri="{FF2B5EF4-FFF2-40B4-BE49-F238E27FC236}">
                    <a16:creationId xmlns:a16="http://schemas.microsoft.com/office/drawing/2014/main" id="{F2D46EBD-E437-48C7-9F11-ABD4EA8B9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75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1" name="Rectangle 1970">
                <a:extLst>
                  <a:ext uri="{FF2B5EF4-FFF2-40B4-BE49-F238E27FC236}">
                    <a16:creationId xmlns:a16="http://schemas.microsoft.com/office/drawing/2014/main" id="{A127F161-25C2-4AB0-8C38-DA512CFBC7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82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2" name="Rectangle 1971">
                <a:extLst>
                  <a:ext uri="{FF2B5EF4-FFF2-40B4-BE49-F238E27FC236}">
                    <a16:creationId xmlns:a16="http://schemas.microsoft.com/office/drawing/2014/main" id="{4C0EA198-7651-4D2C-93B7-0EC520005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89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3" name="Rectangle 1972">
                <a:extLst>
                  <a:ext uri="{FF2B5EF4-FFF2-40B4-BE49-F238E27FC236}">
                    <a16:creationId xmlns:a16="http://schemas.microsoft.com/office/drawing/2014/main" id="{2D8EC4B8-FB7A-4CAE-ACB2-94405CEE5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96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4" name="Rectangle 1973">
                <a:extLst>
                  <a:ext uri="{FF2B5EF4-FFF2-40B4-BE49-F238E27FC236}">
                    <a16:creationId xmlns:a16="http://schemas.microsoft.com/office/drawing/2014/main" id="{7ABA0462-C458-45D3-97D0-5B4EE20D85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03"/>
                <a:ext cx="2370" cy="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5" name="Rectangle 1974">
                <a:extLst>
                  <a:ext uri="{FF2B5EF4-FFF2-40B4-BE49-F238E27FC236}">
                    <a16:creationId xmlns:a16="http://schemas.microsoft.com/office/drawing/2014/main" id="{BF47BC00-E452-4DF9-B2A7-C7B14997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11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6" name="Rectangle 1975">
                <a:extLst>
                  <a:ext uri="{FF2B5EF4-FFF2-40B4-BE49-F238E27FC236}">
                    <a16:creationId xmlns:a16="http://schemas.microsoft.com/office/drawing/2014/main" id="{9D40A3A3-2FBF-4894-AE14-CA4CB44B5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18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7" name="Rectangle 1976">
                <a:extLst>
                  <a:ext uri="{FF2B5EF4-FFF2-40B4-BE49-F238E27FC236}">
                    <a16:creationId xmlns:a16="http://schemas.microsoft.com/office/drawing/2014/main" id="{060BB61F-3832-4D39-AFFA-F806DE166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25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8" name="Rectangle 1977">
                <a:extLst>
                  <a:ext uri="{FF2B5EF4-FFF2-40B4-BE49-F238E27FC236}">
                    <a16:creationId xmlns:a16="http://schemas.microsoft.com/office/drawing/2014/main" id="{888D2182-F3D2-45E7-B3EB-2E974F831A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32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09" name="Rectangle 1978">
                <a:extLst>
                  <a:ext uri="{FF2B5EF4-FFF2-40B4-BE49-F238E27FC236}">
                    <a16:creationId xmlns:a16="http://schemas.microsoft.com/office/drawing/2014/main" id="{AB632473-ED80-4594-90D3-5DD6DA1B76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39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0" name="Rectangle 1979">
                <a:extLst>
                  <a:ext uri="{FF2B5EF4-FFF2-40B4-BE49-F238E27FC236}">
                    <a16:creationId xmlns:a16="http://schemas.microsoft.com/office/drawing/2014/main" id="{195C6E2A-4691-4496-ABDC-2210751D7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46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1" name="Rectangle 1980">
                <a:extLst>
                  <a:ext uri="{FF2B5EF4-FFF2-40B4-BE49-F238E27FC236}">
                    <a16:creationId xmlns:a16="http://schemas.microsoft.com/office/drawing/2014/main" id="{2B057182-14BB-4C82-89B1-E4E5F1592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53"/>
                <a:ext cx="2370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2" name="Rectangle 1981">
                <a:extLst>
                  <a:ext uri="{FF2B5EF4-FFF2-40B4-BE49-F238E27FC236}">
                    <a16:creationId xmlns:a16="http://schemas.microsoft.com/office/drawing/2014/main" id="{8CF0FF42-3B3D-4B86-BEFD-D5BF4EF99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61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3" name="Rectangle 1982">
                <a:extLst>
                  <a:ext uri="{FF2B5EF4-FFF2-40B4-BE49-F238E27FC236}">
                    <a16:creationId xmlns:a16="http://schemas.microsoft.com/office/drawing/2014/main" id="{26F6EB67-3118-4447-9034-A7AA61FA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68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4" name="Rectangle 1983">
                <a:extLst>
                  <a:ext uri="{FF2B5EF4-FFF2-40B4-BE49-F238E27FC236}">
                    <a16:creationId xmlns:a16="http://schemas.microsoft.com/office/drawing/2014/main" id="{198D3BA7-A1D8-4896-9E75-511F51E18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75"/>
                <a:ext cx="2370" cy="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5" name="Rectangle 1984">
                <a:extLst>
                  <a:ext uri="{FF2B5EF4-FFF2-40B4-BE49-F238E27FC236}">
                    <a16:creationId xmlns:a16="http://schemas.microsoft.com/office/drawing/2014/main" id="{25091F82-9DA7-4D41-B29A-5B43355D7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82"/>
                <a:ext cx="2370" cy="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6" name="Rectangle 1985">
                <a:extLst>
                  <a:ext uri="{FF2B5EF4-FFF2-40B4-BE49-F238E27FC236}">
                    <a16:creationId xmlns:a16="http://schemas.microsoft.com/office/drawing/2014/main" id="{C940ED19-3DAC-4ACE-A814-E9F98EB59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89"/>
                <a:ext cx="2370" cy="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7" name="Rectangle 1986">
                <a:extLst>
                  <a:ext uri="{FF2B5EF4-FFF2-40B4-BE49-F238E27FC236}">
                    <a16:creationId xmlns:a16="http://schemas.microsoft.com/office/drawing/2014/main" id="{04CFDAD8-8C97-4B0B-A6B3-ADDB3576F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96"/>
                <a:ext cx="2370" cy="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8" name="Rectangle 1987">
                <a:extLst>
                  <a:ext uri="{FF2B5EF4-FFF2-40B4-BE49-F238E27FC236}">
                    <a16:creationId xmlns:a16="http://schemas.microsoft.com/office/drawing/2014/main" id="{220ABE2A-4B3F-46D5-94C5-7F056A6F0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03"/>
                <a:ext cx="2370" cy="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19" name="Rectangle 1988">
                <a:extLst>
                  <a:ext uri="{FF2B5EF4-FFF2-40B4-BE49-F238E27FC236}">
                    <a16:creationId xmlns:a16="http://schemas.microsoft.com/office/drawing/2014/main" id="{767C5BCE-9026-4321-94F4-234AC1FB0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10"/>
                <a:ext cx="2370" cy="7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0" name="Rectangle 1989">
                <a:extLst>
                  <a:ext uri="{FF2B5EF4-FFF2-40B4-BE49-F238E27FC236}">
                    <a16:creationId xmlns:a16="http://schemas.microsoft.com/office/drawing/2014/main" id="{FE1028D8-D0DB-4584-9B41-3CC5403FE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17"/>
                <a:ext cx="2370" cy="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1" name="Rectangle 1990">
                <a:extLst>
                  <a:ext uri="{FF2B5EF4-FFF2-40B4-BE49-F238E27FC236}">
                    <a16:creationId xmlns:a16="http://schemas.microsoft.com/office/drawing/2014/main" id="{FEBA4F71-2711-4BA6-A157-3CCBF1C24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24"/>
                <a:ext cx="2370" cy="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2" name="Rectangle 1991">
                <a:extLst>
                  <a:ext uri="{FF2B5EF4-FFF2-40B4-BE49-F238E27FC236}">
                    <a16:creationId xmlns:a16="http://schemas.microsoft.com/office/drawing/2014/main" id="{DA969CDD-0869-4E8E-8D28-EB27C4A94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31"/>
                <a:ext cx="2370" cy="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3" name="Rectangle 1992">
                <a:extLst>
                  <a:ext uri="{FF2B5EF4-FFF2-40B4-BE49-F238E27FC236}">
                    <a16:creationId xmlns:a16="http://schemas.microsoft.com/office/drawing/2014/main" id="{F6034B0F-D89F-4729-BEE5-466F7834B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38"/>
                <a:ext cx="2370" cy="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4" name="Rectangle 1993">
                <a:extLst>
                  <a:ext uri="{FF2B5EF4-FFF2-40B4-BE49-F238E27FC236}">
                    <a16:creationId xmlns:a16="http://schemas.microsoft.com/office/drawing/2014/main" id="{FDD092A9-FA47-427A-BB62-3A48CA39D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45"/>
                <a:ext cx="2370" cy="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5" name="Rectangle 1994">
                <a:extLst>
                  <a:ext uri="{FF2B5EF4-FFF2-40B4-BE49-F238E27FC236}">
                    <a16:creationId xmlns:a16="http://schemas.microsoft.com/office/drawing/2014/main" id="{4CDD8D8B-3991-434E-B2EA-606855C87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53"/>
                <a:ext cx="2370" cy="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6" name="Rectangle 1995">
                <a:extLst>
                  <a:ext uri="{FF2B5EF4-FFF2-40B4-BE49-F238E27FC236}">
                    <a16:creationId xmlns:a16="http://schemas.microsoft.com/office/drawing/2014/main" id="{26240493-466F-47D4-BBE4-27202FB69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60"/>
                <a:ext cx="2370" cy="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7" name="Rectangle 1996">
                <a:extLst>
                  <a:ext uri="{FF2B5EF4-FFF2-40B4-BE49-F238E27FC236}">
                    <a16:creationId xmlns:a16="http://schemas.microsoft.com/office/drawing/2014/main" id="{B33B858D-50A5-4764-9BC7-252E8C242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67"/>
                <a:ext cx="2370" cy="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8" name="Rectangle 1997">
                <a:extLst>
                  <a:ext uri="{FF2B5EF4-FFF2-40B4-BE49-F238E27FC236}">
                    <a16:creationId xmlns:a16="http://schemas.microsoft.com/office/drawing/2014/main" id="{861BB703-38D0-436B-A599-70E470246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74"/>
                <a:ext cx="2370" cy="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29" name="Rectangle 1998">
                <a:extLst>
                  <a:ext uri="{FF2B5EF4-FFF2-40B4-BE49-F238E27FC236}">
                    <a16:creationId xmlns:a16="http://schemas.microsoft.com/office/drawing/2014/main" id="{A13BC800-E984-4906-9718-E7D6F4103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4081"/>
                <a:ext cx="2370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0" name="Rectangle 1999">
                <a:extLst>
                  <a:ext uri="{FF2B5EF4-FFF2-40B4-BE49-F238E27FC236}">
                    <a16:creationId xmlns:a16="http://schemas.microsoft.com/office/drawing/2014/main" id="{8635614F-C950-4710-8524-63B05DDFC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71"/>
                <a:ext cx="2370" cy="2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1" name="Rectangle 2000">
                <a:extLst>
                  <a:ext uri="{FF2B5EF4-FFF2-40B4-BE49-F238E27FC236}">
                    <a16:creationId xmlns:a16="http://schemas.microsoft.com/office/drawing/2014/main" id="{8E6421D6-F087-49AB-9AFD-B654395F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68"/>
                <a:ext cx="2370" cy="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2" name="Rectangle 2001">
                <a:extLst>
                  <a:ext uri="{FF2B5EF4-FFF2-40B4-BE49-F238E27FC236}">
                    <a16:creationId xmlns:a16="http://schemas.microsoft.com/office/drawing/2014/main" id="{197A6956-5542-47A6-A2F3-ACFBBBA40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75"/>
                <a:ext cx="2370" cy="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3" name="Rectangle 2002">
                <a:extLst>
                  <a:ext uri="{FF2B5EF4-FFF2-40B4-BE49-F238E27FC236}">
                    <a16:creationId xmlns:a16="http://schemas.microsoft.com/office/drawing/2014/main" id="{884B498F-5748-46BA-821A-6C167167B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82"/>
                <a:ext cx="2370" cy="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4" name="Rectangle 2003">
                <a:extLst>
                  <a:ext uri="{FF2B5EF4-FFF2-40B4-BE49-F238E27FC236}">
                    <a16:creationId xmlns:a16="http://schemas.microsoft.com/office/drawing/2014/main" id="{F2712976-8E3C-4F89-AB9E-C883B62A1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89"/>
                <a:ext cx="2370" cy="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5" name="Rectangle 2004">
                <a:extLst>
                  <a:ext uri="{FF2B5EF4-FFF2-40B4-BE49-F238E27FC236}">
                    <a16:creationId xmlns:a16="http://schemas.microsoft.com/office/drawing/2014/main" id="{442DD42B-FACE-4BB0-A505-94E2AF53C7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896"/>
                <a:ext cx="2370" cy="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6" name="Rectangle 2005">
                <a:extLst>
                  <a:ext uri="{FF2B5EF4-FFF2-40B4-BE49-F238E27FC236}">
                    <a16:creationId xmlns:a16="http://schemas.microsoft.com/office/drawing/2014/main" id="{9AC64EFF-6344-40B1-85D7-1BD8FB13F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03"/>
                <a:ext cx="2370" cy="8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7" name="Rectangle 2006">
                <a:extLst>
                  <a:ext uri="{FF2B5EF4-FFF2-40B4-BE49-F238E27FC236}">
                    <a16:creationId xmlns:a16="http://schemas.microsoft.com/office/drawing/2014/main" id="{5B4BEACE-535A-4BE8-A566-EADEFB9B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11"/>
                <a:ext cx="2370" cy="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8" name="Rectangle 2007">
                <a:extLst>
                  <a:ext uri="{FF2B5EF4-FFF2-40B4-BE49-F238E27FC236}">
                    <a16:creationId xmlns:a16="http://schemas.microsoft.com/office/drawing/2014/main" id="{DB9D852D-5D75-4A9F-9B85-BB6B6986E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18"/>
                <a:ext cx="2370" cy="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39" name="Rectangle 2008">
                <a:extLst>
                  <a:ext uri="{FF2B5EF4-FFF2-40B4-BE49-F238E27FC236}">
                    <a16:creationId xmlns:a16="http://schemas.microsoft.com/office/drawing/2014/main" id="{487A7F0E-7DFA-49AB-BFE8-E5A739188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25"/>
                <a:ext cx="2370" cy="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0" name="Rectangle 2009">
                <a:extLst>
                  <a:ext uri="{FF2B5EF4-FFF2-40B4-BE49-F238E27FC236}">
                    <a16:creationId xmlns:a16="http://schemas.microsoft.com/office/drawing/2014/main" id="{DAE4066E-9E07-4A8F-BE6C-439131B1E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32"/>
                <a:ext cx="2370" cy="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1" name="Rectangle 2010">
                <a:extLst>
                  <a:ext uri="{FF2B5EF4-FFF2-40B4-BE49-F238E27FC236}">
                    <a16:creationId xmlns:a16="http://schemas.microsoft.com/office/drawing/2014/main" id="{3B69EDE5-D3A4-46DC-A696-2EAD0E902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39"/>
                <a:ext cx="2370" cy="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2" name="Rectangle 2011">
                <a:extLst>
                  <a:ext uri="{FF2B5EF4-FFF2-40B4-BE49-F238E27FC236}">
                    <a16:creationId xmlns:a16="http://schemas.microsoft.com/office/drawing/2014/main" id="{8E7A6BF7-729C-40B0-A47D-25291F0FC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46"/>
                <a:ext cx="2370" cy="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3" name="Rectangle 2012">
                <a:extLst>
                  <a:ext uri="{FF2B5EF4-FFF2-40B4-BE49-F238E27FC236}">
                    <a16:creationId xmlns:a16="http://schemas.microsoft.com/office/drawing/2014/main" id="{9DDE3536-C60F-4750-B181-AA045B481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53"/>
                <a:ext cx="2370" cy="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4" name="Rectangle 2013">
                <a:extLst>
                  <a:ext uri="{FF2B5EF4-FFF2-40B4-BE49-F238E27FC236}">
                    <a16:creationId xmlns:a16="http://schemas.microsoft.com/office/drawing/2014/main" id="{3D624F2A-EB74-4A34-98A6-E4F0D751A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61"/>
                <a:ext cx="2370" cy="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4545" name="Rectangle 2014">
                <a:extLst>
                  <a:ext uri="{FF2B5EF4-FFF2-40B4-BE49-F238E27FC236}">
                    <a16:creationId xmlns:a16="http://schemas.microsoft.com/office/drawing/2014/main" id="{0AC04117-9CD6-4501-9B88-4818D6366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5" y="3968"/>
                <a:ext cx="2370" cy="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4304" name="Rectangle 2015">
              <a:extLst>
                <a:ext uri="{FF2B5EF4-FFF2-40B4-BE49-F238E27FC236}">
                  <a16:creationId xmlns:a16="http://schemas.microsoft.com/office/drawing/2014/main" id="{0120FE80-BAAA-41E7-A159-469486FE7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975"/>
              <a:ext cx="2370" cy="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05" name="Rectangle 2016">
              <a:extLst>
                <a:ext uri="{FF2B5EF4-FFF2-40B4-BE49-F238E27FC236}">
                  <a16:creationId xmlns:a16="http://schemas.microsoft.com/office/drawing/2014/main" id="{BCEE561D-D8D5-4217-868A-88A8BDFFB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982"/>
              <a:ext cx="2370" cy="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06" name="Rectangle 2017">
              <a:extLst>
                <a:ext uri="{FF2B5EF4-FFF2-40B4-BE49-F238E27FC236}">
                  <a16:creationId xmlns:a16="http://schemas.microsoft.com/office/drawing/2014/main" id="{D2C17A1E-843F-4A72-9E15-056A0E0B7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989"/>
              <a:ext cx="2370" cy="7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07" name="Rectangle 2018">
              <a:extLst>
                <a:ext uri="{FF2B5EF4-FFF2-40B4-BE49-F238E27FC236}">
                  <a16:creationId xmlns:a16="http://schemas.microsoft.com/office/drawing/2014/main" id="{33E053FD-D23A-49DA-83F5-EB37C783B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3996"/>
              <a:ext cx="2370" cy="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08" name="Rectangle 2019">
              <a:extLst>
                <a:ext uri="{FF2B5EF4-FFF2-40B4-BE49-F238E27FC236}">
                  <a16:creationId xmlns:a16="http://schemas.microsoft.com/office/drawing/2014/main" id="{2C9A4BCA-C24F-4B9C-9A7D-4EE6D5C79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03"/>
              <a:ext cx="2370" cy="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09" name="Rectangle 2020">
              <a:extLst>
                <a:ext uri="{FF2B5EF4-FFF2-40B4-BE49-F238E27FC236}">
                  <a16:creationId xmlns:a16="http://schemas.microsoft.com/office/drawing/2014/main" id="{4DDC61F3-BF1E-48C2-8634-8219FD93E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10"/>
              <a:ext cx="2370" cy="7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0" name="Rectangle 2021">
              <a:extLst>
                <a:ext uri="{FF2B5EF4-FFF2-40B4-BE49-F238E27FC236}">
                  <a16:creationId xmlns:a16="http://schemas.microsoft.com/office/drawing/2014/main" id="{00B4332B-DEEE-45B3-A18D-8270524D3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17"/>
              <a:ext cx="2370" cy="7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1" name="Rectangle 2022">
              <a:extLst>
                <a:ext uri="{FF2B5EF4-FFF2-40B4-BE49-F238E27FC236}">
                  <a16:creationId xmlns:a16="http://schemas.microsoft.com/office/drawing/2014/main" id="{6839C93A-030A-4E5B-8239-8C5DF6182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24"/>
              <a:ext cx="2370" cy="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2" name="Rectangle 2023">
              <a:extLst>
                <a:ext uri="{FF2B5EF4-FFF2-40B4-BE49-F238E27FC236}">
                  <a16:creationId xmlns:a16="http://schemas.microsoft.com/office/drawing/2014/main" id="{7F7791A9-6757-4020-987A-F4274713C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31"/>
              <a:ext cx="2370" cy="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3" name="Rectangle 2024">
              <a:extLst>
                <a:ext uri="{FF2B5EF4-FFF2-40B4-BE49-F238E27FC236}">
                  <a16:creationId xmlns:a16="http://schemas.microsoft.com/office/drawing/2014/main" id="{C2492226-6FF3-4E32-8404-E341E5416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38"/>
              <a:ext cx="2370" cy="7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4" name="Rectangle 2025">
              <a:extLst>
                <a:ext uri="{FF2B5EF4-FFF2-40B4-BE49-F238E27FC236}">
                  <a16:creationId xmlns:a16="http://schemas.microsoft.com/office/drawing/2014/main" id="{BC5DF39E-4F84-4E73-9358-807DC6CB5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45"/>
              <a:ext cx="2370" cy="8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5" name="Rectangle 2026">
              <a:extLst>
                <a:ext uri="{FF2B5EF4-FFF2-40B4-BE49-F238E27FC236}">
                  <a16:creationId xmlns:a16="http://schemas.microsoft.com/office/drawing/2014/main" id="{0D770F3E-FAFE-4ADD-AB33-4C3A9EE63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53"/>
              <a:ext cx="2370" cy="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6" name="Rectangle 2027">
              <a:extLst>
                <a:ext uri="{FF2B5EF4-FFF2-40B4-BE49-F238E27FC236}">
                  <a16:creationId xmlns:a16="http://schemas.microsoft.com/office/drawing/2014/main" id="{0322A64B-460A-4A42-A6AE-1C34520C3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60"/>
              <a:ext cx="2370" cy="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7" name="Rectangle 2028">
              <a:extLst>
                <a:ext uri="{FF2B5EF4-FFF2-40B4-BE49-F238E27FC236}">
                  <a16:creationId xmlns:a16="http://schemas.microsoft.com/office/drawing/2014/main" id="{B4C7F88F-3C1C-4FD9-81C1-D5794E780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67"/>
              <a:ext cx="2370" cy="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8" name="Rectangle 2029">
              <a:extLst>
                <a:ext uri="{FF2B5EF4-FFF2-40B4-BE49-F238E27FC236}">
                  <a16:creationId xmlns:a16="http://schemas.microsoft.com/office/drawing/2014/main" id="{31A8EEC8-6DDC-40DE-BBB8-F746EA4D36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74"/>
              <a:ext cx="2370" cy="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19" name="Rectangle 2030">
              <a:extLst>
                <a:ext uri="{FF2B5EF4-FFF2-40B4-BE49-F238E27FC236}">
                  <a16:creationId xmlns:a16="http://schemas.microsoft.com/office/drawing/2014/main" id="{AA29EB10-018A-4081-B7A5-C0587454C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4081"/>
              <a:ext cx="2370" cy="4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4320" name="Rectangle 2031">
              <a:extLst>
                <a:ext uri="{FF2B5EF4-FFF2-40B4-BE49-F238E27FC236}">
                  <a16:creationId xmlns:a16="http://schemas.microsoft.com/office/drawing/2014/main" id="{C9EAB44C-29E1-48DC-B4BF-F3E0703AC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684"/>
              <a:ext cx="1364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DESCRIPCIÓN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1" name="Rectangle 2032">
              <a:extLst>
                <a:ext uri="{FF2B5EF4-FFF2-40B4-BE49-F238E27FC236}">
                  <a16:creationId xmlns:a16="http://schemas.microsoft.com/office/drawing/2014/main" id="{915194F2-EFCB-4724-AFC3-E81C339E2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2" y="684"/>
              <a:ext cx="905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NÚMERO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2" name="Rectangle 2033">
              <a:extLst>
                <a:ext uri="{FF2B5EF4-FFF2-40B4-BE49-F238E27FC236}">
                  <a16:creationId xmlns:a16="http://schemas.microsoft.com/office/drawing/2014/main" id="{EF81D38E-A389-459F-AD7C-598DC5C98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898"/>
              <a:ext cx="19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6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3" name="Rectangle 2034">
              <a:extLst>
                <a:ext uri="{FF2B5EF4-FFF2-40B4-BE49-F238E27FC236}">
                  <a16:creationId xmlns:a16="http://schemas.microsoft.com/office/drawing/2014/main" id="{341A9A1C-E3C3-4111-82ED-5F5A9C5B9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6" y="1111"/>
              <a:ext cx="168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Bien, Bien Liviano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4" name="Rectangle 2035">
              <a:extLst>
                <a:ext uri="{FF2B5EF4-FFF2-40B4-BE49-F238E27FC236}">
                  <a16:creationId xmlns:a16="http://schemas.microsoft.com/office/drawing/2014/main" id="{12EC9409-9BD2-4957-8BC4-AD30294F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111"/>
              <a:ext cx="19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7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5" name="Rectangle 2036">
              <a:extLst>
                <a:ext uri="{FF2B5EF4-FFF2-40B4-BE49-F238E27FC236}">
                  <a16:creationId xmlns:a16="http://schemas.microsoft.com/office/drawing/2014/main" id="{A128C684-3DFA-4EE7-ABF9-F83A36243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324"/>
              <a:ext cx="19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8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6" name="Rectangle 2037">
              <a:extLst>
                <a:ext uri="{FF2B5EF4-FFF2-40B4-BE49-F238E27FC236}">
                  <a16:creationId xmlns:a16="http://schemas.microsoft.com/office/drawing/2014/main" id="{F78D584B-2376-4B37-859E-C16E11DAF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" y="1536"/>
              <a:ext cx="1181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Bien Liviano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7" name="Rectangle 2038">
              <a:extLst>
                <a:ext uri="{FF2B5EF4-FFF2-40B4-BE49-F238E27FC236}">
                  <a16:creationId xmlns:a16="http://schemas.microsoft.com/office/drawing/2014/main" id="{C1383E5A-DF1D-4381-B6BB-BAA0D541C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0" y="1536"/>
              <a:ext cx="19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9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8" name="Rectangle 2039">
              <a:extLst>
                <a:ext uri="{FF2B5EF4-FFF2-40B4-BE49-F238E27FC236}">
                  <a16:creationId xmlns:a16="http://schemas.microsoft.com/office/drawing/2014/main" id="{7150B671-5059-4F02-84F5-D182A6439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1749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29" name="Rectangle 2040">
              <a:extLst>
                <a:ext uri="{FF2B5EF4-FFF2-40B4-BE49-F238E27FC236}">
                  <a16:creationId xmlns:a16="http://schemas.microsoft.com/office/drawing/2014/main" id="{C93C06AF-B9E7-4377-B6E3-1451B8C4D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" y="1961"/>
              <a:ext cx="1559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Bastante Liviano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0" name="Rectangle 2041">
              <a:extLst>
                <a:ext uri="{FF2B5EF4-FFF2-40B4-BE49-F238E27FC236}">
                  <a16:creationId xmlns:a16="http://schemas.microsoft.com/office/drawing/2014/main" id="{E3B27210-80AD-4393-A823-3A3FE688B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1961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11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1" name="Rectangle 2042">
              <a:extLst>
                <a:ext uri="{FF2B5EF4-FFF2-40B4-BE49-F238E27FC236}">
                  <a16:creationId xmlns:a16="http://schemas.microsoft.com/office/drawing/2014/main" id="{27D5805D-0391-436C-AFA0-925428C36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173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12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2" name="Rectangle 2043">
              <a:extLst>
                <a:ext uri="{FF2B5EF4-FFF2-40B4-BE49-F238E27FC236}">
                  <a16:creationId xmlns:a16="http://schemas.microsoft.com/office/drawing/2014/main" id="{6BBFF505-32B9-4B19-AA73-9E324994E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385"/>
              <a:ext cx="1109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Algo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3" name="Rectangle 2044">
              <a:extLst>
                <a:ext uri="{FF2B5EF4-FFF2-40B4-BE49-F238E27FC236}">
                  <a16:creationId xmlns:a16="http://schemas.microsoft.com/office/drawing/2014/main" id="{A3468D62-D0C5-4B45-B674-D1A24DF79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385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13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4" name="Rectangle 2045">
              <a:extLst>
                <a:ext uri="{FF2B5EF4-FFF2-40B4-BE49-F238E27FC236}">
                  <a16:creationId xmlns:a16="http://schemas.microsoft.com/office/drawing/2014/main" id="{B71A4F9A-98D2-455B-9567-EF062C39B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598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14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5" name="Rectangle 2046">
              <a:extLst>
                <a:ext uri="{FF2B5EF4-FFF2-40B4-BE49-F238E27FC236}">
                  <a16:creationId xmlns:a16="http://schemas.microsoft.com/office/drawing/2014/main" id="{436848D9-6F26-429D-9057-630E2F037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" y="2812"/>
              <a:ext cx="65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6" name="Rectangle 2047">
              <a:extLst>
                <a:ext uri="{FF2B5EF4-FFF2-40B4-BE49-F238E27FC236}">
                  <a16:creationId xmlns:a16="http://schemas.microsoft.com/office/drawing/2014/main" id="{696CDA4D-1A3B-4405-9938-29B88EFE9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2812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15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7" name="Rectangle 2048">
              <a:extLst>
                <a:ext uri="{FF2B5EF4-FFF2-40B4-BE49-F238E27FC236}">
                  <a16:creationId xmlns:a16="http://schemas.microsoft.com/office/drawing/2014/main" id="{E68867A8-84DC-4B1B-9ED7-9A8887BA7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024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16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8" name="Rectangle 2049">
              <a:extLst>
                <a:ext uri="{FF2B5EF4-FFF2-40B4-BE49-F238E27FC236}">
                  <a16:creationId xmlns:a16="http://schemas.microsoft.com/office/drawing/2014/main" id="{A0063938-4D53-4B3D-8A03-0869821D9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1" y="3238"/>
              <a:ext cx="1099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Bien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39" name="Rectangle 2050">
              <a:extLst>
                <a:ext uri="{FF2B5EF4-FFF2-40B4-BE49-F238E27FC236}">
                  <a16:creationId xmlns:a16="http://schemas.microsoft.com/office/drawing/2014/main" id="{45247A9E-881C-48A4-8E44-90E3831EE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238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17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40" name="Rectangle 2051">
              <a:extLst>
                <a:ext uri="{FF2B5EF4-FFF2-40B4-BE49-F238E27FC236}">
                  <a16:creationId xmlns:a16="http://schemas.microsoft.com/office/drawing/2014/main" id="{9F50F05D-B8AC-448F-8054-D36553BE7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452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18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41" name="Rectangle 2052">
              <a:extLst>
                <a:ext uri="{FF2B5EF4-FFF2-40B4-BE49-F238E27FC236}">
                  <a16:creationId xmlns:a16="http://schemas.microsoft.com/office/drawing/2014/main" id="{6D4877B7-A828-4CF8-83E3-11788104B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6" y="3665"/>
              <a:ext cx="1600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Bien, Bien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42" name="Rectangle 2053">
              <a:extLst>
                <a:ext uri="{FF2B5EF4-FFF2-40B4-BE49-F238E27FC236}">
                  <a16:creationId xmlns:a16="http://schemas.microsoft.com/office/drawing/2014/main" id="{958887DF-64B2-4A10-8808-8BD2EA3D1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665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19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43" name="Rectangle 2054">
              <a:extLst>
                <a:ext uri="{FF2B5EF4-FFF2-40B4-BE49-F238E27FC236}">
                  <a16:creationId xmlns:a16="http://schemas.microsoft.com/office/drawing/2014/main" id="{BAD32E70-1BCD-4352-B1B7-4EE8956AE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0" y="3879"/>
              <a:ext cx="29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200">
                  <a:solidFill>
                    <a:srgbClr val="FFFFFF"/>
                  </a:solidFill>
                  <a:latin typeface="Arial" panose="020B0604020202020204" pitchFamily="34" charset="0"/>
                </a:rPr>
                <a:t>20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4344" name="Line 2055">
              <a:extLst>
                <a:ext uri="{FF2B5EF4-FFF2-40B4-BE49-F238E27FC236}">
                  <a16:creationId xmlns:a16="http://schemas.microsoft.com/office/drawing/2014/main" id="{1F408745-E7EE-436F-902A-9BF1755FB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8" y="890"/>
              <a:ext cx="5247" cy="1"/>
            </a:xfrm>
            <a:prstGeom prst="line">
              <a:avLst/>
            </a:prstGeom>
            <a:noFill/>
            <a:ln w="714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45" name="Line 2056">
              <a:extLst>
                <a:ext uri="{FF2B5EF4-FFF2-40B4-BE49-F238E27FC236}">
                  <a16:creationId xmlns:a16="http://schemas.microsoft.com/office/drawing/2014/main" id="{8EA83131-4220-4216-AC73-173BF82579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55" y="676"/>
              <a:ext cx="1" cy="3410"/>
            </a:xfrm>
            <a:prstGeom prst="line">
              <a:avLst/>
            </a:prstGeom>
            <a:noFill/>
            <a:ln w="714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54276" name="Picture 2057" descr="CamCord1">
            <a:extLst>
              <a:ext uri="{FF2B5EF4-FFF2-40B4-BE49-F238E27FC236}">
                <a16:creationId xmlns:a16="http://schemas.microsoft.com/office/drawing/2014/main" id="{25345E5B-65EA-4D49-8486-5F05E0A793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77" name="Picture 2058" descr="35mmCamera1">
            <a:extLst>
              <a:ext uri="{FF2B5EF4-FFF2-40B4-BE49-F238E27FC236}">
                <a16:creationId xmlns:a16="http://schemas.microsoft.com/office/drawing/2014/main" id="{13F9253F-CE0F-4FB5-A851-497F7913C5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278" name="AutoShape 205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0A80FA5-A0B1-4B91-B829-264148F44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79" name="AutoShape 206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EF90A72F-363D-4A03-B06E-663630D63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80" name="AutoShape 206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9941925B-46B1-425D-B9BB-7DBA43504B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81" name="AutoShape 206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E40B0B50-EB89-4709-A03D-6BD147155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82" name="AutoShape 206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E47ECDF-C559-4A5B-BFEB-F7BD68DF0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83" name="AutoShape 206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FDC47887-C5DD-48FF-A775-D248E9F4D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84" name="AutoShape 206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E3B649D-2729-4282-9939-A3CDDDA362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4285" name="AutoShape 2066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E979B2AA-E1A4-4C5F-B302-E41066B21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14547" name="AutoShape 2067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204FBAB-CA3F-4DA6-9A0B-06899E542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14548" name="Text Box 2068">
            <a:extLst>
              <a:ext uri="{FF2B5EF4-FFF2-40B4-BE49-F238E27FC236}">
                <a16:creationId xmlns:a16="http://schemas.microsoft.com/office/drawing/2014/main" id="{48382E28-8D15-46FA-BCB4-A8783BB14C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14549" name="AutoShape 206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EAECAAA-508B-47E1-8AC6-E90A687790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14550" name="AutoShape 207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352B8E5-FF34-4701-B9C5-7C3E63E6C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14551" name="AutoShape 207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17058FA-1DD0-4710-BF21-E16E2D4F7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14552" name="AutoShape 207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CA03350-DAFF-4897-AFC0-5FA2606BD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14553" name="AutoShape 207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62ACB73-ACE1-46F9-8D82-A2490BFC9D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Rectangle 2">
            <a:extLst>
              <a:ext uri="{FF2B5EF4-FFF2-40B4-BE49-F238E27FC236}">
                <a16:creationId xmlns:a16="http://schemas.microsoft.com/office/drawing/2014/main" id="{0CD3F3BE-5F69-432E-A2DC-BF7BF6BCB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28600"/>
            <a:ext cx="8763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en-US" sz="2600">
                <a:solidFill>
                  <a:srgbClr val="FFFF00"/>
                </a:solidFill>
              </a:rPr>
              <a:t>ESCALA DE BORG</a:t>
            </a:r>
            <a:br>
              <a:rPr lang="en-US" altLang="en-US" sz="2600">
                <a:solidFill>
                  <a:srgbClr val="FFFF00"/>
                </a:solidFill>
              </a:rPr>
            </a:br>
            <a:r>
              <a:rPr lang="en-US" altLang="en-US" sz="2600">
                <a:solidFill>
                  <a:srgbClr val="FFFF00"/>
                </a:solidFill>
              </a:rPr>
              <a:t>ESCALA DE LA PERCEPCIÓN DEL ESFUERZO (RPE)</a:t>
            </a:r>
            <a:endParaRPr lang="en-029" altLang="en-US" sz="2600">
              <a:solidFill>
                <a:srgbClr val="FFFF00"/>
              </a:solidFill>
            </a:endParaRPr>
          </a:p>
        </p:txBody>
      </p:sp>
      <p:grpSp>
        <p:nvGrpSpPr>
          <p:cNvPr id="57347" name="Group 3">
            <a:extLst>
              <a:ext uri="{FF2B5EF4-FFF2-40B4-BE49-F238E27FC236}">
                <a16:creationId xmlns:a16="http://schemas.microsoft.com/office/drawing/2014/main" id="{2C5C0CBE-0E27-4C17-BDA5-51A7647E474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4800" y="1600200"/>
            <a:ext cx="8458200" cy="4984750"/>
            <a:chOff x="192" y="1008"/>
            <a:chExt cx="5328" cy="3140"/>
          </a:xfrm>
        </p:grpSpPr>
        <p:sp>
          <p:nvSpPr>
            <p:cNvPr id="57365" name="AutoShape 4">
              <a:extLst>
                <a:ext uri="{FF2B5EF4-FFF2-40B4-BE49-F238E27FC236}">
                  <a16:creationId xmlns:a16="http://schemas.microsoft.com/office/drawing/2014/main" id="{335D9487-5C72-491E-BFEE-4F12ADAACC7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92" y="1008"/>
              <a:ext cx="5328" cy="31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57366" name="Group 5">
              <a:extLst>
                <a:ext uri="{FF2B5EF4-FFF2-40B4-BE49-F238E27FC236}">
                  <a16:creationId xmlns:a16="http://schemas.microsoft.com/office/drawing/2014/main" id="{6DA1030F-E4EF-44C9-87CF-8483B4CA65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1047"/>
              <a:ext cx="5238" cy="627"/>
              <a:chOff x="239" y="1047"/>
              <a:chExt cx="5238" cy="627"/>
            </a:xfrm>
          </p:grpSpPr>
          <p:sp>
            <p:nvSpPr>
              <p:cNvPr id="59227" name="Rectangle 6">
                <a:extLst>
                  <a:ext uri="{FF2B5EF4-FFF2-40B4-BE49-F238E27FC236}">
                    <a16:creationId xmlns:a16="http://schemas.microsoft.com/office/drawing/2014/main" id="{A3260E97-FECE-4943-A856-04A7DB76E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47"/>
                <a:ext cx="2872" cy="1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8" name="Rectangle 7">
                <a:extLst>
                  <a:ext uri="{FF2B5EF4-FFF2-40B4-BE49-F238E27FC236}">
                    <a16:creationId xmlns:a16="http://schemas.microsoft.com/office/drawing/2014/main" id="{BD44B0FD-CBCA-4F1B-98E4-200BE2E14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62"/>
                <a:ext cx="2872" cy="14"/>
              </a:xfrm>
              <a:prstGeom prst="rect">
                <a:avLst/>
              </a:prstGeom>
              <a:solidFill>
                <a:srgbClr val="037E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9" name="Rectangle 8">
                <a:extLst>
                  <a:ext uri="{FF2B5EF4-FFF2-40B4-BE49-F238E27FC236}">
                    <a16:creationId xmlns:a16="http://schemas.microsoft.com/office/drawing/2014/main" id="{DA66AAE3-B722-48F5-A25E-EC394968B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76"/>
                <a:ext cx="2872" cy="15"/>
              </a:xfrm>
              <a:prstGeom prst="rect">
                <a:avLst/>
              </a:prstGeom>
              <a:solidFill>
                <a:srgbClr val="087C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0" name="Rectangle 9">
                <a:extLst>
                  <a:ext uri="{FF2B5EF4-FFF2-40B4-BE49-F238E27FC236}">
                    <a16:creationId xmlns:a16="http://schemas.microsoft.com/office/drawing/2014/main" id="{01504F7A-DE7D-4A11-837D-B99B0116B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91"/>
                <a:ext cx="2872" cy="15"/>
              </a:xfrm>
              <a:prstGeom prst="rect">
                <a:avLst/>
              </a:prstGeom>
              <a:solidFill>
                <a:srgbClr val="0B7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1" name="Rectangle 10">
                <a:extLst>
                  <a:ext uri="{FF2B5EF4-FFF2-40B4-BE49-F238E27FC236}">
                    <a16:creationId xmlns:a16="http://schemas.microsoft.com/office/drawing/2014/main" id="{6E4A51D8-2FF6-44C4-A781-2EC7F0153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06"/>
                <a:ext cx="2872" cy="15"/>
              </a:xfrm>
              <a:prstGeom prst="rect">
                <a:avLst/>
              </a:prstGeom>
              <a:solidFill>
                <a:srgbClr val="0F7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2" name="Rectangle 11">
                <a:extLst>
                  <a:ext uri="{FF2B5EF4-FFF2-40B4-BE49-F238E27FC236}">
                    <a16:creationId xmlns:a16="http://schemas.microsoft.com/office/drawing/2014/main" id="{2251CE58-CAE1-4C91-BD59-AE45E3AD6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21"/>
                <a:ext cx="2872" cy="15"/>
              </a:xfrm>
              <a:prstGeom prst="rect">
                <a:avLst/>
              </a:prstGeom>
              <a:solidFill>
                <a:srgbClr val="137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3" name="Rectangle 12">
                <a:extLst>
                  <a:ext uri="{FF2B5EF4-FFF2-40B4-BE49-F238E27FC236}">
                    <a16:creationId xmlns:a16="http://schemas.microsoft.com/office/drawing/2014/main" id="{752548A0-147E-4248-BDA0-BAD290F63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36"/>
                <a:ext cx="2872" cy="15"/>
              </a:xfrm>
              <a:prstGeom prst="rect">
                <a:avLst/>
              </a:prstGeom>
              <a:solidFill>
                <a:srgbClr val="177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4" name="Rectangle 13">
                <a:extLst>
                  <a:ext uri="{FF2B5EF4-FFF2-40B4-BE49-F238E27FC236}">
                    <a16:creationId xmlns:a16="http://schemas.microsoft.com/office/drawing/2014/main" id="{E1532A1D-4B06-4FE3-9C4E-813F48FAC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51"/>
                <a:ext cx="2872" cy="15"/>
              </a:xfrm>
              <a:prstGeom prst="rect">
                <a:avLst/>
              </a:prstGeom>
              <a:solidFill>
                <a:srgbClr val="1A7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5" name="Rectangle 14">
                <a:extLst>
                  <a:ext uri="{FF2B5EF4-FFF2-40B4-BE49-F238E27FC236}">
                    <a16:creationId xmlns:a16="http://schemas.microsoft.com/office/drawing/2014/main" id="{DF316881-7147-49FF-BAC1-85A5D2E2A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66"/>
                <a:ext cx="2872" cy="14"/>
              </a:xfrm>
              <a:prstGeom prst="rect">
                <a:avLst/>
              </a:prstGeom>
              <a:solidFill>
                <a:srgbClr val="1D6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6" name="Rectangle 15">
                <a:extLst>
                  <a:ext uri="{FF2B5EF4-FFF2-40B4-BE49-F238E27FC236}">
                    <a16:creationId xmlns:a16="http://schemas.microsoft.com/office/drawing/2014/main" id="{0A0E824B-0F19-488A-AE32-BC044BFC8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80"/>
                <a:ext cx="2872" cy="15"/>
              </a:xfrm>
              <a:prstGeom prst="rect">
                <a:avLst/>
              </a:prstGeom>
              <a:solidFill>
                <a:srgbClr val="206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7" name="Rectangle 16">
                <a:extLst>
                  <a:ext uri="{FF2B5EF4-FFF2-40B4-BE49-F238E27FC236}">
                    <a16:creationId xmlns:a16="http://schemas.microsoft.com/office/drawing/2014/main" id="{864FF330-CB03-469D-9AE8-919BF135C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95"/>
                <a:ext cx="2872" cy="15"/>
              </a:xfrm>
              <a:prstGeom prst="rect">
                <a:avLst/>
              </a:prstGeom>
              <a:solidFill>
                <a:srgbClr val="236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8" name="Rectangle 17">
                <a:extLst>
                  <a:ext uri="{FF2B5EF4-FFF2-40B4-BE49-F238E27FC236}">
                    <a16:creationId xmlns:a16="http://schemas.microsoft.com/office/drawing/2014/main" id="{43A2F36A-0305-4DE9-AF9E-1AB404CAB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10"/>
                <a:ext cx="2872" cy="15"/>
              </a:xfrm>
              <a:prstGeom prst="rect">
                <a:avLst/>
              </a:prstGeom>
              <a:solidFill>
                <a:srgbClr val="266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39" name="Rectangle 18">
                <a:extLst>
                  <a:ext uri="{FF2B5EF4-FFF2-40B4-BE49-F238E27FC236}">
                    <a16:creationId xmlns:a16="http://schemas.microsoft.com/office/drawing/2014/main" id="{F3E9826B-4523-4814-9606-5A15AFAF7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25"/>
                <a:ext cx="2872" cy="15"/>
              </a:xfrm>
              <a:prstGeom prst="rect">
                <a:avLst/>
              </a:prstGeom>
              <a:solidFill>
                <a:srgbClr val="296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0" name="Rectangle 19">
                <a:extLst>
                  <a:ext uri="{FF2B5EF4-FFF2-40B4-BE49-F238E27FC236}">
                    <a16:creationId xmlns:a16="http://schemas.microsoft.com/office/drawing/2014/main" id="{6B3C8873-61E2-4E61-BE5C-810D2C022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40"/>
                <a:ext cx="2872" cy="15"/>
              </a:xfrm>
              <a:prstGeom prst="rect">
                <a:avLst/>
              </a:prstGeom>
              <a:solidFill>
                <a:srgbClr val="2B6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1" name="Rectangle 20">
                <a:extLst>
                  <a:ext uri="{FF2B5EF4-FFF2-40B4-BE49-F238E27FC236}">
                    <a16:creationId xmlns:a16="http://schemas.microsoft.com/office/drawing/2014/main" id="{C0BBC9F9-A424-4B46-B286-290D9CFDC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55"/>
                <a:ext cx="2872" cy="15"/>
              </a:xfrm>
              <a:prstGeom prst="rect">
                <a:avLst/>
              </a:prstGeom>
              <a:solidFill>
                <a:srgbClr val="2E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2" name="Rectangle 21">
                <a:extLst>
                  <a:ext uri="{FF2B5EF4-FFF2-40B4-BE49-F238E27FC236}">
                    <a16:creationId xmlns:a16="http://schemas.microsoft.com/office/drawing/2014/main" id="{95F8EC51-49F7-4267-B2D9-E81B7EF4E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70"/>
                <a:ext cx="2872" cy="14"/>
              </a:xfrm>
              <a:prstGeom prst="rect">
                <a:avLst/>
              </a:prstGeom>
              <a:solidFill>
                <a:srgbClr val="2F6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3" name="Rectangle 22">
                <a:extLst>
                  <a:ext uri="{FF2B5EF4-FFF2-40B4-BE49-F238E27FC236}">
                    <a16:creationId xmlns:a16="http://schemas.microsoft.com/office/drawing/2014/main" id="{97D5609B-53B6-4349-A409-1B472CC2D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84"/>
                <a:ext cx="2872" cy="15"/>
              </a:xfrm>
              <a:prstGeom prst="rect">
                <a:avLst/>
              </a:prstGeom>
              <a:solidFill>
                <a:srgbClr val="325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4" name="Rectangle 23">
                <a:extLst>
                  <a:ext uri="{FF2B5EF4-FFF2-40B4-BE49-F238E27FC236}">
                    <a16:creationId xmlns:a16="http://schemas.microsoft.com/office/drawing/2014/main" id="{5F30B8B1-91C0-41AA-BB9E-C76CCB351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99"/>
                <a:ext cx="2872" cy="15"/>
              </a:xfrm>
              <a:prstGeom prst="rect">
                <a:avLst/>
              </a:prstGeom>
              <a:solidFill>
                <a:srgbClr val="3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5" name="Rectangle 24">
                <a:extLst>
                  <a:ext uri="{FF2B5EF4-FFF2-40B4-BE49-F238E27FC236}">
                    <a16:creationId xmlns:a16="http://schemas.microsoft.com/office/drawing/2014/main" id="{B8FA4C7E-3F1D-41F5-82D3-E7CE3F9D6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14"/>
                <a:ext cx="2872" cy="14"/>
              </a:xfrm>
              <a:prstGeom prst="rect">
                <a:avLst/>
              </a:prstGeom>
              <a:solidFill>
                <a:srgbClr val="365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6" name="Rectangle 25">
                <a:extLst>
                  <a:ext uri="{FF2B5EF4-FFF2-40B4-BE49-F238E27FC236}">
                    <a16:creationId xmlns:a16="http://schemas.microsoft.com/office/drawing/2014/main" id="{3583E2EF-1C52-4086-B3EB-8AA626D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28"/>
                <a:ext cx="2872" cy="16"/>
              </a:xfrm>
              <a:prstGeom prst="rect">
                <a:avLst/>
              </a:prstGeom>
              <a:solidFill>
                <a:srgbClr val="375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7" name="Rectangle 26">
                <a:extLst>
                  <a:ext uri="{FF2B5EF4-FFF2-40B4-BE49-F238E27FC236}">
                    <a16:creationId xmlns:a16="http://schemas.microsoft.com/office/drawing/2014/main" id="{30ADFF74-DA00-4174-A9CD-5E220512E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44"/>
                <a:ext cx="2872" cy="14"/>
              </a:xfrm>
              <a:prstGeom prst="rect">
                <a:avLst/>
              </a:prstGeom>
              <a:solidFill>
                <a:srgbClr val="395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8" name="Rectangle 27">
                <a:extLst>
                  <a:ext uri="{FF2B5EF4-FFF2-40B4-BE49-F238E27FC236}">
                    <a16:creationId xmlns:a16="http://schemas.microsoft.com/office/drawing/2014/main" id="{54E08CF9-E1CF-48F1-90D0-081AA6437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58"/>
                <a:ext cx="2872" cy="15"/>
              </a:xfrm>
              <a:prstGeom prst="rect">
                <a:avLst/>
              </a:prstGeom>
              <a:solidFill>
                <a:srgbClr val="3A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49" name="Rectangle 28">
                <a:extLst>
                  <a:ext uri="{FF2B5EF4-FFF2-40B4-BE49-F238E27FC236}">
                    <a16:creationId xmlns:a16="http://schemas.microsoft.com/office/drawing/2014/main" id="{BB7AD043-CA33-429C-9D4D-15D21155F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73"/>
                <a:ext cx="2872" cy="15"/>
              </a:xfrm>
              <a:prstGeom prst="rect">
                <a:avLst/>
              </a:prstGeom>
              <a:solidFill>
                <a:srgbClr val="3C52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0" name="Rectangle 29">
                <a:extLst>
                  <a:ext uri="{FF2B5EF4-FFF2-40B4-BE49-F238E27FC236}">
                    <a16:creationId xmlns:a16="http://schemas.microsoft.com/office/drawing/2014/main" id="{A028541C-ABEF-406D-9955-891381287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88"/>
                <a:ext cx="2872" cy="15"/>
              </a:xfrm>
              <a:prstGeom prst="rect">
                <a:avLst/>
              </a:prstGeom>
              <a:solidFill>
                <a:srgbClr val="3C4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1" name="Rectangle 30">
                <a:extLst>
                  <a:ext uri="{FF2B5EF4-FFF2-40B4-BE49-F238E27FC236}">
                    <a16:creationId xmlns:a16="http://schemas.microsoft.com/office/drawing/2014/main" id="{7A3E89E7-2F64-42FB-AB6D-A4F733523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03"/>
                <a:ext cx="2872" cy="15"/>
              </a:xfrm>
              <a:prstGeom prst="rect">
                <a:avLst/>
              </a:prstGeom>
              <a:solidFill>
                <a:srgbClr val="3D4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2" name="Rectangle 31">
                <a:extLst>
                  <a:ext uri="{FF2B5EF4-FFF2-40B4-BE49-F238E27FC236}">
                    <a16:creationId xmlns:a16="http://schemas.microsoft.com/office/drawing/2014/main" id="{0F30644F-EFE6-45D4-9198-6665A66A8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18"/>
                <a:ext cx="2872" cy="14"/>
              </a:xfrm>
              <a:prstGeom prst="rect">
                <a:avLst/>
              </a:prstGeom>
              <a:solidFill>
                <a:srgbClr val="3E4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3" name="Rectangle 32">
                <a:extLst>
                  <a:ext uri="{FF2B5EF4-FFF2-40B4-BE49-F238E27FC236}">
                    <a16:creationId xmlns:a16="http://schemas.microsoft.com/office/drawing/2014/main" id="{CD2B3D6C-F901-4897-B7D8-EFD7CAE82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32"/>
                <a:ext cx="2872" cy="16"/>
              </a:xfrm>
              <a:prstGeom prst="rect">
                <a:avLst/>
              </a:prstGeom>
              <a:solidFill>
                <a:srgbClr val="3F4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4" name="Rectangle 33">
                <a:extLst>
                  <a:ext uri="{FF2B5EF4-FFF2-40B4-BE49-F238E27FC236}">
                    <a16:creationId xmlns:a16="http://schemas.microsoft.com/office/drawing/2014/main" id="{B64B2619-F5DA-4E3B-957B-7A92F592D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48"/>
                <a:ext cx="2872" cy="14"/>
              </a:xfrm>
              <a:prstGeom prst="rect">
                <a:avLst/>
              </a:prstGeom>
              <a:solidFill>
                <a:srgbClr val="3F4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5" name="Rectangle 34">
                <a:extLst>
                  <a:ext uri="{FF2B5EF4-FFF2-40B4-BE49-F238E27FC236}">
                    <a16:creationId xmlns:a16="http://schemas.microsoft.com/office/drawing/2014/main" id="{A863C1CB-588E-418C-A786-433B0911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62"/>
                <a:ext cx="2872" cy="15"/>
              </a:xfrm>
              <a:prstGeom prst="rect">
                <a:avLst/>
              </a:prstGeom>
              <a:solidFill>
                <a:srgbClr val="40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6" name="Rectangle 35">
                <a:extLst>
                  <a:ext uri="{FF2B5EF4-FFF2-40B4-BE49-F238E27FC236}">
                    <a16:creationId xmlns:a16="http://schemas.microsoft.com/office/drawing/2014/main" id="{E238FBE8-C6B4-4B41-A6BA-2FCDE3045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77"/>
                <a:ext cx="2872" cy="15"/>
              </a:xfrm>
              <a:prstGeom prst="rect">
                <a:avLst/>
              </a:prstGeom>
              <a:solidFill>
                <a:srgbClr val="404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7" name="Rectangle 36">
                <a:extLst>
                  <a:ext uri="{FF2B5EF4-FFF2-40B4-BE49-F238E27FC236}">
                    <a16:creationId xmlns:a16="http://schemas.microsoft.com/office/drawing/2014/main" id="{193EE2FE-12E8-4D65-9999-2535D17B9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92"/>
                <a:ext cx="2872" cy="8"/>
              </a:xfrm>
              <a:prstGeom prst="rect">
                <a:avLst/>
              </a:pr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8" name="Rectangle 37">
                <a:extLst>
                  <a:ext uri="{FF2B5EF4-FFF2-40B4-BE49-F238E27FC236}">
                    <a16:creationId xmlns:a16="http://schemas.microsoft.com/office/drawing/2014/main" id="{96AA974D-AA49-40C1-8A2E-B9BFD6614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54"/>
                <a:ext cx="2872" cy="44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59" name="Rectangle 38">
                <a:extLst>
                  <a:ext uri="{FF2B5EF4-FFF2-40B4-BE49-F238E27FC236}">
                    <a16:creationId xmlns:a16="http://schemas.microsoft.com/office/drawing/2014/main" id="{E5120A70-AFB0-4203-B215-76E375FE9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47"/>
                <a:ext cx="2872" cy="1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0" name="Rectangle 39">
                <a:extLst>
                  <a:ext uri="{FF2B5EF4-FFF2-40B4-BE49-F238E27FC236}">
                    <a16:creationId xmlns:a16="http://schemas.microsoft.com/office/drawing/2014/main" id="{7196C14D-7C58-4E4A-B5EC-1B13C83F0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62"/>
                <a:ext cx="2872" cy="14"/>
              </a:xfrm>
              <a:prstGeom prst="rect">
                <a:avLst/>
              </a:prstGeom>
              <a:solidFill>
                <a:srgbClr val="037E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1" name="Rectangle 40">
                <a:extLst>
                  <a:ext uri="{FF2B5EF4-FFF2-40B4-BE49-F238E27FC236}">
                    <a16:creationId xmlns:a16="http://schemas.microsoft.com/office/drawing/2014/main" id="{EF6D0B62-0FAC-4664-9543-86F0D34D9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76"/>
                <a:ext cx="2872" cy="15"/>
              </a:xfrm>
              <a:prstGeom prst="rect">
                <a:avLst/>
              </a:prstGeom>
              <a:solidFill>
                <a:srgbClr val="087C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2" name="Rectangle 41">
                <a:extLst>
                  <a:ext uri="{FF2B5EF4-FFF2-40B4-BE49-F238E27FC236}">
                    <a16:creationId xmlns:a16="http://schemas.microsoft.com/office/drawing/2014/main" id="{2F823164-F1D5-46C8-9FB2-A8A59ECEF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091"/>
                <a:ext cx="2872" cy="15"/>
              </a:xfrm>
              <a:prstGeom prst="rect">
                <a:avLst/>
              </a:prstGeom>
              <a:solidFill>
                <a:srgbClr val="0B7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3" name="Rectangle 42">
                <a:extLst>
                  <a:ext uri="{FF2B5EF4-FFF2-40B4-BE49-F238E27FC236}">
                    <a16:creationId xmlns:a16="http://schemas.microsoft.com/office/drawing/2014/main" id="{FAFB9FA5-861E-4F4C-975A-E65AE1B05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06"/>
                <a:ext cx="2872" cy="15"/>
              </a:xfrm>
              <a:prstGeom prst="rect">
                <a:avLst/>
              </a:prstGeom>
              <a:solidFill>
                <a:srgbClr val="0F7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4" name="Rectangle 43">
                <a:extLst>
                  <a:ext uri="{FF2B5EF4-FFF2-40B4-BE49-F238E27FC236}">
                    <a16:creationId xmlns:a16="http://schemas.microsoft.com/office/drawing/2014/main" id="{491460B8-DD97-402A-BC7B-B8EF625A7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21"/>
                <a:ext cx="2872" cy="15"/>
              </a:xfrm>
              <a:prstGeom prst="rect">
                <a:avLst/>
              </a:prstGeom>
              <a:solidFill>
                <a:srgbClr val="137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5" name="Rectangle 44">
                <a:extLst>
                  <a:ext uri="{FF2B5EF4-FFF2-40B4-BE49-F238E27FC236}">
                    <a16:creationId xmlns:a16="http://schemas.microsoft.com/office/drawing/2014/main" id="{1245C0A9-3633-4D12-A60D-84F7AC1AE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36"/>
                <a:ext cx="2872" cy="15"/>
              </a:xfrm>
              <a:prstGeom prst="rect">
                <a:avLst/>
              </a:prstGeom>
              <a:solidFill>
                <a:srgbClr val="177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6" name="Rectangle 45">
                <a:extLst>
                  <a:ext uri="{FF2B5EF4-FFF2-40B4-BE49-F238E27FC236}">
                    <a16:creationId xmlns:a16="http://schemas.microsoft.com/office/drawing/2014/main" id="{1095B820-0088-4064-9B99-BE71E0AE9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51"/>
                <a:ext cx="2872" cy="15"/>
              </a:xfrm>
              <a:prstGeom prst="rect">
                <a:avLst/>
              </a:prstGeom>
              <a:solidFill>
                <a:srgbClr val="1A7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7" name="Rectangle 46">
                <a:extLst>
                  <a:ext uri="{FF2B5EF4-FFF2-40B4-BE49-F238E27FC236}">
                    <a16:creationId xmlns:a16="http://schemas.microsoft.com/office/drawing/2014/main" id="{016F5995-2430-46F5-9A3C-B540EFFDD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66"/>
                <a:ext cx="2872" cy="14"/>
              </a:xfrm>
              <a:prstGeom prst="rect">
                <a:avLst/>
              </a:prstGeom>
              <a:solidFill>
                <a:srgbClr val="1D6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8" name="Rectangle 47">
                <a:extLst>
                  <a:ext uri="{FF2B5EF4-FFF2-40B4-BE49-F238E27FC236}">
                    <a16:creationId xmlns:a16="http://schemas.microsoft.com/office/drawing/2014/main" id="{45CCB684-01ED-4C7E-9A45-2F5C5452E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80"/>
                <a:ext cx="2872" cy="15"/>
              </a:xfrm>
              <a:prstGeom prst="rect">
                <a:avLst/>
              </a:prstGeom>
              <a:solidFill>
                <a:srgbClr val="206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69" name="Rectangle 48">
                <a:extLst>
                  <a:ext uri="{FF2B5EF4-FFF2-40B4-BE49-F238E27FC236}">
                    <a16:creationId xmlns:a16="http://schemas.microsoft.com/office/drawing/2014/main" id="{E4885E99-9FE1-4DAE-986E-F9F8D7663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195"/>
                <a:ext cx="2872" cy="15"/>
              </a:xfrm>
              <a:prstGeom prst="rect">
                <a:avLst/>
              </a:prstGeom>
              <a:solidFill>
                <a:srgbClr val="236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0" name="Rectangle 49">
                <a:extLst>
                  <a:ext uri="{FF2B5EF4-FFF2-40B4-BE49-F238E27FC236}">
                    <a16:creationId xmlns:a16="http://schemas.microsoft.com/office/drawing/2014/main" id="{78C65A3F-49D4-4DD5-949A-FDA0DC17D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10"/>
                <a:ext cx="2872" cy="15"/>
              </a:xfrm>
              <a:prstGeom prst="rect">
                <a:avLst/>
              </a:prstGeom>
              <a:solidFill>
                <a:srgbClr val="266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1" name="Rectangle 50">
                <a:extLst>
                  <a:ext uri="{FF2B5EF4-FFF2-40B4-BE49-F238E27FC236}">
                    <a16:creationId xmlns:a16="http://schemas.microsoft.com/office/drawing/2014/main" id="{A9A5A364-C560-433C-9C9C-0FB025405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25"/>
                <a:ext cx="2872" cy="15"/>
              </a:xfrm>
              <a:prstGeom prst="rect">
                <a:avLst/>
              </a:prstGeom>
              <a:solidFill>
                <a:srgbClr val="296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2" name="Rectangle 51">
                <a:extLst>
                  <a:ext uri="{FF2B5EF4-FFF2-40B4-BE49-F238E27FC236}">
                    <a16:creationId xmlns:a16="http://schemas.microsoft.com/office/drawing/2014/main" id="{B7122FF0-644C-4D37-B0C1-002FD84C9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40"/>
                <a:ext cx="2872" cy="15"/>
              </a:xfrm>
              <a:prstGeom prst="rect">
                <a:avLst/>
              </a:prstGeom>
              <a:solidFill>
                <a:srgbClr val="2B6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3" name="Rectangle 52">
                <a:extLst>
                  <a:ext uri="{FF2B5EF4-FFF2-40B4-BE49-F238E27FC236}">
                    <a16:creationId xmlns:a16="http://schemas.microsoft.com/office/drawing/2014/main" id="{42D538DF-2A59-4848-908F-5F619D3D0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55"/>
                <a:ext cx="2872" cy="15"/>
              </a:xfrm>
              <a:prstGeom prst="rect">
                <a:avLst/>
              </a:prstGeom>
              <a:solidFill>
                <a:srgbClr val="2E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4" name="Rectangle 53">
                <a:extLst>
                  <a:ext uri="{FF2B5EF4-FFF2-40B4-BE49-F238E27FC236}">
                    <a16:creationId xmlns:a16="http://schemas.microsoft.com/office/drawing/2014/main" id="{C3109CC3-65F8-4AA3-AD90-CC8F8199F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70"/>
                <a:ext cx="2872" cy="14"/>
              </a:xfrm>
              <a:prstGeom prst="rect">
                <a:avLst/>
              </a:prstGeom>
              <a:solidFill>
                <a:srgbClr val="2F6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5" name="Rectangle 54">
                <a:extLst>
                  <a:ext uri="{FF2B5EF4-FFF2-40B4-BE49-F238E27FC236}">
                    <a16:creationId xmlns:a16="http://schemas.microsoft.com/office/drawing/2014/main" id="{2164266E-558F-40C6-AF6C-01B48818E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84"/>
                <a:ext cx="2872" cy="15"/>
              </a:xfrm>
              <a:prstGeom prst="rect">
                <a:avLst/>
              </a:prstGeom>
              <a:solidFill>
                <a:srgbClr val="325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6" name="Rectangle 55">
                <a:extLst>
                  <a:ext uri="{FF2B5EF4-FFF2-40B4-BE49-F238E27FC236}">
                    <a16:creationId xmlns:a16="http://schemas.microsoft.com/office/drawing/2014/main" id="{B92F37A5-DF0F-4E5A-8DBA-EE4264090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299"/>
                <a:ext cx="2872" cy="15"/>
              </a:xfrm>
              <a:prstGeom prst="rect">
                <a:avLst/>
              </a:prstGeom>
              <a:solidFill>
                <a:srgbClr val="3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7" name="Rectangle 56">
                <a:extLst>
                  <a:ext uri="{FF2B5EF4-FFF2-40B4-BE49-F238E27FC236}">
                    <a16:creationId xmlns:a16="http://schemas.microsoft.com/office/drawing/2014/main" id="{AEFE3401-5B48-4F9D-B6F8-1561960CE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14"/>
                <a:ext cx="2872" cy="14"/>
              </a:xfrm>
              <a:prstGeom prst="rect">
                <a:avLst/>
              </a:prstGeom>
              <a:solidFill>
                <a:srgbClr val="365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8" name="Rectangle 57">
                <a:extLst>
                  <a:ext uri="{FF2B5EF4-FFF2-40B4-BE49-F238E27FC236}">
                    <a16:creationId xmlns:a16="http://schemas.microsoft.com/office/drawing/2014/main" id="{67333B63-BE61-4A1E-9C19-CF0DEEEB5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28"/>
                <a:ext cx="2872" cy="16"/>
              </a:xfrm>
              <a:prstGeom prst="rect">
                <a:avLst/>
              </a:prstGeom>
              <a:solidFill>
                <a:srgbClr val="375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79" name="Rectangle 58">
                <a:extLst>
                  <a:ext uri="{FF2B5EF4-FFF2-40B4-BE49-F238E27FC236}">
                    <a16:creationId xmlns:a16="http://schemas.microsoft.com/office/drawing/2014/main" id="{5BE7CC70-8F06-473F-B102-CAB0627CE0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44"/>
                <a:ext cx="2872" cy="14"/>
              </a:xfrm>
              <a:prstGeom prst="rect">
                <a:avLst/>
              </a:prstGeom>
              <a:solidFill>
                <a:srgbClr val="395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0" name="Rectangle 59">
                <a:extLst>
                  <a:ext uri="{FF2B5EF4-FFF2-40B4-BE49-F238E27FC236}">
                    <a16:creationId xmlns:a16="http://schemas.microsoft.com/office/drawing/2014/main" id="{8B5BD815-A385-4697-B6CA-D81598443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58"/>
                <a:ext cx="2872" cy="15"/>
              </a:xfrm>
              <a:prstGeom prst="rect">
                <a:avLst/>
              </a:prstGeom>
              <a:solidFill>
                <a:srgbClr val="3A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1" name="Rectangle 60">
                <a:extLst>
                  <a:ext uri="{FF2B5EF4-FFF2-40B4-BE49-F238E27FC236}">
                    <a16:creationId xmlns:a16="http://schemas.microsoft.com/office/drawing/2014/main" id="{4B2DE812-D427-444E-95E4-47B1BFA14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73"/>
                <a:ext cx="2872" cy="15"/>
              </a:xfrm>
              <a:prstGeom prst="rect">
                <a:avLst/>
              </a:prstGeom>
              <a:solidFill>
                <a:srgbClr val="3C52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2" name="Rectangle 61">
                <a:extLst>
                  <a:ext uri="{FF2B5EF4-FFF2-40B4-BE49-F238E27FC236}">
                    <a16:creationId xmlns:a16="http://schemas.microsoft.com/office/drawing/2014/main" id="{ECD3865F-FF8E-43C6-A08B-2CE7B5674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388"/>
                <a:ext cx="2872" cy="15"/>
              </a:xfrm>
              <a:prstGeom prst="rect">
                <a:avLst/>
              </a:prstGeom>
              <a:solidFill>
                <a:srgbClr val="3C4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3" name="Rectangle 62">
                <a:extLst>
                  <a:ext uri="{FF2B5EF4-FFF2-40B4-BE49-F238E27FC236}">
                    <a16:creationId xmlns:a16="http://schemas.microsoft.com/office/drawing/2014/main" id="{15BF8B0B-A6E0-42ED-A9D4-B0C5C9522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03"/>
                <a:ext cx="2872" cy="15"/>
              </a:xfrm>
              <a:prstGeom prst="rect">
                <a:avLst/>
              </a:prstGeom>
              <a:solidFill>
                <a:srgbClr val="3D4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4" name="Rectangle 63">
                <a:extLst>
                  <a:ext uri="{FF2B5EF4-FFF2-40B4-BE49-F238E27FC236}">
                    <a16:creationId xmlns:a16="http://schemas.microsoft.com/office/drawing/2014/main" id="{3FDAC095-714C-43C4-B327-D00A7E45E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18"/>
                <a:ext cx="2872" cy="14"/>
              </a:xfrm>
              <a:prstGeom prst="rect">
                <a:avLst/>
              </a:prstGeom>
              <a:solidFill>
                <a:srgbClr val="3E4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5" name="Rectangle 64">
                <a:extLst>
                  <a:ext uri="{FF2B5EF4-FFF2-40B4-BE49-F238E27FC236}">
                    <a16:creationId xmlns:a16="http://schemas.microsoft.com/office/drawing/2014/main" id="{72CCC1D7-0C43-46B9-B9E6-435BC744E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32"/>
                <a:ext cx="2872" cy="16"/>
              </a:xfrm>
              <a:prstGeom prst="rect">
                <a:avLst/>
              </a:prstGeom>
              <a:solidFill>
                <a:srgbClr val="3F4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6" name="Rectangle 65">
                <a:extLst>
                  <a:ext uri="{FF2B5EF4-FFF2-40B4-BE49-F238E27FC236}">
                    <a16:creationId xmlns:a16="http://schemas.microsoft.com/office/drawing/2014/main" id="{12706551-9D51-407C-8CBC-FBBBCE6DF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48"/>
                <a:ext cx="2872" cy="14"/>
              </a:xfrm>
              <a:prstGeom prst="rect">
                <a:avLst/>
              </a:prstGeom>
              <a:solidFill>
                <a:srgbClr val="3F4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7" name="Rectangle 66">
                <a:extLst>
                  <a:ext uri="{FF2B5EF4-FFF2-40B4-BE49-F238E27FC236}">
                    <a16:creationId xmlns:a16="http://schemas.microsoft.com/office/drawing/2014/main" id="{763E890B-AC34-4F24-91C3-2C8EF4B3D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62"/>
                <a:ext cx="2872" cy="15"/>
              </a:xfrm>
              <a:prstGeom prst="rect">
                <a:avLst/>
              </a:prstGeom>
              <a:solidFill>
                <a:srgbClr val="40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8" name="Rectangle 67">
                <a:extLst>
                  <a:ext uri="{FF2B5EF4-FFF2-40B4-BE49-F238E27FC236}">
                    <a16:creationId xmlns:a16="http://schemas.microsoft.com/office/drawing/2014/main" id="{F6E99D09-6B5D-407E-9951-4366A3CCE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77"/>
                <a:ext cx="2872" cy="15"/>
              </a:xfrm>
              <a:prstGeom prst="rect">
                <a:avLst/>
              </a:prstGeom>
              <a:solidFill>
                <a:srgbClr val="404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89" name="Rectangle 68">
                <a:extLst>
                  <a:ext uri="{FF2B5EF4-FFF2-40B4-BE49-F238E27FC236}">
                    <a16:creationId xmlns:a16="http://schemas.microsoft.com/office/drawing/2014/main" id="{FD0EFCB1-8456-4384-8706-3CCCB0147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92"/>
                <a:ext cx="2872" cy="8"/>
              </a:xfrm>
              <a:prstGeom prst="rect">
                <a:avLst/>
              </a:pr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0" name="Rectangle 69">
                <a:extLst>
                  <a:ext uri="{FF2B5EF4-FFF2-40B4-BE49-F238E27FC236}">
                    <a16:creationId xmlns:a16="http://schemas.microsoft.com/office/drawing/2014/main" id="{C713F01F-EA3D-4857-9903-D87DC8419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47"/>
                <a:ext cx="2366" cy="1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1" name="Rectangle 70">
                <a:extLst>
                  <a:ext uri="{FF2B5EF4-FFF2-40B4-BE49-F238E27FC236}">
                    <a16:creationId xmlns:a16="http://schemas.microsoft.com/office/drawing/2014/main" id="{B81CDD96-2147-4875-9AFF-6E9481C1C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62"/>
                <a:ext cx="2366" cy="14"/>
              </a:xfrm>
              <a:prstGeom prst="rect">
                <a:avLst/>
              </a:prstGeom>
              <a:solidFill>
                <a:srgbClr val="037E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2" name="Rectangle 71">
                <a:extLst>
                  <a:ext uri="{FF2B5EF4-FFF2-40B4-BE49-F238E27FC236}">
                    <a16:creationId xmlns:a16="http://schemas.microsoft.com/office/drawing/2014/main" id="{BD654C85-D4CD-4062-833A-49FDBB2AF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76"/>
                <a:ext cx="2366" cy="15"/>
              </a:xfrm>
              <a:prstGeom prst="rect">
                <a:avLst/>
              </a:prstGeom>
              <a:solidFill>
                <a:srgbClr val="087C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3" name="Rectangle 72">
                <a:extLst>
                  <a:ext uri="{FF2B5EF4-FFF2-40B4-BE49-F238E27FC236}">
                    <a16:creationId xmlns:a16="http://schemas.microsoft.com/office/drawing/2014/main" id="{24090730-06AA-4D5A-9136-F17EF98F4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91"/>
                <a:ext cx="2366" cy="15"/>
              </a:xfrm>
              <a:prstGeom prst="rect">
                <a:avLst/>
              </a:prstGeom>
              <a:solidFill>
                <a:srgbClr val="0B7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4" name="Rectangle 73">
                <a:extLst>
                  <a:ext uri="{FF2B5EF4-FFF2-40B4-BE49-F238E27FC236}">
                    <a16:creationId xmlns:a16="http://schemas.microsoft.com/office/drawing/2014/main" id="{44AED3A7-38EA-4C25-B8F0-71434756D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06"/>
                <a:ext cx="2366" cy="15"/>
              </a:xfrm>
              <a:prstGeom prst="rect">
                <a:avLst/>
              </a:prstGeom>
              <a:solidFill>
                <a:srgbClr val="0F7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5" name="Rectangle 74">
                <a:extLst>
                  <a:ext uri="{FF2B5EF4-FFF2-40B4-BE49-F238E27FC236}">
                    <a16:creationId xmlns:a16="http://schemas.microsoft.com/office/drawing/2014/main" id="{38828157-8F9E-4FAB-A823-AA9F8F23C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21"/>
                <a:ext cx="2366" cy="15"/>
              </a:xfrm>
              <a:prstGeom prst="rect">
                <a:avLst/>
              </a:prstGeom>
              <a:solidFill>
                <a:srgbClr val="137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6" name="Rectangle 75">
                <a:extLst>
                  <a:ext uri="{FF2B5EF4-FFF2-40B4-BE49-F238E27FC236}">
                    <a16:creationId xmlns:a16="http://schemas.microsoft.com/office/drawing/2014/main" id="{27F6583A-A258-484C-9ABF-7750C4B24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36"/>
                <a:ext cx="2366" cy="15"/>
              </a:xfrm>
              <a:prstGeom prst="rect">
                <a:avLst/>
              </a:prstGeom>
              <a:solidFill>
                <a:srgbClr val="177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7" name="Rectangle 76">
                <a:extLst>
                  <a:ext uri="{FF2B5EF4-FFF2-40B4-BE49-F238E27FC236}">
                    <a16:creationId xmlns:a16="http://schemas.microsoft.com/office/drawing/2014/main" id="{2DABA052-0156-426C-9614-800CA81C70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51"/>
                <a:ext cx="2366" cy="15"/>
              </a:xfrm>
              <a:prstGeom prst="rect">
                <a:avLst/>
              </a:prstGeom>
              <a:solidFill>
                <a:srgbClr val="1A7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8" name="Rectangle 77">
                <a:extLst>
                  <a:ext uri="{FF2B5EF4-FFF2-40B4-BE49-F238E27FC236}">
                    <a16:creationId xmlns:a16="http://schemas.microsoft.com/office/drawing/2014/main" id="{BFE6D5D5-AAA9-4C43-B201-E7339E9BF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66"/>
                <a:ext cx="2366" cy="14"/>
              </a:xfrm>
              <a:prstGeom prst="rect">
                <a:avLst/>
              </a:prstGeom>
              <a:solidFill>
                <a:srgbClr val="1D6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99" name="Rectangle 78">
                <a:extLst>
                  <a:ext uri="{FF2B5EF4-FFF2-40B4-BE49-F238E27FC236}">
                    <a16:creationId xmlns:a16="http://schemas.microsoft.com/office/drawing/2014/main" id="{F4796F64-CDEE-4244-9D69-FCA096807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80"/>
                <a:ext cx="2366" cy="15"/>
              </a:xfrm>
              <a:prstGeom prst="rect">
                <a:avLst/>
              </a:prstGeom>
              <a:solidFill>
                <a:srgbClr val="206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0" name="Rectangle 79">
                <a:extLst>
                  <a:ext uri="{FF2B5EF4-FFF2-40B4-BE49-F238E27FC236}">
                    <a16:creationId xmlns:a16="http://schemas.microsoft.com/office/drawing/2014/main" id="{40565DDE-6510-421D-B54A-A652642B3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95"/>
                <a:ext cx="2366" cy="15"/>
              </a:xfrm>
              <a:prstGeom prst="rect">
                <a:avLst/>
              </a:prstGeom>
              <a:solidFill>
                <a:srgbClr val="236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1" name="Rectangle 80">
                <a:extLst>
                  <a:ext uri="{FF2B5EF4-FFF2-40B4-BE49-F238E27FC236}">
                    <a16:creationId xmlns:a16="http://schemas.microsoft.com/office/drawing/2014/main" id="{249478A3-F8BA-4C1B-9D29-3882567F1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10"/>
                <a:ext cx="2366" cy="15"/>
              </a:xfrm>
              <a:prstGeom prst="rect">
                <a:avLst/>
              </a:prstGeom>
              <a:solidFill>
                <a:srgbClr val="266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2" name="Rectangle 81">
                <a:extLst>
                  <a:ext uri="{FF2B5EF4-FFF2-40B4-BE49-F238E27FC236}">
                    <a16:creationId xmlns:a16="http://schemas.microsoft.com/office/drawing/2014/main" id="{BD51C174-3999-46CD-89C0-E62E81BEB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25"/>
                <a:ext cx="2366" cy="15"/>
              </a:xfrm>
              <a:prstGeom prst="rect">
                <a:avLst/>
              </a:prstGeom>
              <a:solidFill>
                <a:srgbClr val="296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3" name="Rectangle 82">
                <a:extLst>
                  <a:ext uri="{FF2B5EF4-FFF2-40B4-BE49-F238E27FC236}">
                    <a16:creationId xmlns:a16="http://schemas.microsoft.com/office/drawing/2014/main" id="{1F7A524A-8EED-4611-9A3F-6078A8F31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40"/>
                <a:ext cx="2366" cy="15"/>
              </a:xfrm>
              <a:prstGeom prst="rect">
                <a:avLst/>
              </a:prstGeom>
              <a:solidFill>
                <a:srgbClr val="2B6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4" name="Rectangle 83">
                <a:extLst>
                  <a:ext uri="{FF2B5EF4-FFF2-40B4-BE49-F238E27FC236}">
                    <a16:creationId xmlns:a16="http://schemas.microsoft.com/office/drawing/2014/main" id="{84948736-7FF9-4F6D-BF5B-CFF33E09A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55"/>
                <a:ext cx="2366" cy="15"/>
              </a:xfrm>
              <a:prstGeom prst="rect">
                <a:avLst/>
              </a:prstGeom>
              <a:solidFill>
                <a:srgbClr val="2E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5" name="Rectangle 84">
                <a:extLst>
                  <a:ext uri="{FF2B5EF4-FFF2-40B4-BE49-F238E27FC236}">
                    <a16:creationId xmlns:a16="http://schemas.microsoft.com/office/drawing/2014/main" id="{E7669CD4-3AE3-4BAE-861A-AFB45086C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70"/>
                <a:ext cx="2366" cy="14"/>
              </a:xfrm>
              <a:prstGeom prst="rect">
                <a:avLst/>
              </a:prstGeom>
              <a:solidFill>
                <a:srgbClr val="2F6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6" name="Rectangle 85">
                <a:extLst>
                  <a:ext uri="{FF2B5EF4-FFF2-40B4-BE49-F238E27FC236}">
                    <a16:creationId xmlns:a16="http://schemas.microsoft.com/office/drawing/2014/main" id="{91D205FD-3AD7-4364-A386-C58CF5A0B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84"/>
                <a:ext cx="2366" cy="15"/>
              </a:xfrm>
              <a:prstGeom prst="rect">
                <a:avLst/>
              </a:prstGeom>
              <a:solidFill>
                <a:srgbClr val="325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7" name="Rectangle 86">
                <a:extLst>
                  <a:ext uri="{FF2B5EF4-FFF2-40B4-BE49-F238E27FC236}">
                    <a16:creationId xmlns:a16="http://schemas.microsoft.com/office/drawing/2014/main" id="{8C6501D3-9243-408D-8FD9-4046691B0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99"/>
                <a:ext cx="2366" cy="15"/>
              </a:xfrm>
              <a:prstGeom prst="rect">
                <a:avLst/>
              </a:prstGeom>
              <a:solidFill>
                <a:srgbClr val="3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8" name="Rectangle 87">
                <a:extLst>
                  <a:ext uri="{FF2B5EF4-FFF2-40B4-BE49-F238E27FC236}">
                    <a16:creationId xmlns:a16="http://schemas.microsoft.com/office/drawing/2014/main" id="{6EEDC97C-6C69-43DC-9B1D-660D93E63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14"/>
                <a:ext cx="2366" cy="14"/>
              </a:xfrm>
              <a:prstGeom prst="rect">
                <a:avLst/>
              </a:prstGeom>
              <a:solidFill>
                <a:srgbClr val="365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09" name="Rectangle 88">
                <a:extLst>
                  <a:ext uri="{FF2B5EF4-FFF2-40B4-BE49-F238E27FC236}">
                    <a16:creationId xmlns:a16="http://schemas.microsoft.com/office/drawing/2014/main" id="{462F4C80-2223-4299-87AD-B697AABFF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28"/>
                <a:ext cx="2366" cy="16"/>
              </a:xfrm>
              <a:prstGeom prst="rect">
                <a:avLst/>
              </a:prstGeom>
              <a:solidFill>
                <a:srgbClr val="375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0" name="Rectangle 89">
                <a:extLst>
                  <a:ext uri="{FF2B5EF4-FFF2-40B4-BE49-F238E27FC236}">
                    <a16:creationId xmlns:a16="http://schemas.microsoft.com/office/drawing/2014/main" id="{8FDF033F-3150-4289-9E39-879BE6E7B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44"/>
                <a:ext cx="2366" cy="14"/>
              </a:xfrm>
              <a:prstGeom prst="rect">
                <a:avLst/>
              </a:prstGeom>
              <a:solidFill>
                <a:srgbClr val="395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1" name="Rectangle 90">
                <a:extLst>
                  <a:ext uri="{FF2B5EF4-FFF2-40B4-BE49-F238E27FC236}">
                    <a16:creationId xmlns:a16="http://schemas.microsoft.com/office/drawing/2014/main" id="{680EA121-E284-43FA-A65E-643A452B3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58"/>
                <a:ext cx="2366" cy="15"/>
              </a:xfrm>
              <a:prstGeom prst="rect">
                <a:avLst/>
              </a:prstGeom>
              <a:solidFill>
                <a:srgbClr val="3A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2" name="Rectangle 91">
                <a:extLst>
                  <a:ext uri="{FF2B5EF4-FFF2-40B4-BE49-F238E27FC236}">
                    <a16:creationId xmlns:a16="http://schemas.microsoft.com/office/drawing/2014/main" id="{8D87B70E-1D17-4A84-BA8F-9728C42C5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73"/>
                <a:ext cx="2366" cy="15"/>
              </a:xfrm>
              <a:prstGeom prst="rect">
                <a:avLst/>
              </a:prstGeom>
              <a:solidFill>
                <a:srgbClr val="3C52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3" name="Rectangle 92">
                <a:extLst>
                  <a:ext uri="{FF2B5EF4-FFF2-40B4-BE49-F238E27FC236}">
                    <a16:creationId xmlns:a16="http://schemas.microsoft.com/office/drawing/2014/main" id="{85824C73-178B-4843-A2D0-53829B4689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88"/>
                <a:ext cx="2366" cy="15"/>
              </a:xfrm>
              <a:prstGeom prst="rect">
                <a:avLst/>
              </a:prstGeom>
              <a:solidFill>
                <a:srgbClr val="3C4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4" name="Rectangle 93">
                <a:extLst>
                  <a:ext uri="{FF2B5EF4-FFF2-40B4-BE49-F238E27FC236}">
                    <a16:creationId xmlns:a16="http://schemas.microsoft.com/office/drawing/2014/main" id="{BCE61459-A08B-4567-8D76-12351E641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03"/>
                <a:ext cx="2366" cy="15"/>
              </a:xfrm>
              <a:prstGeom prst="rect">
                <a:avLst/>
              </a:prstGeom>
              <a:solidFill>
                <a:srgbClr val="3D4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5" name="Rectangle 94">
                <a:extLst>
                  <a:ext uri="{FF2B5EF4-FFF2-40B4-BE49-F238E27FC236}">
                    <a16:creationId xmlns:a16="http://schemas.microsoft.com/office/drawing/2014/main" id="{B1B1AF4D-26EB-48E1-B30F-EA60F3EED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18"/>
                <a:ext cx="2366" cy="14"/>
              </a:xfrm>
              <a:prstGeom prst="rect">
                <a:avLst/>
              </a:prstGeom>
              <a:solidFill>
                <a:srgbClr val="3E4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6" name="Rectangle 95">
                <a:extLst>
                  <a:ext uri="{FF2B5EF4-FFF2-40B4-BE49-F238E27FC236}">
                    <a16:creationId xmlns:a16="http://schemas.microsoft.com/office/drawing/2014/main" id="{CEC90AF8-D546-4072-A625-81C5B8A92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32"/>
                <a:ext cx="2366" cy="16"/>
              </a:xfrm>
              <a:prstGeom prst="rect">
                <a:avLst/>
              </a:prstGeom>
              <a:solidFill>
                <a:srgbClr val="3F4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7" name="Rectangle 96">
                <a:extLst>
                  <a:ext uri="{FF2B5EF4-FFF2-40B4-BE49-F238E27FC236}">
                    <a16:creationId xmlns:a16="http://schemas.microsoft.com/office/drawing/2014/main" id="{15DF2F7D-AD5D-430D-BE9B-F8D5ACA14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48"/>
                <a:ext cx="2366" cy="14"/>
              </a:xfrm>
              <a:prstGeom prst="rect">
                <a:avLst/>
              </a:prstGeom>
              <a:solidFill>
                <a:srgbClr val="3F4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8" name="Rectangle 97">
                <a:extLst>
                  <a:ext uri="{FF2B5EF4-FFF2-40B4-BE49-F238E27FC236}">
                    <a16:creationId xmlns:a16="http://schemas.microsoft.com/office/drawing/2014/main" id="{321C1581-4D90-4A8F-89DE-358316904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62"/>
                <a:ext cx="2366" cy="15"/>
              </a:xfrm>
              <a:prstGeom prst="rect">
                <a:avLst/>
              </a:prstGeom>
              <a:solidFill>
                <a:srgbClr val="40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19" name="Rectangle 98">
                <a:extLst>
                  <a:ext uri="{FF2B5EF4-FFF2-40B4-BE49-F238E27FC236}">
                    <a16:creationId xmlns:a16="http://schemas.microsoft.com/office/drawing/2014/main" id="{983C92F3-1DC3-4390-A9E3-690B064FB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77"/>
                <a:ext cx="2366" cy="15"/>
              </a:xfrm>
              <a:prstGeom prst="rect">
                <a:avLst/>
              </a:prstGeom>
              <a:solidFill>
                <a:srgbClr val="404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0" name="Rectangle 99">
                <a:extLst>
                  <a:ext uri="{FF2B5EF4-FFF2-40B4-BE49-F238E27FC236}">
                    <a16:creationId xmlns:a16="http://schemas.microsoft.com/office/drawing/2014/main" id="{1499EA20-A05B-4AE5-99EA-AA0EB70DC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92"/>
                <a:ext cx="2366" cy="8"/>
              </a:xfrm>
              <a:prstGeom prst="rect">
                <a:avLst/>
              </a:pr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1" name="Rectangle 100">
                <a:extLst>
                  <a:ext uri="{FF2B5EF4-FFF2-40B4-BE49-F238E27FC236}">
                    <a16:creationId xmlns:a16="http://schemas.microsoft.com/office/drawing/2014/main" id="{BE49DE86-5284-47A7-BF56-FFD7EAADA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54"/>
                <a:ext cx="2366" cy="446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2" name="Rectangle 101">
                <a:extLst>
                  <a:ext uri="{FF2B5EF4-FFF2-40B4-BE49-F238E27FC236}">
                    <a16:creationId xmlns:a16="http://schemas.microsoft.com/office/drawing/2014/main" id="{481702FE-E21D-4F15-A19D-224104264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47"/>
                <a:ext cx="2366" cy="15"/>
              </a:xfrm>
              <a:prstGeom prst="rect">
                <a:avLst/>
              </a:prstGeom>
              <a:solidFill>
                <a:srgbClr val="008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3" name="Rectangle 102">
                <a:extLst>
                  <a:ext uri="{FF2B5EF4-FFF2-40B4-BE49-F238E27FC236}">
                    <a16:creationId xmlns:a16="http://schemas.microsoft.com/office/drawing/2014/main" id="{FABE7DDD-37B2-48A5-AE28-73A176642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62"/>
                <a:ext cx="2366" cy="14"/>
              </a:xfrm>
              <a:prstGeom prst="rect">
                <a:avLst/>
              </a:prstGeom>
              <a:solidFill>
                <a:srgbClr val="037E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4" name="Rectangle 103">
                <a:extLst>
                  <a:ext uri="{FF2B5EF4-FFF2-40B4-BE49-F238E27FC236}">
                    <a16:creationId xmlns:a16="http://schemas.microsoft.com/office/drawing/2014/main" id="{BABC4546-B841-4C6C-9DC8-86EEA14C2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76"/>
                <a:ext cx="2366" cy="15"/>
              </a:xfrm>
              <a:prstGeom prst="rect">
                <a:avLst/>
              </a:prstGeom>
              <a:solidFill>
                <a:srgbClr val="087C0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5" name="Rectangle 104">
                <a:extLst>
                  <a:ext uri="{FF2B5EF4-FFF2-40B4-BE49-F238E27FC236}">
                    <a16:creationId xmlns:a16="http://schemas.microsoft.com/office/drawing/2014/main" id="{4110BCC2-DC52-46BC-9755-F857376E7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091"/>
                <a:ext cx="2366" cy="15"/>
              </a:xfrm>
              <a:prstGeom prst="rect">
                <a:avLst/>
              </a:prstGeom>
              <a:solidFill>
                <a:srgbClr val="0B7A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6" name="Rectangle 105">
                <a:extLst>
                  <a:ext uri="{FF2B5EF4-FFF2-40B4-BE49-F238E27FC236}">
                    <a16:creationId xmlns:a16="http://schemas.microsoft.com/office/drawing/2014/main" id="{3AA82BFC-E205-4A67-8070-DDE4BC6391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06"/>
                <a:ext cx="2366" cy="15"/>
              </a:xfrm>
              <a:prstGeom prst="rect">
                <a:avLst/>
              </a:prstGeom>
              <a:solidFill>
                <a:srgbClr val="0F78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7" name="Rectangle 106">
                <a:extLst>
                  <a:ext uri="{FF2B5EF4-FFF2-40B4-BE49-F238E27FC236}">
                    <a16:creationId xmlns:a16="http://schemas.microsoft.com/office/drawing/2014/main" id="{4EF64A07-3741-47FC-9218-096599691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21"/>
                <a:ext cx="2366" cy="15"/>
              </a:xfrm>
              <a:prstGeom prst="rect">
                <a:avLst/>
              </a:prstGeom>
              <a:solidFill>
                <a:srgbClr val="1376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8" name="Rectangle 107">
                <a:extLst>
                  <a:ext uri="{FF2B5EF4-FFF2-40B4-BE49-F238E27FC236}">
                    <a16:creationId xmlns:a16="http://schemas.microsoft.com/office/drawing/2014/main" id="{B9E61537-7708-4D15-804D-A597F64B69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36"/>
                <a:ext cx="2366" cy="15"/>
              </a:xfrm>
              <a:prstGeom prst="rect">
                <a:avLst/>
              </a:prstGeom>
              <a:solidFill>
                <a:srgbClr val="177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29" name="Rectangle 108">
                <a:extLst>
                  <a:ext uri="{FF2B5EF4-FFF2-40B4-BE49-F238E27FC236}">
                    <a16:creationId xmlns:a16="http://schemas.microsoft.com/office/drawing/2014/main" id="{7B9FDFFE-B527-4CCD-A853-545F5041C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51"/>
                <a:ext cx="2366" cy="15"/>
              </a:xfrm>
              <a:prstGeom prst="rect">
                <a:avLst/>
              </a:prstGeom>
              <a:solidFill>
                <a:srgbClr val="1A72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0" name="Rectangle 109">
                <a:extLst>
                  <a:ext uri="{FF2B5EF4-FFF2-40B4-BE49-F238E27FC236}">
                    <a16:creationId xmlns:a16="http://schemas.microsoft.com/office/drawing/2014/main" id="{7C18BA23-6014-48C7-844C-C7EE6E0AA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66"/>
                <a:ext cx="2366" cy="14"/>
              </a:xfrm>
              <a:prstGeom prst="rect">
                <a:avLst/>
              </a:prstGeom>
              <a:solidFill>
                <a:srgbClr val="1D6F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1" name="Rectangle 110">
                <a:extLst>
                  <a:ext uri="{FF2B5EF4-FFF2-40B4-BE49-F238E27FC236}">
                    <a16:creationId xmlns:a16="http://schemas.microsoft.com/office/drawing/2014/main" id="{20110C96-D5A7-4FEF-91F1-8CFEE0E76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80"/>
                <a:ext cx="2366" cy="15"/>
              </a:xfrm>
              <a:prstGeom prst="rect">
                <a:avLst/>
              </a:prstGeom>
              <a:solidFill>
                <a:srgbClr val="206D2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2" name="Rectangle 111">
                <a:extLst>
                  <a:ext uri="{FF2B5EF4-FFF2-40B4-BE49-F238E27FC236}">
                    <a16:creationId xmlns:a16="http://schemas.microsoft.com/office/drawing/2014/main" id="{8BA18F82-AFA1-4D9E-9EA1-F5987B1DB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195"/>
                <a:ext cx="2366" cy="15"/>
              </a:xfrm>
              <a:prstGeom prst="rect">
                <a:avLst/>
              </a:prstGeom>
              <a:solidFill>
                <a:srgbClr val="236B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3" name="Rectangle 112">
                <a:extLst>
                  <a:ext uri="{FF2B5EF4-FFF2-40B4-BE49-F238E27FC236}">
                    <a16:creationId xmlns:a16="http://schemas.microsoft.com/office/drawing/2014/main" id="{D204F39B-4DC5-4759-A18E-801AAF9C7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10"/>
                <a:ext cx="2366" cy="15"/>
              </a:xfrm>
              <a:prstGeom prst="rect">
                <a:avLst/>
              </a:prstGeom>
              <a:solidFill>
                <a:srgbClr val="2669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4" name="Rectangle 113">
                <a:extLst>
                  <a:ext uri="{FF2B5EF4-FFF2-40B4-BE49-F238E27FC236}">
                    <a16:creationId xmlns:a16="http://schemas.microsoft.com/office/drawing/2014/main" id="{AC1651EA-77C5-4471-8D53-081F0073A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25"/>
                <a:ext cx="2366" cy="15"/>
              </a:xfrm>
              <a:prstGeom prst="rect">
                <a:avLst/>
              </a:prstGeom>
              <a:solidFill>
                <a:srgbClr val="29672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5" name="Rectangle 114">
                <a:extLst>
                  <a:ext uri="{FF2B5EF4-FFF2-40B4-BE49-F238E27FC236}">
                    <a16:creationId xmlns:a16="http://schemas.microsoft.com/office/drawing/2014/main" id="{DB83E5DC-C18B-43E1-ADE9-F3A6D8E46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40"/>
                <a:ext cx="2366" cy="15"/>
              </a:xfrm>
              <a:prstGeom prst="rect">
                <a:avLst/>
              </a:prstGeom>
              <a:solidFill>
                <a:srgbClr val="2B65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6" name="Rectangle 115">
                <a:extLst>
                  <a:ext uri="{FF2B5EF4-FFF2-40B4-BE49-F238E27FC236}">
                    <a16:creationId xmlns:a16="http://schemas.microsoft.com/office/drawing/2014/main" id="{C4B6A1AA-3D18-4265-8272-60EA4077B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55"/>
                <a:ext cx="2366" cy="15"/>
              </a:xfrm>
              <a:prstGeom prst="rect">
                <a:avLst/>
              </a:prstGeom>
              <a:solidFill>
                <a:srgbClr val="2E6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7" name="Rectangle 116">
                <a:extLst>
                  <a:ext uri="{FF2B5EF4-FFF2-40B4-BE49-F238E27FC236}">
                    <a16:creationId xmlns:a16="http://schemas.microsoft.com/office/drawing/2014/main" id="{CA9CF030-D9C5-4CB0-9729-9F1E2499C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70"/>
                <a:ext cx="2366" cy="14"/>
              </a:xfrm>
              <a:prstGeom prst="rect">
                <a:avLst/>
              </a:prstGeom>
              <a:solidFill>
                <a:srgbClr val="2F60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8" name="Rectangle 117">
                <a:extLst>
                  <a:ext uri="{FF2B5EF4-FFF2-40B4-BE49-F238E27FC236}">
                    <a16:creationId xmlns:a16="http://schemas.microsoft.com/office/drawing/2014/main" id="{7E0F8806-D907-4EE7-8DBE-A57A2BD844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84"/>
                <a:ext cx="2366" cy="15"/>
              </a:xfrm>
              <a:prstGeom prst="rect">
                <a:avLst/>
              </a:prstGeom>
              <a:solidFill>
                <a:srgbClr val="325E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39" name="Rectangle 118">
                <a:extLst>
                  <a:ext uri="{FF2B5EF4-FFF2-40B4-BE49-F238E27FC236}">
                    <a16:creationId xmlns:a16="http://schemas.microsoft.com/office/drawing/2014/main" id="{74EFAD54-98B0-4841-9D78-0FA9171B6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299"/>
                <a:ext cx="2366" cy="15"/>
              </a:xfrm>
              <a:prstGeom prst="rect">
                <a:avLst/>
              </a:prstGeom>
              <a:solidFill>
                <a:srgbClr val="335C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0" name="Rectangle 119">
                <a:extLst>
                  <a:ext uri="{FF2B5EF4-FFF2-40B4-BE49-F238E27FC236}">
                    <a16:creationId xmlns:a16="http://schemas.microsoft.com/office/drawing/2014/main" id="{925B34CD-6863-425A-8967-39EB1F933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14"/>
                <a:ext cx="2366" cy="14"/>
              </a:xfrm>
              <a:prstGeom prst="rect">
                <a:avLst/>
              </a:prstGeom>
              <a:solidFill>
                <a:srgbClr val="365A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1" name="Rectangle 120">
                <a:extLst>
                  <a:ext uri="{FF2B5EF4-FFF2-40B4-BE49-F238E27FC236}">
                    <a16:creationId xmlns:a16="http://schemas.microsoft.com/office/drawing/2014/main" id="{7BB30345-64AE-4105-9428-D39A4FB24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28"/>
                <a:ext cx="2366" cy="16"/>
              </a:xfrm>
              <a:prstGeom prst="rect">
                <a:avLst/>
              </a:prstGeom>
              <a:solidFill>
                <a:srgbClr val="3758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2" name="Rectangle 121">
                <a:extLst>
                  <a:ext uri="{FF2B5EF4-FFF2-40B4-BE49-F238E27FC236}">
                    <a16:creationId xmlns:a16="http://schemas.microsoft.com/office/drawing/2014/main" id="{554BC757-C1C8-4953-81C1-37F44D57A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44"/>
                <a:ext cx="2366" cy="14"/>
              </a:xfrm>
              <a:prstGeom prst="rect">
                <a:avLst/>
              </a:prstGeom>
              <a:solidFill>
                <a:srgbClr val="3956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3" name="Rectangle 122">
                <a:extLst>
                  <a:ext uri="{FF2B5EF4-FFF2-40B4-BE49-F238E27FC236}">
                    <a16:creationId xmlns:a16="http://schemas.microsoft.com/office/drawing/2014/main" id="{710528F9-9697-460A-9CEA-8D24550AB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58"/>
                <a:ext cx="2366" cy="15"/>
              </a:xfrm>
              <a:prstGeom prst="rect">
                <a:avLst/>
              </a:prstGeom>
              <a:solidFill>
                <a:srgbClr val="3A543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4" name="Rectangle 123">
                <a:extLst>
                  <a:ext uri="{FF2B5EF4-FFF2-40B4-BE49-F238E27FC236}">
                    <a16:creationId xmlns:a16="http://schemas.microsoft.com/office/drawing/2014/main" id="{F92BC1B2-3F6C-4508-B719-17269AAAE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73"/>
                <a:ext cx="2366" cy="15"/>
              </a:xfrm>
              <a:prstGeom prst="rect">
                <a:avLst/>
              </a:prstGeom>
              <a:solidFill>
                <a:srgbClr val="3C52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5" name="Rectangle 124">
                <a:extLst>
                  <a:ext uri="{FF2B5EF4-FFF2-40B4-BE49-F238E27FC236}">
                    <a16:creationId xmlns:a16="http://schemas.microsoft.com/office/drawing/2014/main" id="{7B4A395E-8E62-4EA9-81C4-12521B222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388"/>
                <a:ext cx="2366" cy="15"/>
              </a:xfrm>
              <a:prstGeom prst="rect">
                <a:avLst/>
              </a:prstGeom>
              <a:solidFill>
                <a:srgbClr val="3C4F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6" name="Rectangle 125">
                <a:extLst>
                  <a:ext uri="{FF2B5EF4-FFF2-40B4-BE49-F238E27FC236}">
                    <a16:creationId xmlns:a16="http://schemas.microsoft.com/office/drawing/2014/main" id="{BF9719BE-F6B4-4283-82D6-35C7EB809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03"/>
                <a:ext cx="2366" cy="15"/>
              </a:xfrm>
              <a:prstGeom prst="rect">
                <a:avLst/>
              </a:prstGeom>
              <a:solidFill>
                <a:srgbClr val="3D4D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7" name="Rectangle 126">
                <a:extLst>
                  <a:ext uri="{FF2B5EF4-FFF2-40B4-BE49-F238E27FC236}">
                    <a16:creationId xmlns:a16="http://schemas.microsoft.com/office/drawing/2014/main" id="{F563806A-1919-415B-A336-E4160A25A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18"/>
                <a:ext cx="2366" cy="14"/>
              </a:xfrm>
              <a:prstGeom prst="rect">
                <a:avLst/>
              </a:prstGeom>
              <a:solidFill>
                <a:srgbClr val="3E4B3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8" name="Rectangle 127">
                <a:extLst>
                  <a:ext uri="{FF2B5EF4-FFF2-40B4-BE49-F238E27FC236}">
                    <a16:creationId xmlns:a16="http://schemas.microsoft.com/office/drawing/2014/main" id="{4E784972-296C-4F8C-B895-E7B25A2ED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32"/>
                <a:ext cx="2366" cy="16"/>
              </a:xfrm>
              <a:prstGeom prst="rect">
                <a:avLst/>
              </a:prstGeom>
              <a:solidFill>
                <a:srgbClr val="3F4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49" name="Rectangle 128">
                <a:extLst>
                  <a:ext uri="{FF2B5EF4-FFF2-40B4-BE49-F238E27FC236}">
                    <a16:creationId xmlns:a16="http://schemas.microsoft.com/office/drawing/2014/main" id="{B7F49559-D37C-4D8B-AE43-48A283873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48"/>
                <a:ext cx="2366" cy="14"/>
              </a:xfrm>
              <a:prstGeom prst="rect">
                <a:avLst/>
              </a:prstGeom>
              <a:solidFill>
                <a:srgbClr val="3F47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0" name="Rectangle 129">
                <a:extLst>
                  <a:ext uri="{FF2B5EF4-FFF2-40B4-BE49-F238E27FC236}">
                    <a16:creationId xmlns:a16="http://schemas.microsoft.com/office/drawing/2014/main" id="{49D1462A-FD2A-4E77-A59A-3FF5E31C1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62"/>
                <a:ext cx="2366" cy="15"/>
              </a:xfrm>
              <a:prstGeom prst="rect">
                <a:avLst/>
              </a:prstGeom>
              <a:solidFill>
                <a:srgbClr val="4045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1" name="Rectangle 130">
                <a:extLst>
                  <a:ext uri="{FF2B5EF4-FFF2-40B4-BE49-F238E27FC236}">
                    <a16:creationId xmlns:a16="http://schemas.microsoft.com/office/drawing/2014/main" id="{3C2672BD-67CC-42D9-B953-075267D0E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77"/>
                <a:ext cx="2366" cy="15"/>
              </a:xfrm>
              <a:prstGeom prst="rect">
                <a:avLst/>
              </a:prstGeom>
              <a:solidFill>
                <a:srgbClr val="4043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2" name="Rectangle 131">
                <a:extLst>
                  <a:ext uri="{FF2B5EF4-FFF2-40B4-BE49-F238E27FC236}">
                    <a16:creationId xmlns:a16="http://schemas.microsoft.com/office/drawing/2014/main" id="{E7A1FBFE-358F-44D6-987F-2974E09E5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92"/>
                <a:ext cx="2366" cy="8"/>
              </a:xfrm>
              <a:prstGeom prst="rect">
                <a:avLst/>
              </a:prstGeom>
              <a:solidFill>
                <a:srgbClr val="404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3" name="Rectangle 132">
                <a:extLst>
                  <a:ext uri="{FF2B5EF4-FFF2-40B4-BE49-F238E27FC236}">
                    <a16:creationId xmlns:a16="http://schemas.microsoft.com/office/drawing/2014/main" id="{54238265-FF46-4578-BD67-A7636364C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97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4" name="Rectangle 133">
                <a:extLst>
                  <a:ext uri="{FF2B5EF4-FFF2-40B4-BE49-F238E27FC236}">
                    <a16:creationId xmlns:a16="http://schemas.microsoft.com/office/drawing/2014/main" id="{81FE9029-B418-4E9C-A13A-42DF97FAF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03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5" name="Rectangle 134">
                <a:extLst>
                  <a:ext uri="{FF2B5EF4-FFF2-40B4-BE49-F238E27FC236}">
                    <a16:creationId xmlns:a16="http://schemas.microsoft.com/office/drawing/2014/main" id="{D070D7B7-FC1D-400A-ADBF-D7414DAFC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08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6" name="Rectangle 135">
                <a:extLst>
                  <a:ext uri="{FF2B5EF4-FFF2-40B4-BE49-F238E27FC236}">
                    <a16:creationId xmlns:a16="http://schemas.microsoft.com/office/drawing/2014/main" id="{B2FA074A-2AA5-4C76-BAD7-0B22A4E9C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14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7" name="Rectangle 136">
                <a:extLst>
                  <a:ext uri="{FF2B5EF4-FFF2-40B4-BE49-F238E27FC236}">
                    <a16:creationId xmlns:a16="http://schemas.microsoft.com/office/drawing/2014/main" id="{224D96F8-C4C3-44BD-9589-72EE67D43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20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8" name="Rectangle 137">
                <a:extLst>
                  <a:ext uri="{FF2B5EF4-FFF2-40B4-BE49-F238E27FC236}">
                    <a16:creationId xmlns:a16="http://schemas.microsoft.com/office/drawing/2014/main" id="{A964C8A1-271C-4BD6-BA7F-4EDD6ACD3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26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59" name="Rectangle 138">
                <a:extLst>
                  <a:ext uri="{FF2B5EF4-FFF2-40B4-BE49-F238E27FC236}">
                    <a16:creationId xmlns:a16="http://schemas.microsoft.com/office/drawing/2014/main" id="{04604CEB-C39E-45B1-B657-860008C81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32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0" name="Rectangle 139">
                <a:extLst>
                  <a:ext uri="{FF2B5EF4-FFF2-40B4-BE49-F238E27FC236}">
                    <a16:creationId xmlns:a16="http://schemas.microsoft.com/office/drawing/2014/main" id="{6A35A3C8-37B6-4F7B-BD31-E176F64CB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38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1" name="Rectangle 140">
                <a:extLst>
                  <a:ext uri="{FF2B5EF4-FFF2-40B4-BE49-F238E27FC236}">
                    <a16:creationId xmlns:a16="http://schemas.microsoft.com/office/drawing/2014/main" id="{2E4ACABA-B35E-4789-8E44-782823102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43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2" name="Rectangle 141">
                <a:extLst>
                  <a:ext uri="{FF2B5EF4-FFF2-40B4-BE49-F238E27FC236}">
                    <a16:creationId xmlns:a16="http://schemas.microsoft.com/office/drawing/2014/main" id="{66485615-7F4F-4D66-9BD4-BF64A2FF9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49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3" name="Rectangle 142">
                <a:extLst>
                  <a:ext uri="{FF2B5EF4-FFF2-40B4-BE49-F238E27FC236}">
                    <a16:creationId xmlns:a16="http://schemas.microsoft.com/office/drawing/2014/main" id="{5E679881-82FB-4EC4-83EA-BB2FC60E8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55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4" name="Rectangle 143">
                <a:extLst>
                  <a:ext uri="{FF2B5EF4-FFF2-40B4-BE49-F238E27FC236}">
                    <a16:creationId xmlns:a16="http://schemas.microsoft.com/office/drawing/2014/main" id="{D357D932-0FA8-451D-B808-162F8174A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61"/>
                <a:ext cx="2872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5" name="Rectangle 144">
                <a:extLst>
                  <a:ext uri="{FF2B5EF4-FFF2-40B4-BE49-F238E27FC236}">
                    <a16:creationId xmlns:a16="http://schemas.microsoft.com/office/drawing/2014/main" id="{E1694BC0-C062-4C14-8F47-7D89E58A1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66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6" name="Rectangle 145">
                <a:extLst>
                  <a:ext uri="{FF2B5EF4-FFF2-40B4-BE49-F238E27FC236}">
                    <a16:creationId xmlns:a16="http://schemas.microsoft.com/office/drawing/2014/main" id="{862A4F69-1266-4E0A-B6F4-CED9CE5A4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72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7" name="Rectangle 146">
                <a:extLst>
                  <a:ext uri="{FF2B5EF4-FFF2-40B4-BE49-F238E27FC236}">
                    <a16:creationId xmlns:a16="http://schemas.microsoft.com/office/drawing/2014/main" id="{B22B3050-6E3E-4C1C-8D19-BE40862E4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78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8" name="Rectangle 147">
                <a:extLst>
                  <a:ext uri="{FF2B5EF4-FFF2-40B4-BE49-F238E27FC236}">
                    <a16:creationId xmlns:a16="http://schemas.microsoft.com/office/drawing/2014/main" id="{82E14153-4EFB-4F68-8B88-3F5F24D1F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84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69" name="Rectangle 148">
                <a:extLst>
                  <a:ext uri="{FF2B5EF4-FFF2-40B4-BE49-F238E27FC236}">
                    <a16:creationId xmlns:a16="http://schemas.microsoft.com/office/drawing/2014/main" id="{7A043140-A76F-4817-8E0F-786F17830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89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0" name="Rectangle 149">
                <a:extLst>
                  <a:ext uri="{FF2B5EF4-FFF2-40B4-BE49-F238E27FC236}">
                    <a16:creationId xmlns:a16="http://schemas.microsoft.com/office/drawing/2014/main" id="{CBC9E80D-19E6-4325-A0A7-743F0807F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95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1" name="Rectangle 150">
                <a:extLst>
                  <a:ext uri="{FF2B5EF4-FFF2-40B4-BE49-F238E27FC236}">
                    <a16:creationId xmlns:a16="http://schemas.microsoft.com/office/drawing/2014/main" id="{3E670C61-1ECB-4FA3-949D-0DB18BEC9F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01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2" name="Rectangle 151">
                <a:extLst>
                  <a:ext uri="{FF2B5EF4-FFF2-40B4-BE49-F238E27FC236}">
                    <a16:creationId xmlns:a16="http://schemas.microsoft.com/office/drawing/2014/main" id="{13ECBC88-E42C-4A43-ABF3-F7DDBAB5E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07"/>
                <a:ext cx="2872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3" name="Rectangle 152">
                <a:extLst>
                  <a:ext uri="{FF2B5EF4-FFF2-40B4-BE49-F238E27FC236}">
                    <a16:creationId xmlns:a16="http://schemas.microsoft.com/office/drawing/2014/main" id="{2249C07E-7ED6-4066-B0D4-4A82ADA09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12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4" name="Rectangle 153">
                <a:extLst>
                  <a:ext uri="{FF2B5EF4-FFF2-40B4-BE49-F238E27FC236}">
                    <a16:creationId xmlns:a16="http://schemas.microsoft.com/office/drawing/2014/main" id="{9D676127-08D4-41A2-ADF0-A11D2D833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18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5" name="Rectangle 154">
                <a:extLst>
                  <a:ext uri="{FF2B5EF4-FFF2-40B4-BE49-F238E27FC236}">
                    <a16:creationId xmlns:a16="http://schemas.microsoft.com/office/drawing/2014/main" id="{177A372D-1370-42B1-B8C9-0A61C4AB1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24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6" name="Rectangle 155">
                <a:extLst>
                  <a:ext uri="{FF2B5EF4-FFF2-40B4-BE49-F238E27FC236}">
                    <a16:creationId xmlns:a16="http://schemas.microsoft.com/office/drawing/2014/main" id="{EDDF80E5-1E9A-4ADB-BC45-AC5984B5F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30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7" name="Rectangle 156">
                <a:extLst>
                  <a:ext uri="{FF2B5EF4-FFF2-40B4-BE49-F238E27FC236}">
                    <a16:creationId xmlns:a16="http://schemas.microsoft.com/office/drawing/2014/main" id="{A86A948D-9B65-4C58-8D87-5E9413C09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36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8" name="Rectangle 157">
                <a:extLst>
                  <a:ext uri="{FF2B5EF4-FFF2-40B4-BE49-F238E27FC236}">
                    <a16:creationId xmlns:a16="http://schemas.microsoft.com/office/drawing/2014/main" id="{D737FE77-F765-4A3C-9E8E-E0AF27A9C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42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79" name="Rectangle 158">
                <a:extLst>
                  <a:ext uri="{FF2B5EF4-FFF2-40B4-BE49-F238E27FC236}">
                    <a16:creationId xmlns:a16="http://schemas.microsoft.com/office/drawing/2014/main" id="{24569694-C164-4076-A911-700CDEA99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47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0" name="Rectangle 159">
                <a:extLst>
                  <a:ext uri="{FF2B5EF4-FFF2-40B4-BE49-F238E27FC236}">
                    <a16:creationId xmlns:a16="http://schemas.microsoft.com/office/drawing/2014/main" id="{768E695E-9B05-4FE8-B768-A55FD150E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53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1" name="Rectangle 160">
                <a:extLst>
                  <a:ext uri="{FF2B5EF4-FFF2-40B4-BE49-F238E27FC236}">
                    <a16:creationId xmlns:a16="http://schemas.microsoft.com/office/drawing/2014/main" id="{B40DD39E-52C4-4C37-8211-3EE61C9F3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59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2" name="Rectangle 161">
                <a:extLst>
                  <a:ext uri="{FF2B5EF4-FFF2-40B4-BE49-F238E27FC236}">
                    <a16:creationId xmlns:a16="http://schemas.microsoft.com/office/drawing/2014/main" id="{A083FC71-2D55-4292-BCB6-90050C689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65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3" name="Rectangle 162">
                <a:extLst>
                  <a:ext uri="{FF2B5EF4-FFF2-40B4-BE49-F238E27FC236}">
                    <a16:creationId xmlns:a16="http://schemas.microsoft.com/office/drawing/2014/main" id="{B86C041C-E30E-4D2D-9CCF-40BCB9F2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0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4" name="Rectangle 163">
                <a:extLst>
                  <a:ext uri="{FF2B5EF4-FFF2-40B4-BE49-F238E27FC236}">
                    <a16:creationId xmlns:a16="http://schemas.microsoft.com/office/drawing/2014/main" id="{4C89DAF8-8C17-4090-9B46-3CC798928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00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5" name="Rectangle 164">
                <a:extLst>
                  <a:ext uri="{FF2B5EF4-FFF2-40B4-BE49-F238E27FC236}">
                    <a16:creationId xmlns:a16="http://schemas.microsoft.com/office/drawing/2014/main" id="{652D2117-B672-4350-85EB-B798B06CF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497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6" name="Rectangle 165">
                <a:extLst>
                  <a:ext uri="{FF2B5EF4-FFF2-40B4-BE49-F238E27FC236}">
                    <a16:creationId xmlns:a16="http://schemas.microsoft.com/office/drawing/2014/main" id="{8D1E77EC-46FA-4005-BB2A-1F94E3844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03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7" name="Rectangle 166">
                <a:extLst>
                  <a:ext uri="{FF2B5EF4-FFF2-40B4-BE49-F238E27FC236}">
                    <a16:creationId xmlns:a16="http://schemas.microsoft.com/office/drawing/2014/main" id="{13BAB31B-287A-476B-A7A4-5D3C99DD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08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8" name="Rectangle 167">
                <a:extLst>
                  <a:ext uri="{FF2B5EF4-FFF2-40B4-BE49-F238E27FC236}">
                    <a16:creationId xmlns:a16="http://schemas.microsoft.com/office/drawing/2014/main" id="{9431D517-C2B0-4C67-B906-2C07CA244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14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89" name="Rectangle 168">
                <a:extLst>
                  <a:ext uri="{FF2B5EF4-FFF2-40B4-BE49-F238E27FC236}">
                    <a16:creationId xmlns:a16="http://schemas.microsoft.com/office/drawing/2014/main" id="{DE3D2265-9F45-4916-A47D-251E35806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20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0" name="Rectangle 169">
                <a:extLst>
                  <a:ext uri="{FF2B5EF4-FFF2-40B4-BE49-F238E27FC236}">
                    <a16:creationId xmlns:a16="http://schemas.microsoft.com/office/drawing/2014/main" id="{24258A95-DF5D-4E1D-9936-255ED57CB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26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1" name="Rectangle 170">
                <a:extLst>
                  <a:ext uri="{FF2B5EF4-FFF2-40B4-BE49-F238E27FC236}">
                    <a16:creationId xmlns:a16="http://schemas.microsoft.com/office/drawing/2014/main" id="{FBC30DE4-4738-4B7E-A0C5-A1446ED5D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32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2" name="Rectangle 171">
                <a:extLst>
                  <a:ext uri="{FF2B5EF4-FFF2-40B4-BE49-F238E27FC236}">
                    <a16:creationId xmlns:a16="http://schemas.microsoft.com/office/drawing/2014/main" id="{8C831FDF-6ED8-4198-88B8-2AA0553DE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38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3" name="Rectangle 172">
                <a:extLst>
                  <a:ext uri="{FF2B5EF4-FFF2-40B4-BE49-F238E27FC236}">
                    <a16:creationId xmlns:a16="http://schemas.microsoft.com/office/drawing/2014/main" id="{DB1ACBE1-E362-476F-9268-4B03BF6CB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43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4" name="Rectangle 173">
                <a:extLst>
                  <a:ext uri="{FF2B5EF4-FFF2-40B4-BE49-F238E27FC236}">
                    <a16:creationId xmlns:a16="http://schemas.microsoft.com/office/drawing/2014/main" id="{D8E9A6C5-95C9-40F8-BE1D-D73F8AF74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49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5" name="Rectangle 174">
                <a:extLst>
                  <a:ext uri="{FF2B5EF4-FFF2-40B4-BE49-F238E27FC236}">
                    <a16:creationId xmlns:a16="http://schemas.microsoft.com/office/drawing/2014/main" id="{09225913-D3D0-492D-AC3A-1C1AB10A8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55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6" name="Rectangle 175">
                <a:extLst>
                  <a:ext uri="{FF2B5EF4-FFF2-40B4-BE49-F238E27FC236}">
                    <a16:creationId xmlns:a16="http://schemas.microsoft.com/office/drawing/2014/main" id="{5BB915E5-B099-4BBC-B60C-3862824CC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61"/>
                <a:ext cx="2872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7" name="Rectangle 176">
                <a:extLst>
                  <a:ext uri="{FF2B5EF4-FFF2-40B4-BE49-F238E27FC236}">
                    <a16:creationId xmlns:a16="http://schemas.microsoft.com/office/drawing/2014/main" id="{8BFFAA08-9559-48CC-A585-DF9AB4599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66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8" name="Rectangle 177">
                <a:extLst>
                  <a:ext uri="{FF2B5EF4-FFF2-40B4-BE49-F238E27FC236}">
                    <a16:creationId xmlns:a16="http://schemas.microsoft.com/office/drawing/2014/main" id="{F08787AD-613C-4294-BB1B-28290E79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72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399" name="Rectangle 178">
                <a:extLst>
                  <a:ext uri="{FF2B5EF4-FFF2-40B4-BE49-F238E27FC236}">
                    <a16:creationId xmlns:a16="http://schemas.microsoft.com/office/drawing/2014/main" id="{507EBF37-168F-436D-A64F-8E406B9BD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78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0" name="Rectangle 179">
                <a:extLst>
                  <a:ext uri="{FF2B5EF4-FFF2-40B4-BE49-F238E27FC236}">
                    <a16:creationId xmlns:a16="http://schemas.microsoft.com/office/drawing/2014/main" id="{C428F417-BCA8-4536-A860-0C287F3B9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84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1" name="Rectangle 180">
                <a:extLst>
                  <a:ext uri="{FF2B5EF4-FFF2-40B4-BE49-F238E27FC236}">
                    <a16:creationId xmlns:a16="http://schemas.microsoft.com/office/drawing/2014/main" id="{D990B191-6AAA-43F6-ADCE-1E8D41261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89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2" name="Rectangle 181">
                <a:extLst>
                  <a:ext uri="{FF2B5EF4-FFF2-40B4-BE49-F238E27FC236}">
                    <a16:creationId xmlns:a16="http://schemas.microsoft.com/office/drawing/2014/main" id="{E99A0144-64C4-4530-A39B-68B8F2C82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595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3" name="Rectangle 182">
                <a:extLst>
                  <a:ext uri="{FF2B5EF4-FFF2-40B4-BE49-F238E27FC236}">
                    <a16:creationId xmlns:a16="http://schemas.microsoft.com/office/drawing/2014/main" id="{A823847E-A88C-4471-ABC4-B773080A8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01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4" name="Rectangle 183">
                <a:extLst>
                  <a:ext uri="{FF2B5EF4-FFF2-40B4-BE49-F238E27FC236}">
                    <a16:creationId xmlns:a16="http://schemas.microsoft.com/office/drawing/2014/main" id="{48E8C067-79F8-4FF3-A80F-2E21C8448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07"/>
                <a:ext cx="2872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5" name="Rectangle 184">
                <a:extLst>
                  <a:ext uri="{FF2B5EF4-FFF2-40B4-BE49-F238E27FC236}">
                    <a16:creationId xmlns:a16="http://schemas.microsoft.com/office/drawing/2014/main" id="{52EF5F3C-D644-49D0-BB72-628B6E776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12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6" name="Rectangle 185">
                <a:extLst>
                  <a:ext uri="{FF2B5EF4-FFF2-40B4-BE49-F238E27FC236}">
                    <a16:creationId xmlns:a16="http://schemas.microsoft.com/office/drawing/2014/main" id="{1BB82047-5F1E-4374-8F18-C6B602D90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18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7" name="Rectangle 186">
                <a:extLst>
                  <a:ext uri="{FF2B5EF4-FFF2-40B4-BE49-F238E27FC236}">
                    <a16:creationId xmlns:a16="http://schemas.microsoft.com/office/drawing/2014/main" id="{FC8AD882-C132-4CE8-9CC9-26A733084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24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8" name="Rectangle 187">
                <a:extLst>
                  <a:ext uri="{FF2B5EF4-FFF2-40B4-BE49-F238E27FC236}">
                    <a16:creationId xmlns:a16="http://schemas.microsoft.com/office/drawing/2014/main" id="{85BE3D4C-2279-46CB-B447-55B9717FC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30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09" name="Rectangle 188">
                <a:extLst>
                  <a:ext uri="{FF2B5EF4-FFF2-40B4-BE49-F238E27FC236}">
                    <a16:creationId xmlns:a16="http://schemas.microsoft.com/office/drawing/2014/main" id="{687D3C14-E1D1-424A-B510-C733EAB55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36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0" name="Rectangle 189">
                <a:extLst>
                  <a:ext uri="{FF2B5EF4-FFF2-40B4-BE49-F238E27FC236}">
                    <a16:creationId xmlns:a16="http://schemas.microsoft.com/office/drawing/2014/main" id="{8334BCE4-D113-420B-9A5F-0976C4F16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42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1" name="Rectangle 190">
                <a:extLst>
                  <a:ext uri="{FF2B5EF4-FFF2-40B4-BE49-F238E27FC236}">
                    <a16:creationId xmlns:a16="http://schemas.microsoft.com/office/drawing/2014/main" id="{0688DBF3-DBB2-444F-B8E7-E4DD23183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47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2" name="Rectangle 191">
                <a:extLst>
                  <a:ext uri="{FF2B5EF4-FFF2-40B4-BE49-F238E27FC236}">
                    <a16:creationId xmlns:a16="http://schemas.microsoft.com/office/drawing/2014/main" id="{EDFB3020-AE97-4E57-A8C9-0273DD03E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53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3" name="Rectangle 192">
                <a:extLst>
                  <a:ext uri="{FF2B5EF4-FFF2-40B4-BE49-F238E27FC236}">
                    <a16:creationId xmlns:a16="http://schemas.microsoft.com/office/drawing/2014/main" id="{641CF650-95A8-44D3-AC59-9C9ED4C18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59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4" name="Rectangle 193">
                <a:extLst>
                  <a:ext uri="{FF2B5EF4-FFF2-40B4-BE49-F238E27FC236}">
                    <a16:creationId xmlns:a16="http://schemas.microsoft.com/office/drawing/2014/main" id="{1C17B48E-D4CC-45E6-BF83-A3701B6A3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65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5" name="Rectangle 194">
                <a:extLst>
                  <a:ext uri="{FF2B5EF4-FFF2-40B4-BE49-F238E27FC236}">
                    <a16:creationId xmlns:a16="http://schemas.microsoft.com/office/drawing/2014/main" id="{8FC22607-DEB2-4993-A528-EC97260A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0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6" name="Rectangle 195">
                <a:extLst>
                  <a:ext uri="{FF2B5EF4-FFF2-40B4-BE49-F238E27FC236}">
                    <a16:creationId xmlns:a16="http://schemas.microsoft.com/office/drawing/2014/main" id="{E60E898A-52C0-47F0-A3C3-ABED6F4CA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97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7" name="Rectangle 196">
                <a:extLst>
                  <a:ext uri="{FF2B5EF4-FFF2-40B4-BE49-F238E27FC236}">
                    <a16:creationId xmlns:a16="http://schemas.microsoft.com/office/drawing/2014/main" id="{5269542C-C15A-4525-8D89-96CC345F2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03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8" name="Rectangle 197">
                <a:extLst>
                  <a:ext uri="{FF2B5EF4-FFF2-40B4-BE49-F238E27FC236}">
                    <a16:creationId xmlns:a16="http://schemas.microsoft.com/office/drawing/2014/main" id="{26D028B1-9E7A-480D-9BC3-172986ABB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08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19" name="Rectangle 198">
                <a:extLst>
                  <a:ext uri="{FF2B5EF4-FFF2-40B4-BE49-F238E27FC236}">
                    <a16:creationId xmlns:a16="http://schemas.microsoft.com/office/drawing/2014/main" id="{F050926E-9AC5-432E-80B6-AD0C8D4B3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14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0" name="Rectangle 199">
                <a:extLst>
                  <a:ext uri="{FF2B5EF4-FFF2-40B4-BE49-F238E27FC236}">
                    <a16:creationId xmlns:a16="http://schemas.microsoft.com/office/drawing/2014/main" id="{BE51086E-ADFF-4492-8F38-38A083E3E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20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1" name="Rectangle 200">
                <a:extLst>
                  <a:ext uri="{FF2B5EF4-FFF2-40B4-BE49-F238E27FC236}">
                    <a16:creationId xmlns:a16="http://schemas.microsoft.com/office/drawing/2014/main" id="{54E12DE0-35CD-47F7-BC65-B932F9644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26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2" name="Rectangle 201">
                <a:extLst>
                  <a:ext uri="{FF2B5EF4-FFF2-40B4-BE49-F238E27FC236}">
                    <a16:creationId xmlns:a16="http://schemas.microsoft.com/office/drawing/2014/main" id="{8ADDF127-D9AA-406E-A5A7-CF8E67403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32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3" name="Rectangle 202">
                <a:extLst>
                  <a:ext uri="{FF2B5EF4-FFF2-40B4-BE49-F238E27FC236}">
                    <a16:creationId xmlns:a16="http://schemas.microsoft.com/office/drawing/2014/main" id="{F7029E0A-0876-4885-A01F-0F48B7A2C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38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4" name="Rectangle 203">
                <a:extLst>
                  <a:ext uri="{FF2B5EF4-FFF2-40B4-BE49-F238E27FC236}">
                    <a16:creationId xmlns:a16="http://schemas.microsoft.com/office/drawing/2014/main" id="{53BC9269-61C0-4E23-95DF-0F6B65A23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43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5" name="Rectangle 204">
                <a:extLst>
                  <a:ext uri="{FF2B5EF4-FFF2-40B4-BE49-F238E27FC236}">
                    <a16:creationId xmlns:a16="http://schemas.microsoft.com/office/drawing/2014/main" id="{DD407AAC-870C-4B3F-AF22-142DEB193F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49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426" name="Rectangle 205">
                <a:extLst>
                  <a:ext uri="{FF2B5EF4-FFF2-40B4-BE49-F238E27FC236}">
                    <a16:creationId xmlns:a16="http://schemas.microsoft.com/office/drawing/2014/main" id="{797C704E-A79C-414B-8246-C87D76FB1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55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67" name="Group 206">
              <a:extLst>
                <a:ext uri="{FF2B5EF4-FFF2-40B4-BE49-F238E27FC236}">
                  <a16:creationId xmlns:a16="http://schemas.microsoft.com/office/drawing/2014/main" id="{321C5160-0E44-4B0B-941E-2A0DEA95C6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1497"/>
              <a:ext cx="5238" cy="474"/>
              <a:chOff x="239" y="1497"/>
              <a:chExt cx="5238" cy="474"/>
            </a:xfrm>
          </p:grpSpPr>
          <p:sp>
            <p:nvSpPr>
              <p:cNvPr id="59027" name="Rectangle 207">
                <a:extLst>
                  <a:ext uri="{FF2B5EF4-FFF2-40B4-BE49-F238E27FC236}">
                    <a16:creationId xmlns:a16="http://schemas.microsoft.com/office/drawing/2014/main" id="{78906396-1A0F-4E19-959B-88B92A7B3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61"/>
                <a:ext cx="2366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8" name="Rectangle 208">
                <a:extLst>
                  <a:ext uri="{FF2B5EF4-FFF2-40B4-BE49-F238E27FC236}">
                    <a16:creationId xmlns:a16="http://schemas.microsoft.com/office/drawing/2014/main" id="{AE0E62E8-668D-4D95-BE1F-E3AE33E16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66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9" name="Rectangle 209">
                <a:extLst>
                  <a:ext uri="{FF2B5EF4-FFF2-40B4-BE49-F238E27FC236}">
                    <a16:creationId xmlns:a16="http://schemas.microsoft.com/office/drawing/2014/main" id="{E9FD32FE-93D7-46DD-BB59-3C686CA2D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72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0" name="Rectangle 210">
                <a:extLst>
                  <a:ext uri="{FF2B5EF4-FFF2-40B4-BE49-F238E27FC236}">
                    <a16:creationId xmlns:a16="http://schemas.microsoft.com/office/drawing/2014/main" id="{73A4B5C4-69EB-41C4-B086-CD7008DD7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78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1" name="Rectangle 211">
                <a:extLst>
                  <a:ext uri="{FF2B5EF4-FFF2-40B4-BE49-F238E27FC236}">
                    <a16:creationId xmlns:a16="http://schemas.microsoft.com/office/drawing/2014/main" id="{EFC77F5F-4131-4F4D-85AC-2DE087385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84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2" name="Rectangle 212">
                <a:extLst>
                  <a:ext uri="{FF2B5EF4-FFF2-40B4-BE49-F238E27FC236}">
                    <a16:creationId xmlns:a16="http://schemas.microsoft.com/office/drawing/2014/main" id="{6AA6B4E7-C71D-480F-B486-DED176BD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89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3" name="Rectangle 213">
                <a:extLst>
                  <a:ext uri="{FF2B5EF4-FFF2-40B4-BE49-F238E27FC236}">
                    <a16:creationId xmlns:a16="http://schemas.microsoft.com/office/drawing/2014/main" id="{5DFBF459-4D8D-4BA6-A413-4AE07E220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95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4" name="Rectangle 214">
                <a:extLst>
                  <a:ext uri="{FF2B5EF4-FFF2-40B4-BE49-F238E27FC236}">
                    <a16:creationId xmlns:a16="http://schemas.microsoft.com/office/drawing/2014/main" id="{88116603-A547-405A-A2A9-85BD3DEA0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01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5" name="Rectangle 215">
                <a:extLst>
                  <a:ext uri="{FF2B5EF4-FFF2-40B4-BE49-F238E27FC236}">
                    <a16:creationId xmlns:a16="http://schemas.microsoft.com/office/drawing/2014/main" id="{4FB8268C-6313-4555-94A5-1ED741117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07"/>
                <a:ext cx="2366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6" name="Rectangle 216">
                <a:extLst>
                  <a:ext uri="{FF2B5EF4-FFF2-40B4-BE49-F238E27FC236}">
                    <a16:creationId xmlns:a16="http://schemas.microsoft.com/office/drawing/2014/main" id="{16DAA1B1-C0AD-4077-821E-A4F27F82A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12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7" name="Rectangle 217">
                <a:extLst>
                  <a:ext uri="{FF2B5EF4-FFF2-40B4-BE49-F238E27FC236}">
                    <a16:creationId xmlns:a16="http://schemas.microsoft.com/office/drawing/2014/main" id="{451CA7BB-0900-4EBA-A36A-DB05EAA9B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18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8" name="Rectangle 218">
                <a:extLst>
                  <a:ext uri="{FF2B5EF4-FFF2-40B4-BE49-F238E27FC236}">
                    <a16:creationId xmlns:a16="http://schemas.microsoft.com/office/drawing/2014/main" id="{0A611CDF-9FF4-4161-81BD-F4585CAE4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24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39" name="Rectangle 219">
                <a:extLst>
                  <a:ext uri="{FF2B5EF4-FFF2-40B4-BE49-F238E27FC236}">
                    <a16:creationId xmlns:a16="http://schemas.microsoft.com/office/drawing/2014/main" id="{5CF0CEEE-FFDC-4FFA-BCE4-B27AB6884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30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0" name="Rectangle 220">
                <a:extLst>
                  <a:ext uri="{FF2B5EF4-FFF2-40B4-BE49-F238E27FC236}">
                    <a16:creationId xmlns:a16="http://schemas.microsoft.com/office/drawing/2014/main" id="{392F05EA-0063-4864-A878-169D1DEF3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36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1" name="Rectangle 221">
                <a:extLst>
                  <a:ext uri="{FF2B5EF4-FFF2-40B4-BE49-F238E27FC236}">
                    <a16:creationId xmlns:a16="http://schemas.microsoft.com/office/drawing/2014/main" id="{F20037E4-50FD-40B8-A338-2D868D22A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42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2" name="Rectangle 222">
                <a:extLst>
                  <a:ext uri="{FF2B5EF4-FFF2-40B4-BE49-F238E27FC236}">
                    <a16:creationId xmlns:a16="http://schemas.microsoft.com/office/drawing/2014/main" id="{B45C7DA4-095D-4A5A-A82F-1B4F410D5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47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3" name="Rectangle 223">
                <a:extLst>
                  <a:ext uri="{FF2B5EF4-FFF2-40B4-BE49-F238E27FC236}">
                    <a16:creationId xmlns:a16="http://schemas.microsoft.com/office/drawing/2014/main" id="{72A77B44-5420-4516-BD28-97AFC1195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53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4" name="Rectangle 224">
                <a:extLst>
                  <a:ext uri="{FF2B5EF4-FFF2-40B4-BE49-F238E27FC236}">
                    <a16:creationId xmlns:a16="http://schemas.microsoft.com/office/drawing/2014/main" id="{213BCDD4-2A86-410C-8D9F-812037238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59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5" name="Rectangle 225">
                <a:extLst>
                  <a:ext uri="{FF2B5EF4-FFF2-40B4-BE49-F238E27FC236}">
                    <a16:creationId xmlns:a16="http://schemas.microsoft.com/office/drawing/2014/main" id="{593B0B33-3AF5-4BD4-ACFA-8F098A72E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65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6" name="Rectangle 226">
                <a:extLst>
                  <a:ext uri="{FF2B5EF4-FFF2-40B4-BE49-F238E27FC236}">
                    <a16:creationId xmlns:a16="http://schemas.microsoft.com/office/drawing/2014/main" id="{18ED3180-13C5-4FCA-A523-4B848BFBD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0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7" name="Rectangle 227">
                <a:extLst>
                  <a:ext uri="{FF2B5EF4-FFF2-40B4-BE49-F238E27FC236}">
                    <a16:creationId xmlns:a16="http://schemas.microsoft.com/office/drawing/2014/main" id="{C3C0D10A-1113-488F-8775-75CBED50D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00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8" name="Rectangle 228">
                <a:extLst>
                  <a:ext uri="{FF2B5EF4-FFF2-40B4-BE49-F238E27FC236}">
                    <a16:creationId xmlns:a16="http://schemas.microsoft.com/office/drawing/2014/main" id="{A3BC90DE-0E94-46A1-A26A-C40D95BA2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497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49" name="Rectangle 229">
                <a:extLst>
                  <a:ext uri="{FF2B5EF4-FFF2-40B4-BE49-F238E27FC236}">
                    <a16:creationId xmlns:a16="http://schemas.microsoft.com/office/drawing/2014/main" id="{65A47D17-AC32-4FE2-95D6-9ACC5CEDF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03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0" name="Rectangle 230">
                <a:extLst>
                  <a:ext uri="{FF2B5EF4-FFF2-40B4-BE49-F238E27FC236}">
                    <a16:creationId xmlns:a16="http://schemas.microsoft.com/office/drawing/2014/main" id="{4B28A0C8-382F-4ABE-AB44-2CBD3E80D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08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1" name="Rectangle 231">
                <a:extLst>
                  <a:ext uri="{FF2B5EF4-FFF2-40B4-BE49-F238E27FC236}">
                    <a16:creationId xmlns:a16="http://schemas.microsoft.com/office/drawing/2014/main" id="{94CC9A9B-C7D8-484C-A4FF-CB5359335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14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2" name="Rectangle 232">
                <a:extLst>
                  <a:ext uri="{FF2B5EF4-FFF2-40B4-BE49-F238E27FC236}">
                    <a16:creationId xmlns:a16="http://schemas.microsoft.com/office/drawing/2014/main" id="{C85AE05A-6E51-4928-8536-60A1186B0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20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3" name="Rectangle 233">
                <a:extLst>
                  <a:ext uri="{FF2B5EF4-FFF2-40B4-BE49-F238E27FC236}">
                    <a16:creationId xmlns:a16="http://schemas.microsoft.com/office/drawing/2014/main" id="{5E44FD30-3D7D-40A8-8766-A7C4AC164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26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4" name="Rectangle 234">
                <a:extLst>
                  <a:ext uri="{FF2B5EF4-FFF2-40B4-BE49-F238E27FC236}">
                    <a16:creationId xmlns:a16="http://schemas.microsoft.com/office/drawing/2014/main" id="{9BFDB6C8-C954-422E-8DCE-9DF92BE23A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32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5" name="Rectangle 235">
                <a:extLst>
                  <a:ext uri="{FF2B5EF4-FFF2-40B4-BE49-F238E27FC236}">
                    <a16:creationId xmlns:a16="http://schemas.microsoft.com/office/drawing/2014/main" id="{062D1884-5CD6-49A8-A12E-05A645C61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38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6" name="Rectangle 236">
                <a:extLst>
                  <a:ext uri="{FF2B5EF4-FFF2-40B4-BE49-F238E27FC236}">
                    <a16:creationId xmlns:a16="http://schemas.microsoft.com/office/drawing/2014/main" id="{025E24D7-E3EF-43EF-AF69-B17FDA5AA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43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7" name="Rectangle 237">
                <a:extLst>
                  <a:ext uri="{FF2B5EF4-FFF2-40B4-BE49-F238E27FC236}">
                    <a16:creationId xmlns:a16="http://schemas.microsoft.com/office/drawing/2014/main" id="{350ED2A2-E4C2-42EB-B4AD-34F48177B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49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8" name="Rectangle 238">
                <a:extLst>
                  <a:ext uri="{FF2B5EF4-FFF2-40B4-BE49-F238E27FC236}">
                    <a16:creationId xmlns:a16="http://schemas.microsoft.com/office/drawing/2014/main" id="{39DFF8DD-4F4C-4701-9DD3-308711748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55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59" name="Rectangle 239">
                <a:extLst>
                  <a:ext uri="{FF2B5EF4-FFF2-40B4-BE49-F238E27FC236}">
                    <a16:creationId xmlns:a16="http://schemas.microsoft.com/office/drawing/2014/main" id="{10A9A8C9-4AA2-4BA4-99D5-BDFADEC25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61"/>
                <a:ext cx="2366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0" name="Rectangle 240">
                <a:extLst>
                  <a:ext uri="{FF2B5EF4-FFF2-40B4-BE49-F238E27FC236}">
                    <a16:creationId xmlns:a16="http://schemas.microsoft.com/office/drawing/2014/main" id="{6E2A3428-9C8C-4F87-917F-1879A80F6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66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1" name="Rectangle 241">
                <a:extLst>
                  <a:ext uri="{FF2B5EF4-FFF2-40B4-BE49-F238E27FC236}">
                    <a16:creationId xmlns:a16="http://schemas.microsoft.com/office/drawing/2014/main" id="{C57FBA37-BB8D-4EF6-A1BB-890D89596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72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2" name="Rectangle 242">
                <a:extLst>
                  <a:ext uri="{FF2B5EF4-FFF2-40B4-BE49-F238E27FC236}">
                    <a16:creationId xmlns:a16="http://schemas.microsoft.com/office/drawing/2014/main" id="{B894C809-F574-47A8-A869-515209A4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78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3" name="Rectangle 243">
                <a:extLst>
                  <a:ext uri="{FF2B5EF4-FFF2-40B4-BE49-F238E27FC236}">
                    <a16:creationId xmlns:a16="http://schemas.microsoft.com/office/drawing/2014/main" id="{469E4075-0956-4FDA-A8BB-CE934B84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84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4" name="Rectangle 244">
                <a:extLst>
                  <a:ext uri="{FF2B5EF4-FFF2-40B4-BE49-F238E27FC236}">
                    <a16:creationId xmlns:a16="http://schemas.microsoft.com/office/drawing/2014/main" id="{F7EDF961-CA6F-418A-A436-2D3366A00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89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5" name="Rectangle 245">
                <a:extLst>
                  <a:ext uri="{FF2B5EF4-FFF2-40B4-BE49-F238E27FC236}">
                    <a16:creationId xmlns:a16="http://schemas.microsoft.com/office/drawing/2014/main" id="{1B192989-4076-41E7-BE15-F1906F7A7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595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6" name="Rectangle 246">
                <a:extLst>
                  <a:ext uri="{FF2B5EF4-FFF2-40B4-BE49-F238E27FC236}">
                    <a16:creationId xmlns:a16="http://schemas.microsoft.com/office/drawing/2014/main" id="{E3F0D995-7AC9-4009-ACFA-BB183130B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01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7" name="Rectangle 247">
                <a:extLst>
                  <a:ext uri="{FF2B5EF4-FFF2-40B4-BE49-F238E27FC236}">
                    <a16:creationId xmlns:a16="http://schemas.microsoft.com/office/drawing/2014/main" id="{DFCEE3E7-79EB-44DE-81A5-F4BF13765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07"/>
                <a:ext cx="2366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8" name="Rectangle 248">
                <a:extLst>
                  <a:ext uri="{FF2B5EF4-FFF2-40B4-BE49-F238E27FC236}">
                    <a16:creationId xmlns:a16="http://schemas.microsoft.com/office/drawing/2014/main" id="{9D062AB6-6CD8-4EEE-BD1F-44F1BEA05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12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69" name="Rectangle 249">
                <a:extLst>
                  <a:ext uri="{FF2B5EF4-FFF2-40B4-BE49-F238E27FC236}">
                    <a16:creationId xmlns:a16="http://schemas.microsoft.com/office/drawing/2014/main" id="{11D1AEF2-5BAC-403F-A9A3-C29C601AA3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18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0" name="Rectangle 250">
                <a:extLst>
                  <a:ext uri="{FF2B5EF4-FFF2-40B4-BE49-F238E27FC236}">
                    <a16:creationId xmlns:a16="http://schemas.microsoft.com/office/drawing/2014/main" id="{2CDD56C1-916C-45A2-8BB4-9BE9B0825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24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1" name="Rectangle 251">
                <a:extLst>
                  <a:ext uri="{FF2B5EF4-FFF2-40B4-BE49-F238E27FC236}">
                    <a16:creationId xmlns:a16="http://schemas.microsoft.com/office/drawing/2014/main" id="{56A09897-A11F-423A-88F9-18C58FE93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30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2" name="Rectangle 252">
                <a:extLst>
                  <a:ext uri="{FF2B5EF4-FFF2-40B4-BE49-F238E27FC236}">
                    <a16:creationId xmlns:a16="http://schemas.microsoft.com/office/drawing/2014/main" id="{FF7EA7E6-952E-46FD-805E-7D336E5E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36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3" name="Rectangle 253">
                <a:extLst>
                  <a:ext uri="{FF2B5EF4-FFF2-40B4-BE49-F238E27FC236}">
                    <a16:creationId xmlns:a16="http://schemas.microsoft.com/office/drawing/2014/main" id="{9B7DD407-AD9A-4196-B172-824EDE065A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42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4" name="Rectangle 254">
                <a:extLst>
                  <a:ext uri="{FF2B5EF4-FFF2-40B4-BE49-F238E27FC236}">
                    <a16:creationId xmlns:a16="http://schemas.microsoft.com/office/drawing/2014/main" id="{CC60D645-DA06-461D-9E60-788D63B82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47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5" name="Rectangle 255">
                <a:extLst>
                  <a:ext uri="{FF2B5EF4-FFF2-40B4-BE49-F238E27FC236}">
                    <a16:creationId xmlns:a16="http://schemas.microsoft.com/office/drawing/2014/main" id="{27B4E94A-E4F8-43C4-8CEE-2E415C543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53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6" name="Rectangle 256">
                <a:extLst>
                  <a:ext uri="{FF2B5EF4-FFF2-40B4-BE49-F238E27FC236}">
                    <a16:creationId xmlns:a16="http://schemas.microsoft.com/office/drawing/2014/main" id="{CE1D5308-D497-4A26-80BB-B494E82CE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59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7" name="Rectangle 257">
                <a:extLst>
                  <a:ext uri="{FF2B5EF4-FFF2-40B4-BE49-F238E27FC236}">
                    <a16:creationId xmlns:a16="http://schemas.microsoft.com/office/drawing/2014/main" id="{A328704E-EA66-4D0A-8744-330E03AE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65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8" name="Rectangle 258">
                <a:extLst>
                  <a:ext uri="{FF2B5EF4-FFF2-40B4-BE49-F238E27FC236}">
                    <a16:creationId xmlns:a16="http://schemas.microsoft.com/office/drawing/2014/main" id="{D9066566-304D-4E7A-B82C-FE506EF2A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0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79" name="Rectangle 259">
                <a:extLst>
                  <a:ext uri="{FF2B5EF4-FFF2-40B4-BE49-F238E27FC236}">
                    <a16:creationId xmlns:a16="http://schemas.microsoft.com/office/drawing/2014/main" id="{857AD573-3502-4568-9527-9B5077466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1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0" name="Rectangle 260">
                <a:extLst>
                  <a:ext uri="{FF2B5EF4-FFF2-40B4-BE49-F238E27FC236}">
                    <a16:creationId xmlns:a16="http://schemas.microsoft.com/office/drawing/2014/main" id="{E918E069-92BD-4F95-AFC5-23C1A1DCF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7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1" name="Rectangle 261">
                <a:extLst>
                  <a:ext uri="{FF2B5EF4-FFF2-40B4-BE49-F238E27FC236}">
                    <a16:creationId xmlns:a16="http://schemas.microsoft.com/office/drawing/2014/main" id="{90C4B9A0-EB1E-46F8-91F9-3D507979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82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2" name="Rectangle 262">
                <a:extLst>
                  <a:ext uri="{FF2B5EF4-FFF2-40B4-BE49-F238E27FC236}">
                    <a16:creationId xmlns:a16="http://schemas.microsoft.com/office/drawing/2014/main" id="{EF4F6EB0-4316-4CF9-B330-5C33A7997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88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3" name="Rectangle 263">
                <a:extLst>
                  <a:ext uri="{FF2B5EF4-FFF2-40B4-BE49-F238E27FC236}">
                    <a16:creationId xmlns:a16="http://schemas.microsoft.com/office/drawing/2014/main" id="{725C6383-B2FA-4B85-977F-6EF2873E6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94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4" name="Rectangle 264">
                <a:extLst>
                  <a:ext uri="{FF2B5EF4-FFF2-40B4-BE49-F238E27FC236}">
                    <a16:creationId xmlns:a16="http://schemas.microsoft.com/office/drawing/2014/main" id="{CF9B27ED-985F-410B-8072-1B05C3303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00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5" name="Rectangle 265">
                <a:extLst>
                  <a:ext uri="{FF2B5EF4-FFF2-40B4-BE49-F238E27FC236}">
                    <a16:creationId xmlns:a16="http://schemas.microsoft.com/office/drawing/2014/main" id="{4E19E94B-2E0F-4BF7-A7D8-7A8616B68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06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6" name="Rectangle 266">
                <a:extLst>
                  <a:ext uri="{FF2B5EF4-FFF2-40B4-BE49-F238E27FC236}">
                    <a16:creationId xmlns:a16="http://schemas.microsoft.com/office/drawing/2014/main" id="{C3C16746-DA0A-4CBC-8EFF-199BE2250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12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7" name="Rectangle 267">
                <a:extLst>
                  <a:ext uri="{FF2B5EF4-FFF2-40B4-BE49-F238E27FC236}">
                    <a16:creationId xmlns:a16="http://schemas.microsoft.com/office/drawing/2014/main" id="{B678EDF9-1C48-452E-84D7-359154C2F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17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8" name="Rectangle 268">
                <a:extLst>
                  <a:ext uri="{FF2B5EF4-FFF2-40B4-BE49-F238E27FC236}">
                    <a16:creationId xmlns:a16="http://schemas.microsoft.com/office/drawing/2014/main" id="{6CB5F801-1DC0-45DC-BA52-4B2579340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23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89" name="Rectangle 269">
                <a:extLst>
                  <a:ext uri="{FF2B5EF4-FFF2-40B4-BE49-F238E27FC236}">
                    <a16:creationId xmlns:a16="http://schemas.microsoft.com/office/drawing/2014/main" id="{BC21F42C-6EEE-4912-BC08-E2079A888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29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0" name="Rectangle 270">
                <a:extLst>
                  <a:ext uri="{FF2B5EF4-FFF2-40B4-BE49-F238E27FC236}">
                    <a16:creationId xmlns:a16="http://schemas.microsoft.com/office/drawing/2014/main" id="{0F7C0354-E8B3-47A3-BA23-BB0C0BB08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34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1" name="Rectangle 271">
                <a:extLst>
                  <a:ext uri="{FF2B5EF4-FFF2-40B4-BE49-F238E27FC236}">
                    <a16:creationId xmlns:a16="http://schemas.microsoft.com/office/drawing/2014/main" id="{EAF3F028-46E9-4706-8E04-1F1906A97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40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2" name="Rectangle 272">
                <a:extLst>
                  <a:ext uri="{FF2B5EF4-FFF2-40B4-BE49-F238E27FC236}">
                    <a16:creationId xmlns:a16="http://schemas.microsoft.com/office/drawing/2014/main" id="{0DA94AEF-824D-4FA1-8945-4CAF0FED1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46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3" name="Rectangle 273">
                <a:extLst>
                  <a:ext uri="{FF2B5EF4-FFF2-40B4-BE49-F238E27FC236}">
                    <a16:creationId xmlns:a16="http://schemas.microsoft.com/office/drawing/2014/main" id="{B1282283-F36B-422E-A5C2-03AB0F95A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52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4" name="Rectangle 274">
                <a:extLst>
                  <a:ext uri="{FF2B5EF4-FFF2-40B4-BE49-F238E27FC236}">
                    <a16:creationId xmlns:a16="http://schemas.microsoft.com/office/drawing/2014/main" id="{0E3FEBD0-C9F3-4334-8310-11B49C743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58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5" name="Rectangle 275">
                <a:extLst>
                  <a:ext uri="{FF2B5EF4-FFF2-40B4-BE49-F238E27FC236}">
                    <a16:creationId xmlns:a16="http://schemas.microsoft.com/office/drawing/2014/main" id="{EAAFFB78-7AB7-415B-B04E-6EAA7C8E0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63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6" name="Rectangle 276">
                <a:extLst>
                  <a:ext uri="{FF2B5EF4-FFF2-40B4-BE49-F238E27FC236}">
                    <a16:creationId xmlns:a16="http://schemas.microsoft.com/office/drawing/2014/main" id="{F17B8D93-37BF-4BBB-95A6-51AA50FD8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69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7" name="Rectangle 277">
                <a:extLst>
                  <a:ext uri="{FF2B5EF4-FFF2-40B4-BE49-F238E27FC236}">
                    <a16:creationId xmlns:a16="http://schemas.microsoft.com/office/drawing/2014/main" id="{55C67E78-295B-4243-900B-EE500D85B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75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8" name="Rectangle 278">
                <a:extLst>
                  <a:ext uri="{FF2B5EF4-FFF2-40B4-BE49-F238E27FC236}">
                    <a16:creationId xmlns:a16="http://schemas.microsoft.com/office/drawing/2014/main" id="{3C97ADFE-D5FC-482F-BABC-B261AF676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80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99" name="Rectangle 279">
                <a:extLst>
                  <a:ext uri="{FF2B5EF4-FFF2-40B4-BE49-F238E27FC236}">
                    <a16:creationId xmlns:a16="http://schemas.microsoft.com/office/drawing/2014/main" id="{1B6F583D-805D-407A-802B-A8B38A455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86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0" name="Rectangle 280">
                <a:extLst>
                  <a:ext uri="{FF2B5EF4-FFF2-40B4-BE49-F238E27FC236}">
                    <a16:creationId xmlns:a16="http://schemas.microsoft.com/office/drawing/2014/main" id="{C03A3450-9926-43E4-84E7-63BD8BB26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92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1" name="Rectangle 281">
                <a:extLst>
                  <a:ext uri="{FF2B5EF4-FFF2-40B4-BE49-F238E27FC236}">
                    <a16:creationId xmlns:a16="http://schemas.microsoft.com/office/drawing/2014/main" id="{4DA980C7-36F0-42DA-A565-6694AAB23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98"/>
                <a:ext cx="2872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2" name="Rectangle 282">
                <a:extLst>
                  <a:ext uri="{FF2B5EF4-FFF2-40B4-BE49-F238E27FC236}">
                    <a16:creationId xmlns:a16="http://schemas.microsoft.com/office/drawing/2014/main" id="{743400BD-3EE1-4FF7-AC82-AFA24B779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03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3" name="Rectangle 283">
                <a:extLst>
                  <a:ext uri="{FF2B5EF4-FFF2-40B4-BE49-F238E27FC236}">
                    <a16:creationId xmlns:a16="http://schemas.microsoft.com/office/drawing/2014/main" id="{DDB66EBE-DA90-4C98-8ED8-2631EFD50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09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4" name="Rectangle 284">
                <a:extLst>
                  <a:ext uri="{FF2B5EF4-FFF2-40B4-BE49-F238E27FC236}">
                    <a16:creationId xmlns:a16="http://schemas.microsoft.com/office/drawing/2014/main" id="{DC1F4EE2-155F-42D4-8859-E8DE26FD9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15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5" name="Rectangle 285">
                <a:extLst>
                  <a:ext uri="{FF2B5EF4-FFF2-40B4-BE49-F238E27FC236}">
                    <a16:creationId xmlns:a16="http://schemas.microsoft.com/office/drawing/2014/main" id="{299073A4-7EBD-44C9-BB48-453BB96EC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21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6" name="Rectangle 286">
                <a:extLst>
                  <a:ext uri="{FF2B5EF4-FFF2-40B4-BE49-F238E27FC236}">
                    <a16:creationId xmlns:a16="http://schemas.microsoft.com/office/drawing/2014/main" id="{235EA08A-5FA0-45C1-BDF1-B09C337EC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27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7" name="Rectangle 287">
                <a:extLst>
                  <a:ext uri="{FF2B5EF4-FFF2-40B4-BE49-F238E27FC236}">
                    <a16:creationId xmlns:a16="http://schemas.microsoft.com/office/drawing/2014/main" id="{FAF611CE-3958-41C8-BA7E-0E4E13FE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32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8" name="Rectangle 288">
                <a:extLst>
                  <a:ext uri="{FF2B5EF4-FFF2-40B4-BE49-F238E27FC236}">
                    <a16:creationId xmlns:a16="http://schemas.microsoft.com/office/drawing/2014/main" id="{396EE3C0-59B9-49BB-8827-6CE3B331A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38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09" name="Rectangle 289">
                <a:extLst>
                  <a:ext uri="{FF2B5EF4-FFF2-40B4-BE49-F238E27FC236}">
                    <a16:creationId xmlns:a16="http://schemas.microsoft.com/office/drawing/2014/main" id="{BC7F304D-C278-497B-9FCD-E16F0129C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44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0" name="Rectangle 290">
                <a:extLst>
                  <a:ext uri="{FF2B5EF4-FFF2-40B4-BE49-F238E27FC236}">
                    <a16:creationId xmlns:a16="http://schemas.microsoft.com/office/drawing/2014/main" id="{CC7FCF5D-23DF-464C-BF09-DA83311710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4"/>
                <a:ext cx="2872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1" name="Rectangle 291">
                <a:extLst>
                  <a:ext uri="{FF2B5EF4-FFF2-40B4-BE49-F238E27FC236}">
                    <a16:creationId xmlns:a16="http://schemas.microsoft.com/office/drawing/2014/main" id="{CE1CDC2C-B1BF-41D9-972E-60DDE1D9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1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2" name="Rectangle 292">
                <a:extLst>
                  <a:ext uri="{FF2B5EF4-FFF2-40B4-BE49-F238E27FC236}">
                    <a16:creationId xmlns:a16="http://schemas.microsoft.com/office/drawing/2014/main" id="{637A0F3D-F71F-4F44-996C-943566747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77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3" name="Rectangle 293">
                <a:extLst>
                  <a:ext uri="{FF2B5EF4-FFF2-40B4-BE49-F238E27FC236}">
                    <a16:creationId xmlns:a16="http://schemas.microsoft.com/office/drawing/2014/main" id="{B954DCCE-3D8D-4507-A869-9E89E4C63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82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4" name="Rectangle 294">
                <a:extLst>
                  <a:ext uri="{FF2B5EF4-FFF2-40B4-BE49-F238E27FC236}">
                    <a16:creationId xmlns:a16="http://schemas.microsoft.com/office/drawing/2014/main" id="{37B019EB-10AD-4E96-AF34-A677DDC79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88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5" name="Rectangle 295">
                <a:extLst>
                  <a:ext uri="{FF2B5EF4-FFF2-40B4-BE49-F238E27FC236}">
                    <a16:creationId xmlns:a16="http://schemas.microsoft.com/office/drawing/2014/main" id="{75C32E83-339B-4E91-A666-DFB636649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694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6" name="Rectangle 296">
                <a:extLst>
                  <a:ext uri="{FF2B5EF4-FFF2-40B4-BE49-F238E27FC236}">
                    <a16:creationId xmlns:a16="http://schemas.microsoft.com/office/drawing/2014/main" id="{47BC2031-DE6D-4A8F-8A41-5C387D22C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00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7" name="Rectangle 297">
                <a:extLst>
                  <a:ext uri="{FF2B5EF4-FFF2-40B4-BE49-F238E27FC236}">
                    <a16:creationId xmlns:a16="http://schemas.microsoft.com/office/drawing/2014/main" id="{88D5AD3B-E322-487F-93D9-9E2F7877D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06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8" name="Rectangle 298">
                <a:extLst>
                  <a:ext uri="{FF2B5EF4-FFF2-40B4-BE49-F238E27FC236}">
                    <a16:creationId xmlns:a16="http://schemas.microsoft.com/office/drawing/2014/main" id="{40E4D4C7-D541-42B1-8790-6B0585E1F6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12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19" name="Rectangle 299">
                <a:extLst>
                  <a:ext uri="{FF2B5EF4-FFF2-40B4-BE49-F238E27FC236}">
                    <a16:creationId xmlns:a16="http://schemas.microsoft.com/office/drawing/2014/main" id="{4BC53555-F231-427A-AD1D-4F8339145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17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0" name="Rectangle 300">
                <a:extLst>
                  <a:ext uri="{FF2B5EF4-FFF2-40B4-BE49-F238E27FC236}">
                    <a16:creationId xmlns:a16="http://schemas.microsoft.com/office/drawing/2014/main" id="{C1F8314A-0522-4538-8B25-454635505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23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1" name="Rectangle 301">
                <a:extLst>
                  <a:ext uri="{FF2B5EF4-FFF2-40B4-BE49-F238E27FC236}">
                    <a16:creationId xmlns:a16="http://schemas.microsoft.com/office/drawing/2014/main" id="{4077B62B-B059-40C5-AD7E-AE76123B2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29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2" name="Rectangle 302">
                <a:extLst>
                  <a:ext uri="{FF2B5EF4-FFF2-40B4-BE49-F238E27FC236}">
                    <a16:creationId xmlns:a16="http://schemas.microsoft.com/office/drawing/2014/main" id="{67453676-3BBA-458A-B90C-9B43A6388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34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3" name="Rectangle 303">
                <a:extLst>
                  <a:ext uri="{FF2B5EF4-FFF2-40B4-BE49-F238E27FC236}">
                    <a16:creationId xmlns:a16="http://schemas.microsoft.com/office/drawing/2014/main" id="{C12949E8-7F7D-4AA2-B11C-3F23709EE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40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4" name="Rectangle 304">
                <a:extLst>
                  <a:ext uri="{FF2B5EF4-FFF2-40B4-BE49-F238E27FC236}">
                    <a16:creationId xmlns:a16="http://schemas.microsoft.com/office/drawing/2014/main" id="{4D2E1EB0-DFDC-4E4F-AC11-75D4CC37F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46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5" name="Rectangle 305">
                <a:extLst>
                  <a:ext uri="{FF2B5EF4-FFF2-40B4-BE49-F238E27FC236}">
                    <a16:creationId xmlns:a16="http://schemas.microsoft.com/office/drawing/2014/main" id="{A344776F-2F56-41C6-B24B-7A09ED730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52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6" name="Rectangle 306">
                <a:extLst>
                  <a:ext uri="{FF2B5EF4-FFF2-40B4-BE49-F238E27FC236}">
                    <a16:creationId xmlns:a16="http://schemas.microsoft.com/office/drawing/2014/main" id="{2418C6E5-0511-4026-A2F9-00F92452A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58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7" name="Rectangle 307">
                <a:extLst>
                  <a:ext uri="{FF2B5EF4-FFF2-40B4-BE49-F238E27FC236}">
                    <a16:creationId xmlns:a16="http://schemas.microsoft.com/office/drawing/2014/main" id="{7AD6C027-3020-4503-BF6F-3ECE98B5E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63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8" name="Rectangle 308">
                <a:extLst>
                  <a:ext uri="{FF2B5EF4-FFF2-40B4-BE49-F238E27FC236}">
                    <a16:creationId xmlns:a16="http://schemas.microsoft.com/office/drawing/2014/main" id="{9706E54A-87CD-44C0-B9F2-D07C10BA1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69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29" name="Rectangle 309">
                <a:extLst>
                  <a:ext uri="{FF2B5EF4-FFF2-40B4-BE49-F238E27FC236}">
                    <a16:creationId xmlns:a16="http://schemas.microsoft.com/office/drawing/2014/main" id="{5FE7EA67-59A6-4D9A-BCD0-9FF200ACB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75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0" name="Rectangle 310">
                <a:extLst>
                  <a:ext uri="{FF2B5EF4-FFF2-40B4-BE49-F238E27FC236}">
                    <a16:creationId xmlns:a16="http://schemas.microsoft.com/office/drawing/2014/main" id="{AC241909-8994-4BAB-8161-D9BCED16F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80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1" name="Rectangle 311">
                <a:extLst>
                  <a:ext uri="{FF2B5EF4-FFF2-40B4-BE49-F238E27FC236}">
                    <a16:creationId xmlns:a16="http://schemas.microsoft.com/office/drawing/2014/main" id="{57DA61B4-1DBD-42F4-B8CA-4631FCF0C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86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2" name="Rectangle 312">
                <a:extLst>
                  <a:ext uri="{FF2B5EF4-FFF2-40B4-BE49-F238E27FC236}">
                    <a16:creationId xmlns:a16="http://schemas.microsoft.com/office/drawing/2014/main" id="{173203DA-0F13-4831-AEA9-E2318332C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92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3" name="Rectangle 313">
                <a:extLst>
                  <a:ext uri="{FF2B5EF4-FFF2-40B4-BE49-F238E27FC236}">
                    <a16:creationId xmlns:a16="http://schemas.microsoft.com/office/drawing/2014/main" id="{BB57F440-1D73-4B1B-9A6D-4EE0AA57A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798"/>
                <a:ext cx="2872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4" name="Rectangle 314">
                <a:extLst>
                  <a:ext uri="{FF2B5EF4-FFF2-40B4-BE49-F238E27FC236}">
                    <a16:creationId xmlns:a16="http://schemas.microsoft.com/office/drawing/2014/main" id="{F20646E0-7C37-47E2-B08B-9CD850EC9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03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5" name="Rectangle 315">
                <a:extLst>
                  <a:ext uri="{FF2B5EF4-FFF2-40B4-BE49-F238E27FC236}">
                    <a16:creationId xmlns:a16="http://schemas.microsoft.com/office/drawing/2014/main" id="{87A51748-CF4E-4792-A9FB-240FFCF8D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09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6" name="Rectangle 316">
                <a:extLst>
                  <a:ext uri="{FF2B5EF4-FFF2-40B4-BE49-F238E27FC236}">
                    <a16:creationId xmlns:a16="http://schemas.microsoft.com/office/drawing/2014/main" id="{60A473D6-F3A2-4376-8B00-12BCD4F15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15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7" name="Rectangle 317">
                <a:extLst>
                  <a:ext uri="{FF2B5EF4-FFF2-40B4-BE49-F238E27FC236}">
                    <a16:creationId xmlns:a16="http://schemas.microsoft.com/office/drawing/2014/main" id="{70B12E9B-3A35-4698-9E3D-F09F2164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21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8" name="Rectangle 318">
                <a:extLst>
                  <a:ext uri="{FF2B5EF4-FFF2-40B4-BE49-F238E27FC236}">
                    <a16:creationId xmlns:a16="http://schemas.microsoft.com/office/drawing/2014/main" id="{DC371C02-90EC-4DB8-8C1C-11E9D7F6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27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39" name="Rectangle 319">
                <a:extLst>
                  <a:ext uri="{FF2B5EF4-FFF2-40B4-BE49-F238E27FC236}">
                    <a16:creationId xmlns:a16="http://schemas.microsoft.com/office/drawing/2014/main" id="{5CFC956D-8644-48C9-991F-B21802E95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32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0" name="Rectangle 320">
                <a:extLst>
                  <a:ext uri="{FF2B5EF4-FFF2-40B4-BE49-F238E27FC236}">
                    <a16:creationId xmlns:a16="http://schemas.microsoft.com/office/drawing/2014/main" id="{84696DF2-A017-482C-9AD8-AE709972C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38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1" name="Rectangle 321">
                <a:extLst>
                  <a:ext uri="{FF2B5EF4-FFF2-40B4-BE49-F238E27FC236}">
                    <a16:creationId xmlns:a16="http://schemas.microsoft.com/office/drawing/2014/main" id="{62FF315D-04EF-47A7-894F-228630CA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44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2" name="Rectangle 322">
                <a:extLst>
                  <a:ext uri="{FF2B5EF4-FFF2-40B4-BE49-F238E27FC236}">
                    <a16:creationId xmlns:a16="http://schemas.microsoft.com/office/drawing/2014/main" id="{EBD06428-572B-4A27-BCB8-E06BB6478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1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3" name="Rectangle 323">
                <a:extLst>
                  <a:ext uri="{FF2B5EF4-FFF2-40B4-BE49-F238E27FC236}">
                    <a16:creationId xmlns:a16="http://schemas.microsoft.com/office/drawing/2014/main" id="{73C5B1EA-A2C2-407E-A7AB-5A3411776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7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4" name="Rectangle 324">
                <a:extLst>
                  <a:ext uri="{FF2B5EF4-FFF2-40B4-BE49-F238E27FC236}">
                    <a16:creationId xmlns:a16="http://schemas.microsoft.com/office/drawing/2014/main" id="{916EB157-C104-4AE9-B2AB-C992CD749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82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5" name="Rectangle 325">
                <a:extLst>
                  <a:ext uri="{FF2B5EF4-FFF2-40B4-BE49-F238E27FC236}">
                    <a16:creationId xmlns:a16="http://schemas.microsoft.com/office/drawing/2014/main" id="{F84AC96B-5266-4F84-A99C-3044E09EE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88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6" name="Rectangle 326">
                <a:extLst>
                  <a:ext uri="{FF2B5EF4-FFF2-40B4-BE49-F238E27FC236}">
                    <a16:creationId xmlns:a16="http://schemas.microsoft.com/office/drawing/2014/main" id="{AD1FB4B1-035F-448F-BB68-B1EE5B521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94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7" name="Rectangle 327">
                <a:extLst>
                  <a:ext uri="{FF2B5EF4-FFF2-40B4-BE49-F238E27FC236}">
                    <a16:creationId xmlns:a16="http://schemas.microsoft.com/office/drawing/2014/main" id="{D0421895-4D69-461B-B8F4-8CCEA2DB7D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00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8" name="Rectangle 328">
                <a:extLst>
                  <a:ext uri="{FF2B5EF4-FFF2-40B4-BE49-F238E27FC236}">
                    <a16:creationId xmlns:a16="http://schemas.microsoft.com/office/drawing/2014/main" id="{E72ABD08-11EB-4A6C-A4F9-62B969EFA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06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49" name="Rectangle 329">
                <a:extLst>
                  <a:ext uri="{FF2B5EF4-FFF2-40B4-BE49-F238E27FC236}">
                    <a16:creationId xmlns:a16="http://schemas.microsoft.com/office/drawing/2014/main" id="{60E09609-1F97-4ED0-A0A0-525F4F0C4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12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0" name="Rectangle 330">
                <a:extLst>
                  <a:ext uri="{FF2B5EF4-FFF2-40B4-BE49-F238E27FC236}">
                    <a16:creationId xmlns:a16="http://schemas.microsoft.com/office/drawing/2014/main" id="{BCAF31CB-FD08-47E3-B25E-9AB063F65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17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1" name="Rectangle 331">
                <a:extLst>
                  <a:ext uri="{FF2B5EF4-FFF2-40B4-BE49-F238E27FC236}">
                    <a16:creationId xmlns:a16="http://schemas.microsoft.com/office/drawing/2014/main" id="{193ECD46-C649-4B26-BEEA-D3F53560F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23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2" name="Rectangle 332">
                <a:extLst>
                  <a:ext uri="{FF2B5EF4-FFF2-40B4-BE49-F238E27FC236}">
                    <a16:creationId xmlns:a16="http://schemas.microsoft.com/office/drawing/2014/main" id="{4CF419C8-9297-4F72-AEA0-87A19941D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29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3" name="Rectangle 333">
                <a:extLst>
                  <a:ext uri="{FF2B5EF4-FFF2-40B4-BE49-F238E27FC236}">
                    <a16:creationId xmlns:a16="http://schemas.microsoft.com/office/drawing/2014/main" id="{4694DC7C-EA64-4B73-AD39-C87439C14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34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4" name="Rectangle 334">
                <a:extLst>
                  <a:ext uri="{FF2B5EF4-FFF2-40B4-BE49-F238E27FC236}">
                    <a16:creationId xmlns:a16="http://schemas.microsoft.com/office/drawing/2014/main" id="{EAECF118-8CB9-452B-8187-FAEB0A887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40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5" name="Rectangle 335">
                <a:extLst>
                  <a:ext uri="{FF2B5EF4-FFF2-40B4-BE49-F238E27FC236}">
                    <a16:creationId xmlns:a16="http://schemas.microsoft.com/office/drawing/2014/main" id="{438B6327-697B-4628-996C-2D05AE5D8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46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6" name="Rectangle 336">
                <a:extLst>
                  <a:ext uri="{FF2B5EF4-FFF2-40B4-BE49-F238E27FC236}">
                    <a16:creationId xmlns:a16="http://schemas.microsoft.com/office/drawing/2014/main" id="{9540271A-A53C-41B8-A2E7-7AA0B152F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52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7" name="Rectangle 337">
                <a:extLst>
                  <a:ext uri="{FF2B5EF4-FFF2-40B4-BE49-F238E27FC236}">
                    <a16:creationId xmlns:a16="http://schemas.microsoft.com/office/drawing/2014/main" id="{C0D59450-3DC0-4AEE-907D-4DE9EBA85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58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8" name="Rectangle 338">
                <a:extLst>
                  <a:ext uri="{FF2B5EF4-FFF2-40B4-BE49-F238E27FC236}">
                    <a16:creationId xmlns:a16="http://schemas.microsoft.com/office/drawing/2014/main" id="{8FA6CA03-A367-4AFE-8241-E1A3FDDF7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63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59" name="Rectangle 339">
                <a:extLst>
                  <a:ext uri="{FF2B5EF4-FFF2-40B4-BE49-F238E27FC236}">
                    <a16:creationId xmlns:a16="http://schemas.microsoft.com/office/drawing/2014/main" id="{2B0A27F7-961F-4B21-9200-3C47731D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69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0" name="Rectangle 340">
                <a:extLst>
                  <a:ext uri="{FF2B5EF4-FFF2-40B4-BE49-F238E27FC236}">
                    <a16:creationId xmlns:a16="http://schemas.microsoft.com/office/drawing/2014/main" id="{21E9A349-5007-41AE-8B4D-F46CD8C53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75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1" name="Rectangle 341">
                <a:extLst>
                  <a:ext uri="{FF2B5EF4-FFF2-40B4-BE49-F238E27FC236}">
                    <a16:creationId xmlns:a16="http://schemas.microsoft.com/office/drawing/2014/main" id="{D30A7009-650C-4EBE-9317-41BADCB3B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80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2" name="Rectangle 342">
                <a:extLst>
                  <a:ext uri="{FF2B5EF4-FFF2-40B4-BE49-F238E27FC236}">
                    <a16:creationId xmlns:a16="http://schemas.microsoft.com/office/drawing/2014/main" id="{C6E226CB-CAE0-445F-A7CA-8CC31BD26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86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3" name="Rectangle 343">
                <a:extLst>
                  <a:ext uri="{FF2B5EF4-FFF2-40B4-BE49-F238E27FC236}">
                    <a16:creationId xmlns:a16="http://schemas.microsoft.com/office/drawing/2014/main" id="{A51E1A3C-DC88-457E-965E-B84B23676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92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4" name="Rectangle 344">
                <a:extLst>
                  <a:ext uri="{FF2B5EF4-FFF2-40B4-BE49-F238E27FC236}">
                    <a16:creationId xmlns:a16="http://schemas.microsoft.com/office/drawing/2014/main" id="{63E62531-DC5F-4F20-8EB4-2F88065425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98"/>
                <a:ext cx="2366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5" name="Rectangle 345">
                <a:extLst>
                  <a:ext uri="{FF2B5EF4-FFF2-40B4-BE49-F238E27FC236}">
                    <a16:creationId xmlns:a16="http://schemas.microsoft.com/office/drawing/2014/main" id="{C2E7A49F-4163-4CF7-B592-D9789B1BE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03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6" name="Rectangle 346">
                <a:extLst>
                  <a:ext uri="{FF2B5EF4-FFF2-40B4-BE49-F238E27FC236}">
                    <a16:creationId xmlns:a16="http://schemas.microsoft.com/office/drawing/2014/main" id="{349230F0-AAB5-43C7-B496-273ABF2E0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09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7" name="Rectangle 347">
                <a:extLst>
                  <a:ext uri="{FF2B5EF4-FFF2-40B4-BE49-F238E27FC236}">
                    <a16:creationId xmlns:a16="http://schemas.microsoft.com/office/drawing/2014/main" id="{234D2751-7903-47D1-895C-6DE58C658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15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8" name="Rectangle 348">
                <a:extLst>
                  <a:ext uri="{FF2B5EF4-FFF2-40B4-BE49-F238E27FC236}">
                    <a16:creationId xmlns:a16="http://schemas.microsoft.com/office/drawing/2014/main" id="{D0FBFA80-02D6-40F7-A668-DCF373070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21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69" name="Rectangle 349">
                <a:extLst>
                  <a:ext uri="{FF2B5EF4-FFF2-40B4-BE49-F238E27FC236}">
                    <a16:creationId xmlns:a16="http://schemas.microsoft.com/office/drawing/2014/main" id="{8E5F2A41-ED36-40F5-AB2E-F295A97FF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27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0" name="Rectangle 350">
                <a:extLst>
                  <a:ext uri="{FF2B5EF4-FFF2-40B4-BE49-F238E27FC236}">
                    <a16:creationId xmlns:a16="http://schemas.microsoft.com/office/drawing/2014/main" id="{A7076FC7-6458-407A-AC74-03CB172F3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32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1" name="Rectangle 351">
                <a:extLst>
                  <a:ext uri="{FF2B5EF4-FFF2-40B4-BE49-F238E27FC236}">
                    <a16:creationId xmlns:a16="http://schemas.microsoft.com/office/drawing/2014/main" id="{D77B76F2-76A0-40AC-BED1-03445494E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38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2" name="Rectangle 352">
                <a:extLst>
                  <a:ext uri="{FF2B5EF4-FFF2-40B4-BE49-F238E27FC236}">
                    <a16:creationId xmlns:a16="http://schemas.microsoft.com/office/drawing/2014/main" id="{B938D617-3522-4092-9176-F511D83BE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44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3" name="Rectangle 353">
                <a:extLst>
                  <a:ext uri="{FF2B5EF4-FFF2-40B4-BE49-F238E27FC236}">
                    <a16:creationId xmlns:a16="http://schemas.microsoft.com/office/drawing/2014/main" id="{03471C88-B033-40CA-8F82-BBA3D5389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4"/>
                <a:ext cx="2366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4" name="Rectangle 354">
                <a:extLst>
                  <a:ext uri="{FF2B5EF4-FFF2-40B4-BE49-F238E27FC236}">
                    <a16:creationId xmlns:a16="http://schemas.microsoft.com/office/drawing/2014/main" id="{078EADDD-9AA8-4543-9A28-7CD723413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1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5" name="Rectangle 355">
                <a:extLst>
                  <a:ext uri="{FF2B5EF4-FFF2-40B4-BE49-F238E27FC236}">
                    <a16:creationId xmlns:a16="http://schemas.microsoft.com/office/drawing/2014/main" id="{73D5FF58-D273-4595-AD19-2B49659F1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77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6" name="Rectangle 356">
                <a:extLst>
                  <a:ext uri="{FF2B5EF4-FFF2-40B4-BE49-F238E27FC236}">
                    <a16:creationId xmlns:a16="http://schemas.microsoft.com/office/drawing/2014/main" id="{AAA6D463-3F75-4B73-B839-DD5274D0C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82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7" name="Rectangle 357">
                <a:extLst>
                  <a:ext uri="{FF2B5EF4-FFF2-40B4-BE49-F238E27FC236}">
                    <a16:creationId xmlns:a16="http://schemas.microsoft.com/office/drawing/2014/main" id="{54F83DF5-4418-4A8F-A6D7-0C610FEF6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88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8" name="Rectangle 358">
                <a:extLst>
                  <a:ext uri="{FF2B5EF4-FFF2-40B4-BE49-F238E27FC236}">
                    <a16:creationId xmlns:a16="http://schemas.microsoft.com/office/drawing/2014/main" id="{A3060DC8-4269-4079-B0BA-A0D29B100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694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79" name="Rectangle 359">
                <a:extLst>
                  <a:ext uri="{FF2B5EF4-FFF2-40B4-BE49-F238E27FC236}">
                    <a16:creationId xmlns:a16="http://schemas.microsoft.com/office/drawing/2014/main" id="{F0B70618-CC90-4B61-9BE3-92698874C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00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0" name="Rectangle 360">
                <a:extLst>
                  <a:ext uri="{FF2B5EF4-FFF2-40B4-BE49-F238E27FC236}">
                    <a16:creationId xmlns:a16="http://schemas.microsoft.com/office/drawing/2014/main" id="{761908A8-60CD-40B6-ACE0-6A85FC8AB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06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1" name="Rectangle 361">
                <a:extLst>
                  <a:ext uri="{FF2B5EF4-FFF2-40B4-BE49-F238E27FC236}">
                    <a16:creationId xmlns:a16="http://schemas.microsoft.com/office/drawing/2014/main" id="{F1681221-9A17-4BF8-AFEE-1C269B7AF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12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2" name="Rectangle 362">
                <a:extLst>
                  <a:ext uri="{FF2B5EF4-FFF2-40B4-BE49-F238E27FC236}">
                    <a16:creationId xmlns:a16="http://schemas.microsoft.com/office/drawing/2014/main" id="{C81443C5-4FCC-4C38-9126-31BDEFFB6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17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3" name="Rectangle 363">
                <a:extLst>
                  <a:ext uri="{FF2B5EF4-FFF2-40B4-BE49-F238E27FC236}">
                    <a16:creationId xmlns:a16="http://schemas.microsoft.com/office/drawing/2014/main" id="{B9549350-7FB8-4E6A-A7D9-EF860547B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23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4" name="Rectangle 364">
                <a:extLst>
                  <a:ext uri="{FF2B5EF4-FFF2-40B4-BE49-F238E27FC236}">
                    <a16:creationId xmlns:a16="http://schemas.microsoft.com/office/drawing/2014/main" id="{8733EDB5-693A-4EB9-AEC1-ED6FCF919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29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5" name="Rectangle 365">
                <a:extLst>
                  <a:ext uri="{FF2B5EF4-FFF2-40B4-BE49-F238E27FC236}">
                    <a16:creationId xmlns:a16="http://schemas.microsoft.com/office/drawing/2014/main" id="{3D337E54-BFCA-4A10-A75D-A43EB606E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34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6" name="Rectangle 366">
                <a:extLst>
                  <a:ext uri="{FF2B5EF4-FFF2-40B4-BE49-F238E27FC236}">
                    <a16:creationId xmlns:a16="http://schemas.microsoft.com/office/drawing/2014/main" id="{68C2AC3F-E1B5-45A4-B1D8-16E813B71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40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7" name="Rectangle 367">
                <a:extLst>
                  <a:ext uri="{FF2B5EF4-FFF2-40B4-BE49-F238E27FC236}">
                    <a16:creationId xmlns:a16="http://schemas.microsoft.com/office/drawing/2014/main" id="{FB71FBFD-BC16-4A46-A4CD-2AA708CF6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46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8" name="Rectangle 368">
                <a:extLst>
                  <a:ext uri="{FF2B5EF4-FFF2-40B4-BE49-F238E27FC236}">
                    <a16:creationId xmlns:a16="http://schemas.microsoft.com/office/drawing/2014/main" id="{D6B1291A-1BC9-4D83-94A0-E94E65DF8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52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89" name="Rectangle 369">
                <a:extLst>
                  <a:ext uri="{FF2B5EF4-FFF2-40B4-BE49-F238E27FC236}">
                    <a16:creationId xmlns:a16="http://schemas.microsoft.com/office/drawing/2014/main" id="{3083241D-CC36-468B-9F3F-D267613C7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58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0" name="Rectangle 370">
                <a:extLst>
                  <a:ext uri="{FF2B5EF4-FFF2-40B4-BE49-F238E27FC236}">
                    <a16:creationId xmlns:a16="http://schemas.microsoft.com/office/drawing/2014/main" id="{24386429-84CB-4C39-9D7A-D9227516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63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1" name="Rectangle 371">
                <a:extLst>
                  <a:ext uri="{FF2B5EF4-FFF2-40B4-BE49-F238E27FC236}">
                    <a16:creationId xmlns:a16="http://schemas.microsoft.com/office/drawing/2014/main" id="{DE6E3286-5E73-45A1-A7F0-B33BAEC89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69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2" name="Rectangle 372">
                <a:extLst>
                  <a:ext uri="{FF2B5EF4-FFF2-40B4-BE49-F238E27FC236}">
                    <a16:creationId xmlns:a16="http://schemas.microsoft.com/office/drawing/2014/main" id="{EA2F3D74-A9A6-42F8-99E5-D8C418B12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75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3" name="Rectangle 373">
                <a:extLst>
                  <a:ext uri="{FF2B5EF4-FFF2-40B4-BE49-F238E27FC236}">
                    <a16:creationId xmlns:a16="http://schemas.microsoft.com/office/drawing/2014/main" id="{9F0D85F9-ECFB-4A78-9A8D-8BE254DA8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80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4" name="Rectangle 374">
                <a:extLst>
                  <a:ext uri="{FF2B5EF4-FFF2-40B4-BE49-F238E27FC236}">
                    <a16:creationId xmlns:a16="http://schemas.microsoft.com/office/drawing/2014/main" id="{412B7871-813C-48F2-87C1-84DFD58E0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86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5" name="Rectangle 375">
                <a:extLst>
                  <a:ext uri="{FF2B5EF4-FFF2-40B4-BE49-F238E27FC236}">
                    <a16:creationId xmlns:a16="http://schemas.microsoft.com/office/drawing/2014/main" id="{9E7B91F1-E53C-4834-874C-611CA3CCD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92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6" name="Rectangle 376">
                <a:extLst>
                  <a:ext uri="{FF2B5EF4-FFF2-40B4-BE49-F238E27FC236}">
                    <a16:creationId xmlns:a16="http://schemas.microsoft.com/office/drawing/2014/main" id="{BBB67EFD-06A1-40C1-86BB-2021F5475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798"/>
                <a:ext cx="2366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7" name="Rectangle 377">
                <a:extLst>
                  <a:ext uri="{FF2B5EF4-FFF2-40B4-BE49-F238E27FC236}">
                    <a16:creationId xmlns:a16="http://schemas.microsoft.com/office/drawing/2014/main" id="{1F4E66C1-5B39-4B3B-99B0-01ADCDFFD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03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8" name="Rectangle 378">
                <a:extLst>
                  <a:ext uri="{FF2B5EF4-FFF2-40B4-BE49-F238E27FC236}">
                    <a16:creationId xmlns:a16="http://schemas.microsoft.com/office/drawing/2014/main" id="{F198EBF4-7A31-4F59-998B-79DE144E3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09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199" name="Rectangle 379">
                <a:extLst>
                  <a:ext uri="{FF2B5EF4-FFF2-40B4-BE49-F238E27FC236}">
                    <a16:creationId xmlns:a16="http://schemas.microsoft.com/office/drawing/2014/main" id="{DBB9BF7B-98BE-45BB-A0EB-458940AF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15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0" name="Rectangle 380">
                <a:extLst>
                  <a:ext uri="{FF2B5EF4-FFF2-40B4-BE49-F238E27FC236}">
                    <a16:creationId xmlns:a16="http://schemas.microsoft.com/office/drawing/2014/main" id="{89EFE605-DF69-420F-9EC1-0BD7BF512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21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1" name="Rectangle 381">
                <a:extLst>
                  <a:ext uri="{FF2B5EF4-FFF2-40B4-BE49-F238E27FC236}">
                    <a16:creationId xmlns:a16="http://schemas.microsoft.com/office/drawing/2014/main" id="{9E0B1394-D87F-4B97-95CA-F03222FEE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27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2" name="Rectangle 382">
                <a:extLst>
                  <a:ext uri="{FF2B5EF4-FFF2-40B4-BE49-F238E27FC236}">
                    <a16:creationId xmlns:a16="http://schemas.microsoft.com/office/drawing/2014/main" id="{B0292FAB-E391-4BCC-892A-C1C394AB2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32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3" name="Rectangle 383">
                <a:extLst>
                  <a:ext uri="{FF2B5EF4-FFF2-40B4-BE49-F238E27FC236}">
                    <a16:creationId xmlns:a16="http://schemas.microsoft.com/office/drawing/2014/main" id="{A899A300-3EB1-4743-A1B0-C4306ECC5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38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4" name="Rectangle 384">
                <a:extLst>
                  <a:ext uri="{FF2B5EF4-FFF2-40B4-BE49-F238E27FC236}">
                    <a16:creationId xmlns:a16="http://schemas.microsoft.com/office/drawing/2014/main" id="{53624CFA-16EC-4F9E-B2E9-FC7A751A9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44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5" name="Rectangle 385">
                <a:extLst>
                  <a:ext uri="{FF2B5EF4-FFF2-40B4-BE49-F238E27FC236}">
                    <a16:creationId xmlns:a16="http://schemas.microsoft.com/office/drawing/2014/main" id="{FAFF3806-5B2F-48B7-AF75-E69B56959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44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6" name="Rectangle 386">
                <a:extLst>
                  <a:ext uri="{FF2B5EF4-FFF2-40B4-BE49-F238E27FC236}">
                    <a16:creationId xmlns:a16="http://schemas.microsoft.com/office/drawing/2014/main" id="{0D9DDE40-2675-4CC0-930F-D48AA2FE6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50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7" name="Rectangle 387">
                <a:extLst>
                  <a:ext uri="{FF2B5EF4-FFF2-40B4-BE49-F238E27FC236}">
                    <a16:creationId xmlns:a16="http://schemas.microsoft.com/office/drawing/2014/main" id="{0EBB635D-2E33-4248-BF0C-C42769BA0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56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8" name="Rectangle 388">
                <a:extLst>
                  <a:ext uri="{FF2B5EF4-FFF2-40B4-BE49-F238E27FC236}">
                    <a16:creationId xmlns:a16="http://schemas.microsoft.com/office/drawing/2014/main" id="{C8AD77AF-DBEC-4679-9806-BCD85D4DE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62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09" name="Rectangle 389">
                <a:extLst>
                  <a:ext uri="{FF2B5EF4-FFF2-40B4-BE49-F238E27FC236}">
                    <a16:creationId xmlns:a16="http://schemas.microsoft.com/office/drawing/2014/main" id="{1D2CEC99-2348-4BE7-8568-45A5E4CB3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67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0" name="Rectangle 390">
                <a:extLst>
                  <a:ext uri="{FF2B5EF4-FFF2-40B4-BE49-F238E27FC236}">
                    <a16:creationId xmlns:a16="http://schemas.microsoft.com/office/drawing/2014/main" id="{730BB43B-6211-4BBA-8012-3685287B5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73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1" name="Rectangle 391">
                <a:extLst>
                  <a:ext uri="{FF2B5EF4-FFF2-40B4-BE49-F238E27FC236}">
                    <a16:creationId xmlns:a16="http://schemas.microsoft.com/office/drawing/2014/main" id="{6FBBE063-E575-4113-BCC5-F23D930F7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79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2" name="Rectangle 392">
                <a:extLst>
                  <a:ext uri="{FF2B5EF4-FFF2-40B4-BE49-F238E27FC236}">
                    <a16:creationId xmlns:a16="http://schemas.microsoft.com/office/drawing/2014/main" id="{45C05D02-7D18-4519-966B-38928FDB5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85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3" name="Rectangle 393">
                <a:extLst>
                  <a:ext uri="{FF2B5EF4-FFF2-40B4-BE49-F238E27FC236}">
                    <a16:creationId xmlns:a16="http://schemas.microsoft.com/office/drawing/2014/main" id="{3C0F0325-921C-458B-B820-82A19A276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91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4" name="Rectangle 394">
                <a:extLst>
                  <a:ext uri="{FF2B5EF4-FFF2-40B4-BE49-F238E27FC236}">
                    <a16:creationId xmlns:a16="http://schemas.microsoft.com/office/drawing/2014/main" id="{E713DE3C-9B13-4549-B48F-BFF2A8DB44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97"/>
                <a:ext cx="2872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5" name="Rectangle 395">
                <a:extLst>
                  <a:ext uri="{FF2B5EF4-FFF2-40B4-BE49-F238E27FC236}">
                    <a16:creationId xmlns:a16="http://schemas.microsoft.com/office/drawing/2014/main" id="{F65E15F1-CB65-4313-A9D8-F692C594A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02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6" name="Rectangle 396">
                <a:extLst>
                  <a:ext uri="{FF2B5EF4-FFF2-40B4-BE49-F238E27FC236}">
                    <a16:creationId xmlns:a16="http://schemas.microsoft.com/office/drawing/2014/main" id="{73B4B591-0986-452E-B409-61CBD4149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08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7" name="Rectangle 397">
                <a:extLst>
                  <a:ext uri="{FF2B5EF4-FFF2-40B4-BE49-F238E27FC236}">
                    <a16:creationId xmlns:a16="http://schemas.microsoft.com/office/drawing/2014/main" id="{532C6760-A4FA-4CE8-AB4C-7B9A493C3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14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8" name="Rectangle 398">
                <a:extLst>
                  <a:ext uri="{FF2B5EF4-FFF2-40B4-BE49-F238E27FC236}">
                    <a16:creationId xmlns:a16="http://schemas.microsoft.com/office/drawing/2014/main" id="{A7D3655A-3FB1-494A-8E69-92FFABA9B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20"/>
                <a:ext cx="2872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19" name="Rectangle 399">
                <a:extLst>
                  <a:ext uri="{FF2B5EF4-FFF2-40B4-BE49-F238E27FC236}">
                    <a16:creationId xmlns:a16="http://schemas.microsoft.com/office/drawing/2014/main" id="{0D04C8F2-FC03-464D-9BD0-D6543F4C8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25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0" name="Rectangle 400">
                <a:extLst>
                  <a:ext uri="{FF2B5EF4-FFF2-40B4-BE49-F238E27FC236}">
                    <a16:creationId xmlns:a16="http://schemas.microsoft.com/office/drawing/2014/main" id="{D63400DE-19EF-4D23-BEFF-CD7E81573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31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1" name="Rectangle 401">
                <a:extLst>
                  <a:ext uri="{FF2B5EF4-FFF2-40B4-BE49-F238E27FC236}">
                    <a16:creationId xmlns:a16="http://schemas.microsoft.com/office/drawing/2014/main" id="{07A52BED-597A-40A8-AB6A-2AC7ABA55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37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2" name="Rectangle 402">
                <a:extLst>
                  <a:ext uri="{FF2B5EF4-FFF2-40B4-BE49-F238E27FC236}">
                    <a16:creationId xmlns:a16="http://schemas.microsoft.com/office/drawing/2014/main" id="{5AFA6BC9-5801-4F9C-AFE5-26D21C8EA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43"/>
                <a:ext cx="2872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3" name="Rectangle 403">
                <a:extLst>
                  <a:ext uri="{FF2B5EF4-FFF2-40B4-BE49-F238E27FC236}">
                    <a16:creationId xmlns:a16="http://schemas.microsoft.com/office/drawing/2014/main" id="{22475499-D0B0-4B61-8952-769E206F99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48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4" name="Rectangle 404">
                <a:extLst>
                  <a:ext uri="{FF2B5EF4-FFF2-40B4-BE49-F238E27FC236}">
                    <a16:creationId xmlns:a16="http://schemas.microsoft.com/office/drawing/2014/main" id="{CE6443CB-E6C4-46FC-9330-39A4AF956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54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5" name="Rectangle 405">
                <a:extLst>
                  <a:ext uri="{FF2B5EF4-FFF2-40B4-BE49-F238E27FC236}">
                    <a16:creationId xmlns:a16="http://schemas.microsoft.com/office/drawing/2014/main" id="{A7F3B95C-4220-4A24-99E1-16B911CED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60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226" name="Rectangle 406">
                <a:extLst>
                  <a:ext uri="{FF2B5EF4-FFF2-40B4-BE49-F238E27FC236}">
                    <a16:creationId xmlns:a16="http://schemas.microsoft.com/office/drawing/2014/main" id="{FD6E25C2-2A86-46CC-8542-C325F9AC3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66"/>
                <a:ext cx="2872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68" name="Group 407">
              <a:extLst>
                <a:ext uri="{FF2B5EF4-FFF2-40B4-BE49-F238E27FC236}">
                  <a16:creationId xmlns:a16="http://schemas.microsoft.com/office/drawing/2014/main" id="{54FF1C2D-2EAE-4AE1-9E2B-2B27CEC67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1844"/>
              <a:ext cx="5238" cy="351"/>
              <a:chOff x="239" y="1844"/>
              <a:chExt cx="5238" cy="351"/>
            </a:xfrm>
          </p:grpSpPr>
          <p:sp>
            <p:nvSpPr>
              <p:cNvPr id="58827" name="Rectangle 408">
                <a:extLst>
                  <a:ext uri="{FF2B5EF4-FFF2-40B4-BE49-F238E27FC236}">
                    <a16:creationId xmlns:a16="http://schemas.microsoft.com/office/drawing/2014/main" id="{FEDAFC94-0DB1-4A12-A0C0-EA04AD3A3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71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8" name="Rectangle 409">
                <a:extLst>
                  <a:ext uri="{FF2B5EF4-FFF2-40B4-BE49-F238E27FC236}">
                    <a16:creationId xmlns:a16="http://schemas.microsoft.com/office/drawing/2014/main" id="{F9450618-8D1D-4325-B47C-6766CBB92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77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9" name="Rectangle 410">
                <a:extLst>
                  <a:ext uri="{FF2B5EF4-FFF2-40B4-BE49-F238E27FC236}">
                    <a16:creationId xmlns:a16="http://schemas.microsoft.com/office/drawing/2014/main" id="{23B3ABD0-3593-44DC-8A26-6D5C5298A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83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0" name="Rectangle 411">
                <a:extLst>
                  <a:ext uri="{FF2B5EF4-FFF2-40B4-BE49-F238E27FC236}">
                    <a16:creationId xmlns:a16="http://schemas.microsoft.com/office/drawing/2014/main" id="{854D95C3-3762-49A8-9EA4-2ED6AB9E9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89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1" name="Rectangle 412">
                <a:extLst>
                  <a:ext uri="{FF2B5EF4-FFF2-40B4-BE49-F238E27FC236}">
                    <a16:creationId xmlns:a16="http://schemas.microsoft.com/office/drawing/2014/main" id="{F6BB16FE-1F6A-4408-A698-85428B90F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95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2" name="Rectangle 413">
                <a:extLst>
                  <a:ext uri="{FF2B5EF4-FFF2-40B4-BE49-F238E27FC236}">
                    <a16:creationId xmlns:a16="http://schemas.microsoft.com/office/drawing/2014/main" id="{8AE51360-1481-48EA-8A0E-B422D28D4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01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3" name="Rectangle 414">
                <a:extLst>
                  <a:ext uri="{FF2B5EF4-FFF2-40B4-BE49-F238E27FC236}">
                    <a16:creationId xmlns:a16="http://schemas.microsoft.com/office/drawing/2014/main" id="{D8E4D96A-8992-4289-9F20-EC2AFB23B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06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4" name="Rectangle 415">
                <a:extLst>
                  <a:ext uri="{FF2B5EF4-FFF2-40B4-BE49-F238E27FC236}">
                    <a16:creationId xmlns:a16="http://schemas.microsoft.com/office/drawing/2014/main" id="{DFC4BE57-ABC2-4A87-BAA4-F7FCE6603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12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5" name="Rectangle 416">
                <a:extLst>
                  <a:ext uri="{FF2B5EF4-FFF2-40B4-BE49-F238E27FC236}">
                    <a16:creationId xmlns:a16="http://schemas.microsoft.com/office/drawing/2014/main" id="{480FCC94-B4AB-4258-8168-13FCC081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18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6" name="Rectangle 417">
                <a:extLst>
                  <a:ext uri="{FF2B5EF4-FFF2-40B4-BE49-F238E27FC236}">
                    <a16:creationId xmlns:a16="http://schemas.microsoft.com/office/drawing/2014/main" id="{9A7FD142-303B-44FD-9E18-0E2DF72B79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47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7" name="Rectangle 418">
                <a:extLst>
                  <a:ext uri="{FF2B5EF4-FFF2-40B4-BE49-F238E27FC236}">
                    <a16:creationId xmlns:a16="http://schemas.microsoft.com/office/drawing/2014/main" id="{68E39485-1C63-417A-AC9C-EADE89439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44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8" name="Rectangle 419">
                <a:extLst>
                  <a:ext uri="{FF2B5EF4-FFF2-40B4-BE49-F238E27FC236}">
                    <a16:creationId xmlns:a16="http://schemas.microsoft.com/office/drawing/2014/main" id="{3E441E64-DB6D-4B2A-9817-0F7163A64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50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39" name="Rectangle 420">
                <a:extLst>
                  <a:ext uri="{FF2B5EF4-FFF2-40B4-BE49-F238E27FC236}">
                    <a16:creationId xmlns:a16="http://schemas.microsoft.com/office/drawing/2014/main" id="{2F59B2D2-ECC0-4B31-857D-2547B06B2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56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0" name="Rectangle 421">
                <a:extLst>
                  <a:ext uri="{FF2B5EF4-FFF2-40B4-BE49-F238E27FC236}">
                    <a16:creationId xmlns:a16="http://schemas.microsoft.com/office/drawing/2014/main" id="{857CBED3-2494-400E-8518-21FA9CDD8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62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1" name="Rectangle 422">
                <a:extLst>
                  <a:ext uri="{FF2B5EF4-FFF2-40B4-BE49-F238E27FC236}">
                    <a16:creationId xmlns:a16="http://schemas.microsoft.com/office/drawing/2014/main" id="{E088F158-565C-40B8-9D8E-904A1E78C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67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2" name="Rectangle 423">
                <a:extLst>
                  <a:ext uri="{FF2B5EF4-FFF2-40B4-BE49-F238E27FC236}">
                    <a16:creationId xmlns:a16="http://schemas.microsoft.com/office/drawing/2014/main" id="{9F0A9E02-E65B-44E4-9583-D0A7EE65C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73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3" name="Rectangle 424">
                <a:extLst>
                  <a:ext uri="{FF2B5EF4-FFF2-40B4-BE49-F238E27FC236}">
                    <a16:creationId xmlns:a16="http://schemas.microsoft.com/office/drawing/2014/main" id="{F3D7C559-3771-49D5-8293-BC0EDEB03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79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4" name="Rectangle 425">
                <a:extLst>
                  <a:ext uri="{FF2B5EF4-FFF2-40B4-BE49-F238E27FC236}">
                    <a16:creationId xmlns:a16="http://schemas.microsoft.com/office/drawing/2014/main" id="{21AEC1A7-7C2A-4ACA-914C-58ADA4963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85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5" name="Rectangle 426">
                <a:extLst>
                  <a:ext uri="{FF2B5EF4-FFF2-40B4-BE49-F238E27FC236}">
                    <a16:creationId xmlns:a16="http://schemas.microsoft.com/office/drawing/2014/main" id="{954F5F9B-76AC-4E96-9738-A47255203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91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6" name="Rectangle 427">
                <a:extLst>
                  <a:ext uri="{FF2B5EF4-FFF2-40B4-BE49-F238E27FC236}">
                    <a16:creationId xmlns:a16="http://schemas.microsoft.com/office/drawing/2014/main" id="{D8DF2CD1-B568-4594-9D50-54EE83986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897"/>
                <a:ext cx="2872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7" name="Rectangle 428">
                <a:extLst>
                  <a:ext uri="{FF2B5EF4-FFF2-40B4-BE49-F238E27FC236}">
                    <a16:creationId xmlns:a16="http://schemas.microsoft.com/office/drawing/2014/main" id="{985C99C5-6C0B-4FDE-ABBE-316BE8FFC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02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8" name="Rectangle 429">
                <a:extLst>
                  <a:ext uri="{FF2B5EF4-FFF2-40B4-BE49-F238E27FC236}">
                    <a16:creationId xmlns:a16="http://schemas.microsoft.com/office/drawing/2014/main" id="{4EB356EC-2F8C-4708-A42F-3EB6A7226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08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49" name="Rectangle 430">
                <a:extLst>
                  <a:ext uri="{FF2B5EF4-FFF2-40B4-BE49-F238E27FC236}">
                    <a16:creationId xmlns:a16="http://schemas.microsoft.com/office/drawing/2014/main" id="{D004D742-A19F-4A9D-A053-F28A834B5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14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0" name="Rectangle 431">
                <a:extLst>
                  <a:ext uri="{FF2B5EF4-FFF2-40B4-BE49-F238E27FC236}">
                    <a16:creationId xmlns:a16="http://schemas.microsoft.com/office/drawing/2014/main" id="{A01DB859-8236-43E5-9465-F9F4210A7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20"/>
                <a:ext cx="2872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1" name="Rectangle 432">
                <a:extLst>
                  <a:ext uri="{FF2B5EF4-FFF2-40B4-BE49-F238E27FC236}">
                    <a16:creationId xmlns:a16="http://schemas.microsoft.com/office/drawing/2014/main" id="{BE9868A8-EE60-42E9-8A1F-14DCF3EE6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25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2" name="Rectangle 433">
                <a:extLst>
                  <a:ext uri="{FF2B5EF4-FFF2-40B4-BE49-F238E27FC236}">
                    <a16:creationId xmlns:a16="http://schemas.microsoft.com/office/drawing/2014/main" id="{B68E06B9-BAE3-4068-BEF1-25EF2AC29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31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3" name="Rectangle 434">
                <a:extLst>
                  <a:ext uri="{FF2B5EF4-FFF2-40B4-BE49-F238E27FC236}">
                    <a16:creationId xmlns:a16="http://schemas.microsoft.com/office/drawing/2014/main" id="{DA1C64EF-7110-45EE-A59E-503F7D511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37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4" name="Rectangle 435">
                <a:extLst>
                  <a:ext uri="{FF2B5EF4-FFF2-40B4-BE49-F238E27FC236}">
                    <a16:creationId xmlns:a16="http://schemas.microsoft.com/office/drawing/2014/main" id="{F33CD658-5D98-4251-AF62-C54717940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43"/>
                <a:ext cx="2872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5" name="Rectangle 436">
                <a:extLst>
                  <a:ext uri="{FF2B5EF4-FFF2-40B4-BE49-F238E27FC236}">
                    <a16:creationId xmlns:a16="http://schemas.microsoft.com/office/drawing/2014/main" id="{59BFB47B-A31E-4B5C-9D08-922B9BD55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48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6" name="Rectangle 437">
                <a:extLst>
                  <a:ext uri="{FF2B5EF4-FFF2-40B4-BE49-F238E27FC236}">
                    <a16:creationId xmlns:a16="http://schemas.microsoft.com/office/drawing/2014/main" id="{2EC1CD04-DE59-4C37-B319-B2ABFBAE6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54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7" name="Rectangle 438">
                <a:extLst>
                  <a:ext uri="{FF2B5EF4-FFF2-40B4-BE49-F238E27FC236}">
                    <a16:creationId xmlns:a16="http://schemas.microsoft.com/office/drawing/2014/main" id="{222D2544-FB64-413D-8114-E42750FCC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60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8" name="Rectangle 439">
                <a:extLst>
                  <a:ext uri="{FF2B5EF4-FFF2-40B4-BE49-F238E27FC236}">
                    <a16:creationId xmlns:a16="http://schemas.microsoft.com/office/drawing/2014/main" id="{FBF38354-D08E-48D5-911C-AE9B398C8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66"/>
                <a:ext cx="2872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59" name="Rectangle 440">
                <a:extLst>
                  <a:ext uri="{FF2B5EF4-FFF2-40B4-BE49-F238E27FC236}">
                    <a16:creationId xmlns:a16="http://schemas.microsoft.com/office/drawing/2014/main" id="{484889DA-2942-47D1-99DF-78A41F138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71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0" name="Rectangle 441">
                <a:extLst>
                  <a:ext uri="{FF2B5EF4-FFF2-40B4-BE49-F238E27FC236}">
                    <a16:creationId xmlns:a16="http://schemas.microsoft.com/office/drawing/2014/main" id="{2FB05340-4D47-4445-AA29-297AD66B5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77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1" name="Rectangle 442">
                <a:extLst>
                  <a:ext uri="{FF2B5EF4-FFF2-40B4-BE49-F238E27FC236}">
                    <a16:creationId xmlns:a16="http://schemas.microsoft.com/office/drawing/2014/main" id="{C346BA84-AD20-47E4-B08A-597589EC4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83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2" name="Rectangle 443">
                <a:extLst>
                  <a:ext uri="{FF2B5EF4-FFF2-40B4-BE49-F238E27FC236}">
                    <a16:creationId xmlns:a16="http://schemas.microsoft.com/office/drawing/2014/main" id="{D9E051BD-16D6-49A3-8ECF-88502B568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89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3" name="Rectangle 444">
                <a:extLst>
                  <a:ext uri="{FF2B5EF4-FFF2-40B4-BE49-F238E27FC236}">
                    <a16:creationId xmlns:a16="http://schemas.microsoft.com/office/drawing/2014/main" id="{5A4D34F0-579F-416A-8FC8-843E5D01D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1995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4" name="Rectangle 445">
                <a:extLst>
                  <a:ext uri="{FF2B5EF4-FFF2-40B4-BE49-F238E27FC236}">
                    <a16:creationId xmlns:a16="http://schemas.microsoft.com/office/drawing/2014/main" id="{B7127484-1023-4EAD-908C-514978754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01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5" name="Rectangle 446">
                <a:extLst>
                  <a:ext uri="{FF2B5EF4-FFF2-40B4-BE49-F238E27FC236}">
                    <a16:creationId xmlns:a16="http://schemas.microsoft.com/office/drawing/2014/main" id="{FF592BFC-A570-4F97-B65C-50D2C3C96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06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6" name="Rectangle 447">
                <a:extLst>
                  <a:ext uri="{FF2B5EF4-FFF2-40B4-BE49-F238E27FC236}">
                    <a16:creationId xmlns:a16="http://schemas.microsoft.com/office/drawing/2014/main" id="{C94C6B6F-9562-4003-9D1E-87B128B4F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12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7" name="Rectangle 448">
                <a:extLst>
                  <a:ext uri="{FF2B5EF4-FFF2-40B4-BE49-F238E27FC236}">
                    <a16:creationId xmlns:a16="http://schemas.microsoft.com/office/drawing/2014/main" id="{456CEAF7-C36F-4CA1-B782-25DEDFD7B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18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8" name="Rectangle 449">
                <a:extLst>
                  <a:ext uri="{FF2B5EF4-FFF2-40B4-BE49-F238E27FC236}">
                    <a16:creationId xmlns:a16="http://schemas.microsoft.com/office/drawing/2014/main" id="{C27EE83F-265E-40C2-91EA-1DB73BB9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44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69" name="Rectangle 450">
                <a:extLst>
                  <a:ext uri="{FF2B5EF4-FFF2-40B4-BE49-F238E27FC236}">
                    <a16:creationId xmlns:a16="http://schemas.microsoft.com/office/drawing/2014/main" id="{ABE05BB6-0D9D-41B6-8AB2-998716873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50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0" name="Rectangle 451">
                <a:extLst>
                  <a:ext uri="{FF2B5EF4-FFF2-40B4-BE49-F238E27FC236}">
                    <a16:creationId xmlns:a16="http://schemas.microsoft.com/office/drawing/2014/main" id="{08D0542C-AD46-41FB-91E5-6CA3B5A3B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56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1" name="Rectangle 452">
                <a:extLst>
                  <a:ext uri="{FF2B5EF4-FFF2-40B4-BE49-F238E27FC236}">
                    <a16:creationId xmlns:a16="http://schemas.microsoft.com/office/drawing/2014/main" id="{AEF953AE-2600-43A1-84D3-4ADA82FC4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62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2" name="Rectangle 453">
                <a:extLst>
                  <a:ext uri="{FF2B5EF4-FFF2-40B4-BE49-F238E27FC236}">
                    <a16:creationId xmlns:a16="http://schemas.microsoft.com/office/drawing/2014/main" id="{4EA4B69F-7AE5-46E1-8C83-A3C06FD84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67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3" name="Rectangle 454">
                <a:extLst>
                  <a:ext uri="{FF2B5EF4-FFF2-40B4-BE49-F238E27FC236}">
                    <a16:creationId xmlns:a16="http://schemas.microsoft.com/office/drawing/2014/main" id="{B6598602-FE05-456C-ADA5-EA44D1850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73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4" name="Rectangle 455">
                <a:extLst>
                  <a:ext uri="{FF2B5EF4-FFF2-40B4-BE49-F238E27FC236}">
                    <a16:creationId xmlns:a16="http://schemas.microsoft.com/office/drawing/2014/main" id="{CF025F39-50F9-4003-81C6-709F4FF2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79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5" name="Rectangle 456">
                <a:extLst>
                  <a:ext uri="{FF2B5EF4-FFF2-40B4-BE49-F238E27FC236}">
                    <a16:creationId xmlns:a16="http://schemas.microsoft.com/office/drawing/2014/main" id="{E5530D0D-D935-4948-B95D-4B4F403CD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85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6" name="Rectangle 457">
                <a:extLst>
                  <a:ext uri="{FF2B5EF4-FFF2-40B4-BE49-F238E27FC236}">
                    <a16:creationId xmlns:a16="http://schemas.microsoft.com/office/drawing/2014/main" id="{704BEF72-C97D-4491-BD12-7798173E1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91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7" name="Rectangle 458">
                <a:extLst>
                  <a:ext uri="{FF2B5EF4-FFF2-40B4-BE49-F238E27FC236}">
                    <a16:creationId xmlns:a16="http://schemas.microsoft.com/office/drawing/2014/main" id="{E13C1336-4654-4060-BB40-EACAC740E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97"/>
                <a:ext cx="2366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8" name="Rectangle 459">
                <a:extLst>
                  <a:ext uri="{FF2B5EF4-FFF2-40B4-BE49-F238E27FC236}">
                    <a16:creationId xmlns:a16="http://schemas.microsoft.com/office/drawing/2014/main" id="{53286E92-B69B-43B0-B2E3-DB2CBEBE1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02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79" name="Rectangle 460">
                <a:extLst>
                  <a:ext uri="{FF2B5EF4-FFF2-40B4-BE49-F238E27FC236}">
                    <a16:creationId xmlns:a16="http://schemas.microsoft.com/office/drawing/2014/main" id="{C288B3A0-F652-45CC-B50B-07A8D9C6B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08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0" name="Rectangle 461">
                <a:extLst>
                  <a:ext uri="{FF2B5EF4-FFF2-40B4-BE49-F238E27FC236}">
                    <a16:creationId xmlns:a16="http://schemas.microsoft.com/office/drawing/2014/main" id="{7C699C89-841C-4C78-8AAF-AAE92083C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14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1" name="Rectangle 462">
                <a:extLst>
                  <a:ext uri="{FF2B5EF4-FFF2-40B4-BE49-F238E27FC236}">
                    <a16:creationId xmlns:a16="http://schemas.microsoft.com/office/drawing/2014/main" id="{B67AF318-E033-4E8C-805E-EDC0802C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20"/>
                <a:ext cx="2366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2" name="Rectangle 463">
                <a:extLst>
                  <a:ext uri="{FF2B5EF4-FFF2-40B4-BE49-F238E27FC236}">
                    <a16:creationId xmlns:a16="http://schemas.microsoft.com/office/drawing/2014/main" id="{82A96863-62C1-429F-B6CD-FC7F5B68B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25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3" name="Rectangle 464">
                <a:extLst>
                  <a:ext uri="{FF2B5EF4-FFF2-40B4-BE49-F238E27FC236}">
                    <a16:creationId xmlns:a16="http://schemas.microsoft.com/office/drawing/2014/main" id="{BC117AA2-1971-4A21-8320-42839DAFF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31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4" name="Rectangle 465">
                <a:extLst>
                  <a:ext uri="{FF2B5EF4-FFF2-40B4-BE49-F238E27FC236}">
                    <a16:creationId xmlns:a16="http://schemas.microsoft.com/office/drawing/2014/main" id="{DA4BAFB2-1828-475F-9577-B7B0743B5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37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5" name="Rectangle 466">
                <a:extLst>
                  <a:ext uri="{FF2B5EF4-FFF2-40B4-BE49-F238E27FC236}">
                    <a16:creationId xmlns:a16="http://schemas.microsoft.com/office/drawing/2014/main" id="{4315547B-788D-4D0E-BE7A-701A88193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43"/>
                <a:ext cx="2366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6" name="Rectangle 467">
                <a:extLst>
                  <a:ext uri="{FF2B5EF4-FFF2-40B4-BE49-F238E27FC236}">
                    <a16:creationId xmlns:a16="http://schemas.microsoft.com/office/drawing/2014/main" id="{3372554F-8DD7-4851-9D37-03EF15780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48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7" name="Rectangle 468">
                <a:extLst>
                  <a:ext uri="{FF2B5EF4-FFF2-40B4-BE49-F238E27FC236}">
                    <a16:creationId xmlns:a16="http://schemas.microsoft.com/office/drawing/2014/main" id="{BE667226-9472-4EA9-9840-09A4E5C85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54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8" name="Rectangle 469">
                <a:extLst>
                  <a:ext uri="{FF2B5EF4-FFF2-40B4-BE49-F238E27FC236}">
                    <a16:creationId xmlns:a16="http://schemas.microsoft.com/office/drawing/2014/main" id="{67713C05-B853-44D5-84D0-35D084AF1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60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89" name="Rectangle 470">
                <a:extLst>
                  <a:ext uri="{FF2B5EF4-FFF2-40B4-BE49-F238E27FC236}">
                    <a16:creationId xmlns:a16="http://schemas.microsoft.com/office/drawing/2014/main" id="{78BD6962-0096-46CE-825E-B39FDDB0B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66"/>
                <a:ext cx="2366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0" name="Rectangle 471">
                <a:extLst>
                  <a:ext uri="{FF2B5EF4-FFF2-40B4-BE49-F238E27FC236}">
                    <a16:creationId xmlns:a16="http://schemas.microsoft.com/office/drawing/2014/main" id="{0DD964C9-DFFD-49CE-A678-6979F29CD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71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1" name="Rectangle 472">
                <a:extLst>
                  <a:ext uri="{FF2B5EF4-FFF2-40B4-BE49-F238E27FC236}">
                    <a16:creationId xmlns:a16="http://schemas.microsoft.com/office/drawing/2014/main" id="{71716760-FA3E-43E6-959D-05FC76A3E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77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2" name="Rectangle 473">
                <a:extLst>
                  <a:ext uri="{FF2B5EF4-FFF2-40B4-BE49-F238E27FC236}">
                    <a16:creationId xmlns:a16="http://schemas.microsoft.com/office/drawing/2014/main" id="{5E07690C-5036-4C69-AD45-CE15E9273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83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3" name="Rectangle 474">
                <a:extLst>
                  <a:ext uri="{FF2B5EF4-FFF2-40B4-BE49-F238E27FC236}">
                    <a16:creationId xmlns:a16="http://schemas.microsoft.com/office/drawing/2014/main" id="{AC4CE00F-4871-4286-9D48-9430E8FE5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89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4" name="Rectangle 475">
                <a:extLst>
                  <a:ext uri="{FF2B5EF4-FFF2-40B4-BE49-F238E27FC236}">
                    <a16:creationId xmlns:a16="http://schemas.microsoft.com/office/drawing/2014/main" id="{536FADEE-AA6B-4F5E-AF2D-76E0C3C8D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95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5" name="Rectangle 476">
                <a:extLst>
                  <a:ext uri="{FF2B5EF4-FFF2-40B4-BE49-F238E27FC236}">
                    <a16:creationId xmlns:a16="http://schemas.microsoft.com/office/drawing/2014/main" id="{25C9D5D9-4D52-4836-AC2F-D1333DA6F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01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6" name="Rectangle 477">
                <a:extLst>
                  <a:ext uri="{FF2B5EF4-FFF2-40B4-BE49-F238E27FC236}">
                    <a16:creationId xmlns:a16="http://schemas.microsoft.com/office/drawing/2014/main" id="{5D2A2B7E-A9E9-409D-801F-1B6EC776A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06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7" name="Rectangle 478">
                <a:extLst>
                  <a:ext uri="{FF2B5EF4-FFF2-40B4-BE49-F238E27FC236}">
                    <a16:creationId xmlns:a16="http://schemas.microsoft.com/office/drawing/2014/main" id="{1A2A0624-50CC-4A15-AF0A-1D2022344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12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8" name="Rectangle 479">
                <a:extLst>
                  <a:ext uri="{FF2B5EF4-FFF2-40B4-BE49-F238E27FC236}">
                    <a16:creationId xmlns:a16="http://schemas.microsoft.com/office/drawing/2014/main" id="{B648E71D-FF51-4EB1-BC48-57407E7DC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18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99" name="Rectangle 480">
                <a:extLst>
                  <a:ext uri="{FF2B5EF4-FFF2-40B4-BE49-F238E27FC236}">
                    <a16:creationId xmlns:a16="http://schemas.microsoft.com/office/drawing/2014/main" id="{C10C648C-362B-4748-87AC-E0A526548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47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0" name="Rectangle 481">
                <a:extLst>
                  <a:ext uri="{FF2B5EF4-FFF2-40B4-BE49-F238E27FC236}">
                    <a16:creationId xmlns:a16="http://schemas.microsoft.com/office/drawing/2014/main" id="{E7C96DF4-B6E9-474B-94C6-DE0F85937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44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1" name="Rectangle 482">
                <a:extLst>
                  <a:ext uri="{FF2B5EF4-FFF2-40B4-BE49-F238E27FC236}">
                    <a16:creationId xmlns:a16="http://schemas.microsoft.com/office/drawing/2014/main" id="{0315A53B-E271-4E97-B2F8-CD5AE4A6B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50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2" name="Rectangle 483">
                <a:extLst>
                  <a:ext uri="{FF2B5EF4-FFF2-40B4-BE49-F238E27FC236}">
                    <a16:creationId xmlns:a16="http://schemas.microsoft.com/office/drawing/2014/main" id="{D1BE9384-BCA5-40A1-B9B7-C301DB243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56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3" name="Rectangle 484">
                <a:extLst>
                  <a:ext uri="{FF2B5EF4-FFF2-40B4-BE49-F238E27FC236}">
                    <a16:creationId xmlns:a16="http://schemas.microsoft.com/office/drawing/2014/main" id="{697BAD3F-5BFE-49DA-9D8C-5D598951A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62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4" name="Rectangle 485">
                <a:extLst>
                  <a:ext uri="{FF2B5EF4-FFF2-40B4-BE49-F238E27FC236}">
                    <a16:creationId xmlns:a16="http://schemas.microsoft.com/office/drawing/2014/main" id="{1543E153-732D-45F3-84F5-80E3F050B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67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5" name="Rectangle 486">
                <a:extLst>
                  <a:ext uri="{FF2B5EF4-FFF2-40B4-BE49-F238E27FC236}">
                    <a16:creationId xmlns:a16="http://schemas.microsoft.com/office/drawing/2014/main" id="{20F7FDBF-541D-4235-8B5B-824DF1139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73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6" name="Rectangle 487">
                <a:extLst>
                  <a:ext uri="{FF2B5EF4-FFF2-40B4-BE49-F238E27FC236}">
                    <a16:creationId xmlns:a16="http://schemas.microsoft.com/office/drawing/2014/main" id="{38C3F641-DBDD-43F0-9CC3-C313F8EB1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79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7" name="Rectangle 488">
                <a:extLst>
                  <a:ext uri="{FF2B5EF4-FFF2-40B4-BE49-F238E27FC236}">
                    <a16:creationId xmlns:a16="http://schemas.microsoft.com/office/drawing/2014/main" id="{E722BE49-761C-42D1-864E-DFF9C5D5D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85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8" name="Rectangle 489">
                <a:extLst>
                  <a:ext uri="{FF2B5EF4-FFF2-40B4-BE49-F238E27FC236}">
                    <a16:creationId xmlns:a16="http://schemas.microsoft.com/office/drawing/2014/main" id="{5612F8F6-844B-4E5F-B176-8766C6830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91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09" name="Rectangle 490">
                <a:extLst>
                  <a:ext uri="{FF2B5EF4-FFF2-40B4-BE49-F238E27FC236}">
                    <a16:creationId xmlns:a16="http://schemas.microsoft.com/office/drawing/2014/main" id="{B57C985C-44B1-4A50-8717-39F8439D3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897"/>
                <a:ext cx="2366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0" name="Rectangle 491">
                <a:extLst>
                  <a:ext uri="{FF2B5EF4-FFF2-40B4-BE49-F238E27FC236}">
                    <a16:creationId xmlns:a16="http://schemas.microsoft.com/office/drawing/2014/main" id="{4A5BB247-47DB-46CA-9BDB-C92FB3A63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02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1" name="Rectangle 492">
                <a:extLst>
                  <a:ext uri="{FF2B5EF4-FFF2-40B4-BE49-F238E27FC236}">
                    <a16:creationId xmlns:a16="http://schemas.microsoft.com/office/drawing/2014/main" id="{9ABB1FEA-4577-49BF-B35D-A62E34B5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08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2" name="Rectangle 493">
                <a:extLst>
                  <a:ext uri="{FF2B5EF4-FFF2-40B4-BE49-F238E27FC236}">
                    <a16:creationId xmlns:a16="http://schemas.microsoft.com/office/drawing/2014/main" id="{4D790EB4-35D5-4500-A816-17D927EAF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14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3" name="Rectangle 494">
                <a:extLst>
                  <a:ext uri="{FF2B5EF4-FFF2-40B4-BE49-F238E27FC236}">
                    <a16:creationId xmlns:a16="http://schemas.microsoft.com/office/drawing/2014/main" id="{1CC560AA-744E-480B-900A-E8C906DC6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20"/>
                <a:ext cx="2366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4" name="Rectangle 495">
                <a:extLst>
                  <a:ext uri="{FF2B5EF4-FFF2-40B4-BE49-F238E27FC236}">
                    <a16:creationId xmlns:a16="http://schemas.microsoft.com/office/drawing/2014/main" id="{4FA42DD6-13B4-4A87-9BC9-1263140C1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25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5" name="Rectangle 496">
                <a:extLst>
                  <a:ext uri="{FF2B5EF4-FFF2-40B4-BE49-F238E27FC236}">
                    <a16:creationId xmlns:a16="http://schemas.microsoft.com/office/drawing/2014/main" id="{9BCCEEB7-0AF4-457F-80B7-331653660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31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6" name="Rectangle 497">
                <a:extLst>
                  <a:ext uri="{FF2B5EF4-FFF2-40B4-BE49-F238E27FC236}">
                    <a16:creationId xmlns:a16="http://schemas.microsoft.com/office/drawing/2014/main" id="{047EEE0B-5B55-496E-A68F-E81FBFBBB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37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7" name="Rectangle 498">
                <a:extLst>
                  <a:ext uri="{FF2B5EF4-FFF2-40B4-BE49-F238E27FC236}">
                    <a16:creationId xmlns:a16="http://schemas.microsoft.com/office/drawing/2014/main" id="{187104D1-FE7F-493B-8956-13EEA3C56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43"/>
                <a:ext cx="2366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8" name="Rectangle 499">
                <a:extLst>
                  <a:ext uri="{FF2B5EF4-FFF2-40B4-BE49-F238E27FC236}">
                    <a16:creationId xmlns:a16="http://schemas.microsoft.com/office/drawing/2014/main" id="{64CA2381-1F8D-4140-B01C-7415762B6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48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19" name="Rectangle 500">
                <a:extLst>
                  <a:ext uri="{FF2B5EF4-FFF2-40B4-BE49-F238E27FC236}">
                    <a16:creationId xmlns:a16="http://schemas.microsoft.com/office/drawing/2014/main" id="{B51384CF-FB57-4D05-AC79-D44FEAA87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54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0" name="Rectangle 501">
                <a:extLst>
                  <a:ext uri="{FF2B5EF4-FFF2-40B4-BE49-F238E27FC236}">
                    <a16:creationId xmlns:a16="http://schemas.microsoft.com/office/drawing/2014/main" id="{E543E03E-12FA-40C4-AAE7-16513EA8D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60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1" name="Rectangle 502">
                <a:extLst>
                  <a:ext uri="{FF2B5EF4-FFF2-40B4-BE49-F238E27FC236}">
                    <a16:creationId xmlns:a16="http://schemas.microsoft.com/office/drawing/2014/main" id="{876FF529-54EB-4ACC-8CEC-F79BDC1F2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66"/>
                <a:ext cx="2366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2" name="Rectangle 503">
                <a:extLst>
                  <a:ext uri="{FF2B5EF4-FFF2-40B4-BE49-F238E27FC236}">
                    <a16:creationId xmlns:a16="http://schemas.microsoft.com/office/drawing/2014/main" id="{628A083B-987F-495B-9CD2-F89A3E68E6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71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3" name="Rectangle 504">
                <a:extLst>
                  <a:ext uri="{FF2B5EF4-FFF2-40B4-BE49-F238E27FC236}">
                    <a16:creationId xmlns:a16="http://schemas.microsoft.com/office/drawing/2014/main" id="{33CD3C75-CA71-4DD3-9C6D-80EFB9421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77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4" name="Rectangle 505">
                <a:extLst>
                  <a:ext uri="{FF2B5EF4-FFF2-40B4-BE49-F238E27FC236}">
                    <a16:creationId xmlns:a16="http://schemas.microsoft.com/office/drawing/2014/main" id="{4D40D1EC-7A7F-4F40-9F40-FBFFF782F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83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5" name="Rectangle 506">
                <a:extLst>
                  <a:ext uri="{FF2B5EF4-FFF2-40B4-BE49-F238E27FC236}">
                    <a16:creationId xmlns:a16="http://schemas.microsoft.com/office/drawing/2014/main" id="{4D179DF7-F2FB-41CC-AB76-5FE288389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89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6" name="Rectangle 507">
                <a:extLst>
                  <a:ext uri="{FF2B5EF4-FFF2-40B4-BE49-F238E27FC236}">
                    <a16:creationId xmlns:a16="http://schemas.microsoft.com/office/drawing/2014/main" id="{2CF90C4A-FD73-4309-B508-5556D3FE6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1995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7" name="Rectangle 508">
                <a:extLst>
                  <a:ext uri="{FF2B5EF4-FFF2-40B4-BE49-F238E27FC236}">
                    <a16:creationId xmlns:a16="http://schemas.microsoft.com/office/drawing/2014/main" id="{3076DB5A-D5C1-45FD-BA99-65F72B416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01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8" name="Rectangle 509">
                <a:extLst>
                  <a:ext uri="{FF2B5EF4-FFF2-40B4-BE49-F238E27FC236}">
                    <a16:creationId xmlns:a16="http://schemas.microsoft.com/office/drawing/2014/main" id="{704B4E6E-81ED-4E84-B455-16B430E72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06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29" name="Rectangle 510">
                <a:extLst>
                  <a:ext uri="{FF2B5EF4-FFF2-40B4-BE49-F238E27FC236}">
                    <a16:creationId xmlns:a16="http://schemas.microsoft.com/office/drawing/2014/main" id="{14788EA4-D45E-4782-B4CC-BE4562082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12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0" name="Rectangle 511">
                <a:extLst>
                  <a:ext uri="{FF2B5EF4-FFF2-40B4-BE49-F238E27FC236}">
                    <a16:creationId xmlns:a16="http://schemas.microsoft.com/office/drawing/2014/main" id="{1F2F3C61-5266-49AD-9FF0-9248009AC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18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1" name="Rectangle 512">
                <a:extLst>
                  <a:ext uri="{FF2B5EF4-FFF2-40B4-BE49-F238E27FC236}">
                    <a16:creationId xmlns:a16="http://schemas.microsoft.com/office/drawing/2014/main" id="{FC7A17EA-93BC-4CD1-A61E-2D8CA960F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18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2" name="Rectangle 513">
                <a:extLst>
                  <a:ext uri="{FF2B5EF4-FFF2-40B4-BE49-F238E27FC236}">
                    <a16:creationId xmlns:a16="http://schemas.microsoft.com/office/drawing/2014/main" id="{66AF520D-404C-4AC1-A382-19B02121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24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3" name="Rectangle 514">
                <a:extLst>
                  <a:ext uri="{FF2B5EF4-FFF2-40B4-BE49-F238E27FC236}">
                    <a16:creationId xmlns:a16="http://schemas.microsoft.com/office/drawing/2014/main" id="{6C44BECF-96E1-493D-8AAF-F472E7FBC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30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4" name="Rectangle 515">
                <a:extLst>
                  <a:ext uri="{FF2B5EF4-FFF2-40B4-BE49-F238E27FC236}">
                    <a16:creationId xmlns:a16="http://schemas.microsoft.com/office/drawing/2014/main" id="{DFF08D31-76AC-4341-92E2-9BB2B0506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36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5" name="Rectangle 516">
                <a:extLst>
                  <a:ext uri="{FF2B5EF4-FFF2-40B4-BE49-F238E27FC236}">
                    <a16:creationId xmlns:a16="http://schemas.microsoft.com/office/drawing/2014/main" id="{F3A3AB4B-4EB5-4333-AC86-ED655B0F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41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6" name="Rectangle 517">
                <a:extLst>
                  <a:ext uri="{FF2B5EF4-FFF2-40B4-BE49-F238E27FC236}">
                    <a16:creationId xmlns:a16="http://schemas.microsoft.com/office/drawing/2014/main" id="{A631FA55-AB5B-4EBA-AC79-43F91CD32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47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7" name="Rectangle 518">
                <a:extLst>
                  <a:ext uri="{FF2B5EF4-FFF2-40B4-BE49-F238E27FC236}">
                    <a16:creationId xmlns:a16="http://schemas.microsoft.com/office/drawing/2014/main" id="{D3FCBDA4-7477-4AE2-8ADC-EBF04A54A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53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8" name="Rectangle 519">
                <a:extLst>
                  <a:ext uri="{FF2B5EF4-FFF2-40B4-BE49-F238E27FC236}">
                    <a16:creationId xmlns:a16="http://schemas.microsoft.com/office/drawing/2014/main" id="{ABD61035-826A-436E-829C-5841CF2EF8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59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39" name="Rectangle 520">
                <a:extLst>
                  <a:ext uri="{FF2B5EF4-FFF2-40B4-BE49-F238E27FC236}">
                    <a16:creationId xmlns:a16="http://schemas.microsoft.com/office/drawing/2014/main" id="{80965950-3F6E-4A4F-AF58-B9F272D4E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65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0" name="Rectangle 521">
                <a:extLst>
                  <a:ext uri="{FF2B5EF4-FFF2-40B4-BE49-F238E27FC236}">
                    <a16:creationId xmlns:a16="http://schemas.microsoft.com/office/drawing/2014/main" id="{51418911-C61E-495D-BF83-BB89204E0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70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1" name="Rectangle 522">
                <a:extLst>
                  <a:ext uri="{FF2B5EF4-FFF2-40B4-BE49-F238E27FC236}">
                    <a16:creationId xmlns:a16="http://schemas.microsoft.com/office/drawing/2014/main" id="{44DB6480-D177-44DD-BA9B-A8F021A0F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76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2" name="Rectangle 523">
                <a:extLst>
                  <a:ext uri="{FF2B5EF4-FFF2-40B4-BE49-F238E27FC236}">
                    <a16:creationId xmlns:a16="http://schemas.microsoft.com/office/drawing/2014/main" id="{36A720C7-1225-4275-BF2A-FB38B6AEA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82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3" name="Rectangle 524">
                <a:extLst>
                  <a:ext uri="{FF2B5EF4-FFF2-40B4-BE49-F238E27FC236}">
                    <a16:creationId xmlns:a16="http://schemas.microsoft.com/office/drawing/2014/main" id="{EDC39419-7D22-4BF4-8257-E9B98E023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88"/>
                <a:ext cx="2872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4" name="Rectangle 525">
                <a:extLst>
                  <a:ext uri="{FF2B5EF4-FFF2-40B4-BE49-F238E27FC236}">
                    <a16:creationId xmlns:a16="http://schemas.microsoft.com/office/drawing/2014/main" id="{8A14474C-D94A-4154-A26D-69F629659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93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5" name="Rectangle 526">
                <a:extLst>
                  <a:ext uri="{FF2B5EF4-FFF2-40B4-BE49-F238E27FC236}">
                    <a16:creationId xmlns:a16="http://schemas.microsoft.com/office/drawing/2014/main" id="{58C1B67F-71D0-4CDB-B547-7FD524F4D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99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6" name="Rectangle 527">
                <a:extLst>
                  <a:ext uri="{FF2B5EF4-FFF2-40B4-BE49-F238E27FC236}">
                    <a16:creationId xmlns:a16="http://schemas.microsoft.com/office/drawing/2014/main" id="{A1FE2102-8B4B-4E43-9E6D-9FEE06E84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05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7" name="Rectangle 528">
                <a:extLst>
                  <a:ext uri="{FF2B5EF4-FFF2-40B4-BE49-F238E27FC236}">
                    <a16:creationId xmlns:a16="http://schemas.microsoft.com/office/drawing/2014/main" id="{1933AE4D-CF1A-4781-B6FA-1E8C3705C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11"/>
                <a:ext cx="2872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8" name="Rectangle 529">
                <a:extLst>
                  <a:ext uri="{FF2B5EF4-FFF2-40B4-BE49-F238E27FC236}">
                    <a16:creationId xmlns:a16="http://schemas.microsoft.com/office/drawing/2014/main" id="{934A000E-CBB6-4817-B0B0-0E25FBC7C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16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49" name="Rectangle 530">
                <a:extLst>
                  <a:ext uri="{FF2B5EF4-FFF2-40B4-BE49-F238E27FC236}">
                    <a16:creationId xmlns:a16="http://schemas.microsoft.com/office/drawing/2014/main" id="{D41C1F0D-47DA-435B-86AE-0A167E631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22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0" name="Rectangle 531">
                <a:extLst>
                  <a:ext uri="{FF2B5EF4-FFF2-40B4-BE49-F238E27FC236}">
                    <a16:creationId xmlns:a16="http://schemas.microsoft.com/office/drawing/2014/main" id="{0C5C670A-5D3F-4C21-8527-E82A4AB89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28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1" name="Rectangle 532">
                <a:extLst>
                  <a:ext uri="{FF2B5EF4-FFF2-40B4-BE49-F238E27FC236}">
                    <a16:creationId xmlns:a16="http://schemas.microsoft.com/office/drawing/2014/main" id="{A2DCE919-BBFB-4C11-B9B5-D1776C9A6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34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2" name="Rectangle 533">
                <a:extLst>
                  <a:ext uri="{FF2B5EF4-FFF2-40B4-BE49-F238E27FC236}">
                    <a16:creationId xmlns:a16="http://schemas.microsoft.com/office/drawing/2014/main" id="{10A79523-3144-43FF-B4DA-3F9B4E75C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39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3" name="Rectangle 534">
                <a:extLst>
                  <a:ext uri="{FF2B5EF4-FFF2-40B4-BE49-F238E27FC236}">
                    <a16:creationId xmlns:a16="http://schemas.microsoft.com/office/drawing/2014/main" id="{73D0B914-CF79-46AF-BADF-1B4FFDE8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45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4" name="Rectangle 535">
                <a:extLst>
                  <a:ext uri="{FF2B5EF4-FFF2-40B4-BE49-F238E27FC236}">
                    <a16:creationId xmlns:a16="http://schemas.microsoft.com/office/drawing/2014/main" id="{3A6910CD-EB68-49DB-B0B6-8869AA92C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51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5" name="Rectangle 536">
                <a:extLst>
                  <a:ext uri="{FF2B5EF4-FFF2-40B4-BE49-F238E27FC236}">
                    <a16:creationId xmlns:a16="http://schemas.microsoft.com/office/drawing/2014/main" id="{140632BF-837F-4856-B8B1-9C506ACBB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57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6" name="Rectangle 537">
                <a:extLst>
                  <a:ext uri="{FF2B5EF4-FFF2-40B4-BE49-F238E27FC236}">
                    <a16:creationId xmlns:a16="http://schemas.microsoft.com/office/drawing/2014/main" id="{AD47B165-6EAF-4627-A6A2-CFAB2C23F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63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7" name="Rectangle 538">
                <a:extLst>
                  <a:ext uri="{FF2B5EF4-FFF2-40B4-BE49-F238E27FC236}">
                    <a16:creationId xmlns:a16="http://schemas.microsoft.com/office/drawing/2014/main" id="{8D30843F-BF7F-4C09-B3C7-6ADB436D3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68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8" name="Rectangle 539">
                <a:extLst>
                  <a:ext uri="{FF2B5EF4-FFF2-40B4-BE49-F238E27FC236}">
                    <a16:creationId xmlns:a16="http://schemas.microsoft.com/office/drawing/2014/main" id="{55BF4293-76D0-441F-AE74-77C52F236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74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59" name="Rectangle 540">
                <a:extLst>
                  <a:ext uri="{FF2B5EF4-FFF2-40B4-BE49-F238E27FC236}">
                    <a16:creationId xmlns:a16="http://schemas.microsoft.com/office/drawing/2014/main" id="{C6A8ECCB-13FC-4F42-AD91-B6B3842BB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80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0" name="Rectangle 541">
                <a:extLst>
                  <a:ext uri="{FF2B5EF4-FFF2-40B4-BE49-F238E27FC236}">
                    <a16:creationId xmlns:a16="http://schemas.microsoft.com/office/drawing/2014/main" id="{E159C67A-1E65-4616-9018-4792489AC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86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1" name="Rectangle 542">
                <a:extLst>
                  <a:ext uri="{FF2B5EF4-FFF2-40B4-BE49-F238E27FC236}">
                    <a16:creationId xmlns:a16="http://schemas.microsoft.com/office/drawing/2014/main" id="{E56FFDEC-9D6C-4994-9562-E58B124F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1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2" name="Rectangle 543">
                <a:extLst>
                  <a:ext uri="{FF2B5EF4-FFF2-40B4-BE49-F238E27FC236}">
                    <a16:creationId xmlns:a16="http://schemas.microsoft.com/office/drawing/2014/main" id="{33F70975-6E52-432D-B0E3-B15E0D464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21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3" name="Rectangle 544">
                <a:extLst>
                  <a:ext uri="{FF2B5EF4-FFF2-40B4-BE49-F238E27FC236}">
                    <a16:creationId xmlns:a16="http://schemas.microsoft.com/office/drawing/2014/main" id="{3C9E1EF7-91F3-4B4F-A2AC-52FBE4EB9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18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4" name="Rectangle 545">
                <a:extLst>
                  <a:ext uri="{FF2B5EF4-FFF2-40B4-BE49-F238E27FC236}">
                    <a16:creationId xmlns:a16="http://schemas.microsoft.com/office/drawing/2014/main" id="{0FF438ED-E12A-4530-BD50-58EF33715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24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5" name="Rectangle 546">
                <a:extLst>
                  <a:ext uri="{FF2B5EF4-FFF2-40B4-BE49-F238E27FC236}">
                    <a16:creationId xmlns:a16="http://schemas.microsoft.com/office/drawing/2014/main" id="{F2C24493-F1F0-4BDD-9C8A-D7A2E3057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30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6" name="Rectangle 547">
                <a:extLst>
                  <a:ext uri="{FF2B5EF4-FFF2-40B4-BE49-F238E27FC236}">
                    <a16:creationId xmlns:a16="http://schemas.microsoft.com/office/drawing/2014/main" id="{D4DDBB4C-C3D9-46B7-BEE2-C670FD0C7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36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7" name="Rectangle 548">
                <a:extLst>
                  <a:ext uri="{FF2B5EF4-FFF2-40B4-BE49-F238E27FC236}">
                    <a16:creationId xmlns:a16="http://schemas.microsoft.com/office/drawing/2014/main" id="{4C15A66B-0142-4EFA-8624-EC8FBDA99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41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8" name="Rectangle 549">
                <a:extLst>
                  <a:ext uri="{FF2B5EF4-FFF2-40B4-BE49-F238E27FC236}">
                    <a16:creationId xmlns:a16="http://schemas.microsoft.com/office/drawing/2014/main" id="{9C9B9045-8E6B-4BF6-AF66-A9029DBDD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47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69" name="Rectangle 550">
                <a:extLst>
                  <a:ext uri="{FF2B5EF4-FFF2-40B4-BE49-F238E27FC236}">
                    <a16:creationId xmlns:a16="http://schemas.microsoft.com/office/drawing/2014/main" id="{EC98AF59-A4A6-4849-82F0-AD4A8C596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53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0" name="Rectangle 551">
                <a:extLst>
                  <a:ext uri="{FF2B5EF4-FFF2-40B4-BE49-F238E27FC236}">
                    <a16:creationId xmlns:a16="http://schemas.microsoft.com/office/drawing/2014/main" id="{F0ACE83D-EE05-495E-B7BC-6DB209466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59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1" name="Rectangle 552">
                <a:extLst>
                  <a:ext uri="{FF2B5EF4-FFF2-40B4-BE49-F238E27FC236}">
                    <a16:creationId xmlns:a16="http://schemas.microsoft.com/office/drawing/2014/main" id="{AE210934-4FBF-4AB2-A63C-5FDA55CF9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65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2" name="Rectangle 553">
                <a:extLst>
                  <a:ext uri="{FF2B5EF4-FFF2-40B4-BE49-F238E27FC236}">
                    <a16:creationId xmlns:a16="http://schemas.microsoft.com/office/drawing/2014/main" id="{7F198760-F0F6-4A30-B464-3A4BDB357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70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3" name="Rectangle 554">
                <a:extLst>
                  <a:ext uri="{FF2B5EF4-FFF2-40B4-BE49-F238E27FC236}">
                    <a16:creationId xmlns:a16="http://schemas.microsoft.com/office/drawing/2014/main" id="{5D2F9FFF-AB24-4BBD-B441-F1822A128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76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4" name="Rectangle 555">
                <a:extLst>
                  <a:ext uri="{FF2B5EF4-FFF2-40B4-BE49-F238E27FC236}">
                    <a16:creationId xmlns:a16="http://schemas.microsoft.com/office/drawing/2014/main" id="{5B5615AC-52F3-4528-913E-38D63E012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82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5" name="Rectangle 556">
                <a:extLst>
                  <a:ext uri="{FF2B5EF4-FFF2-40B4-BE49-F238E27FC236}">
                    <a16:creationId xmlns:a16="http://schemas.microsoft.com/office/drawing/2014/main" id="{F5C199D3-17D4-4734-B6B2-8D429A2445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88"/>
                <a:ext cx="2872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6" name="Rectangle 557">
                <a:extLst>
                  <a:ext uri="{FF2B5EF4-FFF2-40B4-BE49-F238E27FC236}">
                    <a16:creationId xmlns:a16="http://schemas.microsoft.com/office/drawing/2014/main" id="{5CEACEF9-6929-4382-8492-430DCB299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93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7" name="Rectangle 558">
                <a:extLst>
                  <a:ext uri="{FF2B5EF4-FFF2-40B4-BE49-F238E27FC236}">
                    <a16:creationId xmlns:a16="http://schemas.microsoft.com/office/drawing/2014/main" id="{331048DE-6543-4A0C-B5FB-BCA00EAE7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099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8" name="Rectangle 559">
                <a:extLst>
                  <a:ext uri="{FF2B5EF4-FFF2-40B4-BE49-F238E27FC236}">
                    <a16:creationId xmlns:a16="http://schemas.microsoft.com/office/drawing/2014/main" id="{0030DB83-B194-45C5-A173-9F8422D66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05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79" name="Rectangle 560">
                <a:extLst>
                  <a:ext uri="{FF2B5EF4-FFF2-40B4-BE49-F238E27FC236}">
                    <a16:creationId xmlns:a16="http://schemas.microsoft.com/office/drawing/2014/main" id="{6802CABC-9D6D-43C1-A206-9E34A77B1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11"/>
                <a:ext cx="2872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0" name="Rectangle 561">
                <a:extLst>
                  <a:ext uri="{FF2B5EF4-FFF2-40B4-BE49-F238E27FC236}">
                    <a16:creationId xmlns:a16="http://schemas.microsoft.com/office/drawing/2014/main" id="{99435E93-F736-41AA-AF8E-AA736219E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16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1" name="Rectangle 562">
                <a:extLst>
                  <a:ext uri="{FF2B5EF4-FFF2-40B4-BE49-F238E27FC236}">
                    <a16:creationId xmlns:a16="http://schemas.microsoft.com/office/drawing/2014/main" id="{D49FD5AF-FABE-43A7-8F54-40649732E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22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2" name="Rectangle 563">
                <a:extLst>
                  <a:ext uri="{FF2B5EF4-FFF2-40B4-BE49-F238E27FC236}">
                    <a16:creationId xmlns:a16="http://schemas.microsoft.com/office/drawing/2014/main" id="{50110E79-2ED9-41B1-9392-07B9DADC6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28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3" name="Rectangle 564">
                <a:extLst>
                  <a:ext uri="{FF2B5EF4-FFF2-40B4-BE49-F238E27FC236}">
                    <a16:creationId xmlns:a16="http://schemas.microsoft.com/office/drawing/2014/main" id="{15716A56-E565-4110-A902-8693932DD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34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4" name="Rectangle 565">
                <a:extLst>
                  <a:ext uri="{FF2B5EF4-FFF2-40B4-BE49-F238E27FC236}">
                    <a16:creationId xmlns:a16="http://schemas.microsoft.com/office/drawing/2014/main" id="{4DD2DAA0-6C03-4E53-93B6-1F4661B66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39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5" name="Rectangle 566">
                <a:extLst>
                  <a:ext uri="{FF2B5EF4-FFF2-40B4-BE49-F238E27FC236}">
                    <a16:creationId xmlns:a16="http://schemas.microsoft.com/office/drawing/2014/main" id="{A9053A89-EE1B-43F7-B0FB-37482E721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45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6" name="Rectangle 567">
                <a:extLst>
                  <a:ext uri="{FF2B5EF4-FFF2-40B4-BE49-F238E27FC236}">
                    <a16:creationId xmlns:a16="http://schemas.microsoft.com/office/drawing/2014/main" id="{73B00C71-37C0-4C7A-8EFB-101E968AF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51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7" name="Rectangle 568">
                <a:extLst>
                  <a:ext uri="{FF2B5EF4-FFF2-40B4-BE49-F238E27FC236}">
                    <a16:creationId xmlns:a16="http://schemas.microsoft.com/office/drawing/2014/main" id="{24E19D59-A7BB-411A-87B0-813956F53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57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8" name="Rectangle 569">
                <a:extLst>
                  <a:ext uri="{FF2B5EF4-FFF2-40B4-BE49-F238E27FC236}">
                    <a16:creationId xmlns:a16="http://schemas.microsoft.com/office/drawing/2014/main" id="{DB90341E-67C4-4405-958A-82BF2E0C2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63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89" name="Rectangle 570">
                <a:extLst>
                  <a:ext uri="{FF2B5EF4-FFF2-40B4-BE49-F238E27FC236}">
                    <a16:creationId xmlns:a16="http://schemas.microsoft.com/office/drawing/2014/main" id="{7517FA42-B57B-4E5F-A74D-0021F4B0DE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68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0" name="Rectangle 571">
                <a:extLst>
                  <a:ext uri="{FF2B5EF4-FFF2-40B4-BE49-F238E27FC236}">
                    <a16:creationId xmlns:a16="http://schemas.microsoft.com/office/drawing/2014/main" id="{164D4B9F-3756-44A5-9197-9C8124891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74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1" name="Rectangle 572">
                <a:extLst>
                  <a:ext uri="{FF2B5EF4-FFF2-40B4-BE49-F238E27FC236}">
                    <a16:creationId xmlns:a16="http://schemas.microsoft.com/office/drawing/2014/main" id="{263058AB-126D-4C56-92F7-1A38E1BE9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80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2" name="Rectangle 573">
                <a:extLst>
                  <a:ext uri="{FF2B5EF4-FFF2-40B4-BE49-F238E27FC236}">
                    <a16:creationId xmlns:a16="http://schemas.microsoft.com/office/drawing/2014/main" id="{EEE3D147-9CCF-47D7-83C9-04D0CB5FB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86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3" name="Rectangle 574">
                <a:extLst>
                  <a:ext uri="{FF2B5EF4-FFF2-40B4-BE49-F238E27FC236}">
                    <a16:creationId xmlns:a16="http://schemas.microsoft.com/office/drawing/2014/main" id="{52F3662A-FDC5-4965-9212-B03AC8B740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1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4" name="Rectangle 575">
                <a:extLst>
                  <a:ext uri="{FF2B5EF4-FFF2-40B4-BE49-F238E27FC236}">
                    <a16:creationId xmlns:a16="http://schemas.microsoft.com/office/drawing/2014/main" id="{8145572D-7B4C-4120-8C89-F6BF64042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18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5" name="Rectangle 576">
                <a:extLst>
                  <a:ext uri="{FF2B5EF4-FFF2-40B4-BE49-F238E27FC236}">
                    <a16:creationId xmlns:a16="http://schemas.microsoft.com/office/drawing/2014/main" id="{877CA727-84D3-4F85-AA3E-0DD06F79E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24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6" name="Rectangle 577">
                <a:extLst>
                  <a:ext uri="{FF2B5EF4-FFF2-40B4-BE49-F238E27FC236}">
                    <a16:creationId xmlns:a16="http://schemas.microsoft.com/office/drawing/2014/main" id="{C71D6159-EE96-40B1-AB0E-261C2B6334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30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7" name="Rectangle 578">
                <a:extLst>
                  <a:ext uri="{FF2B5EF4-FFF2-40B4-BE49-F238E27FC236}">
                    <a16:creationId xmlns:a16="http://schemas.microsoft.com/office/drawing/2014/main" id="{44ACC390-31A0-44DB-B860-615ADD8BF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36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8" name="Rectangle 579">
                <a:extLst>
                  <a:ext uri="{FF2B5EF4-FFF2-40B4-BE49-F238E27FC236}">
                    <a16:creationId xmlns:a16="http://schemas.microsoft.com/office/drawing/2014/main" id="{52E41356-87EC-42F5-A6FC-79F2F2DA8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41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999" name="Rectangle 580">
                <a:extLst>
                  <a:ext uri="{FF2B5EF4-FFF2-40B4-BE49-F238E27FC236}">
                    <a16:creationId xmlns:a16="http://schemas.microsoft.com/office/drawing/2014/main" id="{FD66CFB5-5E35-4FAC-BAEC-6D7657DF6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47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0" name="Rectangle 581">
                <a:extLst>
                  <a:ext uri="{FF2B5EF4-FFF2-40B4-BE49-F238E27FC236}">
                    <a16:creationId xmlns:a16="http://schemas.microsoft.com/office/drawing/2014/main" id="{2716347B-41FC-4F57-BE13-E20313402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53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1" name="Rectangle 582">
                <a:extLst>
                  <a:ext uri="{FF2B5EF4-FFF2-40B4-BE49-F238E27FC236}">
                    <a16:creationId xmlns:a16="http://schemas.microsoft.com/office/drawing/2014/main" id="{8BA6505C-7054-4C60-BE73-ADB0A98F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59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2" name="Rectangle 583">
                <a:extLst>
                  <a:ext uri="{FF2B5EF4-FFF2-40B4-BE49-F238E27FC236}">
                    <a16:creationId xmlns:a16="http://schemas.microsoft.com/office/drawing/2014/main" id="{016C8242-1561-45FE-BB1F-D0BD149A0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65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3" name="Rectangle 584">
                <a:extLst>
                  <a:ext uri="{FF2B5EF4-FFF2-40B4-BE49-F238E27FC236}">
                    <a16:creationId xmlns:a16="http://schemas.microsoft.com/office/drawing/2014/main" id="{8077C3EF-4A1D-4F73-90A1-E15C4976E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70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4" name="Rectangle 585">
                <a:extLst>
                  <a:ext uri="{FF2B5EF4-FFF2-40B4-BE49-F238E27FC236}">
                    <a16:creationId xmlns:a16="http://schemas.microsoft.com/office/drawing/2014/main" id="{3CF33E98-EFAF-4EF7-808A-73DDEF494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76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5" name="Rectangle 586">
                <a:extLst>
                  <a:ext uri="{FF2B5EF4-FFF2-40B4-BE49-F238E27FC236}">
                    <a16:creationId xmlns:a16="http://schemas.microsoft.com/office/drawing/2014/main" id="{CC5313C2-7C35-41E7-9655-06226C665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82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6" name="Rectangle 587">
                <a:extLst>
                  <a:ext uri="{FF2B5EF4-FFF2-40B4-BE49-F238E27FC236}">
                    <a16:creationId xmlns:a16="http://schemas.microsoft.com/office/drawing/2014/main" id="{6BDFA964-0E4D-45EF-8793-F19A4EE8F9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88"/>
                <a:ext cx="2366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7" name="Rectangle 588">
                <a:extLst>
                  <a:ext uri="{FF2B5EF4-FFF2-40B4-BE49-F238E27FC236}">
                    <a16:creationId xmlns:a16="http://schemas.microsoft.com/office/drawing/2014/main" id="{C48A8EFE-643F-42F9-969C-35C38A98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93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8" name="Rectangle 589">
                <a:extLst>
                  <a:ext uri="{FF2B5EF4-FFF2-40B4-BE49-F238E27FC236}">
                    <a16:creationId xmlns:a16="http://schemas.microsoft.com/office/drawing/2014/main" id="{83DAEB0F-0A20-4F3D-9296-592604B5E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99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09" name="Rectangle 590">
                <a:extLst>
                  <a:ext uri="{FF2B5EF4-FFF2-40B4-BE49-F238E27FC236}">
                    <a16:creationId xmlns:a16="http://schemas.microsoft.com/office/drawing/2014/main" id="{A680CCBB-3FFF-4BE7-AE0F-F57C1D99C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05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0" name="Rectangle 591">
                <a:extLst>
                  <a:ext uri="{FF2B5EF4-FFF2-40B4-BE49-F238E27FC236}">
                    <a16:creationId xmlns:a16="http://schemas.microsoft.com/office/drawing/2014/main" id="{42C8ABAD-0CA7-4389-9BE5-34327D2A0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11"/>
                <a:ext cx="2366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1" name="Rectangle 592">
                <a:extLst>
                  <a:ext uri="{FF2B5EF4-FFF2-40B4-BE49-F238E27FC236}">
                    <a16:creationId xmlns:a16="http://schemas.microsoft.com/office/drawing/2014/main" id="{896B50F3-7E1B-4517-92B5-86CF5490E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16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2" name="Rectangle 593">
                <a:extLst>
                  <a:ext uri="{FF2B5EF4-FFF2-40B4-BE49-F238E27FC236}">
                    <a16:creationId xmlns:a16="http://schemas.microsoft.com/office/drawing/2014/main" id="{32A76BD3-9172-4B57-826B-BA222E127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22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3" name="Rectangle 594">
                <a:extLst>
                  <a:ext uri="{FF2B5EF4-FFF2-40B4-BE49-F238E27FC236}">
                    <a16:creationId xmlns:a16="http://schemas.microsoft.com/office/drawing/2014/main" id="{B6C96269-DCA9-45ED-B22A-EAFC81BBA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28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4" name="Rectangle 595">
                <a:extLst>
                  <a:ext uri="{FF2B5EF4-FFF2-40B4-BE49-F238E27FC236}">
                    <a16:creationId xmlns:a16="http://schemas.microsoft.com/office/drawing/2014/main" id="{79B462E1-48E5-4B01-B084-975817505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34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5" name="Rectangle 596">
                <a:extLst>
                  <a:ext uri="{FF2B5EF4-FFF2-40B4-BE49-F238E27FC236}">
                    <a16:creationId xmlns:a16="http://schemas.microsoft.com/office/drawing/2014/main" id="{F7CA129E-5259-4538-8E3C-D838ED07F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39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6" name="Rectangle 597">
                <a:extLst>
                  <a:ext uri="{FF2B5EF4-FFF2-40B4-BE49-F238E27FC236}">
                    <a16:creationId xmlns:a16="http://schemas.microsoft.com/office/drawing/2014/main" id="{43844313-61DE-4EBE-A147-AD1778983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45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7" name="Rectangle 598">
                <a:extLst>
                  <a:ext uri="{FF2B5EF4-FFF2-40B4-BE49-F238E27FC236}">
                    <a16:creationId xmlns:a16="http://schemas.microsoft.com/office/drawing/2014/main" id="{2492DEBE-D2BA-49B8-8BE8-B23D7C211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51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8" name="Rectangle 599">
                <a:extLst>
                  <a:ext uri="{FF2B5EF4-FFF2-40B4-BE49-F238E27FC236}">
                    <a16:creationId xmlns:a16="http://schemas.microsoft.com/office/drawing/2014/main" id="{A8135E22-A59B-4116-95B8-9C111574A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57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19" name="Rectangle 600">
                <a:extLst>
                  <a:ext uri="{FF2B5EF4-FFF2-40B4-BE49-F238E27FC236}">
                    <a16:creationId xmlns:a16="http://schemas.microsoft.com/office/drawing/2014/main" id="{17C94BD4-4249-4936-B2B8-2BD0795B3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63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0" name="Rectangle 601">
                <a:extLst>
                  <a:ext uri="{FF2B5EF4-FFF2-40B4-BE49-F238E27FC236}">
                    <a16:creationId xmlns:a16="http://schemas.microsoft.com/office/drawing/2014/main" id="{5EEB2658-C151-46E9-9058-E4050A093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68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1" name="Rectangle 602">
                <a:extLst>
                  <a:ext uri="{FF2B5EF4-FFF2-40B4-BE49-F238E27FC236}">
                    <a16:creationId xmlns:a16="http://schemas.microsoft.com/office/drawing/2014/main" id="{31E7050F-D2B8-46AF-A242-EFBF4A547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74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2" name="Rectangle 603">
                <a:extLst>
                  <a:ext uri="{FF2B5EF4-FFF2-40B4-BE49-F238E27FC236}">
                    <a16:creationId xmlns:a16="http://schemas.microsoft.com/office/drawing/2014/main" id="{FAC91D72-D69B-41CA-BDA8-C4FC19692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80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3" name="Rectangle 604">
                <a:extLst>
                  <a:ext uri="{FF2B5EF4-FFF2-40B4-BE49-F238E27FC236}">
                    <a16:creationId xmlns:a16="http://schemas.microsoft.com/office/drawing/2014/main" id="{19333912-3F61-4284-9F22-F9F692333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86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4" name="Rectangle 605">
                <a:extLst>
                  <a:ext uri="{FF2B5EF4-FFF2-40B4-BE49-F238E27FC236}">
                    <a16:creationId xmlns:a16="http://schemas.microsoft.com/office/drawing/2014/main" id="{7393DF42-AF7C-4DB8-AF28-5655BAD27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1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5" name="Rectangle 606">
                <a:extLst>
                  <a:ext uri="{FF2B5EF4-FFF2-40B4-BE49-F238E27FC236}">
                    <a16:creationId xmlns:a16="http://schemas.microsoft.com/office/drawing/2014/main" id="{73EEEAB6-16BF-4D43-93B5-19C3582E4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21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9026" name="Rectangle 607">
                <a:extLst>
                  <a:ext uri="{FF2B5EF4-FFF2-40B4-BE49-F238E27FC236}">
                    <a16:creationId xmlns:a16="http://schemas.microsoft.com/office/drawing/2014/main" id="{79DF34F4-58B6-4912-B224-2FD6844B3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18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69" name="Group 608">
              <a:extLst>
                <a:ext uri="{FF2B5EF4-FFF2-40B4-BE49-F238E27FC236}">
                  <a16:creationId xmlns:a16="http://schemas.microsoft.com/office/drawing/2014/main" id="{6FEB7432-9CD8-4132-B0F3-BECF92920A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2024"/>
              <a:ext cx="5238" cy="518"/>
              <a:chOff x="239" y="2024"/>
              <a:chExt cx="5238" cy="518"/>
            </a:xfrm>
          </p:grpSpPr>
          <p:sp>
            <p:nvSpPr>
              <p:cNvPr id="58627" name="Rectangle 609">
                <a:extLst>
                  <a:ext uri="{FF2B5EF4-FFF2-40B4-BE49-F238E27FC236}">
                    <a16:creationId xmlns:a16="http://schemas.microsoft.com/office/drawing/2014/main" id="{00C970B6-E5DE-4EF0-A3CB-FB1A7AF70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24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8" name="Rectangle 610">
                <a:extLst>
                  <a:ext uri="{FF2B5EF4-FFF2-40B4-BE49-F238E27FC236}">
                    <a16:creationId xmlns:a16="http://schemas.microsoft.com/office/drawing/2014/main" id="{1D469F0B-3513-4138-A6F3-BFC1AF211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30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9" name="Rectangle 611">
                <a:extLst>
                  <a:ext uri="{FF2B5EF4-FFF2-40B4-BE49-F238E27FC236}">
                    <a16:creationId xmlns:a16="http://schemas.microsoft.com/office/drawing/2014/main" id="{0882343E-B9D1-4E8D-9CA4-D6904E412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36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0" name="Rectangle 612">
                <a:extLst>
                  <a:ext uri="{FF2B5EF4-FFF2-40B4-BE49-F238E27FC236}">
                    <a16:creationId xmlns:a16="http://schemas.microsoft.com/office/drawing/2014/main" id="{1C061242-7A30-45C3-99AB-D3DACB121C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41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1" name="Rectangle 613">
                <a:extLst>
                  <a:ext uri="{FF2B5EF4-FFF2-40B4-BE49-F238E27FC236}">
                    <a16:creationId xmlns:a16="http://schemas.microsoft.com/office/drawing/2014/main" id="{1F39A9CC-27B5-4937-A855-365AD7FB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47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2" name="Rectangle 614">
                <a:extLst>
                  <a:ext uri="{FF2B5EF4-FFF2-40B4-BE49-F238E27FC236}">
                    <a16:creationId xmlns:a16="http://schemas.microsoft.com/office/drawing/2014/main" id="{091D506A-CF59-4250-B690-2463D2F06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53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3" name="Rectangle 615">
                <a:extLst>
                  <a:ext uri="{FF2B5EF4-FFF2-40B4-BE49-F238E27FC236}">
                    <a16:creationId xmlns:a16="http://schemas.microsoft.com/office/drawing/2014/main" id="{0DB7034B-4805-4AF1-8B2C-BAFDD1877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59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4" name="Rectangle 616">
                <a:extLst>
                  <a:ext uri="{FF2B5EF4-FFF2-40B4-BE49-F238E27FC236}">
                    <a16:creationId xmlns:a16="http://schemas.microsoft.com/office/drawing/2014/main" id="{CDED8EC5-D8CD-4E84-B47C-DAD5AE5E0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65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5" name="Rectangle 617">
                <a:extLst>
                  <a:ext uri="{FF2B5EF4-FFF2-40B4-BE49-F238E27FC236}">
                    <a16:creationId xmlns:a16="http://schemas.microsoft.com/office/drawing/2014/main" id="{94D1A025-D2A9-4288-ADE3-E581F0094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70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6" name="Rectangle 618">
                <a:extLst>
                  <a:ext uri="{FF2B5EF4-FFF2-40B4-BE49-F238E27FC236}">
                    <a16:creationId xmlns:a16="http://schemas.microsoft.com/office/drawing/2014/main" id="{692F809B-CDFD-4B14-803E-4A98545D0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76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7" name="Rectangle 619">
                <a:extLst>
                  <a:ext uri="{FF2B5EF4-FFF2-40B4-BE49-F238E27FC236}">
                    <a16:creationId xmlns:a16="http://schemas.microsoft.com/office/drawing/2014/main" id="{4EEC8FF8-5EE2-44F6-9334-28E8DD389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82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8" name="Rectangle 620">
                <a:extLst>
                  <a:ext uri="{FF2B5EF4-FFF2-40B4-BE49-F238E27FC236}">
                    <a16:creationId xmlns:a16="http://schemas.microsoft.com/office/drawing/2014/main" id="{DFBC82B5-E200-4434-A73A-D262EF6A6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88"/>
                <a:ext cx="2366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39" name="Rectangle 621">
                <a:extLst>
                  <a:ext uri="{FF2B5EF4-FFF2-40B4-BE49-F238E27FC236}">
                    <a16:creationId xmlns:a16="http://schemas.microsoft.com/office/drawing/2014/main" id="{68850C26-BEF0-4204-9936-A26D10BAB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93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0" name="Rectangle 622">
                <a:extLst>
                  <a:ext uri="{FF2B5EF4-FFF2-40B4-BE49-F238E27FC236}">
                    <a16:creationId xmlns:a16="http://schemas.microsoft.com/office/drawing/2014/main" id="{7BAA649F-BC6B-467A-8F94-9762F3D4C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099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1" name="Rectangle 623">
                <a:extLst>
                  <a:ext uri="{FF2B5EF4-FFF2-40B4-BE49-F238E27FC236}">
                    <a16:creationId xmlns:a16="http://schemas.microsoft.com/office/drawing/2014/main" id="{7FDEFB19-B36C-4F9E-8412-C55783CC5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05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2" name="Rectangle 624">
                <a:extLst>
                  <a:ext uri="{FF2B5EF4-FFF2-40B4-BE49-F238E27FC236}">
                    <a16:creationId xmlns:a16="http://schemas.microsoft.com/office/drawing/2014/main" id="{637D6EA4-514B-4230-AF5C-DE6481F94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11"/>
                <a:ext cx="2366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3" name="Rectangle 625">
                <a:extLst>
                  <a:ext uri="{FF2B5EF4-FFF2-40B4-BE49-F238E27FC236}">
                    <a16:creationId xmlns:a16="http://schemas.microsoft.com/office/drawing/2014/main" id="{4D7E732B-6477-4B9B-9DD3-426E160B2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16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4" name="Rectangle 626">
                <a:extLst>
                  <a:ext uri="{FF2B5EF4-FFF2-40B4-BE49-F238E27FC236}">
                    <a16:creationId xmlns:a16="http://schemas.microsoft.com/office/drawing/2014/main" id="{6C5D0C63-6BA3-426A-9AFC-A0712AC6A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22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5" name="Rectangle 627">
                <a:extLst>
                  <a:ext uri="{FF2B5EF4-FFF2-40B4-BE49-F238E27FC236}">
                    <a16:creationId xmlns:a16="http://schemas.microsoft.com/office/drawing/2014/main" id="{F320AD21-6480-49FD-86B6-A515C1D57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28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6" name="Rectangle 628">
                <a:extLst>
                  <a:ext uri="{FF2B5EF4-FFF2-40B4-BE49-F238E27FC236}">
                    <a16:creationId xmlns:a16="http://schemas.microsoft.com/office/drawing/2014/main" id="{723C81FE-39F0-4E05-8A73-480FB84F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34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7" name="Rectangle 629">
                <a:extLst>
                  <a:ext uri="{FF2B5EF4-FFF2-40B4-BE49-F238E27FC236}">
                    <a16:creationId xmlns:a16="http://schemas.microsoft.com/office/drawing/2014/main" id="{55C958A8-9693-45D1-BDE3-261015031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39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8" name="Rectangle 630">
                <a:extLst>
                  <a:ext uri="{FF2B5EF4-FFF2-40B4-BE49-F238E27FC236}">
                    <a16:creationId xmlns:a16="http://schemas.microsoft.com/office/drawing/2014/main" id="{6256DDEB-E25C-427A-9E3E-6AC266291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45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49" name="Rectangle 631">
                <a:extLst>
                  <a:ext uri="{FF2B5EF4-FFF2-40B4-BE49-F238E27FC236}">
                    <a16:creationId xmlns:a16="http://schemas.microsoft.com/office/drawing/2014/main" id="{1F75EECA-42BB-4A0C-8F5A-0FCD938D3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51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0" name="Rectangle 632">
                <a:extLst>
                  <a:ext uri="{FF2B5EF4-FFF2-40B4-BE49-F238E27FC236}">
                    <a16:creationId xmlns:a16="http://schemas.microsoft.com/office/drawing/2014/main" id="{9CD4ECDE-D40F-4632-A4DA-A5059713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57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1" name="Rectangle 633">
                <a:extLst>
                  <a:ext uri="{FF2B5EF4-FFF2-40B4-BE49-F238E27FC236}">
                    <a16:creationId xmlns:a16="http://schemas.microsoft.com/office/drawing/2014/main" id="{4515F7DE-7EDD-4BB2-A51E-049785E04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63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2" name="Rectangle 634">
                <a:extLst>
                  <a:ext uri="{FF2B5EF4-FFF2-40B4-BE49-F238E27FC236}">
                    <a16:creationId xmlns:a16="http://schemas.microsoft.com/office/drawing/2014/main" id="{362EF731-3CB8-4736-98B7-297B5999A5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68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3" name="Rectangle 635">
                <a:extLst>
                  <a:ext uri="{FF2B5EF4-FFF2-40B4-BE49-F238E27FC236}">
                    <a16:creationId xmlns:a16="http://schemas.microsoft.com/office/drawing/2014/main" id="{01A4CF1F-C5C1-4420-9343-6B6CC8A00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74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4" name="Rectangle 636">
                <a:extLst>
                  <a:ext uri="{FF2B5EF4-FFF2-40B4-BE49-F238E27FC236}">
                    <a16:creationId xmlns:a16="http://schemas.microsoft.com/office/drawing/2014/main" id="{ADA47717-E37B-48A8-90EA-7553F152E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80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5" name="Rectangle 637">
                <a:extLst>
                  <a:ext uri="{FF2B5EF4-FFF2-40B4-BE49-F238E27FC236}">
                    <a16:creationId xmlns:a16="http://schemas.microsoft.com/office/drawing/2014/main" id="{98D61D41-69E0-4128-8B66-8BC5A284D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86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6" name="Rectangle 638">
                <a:extLst>
                  <a:ext uri="{FF2B5EF4-FFF2-40B4-BE49-F238E27FC236}">
                    <a16:creationId xmlns:a16="http://schemas.microsoft.com/office/drawing/2014/main" id="{F0D623DE-59ED-42A0-9BB3-AB49154F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1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7" name="Rectangle 639">
                <a:extLst>
                  <a:ext uri="{FF2B5EF4-FFF2-40B4-BE49-F238E27FC236}">
                    <a16:creationId xmlns:a16="http://schemas.microsoft.com/office/drawing/2014/main" id="{3C1FE085-842F-4BE0-8E6C-4C3E9E7A8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2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8" name="Rectangle 640">
                <a:extLst>
                  <a:ext uri="{FF2B5EF4-FFF2-40B4-BE49-F238E27FC236}">
                    <a16:creationId xmlns:a16="http://schemas.microsoft.com/office/drawing/2014/main" id="{C3FF56E9-3419-4E12-B526-E646AAD11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8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59" name="Rectangle 641">
                <a:extLst>
                  <a:ext uri="{FF2B5EF4-FFF2-40B4-BE49-F238E27FC236}">
                    <a16:creationId xmlns:a16="http://schemas.microsoft.com/office/drawing/2014/main" id="{D15E5EBF-ED97-4060-AD79-90E7E48B2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03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0" name="Rectangle 642">
                <a:extLst>
                  <a:ext uri="{FF2B5EF4-FFF2-40B4-BE49-F238E27FC236}">
                    <a16:creationId xmlns:a16="http://schemas.microsoft.com/office/drawing/2014/main" id="{240C87A3-2F92-4BAB-88C0-97381E1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09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1" name="Rectangle 643">
                <a:extLst>
                  <a:ext uri="{FF2B5EF4-FFF2-40B4-BE49-F238E27FC236}">
                    <a16:creationId xmlns:a16="http://schemas.microsoft.com/office/drawing/2014/main" id="{99A544F9-F8DB-4884-BE57-F8DFCDE0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15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2" name="Rectangle 644">
                <a:extLst>
                  <a:ext uri="{FF2B5EF4-FFF2-40B4-BE49-F238E27FC236}">
                    <a16:creationId xmlns:a16="http://schemas.microsoft.com/office/drawing/2014/main" id="{290598E2-70AE-46F0-A65C-35C0B7C12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21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3" name="Rectangle 645">
                <a:extLst>
                  <a:ext uri="{FF2B5EF4-FFF2-40B4-BE49-F238E27FC236}">
                    <a16:creationId xmlns:a16="http://schemas.microsoft.com/office/drawing/2014/main" id="{64CAF751-0900-4731-9B0C-B7B868B87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27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4" name="Rectangle 646">
                <a:extLst>
                  <a:ext uri="{FF2B5EF4-FFF2-40B4-BE49-F238E27FC236}">
                    <a16:creationId xmlns:a16="http://schemas.microsoft.com/office/drawing/2014/main" id="{C1E7218E-5BE0-4A73-8ED6-FFD734E90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33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5" name="Rectangle 647">
                <a:extLst>
                  <a:ext uri="{FF2B5EF4-FFF2-40B4-BE49-F238E27FC236}">
                    <a16:creationId xmlns:a16="http://schemas.microsoft.com/office/drawing/2014/main" id="{6C7FFE66-337F-433F-B892-83DE38DF7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38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6" name="Rectangle 648">
                <a:extLst>
                  <a:ext uri="{FF2B5EF4-FFF2-40B4-BE49-F238E27FC236}">
                    <a16:creationId xmlns:a16="http://schemas.microsoft.com/office/drawing/2014/main" id="{DDF73A75-E66A-4C98-91F2-8672E6D0C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44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7" name="Rectangle 649">
                <a:extLst>
                  <a:ext uri="{FF2B5EF4-FFF2-40B4-BE49-F238E27FC236}">
                    <a16:creationId xmlns:a16="http://schemas.microsoft.com/office/drawing/2014/main" id="{79F24C7B-145F-4DED-9ED0-2469617B4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50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8" name="Rectangle 650">
                <a:extLst>
                  <a:ext uri="{FF2B5EF4-FFF2-40B4-BE49-F238E27FC236}">
                    <a16:creationId xmlns:a16="http://schemas.microsoft.com/office/drawing/2014/main" id="{5FA95BE0-6DE2-4BC9-8AB0-6FE03D0B8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55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69" name="Rectangle 651">
                <a:extLst>
                  <a:ext uri="{FF2B5EF4-FFF2-40B4-BE49-F238E27FC236}">
                    <a16:creationId xmlns:a16="http://schemas.microsoft.com/office/drawing/2014/main" id="{74BDE2E5-D8EC-46AD-999F-AF22CD9BC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61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0" name="Rectangle 652">
                <a:extLst>
                  <a:ext uri="{FF2B5EF4-FFF2-40B4-BE49-F238E27FC236}">
                    <a16:creationId xmlns:a16="http://schemas.microsoft.com/office/drawing/2014/main" id="{FD77AD62-3E46-4E82-ABB3-197D88ED3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67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1" name="Rectangle 653">
                <a:extLst>
                  <a:ext uri="{FF2B5EF4-FFF2-40B4-BE49-F238E27FC236}">
                    <a16:creationId xmlns:a16="http://schemas.microsoft.com/office/drawing/2014/main" id="{1F320529-B7F5-42DA-8E1F-B99A50E33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73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2" name="Rectangle 654">
                <a:extLst>
                  <a:ext uri="{FF2B5EF4-FFF2-40B4-BE49-F238E27FC236}">
                    <a16:creationId xmlns:a16="http://schemas.microsoft.com/office/drawing/2014/main" id="{FF85B303-CF9A-429B-8A43-2008D70FD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79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3" name="Rectangle 655">
                <a:extLst>
                  <a:ext uri="{FF2B5EF4-FFF2-40B4-BE49-F238E27FC236}">
                    <a16:creationId xmlns:a16="http://schemas.microsoft.com/office/drawing/2014/main" id="{CC013680-C235-4B73-9AE6-AF779EFC2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84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4" name="Rectangle 656">
                <a:extLst>
                  <a:ext uri="{FF2B5EF4-FFF2-40B4-BE49-F238E27FC236}">
                    <a16:creationId xmlns:a16="http://schemas.microsoft.com/office/drawing/2014/main" id="{C5C5F713-7C2C-4ED9-ACCE-1A0CEFFDF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90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5" name="Rectangle 657">
                <a:extLst>
                  <a:ext uri="{FF2B5EF4-FFF2-40B4-BE49-F238E27FC236}">
                    <a16:creationId xmlns:a16="http://schemas.microsoft.com/office/drawing/2014/main" id="{E9D397A0-19D2-46AC-8015-B0BA5F4AE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96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6" name="Rectangle 658">
                <a:extLst>
                  <a:ext uri="{FF2B5EF4-FFF2-40B4-BE49-F238E27FC236}">
                    <a16:creationId xmlns:a16="http://schemas.microsoft.com/office/drawing/2014/main" id="{87B38CD6-C8D9-4B33-BB74-88E49131D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01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7" name="Rectangle 659">
                <a:extLst>
                  <a:ext uri="{FF2B5EF4-FFF2-40B4-BE49-F238E27FC236}">
                    <a16:creationId xmlns:a16="http://schemas.microsoft.com/office/drawing/2014/main" id="{69187E68-58D1-4F7A-8F3D-8F1FA887D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07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8" name="Rectangle 660">
                <a:extLst>
                  <a:ext uri="{FF2B5EF4-FFF2-40B4-BE49-F238E27FC236}">
                    <a16:creationId xmlns:a16="http://schemas.microsoft.com/office/drawing/2014/main" id="{9A639CCD-45DB-4E96-9505-79C24E939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13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79" name="Rectangle 661">
                <a:extLst>
                  <a:ext uri="{FF2B5EF4-FFF2-40B4-BE49-F238E27FC236}">
                    <a16:creationId xmlns:a16="http://schemas.microsoft.com/office/drawing/2014/main" id="{9E245697-B54A-4F5A-8FCF-C469F6D9B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19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0" name="Rectangle 662">
                <a:extLst>
                  <a:ext uri="{FF2B5EF4-FFF2-40B4-BE49-F238E27FC236}">
                    <a16:creationId xmlns:a16="http://schemas.microsoft.com/office/drawing/2014/main" id="{69E9D0E5-F7E9-473A-A82C-1039BD33C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25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1" name="Rectangle 663">
                <a:extLst>
                  <a:ext uri="{FF2B5EF4-FFF2-40B4-BE49-F238E27FC236}">
                    <a16:creationId xmlns:a16="http://schemas.microsoft.com/office/drawing/2014/main" id="{00843EDE-5042-4276-9739-10257A49F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30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2" name="Rectangle 664">
                <a:extLst>
                  <a:ext uri="{FF2B5EF4-FFF2-40B4-BE49-F238E27FC236}">
                    <a16:creationId xmlns:a16="http://schemas.microsoft.com/office/drawing/2014/main" id="{DF4A5F98-C02E-43D2-AEBC-9BED21D2B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36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3" name="Rectangle 665">
                <a:extLst>
                  <a:ext uri="{FF2B5EF4-FFF2-40B4-BE49-F238E27FC236}">
                    <a16:creationId xmlns:a16="http://schemas.microsoft.com/office/drawing/2014/main" id="{99445D9F-778D-45ED-9706-DC427F58EA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42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4" name="Rectangle 666">
                <a:extLst>
                  <a:ext uri="{FF2B5EF4-FFF2-40B4-BE49-F238E27FC236}">
                    <a16:creationId xmlns:a16="http://schemas.microsoft.com/office/drawing/2014/main" id="{A45CB1DC-4A38-4A5E-91C0-FE6D780A5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48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5" name="Rectangle 667">
                <a:extLst>
                  <a:ext uri="{FF2B5EF4-FFF2-40B4-BE49-F238E27FC236}">
                    <a16:creationId xmlns:a16="http://schemas.microsoft.com/office/drawing/2014/main" id="{F61B5068-62F1-4357-94CE-D011D46A7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53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6" name="Rectangle 668">
                <a:extLst>
                  <a:ext uri="{FF2B5EF4-FFF2-40B4-BE49-F238E27FC236}">
                    <a16:creationId xmlns:a16="http://schemas.microsoft.com/office/drawing/2014/main" id="{DE00032B-9B5C-4CFF-AFEC-B3EDBE3F2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59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7" name="Rectangle 669">
                <a:extLst>
                  <a:ext uri="{FF2B5EF4-FFF2-40B4-BE49-F238E27FC236}">
                    <a16:creationId xmlns:a16="http://schemas.microsoft.com/office/drawing/2014/main" id="{9BBB9428-5F32-4706-BE27-E9E333027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65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8" name="Rectangle 670">
                <a:extLst>
                  <a:ext uri="{FF2B5EF4-FFF2-40B4-BE49-F238E27FC236}">
                    <a16:creationId xmlns:a16="http://schemas.microsoft.com/office/drawing/2014/main" id="{8BD5D63E-3ED1-4834-B714-FD06DB374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5"/>
                <a:ext cx="2872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89" name="Rectangle 671">
                <a:extLst>
                  <a:ext uri="{FF2B5EF4-FFF2-40B4-BE49-F238E27FC236}">
                    <a16:creationId xmlns:a16="http://schemas.microsoft.com/office/drawing/2014/main" id="{E6C2D314-1BE3-44BE-9C19-49E8F43AE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2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0" name="Rectangle 672">
                <a:extLst>
                  <a:ext uri="{FF2B5EF4-FFF2-40B4-BE49-F238E27FC236}">
                    <a16:creationId xmlns:a16="http://schemas.microsoft.com/office/drawing/2014/main" id="{3CD370B5-1553-4179-8796-5BAE00DD5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198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1" name="Rectangle 673">
                <a:extLst>
                  <a:ext uri="{FF2B5EF4-FFF2-40B4-BE49-F238E27FC236}">
                    <a16:creationId xmlns:a16="http://schemas.microsoft.com/office/drawing/2014/main" id="{B284BE23-0D3E-4F93-A49C-BCA575A60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03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2" name="Rectangle 674">
                <a:extLst>
                  <a:ext uri="{FF2B5EF4-FFF2-40B4-BE49-F238E27FC236}">
                    <a16:creationId xmlns:a16="http://schemas.microsoft.com/office/drawing/2014/main" id="{106E9668-EAAF-4119-9BE1-EFA72F711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09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3" name="Rectangle 675">
                <a:extLst>
                  <a:ext uri="{FF2B5EF4-FFF2-40B4-BE49-F238E27FC236}">
                    <a16:creationId xmlns:a16="http://schemas.microsoft.com/office/drawing/2014/main" id="{FDCF0DA5-24E4-4540-8BEA-3C675E8CB6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15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4" name="Rectangle 676">
                <a:extLst>
                  <a:ext uri="{FF2B5EF4-FFF2-40B4-BE49-F238E27FC236}">
                    <a16:creationId xmlns:a16="http://schemas.microsoft.com/office/drawing/2014/main" id="{C6B14482-FE3B-4B88-AA56-EDD1B5AC8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21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5" name="Rectangle 677">
                <a:extLst>
                  <a:ext uri="{FF2B5EF4-FFF2-40B4-BE49-F238E27FC236}">
                    <a16:creationId xmlns:a16="http://schemas.microsoft.com/office/drawing/2014/main" id="{25057485-D428-462B-A4A0-63DD5BFEF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27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6" name="Rectangle 678">
                <a:extLst>
                  <a:ext uri="{FF2B5EF4-FFF2-40B4-BE49-F238E27FC236}">
                    <a16:creationId xmlns:a16="http://schemas.microsoft.com/office/drawing/2014/main" id="{BDBDA873-C588-496E-A9D9-B6FF368AF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33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7" name="Rectangle 679">
                <a:extLst>
                  <a:ext uri="{FF2B5EF4-FFF2-40B4-BE49-F238E27FC236}">
                    <a16:creationId xmlns:a16="http://schemas.microsoft.com/office/drawing/2014/main" id="{F9FA945F-E5E0-4A3D-AB40-A8EA38559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38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8" name="Rectangle 680">
                <a:extLst>
                  <a:ext uri="{FF2B5EF4-FFF2-40B4-BE49-F238E27FC236}">
                    <a16:creationId xmlns:a16="http://schemas.microsoft.com/office/drawing/2014/main" id="{708070A8-3F33-43FF-9F19-7AEAF3FCC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44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99" name="Rectangle 681">
                <a:extLst>
                  <a:ext uri="{FF2B5EF4-FFF2-40B4-BE49-F238E27FC236}">
                    <a16:creationId xmlns:a16="http://schemas.microsoft.com/office/drawing/2014/main" id="{BC035F81-15FC-4DA2-BBE7-F9D555DA4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50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0" name="Rectangle 682">
                <a:extLst>
                  <a:ext uri="{FF2B5EF4-FFF2-40B4-BE49-F238E27FC236}">
                    <a16:creationId xmlns:a16="http://schemas.microsoft.com/office/drawing/2014/main" id="{09DE0529-617D-4667-B490-295E2645E7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55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1" name="Rectangle 683">
                <a:extLst>
                  <a:ext uri="{FF2B5EF4-FFF2-40B4-BE49-F238E27FC236}">
                    <a16:creationId xmlns:a16="http://schemas.microsoft.com/office/drawing/2014/main" id="{9272F523-7FAE-4D3A-B69B-FD886B6FE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61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2" name="Rectangle 684">
                <a:extLst>
                  <a:ext uri="{FF2B5EF4-FFF2-40B4-BE49-F238E27FC236}">
                    <a16:creationId xmlns:a16="http://schemas.microsoft.com/office/drawing/2014/main" id="{7C7C83EE-9592-41C7-BDA6-E8581341C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67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3" name="Rectangle 685">
                <a:extLst>
                  <a:ext uri="{FF2B5EF4-FFF2-40B4-BE49-F238E27FC236}">
                    <a16:creationId xmlns:a16="http://schemas.microsoft.com/office/drawing/2014/main" id="{B5BB1434-49C8-4DBA-8C1D-A038FAE07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73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4" name="Rectangle 686">
                <a:extLst>
                  <a:ext uri="{FF2B5EF4-FFF2-40B4-BE49-F238E27FC236}">
                    <a16:creationId xmlns:a16="http://schemas.microsoft.com/office/drawing/2014/main" id="{8E807C22-FC0B-4129-8555-3AC2C6829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79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5" name="Rectangle 687">
                <a:extLst>
                  <a:ext uri="{FF2B5EF4-FFF2-40B4-BE49-F238E27FC236}">
                    <a16:creationId xmlns:a16="http://schemas.microsoft.com/office/drawing/2014/main" id="{A59F0481-0001-46B5-BE9A-EB5E83A8E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84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6" name="Rectangle 688">
                <a:extLst>
                  <a:ext uri="{FF2B5EF4-FFF2-40B4-BE49-F238E27FC236}">
                    <a16:creationId xmlns:a16="http://schemas.microsoft.com/office/drawing/2014/main" id="{2ACA1DEF-70D4-4CED-84AE-C29FB4E32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90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7" name="Rectangle 689">
                <a:extLst>
                  <a:ext uri="{FF2B5EF4-FFF2-40B4-BE49-F238E27FC236}">
                    <a16:creationId xmlns:a16="http://schemas.microsoft.com/office/drawing/2014/main" id="{0FD71C81-1E21-4140-8901-1DDB798C8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296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8" name="Rectangle 690">
                <a:extLst>
                  <a:ext uri="{FF2B5EF4-FFF2-40B4-BE49-F238E27FC236}">
                    <a16:creationId xmlns:a16="http://schemas.microsoft.com/office/drawing/2014/main" id="{25A8E6C3-B146-4A35-9A40-F19A9C4BA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01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09" name="Rectangle 691">
                <a:extLst>
                  <a:ext uri="{FF2B5EF4-FFF2-40B4-BE49-F238E27FC236}">
                    <a16:creationId xmlns:a16="http://schemas.microsoft.com/office/drawing/2014/main" id="{09A297D6-D654-4F34-ADD6-D516794B0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07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0" name="Rectangle 692">
                <a:extLst>
                  <a:ext uri="{FF2B5EF4-FFF2-40B4-BE49-F238E27FC236}">
                    <a16:creationId xmlns:a16="http://schemas.microsoft.com/office/drawing/2014/main" id="{691559F1-DBB9-4D88-893F-8F90FE408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13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1" name="Rectangle 693">
                <a:extLst>
                  <a:ext uri="{FF2B5EF4-FFF2-40B4-BE49-F238E27FC236}">
                    <a16:creationId xmlns:a16="http://schemas.microsoft.com/office/drawing/2014/main" id="{7F60DE54-56EA-48EF-9106-DD94337C3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19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2" name="Rectangle 694">
                <a:extLst>
                  <a:ext uri="{FF2B5EF4-FFF2-40B4-BE49-F238E27FC236}">
                    <a16:creationId xmlns:a16="http://schemas.microsoft.com/office/drawing/2014/main" id="{E53938C1-B2E6-43D5-B1FD-9D04F0683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25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3" name="Rectangle 695">
                <a:extLst>
                  <a:ext uri="{FF2B5EF4-FFF2-40B4-BE49-F238E27FC236}">
                    <a16:creationId xmlns:a16="http://schemas.microsoft.com/office/drawing/2014/main" id="{FA12512E-B14C-4A9A-B9B1-08DF6C1A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30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4" name="Rectangle 696">
                <a:extLst>
                  <a:ext uri="{FF2B5EF4-FFF2-40B4-BE49-F238E27FC236}">
                    <a16:creationId xmlns:a16="http://schemas.microsoft.com/office/drawing/2014/main" id="{0B149FDC-1A54-4980-8F57-F0E6308B4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36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5" name="Rectangle 697">
                <a:extLst>
                  <a:ext uri="{FF2B5EF4-FFF2-40B4-BE49-F238E27FC236}">
                    <a16:creationId xmlns:a16="http://schemas.microsoft.com/office/drawing/2014/main" id="{890DDA08-118E-4948-B06F-AA5C80DA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42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6" name="Rectangle 698">
                <a:extLst>
                  <a:ext uri="{FF2B5EF4-FFF2-40B4-BE49-F238E27FC236}">
                    <a16:creationId xmlns:a16="http://schemas.microsoft.com/office/drawing/2014/main" id="{198AB08B-5F21-4D22-846B-227168051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48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7" name="Rectangle 699">
                <a:extLst>
                  <a:ext uri="{FF2B5EF4-FFF2-40B4-BE49-F238E27FC236}">
                    <a16:creationId xmlns:a16="http://schemas.microsoft.com/office/drawing/2014/main" id="{1E84C6E4-5C38-417F-8CE2-5D9BE87D5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53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8" name="Rectangle 700">
                <a:extLst>
                  <a:ext uri="{FF2B5EF4-FFF2-40B4-BE49-F238E27FC236}">
                    <a16:creationId xmlns:a16="http://schemas.microsoft.com/office/drawing/2014/main" id="{66F73C6A-C45C-44CD-B138-0A605EBF5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59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19" name="Rectangle 701">
                <a:extLst>
                  <a:ext uri="{FF2B5EF4-FFF2-40B4-BE49-F238E27FC236}">
                    <a16:creationId xmlns:a16="http://schemas.microsoft.com/office/drawing/2014/main" id="{0985E578-4B66-4808-8831-3A3AFE2F7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65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0" name="Rectangle 702">
                <a:extLst>
                  <a:ext uri="{FF2B5EF4-FFF2-40B4-BE49-F238E27FC236}">
                    <a16:creationId xmlns:a16="http://schemas.microsoft.com/office/drawing/2014/main" id="{ACADF051-879D-439E-ADCC-DD122642D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2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1" name="Rectangle 703">
                <a:extLst>
                  <a:ext uri="{FF2B5EF4-FFF2-40B4-BE49-F238E27FC236}">
                    <a16:creationId xmlns:a16="http://schemas.microsoft.com/office/drawing/2014/main" id="{5CA86503-A508-41A1-9372-0E393B0BB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8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2" name="Rectangle 704">
                <a:extLst>
                  <a:ext uri="{FF2B5EF4-FFF2-40B4-BE49-F238E27FC236}">
                    <a16:creationId xmlns:a16="http://schemas.microsoft.com/office/drawing/2014/main" id="{E83C4197-6083-466A-8C2E-3AA1108F5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03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3" name="Rectangle 705">
                <a:extLst>
                  <a:ext uri="{FF2B5EF4-FFF2-40B4-BE49-F238E27FC236}">
                    <a16:creationId xmlns:a16="http://schemas.microsoft.com/office/drawing/2014/main" id="{19D7492C-F1ED-43F9-AE8F-337CF7C97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09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4" name="Rectangle 706">
                <a:extLst>
                  <a:ext uri="{FF2B5EF4-FFF2-40B4-BE49-F238E27FC236}">
                    <a16:creationId xmlns:a16="http://schemas.microsoft.com/office/drawing/2014/main" id="{AA3705C7-7E49-47E8-97F3-3CD6362C8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15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5" name="Rectangle 707">
                <a:extLst>
                  <a:ext uri="{FF2B5EF4-FFF2-40B4-BE49-F238E27FC236}">
                    <a16:creationId xmlns:a16="http://schemas.microsoft.com/office/drawing/2014/main" id="{C55D4AEE-867B-4FA7-B168-0DC5BF522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21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6" name="Rectangle 708">
                <a:extLst>
                  <a:ext uri="{FF2B5EF4-FFF2-40B4-BE49-F238E27FC236}">
                    <a16:creationId xmlns:a16="http://schemas.microsoft.com/office/drawing/2014/main" id="{62EB4E3E-0697-408F-8C2C-718E52977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27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7" name="Rectangle 709">
                <a:extLst>
                  <a:ext uri="{FF2B5EF4-FFF2-40B4-BE49-F238E27FC236}">
                    <a16:creationId xmlns:a16="http://schemas.microsoft.com/office/drawing/2014/main" id="{7E345B45-134F-4108-B9C0-53EAACCF5E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33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8" name="Rectangle 710">
                <a:extLst>
                  <a:ext uri="{FF2B5EF4-FFF2-40B4-BE49-F238E27FC236}">
                    <a16:creationId xmlns:a16="http://schemas.microsoft.com/office/drawing/2014/main" id="{7D1D0E4F-B27A-461B-B6B0-9D1477858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38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29" name="Rectangle 711">
                <a:extLst>
                  <a:ext uri="{FF2B5EF4-FFF2-40B4-BE49-F238E27FC236}">
                    <a16:creationId xmlns:a16="http://schemas.microsoft.com/office/drawing/2014/main" id="{EA907C26-9B38-485E-8092-19AD852A2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44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0" name="Rectangle 712">
                <a:extLst>
                  <a:ext uri="{FF2B5EF4-FFF2-40B4-BE49-F238E27FC236}">
                    <a16:creationId xmlns:a16="http://schemas.microsoft.com/office/drawing/2014/main" id="{F24CF35D-582E-4246-B899-5D642B6D2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50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1" name="Rectangle 713">
                <a:extLst>
                  <a:ext uri="{FF2B5EF4-FFF2-40B4-BE49-F238E27FC236}">
                    <a16:creationId xmlns:a16="http://schemas.microsoft.com/office/drawing/2014/main" id="{F31C4AE7-EBB9-452F-886F-F10E5A764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55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2" name="Rectangle 714">
                <a:extLst>
                  <a:ext uri="{FF2B5EF4-FFF2-40B4-BE49-F238E27FC236}">
                    <a16:creationId xmlns:a16="http://schemas.microsoft.com/office/drawing/2014/main" id="{A3664A94-F425-4859-BF6F-7D34E211E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61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3" name="Rectangle 715">
                <a:extLst>
                  <a:ext uri="{FF2B5EF4-FFF2-40B4-BE49-F238E27FC236}">
                    <a16:creationId xmlns:a16="http://schemas.microsoft.com/office/drawing/2014/main" id="{86792C06-A9A6-4787-8A18-9E2CFF0DA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67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4" name="Rectangle 716">
                <a:extLst>
                  <a:ext uri="{FF2B5EF4-FFF2-40B4-BE49-F238E27FC236}">
                    <a16:creationId xmlns:a16="http://schemas.microsoft.com/office/drawing/2014/main" id="{10602A50-B036-4EBF-9DA5-FBAA52C01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73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5" name="Rectangle 717">
                <a:extLst>
                  <a:ext uri="{FF2B5EF4-FFF2-40B4-BE49-F238E27FC236}">
                    <a16:creationId xmlns:a16="http://schemas.microsoft.com/office/drawing/2014/main" id="{DF147035-1066-4437-A897-18D2DAE1C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79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6" name="Rectangle 718">
                <a:extLst>
                  <a:ext uri="{FF2B5EF4-FFF2-40B4-BE49-F238E27FC236}">
                    <a16:creationId xmlns:a16="http://schemas.microsoft.com/office/drawing/2014/main" id="{EBBF1A8B-8214-4752-BF4E-894387B9F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84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7" name="Rectangle 719">
                <a:extLst>
                  <a:ext uri="{FF2B5EF4-FFF2-40B4-BE49-F238E27FC236}">
                    <a16:creationId xmlns:a16="http://schemas.microsoft.com/office/drawing/2014/main" id="{0A926E0A-947F-4894-BEB0-12C9011E0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90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8" name="Rectangle 720">
                <a:extLst>
                  <a:ext uri="{FF2B5EF4-FFF2-40B4-BE49-F238E27FC236}">
                    <a16:creationId xmlns:a16="http://schemas.microsoft.com/office/drawing/2014/main" id="{468FD3FB-E6E0-490F-9F44-70583035B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96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39" name="Rectangle 721">
                <a:extLst>
                  <a:ext uri="{FF2B5EF4-FFF2-40B4-BE49-F238E27FC236}">
                    <a16:creationId xmlns:a16="http://schemas.microsoft.com/office/drawing/2014/main" id="{9D36713A-7793-492B-A9B0-8098743DE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01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0" name="Rectangle 722">
                <a:extLst>
                  <a:ext uri="{FF2B5EF4-FFF2-40B4-BE49-F238E27FC236}">
                    <a16:creationId xmlns:a16="http://schemas.microsoft.com/office/drawing/2014/main" id="{1A0E3691-935F-4C4F-B2C5-DB8937CAC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07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1" name="Rectangle 723">
                <a:extLst>
                  <a:ext uri="{FF2B5EF4-FFF2-40B4-BE49-F238E27FC236}">
                    <a16:creationId xmlns:a16="http://schemas.microsoft.com/office/drawing/2014/main" id="{9568D762-A126-4ECA-BCF4-0A009EBE7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13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2" name="Rectangle 724">
                <a:extLst>
                  <a:ext uri="{FF2B5EF4-FFF2-40B4-BE49-F238E27FC236}">
                    <a16:creationId xmlns:a16="http://schemas.microsoft.com/office/drawing/2014/main" id="{B67EED11-5027-4D6B-BFA9-F16B3CB60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19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3" name="Rectangle 725">
                <a:extLst>
                  <a:ext uri="{FF2B5EF4-FFF2-40B4-BE49-F238E27FC236}">
                    <a16:creationId xmlns:a16="http://schemas.microsoft.com/office/drawing/2014/main" id="{4732C5E7-34E7-4C80-9558-A17E44548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25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4" name="Rectangle 726">
                <a:extLst>
                  <a:ext uri="{FF2B5EF4-FFF2-40B4-BE49-F238E27FC236}">
                    <a16:creationId xmlns:a16="http://schemas.microsoft.com/office/drawing/2014/main" id="{1257B866-CF24-4CB0-994E-7AA61FA0C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30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5" name="Rectangle 727">
                <a:extLst>
                  <a:ext uri="{FF2B5EF4-FFF2-40B4-BE49-F238E27FC236}">
                    <a16:creationId xmlns:a16="http://schemas.microsoft.com/office/drawing/2014/main" id="{1DA5812F-2958-4F37-8F9A-83392D096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36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6" name="Rectangle 728">
                <a:extLst>
                  <a:ext uri="{FF2B5EF4-FFF2-40B4-BE49-F238E27FC236}">
                    <a16:creationId xmlns:a16="http://schemas.microsoft.com/office/drawing/2014/main" id="{0C1419D1-41EF-4374-A4DB-B060D4746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42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7" name="Rectangle 729">
                <a:extLst>
                  <a:ext uri="{FF2B5EF4-FFF2-40B4-BE49-F238E27FC236}">
                    <a16:creationId xmlns:a16="http://schemas.microsoft.com/office/drawing/2014/main" id="{5CA49DF3-6AAE-4734-8D24-966512AB4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48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8" name="Rectangle 730">
                <a:extLst>
                  <a:ext uri="{FF2B5EF4-FFF2-40B4-BE49-F238E27FC236}">
                    <a16:creationId xmlns:a16="http://schemas.microsoft.com/office/drawing/2014/main" id="{2FC7C22E-7E7F-40E5-AAAE-5D05AFC00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53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49" name="Rectangle 731">
                <a:extLst>
                  <a:ext uri="{FF2B5EF4-FFF2-40B4-BE49-F238E27FC236}">
                    <a16:creationId xmlns:a16="http://schemas.microsoft.com/office/drawing/2014/main" id="{84FC3DEC-0B8A-4D67-9844-DD9DD8E1E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59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0" name="Rectangle 732">
                <a:extLst>
                  <a:ext uri="{FF2B5EF4-FFF2-40B4-BE49-F238E27FC236}">
                    <a16:creationId xmlns:a16="http://schemas.microsoft.com/office/drawing/2014/main" id="{8F2D08C5-70EA-457B-8FE3-3231DD2D1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65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1" name="Rectangle 733">
                <a:extLst>
                  <a:ext uri="{FF2B5EF4-FFF2-40B4-BE49-F238E27FC236}">
                    <a16:creationId xmlns:a16="http://schemas.microsoft.com/office/drawing/2014/main" id="{9DB2D87A-3446-43A0-BE7C-447A6E541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5"/>
                <a:ext cx="2366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2" name="Rectangle 734">
                <a:extLst>
                  <a:ext uri="{FF2B5EF4-FFF2-40B4-BE49-F238E27FC236}">
                    <a16:creationId xmlns:a16="http://schemas.microsoft.com/office/drawing/2014/main" id="{0BF4DAE4-E1B7-4D47-84B2-AC6695348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2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3" name="Rectangle 735">
                <a:extLst>
                  <a:ext uri="{FF2B5EF4-FFF2-40B4-BE49-F238E27FC236}">
                    <a16:creationId xmlns:a16="http://schemas.microsoft.com/office/drawing/2014/main" id="{F301510C-713C-403E-9B8C-F205E1F6C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198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4" name="Rectangle 736">
                <a:extLst>
                  <a:ext uri="{FF2B5EF4-FFF2-40B4-BE49-F238E27FC236}">
                    <a16:creationId xmlns:a16="http://schemas.microsoft.com/office/drawing/2014/main" id="{AF7575B8-A2C1-4020-A030-6C1E6CC08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03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5" name="Rectangle 737">
                <a:extLst>
                  <a:ext uri="{FF2B5EF4-FFF2-40B4-BE49-F238E27FC236}">
                    <a16:creationId xmlns:a16="http://schemas.microsoft.com/office/drawing/2014/main" id="{6521F965-3E98-4F92-BF7B-2B509E2A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09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6" name="Rectangle 738">
                <a:extLst>
                  <a:ext uri="{FF2B5EF4-FFF2-40B4-BE49-F238E27FC236}">
                    <a16:creationId xmlns:a16="http://schemas.microsoft.com/office/drawing/2014/main" id="{845211AF-C47A-41C8-8980-B2E3BB8E7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15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7" name="Rectangle 739">
                <a:extLst>
                  <a:ext uri="{FF2B5EF4-FFF2-40B4-BE49-F238E27FC236}">
                    <a16:creationId xmlns:a16="http://schemas.microsoft.com/office/drawing/2014/main" id="{76C17599-D415-4694-A6A5-7BEA0DB80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21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8" name="Rectangle 740">
                <a:extLst>
                  <a:ext uri="{FF2B5EF4-FFF2-40B4-BE49-F238E27FC236}">
                    <a16:creationId xmlns:a16="http://schemas.microsoft.com/office/drawing/2014/main" id="{1A3BEF35-9FB0-40D8-99B3-597B812EB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27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59" name="Rectangle 741">
                <a:extLst>
                  <a:ext uri="{FF2B5EF4-FFF2-40B4-BE49-F238E27FC236}">
                    <a16:creationId xmlns:a16="http://schemas.microsoft.com/office/drawing/2014/main" id="{7ED0F974-D19C-462C-BA3E-06AA786ED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33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0" name="Rectangle 742">
                <a:extLst>
                  <a:ext uri="{FF2B5EF4-FFF2-40B4-BE49-F238E27FC236}">
                    <a16:creationId xmlns:a16="http://schemas.microsoft.com/office/drawing/2014/main" id="{1BCE03CC-5A51-479F-B5FA-2287E026B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38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1" name="Rectangle 743">
                <a:extLst>
                  <a:ext uri="{FF2B5EF4-FFF2-40B4-BE49-F238E27FC236}">
                    <a16:creationId xmlns:a16="http://schemas.microsoft.com/office/drawing/2014/main" id="{5B836627-D4A9-428B-8BC5-10373234F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44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2" name="Rectangle 744">
                <a:extLst>
                  <a:ext uri="{FF2B5EF4-FFF2-40B4-BE49-F238E27FC236}">
                    <a16:creationId xmlns:a16="http://schemas.microsoft.com/office/drawing/2014/main" id="{40078677-F0A1-4288-981B-AD9694D4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50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3" name="Rectangle 745">
                <a:extLst>
                  <a:ext uri="{FF2B5EF4-FFF2-40B4-BE49-F238E27FC236}">
                    <a16:creationId xmlns:a16="http://schemas.microsoft.com/office/drawing/2014/main" id="{7F1FA383-2ECE-454B-B6EB-F326261ED1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55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4" name="Rectangle 746">
                <a:extLst>
                  <a:ext uri="{FF2B5EF4-FFF2-40B4-BE49-F238E27FC236}">
                    <a16:creationId xmlns:a16="http://schemas.microsoft.com/office/drawing/2014/main" id="{AE081E81-56F3-4934-9D27-261FD70FE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61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5" name="Rectangle 747">
                <a:extLst>
                  <a:ext uri="{FF2B5EF4-FFF2-40B4-BE49-F238E27FC236}">
                    <a16:creationId xmlns:a16="http://schemas.microsoft.com/office/drawing/2014/main" id="{AAD5C495-55AF-4F3F-B9EE-6D4822E93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67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6" name="Rectangle 748">
                <a:extLst>
                  <a:ext uri="{FF2B5EF4-FFF2-40B4-BE49-F238E27FC236}">
                    <a16:creationId xmlns:a16="http://schemas.microsoft.com/office/drawing/2014/main" id="{C4376B94-DE10-44F3-947E-969301577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73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7" name="Rectangle 749">
                <a:extLst>
                  <a:ext uri="{FF2B5EF4-FFF2-40B4-BE49-F238E27FC236}">
                    <a16:creationId xmlns:a16="http://schemas.microsoft.com/office/drawing/2014/main" id="{7589FC08-D50A-4B45-8BFE-E6F40F113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79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8" name="Rectangle 750">
                <a:extLst>
                  <a:ext uri="{FF2B5EF4-FFF2-40B4-BE49-F238E27FC236}">
                    <a16:creationId xmlns:a16="http://schemas.microsoft.com/office/drawing/2014/main" id="{B7893C70-0822-4B72-A04B-7F9C6275B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84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69" name="Rectangle 751">
                <a:extLst>
                  <a:ext uri="{FF2B5EF4-FFF2-40B4-BE49-F238E27FC236}">
                    <a16:creationId xmlns:a16="http://schemas.microsoft.com/office/drawing/2014/main" id="{212FB469-829D-45F6-B66E-F09BCB291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90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0" name="Rectangle 752">
                <a:extLst>
                  <a:ext uri="{FF2B5EF4-FFF2-40B4-BE49-F238E27FC236}">
                    <a16:creationId xmlns:a16="http://schemas.microsoft.com/office/drawing/2014/main" id="{A83BED82-FA05-4D16-831D-7B176D26B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296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1" name="Rectangle 753">
                <a:extLst>
                  <a:ext uri="{FF2B5EF4-FFF2-40B4-BE49-F238E27FC236}">
                    <a16:creationId xmlns:a16="http://schemas.microsoft.com/office/drawing/2014/main" id="{09538F1C-BD27-4C56-8DED-E28929B5E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01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2" name="Rectangle 754">
                <a:extLst>
                  <a:ext uri="{FF2B5EF4-FFF2-40B4-BE49-F238E27FC236}">
                    <a16:creationId xmlns:a16="http://schemas.microsoft.com/office/drawing/2014/main" id="{5ADE4390-4495-4BC1-AB86-BEFB38BEB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07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3" name="Rectangle 755">
                <a:extLst>
                  <a:ext uri="{FF2B5EF4-FFF2-40B4-BE49-F238E27FC236}">
                    <a16:creationId xmlns:a16="http://schemas.microsoft.com/office/drawing/2014/main" id="{71896498-ABFD-4703-AC3A-74AA5273F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13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4" name="Rectangle 756">
                <a:extLst>
                  <a:ext uri="{FF2B5EF4-FFF2-40B4-BE49-F238E27FC236}">
                    <a16:creationId xmlns:a16="http://schemas.microsoft.com/office/drawing/2014/main" id="{3D5BD6CC-D906-4950-8F25-897825508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19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5" name="Rectangle 757">
                <a:extLst>
                  <a:ext uri="{FF2B5EF4-FFF2-40B4-BE49-F238E27FC236}">
                    <a16:creationId xmlns:a16="http://schemas.microsoft.com/office/drawing/2014/main" id="{7CEF0B32-67EC-4AAA-94DF-FC6B82C05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25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6" name="Rectangle 758">
                <a:extLst>
                  <a:ext uri="{FF2B5EF4-FFF2-40B4-BE49-F238E27FC236}">
                    <a16:creationId xmlns:a16="http://schemas.microsoft.com/office/drawing/2014/main" id="{6082953C-CEC6-4E54-8607-4F123CD7D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30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7" name="Rectangle 759">
                <a:extLst>
                  <a:ext uri="{FF2B5EF4-FFF2-40B4-BE49-F238E27FC236}">
                    <a16:creationId xmlns:a16="http://schemas.microsoft.com/office/drawing/2014/main" id="{022E168F-CB2A-4B50-9658-312CEA75F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36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8" name="Rectangle 760">
                <a:extLst>
                  <a:ext uri="{FF2B5EF4-FFF2-40B4-BE49-F238E27FC236}">
                    <a16:creationId xmlns:a16="http://schemas.microsoft.com/office/drawing/2014/main" id="{64F0FA51-DB5F-467D-9816-409EACE69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42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79" name="Rectangle 761">
                <a:extLst>
                  <a:ext uri="{FF2B5EF4-FFF2-40B4-BE49-F238E27FC236}">
                    <a16:creationId xmlns:a16="http://schemas.microsoft.com/office/drawing/2014/main" id="{A1458483-9752-4A8F-BFBB-41EBC8B0F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48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0" name="Rectangle 762">
                <a:extLst>
                  <a:ext uri="{FF2B5EF4-FFF2-40B4-BE49-F238E27FC236}">
                    <a16:creationId xmlns:a16="http://schemas.microsoft.com/office/drawing/2014/main" id="{BB6AD550-81FC-43F5-8AC5-2AA281352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53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1" name="Rectangle 763">
                <a:extLst>
                  <a:ext uri="{FF2B5EF4-FFF2-40B4-BE49-F238E27FC236}">
                    <a16:creationId xmlns:a16="http://schemas.microsoft.com/office/drawing/2014/main" id="{224D4F64-B58D-49CB-B36C-230B799CC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59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2" name="Rectangle 764">
                <a:extLst>
                  <a:ext uri="{FF2B5EF4-FFF2-40B4-BE49-F238E27FC236}">
                    <a16:creationId xmlns:a16="http://schemas.microsoft.com/office/drawing/2014/main" id="{08DB301E-F28E-4770-9C06-EBB50FBB8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65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3" name="Rectangle 765">
                <a:extLst>
                  <a:ext uri="{FF2B5EF4-FFF2-40B4-BE49-F238E27FC236}">
                    <a16:creationId xmlns:a16="http://schemas.microsoft.com/office/drawing/2014/main" id="{DF2CE907-2A2D-4B5D-81E6-281DA1148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65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4" name="Rectangle 766">
                <a:extLst>
                  <a:ext uri="{FF2B5EF4-FFF2-40B4-BE49-F238E27FC236}">
                    <a16:creationId xmlns:a16="http://schemas.microsoft.com/office/drawing/2014/main" id="{C1E1E8A6-356D-4458-BE2C-70B975F7F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71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5" name="Rectangle 767">
                <a:extLst>
                  <a:ext uri="{FF2B5EF4-FFF2-40B4-BE49-F238E27FC236}">
                    <a16:creationId xmlns:a16="http://schemas.microsoft.com/office/drawing/2014/main" id="{A2753DB9-7ED1-493F-BA12-65E3D1605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77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6" name="Rectangle 768">
                <a:extLst>
                  <a:ext uri="{FF2B5EF4-FFF2-40B4-BE49-F238E27FC236}">
                    <a16:creationId xmlns:a16="http://schemas.microsoft.com/office/drawing/2014/main" id="{8F04911A-7725-436C-81D3-763D0F578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83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7" name="Rectangle 769">
                <a:extLst>
                  <a:ext uri="{FF2B5EF4-FFF2-40B4-BE49-F238E27FC236}">
                    <a16:creationId xmlns:a16="http://schemas.microsoft.com/office/drawing/2014/main" id="{1BD16A3C-15D1-463C-8D11-BC91E2440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89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8" name="Rectangle 770">
                <a:extLst>
                  <a:ext uri="{FF2B5EF4-FFF2-40B4-BE49-F238E27FC236}">
                    <a16:creationId xmlns:a16="http://schemas.microsoft.com/office/drawing/2014/main" id="{E2043E3E-7CF7-4F9C-AF45-C183A78FB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95"/>
                <a:ext cx="2872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89" name="Rectangle 771">
                <a:extLst>
                  <a:ext uri="{FF2B5EF4-FFF2-40B4-BE49-F238E27FC236}">
                    <a16:creationId xmlns:a16="http://schemas.microsoft.com/office/drawing/2014/main" id="{3B6155BF-AAB3-4208-A01E-3B4F7404C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00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0" name="Rectangle 772">
                <a:extLst>
                  <a:ext uri="{FF2B5EF4-FFF2-40B4-BE49-F238E27FC236}">
                    <a16:creationId xmlns:a16="http://schemas.microsoft.com/office/drawing/2014/main" id="{F67D5C96-2ED2-4424-8CCE-F1040296C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06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1" name="Rectangle 773">
                <a:extLst>
                  <a:ext uri="{FF2B5EF4-FFF2-40B4-BE49-F238E27FC236}">
                    <a16:creationId xmlns:a16="http://schemas.microsoft.com/office/drawing/2014/main" id="{C374696C-E04B-4232-B045-75FC137A5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12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2" name="Rectangle 774">
                <a:extLst>
                  <a:ext uri="{FF2B5EF4-FFF2-40B4-BE49-F238E27FC236}">
                    <a16:creationId xmlns:a16="http://schemas.microsoft.com/office/drawing/2014/main" id="{25CC401F-3911-4824-A81C-6DDBA10E6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18"/>
                <a:ext cx="2872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3" name="Rectangle 775">
                <a:extLst>
                  <a:ext uri="{FF2B5EF4-FFF2-40B4-BE49-F238E27FC236}">
                    <a16:creationId xmlns:a16="http://schemas.microsoft.com/office/drawing/2014/main" id="{96D9F9CE-6B1C-40C2-ADEC-082B8B958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23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4" name="Rectangle 776">
                <a:extLst>
                  <a:ext uri="{FF2B5EF4-FFF2-40B4-BE49-F238E27FC236}">
                    <a16:creationId xmlns:a16="http://schemas.microsoft.com/office/drawing/2014/main" id="{9E6981B1-A3F5-4023-BE8C-27FC959A7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29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5" name="Rectangle 777">
                <a:extLst>
                  <a:ext uri="{FF2B5EF4-FFF2-40B4-BE49-F238E27FC236}">
                    <a16:creationId xmlns:a16="http://schemas.microsoft.com/office/drawing/2014/main" id="{123360F4-B0C4-4920-90C8-DA26F50BB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35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6" name="Rectangle 778">
                <a:extLst>
                  <a:ext uri="{FF2B5EF4-FFF2-40B4-BE49-F238E27FC236}">
                    <a16:creationId xmlns:a16="http://schemas.microsoft.com/office/drawing/2014/main" id="{D14B9319-84EF-4413-B4F6-A403D3E2B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41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7" name="Rectangle 779">
                <a:extLst>
                  <a:ext uri="{FF2B5EF4-FFF2-40B4-BE49-F238E27FC236}">
                    <a16:creationId xmlns:a16="http://schemas.microsoft.com/office/drawing/2014/main" id="{DE2F5819-A769-4A8D-8798-D5643A70B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47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8" name="Rectangle 780">
                <a:extLst>
                  <a:ext uri="{FF2B5EF4-FFF2-40B4-BE49-F238E27FC236}">
                    <a16:creationId xmlns:a16="http://schemas.microsoft.com/office/drawing/2014/main" id="{5CD2164F-0363-44E7-8D76-5982737F4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53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799" name="Rectangle 781">
                <a:extLst>
                  <a:ext uri="{FF2B5EF4-FFF2-40B4-BE49-F238E27FC236}">
                    <a16:creationId xmlns:a16="http://schemas.microsoft.com/office/drawing/2014/main" id="{8BCC9384-77E5-4077-9D5F-DCC9EB43C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58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0" name="Rectangle 782">
                <a:extLst>
                  <a:ext uri="{FF2B5EF4-FFF2-40B4-BE49-F238E27FC236}">
                    <a16:creationId xmlns:a16="http://schemas.microsoft.com/office/drawing/2014/main" id="{E8E0CF97-4880-4063-9DAE-C096F5114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64"/>
                <a:ext cx="2872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1" name="Rectangle 783">
                <a:extLst>
                  <a:ext uri="{FF2B5EF4-FFF2-40B4-BE49-F238E27FC236}">
                    <a16:creationId xmlns:a16="http://schemas.microsoft.com/office/drawing/2014/main" id="{F05EF4D1-34C6-4975-8105-0FCCC61B1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69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2" name="Rectangle 784">
                <a:extLst>
                  <a:ext uri="{FF2B5EF4-FFF2-40B4-BE49-F238E27FC236}">
                    <a16:creationId xmlns:a16="http://schemas.microsoft.com/office/drawing/2014/main" id="{51D2EAFB-D192-490A-9FA0-2759FEF12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75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3" name="Rectangle 785">
                <a:extLst>
                  <a:ext uri="{FF2B5EF4-FFF2-40B4-BE49-F238E27FC236}">
                    <a16:creationId xmlns:a16="http://schemas.microsoft.com/office/drawing/2014/main" id="{29AD4D51-F94A-4B21-B2C1-B585F2815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81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4" name="Rectangle 786">
                <a:extLst>
                  <a:ext uri="{FF2B5EF4-FFF2-40B4-BE49-F238E27FC236}">
                    <a16:creationId xmlns:a16="http://schemas.microsoft.com/office/drawing/2014/main" id="{7412A7F7-96CE-4C13-A708-08CB9CB59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87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5" name="Rectangle 787">
                <a:extLst>
                  <a:ext uri="{FF2B5EF4-FFF2-40B4-BE49-F238E27FC236}">
                    <a16:creationId xmlns:a16="http://schemas.microsoft.com/office/drawing/2014/main" id="{17E3A36B-0514-4DD3-BD8C-526360D22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93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6" name="Rectangle 788">
                <a:extLst>
                  <a:ext uri="{FF2B5EF4-FFF2-40B4-BE49-F238E27FC236}">
                    <a16:creationId xmlns:a16="http://schemas.microsoft.com/office/drawing/2014/main" id="{29F71C84-4E4C-4B58-8DD9-DC21DD3B6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99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7" name="Rectangle 789">
                <a:extLst>
                  <a:ext uri="{FF2B5EF4-FFF2-40B4-BE49-F238E27FC236}">
                    <a16:creationId xmlns:a16="http://schemas.microsoft.com/office/drawing/2014/main" id="{A87AAEC4-9E77-4DAF-8975-112B91AFA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04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8" name="Rectangle 790">
                <a:extLst>
                  <a:ext uri="{FF2B5EF4-FFF2-40B4-BE49-F238E27FC236}">
                    <a16:creationId xmlns:a16="http://schemas.microsoft.com/office/drawing/2014/main" id="{E35B85D5-5272-4C52-8223-35BB05B66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10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09" name="Rectangle 791">
                <a:extLst>
                  <a:ext uri="{FF2B5EF4-FFF2-40B4-BE49-F238E27FC236}">
                    <a16:creationId xmlns:a16="http://schemas.microsoft.com/office/drawing/2014/main" id="{20CA3014-4E8E-46AE-A107-8E3632093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16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0" name="Rectangle 792">
                <a:extLst>
                  <a:ext uri="{FF2B5EF4-FFF2-40B4-BE49-F238E27FC236}">
                    <a16:creationId xmlns:a16="http://schemas.microsoft.com/office/drawing/2014/main" id="{077C8441-0C9A-48F1-84B3-EA2D4F527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22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1" name="Rectangle 793">
                <a:extLst>
                  <a:ext uri="{FF2B5EF4-FFF2-40B4-BE49-F238E27FC236}">
                    <a16:creationId xmlns:a16="http://schemas.microsoft.com/office/drawing/2014/main" id="{1C771C22-43A8-4B55-BDC8-610104407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27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2" name="Rectangle 794">
                <a:extLst>
                  <a:ext uri="{FF2B5EF4-FFF2-40B4-BE49-F238E27FC236}">
                    <a16:creationId xmlns:a16="http://schemas.microsoft.com/office/drawing/2014/main" id="{0DB9B98D-6794-40A3-A0BA-8E353F2DE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33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3" name="Rectangle 795">
                <a:extLst>
                  <a:ext uri="{FF2B5EF4-FFF2-40B4-BE49-F238E27FC236}">
                    <a16:creationId xmlns:a16="http://schemas.microsoft.com/office/drawing/2014/main" id="{1E409EE8-A83B-40E4-89CB-AE3C48DEB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39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4" name="Rectangle 796">
                <a:extLst>
                  <a:ext uri="{FF2B5EF4-FFF2-40B4-BE49-F238E27FC236}">
                    <a16:creationId xmlns:a16="http://schemas.microsoft.com/office/drawing/2014/main" id="{0F17871F-1D32-49C0-9097-2AFB1048E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68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5" name="Rectangle 797">
                <a:extLst>
                  <a:ext uri="{FF2B5EF4-FFF2-40B4-BE49-F238E27FC236}">
                    <a16:creationId xmlns:a16="http://schemas.microsoft.com/office/drawing/2014/main" id="{852B5098-C89B-43DA-8C18-28B8AE07F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65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6" name="Rectangle 798">
                <a:extLst>
                  <a:ext uri="{FF2B5EF4-FFF2-40B4-BE49-F238E27FC236}">
                    <a16:creationId xmlns:a16="http://schemas.microsoft.com/office/drawing/2014/main" id="{D9D20041-B49B-494E-B003-CD50D1CA06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71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7" name="Rectangle 799">
                <a:extLst>
                  <a:ext uri="{FF2B5EF4-FFF2-40B4-BE49-F238E27FC236}">
                    <a16:creationId xmlns:a16="http://schemas.microsoft.com/office/drawing/2014/main" id="{0E5C5B26-D90B-4E71-BD83-500579E5F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77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8" name="Rectangle 800">
                <a:extLst>
                  <a:ext uri="{FF2B5EF4-FFF2-40B4-BE49-F238E27FC236}">
                    <a16:creationId xmlns:a16="http://schemas.microsoft.com/office/drawing/2014/main" id="{688B93E5-86AA-415E-9D28-53BC67DE2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83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19" name="Rectangle 801">
                <a:extLst>
                  <a:ext uri="{FF2B5EF4-FFF2-40B4-BE49-F238E27FC236}">
                    <a16:creationId xmlns:a16="http://schemas.microsoft.com/office/drawing/2014/main" id="{066C6131-88DB-4A64-A799-75894D7DA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89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0" name="Rectangle 802">
                <a:extLst>
                  <a:ext uri="{FF2B5EF4-FFF2-40B4-BE49-F238E27FC236}">
                    <a16:creationId xmlns:a16="http://schemas.microsoft.com/office/drawing/2014/main" id="{B21FEB5F-815E-4988-8E34-0858FA85D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395"/>
                <a:ext cx="2872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1" name="Rectangle 803">
                <a:extLst>
                  <a:ext uri="{FF2B5EF4-FFF2-40B4-BE49-F238E27FC236}">
                    <a16:creationId xmlns:a16="http://schemas.microsoft.com/office/drawing/2014/main" id="{EFC087E0-03BB-4668-9257-BC7FC4BE8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00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2" name="Rectangle 804">
                <a:extLst>
                  <a:ext uri="{FF2B5EF4-FFF2-40B4-BE49-F238E27FC236}">
                    <a16:creationId xmlns:a16="http://schemas.microsoft.com/office/drawing/2014/main" id="{548B2965-622C-4D65-B58B-8CF4B17B6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06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3" name="Rectangle 805">
                <a:extLst>
                  <a:ext uri="{FF2B5EF4-FFF2-40B4-BE49-F238E27FC236}">
                    <a16:creationId xmlns:a16="http://schemas.microsoft.com/office/drawing/2014/main" id="{40DEB35B-D1B0-40FA-B015-007A542C3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12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4" name="Rectangle 806">
                <a:extLst>
                  <a:ext uri="{FF2B5EF4-FFF2-40B4-BE49-F238E27FC236}">
                    <a16:creationId xmlns:a16="http://schemas.microsoft.com/office/drawing/2014/main" id="{AE7B907A-A677-4AB9-B16B-F5F673D44E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18"/>
                <a:ext cx="2872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5" name="Rectangle 807">
                <a:extLst>
                  <a:ext uri="{FF2B5EF4-FFF2-40B4-BE49-F238E27FC236}">
                    <a16:creationId xmlns:a16="http://schemas.microsoft.com/office/drawing/2014/main" id="{4518296B-5052-4D76-A562-8238DCAC5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23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826" name="Rectangle 808">
                <a:extLst>
                  <a:ext uri="{FF2B5EF4-FFF2-40B4-BE49-F238E27FC236}">
                    <a16:creationId xmlns:a16="http://schemas.microsoft.com/office/drawing/2014/main" id="{EC7E6FAD-6B1B-48DA-ACDC-AA73CA78D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29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70" name="Group 809">
              <a:extLst>
                <a:ext uri="{FF2B5EF4-FFF2-40B4-BE49-F238E27FC236}">
                  <a16:creationId xmlns:a16="http://schemas.microsoft.com/office/drawing/2014/main" id="{AD8A3254-D58D-470E-961F-85FB19056F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2365"/>
              <a:ext cx="5238" cy="350"/>
              <a:chOff x="239" y="2365"/>
              <a:chExt cx="5238" cy="350"/>
            </a:xfrm>
          </p:grpSpPr>
          <p:sp>
            <p:nvSpPr>
              <p:cNvPr id="58427" name="Rectangle 810">
                <a:extLst>
                  <a:ext uri="{FF2B5EF4-FFF2-40B4-BE49-F238E27FC236}">
                    <a16:creationId xmlns:a16="http://schemas.microsoft.com/office/drawing/2014/main" id="{5D1BE14D-1DD5-4192-94C8-70F7DBE4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35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8" name="Rectangle 811">
                <a:extLst>
                  <a:ext uri="{FF2B5EF4-FFF2-40B4-BE49-F238E27FC236}">
                    <a16:creationId xmlns:a16="http://schemas.microsoft.com/office/drawing/2014/main" id="{434723A9-F4D2-4692-9121-61CADD6E7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41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9" name="Rectangle 812">
                <a:extLst>
                  <a:ext uri="{FF2B5EF4-FFF2-40B4-BE49-F238E27FC236}">
                    <a16:creationId xmlns:a16="http://schemas.microsoft.com/office/drawing/2014/main" id="{70D6FF1C-3AE3-4ABF-9496-848F91BEB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47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0" name="Rectangle 813">
                <a:extLst>
                  <a:ext uri="{FF2B5EF4-FFF2-40B4-BE49-F238E27FC236}">
                    <a16:creationId xmlns:a16="http://schemas.microsoft.com/office/drawing/2014/main" id="{F717EB60-3F64-403A-AEC7-42B8C6B9C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53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1" name="Rectangle 814">
                <a:extLst>
                  <a:ext uri="{FF2B5EF4-FFF2-40B4-BE49-F238E27FC236}">
                    <a16:creationId xmlns:a16="http://schemas.microsoft.com/office/drawing/2014/main" id="{0790CDA4-6912-48B0-804F-AABAE066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58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2" name="Rectangle 815">
                <a:extLst>
                  <a:ext uri="{FF2B5EF4-FFF2-40B4-BE49-F238E27FC236}">
                    <a16:creationId xmlns:a16="http://schemas.microsoft.com/office/drawing/2014/main" id="{0F1659B4-BC42-4D24-91E3-59F87B8C8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64"/>
                <a:ext cx="2872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3" name="Rectangle 816">
                <a:extLst>
                  <a:ext uri="{FF2B5EF4-FFF2-40B4-BE49-F238E27FC236}">
                    <a16:creationId xmlns:a16="http://schemas.microsoft.com/office/drawing/2014/main" id="{98414BCB-7ACC-4A40-AC9A-51CD59AA4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69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4" name="Rectangle 817">
                <a:extLst>
                  <a:ext uri="{FF2B5EF4-FFF2-40B4-BE49-F238E27FC236}">
                    <a16:creationId xmlns:a16="http://schemas.microsoft.com/office/drawing/2014/main" id="{D896C8CE-9418-46C1-9400-FFC0A5D5F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75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5" name="Rectangle 818">
                <a:extLst>
                  <a:ext uri="{FF2B5EF4-FFF2-40B4-BE49-F238E27FC236}">
                    <a16:creationId xmlns:a16="http://schemas.microsoft.com/office/drawing/2014/main" id="{30D6CE15-A84E-4901-B6E6-C07BEF775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81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6" name="Rectangle 819">
                <a:extLst>
                  <a:ext uri="{FF2B5EF4-FFF2-40B4-BE49-F238E27FC236}">
                    <a16:creationId xmlns:a16="http://schemas.microsoft.com/office/drawing/2014/main" id="{99FDA5F3-30EA-4F4A-84B1-7F7E1EB53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87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7" name="Rectangle 820">
                <a:extLst>
                  <a:ext uri="{FF2B5EF4-FFF2-40B4-BE49-F238E27FC236}">
                    <a16:creationId xmlns:a16="http://schemas.microsoft.com/office/drawing/2014/main" id="{DE5CD1C5-8DD7-4DA9-AE13-61946B041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93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8" name="Rectangle 821">
                <a:extLst>
                  <a:ext uri="{FF2B5EF4-FFF2-40B4-BE49-F238E27FC236}">
                    <a16:creationId xmlns:a16="http://schemas.microsoft.com/office/drawing/2014/main" id="{A9CAA8B7-6C7B-43F7-90D5-4FED4A837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499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39" name="Rectangle 822">
                <a:extLst>
                  <a:ext uri="{FF2B5EF4-FFF2-40B4-BE49-F238E27FC236}">
                    <a16:creationId xmlns:a16="http://schemas.microsoft.com/office/drawing/2014/main" id="{D7FBECCD-070E-495A-9A91-983F7E052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04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0" name="Rectangle 823">
                <a:extLst>
                  <a:ext uri="{FF2B5EF4-FFF2-40B4-BE49-F238E27FC236}">
                    <a16:creationId xmlns:a16="http://schemas.microsoft.com/office/drawing/2014/main" id="{46CB82E9-12A2-463C-8CF8-E126D13C3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10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1" name="Rectangle 824">
                <a:extLst>
                  <a:ext uri="{FF2B5EF4-FFF2-40B4-BE49-F238E27FC236}">
                    <a16:creationId xmlns:a16="http://schemas.microsoft.com/office/drawing/2014/main" id="{CBBD5047-437E-450C-BB43-8C0254A68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16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2" name="Rectangle 825">
                <a:extLst>
                  <a:ext uri="{FF2B5EF4-FFF2-40B4-BE49-F238E27FC236}">
                    <a16:creationId xmlns:a16="http://schemas.microsoft.com/office/drawing/2014/main" id="{CE983551-8838-4042-97E7-E41837A45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22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3" name="Rectangle 826">
                <a:extLst>
                  <a:ext uri="{FF2B5EF4-FFF2-40B4-BE49-F238E27FC236}">
                    <a16:creationId xmlns:a16="http://schemas.microsoft.com/office/drawing/2014/main" id="{6B33243D-4502-4AFA-979D-CB9E7DBD9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27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4" name="Rectangle 827">
                <a:extLst>
                  <a:ext uri="{FF2B5EF4-FFF2-40B4-BE49-F238E27FC236}">
                    <a16:creationId xmlns:a16="http://schemas.microsoft.com/office/drawing/2014/main" id="{B4CDFC92-009E-4378-8D1A-4A4194963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33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5" name="Rectangle 828">
                <a:extLst>
                  <a:ext uri="{FF2B5EF4-FFF2-40B4-BE49-F238E27FC236}">
                    <a16:creationId xmlns:a16="http://schemas.microsoft.com/office/drawing/2014/main" id="{D6495DD1-A3FB-45A3-BE7A-CDA79D2B3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39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6" name="Rectangle 829">
                <a:extLst>
                  <a:ext uri="{FF2B5EF4-FFF2-40B4-BE49-F238E27FC236}">
                    <a16:creationId xmlns:a16="http://schemas.microsoft.com/office/drawing/2014/main" id="{3305E538-9452-44B4-B1B8-7A63788D8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65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7" name="Rectangle 830">
                <a:extLst>
                  <a:ext uri="{FF2B5EF4-FFF2-40B4-BE49-F238E27FC236}">
                    <a16:creationId xmlns:a16="http://schemas.microsoft.com/office/drawing/2014/main" id="{5F87A9D8-8E20-447C-8F5D-444995443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71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8" name="Rectangle 831">
                <a:extLst>
                  <a:ext uri="{FF2B5EF4-FFF2-40B4-BE49-F238E27FC236}">
                    <a16:creationId xmlns:a16="http://schemas.microsoft.com/office/drawing/2014/main" id="{420D73B2-E16D-454E-BCD3-AF6E48171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77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49" name="Rectangle 832">
                <a:extLst>
                  <a:ext uri="{FF2B5EF4-FFF2-40B4-BE49-F238E27FC236}">
                    <a16:creationId xmlns:a16="http://schemas.microsoft.com/office/drawing/2014/main" id="{49551AE5-5C72-40C3-91E7-3E0595A73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83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0" name="Rectangle 833">
                <a:extLst>
                  <a:ext uri="{FF2B5EF4-FFF2-40B4-BE49-F238E27FC236}">
                    <a16:creationId xmlns:a16="http://schemas.microsoft.com/office/drawing/2014/main" id="{14DA52F4-E5F4-442F-9BBD-2CE312F8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89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1" name="Rectangle 834">
                <a:extLst>
                  <a:ext uri="{FF2B5EF4-FFF2-40B4-BE49-F238E27FC236}">
                    <a16:creationId xmlns:a16="http://schemas.microsoft.com/office/drawing/2014/main" id="{C3B778B3-A67B-4715-B652-33021AFEF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95"/>
                <a:ext cx="2366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2" name="Rectangle 835">
                <a:extLst>
                  <a:ext uri="{FF2B5EF4-FFF2-40B4-BE49-F238E27FC236}">
                    <a16:creationId xmlns:a16="http://schemas.microsoft.com/office/drawing/2014/main" id="{C10EAF75-B3E6-4162-95D7-21155A918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00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3" name="Rectangle 836">
                <a:extLst>
                  <a:ext uri="{FF2B5EF4-FFF2-40B4-BE49-F238E27FC236}">
                    <a16:creationId xmlns:a16="http://schemas.microsoft.com/office/drawing/2014/main" id="{88EE57C4-CA9C-40C1-BD19-EA571DFBC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06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4" name="Rectangle 837">
                <a:extLst>
                  <a:ext uri="{FF2B5EF4-FFF2-40B4-BE49-F238E27FC236}">
                    <a16:creationId xmlns:a16="http://schemas.microsoft.com/office/drawing/2014/main" id="{00C64E09-32BF-4349-AACA-251A00F68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12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5" name="Rectangle 838">
                <a:extLst>
                  <a:ext uri="{FF2B5EF4-FFF2-40B4-BE49-F238E27FC236}">
                    <a16:creationId xmlns:a16="http://schemas.microsoft.com/office/drawing/2014/main" id="{49E137C5-388B-4074-8B3B-AF981B6E3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18"/>
                <a:ext cx="2366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6" name="Rectangle 839">
                <a:extLst>
                  <a:ext uri="{FF2B5EF4-FFF2-40B4-BE49-F238E27FC236}">
                    <a16:creationId xmlns:a16="http://schemas.microsoft.com/office/drawing/2014/main" id="{31773C81-512A-4C01-8531-3ADA415FB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23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7" name="Rectangle 840">
                <a:extLst>
                  <a:ext uri="{FF2B5EF4-FFF2-40B4-BE49-F238E27FC236}">
                    <a16:creationId xmlns:a16="http://schemas.microsoft.com/office/drawing/2014/main" id="{81A79EB6-D5E1-4A26-89C6-C170D2754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29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8" name="Rectangle 841">
                <a:extLst>
                  <a:ext uri="{FF2B5EF4-FFF2-40B4-BE49-F238E27FC236}">
                    <a16:creationId xmlns:a16="http://schemas.microsoft.com/office/drawing/2014/main" id="{EBCF5803-752E-442D-99D1-A2ABB830D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35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59" name="Rectangle 842">
                <a:extLst>
                  <a:ext uri="{FF2B5EF4-FFF2-40B4-BE49-F238E27FC236}">
                    <a16:creationId xmlns:a16="http://schemas.microsoft.com/office/drawing/2014/main" id="{CECB3497-8184-41F2-9A28-295D4A6C5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41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0" name="Rectangle 843">
                <a:extLst>
                  <a:ext uri="{FF2B5EF4-FFF2-40B4-BE49-F238E27FC236}">
                    <a16:creationId xmlns:a16="http://schemas.microsoft.com/office/drawing/2014/main" id="{024A66DF-ECA8-44A1-8145-9769A0265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47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1" name="Rectangle 844">
                <a:extLst>
                  <a:ext uri="{FF2B5EF4-FFF2-40B4-BE49-F238E27FC236}">
                    <a16:creationId xmlns:a16="http://schemas.microsoft.com/office/drawing/2014/main" id="{564CDEE0-4E5C-4B4C-B201-8280F8D79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53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2" name="Rectangle 845">
                <a:extLst>
                  <a:ext uri="{FF2B5EF4-FFF2-40B4-BE49-F238E27FC236}">
                    <a16:creationId xmlns:a16="http://schemas.microsoft.com/office/drawing/2014/main" id="{AB4EE004-711D-46AA-9E86-746B026F0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58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3" name="Rectangle 846">
                <a:extLst>
                  <a:ext uri="{FF2B5EF4-FFF2-40B4-BE49-F238E27FC236}">
                    <a16:creationId xmlns:a16="http://schemas.microsoft.com/office/drawing/2014/main" id="{0A030C8E-22B8-4F75-83D6-15836FCDF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64"/>
                <a:ext cx="2366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4" name="Rectangle 847">
                <a:extLst>
                  <a:ext uri="{FF2B5EF4-FFF2-40B4-BE49-F238E27FC236}">
                    <a16:creationId xmlns:a16="http://schemas.microsoft.com/office/drawing/2014/main" id="{1486ADF7-7288-41DD-BAF1-9A81CC2BD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69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5" name="Rectangle 848">
                <a:extLst>
                  <a:ext uri="{FF2B5EF4-FFF2-40B4-BE49-F238E27FC236}">
                    <a16:creationId xmlns:a16="http://schemas.microsoft.com/office/drawing/2014/main" id="{C0EF760F-67CB-411F-BBDA-5FF8BE009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75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6" name="Rectangle 849">
                <a:extLst>
                  <a:ext uri="{FF2B5EF4-FFF2-40B4-BE49-F238E27FC236}">
                    <a16:creationId xmlns:a16="http://schemas.microsoft.com/office/drawing/2014/main" id="{11CDF0B2-2A27-4723-A761-F38CF7DF7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81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7" name="Rectangle 850">
                <a:extLst>
                  <a:ext uri="{FF2B5EF4-FFF2-40B4-BE49-F238E27FC236}">
                    <a16:creationId xmlns:a16="http://schemas.microsoft.com/office/drawing/2014/main" id="{063FE1CB-0DBC-4E98-B3AD-88E60FFE2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87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8" name="Rectangle 851">
                <a:extLst>
                  <a:ext uri="{FF2B5EF4-FFF2-40B4-BE49-F238E27FC236}">
                    <a16:creationId xmlns:a16="http://schemas.microsoft.com/office/drawing/2014/main" id="{74577232-5A39-4810-B9A2-C4BECA6C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93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69" name="Rectangle 852">
                <a:extLst>
                  <a:ext uri="{FF2B5EF4-FFF2-40B4-BE49-F238E27FC236}">
                    <a16:creationId xmlns:a16="http://schemas.microsoft.com/office/drawing/2014/main" id="{0792CE40-0C2B-4350-860B-644955B3D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99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0" name="Rectangle 853">
                <a:extLst>
                  <a:ext uri="{FF2B5EF4-FFF2-40B4-BE49-F238E27FC236}">
                    <a16:creationId xmlns:a16="http://schemas.microsoft.com/office/drawing/2014/main" id="{FD1B4DC1-A450-43BF-A61F-1B80769D8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04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1" name="Rectangle 854">
                <a:extLst>
                  <a:ext uri="{FF2B5EF4-FFF2-40B4-BE49-F238E27FC236}">
                    <a16:creationId xmlns:a16="http://schemas.microsoft.com/office/drawing/2014/main" id="{E06F74B1-07E4-485E-B2F0-1D0ABC16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10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2" name="Rectangle 855">
                <a:extLst>
                  <a:ext uri="{FF2B5EF4-FFF2-40B4-BE49-F238E27FC236}">
                    <a16:creationId xmlns:a16="http://schemas.microsoft.com/office/drawing/2014/main" id="{30C132D9-5548-4BCF-A2CD-C43F88C08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16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3" name="Rectangle 856">
                <a:extLst>
                  <a:ext uri="{FF2B5EF4-FFF2-40B4-BE49-F238E27FC236}">
                    <a16:creationId xmlns:a16="http://schemas.microsoft.com/office/drawing/2014/main" id="{C682317E-D664-47D9-A426-77822ED6F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22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4" name="Rectangle 857">
                <a:extLst>
                  <a:ext uri="{FF2B5EF4-FFF2-40B4-BE49-F238E27FC236}">
                    <a16:creationId xmlns:a16="http://schemas.microsoft.com/office/drawing/2014/main" id="{C9E7B6D3-FAA5-4D2B-887D-459AA7CCA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27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5" name="Rectangle 858">
                <a:extLst>
                  <a:ext uri="{FF2B5EF4-FFF2-40B4-BE49-F238E27FC236}">
                    <a16:creationId xmlns:a16="http://schemas.microsoft.com/office/drawing/2014/main" id="{583CFDE9-5D21-4E12-9DD6-7856825F3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33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6" name="Rectangle 859">
                <a:extLst>
                  <a:ext uri="{FF2B5EF4-FFF2-40B4-BE49-F238E27FC236}">
                    <a16:creationId xmlns:a16="http://schemas.microsoft.com/office/drawing/2014/main" id="{A94ABDE2-808D-4D0D-A03D-6EDC67BA2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39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7" name="Rectangle 860">
                <a:extLst>
                  <a:ext uri="{FF2B5EF4-FFF2-40B4-BE49-F238E27FC236}">
                    <a16:creationId xmlns:a16="http://schemas.microsoft.com/office/drawing/2014/main" id="{842AEA38-ADBA-4A21-B4AA-3B6ED7A1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68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8" name="Rectangle 861">
                <a:extLst>
                  <a:ext uri="{FF2B5EF4-FFF2-40B4-BE49-F238E27FC236}">
                    <a16:creationId xmlns:a16="http://schemas.microsoft.com/office/drawing/2014/main" id="{A9D3EF60-7140-4798-8E55-13C0A8DA1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65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79" name="Rectangle 862">
                <a:extLst>
                  <a:ext uri="{FF2B5EF4-FFF2-40B4-BE49-F238E27FC236}">
                    <a16:creationId xmlns:a16="http://schemas.microsoft.com/office/drawing/2014/main" id="{464654A5-501F-46E9-9EEF-832D324A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71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0" name="Rectangle 863">
                <a:extLst>
                  <a:ext uri="{FF2B5EF4-FFF2-40B4-BE49-F238E27FC236}">
                    <a16:creationId xmlns:a16="http://schemas.microsoft.com/office/drawing/2014/main" id="{140410CC-FCB7-4DA5-9A84-44F6DD7A3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77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1" name="Rectangle 864">
                <a:extLst>
                  <a:ext uri="{FF2B5EF4-FFF2-40B4-BE49-F238E27FC236}">
                    <a16:creationId xmlns:a16="http://schemas.microsoft.com/office/drawing/2014/main" id="{6E81BC48-A3B5-45C5-AAA4-0AADE5C03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83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2" name="Rectangle 865">
                <a:extLst>
                  <a:ext uri="{FF2B5EF4-FFF2-40B4-BE49-F238E27FC236}">
                    <a16:creationId xmlns:a16="http://schemas.microsoft.com/office/drawing/2014/main" id="{F4554586-B795-4579-8FBB-139A9696B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89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3" name="Rectangle 866">
                <a:extLst>
                  <a:ext uri="{FF2B5EF4-FFF2-40B4-BE49-F238E27FC236}">
                    <a16:creationId xmlns:a16="http://schemas.microsoft.com/office/drawing/2014/main" id="{B7339BA2-C6FF-43E2-A80B-AAB3042DF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395"/>
                <a:ext cx="2366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4" name="Rectangle 867">
                <a:extLst>
                  <a:ext uri="{FF2B5EF4-FFF2-40B4-BE49-F238E27FC236}">
                    <a16:creationId xmlns:a16="http://schemas.microsoft.com/office/drawing/2014/main" id="{35FFD90D-8F42-4378-8B77-9E3EE6D5B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00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5" name="Rectangle 868">
                <a:extLst>
                  <a:ext uri="{FF2B5EF4-FFF2-40B4-BE49-F238E27FC236}">
                    <a16:creationId xmlns:a16="http://schemas.microsoft.com/office/drawing/2014/main" id="{F193FC69-E1E8-473B-92B6-CEC9AA664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06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6" name="Rectangle 869">
                <a:extLst>
                  <a:ext uri="{FF2B5EF4-FFF2-40B4-BE49-F238E27FC236}">
                    <a16:creationId xmlns:a16="http://schemas.microsoft.com/office/drawing/2014/main" id="{D2936E45-34FF-4127-AD4E-7F39AE702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12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7" name="Rectangle 870">
                <a:extLst>
                  <a:ext uri="{FF2B5EF4-FFF2-40B4-BE49-F238E27FC236}">
                    <a16:creationId xmlns:a16="http://schemas.microsoft.com/office/drawing/2014/main" id="{4AE6C84C-510B-468A-925B-CDE4B80D6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18"/>
                <a:ext cx="2366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8" name="Rectangle 871">
                <a:extLst>
                  <a:ext uri="{FF2B5EF4-FFF2-40B4-BE49-F238E27FC236}">
                    <a16:creationId xmlns:a16="http://schemas.microsoft.com/office/drawing/2014/main" id="{88ADFD24-95AF-4FAC-9AD4-8E225A7ED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23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89" name="Rectangle 872">
                <a:extLst>
                  <a:ext uri="{FF2B5EF4-FFF2-40B4-BE49-F238E27FC236}">
                    <a16:creationId xmlns:a16="http://schemas.microsoft.com/office/drawing/2014/main" id="{BFAB19A4-9482-4B9E-8BCE-C4BFF3229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29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0" name="Rectangle 873">
                <a:extLst>
                  <a:ext uri="{FF2B5EF4-FFF2-40B4-BE49-F238E27FC236}">
                    <a16:creationId xmlns:a16="http://schemas.microsoft.com/office/drawing/2014/main" id="{5DFBE62D-A3CF-40D4-8EEB-8F347C90C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35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1" name="Rectangle 874">
                <a:extLst>
                  <a:ext uri="{FF2B5EF4-FFF2-40B4-BE49-F238E27FC236}">
                    <a16:creationId xmlns:a16="http://schemas.microsoft.com/office/drawing/2014/main" id="{26E4EB57-D311-418F-B434-91AF1D66E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41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2" name="Rectangle 875">
                <a:extLst>
                  <a:ext uri="{FF2B5EF4-FFF2-40B4-BE49-F238E27FC236}">
                    <a16:creationId xmlns:a16="http://schemas.microsoft.com/office/drawing/2014/main" id="{E815DEF1-8F5B-4D83-8EE3-56ED4E55F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47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3" name="Rectangle 876">
                <a:extLst>
                  <a:ext uri="{FF2B5EF4-FFF2-40B4-BE49-F238E27FC236}">
                    <a16:creationId xmlns:a16="http://schemas.microsoft.com/office/drawing/2014/main" id="{E331F944-D2FC-4A5C-B60F-A5420B282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53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4" name="Rectangle 877">
                <a:extLst>
                  <a:ext uri="{FF2B5EF4-FFF2-40B4-BE49-F238E27FC236}">
                    <a16:creationId xmlns:a16="http://schemas.microsoft.com/office/drawing/2014/main" id="{390D16A9-A0D5-428F-9CC0-2493E8BC8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58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5" name="Rectangle 878">
                <a:extLst>
                  <a:ext uri="{FF2B5EF4-FFF2-40B4-BE49-F238E27FC236}">
                    <a16:creationId xmlns:a16="http://schemas.microsoft.com/office/drawing/2014/main" id="{5492D66B-93E7-4E0C-9F72-3558F1579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64"/>
                <a:ext cx="2366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6" name="Rectangle 879">
                <a:extLst>
                  <a:ext uri="{FF2B5EF4-FFF2-40B4-BE49-F238E27FC236}">
                    <a16:creationId xmlns:a16="http://schemas.microsoft.com/office/drawing/2014/main" id="{D7679DC6-F7FF-4559-BEA3-F0FA9BC75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69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7" name="Rectangle 880">
                <a:extLst>
                  <a:ext uri="{FF2B5EF4-FFF2-40B4-BE49-F238E27FC236}">
                    <a16:creationId xmlns:a16="http://schemas.microsoft.com/office/drawing/2014/main" id="{6711527D-9C9C-4075-ABBF-3A7A9E5C1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75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8" name="Rectangle 881">
                <a:extLst>
                  <a:ext uri="{FF2B5EF4-FFF2-40B4-BE49-F238E27FC236}">
                    <a16:creationId xmlns:a16="http://schemas.microsoft.com/office/drawing/2014/main" id="{4B6615C2-4D83-42CF-93A8-6B96BE951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81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99" name="Rectangle 882">
                <a:extLst>
                  <a:ext uri="{FF2B5EF4-FFF2-40B4-BE49-F238E27FC236}">
                    <a16:creationId xmlns:a16="http://schemas.microsoft.com/office/drawing/2014/main" id="{EB5C40CB-BA08-4448-9466-7E38D5576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87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0" name="Rectangle 883">
                <a:extLst>
                  <a:ext uri="{FF2B5EF4-FFF2-40B4-BE49-F238E27FC236}">
                    <a16:creationId xmlns:a16="http://schemas.microsoft.com/office/drawing/2014/main" id="{44E58D29-7410-40F0-B1AE-FEA5CDC39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93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1" name="Rectangle 884">
                <a:extLst>
                  <a:ext uri="{FF2B5EF4-FFF2-40B4-BE49-F238E27FC236}">
                    <a16:creationId xmlns:a16="http://schemas.microsoft.com/office/drawing/2014/main" id="{139FD0A9-BF04-47F6-8A92-AF2DF9B16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499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2" name="Rectangle 885">
                <a:extLst>
                  <a:ext uri="{FF2B5EF4-FFF2-40B4-BE49-F238E27FC236}">
                    <a16:creationId xmlns:a16="http://schemas.microsoft.com/office/drawing/2014/main" id="{BFF95E7B-18DA-4F42-8509-06CCAB33E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04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3" name="Rectangle 886">
                <a:extLst>
                  <a:ext uri="{FF2B5EF4-FFF2-40B4-BE49-F238E27FC236}">
                    <a16:creationId xmlns:a16="http://schemas.microsoft.com/office/drawing/2014/main" id="{192AD103-0E73-423A-B54E-7888E7E08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10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4" name="Rectangle 887">
                <a:extLst>
                  <a:ext uri="{FF2B5EF4-FFF2-40B4-BE49-F238E27FC236}">
                    <a16:creationId xmlns:a16="http://schemas.microsoft.com/office/drawing/2014/main" id="{FC9024CB-10ED-4B5E-8CBA-0ADCBD856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16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5" name="Rectangle 888">
                <a:extLst>
                  <a:ext uri="{FF2B5EF4-FFF2-40B4-BE49-F238E27FC236}">
                    <a16:creationId xmlns:a16="http://schemas.microsoft.com/office/drawing/2014/main" id="{7E22F406-BFDD-445C-A673-110DA6A9A3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22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6" name="Rectangle 889">
                <a:extLst>
                  <a:ext uri="{FF2B5EF4-FFF2-40B4-BE49-F238E27FC236}">
                    <a16:creationId xmlns:a16="http://schemas.microsoft.com/office/drawing/2014/main" id="{E0A096EE-8082-44C1-98A6-5C8627D4F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27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7" name="Rectangle 890">
                <a:extLst>
                  <a:ext uri="{FF2B5EF4-FFF2-40B4-BE49-F238E27FC236}">
                    <a16:creationId xmlns:a16="http://schemas.microsoft.com/office/drawing/2014/main" id="{93796AE0-1F73-4AA7-801C-BF785541F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33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8" name="Rectangle 891">
                <a:extLst>
                  <a:ext uri="{FF2B5EF4-FFF2-40B4-BE49-F238E27FC236}">
                    <a16:creationId xmlns:a16="http://schemas.microsoft.com/office/drawing/2014/main" id="{51388AA9-78E9-4D0F-883D-1B44EB199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39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09" name="Rectangle 892">
                <a:extLst>
                  <a:ext uri="{FF2B5EF4-FFF2-40B4-BE49-F238E27FC236}">
                    <a16:creationId xmlns:a16="http://schemas.microsoft.com/office/drawing/2014/main" id="{92EA3396-82E8-440A-90F0-DEFF8C7E4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39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0" name="Rectangle 893">
                <a:extLst>
                  <a:ext uri="{FF2B5EF4-FFF2-40B4-BE49-F238E27FC236}">
                    <a16:creationId xmlns:a16="http://schemas.microsoft.com/office/drawing/2014/main" id="{1A2740DA-0984-4A96-947D-B48C716B0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45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1" name="Rectangle 894">
                <a:extLst>
                  <a:ext uri="{FF2B5EF4-FFF2-40B4-BE49-F238E27FC236}">
                    <a16:creationId xmlns:a16="http://schemas.microsoft.com/office/drawing/2014/main" id="{9FCC9B30-619A-4BA9-8E83-A071C79AB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51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2" name="Rectangle 895">
                <a:extLst>
                  <a:ext uri="{FF2B5EF4-FFF2-40B4-BE49-F238E27FC236}">
                    <a16:creationId xmlns:a16="http://schemas.microsoft.com/office/drawing/2014/main" id="{013C4AE4-83E0-41C5-911B-A462BA905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57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3" name="Rectangle 896">
                <a:extLst>
                  <a:ext uri="{FF2B5EF4-FFF2-40B4-BE49-F238E27FC236}">
                    <a16:creationId xmlns:a16="http://schemas.microsoft.com/office/drawing/2014/main" id="{AE6E1888-231C-4EF6-A073-EA04DFC99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63"/>
                <a:ext cx="2872" cy="5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4" name="Rectangle 897">
                <a:extLst>
                  <a:ext uri="{FF2B5EF4-FFF2-40B4-BE49-F238E27FC236}">
                    <a16:creationId xmlns:a16="http://schemas.microsoft.com/office/drawing/2014/main" id="{00C1625B-43C9-4457-A631-5B5895D00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68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5" name="Rectangle 898">
                <a:extLst>
                  <a:ext uri="{FF2B5EF4-FFF2-40B4-BE49-F238E27FC236}">
                    <a16:creationId xmlns:a16="http://schemas.microsoft.com/office/drawing/2014/main" id="{A740D2E8-0CFE-4998-BE7E-0974A0CFA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74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6" name="Rectangle 899">
                <a:extLst>
                  <a:ext uri="{FF2B5EF4-FFF2-40B4-BE49-F238E27FC236}">
                    <a16:creationId xmlns:a16="http://schemas.microsoft.com/office/drawing/2014/main" id="{E12D413E-F1C4-491B-B847-3DB0B29D3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80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7" name="Rectangle 900">
                <a:extLst>
                  <a:ext uri="{FF2B5EF4-FFF2-40B4-BE49-F238E27FC236}">
                    <a16:creationId xmlns:a16="http://schemas.microsoft.com/office/drawing/2014/main" id="{D6D280BE-3D9C-49E1-8806-611BC9B1E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86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8" name="Rectangle 901">
                <a:extLst>
                  <a:ext uri="{FF2B5EF4-FFF2-40B4-BE49-F238E27FC236}">
                    <a16:creationId xmlns:a16="http://schemas.microsoft.com/office/drawing/2014/main" id="{2888D964-F132-4799-9FC9-737062D0E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91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19" name="Rectangle 902">
                <a:extLst>
                  <a:ext uri="{FF2B5EF4-FFF2-40B4-BE49-F238E27FC236}">
                    <a16:creationId xmlns:a16="http://schemas.microsoft.com/office/drawing/2014/main" id="{6D9884A5-038B-4808-A684-225C20269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97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0" name="Rectangle 903">
                <a:extLst>
                  <a:ext uri="{FF2B5EF4-FFF2-40B4-BE49-F238E27FC236}">
                    <a16:creationId xmlns:a16="http://schemas.microsoft.com/office/drawing/2014/main" id="{14C71C67-4F98-4596-83D7-C33513F30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03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1" name="Rectangle 904">
                <a:extLst>
                  <a:ext uri="{FF2B5EF4-FFF2-40B4-BE49-F238E27FC236}">
                    <a16:creationId xmlns:a16="http://schemas.microsoft.com/office/drawing/2014/main" id="{64403283-53DD-4FA3-A659-B60004D1C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09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2" name="Rectangle 905">
                <a:extLst>
                  <a:ext uri="{FF2B5EF4-FFF2-40B4-BE49-F238E27FC236}">
                    <a16:creationId xmlns:a16="http://schemas.microsoft.com/office/drawing/2014/main" id="{6E0CBC09-61FA-4689-9117-1D2764AE7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15"/>
                <a:ext cx="2872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3" name="Rectangle 906">
                <a:extLst>
                  <a:ext uri="{FF2B5EF4-FFF2-40B4-BE49-F238E27FC236}">
                    <a16:creationId xmlns:a16="http://schemas.microsoft.com/office/drawing/2014/main" id="{E03259F5-3B67-49A9-877B-0F9683641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20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4" name="Rectangle 907">
                <a:extLst>
                  <a:ext uri="{FF2B5EF4-FFF2-40B4-BE49-F238E27FC236}">
                    <a16:creationId xmlns:a16="http://schemas.microsoft.com/office/drawing/2014/main" id="{82EE749B-A4FD-4DCB-8B55-C3CEAC094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26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5" name="Rectangle 908">
                <a:extLst>
                  <a:ext uri="{FF2B5EF4-FFF2-40B4-BE49-F238E27FC236}">
                    <a16:creationId xmlns:a16="http://schemas.microsoft.com/office/drawing/2014/main" id="{FDA91286-4A8E-4A71-BD2F-268ED4BDC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31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6" name="Rectangle 909">
                <a:extLst>
                  <a:ext uri="{FF2B5EF4-FFF2-40B4-BE49-F238E27FC236}">
                    <a16:creationId xmlns:a16="http://schemas.microsoft.com/office/drawing/2014/main" id="{9DA50500-2B8B-4F9A-B2B1-4DF0D09AB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37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7" name="Rectangle 910">
                <a:extLst>
                  <a:ext uri="{FF2B5EF4-FFF2-40B4-BE49-F238E27FC236}">
                    <a16:creationId xmlns:a16="http://schemas.microsoft.com/office/drawing/2014/main" id="{A285267D-815F-4E19-B68C-2BAA79636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43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8" name="Rectangle 911">
                <a:extLst>
                  <a:ext uri="{FF2B5EF4-FFF2-40B4-BE49-F238E27FC236}">
                    <a16:creationId xmlns:a16="http://schemas.microsoft.com/office/drawing/2014/main" id="{314BE7C3-62ED-409B-AC6E-59D0D450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49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29" name="Rectangle 912">
                <a:extLst>
                  <a:ext uri="{FF2B5EF4-FFF2-40B4-BE49-F238E27FC236}">
                    <a16:creationId xmlns:a16="http://schemas.microsoft.com/office/drawing/2014/main" id="{23357C7D-FBCA-479E-95F2-A1AB44B91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55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0" name="Rectangle 913">
                <a:extLst>
                  <a:ext uri="{FF2B5EF4-FFF2-40B4-BE49-F238E27FC236}">
                    <a16:creationId xmlns:a16="http://schemas.microsoft.com/office/drawing/2014/main" id="{0B617060-EF05-42B7-B502-4E0D3701F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60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1" name="Rectangle 914">
                <a:extLst>
                  <a:ext uri="{FF2B5EF4-FFF2-40B4-BE49-F238E27FC236}">
                    <a16:creationId xmlns:a16="http://schemas.microsoft.com/office/drawing/2014/main" id="{16F1694E-DDE1-4CBF-B899-E8C172774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66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2" name="Rectangle 915">
                <a:extLst>
                  <a:ext uri="{FF2B5EF4-FFF2-40B4-BE49-F238E27FC236}">
                    <a16:creationId xmlns:a16="http://schemas.microsoft.com/office/drawing/2014/main" id="{0CA1889F-B9FD-4A4F-BA74-BC423A5D6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72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3" name="Rectangle 916">
                <a:extLst>
                  <a:ext uri="{FF2B5EF4-FFF2-40B4-BE49-F238E27FC236}">
                    <a16:creationId xmlns:a16="http://schemas.microsoft.com/office/drawing/2014/main" id="{E56EBA4D-98DE-4010-8A8F-1E5CDE1EA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78"/>
                <a:ext cx="2872" cy="5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4" name="Rectangle 917">
                <a:extLst>
                  <a:ext uri="{FF2B5EF4-FFF2-40B4-BE49-F238E27FC236}">
                    <a16:creationId xmlns:a16="http://schemas.microsoft.com/office/drawing/2014/main" id="{1B94265D-986E-49C1-A732-057993688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83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5" name="Rectangle 918">
                <a:extLst>
                  <a:ext uri="{FF2B5EF4-FFF2-40B4-BE49-F238E27FC236}">
                    <a16:creationId xmlns:a16="http://schemas.microsoft.com/office/drawing/2014/main" id="{1304654F-A94D-4D0F-98DF-C71FAB334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89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6" name="Rectangle 919">
                <a:extLst>
                  <a:ext uri="{FF2B5EF4-FFF2-40B4-BE49-F238E27FC236}">
                    <a16:creationId xmlns:a16="http://schemas.microsoft.com/office/drawing/2014/main" id="{4F2C72EE-E1A5-4652-A79B-DA0DCAEB3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95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7" name="Rectangle 920">
                <a:extLst>
                  <a:ext uri="{FF2B5EF4-FFF2-40B4-BE49-F238E27FC236}">
                    <a16:creationId xmlns:a16="http://schemas.microsoft.com/office/drawing/2014/main" id="{9C472927-548D-4928-BA3C-53965FFE9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01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8" name="Rectangle 921">
                <a:extLst>
                  <a:ext uri="{FF2B5EF4-FFF2-40B4-BE49-F238E27FC236}">
                    <a16:creationId xmlns:a16="http://schemas.microsoft.com/office/drawing/2014/main" id="{2662F5B2-4160-4903-A2F6-2D1659F1A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07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39" name="Rectangle 922">
                <a:extLst>
                  <a:ext uri="{FF2B5EF4-FFF2-40B4-BE49-F238E27FC236}">
                    <a16:creationId xmlns:a16="http://schemas.microsoft.com/office/drawing/2014/main" id="{2B86EEB6-2D96-4FC5-A4DA-E6910987E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2"/>
                <a:ext cx="2872" cy="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0" name="Rectangle 923">
                <a:extLst>
                  <a:ext uri="{FF2B5EF4-FFF2-40B4-BE49-F238E27FC236}">
                    <a16:creationId xmlns:a16="http://schemas.microsoft.com/office/drawing/2014/main" id="{8FDB15B0-D03E-49FA-8E18-8A7E54837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42"/>
                <a:ext cx="2872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1" name="Rectangle 924">
                <a:extLst>
                  <a:ext uri="{FF2B5EF4-FFF2-40B4-BE49-F238E27FC236}">
                    <a16:creationId xmlns:a16="http://schemas.microsoft.com/office/drawing/2014/main" id="{28AE4E97-5DE7-4AC2-B9EB-C4939EB51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39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2" name="Rectangle 925">
                <a:extLst>
                  <a:ext uri="{FF2B5EF4-FFF2-40B4-BE49-F238E27FC236}">
                    <a16:creationId xmlns:a16="http://schemas.microsoft.com/office/drawing/2014/main" id="{B8D3115E-9F52-4B53-B042-7E1A60385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45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3" name="Rectangle 926">
                <a:extLst>
                  <a:ext uri="{FF2B5EF4-FFF2-40B4-BE49-F238E27FC236}">
                    <a16:creationId xmlns:a16="http://schemas.microsoft.com/office/drawing/2014/main" id="{7DB90B9B-1025-4DC0-BC48-7391C8928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51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4" name="Rectangle 927">
                <a:extLst>
                  <a:ext uri="{FF2B5EF4-FFF2-40B4-BE49-F238E27FC236}">
                    <a16:creationId xmlns:a16="http://schemas.microsoft.com/office/drawing/2014/main" id="{A86430BF-384C-4538-BD83-86823DF59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57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5" name="Rectangle 928">
                <a:extLst>
                  <a:ext uri="{FF2B5EF4-FFF2-40B4-BE49-F238E27FC236}">
                    <a16:creationId xmlns:a16="http://schemas.microsoft.com/office/drawing/2014/main" id="{01EFC7E5-1E4F-43EE-913C-7C608CBCB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63"/>
                <a:ext cx="2872" cy="5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6" name="Rectangle 929">
                <a:extLst>
                  <a:ext uri="{FF2B5EF4-FFF2-40B4-BE49-F238E27FC236}">
                    <a16:creationId xmlns:a16="http://schemas.microsoft.com/office/drawing/2014/main" id="{8877719E-0232-454E-B672-F69AA51E2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68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7" name="Rectangle 930">
                <a:extLst>
                  <a:ext uri="{FF2B5EF4-FFF2-40B4-BE49-F238E27FC236}">
                    <a16:creationId xmlns:a16="http://schemas.microsoft.com/office/drawing/2014/main" id="{F34ACA0A-3CD6-423D-94E5-5A5F2A64A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74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8" name="Rectangle 931">
                <a:extLst>
                  <a:ext uri="{FF2B5EF4-FFF2-40B4-BE49-F238E27FC236}">
                    <a16:creationId xmlns:a16="http://schemas.microsoft.com/office/drawing/2014/main" id="{5B8651B9-0FA9-4966-8396-BEB30240D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80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49" name="Rectangle 932">
                <a:extLst>
                  <a:ext uri="{FF2B5EF4-FFF2-40B4-BE49-F238E27FC236}">
                    <a16:creationId xmlns:a16="http://schemas.microsoft.com/office/drawing/2014/main" id="{A11BD8C7-971E-420E-998B-B3F435C8F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86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0" name="Rectangle 933">
                <a:extLst>
                  <a:ext uri="{FF2B5EF4-FFF2-40B4-BE49-F238E27FC236}">
                    <a16:creationId xmlns:a16="http://schemas.microsoft.com/office/drawing/2014/main" id="{BBE46CB7-E5F3-40A4-BDFB-934E4D01E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91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1" name="Rectangle 934">
                <a:extLst>
                  <a:ext uri="{FF2B5EF4-FFF2-40B4-BE49-F238E27FC236}">
                    <a16:creationId xmlns:a16="http://schemas.microsoft.com/office/drawing/2014/main" id="{10927D51-779C-423F-86C5-704A658CD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597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2" name="Rectangle 935">
                <a:extLst>
                  <a:ext uri="{FF2B5EF4-FFF2-40B4-BE49-F238E27FC236}">
                    <a16:creationId xmlns:a16="http://schemas.microsoft.com/office/drawing/2014/main" id="{EC8767F5-8509-4DFE-89A6-7A731FA13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03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3" name="Rectangle 936">
                <a:extLst>
                  <a:ext uri="{FF2B5EF4-FFF2-40B4-BE49-F238E27FC236}">
                    <a16:creationId xmlns:a16="http://schemas.microsoft.com/office/drawing/2014/main" id="{78693035-F714-4395-AE83-D624F323D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09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4" name="Rectangle 937">
                <a:extLst>
                  <a:ext uri="{FF2B5EF4-FFF2-40B4-BE49-F238E27FC236}">
                    <a16:creationId xmlns:a16="http://schemas.microsoft.com/office/drawing/2014/main" id="{AF67C8A8-41E1-4617-A9F5-612AE909D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15"/>
                <a:ext cx="2872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5" name="Rectangle 938">
                <a:extLst>
                  <a:ext uri="{FF2B5EF4-FFF2-40B4-BE49-F238E27FC236}">
                    <a16:creationId xmlns:a16="http://schemas.microsoft.com/office/drawing/2014/main" id="{5B8DD18D-15EE-4205-9DEA-31DF40993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20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6" name="Rectangle 939">
                <a:extLst>
                  <a:ext uri="{FF2B5EF4-FFF2-40B4-BE49-F238E27FC236}">
                    <a16:creationId xmlns:a16="http://schemas.microsoft.com/office/drawing/2014/main" id="{29528015-76FE-43FD-AC7C-920C94E03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26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7" name="Rectangle 940">
                <a:extLst>
                  <a:ext uri="{FF2B5EF4-FFF2-40B4-BE49-F238E27FC236}">
                    <a16:creationId xmlns:a16="http://schemas.microsoft.com/office/drawing/2014/main" id="{CB509C5D-A08B-4A0D-9624-4F859B418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31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8" name="Rectangle 941">
                <a:extLst>
                  <a:ext uri="{FF2B5EF4-FFF2-40B4-BE49-F238E27FC236}">
                    <a16:creationId xmlns:a16="http://schemas.microsoft.com/office/drawing/2014/main" id="{2AF2716F-7CE3-467D-BF65-111F9D785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37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59" name="Rectangle 942">
                <a:extLst>
                  <a:ext uri="{FF2B5EF4-FFF2-40B4-BE49-F238E27FC236}">
                    <a16:creationId xmlns:a16="http://schemas.microsoft.com/office/drawing/2014/main" id="{B245F1A4-FA3C-431E-AC3F-731B9325C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43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0" name="Rectangle 943">
                <a:extLst>
                  <a:ext uri="{FF2B5EF4-FFF2-40B4-BE49-F238E27FC236}">
                    <a16:creationId xmlns:a16="http://schemas.microsoft.com/office/drawing/2014/main" id="{F6B8AC12-4D89-4141-90FB-7AB7B5E40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49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1" name="Rectangle 944">
                <a:extLst>
                  <a:ext uri="{FF2B5EF4-FFF2-40B4-BE49-F238E27FC236}">
                    <a16:creationId xmlns:a16="http://schemas.microsoft.com/office/drawing/2014/main" id="{3E80AD02-650B-4532-8D75-E07B344C8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55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2" name="Rectangle 945">
                <a:extLst>
                  <a:ext uri="{FF2B5EF4-FFF2-40B4-BE49-F238E27FC236}">
                    <a16:creationId xmlns:a16="http://schemas.microsoft.com/office/drawing/2014/main" id="{FB543D75-F054-496F-97AE-0F9607EBB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60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3" name="Rectangle 946">
                <a:extLst>
                  <a:ext uri="{FF2B5EF4-FFF2-40B4-BE49-F238E27FC236}">
                    <a16:creationId xmlns:a16="http://schemas.microsoft.com/office/drawing/2014/main" id="{A70B7E97-EF82-43E4-8ADF-1D7C39589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66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4" name="Rectangle 947">
                <a:extLst>
                  <a:ext uri="{FF2B5EF4-FFF2-40B4-BE49-F238E27FC236}">
                    <a16:creationId xmlns:a16="http://schemas.microsoft.com/office/drawing/2014/main" id="{C595F18A-B2B3-4165-B36B-DFB934673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72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5" name="Rectangle 948">
                <a:extLst>
                  <a:ext uri="{FF2B5EF4-FFF2-40B4-BE49-F238E27FC236}">
                    <a16:creationId xmlns:a16="http://schemas.microsoft.com/office/drawing/2014/main" id="{94768DFC-F564-49BF-9D79-EE16FC956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78"/>
                <a:ext cx="2872" cy="5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6" name="Rectangle 949">
                <a:extLst>
                  <a:ext uri="{FF2B5EF4-FFF2-40B4-BE49-F238E27FC236}">
                    <a16:creationId xmlns:a16="http://schemas.microsoft.com/office/drawing/2014/main" id="{6133F5FE-DEA6-4A0D-ACEA-189CBF07E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83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7" name="Rectangle 950">
                <a:extLst>
                  <a:ext uri="{FF2B5EF4-FFF2-40B4-BE49-F238E27FC236}">
                    <a16:creationId xmlns:a16="http://schemas.microsoft.com/office/drawing/2014/main" id="{634FF8AE-F052-45D1-B389-BCAD7A353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89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8" name="Rectangle 951">
                <a:extLst>
                  <a:ext uri="{FF2B5EF4-FFF2-40B4-BE49-F238E27FC236}">
                    <a16:creationId xmlns:a16="http://schemas.microsoft.com/office/drawing/2014/main" id="{D72098DE-D5B4-4BE5-856D-845D7AECA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695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69" name="Rectangle 952">
                <a:extLst>
                  <a:ext uri="{FF2B5EF4-FFF2-40B4-BE49-F238E27FC236}">
                    <a16:creationId xmlns:a16="http://schemas.microsoft.com/office/drawing/2014/main" id="{D3F19F3A-45F7-49A4-9426-830E12F99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01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0" name="Rectangle 953">
                <a:extLst>
                  <a:ext uri="{FF2B5EF4-FFF2-40B4-BE49-F238E27FC236}">
                    <a16:creationId xmlns:a16="http://schemas.microsoft.com/office/drawing/2014/main" id="{76AE2758-F8F3-4F13-B353-A262434C5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07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1" name="Rectangle 954">
                <a:extLst>
                  <a:ext uri="{FF2B5EF4-FFF2-40B4-BE49-F238E27FC236}">
                    <a16:creationId xmlns:a16="http://schemas.microsoft.com/office/drawing/2014/main" id="{8ED52244-B27D-49C9-A273-CE0C7405A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2"/>
                <a:ext cx="2872" cy="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2" name="Rectangle 955">
                <a:extLst>
                  <a:ext uri="{FF2B5EF4-FFF2-40B4-BE49-F238E27FC236}">
                    <a16:creationId xmlns:a16="http://schemas.microsoft.com/office/drawing/2014/main" id="{E5197F3E-4AF7-4BCA-8016-5A172E30D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39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3" name="Rectangle 956">
                <a:extLst>
                  <a:ext uri="{FF2B5EF4-FFF2-40B4-BE49-F238E27FC236}">
                    <a16:creationId xmlns:a16="http://schemas.microsoft.com/office/drawing/2014/main" id="{818ED042-DCA6-4663-9C86-13ADB8EF7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45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4" name="Rectangle 957">
                <a:extLst>
                  <a:ext uri="{FF2B5EF4-FFF2-40B4-BE49-F238E27FC236}">
                    <a16:creationId xmlns:a16="http://schemas.microsoft.com/office/drawing/2014/main" id="{246ADA68-CF90-446D-A5F8-CA87D22A5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51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5" name="Rectangle 958">
                <a:extLst>
                  <a:ext uri="{FF2B5EF4-FFF2-40B4-BE49-F238E27FC236}">
                    <a16:creationId xmlns:a16="http://schemas.microsoft.com/office/drawing/2014/main" id="{D0820085-F203-4182-A1CA-5A6615E72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57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6" name="Rectangle 959">
                <a:extLst>
                  <a:ext uri="{FF2B5EF4-FFF2-40B4-BE49-F238E27FC236}">
                    <a16:creationId xmlns:a16="http://schemas.microsoft.com/office/drawing/2014/main" id="{28B2A61D-BC84-47AA-A487-62C9CD512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63"/>
                <a:ext cx="2366" cy="5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7" name="Rectangle 960">
                <a:extLst>
                  <a:ext uri="{FF2B5EF4-FFF2-40B4-BE49-F238E27FC236}">
                    <a16:creationId xmlns:a16="http://schemas.microsoft.com/office/drawing/2014/main" id="{47977024-FFE9-446A-A21B-DC4CFE5372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68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8" name="Rectangle 961">
                <a:extLst>
                  <a:ext uri="{FF2B5EF4-FFF2-40B4-BE49-F238E27FC236}">
                    <a16:creationId xmlns:a16="http://schemas.microsoft.com/office/drawing/2014/main" id="{05DCF93A-4E15-4601-B72F-A4BDF8AA8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74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79" name="Rectangle 962">
                <a:extLst>
                  <a:ext uri="{FF2B5EF4-FFF2-40B4-BE49-F238E27FC236}">
                    <a16:creationId xmlns:a16="http://schemas.microsoft.com/office/drawing/2014/main" id="{DD02BB15-9C7B-49C4-BA3A-B8ABDC114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80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0" name="Rectangle 963">
                <a:extLst>
                  <a:ext uri="{FF2B5EF4-FFF2-40B4-BE49-F238E27FC236}">
                    <a16:creationId xmlns:a16="http://schemas.microsoft.com/office/drawing/2014/main" id="{D7F3CA86-B491-4686-900D-F927E39CE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86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1" name="Rectangle 964">
                <a:extLst>
                  <a:ext uri="{FF2B5EF4-FFF2-40B4-BE49-F238E27FC236}">
                    <a16:creationId xmlns:a16="http://schemas.microsoft.com/office/drawing/2014/main" id="{4F9AFE2B-B007-4235-B2BF-305E5535C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91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2" name="Rectangle 965">
                <a:extLst>
                  <a:ext uri="{FF2B5EF4-FFF2-40B4-BE49-F238E27FC236}">
                    <a16:creationId xmlns:a16="http://schemas.microsoft.com/office/drawing/2014/main" id="{4A6FBF37-5104-4B60-A1C6-71B2FA60F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97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3" name="Rectangle 966">
                <a:extLst>
                  <a:ext uri="{FF2B5EF4-FFF2-40B4-BE49-F238E27FC236}">
                    <a16:creationId xmlns:a16="http://schemas.microsoft.com/office/drawing/2014/main" id="{D5907369-28B1-489B-A4F6-2AD6F61D0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03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4" name="Rectangle 967">
                <a:extLst>
                  <a:ext uri="{FF2B5EF4-FFF2-40B4-BE49-F238E27FC236}">
                    <a16:creationId xmlns:a16="http://schemas.microsoft.com/office/drawing/2014/main" id="{F85C6E28-0C3E-4523-86D1-5C5F62A64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09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5" name="Rectangle 968">
                <a:extLst>
                  <a:ext uri="{FF2B5EF4-FFF2-40B4-BE49-F238E27FC236}">
                    <a16:creationId xmlns:a16="http://schemas.microsoft.com/office/drawing/2014/main" id="{E7329B58-ADA3-4DA1-9AE6-E73280678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15"/>
                <a:ext cx="2366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6" name="Rectangle 969">
                <a:extLst>
                  <a:ext uri="{FF2B5EF4-FFF2-40B4-BE49-F238E27FC236}">
                    <a16:creationId xmlns:a16="http://schemas.microsoft.com/office/drawing/2014/main" id="{1B271C56-D77E-4E2B-A463-9185DB79E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20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7" name="Rectangle 970">
                <a:extLst>
                  <a:ext uri="{FF2B5EF4-FFF2-40B4-BE49-F238E27FC236}">
                    <a16:creationId xmlns:a16="http://schemas.microsoft.com/office/drawing/2014/main" id="{FFD4DB10-776A-4CE3-801A-6E801E93C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26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8" name="Rectangle 971">
                <a:extLst>
                  <a:ext uri="{FF2B5EF4-FFF2-40B4-BE49-F238E27FC236}">
                    <a16:creationId xmlns:a16="http://schemas.microsoft.com/office/drawing/2014/main" id="{BCD8DA74-2C89-4643-A1B3-0FB03F9A8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31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89" name="Rectangle 972">
                <a:extLst>
                  <a:ext uri="{FF2B5EF4-FFF2-40B4-BE49-F238E27FC236}">
                    <a16:creationId xmlns:a16="http://schemas.microsoft.com/office/drawing/2014/main" id="{A4F8ADAA-95FF-4915-B421-252D8FD9E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37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0" name="Rectangle 973">
                <a:extLst>
                  <a:ext uri="{FF2B5EF4-FFF2-40B4-BE49-F238E27FC236}">
                    <a16:creationId xmlns:a16="http://schemas.microsoft.com/office/drawing/2014/main" id="{A2DC1F08-CDC9-4E3F-A31B-939D93909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43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1" name="Rectangle 974">
                <a:extLst>
                  <a:ext uri="{FF2B5EF4-FFF2-40B4-BE49-F238E27FC236}">
                    <a16:creationId xmlns:a16="http://schemas.microsoft.com/office/drawing/2014/main" id="{B186AB3E-6030-41C1-9719-744E271FF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49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2" name="Rectangle 975">
                <a:extLst>
                  <a:ext uri="{FF2B5EF4-FFF2-40B4-BE49-F238E27FC236}">
                    <a16:creationId xmlns:a16="http://schemas.microsoft.com/office/drawing/2014/main" id="{F8EC843E-E18F-4A97-A5DF-C8F8252B6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55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3" name="Rectangle 976">
                <a:extLst>
                  <a:ext uri="{FF2B5EF4-FFF2-40B4-BE49-F238E27FC236}">
                    <a16:creationId xmlns:a16="http://schemas.microsoft.com/office/drawing/2014/main" id="{85B09EDD-08EC-45B2-AE1F-921345937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60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4" name="Rectangle 977">
                <a:extLst>
                  <a:ext uri="{FF2B5EF4-FFF2-40B4-BE49-F238E27FC236}">
                    <a16:creationId xmlns:a16="http://schemas.microsoft.com/office/drawing/2014/main" id="{0B66029B-C169-4B67-9FAF-44CD58532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66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5" name="Rectangle 978">
                <a:extLst>
                  <a:ext uri="{FF2B5EF4-FFF2-40B4-BE49-F238E27FC236}">
                    <a16:creationId xmlns:a16="http://schemas.microsoft.com/office/drawing/2014/main" id="{FBBEA70C-9569-44DF-B9D2-1925F80CD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72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6" name="Rectangle 979">
                <a:extLst>
                  <a:ext uri="{FF2B5EF4-FFF2-40B4-BE49-F238E27FC236}">
                    <a16:creationId xmlns:a16="http://schemas.microsoft.com/office/drawing/2014/main" id="{66E6D169-D49C-4643-9F7C-5E12A8519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78"/>
                <a:ext cx="2366" cy="5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7" name="Rectangle 980">
                <a:extLst>
                  <a:ext uri="{FF2B5EF4-FFF2-40B4-BE49-F238E27FC236}">
                    <a16:creationId xmlns:a16="http://schemas.microsoft.com/office/drawing/2014/main" id="{EE610D15-7AC9-40A8-BB9E-39A033FD0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83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8" name="Rectangle 981">
                <a:extLst>
                  <a:ext uri="{FF2B5EF4-FFF2-40B4-BE49-F238E27FC236}">
                    <a16:creationId xmlns:a16="http://schemas.microsoft.com/office/drawing/2014/main" id="{C7D2386D-55DD-4E6A-8D36-A8A17A6BA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89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599" name="Rectangle 982">
                <a:extLst>
                  <a:ext uri="{FF2B5EF4-FFF2-40B4-BE49-F238E27FC236}">
                    <a16:creationId xmlns:a16="http://schemas.microsoft.com/office/drawing/2014/main" id="{3D6431AD-BBEE-49B7-B5CD-2CFB15A70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95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0" name="Rectangle 983">
                <a:extLst>
                  <a:ext uri="{FF2B5EF4-FFF2-40B4-BE49-F238E27FC236}">
                    <a16:creationId xmlns:a16="http://schemas.microsoft.com/office/drawing/2014/main" id="{63F46464-1EFC-4DB5-8985-3BEB100F1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01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1" name="Rectangle 984">
                <a:extLst>
                  <a:ext uri="{FF2B5EF4-FFF2-40B4-BE49-F238E27FC236}">
                    <a16:creationId xmlns:a16="http://schemas.microsoft.com/office/drawing/2014/main" id="{EB249E41-842D-44DB-9C35-F71711C20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07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2" name="Rectangle 985">
                <a:extLst>
                  <a:ext uri="{FF2B5EF4-FFF2-40B4-BE49-F238E27FC236}">
                    <a16:creationId xmlns:a16="http://schemas.microsoft.com/office/drawing/2014/main" id="{DAC469B3-E7B4-45B5-8D6E-ED8D005C5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2"/>
                <a:ext cx="2366" cy="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3" name="Rectangle 986">
                <a:extLst>
                  <a:ext uri="{FF2B5EF4-FFF2-40B4-BE49-F238E27FC236}">
                    <a16:creationId xmlns:a16="http://schemas.microsoft.com/office/drawing/2014/main" id="{36383FF7-CC89-4761-B1E5-E06F32E1B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42"/>
                <a:ext cx="2366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4" name="Rectangle 987">
                <a:extLst>
                  <a:ext uri="{FF2B5EF4-FFF2-40B4-BE49-F238E27FC236}">
                    <a16:creationId xmlns:a16="http://schemas.microsoft.com/office/drawing/2014/main" id="{43DCA388-F5FD-4ECA-A64C-B96254B06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39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5" name="Rectangle 988">
                <a:extLst>
                  <a:ext uri="{FF2B5EF4-FFF2-40B4-BE49-F238E27FC236}">
                    <a16:creationId xmlns:a16="http://schemas.microsoft.com/office/drawing/2014/main" id="{6BE99FAF-7B85-45B3-9F6D-1F2598791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45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6" name="Rectangle 989">
                <a:extLst>
                  <a:ext uri="{FF2B5EF4-FFF2-40B4-BE49-F238E27FC236}">
                    <a16:creationId xmlns:a16="http://schemas.microsoft.com/office/drawing/2014/main" id="{E363CA92-C655-4330-B834-FC71360A1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51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7" name="Rectangle 990">
                <a:extLst>
                  <a:ext uri="{FF2B5EF4-FFF2-40B4-BE49-F238E27FC236}">
                    <a16:creationId xmlns:a16="http://schemas.microsoft.com/office/drawing/2014/main" id="{1B5F4F25-BA29-43E5-88B6-BC9726821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57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8" name="Rectangle 991">
                <a:extLst>
                  <a:ext uri="{FF2B5EF4-FFF2-40B4-BE49-F238E27FC236}">
                    <a16:creationId xmlns:a16="http://schemas.microsoft.com/office/drawing/2014/main" id="{E3EC7F02-6EFB-4E09-B011-4AB01E54D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63"/>
                <a:ext cx="2366" cy="5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09" name="Rectangle 992">
                <a:extLst>
                  <a:ext uri="{FF2B5EF4-FFF2-40B4-BE49-F238E27FC236}">
                    <a16:creationId xmlns:a16="http://schemas.microsoft.com/office/drawing/2014/main" id="{3A5B94EE-EA1A-4AA4-A6B1-2CF03F844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68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0" name="Rectangle 993">
                <a:extLst>
                  <a:ext uri="{FF2B5EF4-FFF2-40B4-BE49-F238E27FC236}">
                    <a16:creationId xmlns:a16="http://schemas.microsoft.com/office/drawing/2014/main" id="{F8E5079C-A26E-4B7B-9691-BF344E993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74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1" name="Rectangle 994">
                <a:extLst>
                  <a:ext uri="{FF2B5EF4-FFF2-40B4-BE49-F238E27FC236}">
                    <a16:creationId xmlns:a16="http://schemas.microsoft.com/office/drawing/2014/main" id="{4D082A53-8689-4AE4-BBDA-3D2D1651E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80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2" name="Rectangle 995">
                <a:extLst>
                  <a:ext uri="{FF2B5EF4-FFF2-40B4-BE49-F238E27FC236}">
                    <a16:creationId xmlns:a16="http://schemas.microsoft.com/office/drawing/2014/main" id="{90D94EB0-B370-48FD-BAFE-24978BBDF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86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3" name="Rectangle 996">
                <a:extLst>
                  <a:ext uri="{FF2B5EF4-FFF2-40B4-BE49-F238E27FC236}">
                    <a16:creationId xmlns:a16="http://schemas.microsoft.com/office/drawing/2014/main" id="{6CB1C14E-7217-43EE-B2AC-E6F37A10F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91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4" name="Rectangle 997">
                <a:extLst>
                  <a:ext uri="{FF2B5EF4-FFF2-40B4-BE49-F238E27FC236}">
                    <a16:creationId xmlns:a16="http://schemas.microsoft.com/office/drawing/2014/main" id="{10600925-4DFC-4D95-B92C-CF22685FF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597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5" name="Rectangle 998">
                <a:extLst>
                  <a:ext uri="{FF2B5EF4-FFF2-40B4-BE49-F238E27FC236}">
                    <a16:creationId xmlns:a16="http://schemas.microsoft.com/office/drawing/2014/main" id="{13F1C146-306B-468E-B926-6BFC23276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03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6" name="Rectangle 999">
                <a:extLst>
                  <a:ext uri="{FF2B5EF4-FFF2-40B4-BE49-F238E27FC236}">
                    <a16:creationId xmlns:a16="http://schemas.microsoft.com/office/drawing/2014/main" id="{91E8566D-A4E0-4116-88DE-685EF59B45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09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7" name="Rectangle 1000">
                <a:extLst>
                  <a:ext uri="{FF2B5EF4-FFF2-40B4-BE49-F238E27FC236}">
                    <a16:creationId xmlns:a16="http://schemas.microsoft.com/office/drawing/2014/main" id="{928F726E-FF86-416E-B69E-8559007CA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15"/>
                <a:ext cx="2366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8" name="Rectangle 1001">
                <a:extLst>
                  <a:ext uri="{FF2B5EF4-FFF2-40B4-BE49-F238E27FC236}">
                    <a16:creationId xmlns:a16="http://schemas.microsoft.com/office/drawing/2014/main" id="{2F9B429D-46FB-4F5B-820F-47F1B22EC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20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19" name="Rectangle 1002">
                <a:extLst>
                  <a:ext uri="{FF2B5EF4-FFF2-40B4-BE49-F238E27FC236}">
                    <a16:creationId xmlns:a16="http://schemas.microsoft.com/office/drawing/2014/main" id="{7EEE1321-47D3-4648-B787-A49F7A1E3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26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0" name="Rectangle 1003">
                <a:extLst>
                  <a:ext uri="{FF2B5EF4-FFF2-40B4-BE49-F238E27FC236}">
                    <a16:creationId xmlns:a16="http://schemas.microsoft.com/office/drawing/2014/main" id="{1C8EF2F9-05C8-467A-AE33-FA1CB534E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31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1" name="Rectangle 1004">
                <a:extLst>
                  <a:ext uri="{FF2B5EF4-FFF2-40B4-BE49-F238E27FC236}">
                    <a16:creationId xmlns:a16="http://schemas.microsoft.com/office/drawing/2014/main" id="{C5DA7582-D685-4819-B7F7-2F4E1857A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37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2" name="Rectangle 1005">
                <a:extLst>
                  <a:ext uri="{FF2B5EF4-FFF2-40B4-BE49-F238E27FC236}">
                    <a16:creationId xmlns:a16="http://schemas.microsoft.com/office/drawing/2014/main" id="{A6B431C5-3EA3-4F27-AB41-1725C956C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43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3" name="Rectangle 1006">
                <a:extLst>
                  <a:ext uri="{FF2B5EF4-FFF2-40B4-BE49-F238E27FC236}">
                    <a16:creationId xmlns:a16="http://schemas.microsoft.com/office/drawing/2014/main" id="{CA8BF28E-754E-46CB-BB5B-19724963E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49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4" name="Rectangle 1007">
                <a:extLst>
                  <a:ext uri="{FF2B5EF4-FFF2-40B4-BE49-F238E27FC236}">
                    <a16:creationId xmlns:a16="http://schemas.microsoft.com/office/drawing/2014/main" id="{BD2ED2DF-08F7-4E7F-A119-86E615C77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55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5" name="Rectangle 1008">
                <a:extLst>
                  <a:ext uri="{FF2B5EF4-FFF2-40B4-BE49-F238E27FC236}">
                    <a16:creationId xmlns:a16="http://schemas.microsoft.com/office/drawing/2014/main" id="{A1D7569F-D573-4AC9-BA70-117FF4D1F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60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626" name="Rectangle 1009">
                <a:extLst>
                  <a:ext uri="{FF2B5EF4-FFF2-40B4-BE49-F238E27FC236}">
                    <a16:creationId xmlns:a16="http://schemas.microsoft.com/office/drawing/2014/main" id="{ECB68CD9-C3EA-42AE-AB8C-9857E83CF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66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71" name="Group 1010">
              <a:extLst>
                <a:ext uri="{FF2B5EF4-FFF2-40B4-BE49-F238E27FC236}">
                  <a16:creationId xmlns:a16="http://schemas.microsoft.com/office/drawing/2014/main" id="{FAC25354-8F80-4407-957D-0B80D09713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2672"/>
              <a:ext cx="5238" cy="391"/>
              <a:chOff x="239" y="2672"/>
              <a:chExt cx="5238" cy="391"/>
            </a:xfrm>
          </p:grpSpPr>
          <p:sp>
            <p:nvSpPr>
              <p:cNvPr id="58227" name="Rectangle 1011">
                <a:extLst>
                  <a:ext uri="{FF2B5EF4-FFF2-40B4-BE49-F238E27FC236}">
                    <a16:creationId xmlns:a16="http://schemas.microsoft.com/office/drawing/2014/main" id="{B0E53B6D-5546-4DB6-9B1F-E81484286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72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8" name="Rectangle 1012">
                <a:extLst>
                  <a:ext uri="{FF2B5EF4-FFF2-40B4-BE49-F238E27FC236}">
                    <a16:creationId xmlns:a16="http://schemas.microsoft.com/office/drawing/2014/main" id="{15C7D351-A548-47E6-BC08-EE1A1052A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78"/>
                <a:ext cx="2366" cy="5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9" name="Rectangle 1013">
                <a:extLst>
                  <a:ext uri="{FF2B5EF4-FFF2-40B4-BE49-F238E27FC236}">
                    <a16:creationId xmlns:a16="http://schemas.microsoft.com/office/drawing/2014/main" id="{31139C32-5504-4CAC-9790-17FA9C1EB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83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0" name="Rectangle 1014">
                <a:extLst>
                  <a:ext uri="{FF2B5EF4-FFF2-40B4-BE49-F238E27FC236}">
                    <a16:creationId xmlns:a16="http://schemas.microsoft.com/office/drawing/2014/main" id="{E0538291-A72F-4021-A751-DCC4EF9E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89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1" name="Rectangle 1015">
                <a:extLst>
                  <a:ext uri="{FF2B5EF4-FFF2-40B4-BE49-F238E27FC236}">
                    <a16:creationId xmlns:a16="http://schemas.microsoft.com/office/drawing/2014/main" id="{701D9592-0E3E-4B41-B944-D47D20CF9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695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2" name="Rectangle 1016">
                <a:extLst>
                  <a:ext uri="{FF2B5EF4-FFF2-40B4-BE49-F238E27FC236}">
                    <a16:creationId xmlns:a16="http://schemas.microsoft.com/office/drawing/2014/main" id="{971BC089-134F-4260-89CC-E85D6C6DB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01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3" name="Rectangle 1017">
                <a:extLst>
                  <a:ext uri="{FF2B5EF4-FFF2-40B4-BE49-F238E27FC236}">
                    <a16:creationId xmlns:a16="http://schemas.microsoft.com/office/drawing/2014/main" id="{95BB7AE9-9F3A-4C81-96B2-B0AD3416B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07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4" name="Rectangle 1018">
                <a:extLst>
                  <a:ext uri="{FF2B5EF4-FFF2-40B4-BE49-F238E27FC236}">
                    <a16:creationId xmlns:a16="http://schemas.microsoft.com/office/drawing/2014/main" id="{B7BC8509-67C2-44BB-AF7F-F3D9E75D3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2"/>
                <a:ext cx="2366" cy="3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5" name="Rectangle 1019">
                <a:extLst>
                  <a:ext uri="{FF2B5EF4-FFF2-40B4-BE49-F238E27FC236}">
                    <a16:creationId xmlns:a16="http://schemas.microsoft.com/office/drawing/2014/main" id="{234E5DEA-2DF0-44F4-A553-71FB564CD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3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6" name="Rectangle 1020">
                <a:extLst>
                  <a:ext uri="{FF2B5EF4-FFF2-40B4-BE49-F238E27FC236}">
                    <a16:creationId xmlns:a16="http://schemas.microsoft.com/office/drawing/2014/main" id="{4A3BBBDA-83BE-4FC3-B439-7D139564E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9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7" name="Rectangle 1021">
                <a:extLst>
                  <a:ext uri="{FF2B5EF4-FFF2-40B4-BE49-F238E27FC236}">
                    <a16:creationId xmlns:a16="http://schemas.microsoft.com/office/drawing/2014/main" id="{0AEEA72F-EF33-4D40-A3E0-938A7A753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24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8" name="Rectangle 1022">
                <a:extLst>
                  <a:ext uri="{FF2B5EF4-FFF2-40B4-BE49-F238E27FC236}">
                    <a16:creationId xmlns:a16="http://schemas.microsoft.com/office/drawing/2014/main" id="{04C879AD-1DB9-48CE-AA8B-8EF2D8C6BC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30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39" name="Rectangle 1023">
                <a:extLst>
                  <a:ext uri="{FF2B5EF4-FFF2-40B4-BE49-F238E27FC236}">
                    <a16:creationId xmlns:a16="http://schemas.microsoft.com/office/drawing/2014/main" id="{3A935620-8E71-465A-8D98-CAD95A55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36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0" name="Rectangle 1024">
                <a:extLst>
                  <a:ext uri="{FF2B5EF4-FFF2-40B4-BE49-F238E27FC236}">
                    <a16:creationId xmlns:a16="http://schemas.microsoft.com/office/drawing/2014/main" id="{BD923B7E-F837-452A-9701-4D4F9353C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42"/>
                <a:ext cx="2872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1" name="Rectangle 1025">
                <a:extLst>
                  <a:ext uri="{FF2B5EF4-FFF2-40B4-BE49-F238E27FC236}">
                    <a16:creationId xmlns:a16="http://schemas.microsoft.com/office/drawing/2014/main" id="{69CAAECB-C9AB-4AB3-AE53-9362AFAA1B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47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2" name="Rectangle 1026">
                <a:extLst>
                  <a:ext uri="{FF2B5EF4-FFF2-40B4-BE49-F238E27FC236}">
                    <a16:creationId xmlns:a16="http://schemas.microsoft.com/office/drawing/2014/main" id="{ED5A2E79-425D-4080-93E5-64A699D4F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53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3" name="Rectangle 1027">
                <a:extLst>
                  <a:ext uri="{FF2B5EF4-FFF2-40B4-BE49-F238E27FC236}">
                    <a16:creationId xmlns:a16="http://schemas.microsoft.com/office/drawing/2014/main" id="{0D44D29D-40E2-4EBB-ADC1-F00EF17EA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59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4" name="Rectangle 1028">
                <a:extLst>
                  <a:ext uri="{FF2B5EF4-FFF2-40B4-BE49-F238E27FC236}">
                    <a16:creationId xmlns:a16="http://schemas.microsoft.com/office/drawing/2014/main" id="{BFD153E4-8B6B-4893-99FC-63E68B835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65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5" name="Rectangle 1029">
                <a:extLst>
                  <a:ext uri="{FF2B5EF4-FFF2-40B4-BE49-F238E27FC236}">
                    <a16:creationId xmlns:a16="http://schemas.microsoft.com/office/drawing/2014/main" id="{4138526B-E70F-4C6E-9893-47183AFD0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71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6" name="Rectangle 1030">
                <a:extLst>
                  <a:ext uri="{FF2B5EF4-FFF2-40B4-BE49-F238E27FC236}">
                    <a16:creationId xmlns:a16="http://schemas.microsoft.com/office/drawing/2014/main" id="{45ED82E3-90AA-4584-8C08-0B8AE2D37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76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7" name="Rectangle 1031">
                <a:extLst>
                  <a:ext uri="{FF2B5EF4-FFF2-40B4-BE49-F238E27FC236}">
                    <a16:creationId xmlns:a16="http://schemas.microsoft.com/office/drawing/2014/main" id="{4DB55C54-CA09-4C3A-AF94-4FE9D8E02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82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8" name="Rectangle 1032">
                <a:extLst>
                  <a:ext uri="{FF2B5EF4-FFF2-40B4-BE49-F238E27FC236}">
                    <a16:creationId xmlns:a16="http://schemas.microsoft.com/office/drawing/2014/main" id="{0489C184-25AF-42CA-BFA1-B441CCFD8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88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49" name="Rectangle 1033">
                <a:extLst>
                  <a:ext uri="{FF2B5EF4-FFF2-40B4-BE49-F238E27FC236}">
                    <a16:creationId xmlns:a16="http://schemas.microsoft.com/office/drawing/2014/main" id="{FEBD02F7-D5A5-400E-9814-31CFF0B7B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94"/>
                <a:ext cx="2872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0" name="Rectangle 1034">
                <a:extLst>
                  <a:ext uri="{FF2B5EF4-FFF2-40B4-BE49-F238E27FC236}">
                    <a16:creationId xmlns:a16="http://schemas.microsoft.com/office/drawing/2014/main" id="{74116E79-C409-42AF-80B9-F4648CE9C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99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1" name="Rectangle 1035">
                <a:extLst>
                  <a:ext uri="{FF2B5EF4-FFF2-40B4-BE49-F238E27FC236}">
                    <a16:creationId xmlns:a16="http://schemas.microsoft.com/office/drawing/2014/main" id="{C054BF72-6851-423E-B89E-CBF6741DB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05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2" name="Rectangle 1036">
                <a:extLst>
                  <a:ext uri="{FF2B5EF4-FFF2-40B4-BE49-F238E27FC236}">
                    <a16:creationId xmlns:a16="http://schemas.microsoft.com/office/drawing/2014/main" id="{7A8DF53A-A6D4-4EBB-AC56-656317F87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11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3" name="Rectangle 1037">
                <a:extLst>
                  <a:ext uri="{FF2B5EF4-FFF2-40B4-BE49-F238E27FC236}">
                    <a16:creationId xmlns:a16="http://schemas.microsoft.com/office/drawing/2014/main" id="{08DA3B58-6AEB-4FE3-8F9F-A7E34637F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17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4" name="Rectangle 1038">
                <a:extLst>
                  <a:ext uri="{FF2B5EF4-FFF2-40B4-BE49-F238E27FC236}">
                    <a16:creationId xmlns:a16="http://schemas.microsoft.com/office/drawing/2014/main" id="{D32B5B18-984B-471D-A729-14F6B8456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22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5" name="Rectangle 1039">
                <a:extLst>
                  <a:ext uri="{FF2B5EF4-FFF2-40B4-BE49-F238E27FC236}">
                    <a16:creationId xmlns:a16="http://schemas.microsoft.com/office/drawing/2014/main" id="{3CCED7F3-8D2D-4393-8E80-50D27B46A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28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6" name="Rectangle 1040">
                <a:extLst>
                  <a:ext uri="{FF2B5EF4-FFF2-40B4-BE49-F238E27FC236}">
                    <a16:creationId xmlns:a16="http://schemas.microsoft.com/office/drawing/2014/main" id="{D19BB3A0-70D8-4918-8573-02D4E2E8B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34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7" name="Rectangle 1041">
                <a:extLst>
                  <a:ext uri="{FF2B5EF4-FFF2-40B4-BE49-F238E27FC236}">
                    <a16:creationId xmlns:a16="http://schemas.microsoft.com/office/drawing/2014/main" id="{5D5817A2-5E34-4CAB-9D83-D51DD34ED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40"/>
                <a:ext cx="2872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8" name="Rectangle 1042">
                <a:extLst>
                  <a:ext uri="{FF2B5EF4-FFF2-40B4-BE49-F238E27FC236}">
                    <a16:creationId xmlns:a16="http://schemas.microsoft.com/office/drawing/2014/main" id="{A5C5C865-527E-48AD-A826-E085ADD1C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45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59" name="Rectangle 1043">
                <a:extLst>
                  <a:ext uri="{FF2B5EF4-FFF2-40B4-BE49-F238E27FC236}">
                    <a16:creationId xmlns:a16="http://schemas.microsoft.com/office/drawing/2014/main" id="{6043E694-8616-433C-A4A7-605050183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51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0" name="Rectangle 1044">
                <a:extLst>
                  <a:ext uri="{FF2B5EF4-FFF2-40B4-BE49-F238E27FC236}">
                    <a16:creationId xmlns:a16="http://schemas.microsoft.com/office/drawing/2014/main" id="{E11AE189-98B4-4BE7-8734-E7B782747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57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1" name="Rectangle 1045">
                <a:extLst>
                  <a:ext uri="{FF2B5EF4-FFF2-40B4-BE49-F238E27FC236}">
                    <a16:creationId xmlns:a16="http://schemas.microsoft.com/office/drawing/2014/main" id="{969A9B88-B04D-4E24-931D-53ED3C97B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63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2" name="Rectangle 1046">
                <a:extLst>
                  <a:ext uri="{FF2B5EF4-FFF2-40B4-BE49-F238E27FC236}">
                    <a16:creationId xmlns:a16="http://schemas.microsoft.com/office/drawing/2014/main" id="{A7376501-ACF4-44CE-B596-9F75F5BDA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69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3" name="Rectangle 1047">
                <a:extLst>
                  <a:ext uri="{FF2B5EF4-FFF2-40B4-BE49-F238E27FC236}">
                    <a16:creationId xmlns:a16="http://schemas.microsoft.com/office/drawing/2014/main" id="{FF08FA6E-FAA3-4343-9822-5F225E829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74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4" name="Rectangle 1048">
                <a:extLst>
                  <a:ext uri="{FF2B5EF4-FFF2-40B4-BE49-F238E27FC236}">
                    <a16:creationId xmlns:a16="http://schemas.microsoft.com/office/drawing/2014/main" id="{8987037A-EE93-4BA0-86C6-B39859BA9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0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5" name="Rectangle 1049">
                <a:extLst>
                  <a:ext uri="{FF2B5EF4-FFF2-40B4-BE49-F238E27FC236}">
                    <a16:creationId xmlns:a16="http://schemas.microsoft.com/office/drawing/2014/main" id="{31033978-BC03-48B3-90FA-23F995F86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6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6" name="Rectangle 1050">
                <a:extLst>
                  <a:ext uri="{FF2B5EF4-FFF2-40B4-BE49-F238E27FC236}">
                    <a16:creationId xmlns:a16="http://schemas.microsoft.com/office/drawing/2014/main" id="{2E9AF6DB-EE0A-4E87-98EB-EF1CAC159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5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7" name="Rectangle 1051">
                <a:extLst>
                  <a:ext uri="{FF2B5EF4-FFF2-40B4-BE49-F238E27FC236}">
                    <a16:creationId xmlns:a16="http://schemas.microsoft.com/office/drawing/2014/main" id="{28C675A6-20EA-488F-A2F7-0FD52CD48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3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8" name="Rectangle 1052">
                <a:extLst>
                  <a:ext uri="{FF2B5EF4-FFF2-40B4-BE49-F238E27FC236}">
                    <a16:creationId xmlns:a16="http://schemas.microsoft.com/office/drawing/2014/main" id="{CDD8AEEE-8252-4F1B-9A3C-FA1EAE0AE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19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69" name="Rectangle 1053">
                <a:extLst>
                  <a:ext uri="{FF2B5EF4-FFF2-40B4-BE49-F238E27FC236}">
                    <a16:creationId xmlns:a16="http://schemas.microsoft.com/office/drawing/2014/main" id="{1ACD2A06-5C4D-47C1-93E1-C7CCFCC3C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24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0" name="Rectangle 1054">
                <a:extLst>
                  <a:ext uri="{FF2B5EF4-FFF2-40B4-BE49-F238E27FC236}">
                    <a16:creationId xmlns:a16="http://schemas.microsoft.com/office/drawing/2014/main" id="{705E3C26-AB9C-48DE-9B5D-71B071A22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30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1" name="Rectangle 1055">
                <a:extLst>
                  <a:ext uri="{FF2B5EF4-FFF2-40B4-BE49-F238E27FC236}">
                    <a16:creationId xmlns:a16="http://schemas.microsoft.com/office/drawing/2014/main" id="{EE5AFF99-A4D6-4168-B171-E00343746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36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2" name="Rectangle 1056">
                <a:extLst>
                  <a:ext uri="{FF2B5EF4-FFF2-40B4-BE49-F238E27FC236}">
                    <a16:creationId xmlns:a16="http://schemas.microsoft.com/office/drawing/2014/main" id="{D2073A69-F791-4CAB-85A0-4305B68BB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42"/>
                <a:ext cx="2872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3" name="Rectangle 1057">
                <a:extLst>
                  <a:ext uri="{FF2B5EF4-FFF2-40B4-BE49-F238E27FC236}">
                    <a16:creationId xmlns:a16="http://schemas.microsoft.com/office/drawing/2014/main" id="{105B7532-0CCC-44CB-9154-C1BB4BC3B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47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4" name="Rectangle 1058">
                <a:extLst>
                  <a:ext uri="{FF2B5EF4-FFF2-40B4-BE49-F238E27FC236}">
                    <a16:creationId xmlns:a16="http://schemas.microsoft.com/office/drawing/2014/main" id="{4056C5E1-82EB-43CD-A773-C2C04F17D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53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5" name="Rectangle 1059">
                <a:extLst>
                  <a:ext uri="{FF2B5EF4-FFF2-40B4-BE49-F238E27FC236}">
                    <a16:creationId xmlns:a16="http://schemas.microsoft.com/office/drawing/2014/main" id="{1BED7EF9-7C5F-4526-B0BC-0EE09AEF5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59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6" name="Rectangle 1060">
                <a:extLst>
                  <a:ext uri="{FF2B5EF4-FFF2-40B4-BE49-F238E27FC236}">
                    <a16:creationId xmlns:a16="http://schemas.microsoft.com/office/drawing/2014/main" id="{FCC7378B-7A81-4A43-A014-809EA12FD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65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7" name="Rectangle 1061">
                <a:extLst>
                  <a:ext uri="{FF2B5EF4-FFF2-40B4-BE49-F238E27FC236}">
                    <a16:creationId xmlns:a16="http://schemas.microsoft.com/office/drawing/2014/main" id="{3EDE8A15-E39D-4904-A02C-69CD43B23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71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8" name="Rectangle 1062">
                <a:extLst>
                  <a:ext uri="{FF2B5EF4-FFF2-40B4-BE49-F238E27FC236}">
                    <a16:creationId xmlns:a16="http://schemas.microsoft.com/office/drawing/2014/main" id="{70470848-24CB-40CA-BB84-B8284C1C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76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79" name="Rectangle 1063">
                <a:extLst>
                  <a:ext uri="{FF2B5EF4-FFF2-40B4-BE49-F238E27FC236}">
                    <a16:creationId xmlns:a16="http://schemas.microsoft.com/office/drawing/2014/main" id="{538E8646-0018-48E4-97F2-BC270BD24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82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0" name="Rectangle 1064">
                <a:extLst>
                  <a:ext uri="{FF2B5EF4-FFF2-40B4-BE49-F238E27FC236}">
                    <a16:creationId xmlns:a16="http://schemas.microsoft.com/office/drawing/2014/main" id="{7FB6287A-6F14-4D05-88A0-D4E3CE6FA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88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1" name="Rectangle 1065">
                <a:extLst>
                  <a:ext uri="{FF2B5EF4-FFF2-40B4-BE49-F238E27FC236}">
                    <a16:creationId xmlns:a16="http://schemas.microsoft.com/office/drawing/2014/main" id="{911CEBF4-D144-402B-B776-17E7E3B01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94"/>
                <a:ext cx="2872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2" name="Rectangle 1066">
                <a:extLst>
                  <a:ext uri="{FF2B5EF4-FFF2-40B4-BE49-F238E27FC236}">
                    <a16:creationId xmlns:a16="http://schemas.microsoft.com/office/drawing/2014/main" id="{B6527EE6-C23A-4C60-851F-CF9EB469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799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3" name="Rectangle 1067">
                <a:extLst>
                  <a:ext uri="{FF2B5EF4-FFF2-40B4-BE49-F238E27FC236}">
                    <a16:creationId xmlns:a16="http://schemas.microsoft.com/office/drawing/2014/main" id="{27340133-F6D2-4F53-8DB4-0BC649EF7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05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4" name="Rectangle 1068">
                <a:extLst>
                  <a:ext uri="{FF2B5EF4-FFF2-40B4-BE49-F238E27FC236}">
                    <a16:creationId xmlns:a16="http://schemas.microsoft.com/office/drawing/2014/main" id="{23F6481C-026F-486E-BB21-E5E57BDB1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11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5" name="Rectangle 1069">
                <a:extLst>
                  <a:ext uri="{FF2B5EF4-FFF2-40B4-BE49-F238E27FC236}">
                    <a16:creationId xmlns:a16="http://schemas.microsoft.com/office/drawing/2014/main" id="{3459E7CF-2E31-43BA-8BF4-C44E981FC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17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6" name="Rectangle 1070">
                <a:extLst>
                  <a:ext uri="{FF2B5EF4-FFF2-40B4-BE49-F238E27FC236}">
                    <a16:creationId xmlns:a16="http://schemas.microsoft.com/office/drawing/2014/main" id="{8A76BAAA-740B-41C9-BE96-40EEEF98A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22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7" name="Rectangle 1071">
                <a:extLst>
                  <a:ext uri="{FF2B5EF4-FFF2-40B4-BE49-F238E27FC236}">
                    <a16:creationId xmlns:a16="http://schemas.microsoft.com/office/drawing/2014/main" id="{EB8E6A4E-8BCA-4B13-A4D1-78F8F8CE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28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8" name="Rectangle 1072">
                <a:extLst>
                  <a:ext uri="{FF2B5EF4-FFF2-40B4-BE49-F238E27FC236}">
                    <a16:creationId xmlns:a16="http://schemas.microsoft.com/office/drawing/2014/main" id="{D2506D55-1479-4879-833E-6E280B1AD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34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89" name="Rectangle 1073">
                <a:extLst>
                  <a:ext uri="{FF2B5EF4-FFF2-40B4-BE49-F238E27FC236}">
                    <a16:creationId xmlns:a16="http://schemas.microsoft.com/office/drawing/2014/main" id="{19BC1948-8CAF-4499-BAB8-E2BF22C0E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40"/>
                <a:ext cx="2872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0" name="Rectangle 1074">
                <a:extLst>
                  <a:ext uri="{FF2B5EF4-FFF2-40B4-BE49-F238E27FC236}">
                    <a16:creationId xmlns:a16="http://schemas.microsoft.com/office/drawing/2014/main" id="{9A820E07-4121-4227-B836-ADF1D2728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45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1" name="Rectangle 1075">
                <a:extLst>
                  <a:ext uri="{FF2B5EF4-FFF2-40B4-BE49-F238E27FC236}">
                    <a16:creationId xmlns:a16="http://schemas.microsoft.com/office/drawing/2014/main" id="{B12D2345-570E-4DEE-AF44-C74844718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51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2" name="Rectangle 1076">
                <a:extLst>
                  <a:ext uri="{FF2B5EF4-FFF2-40B4-BE49-F238E27FC236}">
                    <a16:creationId xmlns:a16="http://schemas.microsoft.com/office/drawing/2014/main" id="{CE198A4B-A3C3-4BC7-A18F-B4EEB4A96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57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3" name="Rectangle 1077">
                <a:extLst>
                  <a:ext uri="{FF2B5EF4-FFF2-40B4-BE49-F238E27FC236}">
                    <a16:creationId xmlns:a16="http://schemas.microsoft.com/office/drawing/2014/main" id="{126875E0-57AF-4103-B352-2AC09D035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63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4" name="Rectangle 1078">
                <a:extLst>
                  <a:ext uri="{FF2B5EF4-FFF2-40B4-BE49-F238E27FC236}">
                    <a16:creationId xmlns:a16="http://schemas.microsoft.com/office/drawing/2014/main" id="{E3A23B08-E226-4E79-B788-C3B87127D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69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5" name="Rectangle 1079">
                <a:extLst>
                  <a:ext uri="{FF2B5EF4-FFF2-40B4-BE49-F238E27FC236}">
                    <a16:creationId xmlns:a16="http://schemas.microsoft.com/office/drawing/2014/main" id="{4FDC3C7C-E50E-4C3C-8E9B-21B64FF34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74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6" name="Rectangle 1080">
                <a:extLst>
                  <a:ext uri="{FF2B5EF4-FFF2-40B4-BE49-F238E27FC236}">
                    <a16:creationId xmlns:a16="http://schemas.microsoft.com/office/drawing/2014/main" id="{37952DF3-2429-464A-A669-A9C903A4A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0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7" name="Rectangle 1081">
                <a:extLst>
                  <a:ext uri="{FF2B5EF4-FFF2-40B4-BE49-F238E27FC236}">
                    <a16:creationId xmlns:a16="http://schemas.microsoft.com/office/drawing/2014/main" id="{5736A3D5-6555-4A32-9BB7-49BCC576F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6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8" name="Rectangle 1082">
                <a:extLst>
                  <a:ext uri="{FF2B5EF4-FFF2-40B4-BE49-F238E27FC236}">
                    <a16:creationId xmlns:a16="http://schemas.microsoft.com/office/drawing/2014/main" id="{AE98604A-3296-4D7F-A54A-37D8EB344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3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99" name="Rectangle 1083">
                <a:extLst>
                  <a:ext uri="{FF2B5EF4-FFF2-40B4-BE49-F238E27FC236}">
                    <a16:creationId xmlns:a16="http://schemas.microsoft.com/office/drawing/2014/main" id="{E2812B9D-5837-46D0-A2F1-4D4F7FEBE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9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0" name="Rectangle 1084">
                <a:extLst>
                  <a:ext uri="{FF2B5EF4-FFF2-40B4-BE49-F238E27FC236}">
                    <a16:creationId xmlns:a16="http://schemas.microsoft.com/office/drawing/2014/main" id="{6B23AA31-AD87-450E-8468-CA350E38D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24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1" name="Rectangle 1085">
                <a:extLst>
                  <a:ext uri="{FF2B5EF4-FFF2-40B4-BE49-F238E27FC236}">
                    <a16:creationId xmlns:a16="http://schemas.microsoft.com/office/drawing/2014/main" id="{4E4D5106-0CCB-4FF2-B815-486BDB8BD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30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2" name="Rectangle 1086">
                <a:extLst>
                  <a:ext uri="{FF2B5EF4-FFF2-40B4-BE49-F238E27FC236}">
                    <a16:creationId xmlns:a16="http://schemas.microsoft.com/office/drawing/2014/main" id="{2DCE4F3E-44F6-4233-B64F-F10C045248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36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3" name="Rectangle 1087">
                <a:extLst>
                  <a:ext uri="{FF2B5EF4-FFF2-40B4-BE49-F238E27FC236}">
                    <a16:creationId xmlns:a16="http://schemas.microsoft.com/office/drawing/2014/main" id="{2B96EF1B-7407-4F7E-9BF6-FFA1A3819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42"/>
                <a:ext cx="2366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4" name="Rectangle 1088">
                <a:extLst>
                  <a:ext uri="{FF2B5EF4-FFF2-40B4-BE49-F238E27FC236}">
                    <a16:creationId xmlns:a16="http://schemas.microsoft.com/office/drawing/2014/main" id="{9055DDA9-692D-46DE-98C1-86EEC6F7F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47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5" name="Rectangle 1089">
                <a:extLst>
                  <a:ext uri="{FF2B5EF4-FFF2-40B4-BE49-F238E27FC236}">
                    <a16:creationId xmlns:a16="http://schemas.microsoft.com/office/drawing/2014/main" id="{FFB1AA60-D2CE-4B61-8509-57C3BF1D6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53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6" name="Rectangle 1090">
                <a:extLst>
                  <a:ext uri="{FF2B5EF4-FFF2-40B4-BE49-F238E27FC236}">
                    <a16:creationId xmlns:a16="http://schemas.microsoft.com/office/drawing/2014/main" id="{89152B84-9366-42BA-B172-292A52D9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59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7" name="Rectangle 1091">
                <a:extLst>
                  <a:ext uri="{FF2B5EF4-FFF2-40B4-BE49-F238E27FC236}">
                    <a16:creationId xmlns:a16="http://schemas.microsoft.com/office/drawing/2014/main" id="{52044B1B-3D6F-4BE3-834D-7103C2C54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65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8" name="Rectangle 1092">
                <a:extLst>
                  <a:ext uri="{FF2B5EF4-FFF2-40B4-BE49-F238E27FC236}">
                    <a16:creationId xmlns:a16="http://schemas.microsoft.com/office/drawing/2014/main" id="{11F243CE-68AF-4E25-BA8F-AB1415C93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71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09" name="Rectangle 1093">
                <a:extLst>
                  <a:ext uri="{FF2B5EF4-FFF2-40B4-BE49-F238E27FC236}">
                    <a16:creationId xmlns:a16="http://schemas.microsoft.com/office/drawing/2014/main" id="{D745FBB3-D642-4FA9-A3AA-16577357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76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0" name="Rectangle 1094">
                <a:extLst>
                  <a:ext uri="{FF2B5EF4-FFF2-40B4-BE49-F238E27FC236}">
                    <a16:creationId xmlns:a16="http://schemas.microsoft.com/office/drawing/2014/main" id="{93812706-BABC-4ED5-8A77-B81BE27B8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82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1" name="Rectangle 1095">
                <a:extLst>
                  <a:ext uri="{FF2B5EF4-FFF2-40B4-BE49-F238E27FC236}">
                    <a16:creationId xmlns:a16="http://schemas.microsoft.com/office/drawing/2014/main" id="{A8FC699B-1CFD-4B3D-A9DE-BE3B28F0C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88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2" name="Rectangle 1096">
                <a:extLst>
                  <a:ext uri="{FF2B5EF4-FFF2-40B4-BE49-F238E27FC236}">
                    <a16:creationId xmlns:a16="http://schemas.microsoft.com/office/drawing/2014/main" id="{43232938-2DBA-4BD4-BBB7-8A65A98DB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94"/>
                <a:ext cx="2366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3" name="Rectangle 1097">
                <a:extLst>
                  <a:ext uri="{FF2B5EF4-FFF2-40B4-BE49-F238E27FC236}">
                    <a16:creationId xmlns:a16="http://schemas.microsoft.com/office/drawing/2014/main" id="{0D8AC676-0448-49AB-A36B-8168FC30D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99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4" name="Rectangle 1098">
                <a:extLst>
                  <a:ext uri="{FF2B5EF4-FFF2-40B4-BE49-F238E27FC236}">
                    <a16:creationId xmlns:a16="http://schemas.microsoft.com/office/drawing/2014/main" id="{843658C2-B7B8-4CE6-87EE-680FDC5E9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05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5" name="Rectangle 1099">
                <a:extLst>
                  <a:ext uri="{FF2B5EF4-FFF2-40B4-BE49-F238E27FC236}">
                    <a16:creationId xmlns:a16="http://schemas.microsoft.com/office/drawing/2014/main" id="{BCA515B8-C791-44F8-A020-63A15710A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11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6" name="Rectangle 1100">
                <a:extLst>
                  <a:ext uri="{FF2B5EF4-FFF2-40B4-BE49-F238E27FC236}">
                    <a16:creationId xmlns:a16="http://schemas.microsoft.com/office/drawing/2014/main" id="{77F3939F-8D8E-473F-A42F-6354C089C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17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7" name="Rectangle 1101">
                <a:extLst>
                  <a:ext uri="{FF2B5EF4-FFF2-40B4-BE49-F238E27FC236}">
                    <a16:creationId xmlns:a16="http://schemas.microsoft.com/office/drawing/2014/main" id="{0D685A4B-27C1-42FC-94AE-3ABE17834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22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8" name="Rectangle 1102">
                <a:extLst>
                  <a:ext uri="{FF2B5EF4-FFF2-40B4-BE49-F238E27FC236}">
                    <a16:creationId xmlns:a16="http://schemas.microsoft.com/office/drawing/2014/main" id="{7347745E-8878-4432-AC10-FC8EDEC3F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28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19" name="Rectangle 1103">
                <a:extLst>
                  <a:ext uri="{FF2B5EF4-FFF2-40B4-BE49-F238E27FC236}">
                    <a16:creationId xmlns:a16="http://schemas.microsoft.com/office/drawing/2014/main" id="{B9D29FD4-BF8F-4EFB-AB87-5D852E3DD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34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0" name="Rectangle 1104">
                <a:extLst>
                  <a:ext uri="{FF2B5EF4-FFF2-40B4-BE49-F238E27FC236}">
                    <a16:creationId xmlns:a16="http://schemas.microsoft.com/office/drawing/2014/main" id="{F664618D-6EDE-445E-8D47-5ABB59519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40"/>
                <a:ext cx="2366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1" name="Rectangle 1105">
                <a:extLst>
                  <a:ext uri="{FF2B5EF4-FFF2-40B4-BE49-F238E27FC236}">
                    <a16:creationId xmlns:a16="http://schemas.microsoft.com/office/drawing/2014/main" id="{7AAB15CC-472E-4B2F-B0D0-D9C7EF60E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45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2" name="Rectangle 1106">
                <a:extLst>
                  <a:ext uri="{FF2B5EF4-FFF2-40B4-BE49-F238E27FC236}">
                    <a16:creationId xmlns:a16="http://schemas.microsoft.com/office/drawing/2014/main" id="{75FA3586-AC76-4160-91EC-BB0675710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51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3" name="Rectangle 1107">
                <a:extLst>
                  <a:ext uri="{FF2B5EF4-FFF2-40B4-BE49-F238E27FC236}">
                    <a16:creationId xmlns:a16="http://schemas.microsoft.com/office/drawing/2014/main" id="{B81CF22D-7A0B-4A6D-A57D-EFCF14D1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57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4" name="Rectangle 1108">
                <a:extLst>
                  <a:ext uri="{FF2B5EF4-FFF2-40B4-BE49-F238E27FC236}">
                    <a16:creationId xmlns:a16="http://schemas.microsoft.com/office/drawing/2014/main" id="{58849944-A28A-4CBB-BDD5-063A01D53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63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5" name="Rectangle 1109">
                <a:extLst>
                  <a:ext uri="{FF2B5EF4-FFF2-40B4-BE49-F238E27FC236}">
                    <a16:creationId xmlns:a16="http://schemas.microsoft.com/office/drawing/2014/main" id="{665161A4-C661-4507-B870-88712D55C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69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6" name="Rectangle 1110">
                <a:extLst>
                  <a:ext uri="{FF2B5EF4-FFF2-40B4-BE49-F238E27FC236}">
                    <a16:creationId xmlns:a16="http://schemas.microsoft.com/office/drawing/2014/main" id="{3302399A-1288-4BE4-9701-F9FC135E9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74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7" name="Rectangle 1111">
                <a:extLst>
                  <a:ext uri="{FF2B5EF4-FFF2-40B4-BE49-F238E27FC236}">
                    <a16:creationId xmlns:a16="http://schemas.microsoft.com/office/drawing/2014/main" id="{FEE3172A-1E03-426A-88F1-4206285C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0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8" name="Rectangle 1112">
                <a:extLst>
                  <a:ext uri="{FF2B5EF4-FFF2-40B4-BE49-F238E27FC236}">
                    <a16:creationId xmlns:a16="http://schemas.microsoft.com/office/drawing/2014/main" id="{74D44F02-5F01-4E19-A0A7-389D4F5B3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6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29" name="Rectangle 1113">
                <a:extLst>
                  <a:ext uri="{FF2B5EF4-FFF2-40B4-BE49-F238E27FC236}">
                    <a16:creationId xmlns:a16="http://schemas.microsoft.com/office/drawing/2014/main" id="{E34595F8-FA01-41D7-A2E1-59BEA7CB2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5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0" name="Rectangle 1114">
                <a:extLst>
                  <a:ext uri="{FF2B5EF4-FFF2-40B4-BE49-F238E27FC236}">
                    <a16:creationId xmlns:a16="http://schemas.microsoft.com/office/drawing/2014/main" id="{1060C4D2-14B0-4F78-B3B9-58B9B9177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3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1" name="Rectangle 1115">
                <a:extLst>
                  <a:ext uri="{FF2B5EF4-FFF2-40B4-BE49-F238E27FC236}">
                    <a16:creationId xmlns:a16="http://schemas.microsoft.com/office/drawing/2014/main" id="{28B9E88E-FF24-403B-89C6-7874B74AB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19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2" name="Rectangle 1116">
                <a:extLst>
                  <a:ext uri="{FF2B5EF4-FFF2-40B4-BE49-F238E27FC236}">
                    <a16:creationId xmlns:a16="http://schemas.microsoft.com/office/drawing/2014/main" id="{5B968F2C-0021-4326-B565-1708CF32B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24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3" name="Rectangle 1117">
                <a:extLst>
                  <a:ext uri="{FF2B5EF4-FFF2-40B4-BE49-F238E27FC236}">
                    <a16:creationId xmlns:a16="http://schemas.microsoft.com/office/drawing/2014/main" id="{FA4C1F54-6422-4493-B3A3-8D600480D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30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4" name="Rectangle 1118">
                <a:extLst>
                  <a:ext uri="{FF2B5EF4-FFF2-40B4-BE49-F238E27FC236}">
                    <a16:creationId xmlns:a16="http://schemas.microsoft.com/office/drawing/2014/main" id="{65298F8E-E120-47DB-9515-BC22AFE82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36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5" name="Rectangle 1119">
                <a:extLst>
                  <a:ext uri="{FF2B5EF4-FFF2-40B4-BE49-F238E27FC236}">
                    <a16:creationId xmlns:a16="http://schemas.microsoft.com/office/drawing/2014/main" id="{6911062B-9AF5-4D74-B1DF-D84531908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42"/>
                <a:ext cx="2366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6" name="Rectangle 1120">
                <a:extLst>
                  <a:ext uri="{FF2B5EF4-FFF2-40B4-BE49-F238E27FC236}">
                    <a16:creationId xmlns:a16="http://schemas.microsoft.com/office/drawing/2014/main" id="{866DFA00-DEB0-4D8E-8764-D5493D88F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47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7" name="Rectangle 1121">
                <a:extLst>
                  <a:ext uri="{FF2B5EF4-FFF2-40B4-BE49-F238E27FC236}">
                    <a16:creationId xmlns:a16="http://schemas.microsoft.com/office/drawing/2014/main" id="{94CBBC38-B75B-4BE2-950C-082C46B75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53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8" name="Rectangle 1122">
                <a:extLst>
                  <a:ext uri="{FF2B5EF4-FFF2-40B4-BE49-F238E27FC236}">
                    <a16:creationId xmlns:a16="http://schemas.microsoft.com/office/drawing/2014/main" id="{2787FF9A-D975-4C32-8117-3B914CEB7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59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39" name="Rectangle 1123">
                <a:extLst>
                  <a:ext uri="{FF2B5EF4-FFF2-40B4-BE49-F238E27FC236}">
                    <a16:creationId xmlns:a16="http://schemas.microsoft.com/office/drawing/2014/main" id="{DEBAC8A3-538C-4261-9D4E-61988C78C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65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0" name="Rectangle 1124">
                <a:extLst>
                  <a:ext uri="{FF2B5EF4-FFF2-40B4-BE49-F238E27FC236}">
                    <a16:creationId xmlns:a16="http://schemas.microsoft.com/office/drawing/2014/main" id="{6020413F-5EDB-44C4-80FC-0240DAF68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71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1" name="Rectangle 1125">
                <a:extLst>
                  <a:ext uri="{FF2B5EF4-FFF2-40B4-BE49-F238E27FC236}">
                    <a16:creationId xmlns:a16="http://schemas.microsoft.com/office/drawing/2014/main" id="{4E50D2BD-527F-4550-A25E-4BB238F9F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76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2" name="Rectangle 1126">
                <a:extLst>
                  <a:ext uri="{FF2B5EF4-FFF2-40B4-BE49-F238E27FC236}">
                    <a16:creationId xmlns:a16="http://schemas.microsoft.com/office/drawing/2014/main" id="{D0C86F3E-3877-48D3-847C-DE195659C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82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3" name="Rectangle 1127">
                <a:extLst>
                  <a:ext uri="{FF2B5EF4-FFF2-40B4-BE49-F238E27FC236}">
                    <a16:creationId xmlns:a16="http://schemas.microsoft.com/office/drawing/2014/main" id="{8A3FE33D-1386-4D1B-ADAB-B277D876F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88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4" name="Rectangle 1128">
                <a:extLst>
                  <a:ext uri="{FF2B5EF4-FFF2-40B4-BE49-F238E27FC236}">
                    <a16:creationId xmlns:a16="http://schemas.microsoft.com/office/drawing/2014/main" id="{848062FB-7BFC-45D1-B128-7F847C192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94"/>
                <a:ext cx="2366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5" name="Rectangle 1129">
                <a:extLst>
                  <a:ext uri="{FF2B5EF4-FFF2-40B4-BE49-F238E27FC236}">
                    <a16:creationId xmlns:a16="http://schemas.microsoft.com/office/drawing/2014/main" id="{BE66E05C-FDEF-40E4-B0B7-56E80EE8D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799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6" name="Rectangle 1130">
                <a:extLst>
                  <a:ext uri="{FF2B5EF4-FFF2-40B4-BE49-F238E27FC236}">
                    <a16:creationId xmlns:a16="http://schemas.microsoft.com/office/drawing/2014/main" id="{8CC1863B-1D2A-4A59-97FE-24C50BF46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05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7" name="Rectangle 1131">
                <a:extLst>
                  <a:ext uri="{FF2B5EF4-FFF2-40B4-BE49-F238E27FC236}">
                    <a16:creationId xmlns:a16="http://schemas.microsoft.com/office/drawing/2014/main" id="{D465237D-9612-4AC8-A4C0-DDBCEB9EA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11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8" name="Rectangle 1132">
                <a:extLst>
                  <a:ext uri="{FF2B5EF4-FFF2-40B4-BE49-F238E27FC236}">
                    <a16:creationId xmlns:a16="http://schemas.microsoft.com/office/drawing/2014/main" id="{C873A6EA-AC95-482E-B22D-66490F65B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17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49" name="Rectangle 1133">
                <a:extLst>
                  <a:ext uri="{FF2B5EF4-FFF2-40B4-BE49-F238E27FC236}">
                    <a16:creationId xmlns:a16="http://schemas.microsoft.com/office/drawing/2014/main" id="{C4014589-734C-425C-B478-1252F2B4B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22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0" name="Rectangle 1134">
                <a:extLst>
                  <a:ext uri="{FF2B5EF4-FFF2-40B4-BE49-F238E27FC236}">
                    <a16:creationId xmlns:a16="http://schemas.microsoft.com/office/drawing/2014/main" id="{7C9D0C22-9451-4322-A07B-B5346AEDE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28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1" name="Rectangle 1135">
                <a:extLst>
                  <a:ext uri="{FF2B5EF4-FFF2-40B4-BE49-F238E27FC236}">
                    <a16:creationId xmlns:a16="http://schemas.microsoft.com/office/drawing/2014/main" id="{11C6033F-89CC-4BBE-A15B-77E818A59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34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2" name="Rectangle 1136">
                <a:extLst>
                  <a:ext uri="{FF2B5EF4-FFF2-40B4-BE49-F238E27FC236}">
                    <a16:creationId xmlns:a16="http://schemas.microsoft.com/office/drawing/2014/main" id="{A794EA53-C04A-49B4-A164-D7A55342E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40"/>
                <a:ext cx="2366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3" name="Rectangle 1137">
                <a:extLst>
                  <a:ext uri="{FF2B5EF4-FFF2-40B4-BE49-F238E27FC236}">
                    <a16:creationId xmlns:a16="http://schemas.microsoft.com/office/drawing/2014/main" id="{A04FDC0D-32FF-4CD8-9689-BA15E0F06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45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4" name="Rectangle 1138">
                <a:extLst>
                  <a:ext uri="{FF2B5EF4-FFF2-40B4-BE49-F238E27FC236}">
                    <a16:creationId xmlns:a16="http://schemas.microsoft.com/office/drawing/2014/main" id="{927905D2-17C2-4348-A6E0-BB8CEAA96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51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5" name="Rectangle 1139">
                <a:extLst>
                  <a:ext uri="{FF2B5EF4-FFF2-40B4-BE49-F238E27FC236}">
                    <a16:creationId xmlns:a16="http://schemas.microsoft.com/office/drawing/2014/main" id="{9C4FA4DA-31F3-4BAA-8C35-758A44FDAD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57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6" name="Rectangle 1140">
                <a:extLst>
                  <a:ext uri="{FF2B5EF4-FFF2-40B4-BE49-F238E27FC236}">
                    <a16:creationId xmlns:a16="http://schemas.microsoft.com/office/drawing/2014/main" id="{DF3FFF90-8F3D-4AB3-8FA2-3D9C7F8A3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63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7" name="Rectangle 1141">
                <a:extLst>
                  <a:ext uri="{FF2B5EF4-FFF2-40B4-BE49-F238E27FC236}">
                    <a16:creationId xmlns:a16="http://schemas.microsoft.com/office/drawing/2014/main" id="{DCB51720-A71A-4EE2-898F-7BE53EEF8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69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8" name="Rectangle 1142">
                <a:extLst>
                  <a:ext uri="{FF2B5EF4-FFF2-40B4-BE49-F238E27FC236}">
                    <a16:creationId xmlns:a16="http://schemas.microsoft.com/office/drawing/2014/main" id="{4BB51560-20A2-41F6-BA33-9862266F8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74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59" name="Rectangle 1143">
                <a:extLst>
                  <a:ext uri="{FF2B5EF4-FFF2-40B4-BE49-F238E27FC236}">
                    <a16:creationId xmlns:a16="http://schemas.microsoft.com/office/drawing/2014/main" id="{AB687DB7-DFB4-47D3-AF99-B7B8F537E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0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0" name="Rectangle 1144">
                <a:extLst>
                  <a:ext uri="{FF2B5EF4-FFF2-40B4-BE49-F238E27FC236}">
                    <a16:creationId xmlns:a16="http://schemas.microsoft.com/office/drawing/2014/main" id="{C631284D-355E-4C2B-BC54-0AD94EAA4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6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1" name="Rectangle 1145">
                <a:extLst>
                  <a:ext uri="{FF2B5EF4-FFF2-40B4-BE49-F238E27FC236}">
                    <a16:creationId xmlns:a16="http://schemas.microsoft.com/office/drawing/2014/main" id="{D2C69F9F-B66A-44D3-98B4-705F5E40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6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2" name="Rectangle 1146">
                <a:extLst>
                  <a:ext uri="{FF2B5EF4-FFF2-40B4-BE49-F238E27FC236}">
                    <a16:creationId xmlns:a16="http://schemas.microsoft.com/office/drawing/2014/main" id="{0F449CE6-680D-46C5-9F7B-32DC0AE84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92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3" name="Rectangle 1147">
                <a:extLst>
                  <a:ext uri="{FF2B5EF4-FFF2-40B4-BE49-F238E27FC236}">
                    <a16:creationId xmlns:a16="http://schemas.microsoft.com/office/drawing/2014/main" id="{D157185E-29CD-4437-92B8-C679A54F5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98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4" name="Rectangle 1148">
                <a:extLst>
                  <a:ext uri="{FF2B5EF4-FFF2-40B4-BE49-F238E27FC236}">
                    <a16:creationId xmlns:a16="http://schemas.microsoft.com/office/drawing/2014/main" id="{D2F4F3AA-1970-4AED-9278-669C29F30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04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5" name="Rectangle 1149">
                <a:extLst>
                  <a:ext uri="{FF2B5EF4-FFF2-40B4-BE49-F238E27FC236}">
                    <a16:creationId xmlns:a16="http://schemas.microsoft.com/office/drawing/2014/main" id="{27C2FCA8-F555-47A7-A94A-881DB489B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09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6" name="Rectangle 1150">
                <a:extLst>
                  <a:ext uri="{FF2B5EF4-FFF2-40B4-BE49-F238E27FC236}">
                    <a16:creationId xmlns:a16="http://schemas.microsoft.com/office/drawing/2014/main" id="{B7FCDCDC-3078-47F2-9B79-F69D789A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15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7" name="Rectangle 1151">
                <a:extLst>
                  <a:ext uri="{FF2B5EF4-FFF2-40B4-BE49-F238E27FC236}">
                    <a16:creationId xmlns:a16="http://schemas.microsoft.com/office/drawing/2014/main" id="{65AE4F67-B8DA-471A-9450-C9324F3A4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21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8" name="Rectangle 1152">
                <a:extLst>
                  <a:ext uri="{FF2B5EF4-FFF2-40B4-BE49-F238E27FC236}">
                    <a16:creationId xmlns:a16="http://schemas.microsoft.com/office/drawing/2014/main" id="{3820835D-41FC-4A5C-A516-10C2E0810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27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69" name="Rectangle 1153">
                <a:extLst>
                  <a:ext uri="{FF2B5EF4-FFF2-40B4-BE49-F238E27FC236}">
                    <a16:creationId xmlns:a16="http://schemas.microsoft.com/office/drawing/2014/main" id="{359A6E8F-4EAD-4608-B69F-E8D617A3D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33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0" name="Rectangle 1154">
                <a:extLst>
                  <a:ext uri="{FF2B5EF4-FFF2-40B4-BE49-F238E27FC236}">
                    <a16:creationId xmlns:a16="http://schemas.microsoft.com/office/drawing/2014/main" id="{EA3BB0AD-0949-4B50-9AC4-188E5E90D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39"/>
                <a:ext cx="2872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1" name="Rectangle 1155">
                <a:extLst>
                  <a:ext uri="{FF2B5EF4-FFF2-40B4-BE49-F238E27FC236}">
                    <a16:creationId xmlns:a16="http://schemas.microsoft.com/office/drawing/2014/main" id="{B1701850-9A7C-4A48-8340-371890833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44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2" name="Rectangle 1156">
                <a:extLst>
                  <a:ext uri="{FF2B5EF4-FFF2-40B4-BE49-F238E27FC236}">
                    <a16:creationId xmlns:a16="http://schemas.microsoft.com/office/drawing/2014/main" id="{86B9288A-6B4C-45D4-8DD3-03C957B83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50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3" name="Rectangle 1157">
                <a:extLst>
                  <a:ext uri="{FF2B5EF4-FFF2-40B4-BE49-F238E27FC236}">
                    <a16:creationId xmlns:a16="http://schemas.microsoft.com/office/drawing/2014/main" id="{EAE1AF57-9261-43F4-B6E5-1D4A0310A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56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4" name="Rectangle 1158">
                <a:extLst>
                  <a:ext uri="{FF2B5EF4-FFF2-40B4-BE49-F238E27FC236}">
                    <a16:creationId xmlns:a16="http://schemas.microsoft.com/office/drawing/2014/main" id="{6E3C6D77-4809-427B-A73B-C7F78B1FB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62"/>
                <a:ext cx="2872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5" name="Rectangle 1159">
                <a:extLst>
                  <a:ext uri="{FF2B5EF4-FFF2-40B4-BE49-F238E27FC236}">
                    <a16:creationId xmlns:a16="http://schemas.microsoft.com/office/drawing/2014/main" id="{35F6BD94-8AA6-41A2-B224-37D259383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67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6" name="Rectangle 1160">
                <a:extLst>
                  <a:ext uri="{FF2B5EF4-FFF2-40B4-BE49-F238E27FC236}">
                    <a16:creationId xmlns:a16="http://schemas.microsoft.com/office/drawing/2014/main" id="{76BD34CB-6C0E-455A-83E9-756199745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73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7" name="Rectangle 1161">
                <a:extLst>
                  <a:ext uri="{FF2B5EF4-FFF2-40B4-BE49-F238E27FC236}">
                    <a16:creationId xmlns:a16="http://schemas.microsoft.com/office/drawing/2014/main" id="{F21CAA6C-38B1-46F5-AEBC-C2EC01892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79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8" name="Rectangle 1162">
                <a:extLst>
                  <a:ext uri="{FF2B5EF4-FFF2-40B4-BE49-F238E27FC236}">
                    <a16:creationId xmlns:a16="http://schemas.microsoft.com/office/drawing/2014/main" id="{6E3160D3-7184-4BB2-ABFF-F691BD8C5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85"/>
                <a:ext cx="2872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79" name="Rectangle 1163">
                <a:extLst>
                  <a:ext uri="{FF2B5EF4-FFF2-40B4-BE49-F238E27FC236}">
                    <a16:creationId xmlns:a16="http://schemas.microsoft.com/office/drawing/2014/main" id="{18482724-4C26-4E85-B32F-21E408A9B9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90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0" name="Rectangle 1164">
                <a:extLst>
                  <a:ext uri="{FF2B5EF4-FFF2-40B4-BE49-F238E27FC236}">
                    <a16:creationId xmlns:a16="http://schemas.microsoft.com/office/drawing/2014/main" id="{1010AAF5-BD09-43DC-A81A-87BDF23DC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96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1" name="Rectangle 1165">
                <a:extLst>
                  <a:ext uri="{FF2B5EF4-FFF2-40B4-BE49-F238E27FC236}">
                    <a16:creationId xmlns:a16="http://schemas.microsoft.com/office/drawing/2014/main" id="{205F7437-D4D8-4951-BA55-E09DDA23B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02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2" name="Rectangle 1166">
                <a:extLst>
                  <a:ext uri="{FF2B5EF4-FFF2-40B4-BE49-F238E27FC236}">
                    <a16:creationId xmlns:a16="http://schemas.microsoft.com/office/drawing/2014/main" id="{46199000-3C28-492A-8B2E-F03BDF20F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08"/>
                <a:ext cx="2872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3" name="Rectangle 1167">
                <a:extLst>
                  <a:ext uri="{FF2B5EF4-FFF2-40B4-BE49-F238E27FC236}">
                    <a16:creationId xmlns:a16="http://schemas.microsoft.com/office/drawing/2014/main" id="{6D997749-10E8-4548-ABC5-7590DD2A3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13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4" name="Rectangle 1168">
                <a:extLst>
                  <a:ext uri="{FF2B5EF4-FFF2-40B4-BE49-F238E27FC236}">
                    <a16:creationId xmlns:a16="http://schemas.microsoft.com/office/drawing/2014/main" id="{A887CB2C-9A77-4063-8FEF-CE0C32B8B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19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5" name="Rectangle 1169">
                <a:extLst>
                  <a:ext uri="{FF2B5EF4-FFF2-40B4-BE49-F238E27FC236}">
                    <a16:creationId xmlns:a16="http://schemas.microsoft.com/office/drawing/2014/main" id="{44DBE4E7-B32A-49B5-B839-4D3071C73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25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6" name="Rectangle 1170">
                <a:extLst>
                  <a:ext uri="{FF2B5EF4-FFF2-40B4-BE49-F238E27FC236}">
                    <a16:creationId xmlns:a16="http://schemas.microsoft.com/office/drawing/2014/main" id="{A587BD4A-B7C5-4222-BC4D-950883E28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31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7" name="Rectangle 1171">
                <a:extLst>
                  <a:ext uri="{FF2B5EF4-FFF2-40B4-BE49-F238E27FC236}">
                    <a16:creationId xmlns:a16="http://schemas.microsoft.com/office/drawing/2014/main" id="{7313C8C6-1D22-42DB-90CA-2005B7EF9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37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8" name="Rectangle 1172">
                <a:extLst>
                  <a:ext uri="{FF2B5EF4-FFF2-40B4-BE49-F238E27FC236}">
                    <a16:creationId xmlns:a16="http://schemas.microsoft.com/office/drawing/2014/main" id="{9FF0A0C1-1850-4705-A53F-357ED4ABE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43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89" name="Rectangle 1173">
                <a:extLst>
                  <a:ext uri="{FF2B5EF4-FFF2-40B4-BE49-F238E27FC236}">
                    <a16:creationId xmlns:a16="http://schemas.microsoft.com/office/drawing/2014/main" id="{86F765E7-D2EA-4A65-A071-F7E81B998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48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0" name="Rectangle 1174">
                <a:extLst>
                  <a:ext uri="{FF2B5EF4-FFF2-40B4-BE49-F238E27FC236}">
                    <a16:creationId xmlns:a16="http://schemas.microsoft.com/office/drawing/2014/main" id="{01036DA7-3EB7-4397-A298-43457E707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54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1" name="Rectangle 1175">
                <a:extLst>
                  <a:ext uri="{FF2B5EF4-FFF2-40B4-BE49-F238E27FC236}">
                    <a16:creationId xmlns:a16="http://schemas.microsoft.com/office/drawing/2014/main" id="{0D43FBBB-E2BD-43B0-B8C5-4C670DC62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0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2" name="Rectangle 1176">
                <a:extLst>
                  <a:ext uri="{FF2B5EF4-FFF2-40B4-BE49-F238E27FC236}">
                    <a16:creationId xmlns:a16="http://schemas.microsoft.com/office/drawing/2014/main" id="{D31902BB-6F43-4EDB-809F-BDFE7FF87B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9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3" name="Rectangle 1177">
                <a:extLst>
                  <a:ext uri="{FF2B5EF4-FFF2-40B4-BE49-F238E27FC236}">
                    <a16:creationId xmlns:a16="http://schemas.microsoft.com/office/drawing/2014/main" id="{41171309-90FC-48D8-B0A2-03792D830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86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4" name="Rectangle 1178">
                <a:extLst>
                  <a:ext uri="{FF2B5EF4-FFF2-40B4-BE49-F238E27FC236}">
                    <a16:creationId xmlns:a16="http://schemas.microsoft.com/office/drawing/2014/main" id="{1452A738-B53F-4703-B088-E3663CDFB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92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5" name="Rectangle 1179">
                <a:extLst>
                  <a:ext uri="{FF2B5EF4-FFF2-40B4-BE49-F238E27FC236}">
                    <a16:creationId xmlns:a16="http://schemas.microsoft.com/office/drawing/2014/main" id="{D5C5A936-1C44-4344-8D2D-9FC04E150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898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6" name="Rectangle 1180">
                <a:extLst>
                  <a:ext uri="{FF2B5EF4-FFF2-40B4-BE49-F238E27FC236}">
                    <a16:creationId xmlns:a16="http://schemas.microsoft.com/office/drawing/2014/main" id="{A0023639-1D24-4519-BBD8-918FF174A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04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7" name="Rectangle 1181">
                <a:extLst>
                  <a:ext uri="{FF2B5EF4-FFF2-40B4-BE49-F238E27FC236}">
                    <a16:creationId xmlns:a16="http://schemas.microsoft.com/office/drawing/2014/main" id="{90F2A901-2798-4B7F-A088-FBFD83B4F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09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8" name="Rectangle 1182">
                <a:extLst>
                  <a:ext uri="{FF2B5EF4-FFF2-40B4-BE49-F238E27FC236}">
                    <a16:creationId xmlns:a16="http://schemas.microsoft.com/office/drawing/2014/main" id="{0932C332-AD49-41D9-A0AD-4C98A3640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15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399" name="Rectangle 1183">
                <a:extLst>
                  <a:ext uri="{FF2B5EF4-FFF2-40B4-BE49-F238E27FC236}">
                    <a16:creationId xmlns:a16="http://schemas.microsoft.com/office/drawing/2014/main" id="{B974CE5B-4A00-467F-A201-7610A5A30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21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0" name="Rectangle 1184">
                <a:extLst>
                  <a:ext uri="{FF2B5EF4-FFF2-40B4-BE49-F238E27FC236}">
                    <a16:creationId xmlns:a16="http://schemas.microsoft.com/office/drawing/2014/main" id="{122C77C1-7A65-4BDC-B2C1-38B71E893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27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1" name="Rectangle 1185">
                <a:extLst>
                  <a:ext uri="{FF2B5EF4-FFF2-40B4-BE49-F238E27FC236}">
                    <a16:creationId xmlns:a16="http://schemas.microsoft.com/office/drawing/2014/main" id="{97318267-F118-421E-A386-B94C01FBC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33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2" name="Rectangle 1186">
                <a:extLst>
                  <a:ext uri="{FF2B5EF4-FFF2-40B4-BE49-F238E27FC236}">
                    <a16:creationId xmlns:a16="http://schemas.microsoft.com/office/drawing/2014/main" id="{F7B6A645-14CA-41B4-B1FE-D7B1B927B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39"/>
                <a:ext cx="2872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3" name="Rectangle 1187">
                <a:extLst>
                  <a:ext uri="{FF2B5EF4-FFF2-40B4-BE49-F238E27FC236}">
                    <a16:creationId xmlns:a16="http://schemas.microsoft.com/office/drawing/2014/main" id="{ACA7488D-5C1B-4E7B-BF8D-5B6C835BC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44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4" name="Rectangle 1188">
                <a:extLst>
                  <a:ext uri="{FF2B5EF4-FFF2-40B4-BE49-F238E27FC236}">
                    <a16:creationId xmlns:a16="http://schemas.microsoft.com/office/drawing/2014/main" id="{3FC3D988-B663-4956-8531-1068CDA22E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50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5" name="Rectangle 1189">
                <a:extLst>
                  <a:ext uri="{FF2B5EF4-FFF2-40B4-BE49-F238E27FC236}">
                    <a16:creationId xmlns:a16="http://schemas.microsoft.com/office/drawing/2014/main" id="{AC85CEFD-02FE-4A56-B175-87B856FAD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56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6" name="Rectangle 1190">
                <a:extLst>
                  <a:ext uri="{FF2B5EF4-FFF2-40B4-BE49-F238E27FC236}">
                    <a16:creationId xmlns:a16="http://schemas.microsoft.com/office/drawing/2014/main" id="{FCC85E39-F3DC-421D-9670-271DCDE49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62"/>
                <a:ext cx="2872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7" name="Rectangle 1191">
                <a:extLst>
                  <a:ext uri="{FF2B5EF4-FFF2-40B4-BE49-F238E27FC236}">
                    <a16:creationId xmlns:a16="http://schemas.microsoft.com/office/drawing/2014/main" id="{C6A7F9D1-52CA-48AC-96B0-34EA4537F0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67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8" name="Rectangle 1192">
                <a:extLst>
                  <a:ext uri="{FF2B5EF4-FFF2-40B4-BE49-F238E27FC236}">
                    <a16:creationId xmlns:a16="http://schemas.microsoft.com/office/drawing/2014/main" id="{E1ACF12A-F2CD-4C9A-B003-29054E277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73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09" name="Rectangle 1193">
                <a:extLst>
                  <a:ext uri="{FF2B5EF4-FFF2-40B4-BE49-F238E27FC236}">
                    <a16:creationId xmlns:a16="http://schemas.microsoft.com/office/drawing/2014/main" id="{FDE1FFE4-A958-4862-9B26-3BE56682E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79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0" name="Rectangle 1194">
                <a:extLst>
                  <a:ext uri="{FF2B5EF4-FFF2-40B4-BE49-F238E27FC236}">
                    <a16:creationId xmlns:a16="http://schemas.microsoft.com/office/drawing/2014/main" id="{84E67D8A-5446-463E-8037-B0FC26B89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85"/>
                <a:ext cx="2872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1" name="Rectangle 1195">
                <a:extLst>
                  <a:ext uri="{FF2B5EF4-FFF2-40B4-BE49-F238E27FC236}">
                    <a16:creationId xmlns:a16="http://schemas.microsoft.com/office/drawing/2014/main" id="{E2BF4AC7-A6E5-4577-AA34-573D902D5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90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2" name="Rectangle 1196">
                <a:extLst>
                  <a:ext uri="{FF2B5EF4-FFF2-40B4-BE49-F238E27FC236}">
                    <a16:creationId xmlns:a16="http://schemas.microsoft.com/office/drawing/2014/main" id="{3B0EE16B-DAB1-42DF-82F1-EB42BC1C39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2996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3" name="Rectangle 1197">
                <a:extLst>
                  <a:ext uri="{FF2B5EF4-FFF2-40B4-BE49-F238E27FC236}">
                    <a16:creationId xmlns:a16="http://schemas.microsoft.com/office/drawing/2014/main" id="{41A968C7-EDE9-4BB0-8CA1-B9AA9BA8D2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02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4" name="Rectangle 1198">
                <a:extLst>
                  <a:ext uri="{FF2B5EF4-FFF2-40B4-BE49-F238E27FC236}">
                    <a16:creationId xmlns:a16="http://schemas.microsoft.com/office/drawing/2014/main" id="{83A8A801-C8FF-4988-976E-F9A649FC2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08"/>
                <a:ext cx="2872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5" name="Rectangle 1199">
                <a:extLst>
                  <a:ext uri="{FF2B5EF4-FFF2-40B4-BE49-F238E27FC236}">
                    <a16:creationId xmlns:a16="http://schemas.microsoft.com/office/drawing/2014/main" id="{34642DCB-5BB2-40E3-A576-ADEACB9B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13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6" name="Rectangle 1200">
                <a:extLst>
                  <a:ext uri="{FF2B5EF4-FFF2-40B4-BE49-F238E27FC236}">
                    <a16:creationId xmlns:a16="http://schemas.microsoft.com/office/drawing/2014/main" id="{FAFACC77-8710-48EC-ADFC-7D38AD29C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19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7" name="Rectangle 1201">
                <a:extLst>
                  <a:ext uri="{FF2B5EF4-FFF2-40B4-BE49-F238E27FC236}">
                    <a16:creationId xmlns:a16="http://schemas.microsoft.com/office/drawing/2014/main" id="{BCB6941E-8AF0-43AF-A369-6AFF4A104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25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8" name="Rectangle 1202">
                <a:extLst>
                  <a:ext uri="{FF2B5EF4-FFF2-40B4-BE49-F238E27FC236}">
                    <a16:creationId xmlns:a16="http://schemas.microsoft.com/office/drawing/2014/main" id="{043B39C3-840F-465E-80FF-A6F314BD4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31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19" name="Rectangle 1203">
                <a:extLst>
                  <a:ext uri="{FF2B5EF4-FFF2-40B4-BE49-F238E27FC236}">
                    <a16:creationId xmlns:a16="http://schemas.microsoft.com/office/drawing/2014/main" id="{B8EA0B0A-868B-4CB2-B608-5DD3B1F8C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37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0" name="Rectangle 1204">
                <a:extLst>
                  <a:ext uri="{FF2B5EF4-FFF2-40B4-BE49-F238E27FC236}">
                    <a16:creationId xmlns:a16="http://schemas.microsoft.com/office/drawing/2014/main" id="{CD7ED373-5A60-4F5D-A18E-1F8415CBA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43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1" name="Rectangle 1205">
                <a:extLst>
                  <a:ext uri="{FF2B5EF4-FFF2-40B4-BE49-F238E27FC236}">
                    <a16:creationId xmlns:a16="http://schemas.microsoft.com/office/drawing/2014/main" id="{2CEF5A9E-5BA0-4F6A-87A8-0A703D213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48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2" name="Rectangle 1206">
                <a:extLst>
                  <a:ext uri="{FF2B5EF4-FFF2-40B4-BE49-F238E27FC236}">
                    <a16:creationId xmlns:a16="http://schemas.microsoft.com/office/drawing/2014/main" id="{E9D87820-A1EF-4890-B41D-0AF221BFB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54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3" name="Rectangle 1207">
                <a:extLst>
                  <a:ext uri="{FF2B5EF4-FFF2-40B4-BE49-F238E27FC236}">
                    <a16:creationId xmlns:a16="http://schemas.microsoft.com/office/drawing/2014/main" id="{E18C6F32-7964-443D-B0A7-2A4366A72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0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4" name="Rectangle 1208">
                <a:extLst>
                  <a:ext uri="{FF2B5EF4-FFF2-40B4-BE49-F238E27FC236}">
                    <a16:creationId xmlns:a16="http://schemas.microsoft.com/office/drawing/2014/main" id="{9C8DD495-DA88-4867-9EF8-BA8EC00E7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6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5" name="Rectangle 1209">
                <a:extLst>
                  <a:ext uri="{FF2B5EF4-FFF2-40B4-BE49-F238E27FC236}">
                    <a16:creationId xmlns:a16="http://schemas.microsoft.com/office/drawing/2014/main" id="{90DECF48-EA7B-445F-AC4E-87ECF80D3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92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426" name="Rectangle 1210">
                <a:extLst>
                  <a:ext uri="{FF2B5EF4-FFF2-40B4-BE49-F238E27FC236}">
                    <a16:creationId xmlns:a16="http://schemas.microsoft.com/office/drawing/2014/main" id="{8E60E26A-9D67-4C2E-B7FA-C1251116D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98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72" name="Group 1211">
              <a:extLst>
                <a:ext uri="{FF2B5EF4-FFF2-40B4-BE49-F238E27FC236}">
                  <a16:creationId xmlns:a16="http://schemas.microsoft.com/office/drawing/2014/main" id="{74091A65-27C1-4B7F-A36F-23ECAB4F49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2886"/>
              <a:ext cx="5238" cy="429"/>
              <a:chOff x="239" y="2886"/>
              <a:chExt cx="5238" cy="429"/>
            </a:xfrm>
          </p:grpSpPr>
          <p:sp>
            <p:nvSpPr>
              <p:cNvPr id="58027" name="Rectangle 1212">
                <a:extLst>
                  <a:ext uri="{FF2B5EF4-FFF2-40B4-BE49-F238E27FC236}">
                    <a16:creationId xmlns:a16="http://schemas.microsoft.com/office/drawing/2014/main" id="{35CABF99-F003-4773-B859-A1863A944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04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8" name="Rectangle 1213">
                <a:extLst>
                  <a:ext uri="{FF2B5EF4-FFF2-40B4-BE49-F238E27FC236}">
                    <a16:creationId xmlns:a16="http://schemas.microsoft.com/office/drawing/2014/main" id="{7427634E-71C9-44D3-B30F-CA4FCD7C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09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9" name="Rectangle 1214">
                <a:extLst>
                  <a:ext uri="{FF2B5EF4-FFF2-40B4-BE49-F238E27FC236}">
                    <a16:creationId xmlns:a16="http://schemas.microsoft.com/office/drawing/2014/main" id="{0FEDE1D3-F882-48A2-9B00-16FA8C661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15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0" name="Rectangle 1215">
                <a:extLst>
                  <a:ext uri="{FF2B5EF4-FFF2-40B4-BE49-F238E27FC236}">
                    <a16:creationId xmlns:a16="http://schemas.microsoft.com/office/drawing/2014/main" id="{BFD47AE4-0D3F-45AD-90B9-AA15EC68C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21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1" name="Rectangle 1216">
                <a:extLst>
                  <a:ext uri="{FF2B5EF4-FFF2-40B4-BE49-F238E27FC236}">
                    <a16:creationId xmlns:a16="http://schemas.microsoft.com/office/drawing/2014/main" id="{02C5F754-E47A-4D6D-9B18-FC1A37187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27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2" name="Rectangle 1217">
                <a:extLst>
                  <a:ext uri="{FF2B5EF4-FFF2-40B4-BE49-F238E27FC236}">
                    <a16:creationId xmlns:a16="http://schemas.microsoft.com/office/drawing/2014/main" id="{2D203C3A-55A6-4E57-B647-2FC7A08E8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33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3" name="Rectangle 1218">
                <a:extLst>
                  <a:ext uri="{FF2B5EF4-FFF2-40B4-BE49-F238E27FC236}">
                    <a16:creationId xmlns:a16="http://schemas.microsoft.com/office/drawing/2014/main" id="{94E58D56-0C4E-43A7-84A9-08122B194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39"/>
                <a:ext cx="2366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4" name="Rectangle 1219">
                <a:extLst>
                  <a:ext uri="{FF2B5EF4-FFF2-40B4-BE49-F238E27FC236}">
                    <a16:creationId xmlns:a16="http://schemas.microsoft.com/office/drawing/2014/main" id="{7BFF681E-CB7E-48C0-8D47-F3C0284EB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44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5" name="Rectangle 1220">
                <a:extLst>
                  <a:ext uri="{FF2B5EF4-FFF2-40B4-BE49-F238E27FC236}">
                    <a16:creationId xmlns:a16="http://schemas.microsoft.com/office/drawing/2014/main" id="{D24E80C0-5BF9-4A84-AD7D-A82F6CAC3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50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6" name="Rectangle 1221">
                <a:extLst>
                  <a:ext uri="{FF2B5EF4-FFF2-40B4-BE49-F238E27FC236}">
                    <a16:creationId xmlns:a16="http://schemas.microsoft.com/office/drawing/2014/main" id="{DA78136B-9246-40A8-91FF-ED9303B7E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56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7" name="Rectangle 1222">
                <a:extLst>
                  <a:ext uri="{FF2B5EF4-FFF2-40B4-BE49-F238E27FC236}">
                    <a16:creationId xmlns:a16="http://schemas.microsoft.com/office/drawing/2014/main" id="{4F2F4188-092F-427A-9E42-334120794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62"/>
                <a:ext cx="2366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8" name="Rectangle 1223">
                <a:extLst>
                  <a:ext uri="{FF2B5EF4-FFF2-40B4-BE49-F238E27FC236}">
                    <a16:creationId xmlns:a16="http://schemas.microsoft.com/office/drawing/2014/main" id="{E0978634-2E5E-45E6-A78B-069702664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67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39" name="Rectangle 1224">
                <a:extLst>
                  <a:ext uri="{FF2B5EF4-FFF2-40B4-BE49-F238E27FC236}">
                    <a16:creationId xmlns:a16="http://schemas.microsoft.com/office/drawing/2014/main" id="{FED123D4-E0A0-4742-9EA7-A14629A3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73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0" name="Rectangle 1225">
                <a:extLst>
                  <a:ext uri="{FF2B5EF4-FFF2-40B4-BE49-F238E27FC236}">
                    <a16:creationId xmlns:a16="http://schemas.microsoft.com/office/drawing/2014/main" id="{21D8D98B-BF30-4BDB-A084-EE17B71F6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79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1" name="Rectangle 1226">
                <a:extLst>
                  <a:ext uri="{FF2B5EF4-FFF2-40B4-BE49-F238E27FC236}">
                    <a16:creationId xmlns:a16="http://schemas.microsoft.com/office/drawing/2014/main" id="{89DFDA15-942C-47D1-AE5F-97F00D504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85"/>
                <a:ext cx="2366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2" name="Rectangle 1227">
                <a:extLst>
                  <a:ext uri="{FF2B5EF4-FFF2-40B4-BE49-F238E27FC236}">
                    <a16:creationId xmlns:a16="http://schemas.microsoft.com/office/drawing/2014/main" id="{6EE827BC-F04B-413A-806C-AA52B4DB8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90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3" name="Rectangle 1228">
                <a:extLst>
                  <a:ext uri="{FF2B5EF4-FFF2-40B4-BE49-F238E27FC236}">
                    <a16:creationId xmlns:a16="http://schemas.microsoft.com/office/drawing/2014/main" id="{BCA7598C-7534-40E1-BAE6-B02D2A6B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96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4" name="Rectangle 1229">
                <a:extLst>
                  <a:ext uri="{FF2B5EF4-FFF2-40B4-BE49-F238E27FC236}">
                    <a16:creationId xmlns:a16="http://schemas.microsoft.com/office/drawing/2014/main" id="{8C3D3EAF-B84C-454C-927E-E0F601261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02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5" name="Rectangle 1230">
                <a:extLst>
                  <a:ext uri="{FF2B5EF4-FFF2-40B4-BE49-F238E27FC236}">
                    <a16:creationId xmlns:a16="http://schemas.microsoft.com/office/drawing/2014/main" id="{712CAD5B-3D6F-4066-88DF-A78C665F5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08"/>
                <a:ext cx="2366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6" name="Rectangle 1231">
                <a:extLst>
                  <a:ext uri="{FF2B5EF4-FFF2-40B4-BE49-F238E27FC236}">
                    <a16:creationId xmlns:a16="http://schemas.microsoft.com/office/drawing/2014/main" id="{4D56D9C0-B246-4FF3-8E37-8EE98AEAE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13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7" name="Rectangle 1232">
                <a:extLst>
                  <a:ext uri="{FF2B5EF4-FFF2-40B4-BE49-F238E27FC236}">
                    <a16:creationId xmlns:a16="http://schemas.microsoft.com/office/drawing/2014/main" id="{3D301EB9-54CC-4605-A2F5-EFADA17EB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19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8" name="Rectangle 1233">
                <a:extLst>
                  <a:ext uri="{FF2B5EF4-FFF2-40B4-BE49-F238E27FC236}">
                    <a16:creationId xmlns:a16="http://schemas.microsoft.com/office/drawing/2014/main" id="{20C819E6-AC61-4DCD-A291-F30CCB437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25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49" name="Rectangle 1234">
                <a:extLst>
                  <a:ext uri="{FF2B5EF4-FFF2-40B4-BE49-F238E27FC236}">
                    <a16:creationId xmlns:a16="http://schemas.microsoft.com/office/drawing/2014/main" id="{0F696EEC-0505-43AD-A8B0-55F9750491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31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0" name="Rectangle 1235">
                <a:extLst>
                  <a:ext uri="{FF2B5EF4-FFF2-40B4-BE49-F238E27FC236}">
                    <a16:creationId xmlns:a16="http://schemas.microsoft.com/office/drawing/2014/main" id="{3CB1E389-6D2E-477D-9088-38732B68C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37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1" name="Rectangle 1236">
                <a:extLst>
                  <a:ext uri="{FF2B5EF4-FFF2-40B4-BE49-F238E27FC236}">
                    <a16:creationId xmlns:a16="http://schemas.microsoft.com/office/drawing/2014/main" id="{E385A76B-950B-4966-B7F0-CBC9C1FD6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43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2" name="Rectangle 1237">
                <a:extLst>
                  <a:ext uri="{FF2B5EF4-FFF2-40B4-BE49-F238E27FC236}">
                    <a16:creationId xmlns:a16="http://schemas.microsoft.com/office/drawing/2014/main" id="{F2E90838-718D-4BCD-A0D3-2990B21FE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48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3" name="Rectangle 1238">
                <a:extLst>
                  <a:ext uri="{FF2B5EF4-FFF2-40B4-BE49-F238E27FC236}">
                    <a16:creationId xmlns:a16="http://schemas.microsoft.com/office/drawing/2014/main" id="{97ABAD6C-6B36-4C32-823D-F493DDFE2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54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4" name="Rectangle 1239">
                <a:extLst>
                  <a:ext uri="{FF2B5EF4-FFF2-40B4-BE49-F238E27FC236}">
                    <a16:creationId xmlns:a16="http://schemas.microsoft.com/office/drawing/2014/main" id="{9DDEA1C1-D85F-4BA2-8CEB-79F97017B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0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5" name="Rectangle 1240">
                <a:extLst>
                  <a:ext uri="{FF2B5EF4-FFF2-40B4-BE49-F238E27FC236}">
                    <a16:creationId xmlns:a16="http://schemas.microsoft.com/office/drawing/2014/main" id="{AA9C3186-92C0-4966-BFB0-FEA1B832E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9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6" name="Rectangle 1241">
                <a:extLst>
                  <a:ext uri="{FF2B5EF4-FFF2-40B4-BE49-F238E27FC236}">
                    <a16:creationId xmlns:a16="http://schemas.microsoft.com/office/drawing/2014/main" id="{0AC8F909-5C24-4756-8253-426866357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86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7" name="Rectangle 1242">
                <a:extLst>
                  <a:ext uri="{FF2B5EF4-FFF2-40B4-BE49-F238E27FC236}">
                    <a16:creationId xmlns:a16="http://schemas.microsoft.com/office/drawing/2014/main" id="{697BD4A1-1E89-47E8-8D1E-7D7C599A7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92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8" name="Rectangle 1243">
                <a:extLst>
                  <a:ext uri="{FF2B5EF4-FFF2-40B4-BE49-F238E27FC236}">
                    <a16:creationId xmlns:a16="http://schemas.microsoft.com/office/drawing/2014/main" id="{D33793A6-437D-4FDE-AD3A-9B33CA2C5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898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59" name="Rectangle 1244">
                <a:extLst>
                  <a:ext uri="{FF2B5EF4-FFF2-40B4-BE49-F238E27FC236}">
                    <a16:creationId xmlns:a16="http://schemas.microsoft.com/office/drawing/2014/main" id="{546A1F9E-DE33-477E-93D0-5BF0D6843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04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0" name="Rectangle 1245">
                <a:extLst>
                  <a:ext uri="{FF2B5EF4-FFF2-40B4-BE49-F238E27FC236}">
                    <a16:creationId xmlns:a16="http://schemas.microsoft.com/office/drawing/2014/main" id="{80904A54-807A-4F0F-B72F-7EE796711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09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1" name="Rectangle 1246">
                <a:extLst>
                  <a:ext uri="{FF2B5EF4-FFF2-40B4-BE49-F238E27FC236}">
                    <a16:creationId xmlns:a16="http://schemas.microsoft.com/office/drawing/2014/main" id="{24D698ED-A538-4817-BA9E-65354294F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15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2" name="Rectangle 1247">
                <a:extLst>
                  <a:ext uri="{FF2B5EF4-FFF2-40B4-BE49-F238E27FC236}">
                    <a16:creationId xmlns:a16="http://schemas.microsoft.com/office/drawing/2014/main" id="{20F72490-7220-4E5F-ACA6-F5245FE1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21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3" name="Rectangle 1248">
                <a:extLst>
                  <a:ext uri="{FF2B5EF4-FFF2-40B4-BE49-F238E27FC236}">
                    <a16:creationId xmlns:a16="http://schemas.microsoft.com/office/drawing/2014/main" id="{B412095A-E904-41BC-902D-30A95634B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27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4" name="Rectangle 1249">
                <a:extLst>
                  <a:ext uri="{FF2B5EF4-FFF2-40B4-BE49-F238E27FC236}">
                    <a16:creationId xmlns:a16="http://schemas.microsoft.com/office/drawing/2014/main" id="{3E519A75-C9F0-495C-8A3D-9CCB0CD24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33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5" name="Rectangle 1250">
                <a:extLst>
                  <a:ext uri="{FF2B5EF4-FFF2-40B4-BE49-F238E27FC236}">
                    <a16:creationId xmlns:a16="http://schemas.microsoft.com/office/drawing/2014/main" id="{4D7CB6FC-424F-4EA1-A7E5-B4ED282C7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39"/>
                <a:ext cx="2366" cy="5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6" name="Rectangle 1251">
                <a:extLst>
                  <a:ext uri="{FF2B5EF4-FFF2-40B4-BE49-F238E27FC236}">
                    <a16:creationId xmlns:a16="http://schemas.microsoft.com/office/drawing/2014/main" id="{4195A078-1771-4BC9-A827-996E99BF6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44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7" name="Rectangle 1252">
                <a:extLst>
                  <a:ext uri="{FF2B5EF4-FFF2-40B4-BE49-F238E27FC236}">
                    <a16:creationId xmlns:a16="http://schemas.microsoft.com/office/drawing/2014/main" id="{22B7818E-CC20-4DF0-B738-8784BCB6E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50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8" name="Rectangle 1253">
                <a:extLst>
                  <a:ext uri="{FF2B5EF4-FFF2-40B4-BE49-F238E27FC236}">
                    <a16:creationId xmlns:a16="http://schemas.microsoft.com/office/drawing/2014/main" id="{B946C9ED-30AA-420E-B3AD-605494347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56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69" name="Rectangle 1254">
                <a:extLst>
                  <a:ext uri="{FF2B5EF4-FFF2-40B4-BE49-F238E27FC236}">
                    <a16:creationId xmlns:a16="http://schemas.microsoft.com/office/drawing/2014/main" id="{02999F16-C357-442D-AABA-C4E082654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62"/>
                <a:ext cx="2366" cy="5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0" name="Rectangle 1255">
                <a:extLst>
                  <a:ext uri="{FF2B5EF4-FFF2-40B4-BE49-F238E27FC236}">
                    <a16:creationId xmlns:a16="http://schemas.microsoft.com/office/drawing/2014/main" id="{A7D6862B-0B79-4292-8ECC-0B4BFA158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67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1" name="Rectangle 1256">
                <a:extLst>
                  <a:ext uri="{FF2B5EF4-FFF2-40B4-BE49-F238E27FC236}">
                    <a16:creationId xmlns:a16="http://schemas.microsoft.com/office/drawing/2014/main" id="{A5D47972-AD30-43FF-8BB0-16525C007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73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2" name="Rectangle 1257">
                <a:extLst>
                  <a:ext uri="{FF2B5EF4-FFF2-40B4-BE49-F238E27FC236}">
                    <a16:creationId xmlns:a16="http://schemas.microsoft.com/office/drawing/2014/main" id="{C5A445A7-BB3A-462C-8EFA-B68820842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79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3" name="Rectangle 1258">
                <a:extLst>
                  <a:ext uri="{FF2B5EF4-FFF2-40B4-BE49-F238E27FC236}">
                    <a16:creationId xmlns:a16="http://schemas.microsoft.com/office/drawing/2014/main" id="{4934EAE5-3159-40DD-9F57-6F145F3A1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85"/>
                <a:ext cx="2366" cy="5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4" name="Rectangle 1259">
                <a:extLst>
                  <a:ext uri="{FF2B5EF4-FFF2-40B4-BE49-F238E27FC236}">
                    <a16:creationId xmlns:a16="http://schemas.microsoft.com/office/drawing/2014/main" id="{85EE4278-0215-40A3-B633-055711190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90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5" name="Rectangle 1260">
                <a:extLst>
                  <a:ext uri="{FF2B5EF4-FFF2-40B4-BE49-F238E27FC236}">
                    <a16:creationId xmlns:a16="http://schemas.microsoft.com/office/drawing/2014/main" id="{857C344E-E8BF-48FA-9EF9-F03C6E5C89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2996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6" name="Rectangle 1261">
                <a:extLst>
                  <a:ext uri="{FF2B5EF4-FFF2-40B4-BE49-F238E27FC236}">
                    <a16:creationId xmlns:a16="http://schemas.microsoft.com/office/drawing/2014/main" id="{187A2C06-4193-4E3F-BC50-A2A7B285E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02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7" name="Rectangle 1262">
                <a:extLst>
                  <a:ext uri="{FF2B5EF4-FFF2-40B4-BE49-F238E27FC236}">
                    <a16:creationId xmlns:a16="http://schemas.microsoft.com/office/drawing/2014/main" id="{BE448538-457B-423E-9950-1E90C58A74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08"/>
                <a:ext cx="2366" cy="5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8" name="Rectangle 1263">
                <a:extLst>
                  <a:ext uri="{FF2B5EF4-FFF2-40B4-BE49-F238E27FC236}">
                    <a16:creationId xmlns:a16="http://schemas.microsoft.com/office/drawing/2014/main" id="{0BCF2EF6-BD00-41E1-952A-4ED7A6D856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13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79" name="Rectangle 1264">
                <a:extLst>
                  <a:ext uri="{FF2B5EF4-FFF2-40B4-BE49-F238E27FC236}">
                    <a16:creationId xmlns:a16="http://schemas.microsoft.com/office/drawing/2014/main" id="{3C024EDF-CF9C-4D2E-81CB-FC3FF60D8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19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0" name="Rectangle 1265">
                <a:extLst>
                  <a:ext uri="{FF2B5EF4-FFF2-40B4-BE49-F238E27FC236}">
                    <a16:creationId xmlns:a16="http://schemas.microsoft.com/office/drawing/2014/main" id="{CC06382F-98D5-4995-BE69-DA13CCD5EE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25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1" name="Rectangle 1266">
                <a:extLst>
                  <a:ext uri="{FF2B5EF4-FFF2-40B4-BE49-F238E27FC236}">
                    <a16:creationId xmlns:a16="http://schemas.microsoft.com/office/drawing/2014/main" id="{BB1B9C83-1F01-4498-A9FA-647FFFCA1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31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2" name="Rectangle 1267">
                <a:extLst>
                  <a:ext uri="{FF2B5EF4-FFF2-40B4-BE49-F238E27FC236}">
                    <a16:creationId xmlns:a16="http://schemas.microsoft.com/office/drawing/2014/main" id="{48F8C4C5-5C18-4539-A663-F0F1290BE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37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3" name="Rectangle 1268">
                <a:extLst>
                  <a:ext uri="{FF2B5EF4-FFF2-40B4-BE49-F238E27FC236}">
                    <a16:creationId xmlns:a16="http://schemas.microsoft.com/office/drawing/2014/main" id="{48A01C71-1A07-4F88-BE80-A67D6DC7B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43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4" name="Rectangle 1269">
                <a:extLst>
                  <a:ext uri="{FF2B5EF4-FFF2-40B4-BE49-F238E27FC236}">
                    <a16:creationId xmlns:a16="http://schemas.microsoft.com/office/drawing/2014/main" id="{931BD5CC-AC8A-4ADB-A17A-207E5FB02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48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5" name="Rectangle 1270">
                <a:extLst>
                  <a:ext uri="{FF2B5EF4-FFF2-40B4-BE49-F238E27FC236}">
                    <a16:creationId xmlns:a16="http://schemas.microsoft.com/office/drawing/2014/main" id="{EE46676C-75F0-427C-B171-D76CE74B8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54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6" name="Rectangle 1271">
                <a:extLst>
                  <a:ext uri="{FF2B5EF4-FFF2-40B4-BE49-F238E27FC236}">
                    <a16:creationId xmlns:a16="http://schemas.microsoft.com/office/drawing/2014/main" id="{7958F7F1-E23B-4B67-BF2C-A0DE597A4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0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7" name="Rectangle 1272">
                <a:extLst>
                  <a:ext uri="{FF2B5EF4-FFF2-40B4-BE49-F238E27FC236}">
                    <a16:creationId xmlns:a16="http://schemas.microsoft.com/office/drawing/2014/main" id="{A69CDDDE-0098-4248-A2F4-F33328CB0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0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8" name="Rectangle 1273">
                <a:extLst>
                  <a:ext uri="{FF2B5EF4-FFF2-40B4-BE49-F238E27FC236}">
                    <a16:creationId xmlns:a16="http://schemas.microsoft.com/office/drawing/2014/main" id="{83D54352-ADCF-4BF4-AE0D-A35AABCAF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6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89" name="Rectangle 1274">
                <a:extLst>
                  <a:ext uri="{FF2B5EF4-FFF2-40B4-BE49-F238E27FC236}">
                    <a16:creationId xmlns:a16="http://schemas.microsoft.com/office/drawing/2014/main" id="{9CE7C5EC-A83D-4655-B22A-D05F9B8DA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72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0" name="Rectangle 1275">
                <a:extLst>
                  <a:ext uri="{FF2B5EF4-FFF2-40B4-BE49-F238E27FC236}">
                    <a16:creationId xmlns:a16="http://schemas.microsoft.com/office/drawing/2014/main" id="{98968E2F-7DDC-4C54-B34C-48249D50F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78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1" name="Rectangle 1276">
                <a:extLst>
                  <a:ext uri="{FF2B5EF4-FFF2-40B4-BE49-F238E27FC236}">
                    <a16:creationId xmlns:a16="http://schemas.microsoft.com/office/drawing/2014/main" id="{B289A6E4-4D28-4233-A716-9A0B06D57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83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2" name="Rectangle 1277">
                <a:extLst>
                  <a:ext uri="{FF2B5EF4-FFF2-40B4-BE49-F238E27FC236}">
                    <a16:creationId xmlns:a16="http://schemas.microsoft.com/office/drawing/2014/main" id="{8ABB7FE8-EECB-4438-9ED9-68CEABD5D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89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3" name="Rectangle 1278">
                <a:extLst>
                  <a:ext uri="{FF2B5EF4-FFF2-40B4-BE49-F238E27FC236}">
                    <a16:creationId xmlns:a16="http://schemas.microsoft.com/office/drawing/2014/main" id="{A56C62F9-C2B9-40F4-BE7F-4EC737BB2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95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4" name="Rectangle 1279">
                <a:extLst>
                  <a:ext uri="{FF2B5EF4-FFF2-40B4-BE49-F238E27FC236}">
                    <a16:creationId xmlns:a16="http://schemas.microsoft.com/office/drawing/2014/main" id="{3A1BA084-4235-4CB2-AF4F-27EEE7DF7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01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5" name="Rectangle 1280">
                <a:extLst>
                  <a:ext uri="{FF2B5EF4-FFF2-40B4-BE49-F238E27FC236}">
                    <a16:creationId xmlns:a16="http://schemas.microsoft.com/office/drawing/2014/main" id="{5AE4487A-3DA7-46FB-86CE-8F7363EEF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07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6" name="Rectangle 1281">
                <a:extLst>
                  <a:ext uri="{FF2B5EF4-FFF2-40B4-BE49-F238E27FC236}">
                    <a16:creationId xmlns:a16="http://schemas.microsoft.com/office/drawing/2014/main" id="{0EF69562-AA0F-4C3F-B8C2-56CD39353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12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7" name="Rectangle 1282">
                <a:extLst>
                  <a:ext uri="{FF2B5EF4-FFF2-40B4-BE49-F238E27FC236}">
                    <a16:creationId xmlns:a16="http://schemas.microsoft.com/office/drawing/2014/main" id="{C8D3BE52-52AD-42E2-9E5F-B53839235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18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8" name="Rectangle 1283">
                <a:extLst>
                  <a:ext uri="{FF2B5EF4-FFF2-40B4-BE49-F238E27FC236}">
                    <a16:creationId xmlns:a16="http://schemas.microsoft.com/office/drawing/2014/main" id="{A31BE6C9-A387-4CEE-B99F-0CB8FF493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24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99" name="Rectangle 1284">
                <a:extLst>
                  <a:ext uri="{FF2B5EF4-FFF2-40B4-BE49-F238E27FC236}">
                    <a16:creationId xmlns:a16="http://schemas.microsoft.com/office/drawing/2014/main" id="{C20968E6-F247-4CC0-A72B-5B60C7AC47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30"/>
                <a:ext cx="2872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0" name="Rectangle 1285">
                <a:extLst>
                  <a:ext uri="{FF2B5EF4-FFF2-40B4-BE49-F238E27FC236}">
                    <a16:creationId xmlns:a16="http://schemas.microsoft.com/office/drawing/2014/main" id="{3E5E24D7-040C-48A3-AF67-58C37BCB7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35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1" name="Rectangle 1286">
                <a:extLst>
                  <a:ext uri="{FF2B5EF4-FFF2-40B4-BE49-F238E27FC236}">
                    <a16:creationId xmlns:a16="http://schemas.microsoft.com/office/drawing/2014/main" id="{19C0EE82-136A-43CD-A20C-4D1A1C294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41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2" name="Rectangle 1287">
                <a:extLst>
                  <a:ext uri="{FF2B5EF4-FFF2-40B4-BE49-F238E27FC236}">
                    <a16:creationId xmlns:a16="http://schemas.microsoft.com/office/drawing/2014/main" id="{768F6909-365E-49F8-A905-2767D1E70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47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3" name="Rectangle 1288">
                <a:extLst>
                  <a:ext uri="{FF2B5EF4-FFF2-40B4-BE49-F238E27FC236}">
                    <a16:creationId xmlns:a16="http://schemas.microsoft.com/office/drawing/2014/main" id="{9F9667A1-3765-48AA-B59D-6D56EC75C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53"/>
                <a:ext cx="2872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4" name="Rectangle 1289">
                <a:extLst>
                  <a:ext uri="{FF2B5EF4-FFF2-40B4-BE49-F238E27FC236}">
                    <a16:creationId xmlns:a16="http://schemas.microsoft.com/office/drawing/2014/main" id="{BD02C67C-ACDB-48F7-A3A0-FCE245077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58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5" name="Rectangle 1290">
                <a:extLst>
                  <a:ext uri="{FF2B5EF4-FFF2-40B4-BE49-F238E27FC236}">
                    <a16:creationId xmlns:a16="http://schemas.microsoft.com/office/drawing/2014/main" id="{6F906E48-5889-4E16-9198-B2C632424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64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6" name="Rectangle 1291">
                <a:extLst>
                  <a:ext uri="{FF2B5EF4-FFF2-40B4-BE49-F238E27FC236}">
                    <a16:creationId xmlns:a16="http://schemas.microsoft.com/office/drawing/2014/main" id="{5CC3F6E8-44E8-4A8B-94A6-A80051421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70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7" name="Rectangle 1292">
                <a:extLst>
                  <a:ext uri="{FF2B5EF4-FFF2-40B4-BE49-F238E27FC236}">
                    <a16:creationId xmlns:a16="http://schemas.microsoft.com/office/drawing/2014/main" id="{6C32239E-BBFF-4B8A-85C9-C078612BF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76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8" name="Rectangle 1293">
                <a:extLst>
                  <a:ext uri="{FF2B5EF4-FFF2-40B4-BE49-F238E27FC236}">
                    <a16:creationId xmlns:a16="http://schemas.microsoft.com/office/drawing/2014/main" id="{FE65A1DC-1656-4855-AD29-1AF362D9D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81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09" name="Rectangle 1294">
                <a:extLst>
                  <a:ext uri="{FF2B5EF4-FFF2-40B4-BE49-F238E27FC236}">
                    <a16:creationId xmlns:a16="http://schemas.microsoft.com/office/drawing/2014/main" id="{C9DB2B74-0E74-4589-A035-0CA1586AA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87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0" name="Rectangle 1295">
                <a:extLst>
                  <a:ext uri="{FF2B5EF4-FFF2-40B4-BE49-F238E27FC236}">
                    <a16:creationId xmlns:a16="http://schemas.microsoft.com/office/drawing/2014/main" id="{EDF0FD96-F521-4B00-A728-54CDCE9D8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93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1" name="Rectangle 1296">
                <a:extLst>
                  <a:ext uri="{FF2B5EF4-FFF2-40B4-BE49-F238E27FC236}">
                    <a16:creationId xmlns:a16="http://schemas.microsoft.com/office/drawing/2014/main" id="{C27F2794-0A84-4329-955C-09D0AD5F7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99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2" name="Rectangle 1297">
                <a:extLst>
                  <a:ext uri="{FF2B5EF4-FFF2-40B4-BE49-F238E27FC236}">
                    <a16:creationId xmlns:a16="http://schemas.microsoft.com/office/drawing/2014/main" id="{528731D2-F755-4F90-AC77-7C04052AC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05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3" name="Rectangle 1298">
                <a:extLst>
                  <a:ext uri="{FF2B5EF4-FFF2-40B4-BE49-F238E27FC236}">
                    <a16:creationId xmlns:a16="http://schemas.microsoft.com/office/drawing/2014/main" id="{8A50CC1E-7924-4F8D-B3F1-E83EBF1D51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10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4" name="Rectangle 1299">
                <a:extLst>
                  <a:ext uri="{FF2B5EF4-FFF2-40B4-BE49-F238E27FC236}">
                    <a16:creationId xmlns:a16="http://schemas.microsoft.com/office/drawing/2014/main" id="{A20360AF-B2C8-4D02-B428-B3235E2EA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16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5" name="Rectangle 1300">
                <a:extLst>
                  <a:ext uri="{FF2B5EF4-FFF2-40B4-BE49-F238E27FC236}">
                    <a16:creationId xmlns:a16="http://schemas.microsoft.com/office/drawing/2014/main" id="{AE77DC33-BC08-448A-8A84-64DBD0056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22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6" name="Rectangle 1301">
                <a:extLst>
                  <a:ext uri="{FF2B5EF4-FFF2-40B4-BE49-F238E27FC236}">
                    <a16:creationId xmlns:a16="http://schemas.microsoft.com/office/drawing/2014/main" id="{5344B8CF-6A6C-420E-A909-46208F027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28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7" name="Rectangle 1302">
                <a:extLst>
                  <a:ext uri="{FF2B5EF4-FFF2-40B4-BE49-F238E27FC236}">
                    <a16:creationId xmlns:a16="http://schemas.microsoft.com/office/drawing/2014/main" id="{758B49F6-F73C-41EC-A735-D67102C7C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33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8" name="Rectangle 1303">
                <a:extLst>
                  <a:ext uri="{FF2B5EF4-FFF2-40B4-BE49-F238E27FC236}">
                    <a16:creationId xmlns:a16="http://schemas.microsoft.com/office/drawing/2014/main" id="{9D38724E-952D-4378-996B-1691068D3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3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19" name="Rectangle 1304">
                <a:extLst>
                  <a:ext uri="{FF2B5EF4-FFF2-40B4-BE49-F238E27FC236}">
                    <a16:creationId xmlns:a16="http://schemas.microsoft.com/office/drawing/2014/main" id="{14B2F54B-B729-4A84-9454-0EA2029A6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0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0" name="Rectangle 1305">
                <a:extLst>
                  <a:ext uri="{FF2B5EF4-FFF2-40B4-BE49-F238E27FC236}">
                    <a16:creationId xmlns:a16="http://schemas.microsoft.com/office/drawing/2014/main" id="{9A49AC16-2BD8-426C-872D-1A2892B90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66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1" name="Rectangle 1306">
                <a:extLst>
                  <a:ext uri="{FF2B5EF4-FFF2-40B4-BE49-F238E27FC236}">
                    <a16:creationId xmlns:a16="http://schemas.microsoft.com/office/drawing/2014/main" id="{DB483417-E244-42B4-B470-B5CAA888C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72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2" name="Rectangle 1307">
                <a:extLst>
                  <a:ext uri="{FF2B5EF4-FFF2-40B4-BE49-F238E27FC236}">
                    <a16:creationId xmlns:a16="http://schemas.microsoft.com/office/drawing/2014/main" id="{B56036B9-9DDB-4B3B-B66E-03B2EDDD4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78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3" name="Rectangle 1308">
                <a:extLst>
                  <a:ext uri="{FF2B5EF4-FFF2-40B4-BE49-F238E27FC236}">
                    <a16:creationId xmlns:a16="http://schemas.microsoft.com/office/drawing/2014/main" id="{554D171B-2B42-41CC-9852-190A92E52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83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4" name="Rectangle 1309">
                <a:extLst>
                  <a:ext uri="{FF2B5EF4-FFF2-40B4-BE49-F238E27FC236}">
                    <a16:creationId xmlns:a16="http://schemas.microsoft.com/office/drawing/2014/main" id="{77E5D72A-A5AB-4AFE-B9B3-F6B71A98E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89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5" name="Rectangle 1310">
                <a:extLst>
                  <a:ext uri="{FF2B5EF4-FFF2-40B4-BE49-F238E27FC236}">
                    <a16:creationId xmlns:a16="http://schemas.microsoft.com/office/drawing/2014/main" id="{342E7D2C-38D6-4886-A79F-06F10AC279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095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6" name="Rectangle 1311">
                <a:extLst>
                  <a:ext uri="{FF2B5EF4-FFF2-40B4-BE49-F238E27FC236}">
                    <a16:creationId xmlns:a16="http://schemas.microsoft.com/office/drawing/2014/main" id="{57867BA6-EDD1-4C72-9896-F2B811F5A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01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7" name="Rectangle 1312">
                <a:extLst>
                  <a:ext uri="{FF2B5EF4-FFF2-40B4-BE49-F238E27FC236}">
                    <a16:creationId xmlns:a16="http://schemas.microsoft.com/office/drawing/2014/main" id="{F03AE0C6-B113-4E53-A2A1-D3D5405A6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07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8" name="Rectangle 1313">
                <a:extLst>
                  <a:ext uri="{FF2B5EF4-FFF2-40B4-BE49-F238E27FC236}">
                    <a16:creationId xmlns:a16="http://schemas.microsoft.com/office/drawing/2014/main" id="{710769AF-1A9B-42D1-B0AB-BF75AE24C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12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29" name="Rectangle 1314">
                <a:extLst>
                  <a:ext uri="{FF2B5EF4-FFF2-40B4-BE49-F238E27FC236}">
                    <a16:creationId xmlns:a16="http://schemas.microsoft.com/office/drawing/2014/main" id="{F85E5D5C-0919-48F9-BD43-0B42A8EBF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18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0" name="Rectangle 1315">
                <a:extLst>
                  <a:ext uri="{FF2B5EF4-FFF2-40B4-BE49-F238E27FC236}">
                    <a16:creationId xmlns:a16="http://schemas.microsoft.com/office/drawing/2014/main" id="{481CA715-F3D2-4601-8721-0ACAFB1DE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24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1" name="Rectangle 1316">
                <a:extLst>
                  <a:ext uri="{FF2B5EF4-FFF2-40B4-BE49-F238E27FC236}">
                    <a16:creationId xmlns:a16="http://schemas.microsoft.com/office/drawing/2014/main" id="{D2EDC672-1F58-44E8-83A5-2FA9F5E63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30"/>
                <a:ext cx="2872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2" name="Rectangle 1317">
                <a:extLst>
                  <a:ext uri="{FF2B5EF4-FFF2-40B4-BE49-F238E27FC236}">
                    <a16:creationId xmlns:a16="http://schemas.microsoft.com/office/drawing/2014/main" id="{D39AEEEF-95D7-4D89-9E5B-709CCB870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35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3" name="Rectangle 1318">
                <a:extLst>
                  <a:ext uri="{FF2B5EF4-FFF2-40B4-BE49-F238E27FC236}">
                    <a16:creationId xmlns:a16="http://schemas.microsoft.com/office/drawing/2014/main" id="{D1C8F32C-A046-48E8-97CC-586E70653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41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4" name="Rectangle 1319">
                <a:extLst>
                  <a:ext uri="{FF2B5EF4-FFF2-40B4-BE49-F238E27FC236}">
                    <a16:creationId xmlns:a16="http://schemas.microsoft.com/office/drawing/2014/main" id="{D81D2D46-2CCC-46DB-9EF3-79D2834A0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47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5" name="Rectangle 1320">
                <a:extLst>
                  <a:ext uri="{FF2B5EF4-FFF2-40B4-BE49-F238E27FC236}">
                    <a16:creationId xmlns:a16="http://schemas.microsoft.com/office/drawing/2014/main" id="{EA481090-9CD6-4743-9AA8-251CD89E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53"/>
                <a:ext cx="2872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6" name="Rectangle 1321">
                <a:extLst>
                  <a:ext uri="{FF2B5EF4-FFF2-40B4-BE49-F238E27FC236}">
                    <a16:creationId xmlns:a16="http://schemas.microsoft.com/office/drawing/2014/main" id="{99A8181C-C351-4BF7-916C-3B44B8BD1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58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7" name="Rectangle 1322">
                <a:extLst>
                  <a:ext uri="{FF2B5EF4-FFF2-40B4-BE49-F238E27FC236}">
                    <a16:creationId xmlns:a16="http://schemas.microsoft.com/office/drawing/2014/main" id="{A62AB8A7-C449-4064-9205-3CDD00A7A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64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8" name="Rectangle 1323">
                <a:extLst>
                  <a:ext uri="{FF2B5EF4-FFF2-40B4-BE49-F238E27FC236}">
                    <a16:creationId xmlns:a16="http://schemas.microsoft.com/office/drawing/2014/main" id="{47A0053B-6438-484B-8508-5ABE5C1B3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70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39" name="Rectangle 1324">
                <a:extLst>
                  <a:ext uri="{FF2B5EF4-FFF2-40B4-BE49-F238E27FC236}">
                    <a16:creationId xmlns:a16="http://schemas.microsoft.com/office/drawing/2014/main" id="{C9CD4D19-ABE0-4571-A4F7-C8A2B882E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76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0" name="Rectangle 1325">
                <a:extLst>
                  <a:ext uri="{FF2B5EF4-FFF2-40B4-BE49-F238E27FC236}">
                    <a16:creationId xmlns:a16="http://schemas.microsoft.com/office/drawing/2014/main" id="{29C22024-55F8-4E0C-809A-12A4E095C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81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1" name="Rectangle 1326">
                <a:extLst>
                  <a:ext uri="{FF2B5EF4-FFF2-40B4-BE49-F238E27FC236}">
                    <a16:creationId xmlns:a16="http://schemas.microsoft.com/office/drawing/2014/main" id="{92567024-5A81-464A-B1E9-B6C7CABE1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87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2" name="Rectangle 1327">
                <a:extLst>
                  <a:ext uri="{FF2B5EF4-FFF2-40B4-BE49-F238E27FC236}">
                    <a16:creationId xmlns:a16="http://schemas.microsoft.com/office/drawing/2014/main" id="{26860898-6C2B-40B4-AD40-0F79AE193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93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3" name="Rectangle 1328">
                <a:extLst>
                  <a:ext uri="{FF2B5EF4-FFF2-40B4-BE49-F238E27FC236}">
                    <a16:creationId xmlns:a16="http://schemas.microsoft.com/office/drawing/2014/main" id="{028B4537-2E97-4E2C-AFBA-54D9CC71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199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4" name="Rectangle 1329">
                <a:extLst>
                  <a:ext uri="{FF2B5EF4-FFF2-40B4-BE49-F238E27FC236}">
                    <a16:creationId xmlns:a16="http://schemas.microsoft.com/office/drawing/2014/main" id="{D22FE7C5-7192-4270-A14C-54335AA7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05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5" name="Rectangle 1330">
                <a:extLst>
                  <a:ext uri="{FF2B5EF4-FFF2-40B4-BE49-F238E27FC236}">
                    <a16:creationId xmlns:a16="http://schemas.microsoft.com/office/drawing/2014/main" id="{F73462F4-698B-4CF2-B5D1-E4A48BC53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10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6" name="Rectangle 1331">
                <a:extLst>
                  <a:ext uri="{FF2B5EF4-FFF2-40B4-BE49-F238E27FC236}">
                    <a16:creationId xmlns:a16="http://schemas.microsoft.com/office/drawing/2014/main" id="{BCBCD54D-8215-4926-967D-CCE083554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16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7" name="Rectangle 1332">
                <a:extLst>
                  <a:ext uri="{FF2B5EF4-FFF2-40B4-BE49-F238E27FC236}">
                    <a16:creationId xmlns:a16="http://schemas.microsoft.com/office/drawing/2014/main" id="{2F30CFFB-D4E9-48DB-BA04-F6BB4BD08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22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8" name="Rectangle 1333">
                <a:extLst>
                  <a:ext uri="{FF2B5EF4-FFF2-40B4-BE49-F238E27FC236}">
                    <a16:creationId xmlns:a16="http://schemas.microsoft.com/office/drawing/2014/main" id="{148E65E1-4F64-46BB-B916-5833BC3F7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28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49" name="Rectangle 1334">
                <a:extLst>
                  <a:ext uri="{FF2B5EF4-FFF2-40B4-BE49-F238E27FC236}">
                    <a16:creationId xmlns:a16="http://schemas.microsoft.com/office/drawing/2014/main" id="{0489D73B-9F54-4808-834B-03C217F26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33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0" name="Rectangle 1335">
                <a:extLst>
                  <a:ext uri="{FF2B5EF4-FFF2-40B4-BE49-F238E27FC236}">
                    <a16:creationId xmlns:a16="http://schemas.microsoft.com/office/drawing/2014/main" id="{E5AE5C8D-A52B-493B-A300-9B7CDDADC2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0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1" name="Rectangle 1336">
                <a:extLst>
                  <a:ext uri="{FF2B5EF4-FFF2-40B4-BE49-F238E27FC236}">
                    <a16:creationId xmlns:a16="http://schemas.microsoft.com/office/drawing/2014/main" id="{015EC4AB-8904-469C-8F1E-122A716FA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6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2" name="Rectangle 1337">
                <a:extLst>
                  <a:ext uri="{FF2B5EF4-FFF2-40B4-BE49-F238E27FC236}">
                    <a16:creationId xmlns:a16="http://schemas.microsoft.com/office/drawing/2014/main" id="{DB4512F6-6499-4056-B44D-A8F5F4669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72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3" name="Rectangle 1338">
                <a:extLst>
                  <a:ext uri="{FF2B5EF4-FFF2-40B4-BE49-F238E27FC236}">
                    <a16:creationId xmlns:a16="http://schemas.microsoft.com/office/drawing/2014/main" id="{A1F386BC-F8E2-46BF-8068-DA8DF2E91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78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4" name="Rectangle 1339">
                <a:extLst>
                  <a:ext uri="{FF2B5EF4-FFF2-40B4-BE49-F238E27FC236}">
                    <a16:creationId xmlns:a16="http://schemas.microsoft.com/office/drawing/2014/main" id="{B3B4B5FF-C2FC-48DA-9694-E6584F6C3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83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5" name="Rectangle 1340">
                <a:extLst>
                  <a:ext uri="{FF2B5EF4-FFF2-40B4-BE49-F238E27FC236}">
                    <a16:creationId xmlns:a16="http://schemas.microsoft.com/office/drawing/2014/main" id="{88238EED-F8DB-4696-83F9-8BE2CEC82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89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6" name="Rectangle 1341">
                <a:extLst>
                  <a:ext uri="{FF2B5EF4-FFF2-40B4-BE49-F238E27FC236}">
                    <a16:creationId xmlns:a16="http://schemas.microsoft.com/office/drawing/2014/main" id="{1B6EA8A2-41A0-47C2-98B1-304A52336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95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7" name="Rectangle 1342">
                <a:extLst>
                  <a:ext uri="{FF2B5EF4-FFF2-40B4-BE49-F238E27FC236}">
                    <a16:creationId xmlns:a16="http://schemas.microsoft.com/office/drawing/2014/main" id="{710FEEC1-EA42-4045-8706-A1C6B81A5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01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8" name="Rectangle 1343">
                <a:extLst>
                  <a:ext uri="{FF2B5EF4-FFF2-40B4-BE49-F238E27FC236}">
                    <a16:creationId xmlns:a16="http://schemas.microsoft.com/office/drawing/2014/main" id="{89FA2666-CEF4-484F-BBDF-BC5634DFD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07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59" name="Rectangle 1344">
                <a:extLst>
                  <a:ext uri="{FF2B5EF4-FFF2-40B4-BE49-F238E27FC236}">
                    <a16:creationId xmlns:a16="http://schemas.microsoft.com/office/drawing/2014/main" id="{2C19565F-AA81-4F76-A49E-98AF4CDE7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12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0" name="Rectangle 1345">
                <a:extLst>
                  <a:ext uri="{FF2B5EF4-FFF2-40B4-BE49-F238E27FC236}">
                    <a16:creationId xmlns:a16="http://schemas.microsoft.com/office/drawing/2014/main" id="{F0E2369D-177F-4578-A265-3A75825AA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18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1" name="Rectangle 1346">
                <a:extLst>
                  <a:ext uri="{FF2B5EF4-FFF2-40B4-BE49-F238E27FC236}">
                    <a16:creationId xmlns:a16="http://schemas.microsoft.com/office/drawing/2014/main" id="{E50720AE-39DE-4084-ADBF-5FB0791B6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24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2" name="Rectangle 1347">
                <a:extLst>
                  <a:ext uri="{FF2B5EF4-FFF2-40B4-BE49-F238E27FC236}">
                    <a16:creationId xmlns:a16="http://schemas.microsoft.com/office/drawing/2014/main" id="{8C480BF0-7C1C-4A5F-8632-83E318ECD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30"/>
                <a:ext cx="2366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3" name="Rectangle 1348">
                <a:extLst>
                  <a:ext uri="{FF2B5EF4-FFF2-40B4-BE49-F238E27FC236}">
                    <a16:creationId xmlns:a16="http://schemas.microsoft.com/office/drawing/2014/main" id="{14C15D44-349B-415E-911D-05F9CB2ED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35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4" name="Rectangle 1349">
                <a:extLst>
                  <a:ext uri="{FF2B5EF4-FFF2-40B4-BE49-F238E27FC236}">
                    <a16:creationId xmlns:a16="http://schemas.microsoft.com/office/drawing/2014/main" id="{A90EDFA6-F995-4B04-BD9D-3D789CE3C6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41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5" name="Rectangle 1350">
                <a:extLst>
                  <a:ext uri="{FF2B5EF4-FFF2-40B4-BE49-F238E27FC236}">
                    <a16:creationId xmlns:a16="http://schemas.microsoft.com/office/drawing/2014/main" id="{F852AB55-DED5-49EC-A6AF-17A716A456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47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6" name="Rectangle 1351">
                <a:extLst>
                  <a:ext uri="{FF2B5EF4-FFF2-40B4-BE49-F238E27FC236}">
                    <a16:creationId xmlns:a16="http://schemas.microsoft.com/office/drawing/2014/main" id="{49D4BDB5-6A71-403D-9CB4-8CAF6FD57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53"/>
                <a:ext cx="2366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7" name="Rectangle 1352">
                <a:extLst>
                  <a:ext uri="{FF2B5EF4-FFF2-40B4-BE49-F238E27FC236}">
                    <a16:creationId xmlns:a16="http://schemas.microsoft.com/office/drawing/2014/main" id="{FC79F903-514F-49A8-8739-FAFE99CA4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58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8" name="Rectangle 1353">
                <a:extLst>
                  <a:ext uri="{FF2B5EF4-FFF2-40B4-BE49-F238E27FC236}">
                    <a16:creationId xmlns:a16="http://schemas.microsoft.com/office/drawing/2014/main" id="{9AC834B8-01A3-4050-A64A-2BDA3853C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64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69" name="Rectangle 1354">
                <a:extLst>
                  <a:ext uri="{FF2B5EF4-FFF2-40B4-BE49-F238E27FC236}">
                    <a16:creationId xmlns:a16="http://schemas.microsoft.com/office/drawing/2014/main" id="{09092414-29AC-44CB-B7FC-49EC44A4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70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0" name="Rectangle 1355">
                <a:extLst>
                  <a:ext uri="{FF2B5EF4-FFF2-40B4-BE49-F238E27FC236}">
                    <a16:creationId xmlns:a16="http://schemas.microsoft.com/office/drawing/2014/main" id="{C60198CF-F9E1-42D2-9631-67669D7F6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76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1" name="Rectangle 1356">
                <a:extLst>
                  <a:ext uri="{FF2B5EF4-FFF2-40B4-BE49-F238E27FC236}">
                    <a16:creationId xmlns:a16="http://schemas.microsoft.com/office/drawing/2014/main" id="{FD96D823-EC47-468D-8C65-0D3DD8946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81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2" name="Rectangle 1357">
                <a:extLst>
                  <a:ext uri="{FF2B5EF4-FFF2-40B4-BE49-F238E27FC236}">
                    <a16:creationId xmlns:a16="http://schemas.microsoft.com/office/drawing/2014/main" id="{0ED3150A-E4F0-4B86-AE82-FD821850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87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3" name="Rectangle 1358">
                <a:extLst>
                  <a:ext uri="{FF2B5EF4-FFF2-40B4-BE49-F238E27FC236}">
                    <a16:creationId xmlns:a16="http://schemas.microsoft.com/office/drawing/2014/main" id="{5824A9B8-8930-47A8-8485-9CF7CC60C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93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4" name="Rectangle 1359">
                <a:extLst>
                  <a:ext uri="{FF2B5EF4-FFF2-40B4-BE49-F238E27FC236}">
                    <a16:creationId xmlns:a16="http://schemas.microsoft.com/office/drawing/2014/main" id="{D69567B0-A400-4BC7-9ECC-BA00780B3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99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5" name="Rectangle 1360">
                <a:extLst>
                  <a:ext uri="{FF2B5EF4-FFF2-40B4-BE49-F238E27FC236}">
                    <a16:creationId xmlns:a16="http://schemas.microsoft.com/office/drawing/2014/main" id="{8694E636-A19F-4BA1-9E6C-C92E47326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05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6" name="Rectangle 1361">
                <a:extLst>
                  <a:ext uri="{FF2B5EF4-FFF2-40B4-BE49-F238E27FC236}">
                    <a16:creationId xmlns:a16="http://schemas.microsoft.com/office/drawing/2014/main" id="{01E60819-0C41-4A39-A56B-6281C296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10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7" name="Rectangle 1362">
                <a:extLst>
                  <a:ext uri="{FF2B5EF4-FFF2-40B4-BE49-F238E27FC236}">
                    <a16:creationId xmlns:a16="http://schemas.microsoft.com/office/drawing/2014/main" id="{455918BF-20EB-47A2-95D2-903160467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16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8" name="Rectangle 1363">
                <a:extLst>
                  <a:ext uri="{FF2B5EF4-FFF2-40B4-BE49-F238E27FC236}">
                    <a16:creationId xmlns:a16="http://schemas.microsoft.com/office/drawing/2014/main" id="{6C8C485A-F7DA-442A-A878-6C26B2480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22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79" name="Rectangle 1364">
                <a:extLst>
                  <a:ext uri="{FF2B5EF4-FFF2-40B4-BE49-F238E27FC236}">
                    <a16:creationId xmlns:a16="http://schemas.microsoft.com/office/drawing/2014/main" id="{F620A48B-8984-4121-AC29-2BA78FCEC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28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0" name="Rectangle 1365">
                <a:extLst>
                  <a:ext uri="{FF2B5EF4-FFF2-40B4-BE49-F238E27FC236}">
                    <a16:creationId xmlns:a16="http://schemas.microsoft.com/office/drawing/2014/main" id="{C2A3942C-3A54-4CE9-BB22-642569501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33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1" name="Rectangle 1366">
                <a:extLst>
                  <a:ext uri="{FF2B5EF4-FFF2-40B4-BE49-F238E27FC236}">
                    <a16:creationId xmlns:a16="http://schemas.microsoft.com/office/drawing/2014/main" id="{C470FB18-CB96-4FB1-840D-AD77FB1227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3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2" name="Rectangle 1367">
                <a:extLst>
                  <a:ext uri="{FF2B5EF4-FFF2-40B4-BE49-F238E27FC236}">
                    <a16:creationId xmlns:a16="http://schemas.microsoft.com/office/drawing/2014/main" id="{AF5EC7D0-BE5D-4752-BC52-FFA2A7A242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0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3" name="Rectangle 1368">
                <a:extLst>
                  <a:ext uri="{FF2B5EF4-FFF2-40B4-BE49-F238E27FC236}">
                    <a16:creationId xmlns:a16="http://schemas.microsoft.com/office/drawing/2014/main" id="{0CE8A247-1A07-496C-9227-1012D6CAF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66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4" name="Rectangle 1369">
                <a:extLst>
                  <a:ext uri="{FF2B5EF4-FFF2-40B4-BE49-F238E27FC236}">
                    <a16:creationId xmlns:a16="http://schemas.microsoft.com/office/drawing/2014/main" id="{55F1263B-B4D0-484F-B7D0-2EA59490C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72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5" name="Rectangle 1370">
                <a:extLst>
                  <a:ext uri="{FF2B5EF4-FFF2-40B4-BE49-F238E27FC236}">
                    <a16:creationId xmlns:a16="http://schemas.microsoft.com/office/drawing/2014/main" id="{0C688BEC-D1A8-49E4-ADCA-5CEA54FA7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78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6" name="Rectangle 1371">
                <a:extLst>
                  <a:ext uri="{FF2B5EF4-FFF2-40B4-BE49-F238E27FC236}">
                    <a16:creationId xmlns:a16="http://schemas.microsoft.com/office/drawing/2014/main" id="{5F0533F5-B5EF-4943-8B92-A69FB8796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83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7" name="Rectangle 1372">
                <a:extLst>
                  <a:ext uri="{FF2B5EF4-FFF2-40B4-BE49-F238E27FC236}">
                    <a16:creationId xmlns:a16="http://schemas.microsoft.com/office/drawing/2014/main" id="{8F824750-82F5-4C22-87C4-6DFBCEBEC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89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8" name="Rectangle 1373">
                <a:extLst>
                  <a:ext uri="{FF2B5EF4-FFF2-40B4-BE49-F238E27FC236}">
                    <a16:creationId xmlns:a16="http://schemas.microsoft.com/office/drawing/2014/main" id="{E8798F5D-002F-4EE5-9C77-86377E940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095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89" name="Rectangle 1374">
                <a:extLst>
                  <a:ext uri="{FF2B5EF4-FFF2-40B4-BE49-F238E27FC236}">
                    <a16:creationId xmlns:a16="http://schemas.microsoft.com/office/drawing/2014/main" id="{4E59977B-884B-4D62-AC4C-6A03D6F53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01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0" name="Rectangle 1375">
                <a:extLst>
                  <a:ext uri="{FF2B5EF4-FFF2-40B4-BE49-F238E27FC236}">
                    <a16:creationId xmlns:a16="http://schemas.microsoft.com/office/drawing/2014/main" id="{50080339-38C5-4AA5-8ABD-038B85322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07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1" name="Rectangle 1376">
                <a:extLst>
                  <a:ext uri="{FF2B5EF4-FFF2-40B4-BE49-F238E27FC236}">
                    <a16:creationId xmlns:a16="http://schemas.microsoft.com/office/drawing/2014/main" id="{48B8526E-2CA6-4626-BB25-B4E7E0FF1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12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2" name="Rectangle 1377">
                <a:extLst>
                  <a:ext uri="{FF2B5EF4-FFF2-40B4-BE49-F238E27FC236}">
                    <a16:creationId xmlns:a16="http://schemas.microsoft.com/office/drawing/2014/main" id="{43C39403-DC05-4741-BF6D-3F07852E1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18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3" name="Rectangle 1378">
                <a:extLst>
                  <a:ext uri="{FF2B5EF4-FFF2-40B4-BE49-F238E27FC236}">
                    <a16:creationId xmlns:a16="http://schemas.microsoft.com/office/drawing/2014/main" id="{7020EE09-FC0A-433B-929C-35827FC35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24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4" name="Rectangle 1379">
                <a:extLst>
                  <a:ext uri="{FF2B5EF4-FFF2-40B4-BE49-F238E27FC236}">
                    <a16:creationId xmlns:a16="http://schemas.microsoft.com/office/drawing/2014/main" id="{A04FE5F8-C16A-4387-90C4-CC16BEF6F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30"/>
                <a:ext cx="2366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5" name="Rectangle 1380">
                <a:extLst>
                  <a:ext uri="{FF2B5EF4-FFF2-40B4-BE49-F238E27FC236}">
                    <a16:creationId xmlns:a16="http://schemas.microsoft.com/office/drawing/2014/main" id="{400A1E83-9DDB-49F2-8A0B-243999E6EF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35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6" name="Rectangle 1381">
                <a:extLst>
                  <a:ext uri="{FF2B5EF4-FFF2-40B4-BE49-F238E27FC236}">
                    <a16:creationId xmlns:a16="http://schemas.microsoft.com/office/drawing/2014/main" id="{A339FA2E-3692-46EF-9691-A9AB657A7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41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7" name="Rectangle 1382">
                <a:extLst>
                  <a:ext uri="{FF2B5EF4-FFF2-40B4-BE49-F238E27FC236}">
                    <a16:creationId xmlns:a16="http://schemas.microsoft.com/office/drawing/2014/main" id="{DF2BF968-6677-4990-8AB7-3469DE8E9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47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8" name="Rectangle 1383">
                <a:extLst>
                  <a:ext uri="{FF2B5EF4-FFF2-40B4-BE49-F238E27FC236}">
                    <a16:creationId xmlns:a16="http://schemas.microsoft.com/office/drawing/2014/main" id="{1A4F66B9-066D-44FB-925F-CC7609BD4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53"/>
                <a:ext cx="2366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199" name="Rectangle 1384">
                <a:extLst>
                  <a:ext uri="{FF2B5EF4-FFF2-40B4-BE49-F238E27FC236}">
                    <a16:creationId xmlns:a16="http://schemas.microsoft.com/office/drawing/2014/main" id="{8BD8349E-991F-47D1-B91A-23D7CEE71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58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0" name="Rectangle 1385">
                <a:extLst>
                  <a:ext uri="{FF2B5EF4-FFF2-40B4-BE49-F238E27FC236}">
                    <a16:creationId xmlns:a16="http://schemas.microsoft.com/office/drawing/2014/main" id="{6A1A9867-97C2-43FE-8F73-A1E01D373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64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1" name="Rectangle 1386">
                <a:extLst>
                  <a:ext uri="{FF2B5EF4-FFF2-40B4-BE49-F238E27FC236}">
                    <a16:creationId xmlns:a16="http://schemas.microsoft.com/office/drawing/2014/main" id="{342122B1-8D83-4735-8A6F-B75913AA41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70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2" name="Rectangle 1387">
                <a:extLst>
                  <a:ext uri="{FF2B5EF4-FFF2-40B4-BE49-F238E27FC236}">
                    <a16:creationId xmlns:a16="http://schemas.microsoft.com/office/drawing/2014/main" id="{AC1C41D6-85AF-4FA5-8C1F-40560FD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76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3" name="Rectangle 1388">
                <a:extLst>
                  <a:ext uri="{FF2B5EF4-FFF2-40B4-BE49-F238E27FC236}">
                    <a16:creationId xmlns:a16="http://schemas.microsoft.com/office/drawing/2014/main" id="{46A18EF9-97AD-4B3C-A434-2D1459BAB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81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4" name="Rectangle 1389">
                <a:extLst>
                  <a:ext uri="{FF2B5EF4-FFF2-40B4-BE49-F238E27FC236}">
                    <a16:creationId xmlns:a16="http://schemas.microsoft.com/office/drawing/2014/main" id="{1DDAE7B2-BD4E-417A-AEA4-B5482ED70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87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5" name="Rectangle 1390">
                <a:extLst>
                  <a:ext uri="{FF2B5EF4-FFF2-40B4-BE49-F238E27FC236}">
                    <a16:creationId xmlns:a16="http://schemas.microsoft.com/office/drawing/2014/main" id="{2E28E70B-18AD-4B84-9F5A-322250755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93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6" name="Rectangle 1391">
                <a:extLst>
                  <a:ext uri="{FF2B5EF4-FFF2-40B4-BE49-F238E27FC236}">
                    <a16:creationId xmlns:a16="http://schemas.microsoft.com/office/drawing/2014/main" id="{8F863459-A939-48F4-9A12-0248E9B9D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199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7" name="Rectangle 1392">
                <a:extLst>
                  <a:ext uri="{FF2B5EF4-FFF2-40B4-BE49-F238E27FC236}">
                    <a16:creationId xmlns:a16="http://schemas.microsoft.com/office/drawing/2014/main" id="{CAC911FF-89E2-440E-A919-1B8D597D07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05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8" name="Rectangle 1393">
                <a:extLst>
                  <a:ext uri="{FF2B5EF4-FFF2-40B4-BE49-F238E27FC236}">
                    <a16:creationId xmlns:a16="http://schemas.microsoft.com/office/drawing/2014/main" id="{5FB97F78-0D9B-4E22-9DE5-A7A8D002E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10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09" name="Rectangle 1394">
                <a:extLst>
                  <a:ext uri="{FF2B5EF4-FFF2-40B4-BE49-F238E27FC236}">
                    <a16:creationId xmlns:a16="http://schemas.microsoft.com/office/drawing/2014/main" id="{86174DCE-20FE-4001-85D2-B194E16C49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16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0" name="Rectangle 1395">
                <a:extLst>
                  <a:ext uri="{FF2B5EF4-FFF2-40B4-BE49-F238E27FC236}">
                    <a16:creationId xmlns:a16="http://schemas.microsoft.com/office/drawing/2014/main" id="{9DDA6E91-7460-420B-8F3D-B3D6B1402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22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1" name="Rectangle 1396">
                <a:extLst>
                  <a:ext uri="{FF2B5EF4-FFF2-40B4-BE49-F238E27FC236}">
                    <a16:creationId xmlns:a16="http://schemas.microsoft.com/office/drawing/2014/main" id="{3385FB1F-4C79-465C-9296-83489780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28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2" name="Rectangle 1397">
                <a:extLst>
                  <a:ext uri="{FF2B5EF4-FFF2-40B4-BE49-F238E27FC236}">
                    <a16:creationId xmlns:a16="http://schemas.microsoft.com/office/drawing/2014/main" id="{2D5EBFE3-93AE-456E-B946-C4A4A5970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33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3" name="Rectangle 1398">
                <a:extLst>
                  <a:ext uri="{FF2B5EF4-FFF2-40B4-BE49-F238E27FC236}">
                    <a16:creationId xmlns:a16="http://schemas.microsoft.com/office/drawing/2014/main" id="{87689DD7-6108-40AA-A1B0-4D779FBAA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34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4" name="Rectangle 1399">
                <a:extLst>
                  <a:ext uri="{FF2B5EF4-FFF2-40B4-BE49-F238E27FC236}">
                    <a16:creationId xmlns:a16="http://schemas.microsoft.com/office/drawing/2014/main" id="{27A098A7-136B-449D-B7D9-0137B31B7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40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5" name="Rectangle 1400">
                <a:extLst>
                  <a:ext uri="{FF2B5EF4-FFF2-40B4-BE49-F238E27FC236}">
                    <a16:creationId xmlns:a16="http://schemas.microsoft.com/office/drawing/2014/main" id="{0403592C-4991-4FD9-AAE5-87DEDBCC9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45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6" name="Rectangle 1401">
                <a:extLst>
                  <a:ext uri="{FF2B5EF4-FFF2-40B4-BE49-F238E27FC236}">
                    <a16:creationId xmlns:a16="http://schemas.microsoft.com/office/drawing/2014/main" id="{6B68A949-61F9-4FAA-9E39-0CE97B5FF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51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7" name="Rectangle 1402">
                <a:extLst>
                  <a:ext uri="{FF2B5EF4-FFF2-40B4-BE49-F238E27FC236}">
                    <a16:creationId xmlns:a16="http://schemas.microsoft.com/office/drawing/2014/main" id="{E6F84CCC-0E49-46AB-83AB-BCA58897F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57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8" name="Rectangle 1403">
                <a:extLst>
                  <a:ext uri="{FF2B5EF4-FFF2-40B4-BE49-F238E27FC236}">
                    <a16:creationId xmlns:a16="http://schemas.microsoft.com/office/drawing/2014/main" id="{838CA048-E0B1-4FC0-B320-514E42A53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63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19" name="Rectangle 1404">
                <a:extLst>
                  <a:ext uri="{FF2B5EF4-FFF2-40B4-BE49-F238E27FC236}">
                    <a16:creationId xmlns:a16="http://schemas.microsoft.com/office/drawing/2014/main" id="{FD90A9DD-AAD1-43CF-A8DE-851041D6C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69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0" name="Rectangle 1405">
                <a:extLst>
                  <a:ext uri="{FF2B5EF4-FFF2-40B4-BE49-F238E27FC236}">
                    <a16:creationId xmlns:a16="http://schemas.microsoft.com/office/drawing/2014/main" id="{445EDF3E-9399-405A-A44D-D1B8E509B6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75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1" name="Rectangle 1406">
                <a:extLst>
                  <a:ext uri="{FF2B5EF4-FFF2-40B4-BE49-F238E27FC236}">
                    <a16:creationId xmlns:a16="http://schemas.microsoft.com/office/drawing/2014/main" id="{C2AB72D8-B5C6-45AF-BBAA-71B6DB727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80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2" name="Rectangle 1407">
                <a:extLst>
                  <a:ext uri="{FF2B5EF4-FFF2-40B4-BE49-F238E27FC236}">
                    <a16:creationId xmlns:a16="http://schemas.microsoft.com/office/drawing/2014/main" id="{3A9A8BDB-9905-401A-8577-7DE4E2A9C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86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3" name="Rectangle 1408">
                <a:extLst>
                  <a:ext uri="{FF2B5EF4-FFF2-40B4-BE49-F238E27FC236}">
                    <a16:creationId xmlns:a16="http://schemas.microsoft.com/office/drawing/2014/main" id="{2425D925-DB8B-4642-818C-A02497996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92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4" name="Rectangle 1409">
                <a:extLst>
                  <a:ext uri="{FF2B5EF4-FFF2-40B4-BE49-F238E27FC236}">
                    <a16:creationId xmlns:a16="http://schemas.microsoft.com/office/drawing/2014/main" id="{79CE88A8-CB1C-46B6-92FB-76A4D6DA7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98"/>
                <a:ext cx="2872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5" name="Rectangle 1410">
                <a:extLst>
                  <a:ext uri="{FF2B5EF4-FFF2-40B4-BE49-F238E27FC236}">
                    <a16:creationId xmlns:a16="http://schemas.microsoft.com/office/drawing/2014/main" id="{FA56AFDA-7D99-4CA7-882A-B8F5398AA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03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226" name="Rectangle 1411">
                <a:extLst>
                  <a:ext uri="{FF2B5EF4-FFF2-40B4-BE49-F238E27FC236}">
                    <a16:creationId xmlns:a16="http://schemas.microsoft.com/office/drawing/2014/main" id="{6B91EB27-06CE-4EB1-955C-3D7F7EEF2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09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73" name="Group 1412">
              <a:extLst>
                <a:ext uri="{FF2B5EF4-FFF2-40B4-BE49-F238E27FC236}">
                  <a16:creationId xmlns:a16="http://schemas.microsoft.com/office/drawing/2014/main" id="{6BA0386D-ADD9-4D06-822A-9EA837DB02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3234"/>
              <a:ext cx="5238" cy="350"/>
              <a:chOff x="239" y="3234"/>
              <a:chExt cx="5238" cy="350"/>
            </a:xfrm>
          </p:grpSpPr>
          <p:sp>
            <p:nvSpPr>
              <p:cNvPr id="57827" name="Rectangle 1413">
                <a:extLst>
                  <a:ext uri="{FF2B5EF4-FFF2-40B4-BE49-F238E27FC236}">
                    <a16:creationId xmlns:a16="http://schemas.microsoft.com/office/drawing/2014/main" id="{E843EAA8-88BF-4FF6-9430-2B60B9BF6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15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8" name="Rectangle 1414">
                <a:extLst>
                  <a:ext uri="{FF2B5EF4-FFF2-40B4-BE49-F238E27FC236}">
                    <a16:creationId xmlns:a16="http://schemas.microsoft.com/office/drawing/2014/main" id="{183238A2-F50D-4E84-A3FD-0ECFBD564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21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9" name="Rectangle 1415">
                <a:extLst>
                  <a:ext uri="{FF2B5EF4-FFF2-40B4-BE49-F238E27FC236}">
                    <a16:creationId xmlns:a16="http://schemas.microsoft.com/office/drawing/2014/main" id="{9C0FAEFC-23EC-46FF-A8BF-2719DD6A8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26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0" name="Rectangle 1416">
                <a:extLst>
                  <a:ext uri="{FF2B5EF4-FFF2-40B4-BE49-F238E27FC236}">
                    <a16:creationId xmlns:a16="http://schemas.microsoft.com/office/drawing/2014/main" id="{10B79F24-153D-4E95-9057-25675EA96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32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1" name="Rectangle 1417">
                <a:extLst>
                  <a:ext uri="{FF2B5EF4-FFF2-40B4-BE49-F238E27FC236}">
                    <a16:creationId xmlns:a16="http://schemas.microsoft.com/office/drawing/2014/main" id="{28770C17-0BB4-46A0-B966-B4325FC36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38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2" name="Rectangle 1418">
                <a:extLst>
                  <a:ext uri="{FF2B5EF4-FFF2-40B4-BE49-F238E27FC236}">
                    <a16:creationId xmlns:a16="http://schemas.microsoft.com/office/drawing/2014/main" id="{4FAEA83A-6B27-47D5-B240-B3FDF77A4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44"/>
                <a:ext cx="2872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3" name="Rectangle 1419">
                <a:extLst>
                  <a:ext uri="{FF2B5EF4-FFF2-40B4-BE49-F238E27FC236}">
                    <a16:creationId xmlns:a16="http://schemas.microsoft.com/office/drawing/2014/main" id="{69CDBD10-4A05-4B75-8BC3-1346D1458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49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4" name="Rectangle 1420">
                <a:extLst>
                  <a:ext uri="{FF2B5EF4-FFF2-40B4-BE49-F238E27FC236}">
                    <a16:creationId xmlns:a16="http://schemas.microsoft.com/office/drawing/2014/main" id="{7DD58D19-AC0A-4B0B-97CE-36BCA5908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55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5" name="Rectangle 1421">
                <a:extLst>
                  <a:ext uri="{FF2B5EF4-FFF2-40B4-BE49-F238E27FC236}">
                    <a16:creationId xmlns:a16="http://schemas.microsoft.com/office/drawing/2014/main" id="{C65675E8-522C-44D5-A5C0-CE6C2E429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61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6" name="Rectangle 1422">
                <a:extLst>
                  <a:ext uri="{FF2B5EF4-FFF2-40B4-BE49-F238E27FC236}">
                    <a16:creationId xmlns:a16="http://schemas.microsoft.com/office/drawing/2014/main" id="{92EC84AA-0099-4764-AD2B-67C28A104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67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7" name="Rectangle 1423">
                <a:extLst>
                  <a:ext uri="{FF2B5EF4-FFF2-40B4-BE49-F238E27FC236}">
                    <a16:creationId xmlns:a16="http://schemas.microsoft.com/office/drawing/2014/main" id="{719D6000-2BCD-41D4-9AB0-EFDBC89F7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72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8" name="Rectangle 1424">
                <a:extLst>
                  <a:ext uri="{FF2B5EF4-FFF2-40B4-BE49-F238E27FC236}">
                    <a16:creationId xmlns:a16="http://schemas.microsoft.com/office/drawing/2014/main" id="{F166C79E-5543-4B3C-8047-2D3EDD3FF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78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39" name="Rectangle 1425">
                <a:extLst>
                  <a:ext uri="{FF2B5EF4-FFF2-40B4-BE49-F238E27FC236}">
                    <a16:creationId xmlns:a16="http://schemas.microsoft.com/office/drawing/2014/main" id="{EB253AFB-F72F-4799-9889-889D4F405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84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0" name="Rectangle 1426">
                <a:extLst>
                  <a:ext uri="{FF2B5EF4-FFF2-40B4-BE49-F238E27FC236}">
                    <a16:creationId xmlns:a16="http://schemas.microsoft.com/office/drawing/2014/main" id="{F4BEC72F-B75E-4BB2-917D-B6DD6E4D0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90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1" name="Rectangle 1427">
                <a:extLst>
                  <a:ext uri="{FF2B5EF4-FFF2-40B4-BE49-F238E27FC236}">
                    <a16:creationId xmlns:a16="http://schemas.microsoft.com/office/drawing/2014/main" id="{B6336181-FED9-47C0-AF96-1BD1ACB03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96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2" name="Rectangle 1428">
                <a:extLst>
                  <a:ext uri="{FF2B5EF4-FFF2-40B4-BE49-F238E27FC236}">
                    <a16:creationId xmlns:a16="http://schemas.microsoft.com/office/drawing/2014/main" id="{37E457BA-1FB2-4C20-9191-F5221DFFA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02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3" name="Rectangle 1429">
                <a:extLst>
                  <a:ext uri="{FF2B5EF4-FFF2-40B4-BE49-F238E27FC236}">
                    <a16:creationId xmlns:a16="http://schemas.microsoft.com/office/drawing/2014/main" id="{BBA045EC-1921-48B2-A692-2C202C9DD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07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4" name="Rectangle 1430">
                <a:extLst>
                  <a:ext uri="{FF2B5EF4-FFF2-40B4-BE49-F238E27FC236}">
                    <a16:creationId xmlns:a16="http://schemas.microsoft.com/office/drawing/2014/main" id="{A3F25865-D1D7-47E1-83DE-81C5F9A2B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37"/>
                <a:ext cx="2872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5" name="Rectangle 1431">
                <a:extLst>
                  <a:ext uri="{FF2B5EF4-FFF2-40B4-BE49-F238E27FC236}">
                    <a16:creationId xmlns:a16="http://schemas.microsoft.com/office/drawing/2014/main" id="{14890029-28AB-41E6-8DBD-29B322C9E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34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6" name="Rectangle 1432">
                <a:extLst>
                  <a:ext uri="{FF2B5EF4-FFF2-40B4-BE49-F238E27FC236}">
                    <a16:creationId xmlns:a16="http://schemas.microsoft.com/office/drawing/2014/main" id="{C5ECAFF3-288E-453C-9637-B8CD267ED2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40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7" name="Rectangle 1433">
                <a:extLst>
                  <a:ext uri="{FF2B5EF4-FFF2-40B4-BE49-F238E27FC236}">
                    <a16:creationId xmlns:a16="http://schemas.microsoft.com/office/drawing/2014/main" id="{25DAD200-9D7A-4E2E-A5F8-AE03C86DC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45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8" name="Rectangle 1434">
                <a:extLst>
                  <a:ext uri="{FF2B5EF4-FFF2-40B4-BE49-F238E27FC236}">
                    <a16:creationId xmlns:a16="http://schemas.microsoft.com/office/drawing/2014/main" id="{F537515B-C7E1-4663-9D7B-019AA59207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51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49" name="Rectangle 1435">
                <a:extLst>
                  <a:ext uri="{FF2B5EF4-FFF2-40B4-BE49-F238E27FC236}">
                    <a16:creationId xmlns:a16="http://schemas.microsoft.com/office/drawing/2014/main" id="{3A72CEFF-E835-49EE-8F82-893991529C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57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0" name="Rectangle 1436">
                <a:extLst>
                  <a:ext uri="{FF2B5EF4-FFF2-40B4-BE49-F238E27FC236}">
                    <a16:creationId xmlns:a16="http://schemas.microsoft.com/office/drawing/2014/main" id="{C87FA210-CF86-4C67-A9A8-20EE6ED6E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63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1" name="Rectangle 1437">
                <a:extLst>
                  <a:ext uri="{FF2B5EF4-FFF2-40B4-BE49-F238E27FC236}">
                    <a16:creationId xmlns:a16="http://schemas.microsoft.com/office/drawing/2014/main" id="{A026CCB5-FEE9-41D1-9D87-675499463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69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2" name="Rectangle 1438">
                <a:extLst>
                  <a:ext uri="{FF2B5EF4-FFF2-40B4-BE49-F238E27FC236}">
                    <a16:creationId xmlns:a16="http://schemas.microsoft.com/office/drawing/2014/main" id="{AAB68F30-956C-4F42-8A0B-D0F9D86BF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75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3" name="Rectangle 1439">
                <a:extLst>
                  <a:ext uri="{FF2B5EF4-FFF2-40B4-BE49-F238E27FC236}">
                    <a16:creationId xmlns:a16="http://schemas.microsoft.com/office/drawing/2014/main" id="{36D2F74B-A6A2-4F01-A947-EF684F5AB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80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4" name="Rectangle 1440">
                <a:extLst>
                  <a:ext uri="{FF2B5EF4-FFF2-40B4-BE49-F238E27FC236}">
                    <a16:creationId xmlns:a16="http://schemas.microsoft.com/office/drawing/2014/main" id="{C8201DA8-829B-4EC0-A20D-D31BEAC2E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86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5" name="Rectangle 1441">
                <a:extLst>
                  <a:ext uri="{FF2B5EF4-FFF2-40B4-BE49-F238E27FC236}">
                    <a16:creationId xmlns:a16="http://schemas.microsoft.com/office/drawing/2014/main" id="{88B81F93-00A2-4F90-911C-AFA72B170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92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6" name="Rectangle 1442">
                <a:extLst>
                  <a:ext uri="{FF2B5EF4-FFF2-40B4-BE49-F238E27FC236}">
                    <a16:creationId xmlns:a16="http://schemas.microsoft.com/office/drawing/2014/main" id="{FA6EA511-05AC-4505-9B75-332784CFD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298"/>
                <a:ext cx="2872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7" name="Rectangle 1443">
                <a:extLst>
                  <a:ext uri="{FF2B5EF4-FFF2-40B4-BE49-F238E27FC236}">
                    <a16:creationId xmlns:a16="http://schemas.microsoft.com/office/drawing/2014/main" id="{7A0DD414-4C37-4260-ADD8-0AAC32731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03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8" name="Rectangle 1444">
                <a:extLst>
                  <a:ext uri="{FF2B5EF4-FFF2-40B4-BE49-F238E27FC236}">
                    <a16:creationId xmlns:a16="http://schemas.microsoft.com/office/drawing/2014/main" id="{60A51A61-01D5-4497-A78B-9B4D4F842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09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59" name="Rectangle 1445">
                <a:extLst>
                  <a:ext uri="{FF2B5EF4-FFF2-40B4-BE49-F238E27FC236}">
                    <a16:creationId xmlns:a16="http://schemas.microsoft.com/office/drawing/2014/main" id="{6C078011-710D-4562-853B-09BAA8AC90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15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0" name="Rectangle 1446">
                <a:extLst>
                  <a:ext uri="{FF2B5EF4-FFF2-40B4-BE49-F238E27FC236}">
                    <a16:creationId xmlns:a16="http://schemas.microsoft.com/office/drawing/2014/main" id="{3368F2D6-6A38-4393-A3CC-E62ABADA2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21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1" name="Rectangle 1447">
                <a:extLst>
                  <a:ext uri="{FF2B5EF4-FFF2-40B4-BE49-F238E27FC236}">
                    <a16:creationId xmlns:a16="http://schemas.microsoft.com/office/drawing/2014/main" id="{9C6F6385-6A11-4918-9285-ACDBE1EA9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26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2" name="Rectangle 1448">
                <a:extLst>
                  <a:ext uri="{FF2B5EF4-FFF2-40B4-BE49-F238E27FC236}">
                    <a16:creationId xmlns:a16="http://schemas.microsoft.com/office/drawing/2014/main" id="{A65E2407-3056-43CB-83BB-CC0960A0B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32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3" name="Rectangle 1449">
                <a:extLst>
                  <a:ext uri="{FF2B5EF4-FFF2-40B4-BE49-F238E27FC236}">
                    <a16:creationId xmlns:a16="http://schemas.microsoft.com/office/drawing/2014/main" id="{0A56D57F-D85B-4CEB-BC03-B8D36B401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38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4" name="Rectangle 1450">
                <a:extLst>
                  <a:ext uri="{FF2B5EF4-FFF2-40B4-BE49-F238E27FC236}">
                    <a16:creationId xmlns:a16="http://schemas.microsoft.com/office/drawing/2014/main" id="{01A170F5-569E-4DF7-A4BF-45D0C9D71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44"/>
                <a:ext cx="2872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5" name="Rectangle 1451">
                <a:extLst>
                  <a:ext uri="{FF2B5EF4-FFF2-40B4-BE49-F238E27FC236}">
                    <a16:creationId xmlns:a16="http://schemas.microsoft.com/office/drawing/2014/main" id="{C12A6D16-95CE-4EEB-9690-B35989421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49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6" name="Rectangle 1452">
                <a:extLst>
                  <a:ext uri="{FF2B5EF4-FFF2-40B4-BE49-F238E27FC236}">
                    <a16:creationId xmlns:a16="http://schemas.microsoft.com/office/drawing/2014/main" id="{AF32FF30-7AF9-4B01-B3D7-CB8AC8D80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55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7" name="Rectangle 1453">
                <a:extLst>
                  <a:ext uri="{FF2B5EF4-FFF2-40B4-BE49-F238E27FC236}">
                    <a16:creationId xmlns:a16="http://schemas.microsoft.com/office/drawing/2014/main" id="{644656AF-047C-4245-842F-DCA0BE9E8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61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8" name="Rectangle 1454">
                <a:extLst>
                  <a:ext uri="{FF2B5EF4-FFF2-40B4-BE49-F238E27FC236}">
                    <a16:creationId xmlns:a16="http://schemas.microsoft.com/office/drawing/2014/main" id="{4C96AF9D-FDCE-4C28-BFA5-A2B6BA3B1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67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69" name="Rectangle 1455">
                <a:extLst>
                  <a:ext uri="{FF2B5EF4-FFF2-40B4-BE49-F238E27FC236}">
                    <a16:creationId xmlns:a16="http://schemas.microsoft.com/office/drawing/2014/main" id="{70B352E7-3BF3-4BE6-8D77-70E80321C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72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0" name="Rectangle 1456">
                <a:extLst>
                  <a:ext uri="{FF2B5EF4-FFF2-40B4-BE49-F238E27FC236}">
                    <a16:creationId xmlns:a16="http://schemas.microsoft.com/office/drawing/2014/main" id="{CCF3F340-320C-4866-B270-147A5BCBE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78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1" name="Rectangle 1457">
                <a:extLst>
                  <a:ext uri="{FF2B5EF4-FFF2-40B4-BE49-F238E27FC236}">
                    <a16:creationId xmlns:a16="http://schemas.microsoft.com/office/drawing/2014/main" id="{09EEDC5F-9942-489A-8339-32F24CE73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84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2" name="Rectangle 1458">
                <a:extLst>
                  <a:ext uri="{FF2B5EF4-FFF2-40B4-BE49-F238E27FC236}">
                    <a16:creationId xmlns:a16="http://schemas.microsoft.com/office/drawing/2014/main" id="{8B0EB422-EEF0-4849-B86D-9405F704A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90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3" name="Rectangle 1459">
                <a:extLst>
                  <a:ext uri="{FF2B5EF4-FFF2-40B4-BE49-F238E27FC236}">
                    <a16:creationId xmlns:a16="http://schemas.microsoft.com/office/drawing/2014/main" id="{8C6B12ED-BD8C-4ECA-AC82-D916939F4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396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4" name="Rectangle 1460">
                <a:extLst>
                  <a:ext uri="{FF2B5EF4-FFF2-40B4-BE49-F238E27FC236}">
                    <a16:creationId xmlns:a16="http://schemas.microsoft.com/office/drawing/2014/main" id="{335D6748-180B-408A-9D81-A19F3D0D5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02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5" name="Rectangle 1461">
                <a:extLst>
                  <a:ext uri="{FF2B5EF4-FFF2-40B4-BE49-F238E27FC236}">
                    <a16:creationId xmlns:a16="http://schemas.microsoft.com/office/drawing/2014/main" id="{0AAEB834-4D23-419A-B9AB-B7B3C3E66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07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6" name="Rectangle 1462">
                <a:extLst>
                  <a:ext uri="{FF2B5EF4-FFF2-40B4-BE49-F238E27FC236}">
                    <a16:creationId xmlns:a16="http://schemas.microsoft.com/office/drawing/2014/main" id="{3E14E0E1-EA42-40FA-9EC6-0A5905684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34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7" name="Rectangle 1463">
                <a:extLst>
                  <a:ext uri="{FF2B5EF4-FFF2-40B4-BE49-F238E27FC236}">
                    <a16:creationId xmlns:a16="http://schemas.microsoft.com/office/drawing/2014/main" id="{4BDB478F-FFF8-44C9-8BA2-D35B33016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40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8" name="Rectangle 1464">
                <a:extLst>
                  <a:ext uri="{FF2B5EF4-FFF2-40B4-BE49-F238E27FC236}">
                    <a16:creationId xmlns:a16="http://schemas.microsoft.com/office/drawing/2014/main" id="{9E20689A-7C92-4799-94A8-9F94791D6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45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79" name="Rectangle 1465">
                <a:extLst>
                  <a:ext uri="{FF2B5EF4-FFF2-40B4-BE49-F238E27FC236}">
                    <a16:creationId xmlns:a16="http://schemas.microsoft.com/office/drawing/2014/main" id="{D710F0F0-400F-41CD-9CF1-300B11B89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51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0" name="Rectangle 1466">
                <a:extLst>
                  <a:ext uri="{FF2B5EF4-FFF2-40B4-BE49-F238E27FC236}">
                    <a16:creationId xmlns:a16="http://schemas.microsoft.com/office/drawing/2014/main" id="{70E7DCFE-0085-4A49-A67E-D13EA70ABD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57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1" name="Rectangle 1467">
                <a:extLst>
                  <a:ext uri="{FF2B5EF4-FFF2-40B4-BE49-F238E27FC236}">
                    <a16:creationId xmlns:a16="http://schemas.microsoft.com/office/drawing/2014/main" id="{9E0C4804-BBA0-40E9-B1B8-38A275A18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63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2" name="Rectangle 1468">
                <a:extLst>
                  <a:ext uri="{FF2B5EF4-FFF2-40B4-BE49-F238E27FC236}">
                    <a16:creationId xmlns:a16="http://schemas.microsoft.com/office/drawing/2014/main" id="{F63FCFFC-5E22-47E1-AFCD-0BBC6A659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69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3" name="Rectangle 1469">
                <a:extLst>
                  <a:ext uri="{FF2B5EF4-FFF2-40B4-BE49-F238E27FC236}">
                    <a16:creationId xmlns:a16="http://schemas.microsoft.com/office/drawing/2014/main" id="{336362C8-5CB2-4044-9260-002664C18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75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4" name="Rectangle 1470">
                <a:extLst>
                  <a:ext uri="{FF2B5EF4-FFF2-40B4-BE49-F238E27FC236}">
                    <a16:creationId xmlns:a16="http://schemas.microsoft.com/office/drawing/2014/main" id="{633D7D05-8D54-45D8-8923-AD92114979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80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5" name="Rectangle 1471">
                <a:extLst>
                  <a:ext uri="{FF2B5EF4-FFF2-40B4-BE49-F238E27FC236}">
                    <a16:creationId xmlns:a16="http://schemas.microsoft.com/office/drawing/2014/main" id="{86076F9C-33BC-47CD-801A-6CF6DC88D0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86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6" name="Rectangle 1472">
                <a:extLst>
                  <a:ext uri="{FF2B5EF4-FFF2-40B4-BE49-F238E27FC236}">
                    <a16:creationId xmlns:a16="http://schemas.microsoft.com/office/drawing/2014/main" id="{0BE102B8-D757-46F0-B9DB-0FFFF21BF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92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7" name="Rectangle 1473">
                <a:extLst>
                  <a:ext uri="{FF2B5EF4-FFF2-40B4-BE49-F238E27FC236}">
                    <a16:creationId xmlns:a16="http://schemas.microsoft.com/office/drawing/2014/main" id="{899B698E-971A-4E88-9B1E-CAAF6767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98"/>
                <a:ext cx="2366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8" name="Rectangle 1474">
                <a:extLst>
                  <a:ext uri="{FF2B5EF4-FFF2-40B4-BE49-F238E27FC236}">
                    <a16:creationId xmlns:a16="http://schemas.microsoft.com/office/drawing/2014/main" id="{07D4EC03-20B5-41F8-AD23-6D257A478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03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89" name="Rectangle 1475">
                <a:extLst>
                  <a:ext uri="{FF2B5EF4-FFF2-40B4-BE49-F238E27FC236}">
                    <a16:creationId xmlns:a16="http://schemas.microsoft.com/office/drawing/2014/main" id="{ED97FB00-CE36-44B7-BAA3-169D5E29E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09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0" name="Rectangle 1476">
                <a:extLst>
                  <a:ext uri="{FF2B5EF4-FFF2-40B4-BE49-F238E27FC236}">
                    <a16:creationId xmlns:a16="http://schemas.microsoft.com/office/drawing/2014/main" id="{306096C4-55F3-441E-9D2A-CA9072F56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15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1" name="Rectangle 1477">
                <a:extLst>
                  <a:ext uri="{FF2B5EF4-FFF2-40B4-BE49-F238E27FC236}">
                    <a16:creationId xmlns:a16="http://schemas.microsoft.com/office/drawing/2014/main" id="{BB56C792-BC20-46EE-819E-A708EEC36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21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2" name="Rectangle 1478">
                <a:extLst>
                  <a:ext uri="{FF2B5EF4-FFF2-40B4-BE49-F238E27FC236}">
                    <a16:creationId xmlns:a16="http://schemas.microsoft.com/office/drawing/2014/main" id="{A520A136-CB2F-4FFC-A465-9A9DD8610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26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3" name="Rectangle 1479">
                <a:extLst>
                  <a:ext uri="{FF2B5EF4-FFF2-40B4-BE49-F238E27FC236}">
                    <a16:creationId xmlns:a16="http://schemas.microsoft.com/office/drawing/2014/main" id="{249093BA-20C9-47F2-B9DE-3B5F91C6D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32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4" name="Rectangle 1480">
                <a:extLst>
                  <a:ext uri="{FF2B5EF4-FFF2-40B4-BE49-F238E27FC236}">
                    <a16:creationId xmlns:a16="http://schemas.microsoft.com/office/drawing/2014/main" id="{A6221074-53C6-4863-B342-1138F68B2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38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5" name="Rectangle 1481">
                <a:extLst>
                  <a:ext uri="{FF2B5EF4-FFF2-40B4-BE49-F238E27FC236}">
                    <a16:creationId xmlns:a16="http://schemas.microsoft.com/office/drawing/2014/main" id="{1F184294-FEA6-4383-BCF4-EC71BCB6B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44"/>
                <a:ext cx="2366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6" name="Rectangle 1482">
                <a:extLst>
                  <a:ext uri="{FF2B5EF4-FFF2-40B4-BE49-F238E27FC236}">
                    <a16:creationId xmlns:a16="http://schemas.microsoft.com/office/drawing/2014/main" id="{3CBC72F3-BF18-404B-892D-86996F2BC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49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7" name="Rectangle 1483">
                <a:extLst>
                  <a:ext uri="{FF2B5EF4-FFF2-40B4-BE49-F238E27FC236}">
                    <a16:creationId xmlns:a16="http://schemas.microsoft.com/office/drawing/2014/main" id="{4EF852F4-0A2C-4F16-9C07-A10EB9A9F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55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8" name="Rectangle 1484">
                <a:extLst>
                  <a:ext uri="{FF2B5EF4-FFF2-40B4-BE49-F238E27FC236}">
                    <a16:creationId xmlns:a16="http://schemas.microsoft.com/office/drawing/2014/main" id="{522DD4F6-98B1-4A3E-8BC4-DD803ACE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61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99" name="Rectangle 1485">
                <a:extLst>
                  <a:ext uri="{FF2B5EF4-FFF2-40B4-BE49-F238E27FC236}">
                    <a16:creationId xmlns:a16="http://schemas.microsoft.com/office/drawing/2014/main" id="{D104B6BB-DDB5-4BD2-87EE-00F93CA0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67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0" name="Rectangle 1486">
                <a:extLst>
                  <a:ext uri="{FF2B5EF4-FFF2-40B4-BE49-F238E27FC236}">
                    <a16:creationId xmlns:a16="http://schemas.microsoft.com/office/drawing/2014/main" id="{AB103222-3676-4637-8D55-6369A157E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72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1" name="Rectangle 1487">
                <a:extLst>
                  <a:ext uri="{FF2B5EF4-FFF2-40B4-BE49-F238E27FC236}">
                    <a16:creationId xmlns:a16="http://schemas.microsoft.com/office/drawing/2014/main" id="{ED3743B5-376B-4A72-A249-72B4F75A6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78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2" name="Rectangle 1488">
                <a:extLst>
                  <a:ext uri="{FF2B5EF4-FFF2-40B4-BE49-F238E27FC236}">
                    <a16:creationId xmlns:a16="http://schemas.microsoft.com/office/drawing/2014/main" id="{DB1EC6CE-5A6A-4B98-9762-10884B0D3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84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3" name="Rectangle 1489">
                <a:extLst>
                  <a:ext uri="{FF2B5EF4-FFF2-40B4-BE49-F238E27FC236}">
                    <a16:creationId xmlns:a16="http://schemas.microsoft.com/office/drawing/2014/main" id="{39F31294-E3F6-4224-97B6-9A3A31F20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90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4" name="Rectangle 1490">
                <a:extLst>
                  <a:ext uri="{FF2B5EF4-FFF2-40B4-BE49-F238E27FC236}">
                    <a16:creationId xmlns:a16="http://schemas.microsoft.com/office/drawing/2014/main" id="{A8B78F57-D17F-4D94-847E-A9FB397F6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96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5" name="Rectangle 1491">
                <a:extLst>
                  <a:ext uri="{FF2B5EF4-FFF2-40B4-BE49-F238E27FC236}">
                    <a16:creationId xmlns:a16="http://schemas.microsoft.com/office/drawing/2014/main" id="{3BD292DE-2985-4D4E-9DAE-A2059FAA5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02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6" name="Rectangle 1492">
                <a:extLst>
                  <a:ext uri="{FF2B5EF4-FFF2-40B4-BE49-F238E27FC236}">
                    <a16:creationId xmlns:a16="http://schemas.microsoft.com/office/drawing/2014/main" id="{EA742587-E32D-44E0-9A3C-4D0D151F2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07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7" name="Rectangle 1493">
                <a:extLst>
                  <a:ext uri="{FF2B5EF4-FFF2-40B4-BE49-F238E27FC236}">
                    <a16:creationId xmlns:a16="http://schemas.microsoft.com/office/drawing/2014/main" id="{CF0D8053-9F2B-4649-ACAE-DBEEDE3A0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37"/>
                <a:ext cx="2366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8" name="Rectangle 1494">
                <a:extLst>
                  <a:ext uri="{FF2B5EF4-FFF2-40B4-BE49-F238E27FC236}">
                    <a16:creationId xmlns:a16="http://schemas.microsoft.com/office/drawing/2014/main" id="{01D9819D-D5B4-441D-93B8-E8859695C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34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09" name="Rectangle 1495">
                <a:extLst>
                  <a:ext uri="{FF2B5EF4-FFF2-40B4-BE49-F238E27FC236}">
                    <a16:creationId xmlns:a16="http://schemas.microsoft.com/office/drawing/2014/main" id="{418D2729-F84F-4F31-9359-001FD32D03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40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0" name="Rectangle 1496">
                <a:extLst>
                  <a:ext uri="{FF2B5EF4-FFF2-40B4-BE49-F238E27FC236}">
                    <a16:creationId xmlns:a16="http://schemas.microsoft.com/office/drawing/2014/main" id="{8CF0C986-6EAB-44A7-A698-6C0373533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45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1" name="Rectangle 1497">
                <a:extLst>
                  <a:ext uri="{FF2B5EF4-FFF2-40B4-BE49-F238E27FC236}">
                    <a16:creationId xmlns:a16="http://schemas.microsoft.com/office/drawing/2014/main" id="{35DBD9F3-362D-4970-AE0D-6DDB56C3E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51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2" name="Rectangle 1498">
                <a:extLst>
                  <a:ext uri="{FF2B5EF4-FFF2-40B4-BE49-F238E27FC236}">
                    <a16:creationId xmlns:a16="http://schemas.microsoft.com/office/drawing/2014/main" id="{58083C96-C157-4D90-8E77-BB49038E7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57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3" name="Rectangle 1499">
                <a:extLst>
                  <a:ext uri="{FF2B5EF4-FFF2-40B4-BE49-F238E27FC236}">
                    <a16:creationId xmlns:a16="http://schemas.microsoft.com/office/drawing/2014/main" id="{63B3E3BC-A125-4571-A19E-255035C76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63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4" name="Rectangle 1500">
                <a:extLst>
                  <a:ext uri="{FF2B5EF4-FFF2-40B4-BE49-F238E27FC236}">
                    <a16:creationId xmlns:a16="http://schemas.microsoft.com/office/drawing/2014/main" id="{4F9DE773-E1BF-4C4F-86E1-3AD439034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69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5" name="Rectangle 1501">
                <a:extLst>
                  <a:ext uri="{FF2B5EF4-FFF2-40B4-BE49-F238E27FC236}">
                    <a16:creationId xmlns:a16="http://schemas.microsoft.com/office/drawing/2014/main" id="{70ECEF9C-D3D3-4329-B645-24444780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75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6" name="Rectangle 1502">
                <a:extLst>
                  <a:ext uri="{FF2B5EF4-FFF2-40B4-BE49-F238E27FC236}">
                    <a16:creationId xmlns:a16="http://schemas.microsoft.com/office/drawing/2014/main" id="{3478416C-A428-4631-93C3-54E89593E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80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7" name="Rectangle 1503">
                <a:extLst>
                  <a:ext uri="{FF2B5EF4-FFF2-40B4-BE49-F238E27FC236}">
                    <a16:creationId xmlns:a16="http://schemas.microsoft.com/office/drawing/2014/main" id="{C902E87C-BB32-4A74-A90C-FB8181A66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86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8" name="Rectangle 1504">
                <a:extLst>
                  <a:ext uri="{FF2B5EF4-FFF2-40B4-BE49-F238E27FC236}">
                    <a16:creationId xmlns:a16="http://schemas.microsoft.com/office/drawing/2014/main" id="{C90B3C2E-EB14-46B5-950A-6A266B58D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92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19" name="Rectangle 1505">
                <a:extLst>
                  <a:ext uri="{FF2B5EF4-FFF2-40B4-BE49-F238E27FC236}">
                    <a16:creationId xmlns:a16="http://schemas.microsoft.com/office/drawing/2014/main" id="{8716EF3A-9588-4CB9-924E-071A5267F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298"/>
                <a:ext cx="2366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0" name="Rectangle 1506">
                <a:extLst>
                  <a:ext uri="{FF2B5EF4-FFF2-40B4-BE49-F238E27FC236}">
                    <a16:creationId xmlns:a16="http://schemas.microsoft.com/office/drawing/2014/main" id="{4F2428CF-A842-452E-8E45-6690E5BD1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03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1" name="Rectangle 1507">
                <a:extLst>
                  <a:ext uri="{FF2B5EF4-FFF2-40B4-BE49-F238E27FC236}">
                    <a16:creationId xmlns:a16="http://schemas.microsoft.com/office/drawing/2014/main" id="{DF99A206-EB50-49BC-B95B-E102E44E2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09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2" name="Rectangle 1508">
                <a:extLst>
                  <a:ext uri="{FF2B5EF4-FFF2-40B4-BE49-F238E27FC236}">
                    <a16:creationId xmlns:a16="http://schemas.microsoft.com/office/drawing/2014/main" id="{C28019BA-4933-45EA-84A8-B917BBC26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15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3" name="Rectangle 1509">
                <a:extLst>
                  <a:ext uri="{FF2B5EF4-FFF2-40B4-BE49-F238E27FC236}">
                    <a16:creationId xmlns:a16="http://schemas.microsoft.com/office/drawing/2014/main" id="{0F1C74D5-6D67-4EA4-B72C-F2AF620A9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21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4" name="Rectangle 1510">
                <a:extLst>
                  <a:ext uri="{FF2B5EF4-FFF2-40B4-BE49-F238E27FC236}">
                    <a16:creationId xmlns:a16="http://schemas.microsoft.com/office/drawing/2014/main" id="{BEAF29CF-ED45-45CC-A2D9-B81B0C274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26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5" name="Rectangle 1511">
                <a:extLst>
                  <a:ext uri="{FF2B5EF4-FFF2-40B4-BE49-F238E27FC236}">
                    <a16:creationId xmlns:a16="http://schemas.microsoft.com/office/drawing/2014/main" id="{76B98212-2D19-4696-9F06-CD341D119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32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6" name="Rectangle 1512">
                <a:extLst>
                  <a:ext uri="{FF2B5EF4-FFF2-40B4-BE49-F238E27FC236}">
                    <a16:creationId xmlns:a16="http://schemas.microsoft.com/office/drawing/2014/main" id="{83819F4A-A6BE-48FF-B577-3AF94FAF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38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7" name="Rectangle 1513">
                <a:extLst>
                  <a:ext uri="{FF2B5EF4-FFF2-40B4-BE49-F238E27FC236}">
                    <a16:creationId xmlns:a16="http://schemas.microsoft.com/office/drawing/2014/main" id="{F0E4FF94-D401-4CDA-B1D0-F3C75C534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44"/>
                <a:ext cx="2366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8" name="Rectangle 1514">
                <a:extLst>
                  <a:ext uri="{FF2B5EF4-FFF2-40B4-BE49-F238E27FC236}">
                    <a16:creationId xmlns:a16="http://schemas.microsoft.com/office/drawing/2014/main" id="{A9D34E3C-8A22-468C-AF45-00B1E8995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49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29" name="Rectangle 1515">
                <a:extLst>
                  <a:ext uri="{FF2B5EF4-FFF2-40B4-BE49-F238E27FC236}">
                    <a16:creationId xmlns:a16="http://schemas.microsoft.com/office/drawing/2014/main" id="{E885C3C7-66C2-45F1-B22A-D3988E85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55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0" name="Rectangle 1516">
                <a:extLst>
                  <a:ext uri="{FF2B5EF4-FFF2-40B4-BE49-F238E27FC236}">
                    <a16:creationId xmlns:a16="http://schemas.microsoft.com/office/drawing/2014/main" id="{E9982501-E257-48F5-8E99-D51D74F2B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61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1" name="Rectangle 1517">
                <a:extLst>
                  <a:ext uri="{FF2B5EF4-FFF2-40B4-BE49-F238E27FC236}">
                    <a16:creationId xmlns:a16="http://schemas.microsoft.com/office/drawing/2014/main" id="{95462C88-EE0B-47A4-B393-9F2E628B4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67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2" name="Rectangle 1518">
                <a:extLst>
                  <a:ext uri="{FF2B5EF4-FFF2-40B4-BE49-F238E27FC236}">
                    <a16:creationId xmlns:a16="http://schemas.microsoft.com/office/drawing/2014/main" id="{DEAA1064-AA5F-4B83-B20D-15F5F930D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72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3" name="Rectangle 1519">
                <a:extLst>
                  <a:ext uri="{FF2B5EF4-FFF2-40B4-BE49-F238E27FC236}">
                    <a16:creationId xmlns:a16="http://schemas.microsoft.com/office/drawing/2014/main" id="{F1F8953D-9A7A-4BA9-B256-F4FE16D8C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78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4" name="Rectangle 1520">
                <a:extLst>
                  <a:ext uri="{FF2B5EF4-FFF2-40B4-BE49-F238E27FC236}">
                    <a16:creationId xmlns:a16="http://schemas.microsoft.com/office/drawing/2014/main" id="{E505D024-A642-4031-83B0-77215BE44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84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5" name="Rectangle 1521">
                <a:extLst>
                  <a:ext uri="{FF2B5EF4-FFF2-40B4-BE49-F238E27FC236}">
                    <a16:creationId xmlns:a16="http://schemas.microsoft.com/office/drawing/2014/main" id="{19843DE0-44B5-4123-9D13-9F50EFEC8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90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6" name="Rectangle 1522">
                <a:extLst>
                  <a:ext uri="{FF2B5EF4-FFF2-40B4-BE49-F238E27FC236}">
                    <a16:creationId xmlns:a16="http://schemas.microsoft.com/office/drawing/2014/main" id="{E42100C8-F55D-4A7B-BE10-2E9FF27ED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396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7" name="Rectangle 1523">
                <a:extLst>
                  <a:ext uri="{FF2B5EF4-FFF2-40B4-BE49-F238E27FC236}">
                    <a16:creationId xmlns:a16="http://schemas.microsoft.com/office/drawing/2014/main" id="{82A9ECD2-28B4-4114-8618-949B63627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02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8" name="Rectangle 1524">
                <a:extLst>
                  <a:ext uri="{FF2B5EF4-FFF2-40B4-BE49-F238E27FC236}">
                    <a16:creationId xmlns:a16="http://schemas.microsoft.com/office/drawing/2014/main" id="{D7DA1F88-9F32-4245-B6FC-29E20C837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07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39" name="Rectangle 1525">
                <a:extLst>
                  <a:ext uri="{FF2B5EF4-FFF2-40B4-BE49-F238E27FC236}">
                    <a16:creationId xmlns:a16="http://schemas.microsoft.com/office/drawing/2014/main" id="{E3F352E8-1683-4A1E-B6E7-F89DBA44B4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08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0" name="Rectangle 1526">
                <a:extLst>
                  <a:ext uri="{FF2B5EF4-FFF2-40B4-BE49-F238E27FC236}">
                    <a16:creationId xmlns:a16="http://schemas.microsoft.com/office/drawing/2014/main" id="{08F0D05F-FED4-4C43-94A8-C998355BE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14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1" name="Rectangle 1527">
                <a:extLst>
                  <a:ext uri="{FF2B5EF4-FFF2-40B4-BE49-F238E27FC236}">
                    <a16:creationId xmlns:a16="http://schemas.microsoft.com/office/drawing/2014/main" id="{54874336-4AC2-49AB-8FC5-D0F95B7D6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19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2" name="Rectangle 1528">
                <a:extLst>
                  <a:ext uri="{FF2B5EF4-FFF2-40B4-BE49-F238E27FC236}">
                    <a16:creationId xmlns:a16="http://schemas.microsoft.com/office/drawing/2014/main" id="{1B0E0D8D-7A3A-42E6-A03B-D75C15700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25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3" name="Rectangle 1529">
                <a:extLst>
                  <a:ext uri="{FF2B5EF4-FFF2-40B4-BE49-F238E27FC236}">
                    <a16:creationId xmlns:a16="http://schemas.microsoft.com/office/drawing/2014/main" id="{7B5074EB-A5C6-4265-B0D7-F465DC2EE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31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4" name="Rectangle 1530">
                <a:extLst>
                  <a:ext uri="{FF2B5EF4-FFF2-40B4-BE49-F238E27FC236}">
                    <a16:creationId xmlns:a16="http://schemas.microsoft.com/office/drawing/2014/main" id="{8BBA5E21-B9AE-418A-A272-93DFF960C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37"/>
                <a:ext cx="2872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5" name="Rectangle 1531">
                <a:extLst>
                  <a:ext uri="{FF2B5EF4-FFF2-40B4-BE49-F238E27FC236}">
                    <a16:creationId xmlns:a16="http://schemas.microsoft.com/office/drawing/2014/main" id="{B593CBCD-16DE-4BA1-850B-75E278525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42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6" name="Rectangle 1532">
                <a:extLst>
                  <a:ext uri="{FF2B5EF4-FFF2-40B4-BE49-F238E27FC236}">
                    <a16:creationId xmlns:a16="http://schemas.microsoft.com/office/drawing/2014/main" id="{482AECF6-0835-4F18-AD5D-DF6C494F4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48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7" name="Rectangle 1533">
                <a:extLst>
                  <a:ext uri="{FF2B5EF4-FFF2-40B4-BE49-F238E27FC236}">
                    <a16:creationId xmlns:a16="http://schemas.microsoft.com/office/drawing/2014/main" id="{8B3B2CD4-3A45-479D-AA09-604AE6DF9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54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8" name="Rectangle 1534">
                <a:extLst>
                  <a:ext uri="{FF2B5EF4-FFF2-40B4-BE49-F238E27FC236}">
                    <a16:creationId xmlns:a16="http://schemas.microsoft.com/office/drawing/2014/main" id="{675A2C0D-8250-4AC9-A86E-66C9FC5F0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60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49" name="Rectangle 1535">
                <a:extLst>
                  <a:ext uri="{FF2B5EF4-FFF2-40B4-BE49-F238E27FC236}">
                    <a16:creationId xmlns:a16="http://schemas.microsoft.com/office/drawing/2014/main" id="{0A1F2F2F-F113-45AB-8BF1-6413B2A42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66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0" name="Rectangle 1536">
                <a:extLst>
                  <a:ext uri="{FF2B5EF4-FFF2-40B4-BE49-F238E27FC236}">
                    <a16:creationId xmlns:a16="http://schemas.microsoft.com/office/drawing/2014/main" id="{053E4C08-DF81-45F5-9236-00A4C64C9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71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1" name="Rectangle 1537">
                <a:extLst>
                  <a:ext uri="{FF2B5EF4-FFF2-40B4-BE49-F238E27FC236}">
                    <a16:creationId xmlns:a16="http://schemas.microsoft.com/office/drawing/2014/main" id="{DFFE4029-C280-4F7F-9FAD-89A1D200A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77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2" name="Rectangle 1538">
                <a:extLst>
                  <a:ext uri="{FF2B5EF4-FFF2-40B4-BE49-F238E27FC236}">
                    <a16:creationId xmlns:a16="http://schemas.microsoft.com/office/drawing/2014/main" id="{50BDC8CD-87DE-4E31-BCC3-C24C7FC1B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83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3" name="Rectangle 1539">
                <a:extLst>
                  <a:ext uri="{FF2B5EF4-FFF2-40B4-BE49-F238E27FC236}">
                    <a16:creationId xmlns:a16="http://schemas.microsoft.com/office/drawing/2014/main" id="{F09314D0-F523-4626-9998-E457643A8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89"/>
                <a:ext cx="2872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4" name="Rectangle 1540">
                <a:extLst>
                  <a:ext uri="{FF2B5EF4-FFF2-40B4-BE49-F238E27FC236}">
                    <a16:creationId xmlns:a16="http://schemas.microsoft.com/office/drawing/2014/main" id="{12E9646E-634B-422F-8AFC-9A61585BE0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94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5" name="Rectangle 1541">
                <a:extLst>
                  <a:ext uri="{FF2B5EF4-FFF2-40B4-BE49-F238E27FC236}">
                    <a16:creationId xmlns:a16="http://schemas.microsoft.com/office/drawing/2014/main" id="{41F5BC45-C6AF-46E5-AC17-B8677B347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00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6" name="Rectangle 1542">
                <a:extLst>
                  <a:ext uri="{FF2B5EF4-FFF2-40B4-BE49-F238E27FC236}">
                    <a16:creationId xmlns:a16="http://schemas.microsoft.com/office/drawing/2014/main" id="{2D494272-951C-4770-8335-BF89FF52D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06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7" name="Rectangle 1543">
                <a:extLst>
                  <a:ext uri="{FF2B5EF4-FFF2-40B4-BE49-F238E27FC236}">
                    <a16:creationId xmlns:a16="http://schemas.microsoft.com/office/drawing/2014/main" id="{C19A8927-9313-495A-B144-22712078E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12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8" name="Rectangle 1544">
                <a:extLst>
                  <a:ext uri="{FF2B5EF4-FFF2-40B4-BE49-F238E27FC236}">
                    <a16:creationId xmlns:a16="http://schemas.microsoft.com/office/drawing/2014/main" id="{27A6AD52-4964-4658-9560-F758509B8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17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59" name="Rectangle 1545">
                <a:extLst>
                  <a:ext uri="{FF2B5EF4-FFF2-40B4-BE49-F238E27FC236}">
                    <a16:creationId xmlns:a16="http://schemas.microsoft.com/office/drawing/2014/main" id="{19B8277C-5C91-4105-9256-B6C052DF9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23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0" name="Rectangle 1546">
                <a:extLst>
                  <a:ext uri="{FF2B5EF4-FFF2-40B4-BE49-F238E27FC236}">
                    <a16:creationId xmlns:a16="http://schemas.microsoft.com/office/drawing/2014/main" id="{23567233-8BEF-4623-8803-F8B32354D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29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1" name="Rectangle 1547">
                <a:extLst>
                  <a:ext uri="{FF2B5EF4-FFF2-40B4-BE49-F238E27FC236}">
                    <a16:creationId xmlns:a16="http://schemas.microsoft.com/office/drawing/2014/main" id="{BCC7DDB5-9F47-4C47-98E9-64FA28D61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35"/>
                <a:ext cx="2872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2" name="Rectangle 1548">
                <a:extLst>
                  <a:ext uri="{FF2B5EF4-FFF2-40B4-BE49-F238E27FC236}">
                    <a16:creationId xmlns:a16="http://schemas.microsoft.com/office/drawing/2014/main" id="{093B6A4A-8025-4FF4-A125-D91ED06EE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40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3" name="Rectangle 1549">
                <a:extLst>
                  <a:ext uri="{FF2B5EF4-FFF2-40B4-BE49-F238E27FC236}">
                    <a16:creationId xmlns:a16="http://schemas.microsoft.com/office/drawing/2014/main" id="{3AF60F18-CCEE-43B5-9135-0A79D11B5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46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4" name="Rectangle 1550">
                <a:extLst>
                  <a:ext uri="{FF2B5EF4-FFF2-40B4-BE49-F238E27FC236}">
                    <a16:creationId xmlns:a16="http://schemas.microsoft.com/office/drawing/2014/main" id="{64D489AF-CE48-45FB-946B-80F1FEF7A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52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5" name="Rectangle 1551">
                <a:extLst>
                  <a:ext uri="{FF2B5EF4-FFF2-40B4-BE49-F238E27FC236}">
                    <a16:creationId xmlns:a16="http://schemas.microsoft.com/office/drawing/2014/main" id="{82675302-B082-4EAD-A146-8E04F459F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58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6" name="Rectangle 1552">
                <a:extLst>
                  <a:ext uri="{FF2B5EF4-FFF2-40B4-BE49-F238E27FC236}">
                    <a16:creationId xmlns:a16="http://schemas.microsoft.com/office/drawing/2014/main" id="{92D7D1A7-87EA-4EC0-AF40-23D0FE03D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64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7" name="Rectangle 1553">
                <a:extLst>
                  <a:ext uri="{FF2B5EF4-FFF2-40B4-BE49-F238E27FC236}">
                    <a16:creationId xmlns:a16="http://schemas.microsoft.com/office/drawing/2014/main" id="{BD60D455-5143-4624-81A1-4FDBD447D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69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8" name="Rectangle 1554">
                <a:extLst>
                  <a:ext uri="{FF2B5EF4-FFF2-40B4-BE49-F238E27FC236}">
                    <a16:creationId xmlns:a16="http://schemas.microsoft.com/office/drawing/2014/main" id="{93AF5906-A0E0-4861-81E2-8F65DC591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75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69" name="Rectangle 1555">
                <a:extLst>
                  <a:ext uri="{FF2B5EF4-FFF2-40B4-BE49-F238E27FC236}">
                    <a16:creationId xmlns:a16="http://schemas.microsoft.com/office/drawing/2014/main" id="{848B97F8-0328-4FDF-B6A0-489CC0C4A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1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0" name="Rectangle 1556">
                <a:extLst>
                  <a:ext uri="{FF2B5EF4-FFF2-40B4-BE49-F238E27FC236}">
                    <a16:creationId xmlns:a16="http://schemas.microsoft.com/office/drawing/2014/main" id="{B1219095-3A12-4007-A867-4AA2E634B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10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1" name="Rectangle 1557">
                <a:extLst>
                  <a:ext uri="{FF2B5EF4-FFF2-40B4-BE49-F238E27FC236}">
                    <a16:creationId xmlns:a16="http://schemas.microsoft.com/office/drawing/2014/main" id="{8DE46B51-00DA-4546-B3E1-2617D8991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08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2" name="Rectangle 1558">
                <a:extLst>
                  <a:ext uri="{FF2B5EF4-FFF2-40B4-BE49-F238E27FC236}">
                    <a16:creationId xmlns:a16="http://schemas.microsoft.com/office/drawing/2014/main" id="{30D9DEE0-CFFD-4708-8F0C-E8CD7942A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14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3" name="Rectangle 1559">
                <a:extLst>
                  <a:ext uri="{FF2B5EF4-FFF2-40B4-BE49-F238E27FC236}">
                    <a16:creationId xmlns:a16="http://schemas.microsoft.com/office/drawing/2014/main" id="{54C48662-0E51-4A7B-B62F-23B6EBA78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19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4" name="Rectangle 1560">
                <a:extLst>
                  <a:ext uri="{FF2B5EF4-FFF2-40B4-BE49-F238E27FC236}">
                    <a16:creationId xmlns:a16="http://schemas.microsoft.com/office/drawing/2014/main" id="{53F1006F-22B2-48A1-B4F7-E16EC486C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25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5" name="Rectangle 1561">
                <a:extLst>
                  <a:ext uri="{FF2B5EF4-FFF2-40B4-BE49-F238E27FC236}">
                    <a16:creationId xmlns:a16="http://schemas.microsoft.com/office/drawing/2014/main" id="{D1A1B1B2-BBDA-4DC5-BD4E-5F30BCF7E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31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6" name="Rectangle 1562">
                <a:extLst>
                  <a:ext uri="{FF2B5EF4-FFF2-40B4-BE49-F238E27FC236}">
                    <a16:creationId xmlns:a16="http://schemas.microsoft.com/office/drawing/2014/main" id="{DAD11A03-2515-497A-8158-74F1A968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37"/>
                <a:ext cx="2872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7" name="Rectangle 1563">
                <a:extLst>
                  <a:ext uri="{FF2B5EF4-FFF2-40B4-BE49-F238E27FC236}">
                    <a16:creationId xmlns:a16="http://schemas.microsoft.com/office/drawing/2014/main" id="{8BE683B9-41A8-4C3A-A671-3C5D6AFD1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42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8" name="Rectangle 1564">
                <a:extLst>
                  <a:ext uri="{FF2B5EF4-FFF2-40B4-BE49-F238E27FC236}">
                    <a16:creationId xmlns:a16="http://schemas.microsoft.com/office/drawing/2014/main" id="{B7BAC483-32AF-4C4B-B6E2-801BF8030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48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79" name="Rectangle 1565">
                <a:extLst>
                  <a:ext uri="{FF2B5EF4-FFF2-40B4-BE49-F238E27FC236}">
                    <a16:creationId xmlns:a16="http://schemas.microsoft.com/office/drawing/2014/main" id="{9997883D-82C8-462C-9EFF-7EF0556CD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54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0" name="Rectangle 1566">
                <a:extLst>
                  <a:ext uri="{FF2B5EF4-FFF2-40B4-BE49-F238E27FC236}">
                    <a16:creationId xmlns:a16="http://schemas.microsoft.com/office/drawing/2014/main" id="{66A71A38-CDA2-417B-B46A-F7AAC24F2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60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1" name="Rectangle 1567">
                <a:extLst>
                  <a:ext uri="{FF2B5EF4-FFF2-40B4-BE49-F238E27FC236}">
                    <a16:creationId xmlns:a16="http://schemas.microsoft.com/office/drawing/2014/main" id="{F9FDA60F-6616-4761-A921-6434135F2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66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2" name="Rectangle 1568">
                <a:extLst>
                  <a:ext uri="{FF2B5EF4-FFF2-40B4-BE49-F238E27FC236}">
                    <a16:creationId xmlns:a16="http://schemas.microsoft.com/office/drawing/2014/main" id="{60CC58A2-695C-4DF6-94CE-BBB67BA0B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71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3" name="Rectangle 1569">
                <a:extLst>
                  <a:ext uri="{FF2B5EF4-FFF2-40B4-BE49-F238E27FC236}">
                    <a16:creationId xmlns:a16="http://schemas.microsoft.com/office/drawing/2014/main" id="{6DFE9B70-85BC-4D8C-976E-A83C03A9E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77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4" name="Rectangle 1570">
                <a:extLst>
                  <a:ext uri="{FF2B5EF4-FFF2-40B4-BE49-F238E27FC236}">
                    <a16:creationId xmlns:a16="http://schemas.microsoft.com/office/drawing/2014/main" id="{3BB411E9-FB12-420B-8DD3-4306DC650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83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5" name="Rectangle 1571">
                <a:extLst>
                  <a:ext uri="{FF2B5EF4-FFF2-40B4-BE49-F238E27FC236}">
                    <a16:creationId xmlns:a16="http://schemas.microsoft.com/office/drawing/2014/main" id="{79E9AEEF-F270-457A-8EE4-C53371AF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89"/>
                <a:ext cx="2872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6" name="Rectangle 1572">
                <a:extLst>
                  <a:ext uri="{FF2B5EF4-FFF2-40B4-BE49-F238E27FC236}">
                    <a16:creationId xmlns:a16="http://schemas.microsoft.com/office/drawing/2014/main" id="{325B3C25-9EB7-41A8-A711-FB5000376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494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7" name="Rectangle 1573">
                <a:extLst>
                  <a:ext uri="{FF2B5EF4-FFF2-40B4-BE49-F238E27FC236}">
                    <a16:creationId xmlns:a16="http://schemas.microsoft.com/office/drawing/2014/main" id="{5BB50DB0-1186-46BE-852F-16A08AEA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00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8" name="Rectangle 1574">
                <a:extLst>
                  <a:ext uri="{FF2B5EF4-FFF2-40B4-BE49-F238E27FC236}">
                    <a16:creationId xmlns:a16="http://schemas.microsoft.com/office/drawing/2014/main" id="{225C7E5B-BD79-4DB3-9704-161455DEF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06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89" name="Rectangle 1575">
                <a:extLst>
                  <a:ext uri="{FF2B5EF4-FFF2-40B4-BE49-F238E27FC236}">
                    <a16:creationId xmlns:a16="http://schemas.microsoft.com/office/drawing/2014/main" id="{3ECF4B5D-ED16-4452-A893-AF5BDB3A5A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12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0" name="Rectangle 1576">
                <a:extLst>
                  <a:ext uri="{FF2B5EF4-FFF2-40B4-BE49-F238E27FC236}">
                    <a16:creationId xmlns:a16="http://schemas.microsoft.com/office/drawing/2014/main" id="{B6649138-9EB1-4896-B0CD-C745C5474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17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1" name="Rectangle 1577">
                <a:extLst>
                  <a:ext uri="{FF2B5EF4-FFF2-40B4-BE49-F238E27FC236}">
                    <a16:creationId xmlns:a16="http://schemas.microsoft.com/office/drawing/2014/main" id="{29C2A171-0BB1-40F9-BC36-024B5DD17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23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2" name="Rectangle 1578">
                <a:extLst>
                  <a:ext uri="{FF2B5EF4-FFF2-40B4-BE49-F238E27FC236}">
                    <a16:creationId xmlns:a16="http://schemas.microsoft.com/office/drawing/2014/main" id="{D2C124D6-24E4-4A1F-8D1D-8127DE4AF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29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3" name="Rectangle 1579">
                <a:extLst>
                  <a:ext uri="{FF2B5EF4-FFF2-40B4-BE49-F238E27FC236}">
                    <a16:creationId xmlns:a16="http://schemas.microsoft.com/office/drawing/2014/main" id="{9669A025-FC0C-49CE-B44E-BBD7C58A1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35"/>
                <a:ext cx="2872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4" name="Rectangle 1580">
                <a:extLst>
                  <a:ext uri="{FF2B5EF4-FFF2-40B4-BE49-F238E27FC236}">
                    <a16:creationId xmlns:a16="http://schemas.microsoft.com/office/drawing/2014/main" id="{ABC96D8E-626A-46F3-9D33-DE80543A9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40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5" name="Rectangle 1581">
                <a:extLst>
                  <a:ext uri="{FF2B5EF4-FFF2-40B4-BE49-F238E27FC236}">
                    <a16:creationId xmlns:a16="http://schemas.microsoft.com/office/drawing/2014/main" id="{952D6E6D-9206-4D81-93C9-C514C0F81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46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6" name="Rectangle 1582">
                <a:extLst>
                  <a:ext uri="{FF2B5EF4-FFF2-40B4-BE49-F238E27FC236}">
                    <a16:creationId xmlns:a16="http://schemas.microsoft.com/office/drawing/2014/main" id="{9701CCC5-10F9-46C1-80A0-E4FB59B23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52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7" name="Rectangle 1583">
                <a:extLst>
                  <a:ext uri="{FF2B5EF4-FFF2-40B4-BE49-F238E27FC236}">
                    <a16:creationId xmlns:a16="http://schemas.microsoft.com/office/drawing/2014/main" id="{43CAAA60-3344-4C39-919E-73EC95BCC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58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8" name="Rectangle 1584">
                <a:extLst>
                  <a:ext uri="{FF2B5EF4-FFF2-40B4-BE49-F238E27FC236}">
                    <a16:creationId xmlns:a16="http://schemas.microsoft.com/office/drawing/2014/main" id="{C4E2ED6D-A94F-434B-B1BB-78FBD6476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64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999" name="Rectangle 1585">
                <a:extLst>
                  <a:ext uri="{FF2B5EF4-FFF2-40B4-BE49-F238E27FC236}">
                    <a16:creationId xmlns:a16="http://schemas.microsoft.com/office/drawing/2014/main" id="{77FF77AD-A841-4263-AFB8-9F3D0E386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69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0" name="Rectangle 1586">
                <a:extLst>
                  <a:ext uri="{FF2B5EF4-FFF2-40B4-BE49-F238E27FC236}">
                    <a16:creationId xmlns:a16="http://schemas.microsoft.com/office/drawing/2014/main" id="{6D73BF96-0C3A-4A2B-89EC-4D7754D13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75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1" name="Rectangle 1587">
                <a:extLst>
                  <a:ext uri="{FF2B5EF4-FFF2-40B4-BE49-F238E27FC236}">
                    <a16:creationId xmlns:a16="http://schemas.microsoft.com/office/drawing/2014/main" id="{A79CF71E-12D9-40E9-AA1A-C599270D1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1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2" name="Rectangle 1588">
                <a:extLst>
                  <a:ext uri="{FF2B5EF4-FFF2-40B4-BE49-F238E27FC236}">
                    <a16:creationId xmlns:a16="http://schemas.microsoft.com/office/drawing/2014/main" id="{94968FFB-2F34-4132-B4D2-6EB95123F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08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3" name="Rectangle 1589">
                <a:extLst>
                  <a:ext uri="{FF2B5EF4-FFF2-40B4-BE49-F238E27FC236}">
                    <a16:creationId xmlns:a16="http://schemas.microsoft.com/office/drawing/2014/main" id="{CEEDA87C-FC1F-48F0-9A5A-848906D74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14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4" name="Rectangle 1590">
                <a:extLst>
                  <a:ext uri="{FF2B5EF4-FFF2-40B4-BE49-F238E27FC236}">
                    <a16:creationId xmlns:a16="http://schemas.microsoft.com/office/drawing/2014/main" id="{E3EFBE21-CE1B-44D7-8E45-7A04BCF96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19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5" name="Rectangle 1591">
                <a:extLst>
                  <a:ext uri="{FF2B5EF4-FFF2-40B4-BE49-F238E27FC236}">
                    <a16:creationId xmlns:a16="http://schemas.microsoft.com/office/drawing/2014/main" id="{F277EF17-4F56-4E4F-886C-3B0B41C1A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25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6" name="Rectangle 1592">
                <a:extLst>
                  <a:ext uri="{FF2B5EF4-FFF2-40B4-BE49-F238E27FC236}">
                    <a16:creationId xmlns:a16="http://schemas.microsoft.com/office/drawing/2014/main" id="{C1FF96B4-4C29-40E8-861D-39EF7DCDB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31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7" name="Rectangle 1593">
                <a:extLst>
                  <a:ext uri="{FF2B5EF4-FFF2-40B4-BE49-F238E27FC236}">
                    <a16:creationId xmlns:a16="http://schemas.microsoft.com/office/drawing/2014/main" id="{03594E4C-253F-4E83-A9FA-BD4971EAC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37"/>
                <a:ext cx="2366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8" name="Rectangle 1594">
                <a:extLst>
                  <a:ext uri="{FF2B5EF4-FFF2-40B4-BE49-F238E27FC236}">
                    <a16:creationId xmlns:a16="http://schemas.microsoft.com/office/drawing/2014/main" id="{FFA710EE-2FFB-4ABE-98F3-8D19528E8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42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09" name="Rectangle 1595">
                <a:extLst>
                  <a:ext uri="{FF2B5EF4-FFF2-40B4-BE49-F238E27FC236}">
                    <a16:creationId xmlns:a16="http://schemas.microsoft.com/office/drawing/2014/main" id="{1CD6A652-FF24-497E-8A10-A0A30044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48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0" name="Rectangle 1596">
                <a:extLst>
                  <a:ext uri="{FF2B5EF4-FFF2-40B4-BE49-F238E27FC236}">
                    <a16:creationId xmlns:a16="http://schemas.microsoft.com/office/drawing/2014/main" id="{9DEAEF5D-2E89-4966-8307-3CD54FCE5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54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1" name="Rectangle 1597">
                <a:extLst>
                  <a:ext uri="{FF2B5EF4-FFF2-40B4-BE49-F238E27FC236}">
                    <a16:creationId xmlns:a16="http://schemas.microsoft.com/office/drawing/2014/main" id="{13035418-7B3D-4BE4-8193-88416987F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60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2" name="Rectangle 1598">
                <a:extLst>
                  <a:ext uri="{FF2B5EF4-FFF2-40B4-BE49-F238E27FC236}">
                    <a16:creationId xmlns:a16="http://schemas.microsoft.com/office/drawing/2014/main" id="{8301D54D-6F30-4B61-828B-14C3960F7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66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3" name="Rectangle 1599">
                <a:extLst>
                  <a:ext uri="{FF2B5EF4-FFF2-40B4-BE49-F238E27FC236}">
                    <a16:creationId xmlns:a16="http://schemas.microsoft.com/office/drawing/2014/main" id="{C4118DA3-BCA6-48DE-AD7B-E8D241928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71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4" name="Rectangle 1600">
                <a:extLst>
                  <a:ext uri="{FF2B5EF4-FFF2-40B4-BE49-F238E27FC236}">
                    <a16:creationId xmlns:a16="http://schemas.microsoft.com/office/drawing/2014/main" id="{EEA06EFF-FE7B-42AF-B28D-BD3F58B51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77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5" name="Rectangle 1601">
                <a:extLst>
                  <a:ext uri="{FF2B5EF4-FFF2-40B4-BE49-F238E27FC236}">
                    <a16:creationId xmlns:a16="http://schemas.microsoft.com/office/drawing/2014/main" id="{9D471995-2531-4079-9748-5F43089AB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83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6" name="Rectangle 1602">
                <a:extLst>
                  <a:ext uri="{FF2B5EF4-FFF2-40B4-BE49-F238E27FC236}">
                    <a16:creationId xmlns:a16="http://schemas.microsoft.com/office/drawing/2014/main" id="{60214E9F-641D-4B38-9C24-8749E99B7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89"/>
                <a:ext cx="2366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7" name="Rectangle 1603">
                <a:extLst>
                  <a:ext uri="{FF2B5EF4-FFF2-40B4-BE49-F238E27FC236}">
                    <a16:creationId xmlns:a16="http://schemas.microsoft.com/office/drawing/2014/main" id="{AF78EA4A-4272-42D4-8C2D-C7D035AAB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94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8" name="Rectangle 1604">
                <a:extLst>
                  <a:ext uri="{FF2B5EF4-FFF2-40B4-BE49-F238E27FC236}">
                    <a16:creationId xmlns:a16="http://schemas.microsoft.com/office/drawing/2014/main" id="{DB3B3BF8-9E06-47CB-9584-BEFB9CA91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00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19" name="Rectangle 1605">
                <a:extLst>
                  <a:ext uri="{FF2B5EF4-FFF2-40B4-BE49-F238E27FC236}">
                    <a16:creationId xmlns:a16="http://schemas.microsoft.com/office/drawing/2014/main" id="{53207699-8D54-4AAB-B8B0-3C7BE0C79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06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0" name="Rectangle 1606">
                <a:extLst>
                  <a:ext uri="{FF2B5EF4-FFF2-40B4-BE49-F238E27FC236}">
                    <a16:creationId xmlns:a16="http://schemas.microsoft.com/office/drawing/2014/main" id="{0E86B0AA-A0C8-48B2-8A3E-5068184B0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12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1" name="Rectangle 1607">
                <a:extLst>
                  <a:ext uri="{FF2B5EF4-FFF2-40B4-BE49-F238E27FC236}">
                    <a16:creationId xmlns:a16="http://schemas.microsoft.com/office/drawing/2014/main" id="{25EB4D8B-B5D4-436E-B084-057BB41E2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17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2" name="Rectangle 1608">
                <a:extLst>
                  <a:ext uri="{FF2B5EF4-FFF2-40B4-BE49-F238E27FC236}">
                    <a16:creationId xmlns:a16="http://schemas.microsoft.com/office/drawing/2014/main" id="{6E398841-66DD-4189-A27F-B102711AE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23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3" name="Rectangle 1609">
                <a:extLst>
                  <a:ext uri="{FF2B5EF4-FFF2-40B4-BE49-F238E27FC236}">
                    <a16:creationId xmlns:a16="http://schemas.microsoft.com/office/drawing/2014/main" id="{38C76DEA-9523-4A4B-8BBB-1E1B0A30B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29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4" name="Rectangle 1610">
                <a:extLst>
                  <a:ext uri="{FF2B5EF4-FFF2-40B4-BE49-F238E27FC236}">
                    <a16:creationId xmlns:a16="http://schemas.microsoft.com/office/drawing/2014/main" id="{1B6F6DC5-8B42-4590-9C4E-89548B26A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35"/>
                <a:ext cx="2366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5" name="Rectangle 1611">
                <a:extLst>
                  <a:ext uri="{FF2B5EF4-FFF2-40B4-BE49-F238E27FC236}">
                    <a16:creationId xmlns:a16="http://schemas.microsoft.com/office/drawing/2014/main" id="{7C07F698-2C0D-4FF5-962F-C4DA30508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40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8026" name="Rectangle 1612">
                <a:extLst>
                  <a:ext uri="{FF2B5EF4-FFF2-40B4-BE49-F238E27FC236}">
                    <a16:creationId xmlns:a16="http://schemas.microsoft.com/office/drawing/2014/main" id="{421C13F7-3BF8-4919-86B7-F834355D7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46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74" name="Group 1613">
              <a:extLst>
                <a:ext uri="{FF2B5EF4-FFF2-40B4-BE49-F238E27FC236}">
                  <a16:creationId xmlns:a16="http://schemas.microsoft.com/office/drawing/2014/main" id="{5EF4246B-532C-4B91-B736-C8C7725403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3408"/>
              <a:ext cx="5238" cy="524"/>
              <a:chOff x="239" y="3408"/>
              <a:chExt cx="5238" cy="524"/>
            </a:xfrm>
          </p:grpSpPr>
          <p:sp>
            <p:nvSpPr>
              <p:cNvPr id="57627" name="Rectangle 1614">
                <a:extLst>
                  <a:ext uri="{FF2B5EF4-FFF2-40B4-BE49-F238E27FC236}">
                    <a16:creationId xmlns:a16="http://schemas.microsoft.com/office/drawing/2014/main" id="{EECA5C4B-2D74-468F-B64B-2C5AF907A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52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8" name="Rectangle 1615">
                <a:extLst>
                  <a:ext uri="{FF2B5EF4-FFF2-40B4-BE49-F238E27FC236}">
                    <a16:creationId xmlns:a16="http://schemas.microsoft.com/office/drawing/2014/main" id="{27F64CC7-4F5B-4D80-A36B-7C51E9F52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58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9" name="Rectangle 1616">
                <a:extLst>
                  <a:ext uri="{FF2B5EF4-FFF2-40B4-BE49-F238E27FC236}">
                    <a16:creationId xmlns:a16="http://schemas.microsoft.com/office/drawing/2014/main" id="{758393F1-6965-423E-8521-F73842430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64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0" name="Rectangle 1617">
                <a:extLst>
                  <a:ext uri="{FF2B5EF4-FFF2-40B4-BE49-F238E27FC236}">
                    <a16:creationId xmlns:a16="http://schemas.microsoft.com/office/drawing/2014/main" id="{DCAA980D-7F10-4559-B386-CC9E25737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69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1" name="Rectangle 1618">
                <a:extLst>
                  <a:ext uri="{FF2B5EF4-FFF2-40B4-BE49-F238E27FC236}">
                    <a16:creationId xmlns:a16="http://schemas.microsoft.com/office/drawing/2014/main" id="{437FD04C-B714-4F76-9730-FA48AF0B9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75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2" name="Rectangle 1619">
                <a:extLst>
                  <a:ext uri="{FF2B5EF4-FFF2-40B4-BE49-F238E27FC236}">
                    <a16:creationId xmlns:a16="http://schemas.microsoft.com/office/drawing/2014/main" id="{D3D54941-561B-4893-B4BD-A629B14BF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1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3" name="Rectangle 1620">
                <a:extLst>
                  <a:ext uri="{FF2B5EF4-FFF2-40B4-BE49-F238E27FC236}">
                    <a16:creationId xmlns:a16="http://schemas.microsoft.com/office/drawing/2014/main" id="{F3AC1CB9-FF4A-43CC-A321-FE9A0518A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10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4" name="Rectangle 1621">
                <a:extLst>
                  <a:ext uri="{FF2B5EF4-FFF2-40B4-BE49-F238E27FC236}">
                    <a16:creationId xmlns:a16="http://schemas.microsoft.com/office/drawing/2014/main" id="{D81C5B3B-CDB4-4943-827A-96E8ADE44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08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5" name="Rectangle 1622">
                <a:extLst>
                  <a:ext uri="{FF2B5EF4-FFF2-40B4-BE49-F238E27FC236}">
                    <a16:creationId xmlns:a16="http://schemas.microsoft.com/office/drawing/2014/main" id="{22C3EEC1-51C7-4007-9182-0CDBCB95AD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14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6" name="Rectangle 1623">
                <a:extLst>
                  <a:ext uri="{FF2B5EF4-FFF2-40B4-BE49-F238E27FC236}">
                    <a16:creationId xmlns:a16="http://schemas.microsoft.com/office/drawing/2014/main" id="{465F721A-DBBC-4AD2-A2FC-2F489CFB9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19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7" name="Rectangle 1624">
                <a:extLst>
                  <a:ext uri="{FF2B5EF4-FFF2-40B4-BE49-F238E27FC236}">
                    <a16:creationId xmlns:a16="http://schemas.microsoft.com/office/drawing/2014/main" id="{716E9EF8-04A8-472F-853A-0E228B555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25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8" name="Rectangle 1625">
                <a:extLst>
                  <a:ext uri="{FF2B5EF4-FFF2-40B4-BE49-F238E27FC236}">
                    <a16:creationId xmlns:a16="http://schemas.microsoft.com/office/drawing/2014/main" id="{306DD329-0B5B-4171-A20B-0948EAC17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31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39" name="Rectangle 1626">
                <a:extLst>
                  <a:ext uri="{FF2B5EF4-FFF2-40B4-BE49-F238E27FC236}">
                    <a16:creationId xmlns:a16="http://schemas.microsoft.com/office/drawing/2014/main" id="{4D299300-FE6E-4C8A-B8A9-A7E1A57F7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37"/>
                <a:ext cx="2366" cy="5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0" name="Rectangle 1627">
                <a:extLst>
                  <a:ext uri="{FF2B5EF4-FFF2-40B4-BE49-F238E27FC236}">
                    <a16:creationId xmlns:a16="http://schemas.microsoft.com/office/drawing/2014/main" id="{73C31366-98F1-44E6-9DFA-8D7E4B56C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42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1" name="Rectangle 1628">
                <a:extLst>
                  <a:ext uri="{FF2B5EF4-FFF2-40B4-BE49-F238E27FC236}">
                    <a16:creationId xmlns:a16="http://schemas.microsoft.com/office/drawing/2014/main" id="{AA1CC720-5542-4D79-8C5E-91F605909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48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2" name="Rectangle 1629">
                <a:extLst>
                  <a:ext uri="{FF2B5EF4-FFF2-40B4-BE49-F238E27FC236}">
                    <a16:creationId xmlns:a16="http://schemas.microsoft.com/office/drawing/2014/main" id="{3F84AE35-37E1-4263-A139-8CB94EBCF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54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3" name="Rectangle 1630">
                <a:extLst>
                  <a:ext uri="{FF2B5EF4-FFF2-40B4-BE49-F238E27FC236}">
                    <a16:creationId xmlns:a16="http://schemas.microsoft.com/office/drawing/2014/main" id="{4515CEEB-6519-4E7D-AB15-9B91ED9A2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60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4" name="Rectangle 1631">
                <a:extLst>
                  <a:ext uri="{FF2B5EF4-FFF2-40B4-BE49-F238E27FC236}">
                    <a16:creationId xmlns:a16="http://schemas.microsoft.com/office/drawing/2014/main" id="{5CC1FDCF-029F-4BF7-ADBC-506AF3C5B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66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5" name="Rectangle 1632">
                <a:extLst>
                  <a:ext uri="{FF2B5EF4-FFF2-40B4-BE49-F238E27FC236}">
                    <a16:creationId xmlns:a16="http://schemas.microsoft.com/office/drawing/2014/main" id="{940E16F3-6A21-4185-88D2-9E40F5121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71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6" name="Rectangle 1633">
                <a:extLst>
                  <a:ext uri="{FF2B5EF4-FFF2-40B4-BE49-F238E27FC236}">
                    <a16:creationId xmlns:a16="http://schemas.microsoft.com/office/drawing/2014/main" id="{B44FD37C-A45F-4597-A8FB-B6DE659B0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77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7" name="Rectangle 1634">
                <a:extLst>
                  <a:ext uri="{FF2B5EF4-FFF2-40B4-BE49-F238E27FC236}">
                    <a16:creationId xmlns:a16="http://schemas.microsoft.com/office/drawing/2014/main" id="{6604C551-DA0D-42A8-A4CC-FA3E58A2C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83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8" name="Rectangle 1635">
                <a:extLst>
                  <a:ext uri="{FF2B5EF4-FFF2-40B4-BE49-F238E27FC236}">
                    <a16:creationId xmlns:a16="http://schemas.microsoft.com/office/drawing/2014/main" id="{B55315D0-E8AE-4F04-A9AF-C00CB29D0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89"/>
                <a:ext cx="2366" cy="5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49" name="Rectangle 1636">
                <a:extLst>
                  <a:ext uri="{FF2B5EF4-FFF2-40B4-BE49-F238E27FC236}">
                    <a16:creationId xmlns:a16="http://schemas.microsoft.com/office/drawing/2014/main" id="{F830DC9A-8D77-41D0-AC9A-E54F1BEC4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494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0" name="Rectangle 1637">
                <a:extLst>
                  <a:ext uri="{FF2B5EF4-FFF2-40B4-BE49-F238E27FC236}">
                    <a16:creationId xmlns:a16="http://schemas.microsoft.com/office/drawing/2014/main" id="{9DF08096-095C-4967-BD38-95DC6EEBA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00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1" name="Rectangle 1638">
                <a:extLst>
                  <a:ext uri="{FF2B5EF4-FFF2-40B4-BE49-F238E27FC236}">
                    <a16:creationId xmlns:a16="http://schemas.microsoft.com/office/drawing/2014/main" id="{06E5814B-6178-4DC9-A589-4AFEBCDAD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06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2" name="Rectangle 1639">
                <a:extLst>
                  <a:ext uri="{FF2B5EF4-FFF2-40B4-BE49-F238E27FC236}">
                    <a16:creationId xmlns:a16="http://schemas.microsoft.com/office/drawing/2014/main" id="{018C9D28-5586-4BD1-883E-4DFAF59AD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12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3" name="Rectangle 1640">
                <a:extLst>
                  <a:ext uri="{FF2B5EF4-FFF2-40B4-BE49-F238E27FC236}">
                    <a16:creationId xmlns:a16="http://schemas.microsoft.com/office/drawing/2014/main" id="{680FB8DB-A566-498B-9D19-C5A5BA56E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17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4" name="Rectangle 1641">
                <a:extLst>
                  <a:ext uri="{FF2B5EF4-FFF2-40B4-BE49-F238E27FC236}">
                    <a16:creationId xmlns:a16="http://schemas.microsoft.com/office/drawing/2014/main" id="{DC29B046-42FF-49B3-95DA-A458E2B27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23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5" name="Rectangle 1642">
                <a:extLst>
                  <a:ext uri="{FF2B5EF4-FFF2-40B4-BE49-F238E27FC236}">
                    <a16:creationId xmlns:a16="http://schemas.microsoft.com/office/drawing/2014/main" id="{83F4799F-5D65-474E-BA4B-0364E216E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29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6" name="Rectangle 1643">
                <a:extLst>
                  <a:ext uri="{FF2B5EF4-FFF2-40B4-BE49-F238E27FC236}">
                    <a16:creationId xmlns:a16="http://schemas.microsoft.com/office/drawing/2014/main" id="{36D28D54-A08A-495A-87E7-CADA90D3E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35"/>
                <a:ext cx="2366" cy="5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7" name="Rectangle 1644">
                <a:extLst>
                  <a:ext uri="{FF2B5EF4-FFF2-40B4-BE49-F238E27FC236}">
                    <a16:creationId xmlns:a16="http://schemas.microsoft.com/office/drawing/2014/main" id="{04CBDB2F-C8FE-4330-9E44-7662E723E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40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8" name="Rectangle 1645">
                <a:extLst>
                  <a:ext uri="{FF2B5EF4-FFF2-40B4-BE49-F238E27FC236}">
                    <a16:creationId xmlns:a16="http://schemas.microsoft.com/office/drawing/2014/main" id="{D83FA520-2686-4BB5-81A7-AC18DEE6B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46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59" name="Rectangle 1646">
                <a:extLst>
                  <a:ext uri="{FF2B5EF4-FFF2-40B4-BE49-F238E27FC236}">
                    <a16:creationId xmlns:a16="http://schemas.microsoft.com/office/drawing/2014/main" id="{A4875CFF-7590-4C15-8291-A6F9E1E5C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52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0" name="Rectangle 1647">
                <a:extLst>
                  <a:ext uri="{FF2B5EF4-FFF2-40B4-BE49-F238E27FC236}">
                    <a16:creationId xmlns:a16="http://schemas.microsoft.com/office/drawing/2014/main" id="{9E9C1870-05AF-471E-834B-FA8CC87721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58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1" name="Rectangle 1648">
                <a:extLst>
                  <a:ext uri="{FF2B5EF4-FFF2-40B4-BE49-F238E27FC236}">
                    <a16:creationId xmlns:a16="http://schemas.microsoft.com/office/drawing/2014/main" id="{173C4F5C-4269-48F4-A2F8-20836BBDD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64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2" name="Rectangle 1649">
                <a:extLst>
                  <a:ext uri="{FF2B5EF4-FFF2-40B4-BE49-F238E27FC236}">
                    <a16:creationId xmlns:a16="http://schemas.microsoft.com/office/drawing/2014/main" id="{BAF9B196-4E6A-4C7F-BD77-A1655734E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69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3" name="Rectangle 1650">
                <a:extLst>
                  <a:ext uri="{FF2B5EF4-FFF2-40B4-BE49-F238E27FC236}">
                    <a16:creationId xmlns:a16="http://schemas.microsoft.com/office/drawing/2014/main" id="{382A2CBE-CAE5-4351-A8DD-F9F661935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75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4" name="Rectangle 1651">
                <a:extLst>
                  <a:ext uri="{FF2B5EF4-FFF2-40B4-BE49-F238E27FC236}">
                    <a16:creationId xmlns:a16="http://schemas.microsoft.com/office/drawing/2014/main" id="{947F6514-12FF-4829-89E5-43560D198C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1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5" name="Rectangle 1652">
                <a:extLst>
                  <a:ext uri="{FF2B5EF4-FFF2-40B4-BE49-F238E27FC236}">
                    <a16:creationId xmlns:a16="http://schemas.microsoft.com/office/drawing/2014/main" id="{D6250666-0D3A-4A11-83E4-AFF9454B3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1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6" name="Rectangle 1653">
                <a:extLst>
                  <a:ext uri="{FF2B5EF4-FFF2-40B4-BE49-F238E27FC236}">
                    <a16:creationId xmlns:a16="http://schemas.microsoft.com/office/drawing/2014/main" id="{7DE605B6-8533-49E1-90B4-0BCCD7A7E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7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7" name="Rectangle 1654">
                <a:extLst>
                  <a:ext uri="{FF2B5EF4-FFF2-40B4-BE49-F238E27FC236}">
                    <a16:creationId xmlns:a16="http://schemas.microsoft.com/office/drawing/2014/main" id="{D011FA55-345A-41C0-9442-B6396D83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93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8" name="Rectangle 1655">
                <a:extLst>
                  <a:ext uri="{FF2B5EF4-FFF2-40B4-BE49-F238E27FC236}">
                    <a16:creationId xmlns:a16="http://schemas.microsoft.com/office/drawing/2014/main" id="{F226A2F4-54D6-45C1-88FD-46558A0F1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99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69" name="Rectangle 1656">
                <a:extLst>
                  <a:ext uri="{FF2B5EF4-FFF2-40B4-BE49-F238E27FC236}">
                    <a16:creationId xmlns:a16="http://schemas.microsoft.com/office/drawing/2014/main" id="{D5A94FF4-A379-49B2-89A9-F7EDF9D48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04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0" name="Rectangle 1657">
                <a:extLst>
                  <a:ext uri="{FF2B5EF4-FFF2-40B4-BE49-F238E27FC236}">
                    <a16:creationId xmlns:a16="http://schemas.microsoft.com/office/drawing/2014/main" id="{DED9840C-A119-4C3B-A85B-C7A890924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10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1" name="Rectangle 1658">
                <a:extLst>
                  <a:ext uri="{FF2B5EF4-FFF2-40B4-BE49-F238E27FC236}">
                    <a16:creationId xmlns:a16="http://schemas.microsoft.com/office/drawing/2014/main" id="{218D52A6-46AD-4B59-97DD-0ED56B5D5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16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2" name="Rectangle 1659">
                <a:extLst>
                  <a:ext uri="{FF2B5EF4-FFF2-40B4-BE49-F238E27FC236}">
                    <a16:creationId xmlns:a16="http://schemas.microsoft.com/office/drawing/2014/main" id="{6D0E6E92-CA96-41C5-99BD-A5E86DCF1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22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3" name="Rectangle 1660">
                <a:extLst>
                  <a:ext uri="{FF2B5EF4-FFF2-40B4-BE49-F238E27FC236}">
                    <a16:creationId xmlns:a16="http://schemas.microsoft.com/office/drawing/2014/main" id="{2BDCAE12-C424-43CA-8F8A-3EB9B952D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28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4" name="Rectangle 1661">
                <a:extLst>
                  <a:ext uri="{FF2B5EF4-FFF2-40B4-BE49-F238E27FC236}">
                    <a16:creationId xmlns:a16="http://schemas.microsoft.com/office/drawing/2014/main" id="{5C08EB39-DA7A-4F29-80A9-B33632FA5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33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5" name="Rectangle 1662">
                <a:extLst>
                  <a:ext uri="{FF2B5EF4-FFF2-40B4-BE49-F238E27FC236}">
                    <a16:creationId xmlns:a16="http://schemas.microsoft.com/office/drawing/2014/main" id="{D17AC63B-311B-41EF-834A-A7623F04D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39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6" name="Rectangle 1663">
                <a:extLst>
                  <a:ext uri="{FF2B5EF4-FFF2-40B4-BE49-F238E27FC236}">
                    <a16:creationId xmlns:a16="http://schemas.microsoft.com/office/drawing/2014/main" id="{D5CEF46D-16C2-4C05-8F98-FABAF06BA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45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7" name="Rectangle 1664">
                <a:extLst>
                  <a:ext uri="{FF2B5EF4-FFF2-40B4-BE49-F238E27FC236}">
                    <a16:creationId xmlns:a16="http://schemas.microsoft.com/office/drawing/2014/main" id="{77F7C6A6-25D2-499F-9FB0-B3497072A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51"/>
                <a:ext cx="2872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8" name="Rectangle 1665">
                <a:extLst>
                  <a:ext uri="{FF2B5EF4-FFF2-40B4-BE49-F238E27FC236}">
                    <a16:creationId xmlns:a16="http://schemas.microsoft.com/office/drawing/2014/main" id="{62736F4A-1A0A-4AFD-A8CA-EB2C57D5D9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56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79" name="Rectangle 1666">
                <a:extLst>
                  <a:ext uri="{FF2B5EF4-FFF2-40B4-BE49-F238E27FC236}">
                    <a16:creationId xmlns:a16="http://schemas.microsoft.com/office/drawing/2014/main" id="{7BCEF95B-AAE0-4C7D-B95B-9720B4064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62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0" name="Rectangle 1667">
                <a:extLst>
                  <a:ext uri="{FF2B5EF4-FFF2-40B4-BE49-F238E27FC236}">
                    <a16:creationId xmlns:a16="http://schemas.microsoft.com/office/drawing/2014/main" id="{240664CE-25A1-4966-A764-FE9467C24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68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1" name="Rectangle 1668">
                <a:extLst>
                  <a:ext uri="{FF2B5EF4-FFF2-40B4-BE49-F238E27FC236}">
                    <a16:creationId xmlns:a16="http://schemas.microsoft.com/office/drawing/2014/main" id="{8590EEF2-4344-43C8-A201-F33F4CFA2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74"/>
                <a:ext cx="2872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2" name="Rectangle 1669">
                <a:extLst>
                  <a:ext uri="{FF2B5EF4-FFF2-40B4-BE49-F238E27FC236}">
                    <a16:creationId xmlns:a16="http://schemas.microsoft.com/office/drawing/2014/main" id="{BDA72FC9-1885-49FE-85B4-ABD88F637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79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3" name="Rectangle 1670">
                <a:extLst>
                  <a:ext uri="{FF2B5EF4-FFF2-40B4-BE49-F238E27FC236}">
                    <a16:creationId xmlns:a16="http://schemas.microsoft.com/office/drawing/2014/main" id="{BEDE89F3-6A4A-4951-9909-8AD9FC8CF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85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4" name="Rectangle 1671">
                <a:extLst>
                  <a:ext uri="{FF2B5EF4-FFF2-40B4-BE49-F238E27FC236}">
                    <a16:creationId xmlns:a16="http://schemas.microsoft.com/office/drawing/2014/main" id="{07B58ADF-7D1E-4956-80B0-4D4C77902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91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5" name="Rectangle 1672">
                <a:extLst>
                  <a:ext uri="{FF2B5EF4-FFF2-40B4-BE49-F238E27FC236}">
                    <a16:creationId xmlns:a16="http://schemas.microsoft.com/office/drawing/2014/main" id="{0434EF5C-3E0F-437C-A0D0-96B9E17FB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97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6" name="Rectangle 1673">
                <a:extLst>
                  <a:ext uri="{FF2B5EF4-FFF2-40B4-BE49-F238E27FC236}">
                    <a16:creationId xmlns:a16="http://schemas.microsoft.com/office/drawing/2014/main" id="{078DE1D6-D5EB-487E-A5BE-3733921013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02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7" name="Rectangle 1674">
                <a:extLst>
                  <a:ext uri="{FF2B5EF4-FFF2-40B4-BE49-F238E27FC236}">
                    <a16:creationId xmlns:a16="http://schemas.microsoft.com/office/drawing/2014/main" id="{100C5638-230B-4A1E-A6D9-96E5118EC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08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8" name="Rectangle 1675">
                <a:extLst>
                  <a:ext uri="{FF2B5EF4-FFF2-40B4-BE49-F238E27FC236}">
                    <a16:creationId xmlns:a16="http://schemas.microsoft.com/office/drawing/2014/main" id="{D3117A5F-66D8-476E-93AA-0F2F2FB89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14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89" name="Rectangle 1676">
                <a:extLst>
                  <a:ext uri="{FF2B5EF4-FFF2-40B4-BE49-F238E27FC236}">
                    <a16:creationId xmlns:a16="http://schemas.microsoft.com/office/drawing/2014/main" id="{7C16C55F-331C-4C05-8435-37D17E6E1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20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0" name="Rectangle 1677">
                <a:extLst>
                  <a:ext uri="{FF2B5EF4-FFF2-40B4-BE49-F238E27FC236}">
                    <a16:creationId xmlns:a16="http://schemas.microsoft.com/office/drawing/2014/main" id="{DCF4C451-EEC2-49F0-BB46-66D075BA7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26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1" name="Rectangle 1678">
                <a:extLst>
                  <a:ext uri="{FF2B5EF4-FFF2-40B4-BE49-F238E27FC236}">
                    <a16:creationId xmlns:a16="http://schemas.microsoft.com/office/drawing/2014/main" id="{81C26FA4-384D-4CDA-8E4C-61CCF9023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31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2" name="Rectangle 1679">
                <a:extLst>
                  <a:ext uri="{FF2B5EF4-FFF2-40B4-BE49-F238E27FC236}">
                    <a16:creationId xmlns:a16="http://schemas.microsoft.com/office/drawing/2014/main" id="{95C60910-415D-4C17-B5E6-A99305B04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37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3" name="Rectangle 1680">
                <a:extLst>
                  <a:ext uri="{FF2B5EF4-FFF2-40B4-BE49-F238E27FC236}">
                    <a16:creationId xmlns:a16="http://schemas.microsoft.com/office/drawing/2014/main" id="{C9435969-D551-4622-A39B-47BE36184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43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4" name="Rectangle 1681">
                <a:extLst>
                  <a:ext uri="{FF2B5EF4-FFF2-40B4-BE49-F238E27FC236}">
                    <a16:creationId xmlns:a16="http://schemas.microsoft.com/office/drawing/2014/main" id="{F0388AD2-6AD4-4BDE-A7DB-058FDCE9C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49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5" name="Rectangle 1682">
                <a:extLst>
                  <a:ext uri="{FF2B5EF4-FFF2-40B4-BE49-F238E27FC236}">
                    <a16:creationId xmlns:a16="http://schemas.microsoft.com/office/drawing/2014/main" id="{E59DBCAB-7FE6-40B0-9444-29DBCA32E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54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6" name="Rectangle 1683">
                <a:extLst>
                  <a:ext uri="{FF2B5EF4-FFF2-40B4-BE49-F238E27FC236}">
                    <a16:creationId xmlns:a16="http://schemas.microsoft.com/office/drawing/2014/main" id="{6F8395B4-C923-462F-BC31-81642A59A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4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7" name="Rectangle 1684">
                <a:extLst>
                  <a:ext uri="{FF2B5EF4-FFF2-40B4-BE49-F238E27FC236}">
                    <a16:creationId xmlns:a16="http://schemas.microsoft.com/office/drawing/2014/main" id="{51AB3AAD-4B0F-4B52-B60B-D2D909881C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1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8" name="Rectangle 1685">
                <a:extLst>
                  <a:ext uri="{FF2B5EF4-FFF2-40B4-BE49-F238E27FC236}">
                    <a16:creationId xmlns:a16="http://schemas.microsoft.com/office/drawing/2014/main" id="{77A48CD5-2F11-4E3D-8162-770A1CCB0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87"/>
                <a:ext cx="2872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99" name="Rectangle 1686">
                <a:extLst>
                  <a:ext uri="{FF2B5EF4-FFF2-40B4-BE49-F238E27FC236}">
                    <a16:creationId xmlns:a16="http://schemas.microsoft.com/office/drawing/2014/main" id="{23ABD55D-8834-4D4C-8C92-3D64B87CE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93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0" name="Rectangle 1687">
                <a:extLst>
                  <a:ext uri="{FF2B5EF4-FFF2-40B4-BE49-F238E27FC236}">
                    <a16:creationId xmlns:a16="http://schemas.microsoft.com/office/drawing/2014/main" id="{C6A37B9A-F19E-47DD-85CE-2B2413866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599"/>
                <a:ext cx="2872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1" name="Rectangle 1688">
                <a:extLst>
                  <a:ext uri="{FF2B5EF4-FFF2-40B4-BE49-F238E27FC236}">
                    <a16:creationId xmlns:a16="http://schemas.microsoft.com/office/drawing/2014/main" id="{EF597E21-D9DA-4C16-9DB0-47EA53F95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04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2" name="Rectangle 1689">
                <a:extLst>
                  <a:ext uri="{FF2B5EF4-FFF2-40B4-BE49-F238E27FC236}">
                    <a16:creationId xmlns:a16="http://schemas.microsoft.com/office/drawing/2014/main" id="{D35EDD46-0C54-4732-818B-0BD558F04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10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3" name="Rectangle 1690">
                <a:extLst>
                  <a:ext uri="{FF2B5EF4-FFF2-40B4-BE49-F238E27FC236}">
                    <a16:creationId xmlns:a16="http://schemas.microsoft.com/office/drawing/2014/main" id="{42BA7CB3-0D2D-4886-A269-D56A13BA6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16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4" name="Rectangle 1691">
                <a:extLst>
                  <a:ext uri="{FF2B5EF4-FFF2-40B4-BE49-F238E27FC236}">
                    <a16:creationId xmlns:a16="http://schemas.microsoft.com/office/drawing/2014/main" id="{FE189D83-FA97-4717-81E2-17EB8F372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22"/>
                <a:ext cx="2872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5" name="Rectangle 1692">
                <a:extLst>
                  <a:ext uri="{FF2B5EF4-FFF2-40B4-BE49-F238E27FC236}">
                    <a16:creationId xmlns:a16="http://schemas.microsoft.com/office/drawing/2014/main" id="{FD61B0B5-F0E2-47CE-A5ED-90B9034E8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28"/>
                <a:ext cx="2872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6" name="Rectangle 1693">
                <a:extLst>
                  <a:ext uri="{FF2B5EF4-FFF2-40B4-BE49-F238E27FC236}">
                    <a16:creationId xmlns:a16="http://schemas.microsoft.com/office/drawing/2014/main" id="{E714DA74-9A90-465C-B64A-A624F7966B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33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7" name="Rectangle 1694">
                <a:extLst>
                  <a:ext uri="{FF2B5EF4-FFF2-40B4-BE49-F238E27FC236}">
                    <a16:creationId xmlns:a16="http://schemas.microsoft.com/office/drawing/2014/main" id="{90F8DA98-DF4E-416E-B4EF-9D62D5F81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39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8" name="Rectangle 1695">
                <a:extLst>
                  <a:ext uri="{FF2B5EF4-FFF2-40B4-BE49-F238E27FC236}">
                    <a16:creationId xmlns:a16="http://schemas.microsoft.com/office/drawing/2014/main" id="{E0A27A17-B658-45BA-AD86-B0A890362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45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09" name="Rectangle 1696">
                <a:extLst>
                  <a:ext uri="{FF2B5EF4-FFF2-40B4-BE49-F238E27FC236}">
                    <a16:creationId xmlns:a16="http://schemas.microsoft.com/office/drawing/2014/main" id="{91100781-0173-465D-AE49-4A700175D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51"/>
                <a:ext cx="2872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0" name="Rectangle 1697">
                <a:extLst>
                  <a:ext uri="{FF2B5EF4-FFF2-40B4-BE49-F238E27FC236}">
                    <a16:creationId xmlns:a16="http://schemas.microsoft.com/office/drawing/2014/main" id="{30D7DC3C-C1CF-44F8-8F2A-34A76A634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56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1" name="Rectangle 1698">
                <a:extLst>
                  <a:ext uri="{FF2B5EF4-FFF2-40B4-BE49-F238E27FC236}">
                    <a16:creationId xmlns:a16="http://schemas.microsoft.com/office/drawing/2014/main" id="{7C2E73DF-F452-4514-BAEB-142FAE595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62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2" name="Rectangle 1699">
                <a:extLst>
                  <a:ext uri="{FF2B5EF4-FFF2-40B4-BE49-F238E27FC236}">
                    <a16:creationId xmlns:a16="http://schemas.microsoft.com/office/drawing/2014/main" id="{EF6A7321-96B3-4E7D-9305-54153FF54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68"/>
                <a:ext cx="2872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3" name="Rectangle 1700">
                <a:extLst>
                  <a:ext uri="{FF2B5EF4-FFF2-40B4-BE49-F238E27FC236}">
                    <a16:creationId xmlns:a16="http://schemas.microsoft.com/office/drawing/2014/main" id="{7B3522D8-F43E-4441-9BFB-5D463B4E5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74"/>
                <a:ext cx="2872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4" name="Rectangle 1701">
                <a:extLst>
                  <a:ext uri="{FF2B5EF4-FFF2-40B4-BE49-F238E27FC236}">
                    <a16:creationId xmlns:a16="http://schemas.microsoft.com/office/drawing/2014/main" id="{8FD56B56-208D-49A2-ABAE-30263CA32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79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5" name="Rectangle 1702">
                <a:extLst>
                  <a:ext uri="{FF2B5EF4-FFF2-40B4-BE49-F238E27FC236}">
                    <a16:creationId xmlns:a16="http://schemas.microsoft.com/office/drawing/2014/main" id="{5101293D-03FD-439C-9C78-F26D567AAA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85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6" name="Rectangle 1703">
                <a:extLst>
                  <a:ext uri="{FF2B5EF4-FFF2-40B4-BE49-F238E27FC236}">
                    <a16:creationId xmlns:a16="http://schemas.microsoft.com/office/drawing/2014/main" id="{4279C0EF-1381-41EC-AB0C-67B893E14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91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7" name="Rectangle 1704">
                <a:extLst>
                  <a:ext uri="{FF2B5EF4-FFF2-40B4-BE49-F238E27FC236}">
                    <a16:creationId xmlns:a16="http://schemas.microsoft.com/office/drawing/2014/main" id="{836DD953-4B23-4583-9CB5-7479C568B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697"/>
                <a:ext cx="2872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8" name="Rectangle 1705">
                <a:extLst>
                  <a:ext uri="{FF2B5EF4-FFF2-40B4-BE49-F238E27FC236}">
                    <a16:creationId xmlns:a16="http://schemas.microsoft.com/office/drawing/2014/main" id="{D3F0A221-3CB0-432B-B1C7-CB3BD4A47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02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19" name="Rectangle 1706">
                <a:extLst>
                  <a:ext uri="{FF2B5EF4-FFF2-40B4-BE49-F238E27FC236}">
                    <a16:creationId xmlns:a16="http://schemas.microsoft.com/office/drawing/2014/main" id="{3B5068B7-8F58-403C-87A9-06A8021C58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08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0" name="Rectangle 1707">
                <a:extLst>
                  <a:ext uri="{FF2B5EF4-FFF2-40B4-BE49-F238E27FC236}">
                    <a16:creationId xmlns:a16="http://schemas.microsoft.com/office/drawing/2014/main" id="{84CEA524-C6B5-4DAF-A6A3-304DC283B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14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1" name="Rectangle 1708">
                <a:extLst>
                  <a:ext uri="{FF2B5EF4-FFF2-40B4-BE49-F238E27FC236}">
                    <a16:creationId xmlns:a16="http://schemas.microsoft.com/office/drawing/2014/main" id="{D664376E-35B9-43E6-AED7-2B1D0D0FE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20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2" name="Rectangle 1709">
                <a:extLst>
                  <a:ext uri="{FF2B5EF4-FFF2-40B4-BE49-F238E27FC236}">
                    <a16:creationId xmlns:a16="http://schemas.microsoft.com/office/drawing/2014/main" id="{09480A1A-8FB6-4408-B588-FCBEBF1CD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26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3" name="Rectangle 1710">
                <a:extLst>
                  <a:ext uri="{FF2B5EF4-FFF2-40B4-BE49-F238E27FC236}">
                    <a16:creationId xmlns:a16="http://schemas.microsoft.com/office/drawing/2014/main" id="{1B535FDB-5E44-4601-B099-AD8CC899B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31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4" name="Rectangle 1711">
                <a:extLst>
                  <a:ext uri="{FF2B5EF4-FFF2-40B4-BE49-F238E27FC236}">
                    <a16:creationId xmlns:a16="http://schemas.microsoft.com/office/drawing/2014/main" id="{D25CD46E-3289-437C-A97B-FDAC75E69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37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5" name="Rectangle 1712">
                <a:extLst>
                  <a:ext uri="{FF2B5EF4-FFF2-40B4-BE49-F238E27FC236}">
                    <a16:creationId xmlns:a16="http://schemas.microsoft.com/office/drawing/2014/main" id="{A3A16589-8098-4E27-983D-8F4C71AAA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43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6" name="Rectangle 1713">
                <a:extLst>
                  <a:ext uri="{FF2B5EF4-FFF2-40B4-BE49-F238E27FC236}">
                    <a16:creationId xmlns:a16="http://schemas.microsoft.com/office/drawing/2014/main" id="{384BF5E0-D956-40BE-95D9-C027AE7FC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49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7" name="Rectangle 1714">
                <a:extLst>
                  <a:ext uri="{FF2B5EF4-FFF2-40B4-BE49-F238E27FC236}">
                    <a16:creationId xmlns:a16="http://schemas.microsoft.com/office/drawing/2014/main" id="{D6EEA428-8BCE-43D2-A05B-8D2DB638E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54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8" name="Rectangle 1715">
                <a:extLst>
                  <a:ext uri="{FF2B5EF4-FFF2-40B4-BE49-F238E27FC236}">
                    <a16:creationId xmlns:a16="http://schemas.microsoft.com/office/drawing/2014/main" id="{354EE8CC-323E-4118-AC17-03EF3DC15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1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29" name="Rectangle 1716">
                <a:extLst>
                  <a:ext uri="{FF2B5EF4-FFF2-40B4-BE49-F238E27FC236}">
                    <a16:creationId xmlns:a16="http://schemas.microsoft.com/office/drawing/2014/main" id="{D20DB208-2643-44DE-B7D4-FC06260C9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7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0" name="Rectangle 1717">
                <a:extLst>
                  <a:ext uri="{FF2B5EF4-FFF2-40B4-BE49-F238E27FC236}">
                    <a16:creationId xmlns:a16="http://schemas.microsoft.com/office/drawing/2014/main" id="{521FB516-3CA1-4969-84F6-7D0BCB1A6C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93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1" name="Rectangle 1718">
                <a:extLst>
                  <a:ext uri="{FF2B5EF4-FFF2-40B4-BE49-F238E27FC236}">
                    <a16:creationId xmlns:a16="http://schemas.microsoft.com/office/drawing/2014/main" id="{CFC7DEE2-1584-4886-B7F0-10A8AA3E4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99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2" name="Rectangle 1719">
                <a:extLst>
                  <a:ext uri="{FF2B5EF4-FFF2-40B4-BE49-F238E27FC236}">
                    <a16:creationId xmlns:a16="http://schemas.microsoft.com/office/drawing/2014/main" id="{C741FE09-2186-4D50-8490-22EE34B5F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04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3" name="Rectangle 1720">
                <a:extLst>
                  <a:ext uri="{FF2B5EF4-FFF2-40B4-BE49-F238E27FC236}">
                    <a16:creationId xmlns:a16="http://schemas.microsoft.com/office/drawing/2014/main" id="{5BE64C20-A884-4D82-9EEF-A32CC0138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10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4" name="Rectangle 1721">
                <a:extLst>
                  <a:ext uri="{FF2B5EF4-FFF2-40B4-BE49-F238E27FC236}">
                    <a16:creationId xmlns:a16="http://schemas.microsoft.com/office/drawing/2014/main" id="{1282FE01-F5C4-4C7F-86C8-86354E748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16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5" name="Rectangle 1722">
                <a:extLst>
                  <a:ext uri="{FF2B5EF4-FFF2-40B4-BE49-F238E27FC236}">
                    <a16:creationId xmlns:a16="http://schemas.microsoft.com/office/drawing/2014/main" id="{7B5E1836-239E-4E3F-B97F-F05672D45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22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6" name="Rectangle 1723">
                <a:extLst>
                  <a:ext uri="{FF2B5EF4-FFF2-40B4-BE49-F238E27FC236}">
                    <a16:creationId xmlns:a16="http://schemas.microsoft.com/office/drawing/2014/main" id="{4B019473-95AD-4522-8CE1-F93ADA098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28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7" name="Rectangle 1724">
                <a:extLst>
                  <a:ext uri="{FF2B5EF4-FFF2-40B4-BE49-F238E27FC236}">
                    <a16:creationId xmlns:a16="http://schemas.microsoft.com/office/drawing/2014/main" id="{3CFABA31-DD9F-43A0-BB5F-E233B1259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33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8" name="Rectangle 1725">
                <a:extLst>
                  <a:ext uri="{FF2B5EF4-FFF2-40B4-BE49-F238E27FC236}">
                    <a16:creationId xmlns:a16="http://schemas.microsoft.com/office/drawing/2014/main" id="{DCDB41DC-5EA6-4814-8909-A77462F1D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39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39" name="Rectangle 1726">
                <a:extLst>
                  <a:ext uri="{FF2B5EF4-FFF2-40B4-BE49-F238E27FC236}">
                    <a16:creationId xmlns:a16="http://schemas.microsoft.com/office/drawing/2014/main" id="{FD837E37-7447-4F06-BE5F-8C0FDA246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45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0" name="Rectangle 1727">
                <a:extLst>
                  <a:ext uri="{FF2B5EF4-FFF2-40B4-BE49-F238E27FC236}">
                    <a16:creationId xmlns:a16="http://schemas.microsoft.com/office/drawing/2014/main" id="{8E397D7E-BC4C-444A-A3CF-769F6B351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51"/>
                <a:ext cx="2366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1" name="Rectangle 1728">
                <a:extLst>
                  <a:ext uri="{FF2B5EF4-FFF2-40B4-BE49-F238E27FC236}">
                    <a16:creationId xmlns:a16="http://schemas.microsoft.com/office/drawing/2014/main" id="{C63BA10C-E6D4-410A-8758-C78E41942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56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2" name="Rectangle 1729">
                <a:extLst>
                  <a:ext uri="{FF2B5EF4-FFF2-40B4-BE49-F238E27FC236}">
                    <a16:creationId xmlns:a16="http://schemas.microsoft.com/office/drawing/2014/main" id="{49A8611C-0376-4EBD-AC4B-72FCAAF85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62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3" name="Rectangle 1730">
                <a:extLst>
                  <a:ext uri="{FF2B5EF4-FFF2-40B4-BE49-F238E27FC236}">
                    <a16:creationId xmlns:a16="http://schemas.microsoft.com/office/drawing/2014/main" id="{363C9E71-122A-4C9D-AD43-3A4F5B556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68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4" name="Rectangle 1731">
                <a:extLst>
                  <a:ext uri="{FF2B5EF4-FFF2-40B4-BE49-F238E27FC236}">
                    <a16:creationId xmlns:a16="http://schemas.microsoft.com/office/drawing/2014/main" id="{577F86DA-2227-42D5-863E-C6C6F585A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74"/>
                <a:ext cx="2366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5" name="Rectangle 1732">
                <a:extLst>
                  <a:ext uri="{FF2B5EF4-FFF2-40B4-BE49-F238E27FC236}">
                    <a16:creationId xmlns:a16="http://schemas.microsoft.com/office/drawing/2014/main" id="{AF7D96F6-1542-4272-9AD4-5E8F9C5B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79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6" name="Rectangle 1733">
                <a:extLst>
                  <a:ext uri="{FF2B5EF4-FFF2-40B4-BE49-F238E27FC236}">
                    <a16:creationId xmlns:a16="http://schemas.microsoft.com/office/drawing/2014/main" id="{25B4ED7F-14C5-4587-ABD6-9AE76AD59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85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7" name="Rectangle 1734">
                <a:extLst>
                  <a:ext uri="{FF2B5EF4-FFF2-40B4-BE49-F238E27FC236}">
                    <a16:creationId xmlns:a16="http://schemas.microsoft.com/office/drawing/2014/main" id="{CC62FFD7-6694-460F-97B8-30FDA1F0E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91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8" name="Rectangle 1735">
                <a:extLst>
                  <a:ext uri="{FF2B5EF4-FFF2-40B4-BE49-F238E27FC236}">
                    <a16:creationId xmlns:a16="http://schemas.microsoft.com/office/drawing/2014/main" id="{0EA54821-600D-4AFB-AAD9-7F42FC787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97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49" name="Rectangle 1736">
                <a:extLst>
                  <a:ext uri="{FF2B5EF4-FFF2-40B4-BE49-F238E27FC236}">
                    <a16:creationId xmlns:a16="http://schemas.microsoft.com/office/drawing/2014/main" id="{42981755-6E6F-4720-90F6-381A405F1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02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0" name="Rectangle 1737">
                <a:extLst>
                  <a:ext uri="{FF2B5EF4-FFF2-40B4-BE49-F238E27FC236}">
                    <a16:creationId xmlns:a16="http://schemas.microsoft.com/office/drawing/2014/main" id="{0FA8619E-5B8B-4912-B54C-297A916AF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08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1" name="Rectangle 1738">
                <a:extLst>
                  <a:ext uri="{FF2B5EF4-FFF2-40B4-BE49-F238E27FC236}">
                    <a16:creationId xmlns:a16="http://schemas.microsoft.com/office/drawing/2014/main" id="{F5A3B758-B5AC-44A1-BEA7-5C08CF813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14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2" name="Rectangle 1739">
                <a:extLst>
                  <a:ext uri="{FF2B5EF4-FFF2-40B4-BE49-F238E27FC236}">
                    <a16:creationId xmlns:a16="http://schemas.microsoft.com/office/drawing/2014/main" id="{B1843394-DF44-4232-AAC1-187922F4E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20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3" name="Rectangle 1740">
                <a:extLst>
                  <a:ext uri="{FF2B5EF4-FFF2-40B4-BE49-F238E27FC236}">
                    <a16:creationId xmlns:a16="http://schemas.microsoft.com/office/drawing/2014/main" id="{FE9FE12B-2236-4189-9D7D-0118F79C4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26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4" name="Rectangle 1741">
                <a:extLst>
                  <a:ext uri="{FF2B5EF4-FFF2-40B4-BE49-F238E27FC236}">
                    <a16:creationId xmlns:a16="http://schemas.microsoft.com/office/drawing/2014/main" id="{9D56AAF8-DB3B-4CA3-BFEE-4B47C85D6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31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5" name="Rectangle 1742">
                <a:extLst>
                  <a:ext uri="{FF2B5EF4-FFF2-40B4-BE49-F238E27FC236}">
                    <a16:creationId xmlns:a16="http://schemas.microsoft.com/office/drawing/2014/main" id="{4D257B55-D29A-426F-A4A0-3E1E994E0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37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6" name="Rectangle 1743">
                <a:extLst>
                  <a:ext uri="{FF2B5EF4-FFF2-40B4-BE49-F238E27FC236}">
                    <a16:creationId xmlns:a16="http://schemas.microsoft.com/office/drawing/2014/main" id="{BF81FF3A-9CE3-4EB0-A4BE-2F6798939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43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7" name="Rectangle 1744">
                <a:extLst>
                  <a:ext uri="{FF2B5EF4-FFF2-40B4-BE49-F238E27FC236}">
                    <a16:creationId xmlns:a16="http://schemas.microsoft.com/office/drawing/2014/main" id="{5736185F-296C-44EB-A6F7-8577346C5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49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8" name="Rectangle 1745">
                <a:extLst>
                  <a:ext uri="{FF2B5EF4-FFF2-40B4-BE49-F238E27FC236}">
                    <a16:creationId xmlns:a16="http://schemas.microsoft.com/office/drawing/2014/main" id="{A8F0CFE4-ED70-4EE0-8C5C-B0B334B72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54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59" name="Rectangle 1746">
                <a:extLst>
                  <a:ext uri="{FF2B5EF4-FFF2-40B4-BE49-F238E27FC236}">
                    <a16:creationId xmlns:a16="http://schemas.microsoft.com/office/drawing/2014/main" id="{871F7D0B-B77C-4199-A665-BA519C391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4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0" name="Rectangle 1747">
                <a:extLst>
                  <a:ext uri="{FF2B5EF4-FFF2-40B4-BE49-F238E27FC236}">
                    <a16:creationId xmlns:a16="http://schemas.microsoft.com/office/drawing/2014/main" id="{36764C77-FB24-4EE3-BE9E-53625719F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1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1" name="Rectangle 1748">
                <a:extLst>
                  <a:ext uri="{FF2B5EF4-FFF2-40B4-BE49-F238E27FC236}">
                    <a16:creationId xmlns:a16="http://schemas.microsoft.com/office/drawing/2014/main" id="{65229C85-0C11-4313-BFC8-C7C1911E3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87"/>
                <a:ext cx="2366" cy="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2" name="Rectangle 1749">
                <a:extLst>
                  <a:ext uri="{FF2B5EF4-FFF2-40B4-BE49-F238E27FC236}">
                    <a16:creationId xmlns:a16="http://schemas.microsoft.com/office/drawing/2014/main" id="{08F030A9-C8D1-46E0-BE23-05E94B8F6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93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3" name="Rectangle 1750">
                <a:extLst>
                  <a:ext uri="{FF2B5EF4-FFF2-40B4-BE49-F238E27FC236}">
                    <a16:creationId xmlns:a16="http://schemas.microsoft.com/office/drawing/2014/main" id="{3D8964D0-A180-46FB-A47D-47A73D7B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599"/>
                <a:ext cx="2366" cy="5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4" name="Rectangle 1751">
                <a:extLst>
                  <a:ext uri="{FF2B5EF4-FFF2-40B4-BE49-F238E27FC236}">
                    <a16:creationId xmlns:a16="http://schemas.microsoft.com/office/drawing/2014/main" id="{1B6D5745-67DD-4BDB-A4CB-89A6DA42F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04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5" name="Rectangle 1752">
                <a:extLst>
                  <a:ext uri="{FF2B5EF4-FFF2-40B4-BE49-F238E27FC236}">
                    <a16:creationId xmlns:a16="http://schemas.microsoft.com/office/drawing/2014/main" id="{EA9D4DA7-CA60-45D2-9CA1-73E7D735C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10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6" name="Rectangle 1753">
                <a:extLst>
                  <a:ext uri="{FF2B5EF4-FFF2-40B4-BE49-F238E27FC236}">
                    <a16:creationId xmlns:a16="http://schemas.microsoft.com/office/drawing/2014/main" id="{76015D28-726D-4E42-80D2-F26389EEC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16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7" name="Rectangle 1754">
                <a:extLst>
                  <a:ext uri="{FF2B5EF4-FFF2-40B4-BE49-F238E27FC236}">
                    <a16:creationId xmlns:a16="http://schemas.microsoft.com/office/drawing/2014/main" id="{DB9A698F-3BD7-4EA3-BE81-4BAFF0235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22"/>
                <a:ext cx="2366" cy="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8" name="Rectangle 1755">
                <a:extLst>
                  <a:ext uri="{FF2B5EF4-FFF2-40B4-BE49-F238E27FC236}">
                    <a16:creationId xmlns:a16="http://schemas.microsoft.com/office/drawing/2014/main" id="{395DD41F-2ADC-4E81-BEB7-861446E92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28"/>
                <a:ext cx="2366" cy="5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69" name="Rectangle 1756">
                <a:extLst>
                  <a:ext uri="{FF2B5EF4-FFF2-40B4-BE49-F238E27FC236}">
                    <a16:creationId xmlns:a16="http://schemas.microsoft.com/office/drawing/2014/main" id="{2D7BC1D9-EE78-4CF0-A273-1F31BBDD5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33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0" name="Rectangle 1757">
                <a:extLst>
                  <a:ext uri="{FF2B5EF4-FFF2-40B4-BE49-F238E27FC236}">
                    <a16:creationId xmlns:a16="http://schemas.microsoft.com/office/drawing/2014/main" id="{9AA3CDA8-5528-47B4-AB61-5011EEA40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39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1" name="Rectangle 1758">
                <a:extLst>
                  <a:ext uri="{FF2B5EF4-FFF2-40B4-BE49-F238E27FC236}">
                    <a16:creationId xmlns:a16="http://schemas.microsoft.com/office/drawing/2014/main" id="{81A60C75-E084-450F-A27F-A6A713D13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45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2" name="Rectangle 1759">
                <a:extLst>
                  <a:ext uri="{FF2B5EF4-FFF2-40B4-BE49-F238E27FC236}">
                    <a16:creationId xmlns:a16="http://schemas.microsoft.com/office/drawing/2014/main" id="{63268EB8-E7B3-4797-9595-24B95B134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51"/>
                <a:ext cx="2366" cy="5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3" name="Rectangle 1760">
                <a:extLst>
                  <a:ext uri="{FF2B5EF4-FFF2-40B4-BE49-F238E27FC236}">
                    <a16:creationId xmlns:a16="http://schemas.microsoft.com/office/drawing/2014/main" id="{0E255029-34E8-46AA-8351-67158AA4B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56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4" name="Rectangle 1761">
                <a:extLst>
                  <a:ext uri="{FF2B5EF4-FFF2-40B4-BE49-F238E27FC236}">
                    <a16:creationId xmlns:a16="http://schemas.microsoft.com/office/drawing/2014/main" id="{13668B85-7482-4C5A-9B76-B817A9970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62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5" name="Rectangle 1762">
                <a:extLst>
                  <a:ext uri="{FF2B5EF4-FFF2-40B4-BE49-F238E27FC236}">
                    <a16:creationId xmlns:a16="http://schemas.microsoft.com/office/drawing/2014/main" id="{291E3715-1333-4CF5-985D-6E05940CE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68"/>
                <a:ext cx="2366" cy="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6" name="Rectangle 1763">
                <a:extLst>
                  <a:ext uri="{FF2B5EF4-FFF2-40B4-BE49-F238E27FC236}">
                    <a16:creationId xmlns:a16="http://schemas.microsoft.com/office/drawing/2014/main" id="{6F52AB65-3427-4F87-AC6F-D5EF2B0E7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74"/>
                <a:ext cx="2366" cy="5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7" name="Rectangle 1764">
                <a:extLst>
                  <a:ext uri="{FF2B5EF4-FFF2-40B4-BE49-F238E27FC236}">
                    <a16:creationId xmlns:a16="http://schemas.microsoft.com/office/drawing/2014/main" id="{93C0AA40-12EC-4687-B099-30CB7468C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79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8" name="Rectangle 1765">
                <a:extLst>
                  <a:ext uri="{FF2B5EF4-FFF2-40B4-BE49-F238E27FC236}">
                    <a16:creationId xmlns:a16="http://schemas.microsoft.com/office/drawing/2014/main" id="{E61D3891-CD14-4B7C-9B4B-7DFFE1EC1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85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79" name="Rectangle 1766">
                <a:extLst>
                  <a:ext uri="{FF2B5EF4-FFF2-40B4-BE49-F238E27FC236}">
                    <a16:creationId xmlns:a16="http://schemas.microsoft.com/office/drawing/2014/main" id="{23D16099-8B09-4F3D-A064-0FC860F66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91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0" name="Rectangle 1767">
                <a:extLst>
                  <a:ext uri="{FF2B5EF4-FFF2-40B4-BE49-F238E27FC236}">
                    <a16:creationId xmlns:a16="http://schemas.microsoft.com/office/drawing/2014/main" id="{C347D0BC-E679-4B2B-8115-4954AF7BD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697"/>
                <a:ext cx="2366" cy="5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1" name="Rectangle 1768">
                <a:extLst>
                  <a:ext uri="{FF2B5EF4-FFF2-40B4-BE49-F238E27FC236}">
                    <a16:creationId xmlns:a16="http://schemas.microsoft.com/office/drawing/2014/main" id="{058A4C03-0CF0-4991-8849-4132326AB4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02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2" name="Rectangle 1769">
                <a:extLst>
                  <a:ext uri="{FF2B5EF4-FFF2-40B4-BE49-F238E27FC236}">
                    <a16:creationId xmlns:a16="http://schemas.microsoft.com/office/drawing/2014/main" id="{4C4A50CC-4D25-47A4-8CE8-5F786B08C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08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3" name="Rectangle 1770">
                <a:extLst>
                  <a:ext uri="{FF2B5EF4-FFF2-40B4-BE49-F238E27FC236}">
                    <a16:creationId xmlns:a16="http://schemas.microsoft.com/office/drawing/2014/main" id="{EB559477-CDEA-42E7-A6F4-52948B42F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14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4" name="Rectangle 1771">
                <a:extLst>
                  <a:ext uri="{FF2B5EF4-FFF2-40B4-BE49-F238E27FC236}">
                    <a16:creationId xmlns:a16="http://schemas.microsoft.com/office/drawing/2014/main" id="{904760D7-ED1D-40AE-9276-8202D2FC2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20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5" name="Rectangle 1772">
                <a:extLst>
                  <a:ext uri="{FF2B5EF4-FFF2-40B4-BE49-F238E27FC236}">
                    <a16:creationId xmlns:a16="http://schemas.microsoft.com/office/drawing/2014/main" id="{4583AB5D-D068-48E5-A85A-74B47C5BC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26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6" name="Rectangle 1773">
                <a:extLst>
                  <a:ext uri="{FF2B5EF4-FFF2-40B4-BE49-F238E27FC236}">
                    <a16:creationId xmlns:a16="http://schemas.microsoft.com/office/drawing/2014/main" id="{CB37F711-A027-4E3F-89F7-37ADE5323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31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7" name="Rectangle 1774">
                <a:extLst>
                  <a:ext uri="{FF2B5EF4-FFF2-40B4-BE49-F238E27FC236}">
                    <a16:creationId xmlns:a16="http://schemas.microsoft.com/office/drawing/2014/main" id="{857EE536-7A1F-483B-B0BD-A3BEA5C28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37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8" name="Rectangle 1775">
                <a:extLst>
                  <a:ext uri="{FF2B5EF4-FFF2-40B4-BE49-F238E27FC236}">
                    <a16:creationId xmlns:a16="http://schemas.microsoft.com/office/drawing/2014/main" id="{DFBE2ED8-5204-4501-8152-213B82E3A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43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89" name="Rectangle 1776">
                <a:extLst>
                  <a:ext uri="{FF2B5EF4-FFF2-40B4-BE49-F238E27FC236}">
                    <a16:creationId xmlns:a16="http://schemas.microsoft.com/office/drawing/2014/main" id="{42AE89AF-CCAC-4B5B-8174-DE1D77F83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49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0" name="Rectangle 1777">
                <a:extLst>
                  <a:ext uri="{FF2B5EF4-FFF2-40B4-BE49-F238E27FC236}">
                    <a16:creationId xmlns:a16="http://schemas.microsoft.com/office/drawing/2014/main" id="{60F7A456-3368-4FF6-BE17-CB0769A154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54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1" name="Rectangle 1778">
                <a:extLst>
                  <a:ext uri="{FF2B5EF4-FFF2-40B4-BE49-F238E27FC236}">
                    <a16:creationId xmlns:a16="http://schemas.microsoft.com/office/drawing/2014/main" id="{52E102C3-7B5E-49A2-A9F0-9E036026C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55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2" name="Rectangle 1779">
                <a:extLst>
                  <a:ext uri="{FF2B5EF4-FFF2-40B4-BE49-F238E27FC236}">
                    <a16:creationId xmlns:a16="http://schemas.microsoft.com/office/drawing/2014/main" id="{4D3B09B6-FCB0-4BDB-86C7-4A487EC93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61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3" name="Rectangle 1780">
                <a:extLst>
                  <a:ext uri="{FF2B5EF4-FFF2-40B4-BE49-F238E27FC236}">
                    <a16:creationId xmlns:a16="http://schemas.microsoft.com/office/drawing/2014/main" id="{E7A3544F-2DB8-47B0-8A4A-D71F92169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66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4" name="Rectangle 1781">
                <a:extLst>
                  <a:ext uri="{FF2B5EF4-FFF2-40B4-BE49-F238E27FC236}">
                    <a16:creationId xmlns:a16="http://schemas.microsoft.com/office/drawing/2014/main" id="{02BEE2DE-C103-45DC-AE2C-1A6B86D4B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72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5" name="Rectangle 1782">
                <a:extLst>
                  <a:ext uri="{FF2B5EF4-FFF2-40B4-BE49-F238E27FC236}">
                    <a16:creationId xmlns:a16="http://schemas.microsoft.com/office/drawing/2014/main" id="{BE486996-68D5-4C34-B5DA-51D9AF742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78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6" name="Rectangle 1783">
                <a:extLst>
                  <a:ext uri="{FF2B5EF4-FFF2-40B4-BE49-F238E27FC236}">
                    <a16:creationId xmlns:a16="http://schemas.microsoft.com/office/drawing/2014/main" id="{49C8CFF6-EF6A-49A2-B0EA-49F0BF987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84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7" name="Rectangle 1784">
                <a:extLst>
                  <a:ext uri="{FF2B5EF4-FFF2-40B4-BE49-F238E27FC236}">
                    <a16:creationId xmlns:a16="http://schemas.microsoft.com/office/drawing/2014/main" id="{644E95AD-C37E-418C-A4F2-79C851D8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90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8" name="Rectangle 1785">
                <a:extLst>
                  <a:ext uri="{FF2B5EF4-FFF2-40B4-BE49-F238E27FC236}">
                    <a16:creationId xmlns:a16="http://schemas.microsoft.com/office/drawing/2014/main" id="{8A7CF02F-184B-44D6-BB2E-BE8837730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96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799" name="Rectangle 1786">
                <a:extLst>
                  <a:ext uri="{FF2B5EF4-FFF2-40B4-BE49-F238E27FC236}">
                    <a16:creationId xmlns:a16="http://schemas.microsoft.com/office/drawing/2014/main" id="{7834F41F-9F0A-4CE7-B788-F6593307D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01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0" name="Rectangle 1787">
                <a:extLst>
                  <a:ext uri="{FF2B5EF4-FFF2-40B4-BE49-F238E27FC236}">
                    <a16:creationId xmlns:a16="http://schemas.microsoft.com/office/drawing/2014/main" id="{B7324243-7231-4807-9174-F6D901CB5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07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1" name="Rectangle 1788">
                <a:extLst>
                  <a:ext uri="{FF2B5EF4-FFF2-40B4-BE49-F238E27FC236}">
                    <a16:creationId xmlns:a16="http://schemas.microsoft.com/office/drawing/2014/main" id="{0B3CFA16-E411-4CA6-8996-AEDCEBEAA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13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2" name="Rectangle 1789">
                <a:extLst>
                  <a:ext uri="{FF2B5EF4-FFF2-40B4-BE49-F238E27FC236}">
                    <a16:creationId xmlns:a16="http://schemas.microsoft.com/office/drawing/2014/main" id="{550DE146-5568-4D3F-9EAE-CBEEEA8D3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19"/>
                <a:ext cx="2872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3" name="Rectangle 1790">
                <a:extLst>
                  <a:ext uri="{FF2B5EF4-FFF2-40B4-BE49-F238E27FC236}">
                    <a16:creationId xmlns:a16="http://schemas.microsoft.com/office/drawing/2014/main" id="{8E490F62-37B0-44D0-8CE2-78861FAF5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24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4" name="Rectangle 1791">
                <a:extLst>
                  <a:ext uri="{FF2B5EF4-FFF2-40B4-BE49-F238E27FC236}">
                    <a16:creationId xmlns:a16="http://schemas.microsoft.com/office/drawing/2014/main" id="{E94FAD9B-12E3-4285-AB28-7D0E7E15E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30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5" name="Rectangle 1792">
                <a:extLst>
                  <a:ext uri="{FF2B5EF4-FFF2-40B4-BE49-F238E27FC236}">
                    <a16:creationId xmlns:a16="http://schemas.microsoft.com/office/drawing/2014/main" id="{E81CF070-97BD-4C95-B7D0-6C348B8424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36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6" name="Rectangle 1793">
                <a:extLst>
                  <a:ext uri="{FF2B5EF4-FFF2-40B4-BE49-F238E27FC236}">
                    <a16:creationId xmlns:a16="http://schemas.microsoft.com/office/drawing/2014/main" id="{E6C8BB16-CF38-46C0-A5A6-E0E0AC805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42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7" name="Rectangle 1794">
                <a:extLst>
                  <a:ext uri="{FF2B5EF4-FFF2-40B4-BE49-F238E27FC236}">
                    <a16:creationId xmlns:a16="http://schemas.microsoft.com/office/drawing/2014/main" id="{81D4AD98-D427-42A7-A572-BFAC843443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47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8" name="Rectangle 1795">
                <a:extLst>
                  <a:ext uri="{FF2B5EF4-FFF2-40B4-BE49-F238E27FC236}">
                    <a16:creationId xmlns:a16="http://schemas.microsoft.com/office/drawing/2014/main" id="{23461CED-E2B1-4775-99B4-C0FD8990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53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09" name="Rectangle 1796">
                <a:extLst>
                  <a:ext uri="{FF2B5EF4-FFF2-40B4-BE49-F238E27FC236}">
                    <a16:creationId xmlns:a16="http://schemas.microsoft.com/office/drawing/2014/main" id="{2E74A0E6-2819-4E0F-8DBE-78FBC4E2D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59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0" name="Rectangle 1797">
                <a:extLst>
                  <a:ext uri="{FF2B5EF4-FFF2-40B4-BE49-F238E27FC236}">
                    <a16:creationId xmlns:a16="http://schemas.microsoft.com/office/drawing/2014/main" id="{65D4CB29-EFCA-4E90-8D89-AEFACB802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65"/>
                <a:ext cx="2872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1" name="Rectangle 1798">
                <a:extLst>
                  <a:ext uri="{FF2B5EF4-FFF2-40B4-BE49-F238E27FC236}">
                    <a16:creationId xmlns:a16="http://schemas.microsoft.com/office/drawing/2014/main" id="{F65DD59A-26F9-4186-A671-052886059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70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2" name="Rectangle 1799">
                <a:extLst>
                  <a:ext uri="{FF2B5EF4-FFF2-40B4-BE49-F238E27FC236}">
                    <a16:creationId xmlns:a16="http://schemas.microsoft.com/office/drawing/2014/main" id="{13F627AF-7F0F-4B28-9328-074C913B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76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3" name="Rectangle 1800">
                <a:extLst>
                  <a:ext uri="{FF2B5EF4-FFF2-40B4-BE49-F238E27FC236}">
                    <a16:creationId xmlns:a16="http://schemas.microsoft.com/office/drawing/2014/main" id="{00C9B664-6C3C-4990-B1E1-BD5210785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82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4" name="Rectangle 1801">
                <a:extLst>
                  <a:ext uri="{FF2B5EF4-FFF2-40B4-BE49-F238E27FC236}">
                    <a16:creationId xmlns:a16="http://schemas.microsoft.com/office/drawing/2014/main" id="{DFF5F8EE-ADE3-483A-BB4C-4066586EA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88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5" name="Rectangle 1802">
                <a:extLst>
                  <a:ext uri="{FF2B5EF4-FFF2-40B4-BE49-F238E27FC236}">
                    <a16:creationId xmlns:a16="http://schemas.microsoft.com/office/drawing/2014/main" id="{68F656A9-A5CE-4B27-9714-B43E9C427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94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6" name="Rectangle 1803">
                <a:extLst>
                  <a:ext uri="{FF2B5EF4-FFF2-40B4-BE49-F238E27FC236}">
                    <a16:creationId xmlns:a16="http://schemas.microsoft.com/office/drawing/2014/main" id="{2E44FB39-C69C-4FA3-BCBC-6FE1708AA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00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7" name="Rectangle 1804">
                <a:extLst>
                  <a:ext uri="{FF2B5EF4-FFF2-40B4-BE49-F238E27FC236}">
                    <a16:creationId xmlns:a16="http://schemas.microsoft.com/office/drawing/2014/main" id="{D9DF152E-457C-44EA-8B8C-5E46494BD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05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8" name="Rectangle 1805">
                <a:extLst>
                  <a:ext uri="{FF2B5EF4-FFF2-40B4-BE49-F238E27FC236}">
                    <a16:creationId xmlns:a16="http://schemas.microsoft.com/office/drawing/2014/main" id="{F94CF329-A99B-4C3D-A8A0-3A941F7553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11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19" name="Rectangle 1806">
                <a:extLst>
                  <a:ext uri="{FF2B5EF4-FFF2-40B4-BE49-F238E27FC236}">
                    <a16:creationId xmlns:a16="http://schemas.microsoft.com/office/drawing/2014/main" id="{77386684-292D-4F77-BB86-1EC504363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17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0" name="Rectangle 1807">
                <a:extLst>
                  <a:ext uri="{FF2B5EF4-FFF2-40B4-BE49-F238E27FC236}">
                    <a16:creationId xmlns:a16="http://schemas.microsoft.com/office/drawing/2014/main" id="{4143ED0E-1737-414A-A989-DC84D788E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23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1" name="Rectangle 1808">
                <a:extLst>
                  <a:ext uri="{FF2B5EF4-FFF2-40B4-BE49-F238E27FC236}">
                    <a16:creationId xmlns:a16="http://schemas.microsoft.com/office/drawing/2014/main" id="{5ED28143-873F-4622-A906-7F32930AC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28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2" name="Rectangle 1809">
                <a:extLst>
                  <a:ext uri="{FF2B5EF4-FFF2-40B4-BE49-F238E27FC236}">
                    <a16:creationId xmlns:a16="http://schemas.microsoft.com/office/drawing/2014/main" id="{6ED62CC8-2BDD-45A1-B807-A7DD2F6D1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58"/>
                <a:ext cx="2872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3" name="Rectangle 1810">
                <a:extLst>
                  <a:ext uri="{FF2B5EF4-FFF2-40B4-BE49-F238E27FC236}">
                    <a16:creationId xmlns:a16="http://schemas.microsoft.com/office/drawing/2014/main" id="{33D53489-D583-4B50-B37D-2D9E00300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55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4" name="Rectangle 1811">
                <a:extLst>
                  <a:ext uri="{FF2B5EF4-FFF2-40B4-BE49-F238E27FC236}">
                    <a16:creationId xmlns:a16="http://schemas.microsoft.com/office/drawing/2014/main" id="{B61A1E95-C6C6-4619-A1F8-CCA676D46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61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5" name="Rectangle 1812">
                <a:extLst>
                  <a:ext uri="{FF2B5EF4-FFF2-40B4-BE49-F238E27FC236}">
                    <a16:creationId xmlns:a16="http://schemas.microsoft.com/office/drawing/2014/main" id="{60DE9F98-7D18-4B97-B971-637597E33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66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826" name="Rectangle 1813">
                <a:extLst>
                  <a:ext uri="{FF2B5EF4-FFF2-40B4-BE49-F238E27FC236}">
                    <a16:creationId xmlns:a16="http://schemas.microsoft.com/office/drawing/2014/main" id="{35FD49B6-8E35-46F2-B4C9-F1D3B6AFA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72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57375" name="Group 1814">
              <a:extLst>
                <a:ext uri="{FF2B5EF4-FFF2-40B4-BE49-F238E27FC236}">
                  <a16:creationId xmlns:a16="http://schemas.microsoft.com/office/drawing/2014/main" id="{F3E12F8D-1764-43DC-9694-9EC9D80E8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" y="3755"/>
              <a:ext cx="5238" cy="350"/>
              <a:chOff x="239" y="3755"/>
              <a:chExt cx="5238" cy="350"/>
            </a:xfrm>
          </p:grpSpPr>
          <p:sp>
            <p:nvSpPr>
              <p:cNvPr id="57427" name="Rectangle 1815">
                <a:extLst>
                  <a:ext uri="{FF2B5EF4-FFF2-40B4-BE49-F238E27FC236}">
                    <a16:creationId xmlns:a16="http://schemas.microsoft.com/office/drawing/2014/main" id="{4FDD6A51-C7E5-4BFF-855D-861543993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78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28" name="Rectangle 1816">
                <a:extLst>
                  <a:ext uri="{FF2B5EF4-FFF2-40B4-BE49-F238E27FC236}">
                    <a16:creationId xmlns:a16="http://schemas.microsoft.com/office/drawing/2014/main" id="{8B97116C-D6A4-48D8-82C6-50AA10E6C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84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29" name="Rectangle 1817">
                <a:extLst>
                  <a:ext uri="{FF2B5EF4-FFF2-40B4-BE49-F238E27FC236}">
                    <a16:creationId xmlns:a16="http://schemas.microsoft.com/office/drawing/2014/main" id="{BE9F4B74-F4F8-4A4A-AD24-C5847D249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90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0" name="Rectangle 1818">
                <a:extLst>
                  <a:ext uri="{FF2B5EF4-FFF2-40B4-BE49-F238E27FC236}">
                    <a16:creationId xmlns:a16="http://schemas.microsoft.com/office/drawing/2014/main" id="{017DD37D-8666-41A6-9AA1-118DE66C1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796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1" name="Rectangle 1819">
                <a:extLst>
                  <a:ext uri="{FF2B5EF4-FFF2-40B4-BE49-F238E27FC236}">
                    <a16:creationId xmlns:a16="http://schemas.microsoft.com/office/drawing/2014/main" id="{AD5916F7-ADE2-48C0-88B2-252D14CD8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01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2" name="Rectangle 1820">
                <a:extLst>
                  <a:ext uri="{FF2B5EF4-FFF2-40B4-BE49-F238E27FC236}">
                    <a16:creationId xmlns:a16="http://schemas.microsoft.com/office/drawing/2014/main" id="{CCD29987-DDCF-48CD-A357-A4972D190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07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3" name="Rectangle 1821">
                <a:extLst>
                  <a:ext uri="{FF2B5EF4-FFF2-40B4-BE49-F238E27FC236}">
                    <a16:creationId xmlns:a16="http://schemas.microsoft.com/office/drawing/2014/main" id="{3D1A26FA-98BC-4BBC-9BC0-4F3F56C60C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13"/>
                <a:ext cx="2872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4" name="Rectangle 1822">
                <a:extLst>
                  <a:ext uri="{FF2B5EF4-FFF2-40B4-BE49-F238E27FC236}">
                    <a16:creationId xmlns:a16="http://schemas.microsoft.com/office/drawing/2014/main" id="{B3494778-1023-408D-B7AC-3C4956E01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19"/>
                <a:ext cx="2872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5" name="Rectangle 1823">
                <a:extLst>
                  <a:ext uri="{FF2B5EF4-FFF2-40B4-BE49-F238E27FC236}">
                    <a16:creationId xmlns:a16="http://schemas.microsoft.com/office/drawing/2014/main" id="{112B2BC5-6AF4-4A70-84B1-20AEBB4CF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24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6" name="Rectangle 1824">
                <a:extLst>
                  <a:ext uri="{FF2B5EF4-FFF2-40B4-BE49-F238E27FC236}">
                    <a16:creationId xmlns:a16="http://schemas.microsoft.com/office/drawing/2014/main" id="{A8CEE1E2-CCE1-428E-A52F-4B354C15E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30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7" name="Rectangle 1825">
                <a:extLst>
                  <a:ext uri="{FF2B5EF4-FFF2-40B4-BE49-F238E27FC236}">
                    <a16:creationId xmlns:a16="http://schemas.microsoft.com/office/drawing/2014/main" id="{BE3FE76C-C2FE-4912-B235-BF469C2E7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36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8" name="Rectangle 1826">
                <a:extLst>
                  <a:ext uri="{FF2B5EF4-FFF2-40B4-BE49-F238E27FC236}">
                    <a16:creationId xmlns:a16="http://schemas.microsoft.com/office/drawing/2014/main" id="{E28FFF3F-0303-4B5D-889F-91FF4D1AE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42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39" name="Rectangle 1827">
                <a:extLst>
                  <a:ext uri="{FF2B5EF4-FFF2-40B4-BE49-F238E27FC236}">
                    <a16:creationId xmlns:a16="http://schemas.microsoft.com/office/drawing/2014/main" id="{5565AF25-035E-46CD-BAE2-1DC90A8247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47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0" name="Rectangle 1828">
                <a:extLst>
                  <a:ext uri="{FF2B5EF4-FFF2-40B4-BE49-F238E27FC236}">
                    <a16:creationId xmlns:a16="http://schemas.microsoft.com/office/drawing/2014/main" id="{FC7DDCD5-D4E1-4AB7-BDC8-92C749276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53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1" name="Rectangle 1829">
                <a:extLst>
                  <a:ext uri="{FF2B5EF4-FFF2-40B4-BE49-F238E27FC236}">
                    <a16:creationId xmlns:a16="http://schemas.microsoft.com/office/drawing/2014/main" id="{F10636D7-9E14-4B36-BFB8-B646193E0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59"/>
                <a:ext cx="2872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2" name="Rectangle 1830">
                <a:extLst>
                  <a:ext uri="{FF2B5EF4-FFF2-40B4-BE49-F238E27FC236}">
                    <a16:creationId xmlns:a16="http://schemas.microsoft.com/office/drawing/2014/main" id="{975DD803-B48F-4E9B-AB0F-9009C95923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65"/>
                <a:ext cx="2872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3" name="Rectangle 1831">
                <a:extLst>
                  <a:ext uri="{FF2B5EF4-FFF2-40B4-BE49-F238E27FC236}">
                    <a16:creationId xmlns:a16="http://schemas.microsoft.com/office/drawing/2014/main" id="{A5A95057-6851-4B6F-A067-61E8345468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70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4" name="Rectangle 1832">
                <a:extLst>
                  <a:ext uri="{FF2B5EF4-FFF2-40B4-BE49-F238E27FC236}">
                    <a16:creationId xmlns:a16="http://schemas.microsoft.com/office/drawing/2014/main" id="{0D171C0E-AB21-4827-9B1A-E3DFEDED5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76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5" name="Rectangle 1833">
                <a:extLst>
                  <a:ext uri="{FF2B5EF4-FFF2-40B4-BE49-F238E27FC236}">
                    <a16:creationId xmlns:a16="http://schemas.microsoft.com/office/drawing/2014/main" id="{005447FC-DA59-45DE-B4DA-03AF24524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82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6" name="Rectangle 1834">
                <a:extLst>
                  <a:ext uri="{FF2B5EF4-FFF2-40B4-BE49-F238E27FC236}">
                    <a16:creationId xmlns:a16="http://schemas.microsoft.com/office/drawing/2014/main" id="{598274F2-C2DD-400A-96D2-C36EE5735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88"/>
                <a:ext cx="2872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7" name="Rectangle 1835">
                <a:extLst>
                  <a:ext uri="{FF2B5EF4-FFF2-40B4-BE49-F238E27FC236}">
                    <a16:creationId xmlns:a16="http://schemas.microsoft.com/office/drawing/2014/main" id="{39B6C049-33A1-43E1-97A2-175DA9AD6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894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8" name="Rectangle 1836">
                <a:extLst>
                  <a:ext uri="{FF2B5EF4-FFF2-40B4-BE49-F238E27FC236}">
                    <a16:creationId xmlns:a16="http://schemas.microsoft.com/office/drawing/2014/main" id="{1FE13D22-5DC7-4690-BC2F-4E8F09B0A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00"/>
                <a:ext cx="2872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49" name="Rectangle 1837">
                <a:extLst>
                  <a:ext uri="{FF2B5EF4-FFF2-40B4-BE49-F238E27FC236}">
                    <a16:creationId xmlns:a16="http://schemas.microsoft.com/office/drawing/2014/main" id="{96E234E4-B1AD-4D2F-9E53-5E848BA1AF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05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0" name="Rectangle 1838">
                <a:extLst>
                  <a:ext uri="{FF2B5EF4-FFF2-40B4-BE49-F238E27FC236}">
                    <a16:creationId xmlns:a16="http://schemas.microsoft.com/office/drawing/2014/main" id="{663D33CE-3211-42EF-86C6-9AACDA0A4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11"/>
                <a:ext cx="2872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1" name="Rectangle 1839">
                <a:extLst>
                  <a:ext uri="{FF2B5EF4-FFF2-40B4-BE49-F238E27FC236}">
                    <a16:creationId xmlns:a16="http://schemas.microsoft.com/office/drawing/2014/main" id="{D4A39336-27C6-468F-92EA-B261CC05C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17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2" name="Rectangle 1840">
                <a:extLst>
                  <a:ext uri="{FF2B5EF4-FFF2-40B4-BE49-F238E27FC236}">
                    <a16:creationId xmlns:a16="http://schemas.microsoft.com/office/drawing/2014/main" id="{4E48E97F-EA4E-4DB6-A46E-17667B2A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23"/>
                <a:ext cx="2872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3" name="Rectangle 1841">
                <a:extLst>
                  <a:ext uri="{FF2B5EF4-FFF2-40B4-BE49-F238E27FC236}">
                    <a16:creationId xmlns:a16="http://schemas.microsoft.com/office/drawing/2014/main" id="{C52C7A0C-D6E1-4895-A7A9-DED88F784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28"/>
                <a:ext cx="2872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4" name="Rectangle 1842">
                <a:extLst>
                  <a:ext uri="{FF2B5EF4-FFF2-40B4-BE49-F238E27FC236}">
                    <a16:creationId xmlns:a16="http://schemas.microsoft.com/office/drawing/2014/main" id="{5E46971E-4D86-4160-A639-E2671044C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55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5" name="Rectangle 1843">
                <a:extLst>
                  <a:ext uri="{FF2B5EF4-FFF2-40B4-BE49-F238E27FC236}">
                    <a16:creationId xmlns:a16="http://schemas.microsoft.com/office/drawing/2014/main" id="{A154CD4D-AA2E-4589-B1BC-44A3218CC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61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6" name="Rectangle 1844">
                <a:extLst>
                  <a:ext uri="{FF2B5EF4-FFF2-40B4-BE49-F238E27FC236}">
                    <a16:creationId xmlns:a16="http://schemas.microsoft.com/office/drawing/2014/main" id="{69940EAA-1897-48A4-BE59-1B9DBAC42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66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7" name="Rectangle 1845">
                <a:extLst>
                  <a:ext uri="{FF2B5EF4-FFF2-40B4-BE49-F238E27FC236}">
                    <a16:creationId xmlns:a16="http://schemas.microsoft.com/office/drawing/2014/main" id="{C4038405-0E63-44F0-B1C9-0461781C1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72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8" name="Rectangle 1846">
                <a:extLst>
                  <a:ext uri="{FF2B5EF4-FFF2-40B4-BE49-F238E27FC236}">
                    <a16:creationId xmlns:a16="http://schemas.microsoft.com/office/drawing/2014/main" id="{ED1B5527-1B36-4AF0-AB7C-5EA6F2F1C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78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59" name="Rectangle 1847">
                <a:extLst>
                  <a:ext uri="{FF2B5EF4-FFF2-40B4-BE49-F238E27FC236}">
                    <a16:creationId xmlns:a16="http://schemas.microsoft.com/office/drawing/2014/main" id="{9091896D-1CD4-4738-9439-F6B11FA50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84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0" name="Rectangle 1848">
                <a:extLst>
                  <a:ext uri="{FF2B5EF4-FFF2-40B4-BE49-F238E27FC236}">
                    <a16:creationId xmlns:a16="http://schemas.microsoft.com/office/drawing/2014/main" id="{02E5B400-3DF5-48E6-ACE3-03677019A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90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1" name="Rectangle 1849">
                <a:extLst>
                  <a:ext uri="{FF2B5EF4-FFF2-40B4-BE49-F238E27FC236}">
                    <a16:creationId xmlns:a16="http://schemas.microsoft.com/office/drawing/2014/main" id="{38E41365-BE4D-449C-8081-616C000A8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96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2" name="Rectangle 1850">
                <a:extLst>
                  <a:ext uri="{FF2B5EF4-FFF2-40B4-BE49-F238E27FC236}">
                    <a16:creationId xmlns:a16="http://schemas.microsoft.com/office/drawing/2014/main" id="{D27DE8CC-2E01-41B1-95F2-F967AD810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01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3" name="Rectangle 1851">
                <a:extLst>
                  <a:ext uri="{FF2B5EF4-FFF2-40B4-BE49-F238E27FC236}">
                    <a16:creationId xmlns:a16="http://schemas.microsoft.com/office/drawing/2014/main" id="{25D2D4AF-5664-4676-9639-216ACA8DD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07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4" name="Rectangle 1852">
                <a:extLst>
                  <a:ext uri="{FF2B5EF4-FFF2-40B4-BE49-F238E27FC236}">
                    <a16:creationId xmlns:a16="http://schemas.microsoft.com/office/drawing/2014/main" id="{CF97FD04-F9C2-4BC8-86B6-D0A9F6CFA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13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5" name="Rectangle 1853">
                <a:extLst>
                  <a:ext uri="{FF2B5EF4-FFF2-40B4-BE49-F238E27FC236}">
                    <a16:creationId xmlns:a16="http://schemas.microsoft.com/office/drawing/2014/main" id="{F5C73775-1B5E-485F-A3F2-236D4D1AEB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19"/>
                <a:ext cx="2366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6" name="Rectangle 1854">
                <a:extLst>
                  <a:ext uri="{FF2B5EF4-FFF2-40B4-BE49-F238E27FC236}">
                    <a16:creationId xmlns:a16="http://schemas.microsoft.com/office/drawing/2014/main" id="{C2AB8193-A8C7-4DB3-A936-F44F466A2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24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7" name="Rectangle 1855">
                <a:extLst>
                  <a:ext uri="{FF2B5EF4-FFF2-40B4-BE49-F238E27FC236}">
                    <a16:creationId xmlns:a16="http://schemas.microsoft.com/office/drawing/2014/main" id="{852D3279-6330-4100-8CB2-118026CB9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30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8" name="Rectangle 1856">
                <a:extLst>
                  <a:ext uri="{FF2B5EF4-FFF2-40B4-BE49-F238E27FC236}">
                    <a16:creationId xmlns:a16="http://schemas.microsoft.com/office/drawing/2014/main" id="{08262913-8E5B-4125-A841-631ACA98D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36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69" name="Rectangle 1857">
                <a:extLst>
                  <a:ext uri="{FF2B5EF4-FFF2-40B4-BE49-F238E27FC236}">
                    <a16:creationId xmlns:a16="http://schemas.microsoft.com/office/drawing/2014/main" id="{2D180462-AA4D-4C98-8E68-829552148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42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0" name="Rectangle 1858">
                <a:extLst>
                  <a:ext uri="{FF2B5EF4-FFF2-40B4-BE49-F238E27FC236}">
                    <a16:creationId xmlns:a16="http://schemas.microsoft.com/office/drawing/2014/main" id="{7F8970D1-8843-4C29-B661-F60AA72D3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47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1" name="Rectangle 1859">
                <a:extLst>
                  <a:ext uri="{FF2B5EF4-FFF2-40B4-BE49-F238E27FC236}">
                    <a16:creationId xmlns:a16="http://schemas.microsoft.com/office/drawing/2014/main" id="{FB46CAB3-CD67-405D-BB53-3FDBEBC31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53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2" name="Rectangle 1860">
                <a:extLst>
                  <a:ext uri="{FF2B5EF4-FFF2-40B4-BE49-F238E27FC236}">
                    <a16:creationId xmlns:a16="http://schemas.microsoft.com/office/drawing/2014/main" id="{ADA5C39A-6074-4903-8DE0-872066FCC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59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3" name="Rectangle 1861">
                <a:extLst>
                  <a:ext uri="{FF2B5EF4-FFF2-40B4-BE49-F238E27FC236}">
                    <a16:creationId xmlns:a16="http://schemas.microsoft.com/office/drawing/2014/main" id="{B60B434C-751F-4B7A-AA1E-9C04B2C17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65"/>
                <a:ext cx="2366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4" name="Rectangle 1862">
                <a:extLst>
                  <a:ext uri="{FF2B5EF4-FFF2-40B4-BE49-F238E27FC236}">
                    <a16:creationId xmlns:a16="http://schemas.microsoft.com/office/drawing/2014/main" id="{C3999056-C77F-46BA-997F-A470B8AE4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70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5" name="Rectangle 1863">
                <a:extLst>
                  <a:ext uri="{FF2B5EF4-FFF2-40B4-BE49-F238E27FC236}">
                    <a16:creationId xmlns:a16="http://schemas.microsoft.com/office/drawing/2014/main" id="{A35114DB-0100-420C-BD79-A02BF8C7D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76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6" name="Rectangle 1864">
                <a:extLst>
                  <a:ext uri="{FF2B5EF4-FFF2-40B4-BE49-F238E27FC236}">
                    <a16:creationId xmlns:a16="http://schemas.microsoft.com/office/drawing/2014/main" id="{06A1EE46-CAF7-452C-AEAF-9D386A813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82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7" name="Rectangle 1865">
                <a:extLst>
                  <a:ext uri="{FF2B5EF4-FFF2-40B4-BE49-F238E27FC236}">
                    <a16:creationId xmlns:a16="http://schemas.microsoft.com/office/drawing/2014/main" id="{7A25C7DD-EF8E-4F09-B859-119286515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88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8" name="Rectangle 1866">
                <a:extLst>
                  <a:ext uri="{FF2B5EF4-FFF2-40B4-BE49-F238E27FC236}">
                    <a16:creationId xmlns:a16="http://schemas.microsoft.com/office/drawing/2014/main" id="{9D3BF6C0-BFE9-43DA-9AA5-A74E85272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94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79" name="Rectangle 1867">
                <a:extLst>
                  <a:ext uri="{FF2B5EF4-FFF2-40B4-BE49-F238E27FC236}">
                    <a16:creationId xmlns:a16="http://schemas.microsoft.com/office/drawing/2014/main" id="{D424AE3F-91A2-4849-AA43-B368BA696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00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0" name="Rectangle 1868">
                <a:extLst>
                  <a:ext uri="{FF2B5EF4-FFF2-40B4-BE49-F238E27FC236}">
                    <a16:creationId xmlns:a16="http://schemas.microsoft.com/office/drawing/2014/main" id="{48BC3E0F-5723-4E03-B103-B6C51328C2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05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1" name="Rectangle 1869">
                <a:extLst>
                  <a:ext uri="{FF2B5EF4-FFF2-40B4-BE49-F238E27FC236}">
                    <a16:creationId xmlns:a16="http://schemas.microsoft.com/office/drawing/2014/main" id="{E8544771-17A2-48DE-A6AC-4A9CE59C4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11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2" name="Rectangle 1870">
                <a:extLst>
                  <a:ext uri="{FF2B5EF4-FFF2-40B4-BE49-F238E27FC236}">
                    <a16:creationId xmlns:a16="http://schemas.microsoft.com/office/drawing/2014/main" id="{92264963-36B0-467A-997C-392397F2D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17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3" name="Rectangle 1871">
                <a:extLst>
                  <a:ext uri="{FF2B5EF4-FFF2-40B4-BE49-F238E27FC236}">
                    <a16:creationId xmlns:a16="http://schemas.microsoft.com/office/drawing/2014/main" id="{543D434C-658A-43D4-91D1-68F1A9841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23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4" name="Rectangle 1872">
                <a:extLst>
                  <a:ext uri="{FF2B5EF4-FFF2-40B4-BE49-F238E27FC236}">
                    <a16:creationId xmlns:a16="http://schemas.microsoft.com/office/drawing/2014/main" id="{AEB7941A-A7D8-4757-B4F2-0B716FD8D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28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5" name="Rectangle 1873">
                <a:extLst>
                  <a:ext uri="{FF2B5EF4-FFF2-40B4-BE49-F238E27FC236}">
                    <a16:creationId xmlns:a16="http://schemas.microsoft.com/office/drawing/2014/main" id="{F5B22F1F-160A-4710-9779-5F230252C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58"/>
                <a:ext cx="2366" cy="17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6" name="Rectangle 1874">
                <a:extLst>
                  <a:ext uri="{FF2B5EF4-FFF2-40B4-BE49-F238E27FC236}">
                    <a16:creationId xmlns:a16="http://schemas.microsoft.com/office/drawing/2014/main" id="{0DE971E8-433A-4ACF-8DBB-C6B97E3C1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55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7" name="Rectangle 1875">
                <a:extLst>
                  <a:ext uri="{FF2B5EF4-FFF2-40B4-BE49-F238E27FC236}">
                    <a16:creationId xmlns:a16="http://schemas.microsoft.com/office/drawing/2014/main" id="{B9C76806-1F9F-4F75-BFE8-DF17D8177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61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8" name="Rectangle 1876">
                <a:extLst>
                  <a:ext uri="{FF2B5EF4-FFF2-40B4-BE49-F238E27FC236}">
                    <a16:creationId xmlns:a16="http://schemas.microsoft.com/office/drawing/2014/main" id="{11AFE391-30EE-4045-A64D-F7E5C0DE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66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89" name="Rectangle 1877">
                <a:extLst>
                  <a:ext uri="{FF2B5EF4-FFF2-40B4-BE49-F238E27FC236}">
                    <a16:creationId xmlns:a16="http://schemas.microsoft.com/office/drawing/2014/main" id="{7CCDA06B-9047-4CA5-8B2C-B330ABCA1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72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0" name="Rectangle 1878">
                <a:extLst>
                  <a:ext uri="{FF2B5EF4-FFF2-40B4-BE49-F238E27FC236}">
                    <a16:creationId xmlns:a16="http://schemas.microsoft.com/office/drawing/2014/main" id="{EF541EAC-1161-43F0-A741-F2DD1A4F1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78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1" name="Rectangle 1879">
                <a:extLst>
                  <a:ext uri="{FF2B5EF4-FFF2-40B4-BE49-F238E27FC236}">
                    <a16:creationId xmlns:a16="http://schemas.microsoft.com/office/drawing/2014/main" id="{DED4A25D-581C-4553-BC38-1325D6790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84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2" name="Rectangle 1880">
                <a:extLst>
                  <a:ext uri="{FF2B5EF4-FFF2-40B4-BE49-F238E27FC236}">
                    <a16:creationId xmlns:a16="http://schemas.microsoft.com/office/drawing/2014/main" id="{159D26BE-000D-4265-99FB-312DD3AA4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90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3" name="Rectangle 1881">
                <a:extLst>
                  <a:ext uri="{FF2B5EF4-FFF2-40B4-BE49-F238E27FC236}">
                    <a16:creationId xmlns:a16="http://schemas.microsoft.com/office/drawing/2014/main" id="{B33AFA19-21A4-4C81-A07B-47308709C7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796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4" name="Rectangle 1882">
                <a:extLst>
                  <a:ext uri="{FF2B5EF4-FFF2-40B4-BE49-F238E27FC236}">
                    <a16:creationId xmlns:a16="http://schemas.microsoft.com/office/drawing/2014/main" id="{78832135-C3AE-4233-817C-62F49490E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01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5" name="Rectangle 1883">
                <a:extLst>
                  <a:ext uri="{FF2B5EF4-FFF2-40B4-BE49-F238E27FC236}">
                    <a16:creationId xmlns:a16="http://schemas.microsoft.com/office/drawing/2014/main" id="{C28322F3-7754-412B-86B2-6FD7A213D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07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6" name="Rectangle 1884">
                <a:extLst>
                  <a:ext uri="{FF2B5EF4-FFF2-40B4-BE49-F238E27FC236}">
                    <a16:creationId xmlns:a16="http://schemas.microsoft.com/office/drawing/2014/main" id="{B20CB6B7-8246-4A6C-8271-E6D679B36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13"/>
                <a:ext cx="2366" cy="6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7" name="Rectangle 1885">
                <a:extLst>
                  <a:ext uri="{FF2B5EF4-FFF2-40B4-BE49-F238E27FC236}">
                    <a16:creationId xmlns:a16="http://schemas.microsoft.com/office/drawing/2014/main" id="{2AAA041D-630A-4F8F-AD62-68A3C0786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19"/>
                <a:ext cx="2366" cy="5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8" name="Rectangle 1886">
                <a:extLst>
                  <a:ext uri="{FF2B5EF4-FFF2-40B4-BE49-F238E27FC236}">
                    <a16:creationId xmlns:a16="http://schemas.microsoft.com/office/drawing/2014/main" id="{159701B2-CACA-4F0D-AAF3-ED67FA321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24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499" name="Rectangle 1887">
                <a:extLst>
                  <a:ext uri="{FF2B5EF4-FFF2-40B4-BE49-F238E27FC236}">
                    <a16:creationId xmlns:a16="http://schemas.microsoft.com/office/drawing/2014/main" id="{88E7440F-7AC4-46F4-8481-88FF75F7A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30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0" name="Rectangle 1888">
                <a:extLst>
                  <a:ext uri="{FF2B5EF4-FFF2-40B4-BE49-F238E27FC236}">
                    <a16:creationId xmlns:a16="http://schemas.microsoft.com/office/drawing/2014/main" id="{AC5A621D-D4FB-44A6-8AA3-C047667C6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36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1" name="Rectangle 1889">
                <a:extLst>
                  <a:ext uri="{FF2B5EF4-FFF2-40B4-BE49-F238E27FC236}">
                    <a16:creationId xmlns:a16="http://schemas.microsoft.com/office/drawing/2014/main" id="{9AE97446-D9B6-456D-BE3F-9D1E7CC5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42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2" name="Rectangle 1890">
                <a:extLst>
                  <a:ext uri="{FF2B5EF4-FFF2-40B4-BE49-F238E27FC236}">
                    <a16:creationId xmlns:a16="http://schemas.microsoft.com/office/drawing/2014/main" id="{E56DC8AA-7AAD-404B-A6F4-09B7039CD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47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3" name="Rectangle 1891">
                <a:extLst>
                  <a:ext uri="{FF2B5EF4-FFF2-40B4-BE49-F238E27FC236}">
                    <a16:creationId xmlns:a16="http://schemas.microsoft.com/office/drawing/2014/main" id="{E7E89371-F664-4FB5-872F-451CD9CD4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53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4" name="Rectangle 1892">
                <a:extLst>
                  <a:ext uri="{FF2B5EF4-FFF2-40B4-BE49-F238E27FC236}">
                    <a16:creationId xmlns:a16="http://schemas.microsoft.com/office/drawing/2014/main" id="{079E4F52-0C13-4DF0-99B6-C6C06C955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59"/>
                <a:ext cx="2366" cy="6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5" name="Rectangle 1893">
                <a:extLst>
                  <a:ext uri="{FF2B5EF4-FFF2-40B4-BE49-F238E27FC236}">
                    <a16:creationId xmlns:a16="http://schemas.microsoft.com/office/drawing/2014/main" id="{88434038-77F5-48F3-B66D-018A485F0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65"/>
                <a:ext cx="2366" cy="5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6" name="Rectangle 1894">
                <a:extLst>
                  <a:ext uri="{FF2B5EF4-FFF2-40B4-BE49-F238E27FC236}">
                    <a16:creationId xmlns:a16="http://schemas.microsoft.com/office/drawing/2014/main" id="{458B4C8C-362E-4216-A02B-BA53E42CB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70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7" name="Rectangle 1895">
                <a:extLst>
                  <a:ext uri="{FF2B5EF4-FFF2-40B4-BE49-F238E27FC236}">
                    <a16:creationId xmlns:a16="http://schemas.microsoft.com/office/drawing/2014/main" id="{CD5827C9-E51F-4DF3-9238-CFF0972D2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76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8" name="Rectangle 1896">
                <a:extLst>
                  <a:ext uri="{FF2B5EF4-FFF2-40B4-BE49-F238E27FC236}">
                    <a16:creationId xmlns:a16="http://schemas.microsoft.com/office/drawing/2014/main" id="{0850B6EA-539B-492D-9D3E-33476019E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82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09" name="Rectangle 1897">
                <a:extLst>
                  <a:ext uri="{FF2B5EF4-FFF2-40B4-BE49-F238E27FC236}">
                    <a16:creationId xmlns:a16="http://schemas.microsoft.com/office/drawing/2014/main" id="{D7FAD8E1-F0DC-4FB9-B068-26316536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88"/>
                <a:ext cx="2366" cy="6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0" name="Rectangle 1898">
                <a:extLst>
                  <a:ext uri="{FF2B5EF4-FFF2-40B4-BE49-F238E27FC236}">
                    <a16:creationId xmlns:a16="http://schemas.microsoft.com/office/drawing/2014/main" id="{47C10C8D-DC94-42E7-99BB-EB2FB6BEA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894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1" name="Rectangle 1899">
                <a:extLst>
                  <a:ext uri="{FF2B5EF4-FFF2-40B4-BE49-F238E27FC236}">
                    <a16:creationId xmlns:a16="http://schemas.microsoft.com/office/drawing/2014/main" id="{89FBEB68-4376-4C87-91E0-E7257A9F9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00"/>
                <a:ext cx="2366" cy="5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2" name="Rectangle 1900">
                <a:extLst>
                  <a:ext uri="{FF2B5EF4-FFF2-40B4-BE49-F238E27FC236}">
                    <a16:creationId xmlns:a16="http://schemas.microsoft.com/office/drawing/2014/main" id="{71AC3A1E-4C06-47F7-B332-C5284E049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05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3" name="Rectangle 1901">
                <a:extLst>
                  <a:ext uri="{FF2B5EF4-FFF2-40B4-BE49-F238E27FC236}">
                    <a16:creationId xmlns:a16="http://schemas.microsoft.com/office/drawing/2014/main" id="{3088E9E7-B451-4FBC-BEDF-33090BF8A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11"/>
                <a:ext cx="2366" cy="6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4" name="Rectangle 1902">
                <a:extLst>
                  <a:ext uri="{FF2B5EF4-FFF2-40B4-BE49-F238E27FC236}">
                    <a16:creationId xmlns:a16="http://schemas.microsoft.com/office/drawing/2014/main" id="{054259AE-0E16-4541-9146-1CB14E88F0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17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5" name="Rectangle 1903">
                <a:extLst>
                  <a:ext uri="{FF2B5EF4-FFF2-40B4-BE49-F238E27FC236}">
                    <a16:creationId xmlns:a16="http://schemas.microsoft.com/office/drawing/2014/main" id="{FD7C13FA-8374-4A3B-B984-87C06F89E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23"/>
                <a:ext cx="2366" cy="5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6" name="Rectangle 1904">
                <a:extLst>
                  <a:ext uri="{FF2B5EF4-FFF2-40B4-BE49-F238E27FC236}">
                    <a16:creationId xmlns:a16="http://schemas.microsoft.com/office/drawing/2014/main" id="{612CFB61-F42A-4767-BA31-8C2CB4A61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28"/>
                <a:ext cx="2366" cy="4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7" name="Rectangle 1905">
                <a:extLst>
                  <a:ext uri="{FF2B5EF4-FFF2-40B4-BE49-F238E27FC236}">
                    <a16:creationId xmlns:a16="http://schemas.microsoft.com/office/drawing/2014/main" id="{4460E23E-BFE6-4110-A7DF-EF2C49292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29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8" name="Rectangle 1906">
                <a:extLst>
                  <a:ext uri="{FF2B5EF4-FFF2-40B4-BE49-F238E27FC236}">
                    <a16:creationId xmlns:a16="http://schemas.microsoft.com/office/drawing/2014/main" id="{72DBD669-377A-4EDA-ADDF-FD8849827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35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19" name="Rectangle 1907">
                <a:extLst>
                  <a:ext uri="{FF2B5EF4-FFF2-40B4-BE49-F238E27FC236}">
                    <a16:creationId xmlns:a16="http://schemas.microsoft.com/office/drawing/2014/main" id="{5BD31C19-B81D-4F6C-85F9-C53E25E2A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40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0" name="Rectangle 1908">
                <a:extLst>
                  <a:ext uri="{FF2B5EF4-FFF2-40B4-BE49-F238E27FC236}">
                    <a16:creationId xmlns:a16="http://schemas.microsoft.com/office/drawing/2014/main" id="{D6A91186-C0EC-42CC-99B0-A99D86BD5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46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1" name="Rectangle 1909">
                <a:extLst>
                  <a:ext uri="{FF2B5EF4-FFF2-40B4-BE49-F238E27FC236}">
                    <a16:creationId xmlns:a16="http://schemas.microsoft.com/office/drawing/2014/main" id="{CB5350A2-C850-4410-91DB-3230428E0E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52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2" name="Rectangle 1910">
                <a:extLst>
                  <a:ext uri="{FF2B5EF4-FFF2-40B4-BE49-F238E27FC236}">
                    <a16:creationId xmlns:a16="http://schemas.microsoft.com/office/drawing/2014/main" id="{43D32F86-482A-4641-BC90-F5DC40CDF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58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3" name="Rectangle 1911">
                <a:extLst>
                  <a:ext uri="{FF2B5EF4-FFF2-40B4-BE49-F238E27FC236}">
                    <a16:creationId xmlns:a16="http://schemas.microsoft.com/office/drawing/2014/main" id="{54CEC18E-02F7-4CE9-9175-54B58656F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64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4" name="Rectangle 1912">
                <a:extLst>
                  <a:ext uri="{FF2B5EF4-FFF2-40B4-BE49-F238E27FC236}">
                    <a16:creationId xmlns:a16="http://schemas.microsoft.com/office/drawing/2014/main" id="{DDF3ABA4-C3AC-4069-AE6D-F40062AB8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70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5" name="Rectangle 1913">
                <a:extLst>
                  <a:ext uri="{FF2B5EF4-FFF2-40B4-BE49-F238E27FC236}">
                    <a16:creationId xmlns:a16="http://schemas.microsoft.com/office/drawing/2014/main" id="{BE1AD1D1-D9D0-4FEE-B65A-7357B9471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75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6" name="Rectangle 1914">
                <a:extLst>
                  <a:ext uri="{FF2B5EF4-FFF2-40B4-BE49-F238E27FC236}">
                    <a16:creationId xmlns:a16="http://schemas.microsoft.com/office/drawing/2014/main" id="{78E9EDAE-F3DE-4D6B-9C52-E7B308C1F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81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7" name="Rectangle 1915">
                <a:extLst>
                  <a:ext uri="{FF2B5EF4-FFF2-40B4-BE49-F238E27FC236}">
                    <a16:creationId xmlns:a16="http://schemas.microsoft.com/office/drawing/2014/main" id="{01F23231-7132-4CD3-AA52-C128ADEFA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87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8" name="Rectangle 1916">
                <a:extLst>
                  <a:ext uri="{FF2B5EF4-FFF2-40B4-BE49-F238E27FC236}">
                    <a16:creationId xmlns:a16="http://schemas.microsoft.com/office/drawing/2014/main" id="{28E2DE87-3A3D-4481-94C5-71BF83ECB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92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29" name="Rectangle 1917">
                <a:extLst>
                  <a:ext uri="{FF2B5EF4-FFF2-40B4-BE49-F238E27FC236}">
                    <a16:creationId xmlns:a16="http://schemas.microsoft.com/office/drawing/2014/main" id="{479A6F50-6990-4FAC-A471-B485C3617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98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0" name="Rectangle 1918">
                <a:extLst>
                  <a:ext uri="{FF2B5EF4-FFF2-40B4-BE49-F238E27FC236}">
                    <a16:creationId xmlns:a16="http://schemas.microsoft.com/office/drawing/2014/main" id="{6281CE18-242B-476D-ADE9-4427B821C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04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1" name="Rectangle 1919">
                <a:extLst>
                  <a:ext uri="{FF2B5EF4-FFF2-40B4-BE49-F238E27FC236}">
                    <a16:creationId xmlns:a16="http://schemas.microsoft.com/office/drawing/2014/main" id="{638208F8-B716-4D82-9E33-13EEE06A7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10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2" name="Rectangle 1920">
                <a:extLst>
                  <a:ext uri="{FF2B5EF4-FFF2-40B4-BE49-F238E27FC236}">
                    <a16:creationId xmlns:a16="http://schemas.microsoft.com/office/drawing/2014/main" id="{EEB8C7E0-3BAC-457F-8B86-EA09DF7FF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16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3" name="Rectangle 1921">
                <a:extLst>
                  <a:ext uri="{FF2B5EF4-FFF2-40B4-BE49-F238E27FC236}">
                    <a16:creationId xmlns:a16="http://schemas.microsoft.com/office/drawing/2014/main" id="{EE30D15B-42A8-4AAD-9EF7-DBD785AE4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21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4" name="Rectangle 1922">
                <a:extLst>
                  <a:ext uri="{FF2B5EF4-FFF2-40B4-BE49-F238E27FC236}">
                    <a16:creationId xmlns:a16="http://schemas.microsoft.com/office/drawing/2014/main" id="{86DF2824-BF92-4ADC-B676-390CFE9EB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27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5" name="Rectangle 1923">
                <a:extLst>
                  <a:ext uri="{FF2B5EF4-FFF2-40B4-BE49-F238E27FC236}">
                    <a16:creationId xmlns:a16="http://schemas.microsoft.com/office/drawing/2014/main" id="{386322BF-FDF4-4DD3-B9CF-CA57BB6AC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33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6" name="Rectangle 1924">
                <a:extLst>
                  <a:ext uri="{FF2B5EF4-FFF2-40B4-BE49-F238E27FC236}">
                    <a16:creationId xmlns:a16="http://schemas.microsoft.com/office/drawing/2014/main" id="{1148E92B-FE32-42F9-A77F-ABBAEEF8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38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7" name="Rectangle 1925">
                <a:extLst>
                  <a:ext uri="{FF2B5EF4-FFF2-40B4-BE49-F238E27FC236}">
                    <a16:creationId xmlns:a16="http://schemas.microsoft.com/office/drawing/2014/main" id="{DBC5DD6F-6F1E-4E46-B4FB-D15964561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44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8" name="Rectangle 1926">
                <a:extLst>
                  <a:ext uri="{FF2B5EF4-FFF2-40B4-BE49-F238E27FC236}">
                    <a16:creationId xmlns:a16="http://schemas.microsoft.com/office/drawing/2014/main" id="{2557F6F3-2E6C-4D09-B699-B67F52327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50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39" name="Rectangle 1927">
                <a:extLst>
                  <a:ext uri="{FF2B5EF4-FFF2-40B4-BE49-F238E27FC236}">
                    <a16:creationId xmlns:a16="http://schemas.microsoft.com/office/drawing/2014/main" id="{0FDC96AE-FF32-4460-A2EB-8BF692570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56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0" name="Rectangle 1928">
                <a:extLst>
                  <a:ext uri="{FF2B5EF4-FFF2-40B4-BE49-F238E27FC236}">
                    <a16:creationId xmlns:a16="http://schemas.microsoft.com/office/drawing/2014/main" id="{B109AA0F-BF7F-40D7-98FB-05F6B5208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62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1" name="Rectangle 1929">
                <a:extLst>
                  <a:ext uri="{FF2B5EF4-FFF2-40B4-BE49-F238E27FC236}">
                    <a16:creationId xmlns:a16="http://schemas.microsoft.com/office/drawing/2014/main" id="{5233E2F6-4A30-442E-BB0E-C9ACCF63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67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2" name="Rectangle 1930">
                <a:extLst>
                  <a:ext uri="{FF2B5EF4-FFF2-40B4-BE49-F238E27FC236}">
                    <a16:creationId xmlns:a16="http://schemas.microsoft.com/office/drawing/2014/main" id="{F4857798-50D1-462A-9C85-BBCD4E6A2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73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3" name="Rectangle 1931">
                <a:extLst>
                  <a:ext uri="{FF2B5EF4-FFF2-40B4-BE49-F238E27FC236}">
                    <a16:creationId xmlns:a16="http://schemas.microsoft.com/office/drawing/2014/main" id="{01C45EDE-9217-4985-97A9-62A46E191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79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4" name="Rectangle 1932">
                <a:extLst>
                  <a:ext uri="{FF2B5EF4-FFF2-40B4-BE49-F238E27FC236}">
                    <a16:creationId xmlns:a16="http://schemas.microsoft.com/office/drawing/2014/main" id="{F205E600-B72C-4ED8-AB6B-E7B38F9D6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85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5" name="Rectangle 1933">
                <a:extLst>
                  <a:ext uri="{FF2B5EF4-FFF2-40B4-BE49-F238E27FC236}">
                    <a16:creationId xmlns:a16="http://schemas.microsoft.com/office/drawing/2014/main" id="{EE834F55-695C-45F4-8AB4-7EC842E9A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90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6" name="Rectangle 1934">
                <a:extLst>
                  <a:ext uri="{FF2B5EF4-FFF2-40B4-BE49-F238E27FC236}">
                    <a16:creationId xmlns:a16="http://schemas.microsoft.com/office/drawing/2014/main" id="{91D1EE49-4856-474C-9078-66A99432E3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96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7" name="Rectangle 1935">
                <a:extLst>
                  <a:ext uri="{FF2B5EF4-FFF2-40B4-BE49-F238E27FC236}">
                    <a16:creationId xmlns:a16="http://schemas.microsoft.com/office/drawing/2014/main" id="{EF27B099-51A8-43DA-9D4B-68688A06B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102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8" name="Rectangle 1936">
                <a:extLst>
                  <a:ext uri="{FF2B5EF4-FFF2-40B4-BE49-F238E27FC236}">
                    <a16:creationId xmlns:a16="http://schemas.microsoft.com/office/drawing/2014/main" id="{90D526CF-16E1-4555-B74D-223702C2A0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32"/>
                <a:ext cx="2872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49" name="Rectangle 1937">
                <a:extLst>
                  <a:ext uri="{FF2B5EF4-FFF2-40B4-BE49-F238E27FC236}">
                    <a16:creationId xmlns:a16="http://schemas.microsoft.com/office/drawing/2014/main" id="{F1FB4F17-8A1A-46AF-9EE3-3BB97D975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29"/>
                <a:ext cx="2872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0" name="Rectangle 1938">
                <a:extLst>
                  <a:ext uri="{FF2B5EF4-FFF2-40B4-BE49-F238E27FC236}">
                    <a16:creationId xmlns:a16="http://schemas.microsoft.com/office/drawing/2014/main" id="{69C968A4-D09D-4B80-A9F6-CA037CA98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35"/>
                <a:ext cx="2872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1" name="Rectangle 1939">
                <a:extLst>
                  <a:ext uri="{FF2B5EF4-FFF2-40B4-BE49-F238E27FC236}">
                    <a16:creationId xmlns:a16="http://schemas.microsoft.com/office/drawing/2014/main" id="{B744B095-088B-4AAD-AE9A-04209C8C7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40"/>
                <a:ext cx="2872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2" name="Rectangle 1940">
                <a:extLst>
                  <a:ext uri="{FF2B5EF4-FFF2-40B4-BE49-F238E27FC236}">
                    <a16:creationId xmlns:a16="http://schemas.microsoft.com/office/drawing/2014/main" id="{5C07181B-FC45-49B5-82E9-260221B72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46"/>
                <a:ext cx="2872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3" name="Rectangle 1941">
                <a:extLst>
                  <a:ext uri="{FF2B5EF4-FFF2-40B4-BE49-F238E27FC236}">
                    <a16:creationId xmlns:a16="http://schemas.microsoft.com/office/drawing/2014/main" id="{FCFBC291-F830-404B-BE9D-EAD175FBD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52"/>
                <a:ext cx="2872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4" name="Rectangle 1942">
                <a:extLst>
                  <a:ext uri="{FF2B5EF4-FFF2-40B4-BE49-F238E27FC236}">
                    <a16:creationId xmlns:a16="http://schemas.microsoft.com/office/drawing/2014/main" id="{4CA71AD4-1FC8-4BBF-BD5E-7548284D4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58"/>
                <a:ext cx="2872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5" name="Rectangle 1943">
                <a:extLst>
                  <a:ext uri="{FF2B5EF4-FFF2-40B4-BE49-F238E27FC236}">
                    <a16:creationId xmlns:a16="http://schemas.microsoft.com/office/drawing/2014/main" id="{7D6C590E-C460-4B20-BA6E-12A81179F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64"/>
                <a:ext cx="2872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6" name="Rectangle 1944">
                <a:extLst>
                  <a:ext uri="{FF2B5EF4-FFF2-40B4-BE49-F238E27FC236}">
                    <a16:creationId xmlns:a16="http://schemas.microsoft.com/office/drawing/2014/main" id="{A9ED13D8-9AE4-48DA-8BEE-95E700141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70"/>
                <a:ext cx="2872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7" name="Rectangle 1945">
                <a:extLst>
                  <a:ext uri="{FF2B5EF4-FFF2-40B4-BE49-F238E27FC236}">
                    <a16:creationId xmlns:a16="http://schemas.microsoft.com/office/drawing/2014/main" id="{06BCC7FF-5A0F-4E42-AC6C-04C0C3D6E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75"/>
                <a:ext cx="2872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8" name="Rectangle 1946">
                <a:extLst>
                  <a:ext uri="{FF2B5EF4-FFF2-40B4-BE49-F238E27FC236}">
                    <a16:creationId xmlns:a16="http://schemas.microsoft.com/office/drawing/2014/main" id="{E79CE471-885B-49C2-B8BA-E55B3B77D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81"/>
                <a:ext cx="2872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59" name="Rectangle 1947">
                <a:extLst>
                  <a:ext uri="{FF2B5EF4-FFF2-40B4-BE49-F238E27FC236}">
                    <a16:creationId xmlns:a16="http://schemas.microsoft.com/office/drawing/2014/main" id="{8897AF2B-1B4E-465E-A805-3F9A51686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87"/>
                <a:ext cx="2872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0" name="Rectangle 1948">
                <a:extLst>
                  <a:ext uri="{FF2B5EF4-FFF2-40B4-BE49-F238E27FC236}">
                    <a16:creationId xmlns:a16="http://schemas.microsoft.com/office/drawing/2014/main" id="{2F11619D-ACE4-4106-ACC5-E0AFC882A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92"/>
                <a:ext cx="2872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1" name="Rectangle 1949">
                <a:extLst>
                  <a:ext uri="{FF2B5EF4-FFF2-40B4-BE49-F238E27FC236}">
                    <a16:creationId xmlns:a16="http://schemas.microsoft.com/office/drawing/2014/main" id="{5E1A7B95-1730-4082-AB2C-C1642BA41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3998"/>
                <a:ext cx="2872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2" name="Rectangle 1950">
                <a:extLst>
                  <a:ext uri="{FF2B5EF4-FFF2-40B4-BE49-F238E27FC236}">
                    <a16:creationId xmlns:a16="http://schemas.microsoft.com/office/drawing/2014/main" id="{73DB9724-976F-496D-9500-333CF9CB0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04"/>
                <a:ext cx="2872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3" name="Rectangle 1951">
                <a:extLst>
                  <a:ext uri="{FF2B5EF4-FFF2-40B4-BE49-F238E27FC236}">
                    <a16:creationId xmlns:a16="http://schemas.microsoft.com/office/drawing/2014/main" id="{0C6794E3-EFF6-43C9-B294-733CEE7A6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10"/>
                <a:ext cx="2872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4" name="Rectangle 1952">
                <a:extLst>
                  <a:ext uri="{FF2B5EF4-FFF2-40B4-BE49-F238E27FC236}">
                    <a16:creationId xmlns:a16="http://schemas.microsoft.com/office/drawing/2014/main" id="{332BFA31-92D4-4EC6-96D2-AFDFA7C27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16"/>
                <a:ext cx="2872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5" name="Rectangle 1953">
                <a:extLst>
                  <a:ext uri="{FF2B5EF4-FFF2-40B4-BE49-F238E27FC236}">
                    <a16:creationId xmlns:a16="http://schemas.microsoft.com/office/drawing/2014/main" id="{2B520915-A5F2-4C50-A96D-085394D51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21"/>
                <a:ext cx="2872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6" name="Rectangle 1954">
                <a:extLst>
                  <a:ext uri="{FF2B5EF4-FFF2-40B4-BE49-F238E27FC236}">
                    <a16:creationId xmlns:a16="http://schemas.microsoft.com/office/drawing/2014/main" id="{84830CB7-782D-4969-B9A7-8CC9627C6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27"/>
                <a:ext cx="2872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7" name="Rectangle 1955">
                <a:extLst>
                  <a:ext uri="{FF2B5EF4-FFF2-40B4-BE49-F238E27FC236}">
                    <a16:creationId xmlns:a16="http://schemas.microsoft.com/office/drawing/2014/main" id="{AC231487-AFC4-4EB4-B422-EB06E1D76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33"/>
                <a:ext cx="2872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8" name="Rectangle 1956">
                <a:extLst>
                  <a:ext uri="{FF2B5EF4-FFF2-40B4-BE49-F238E27FC236}">
                    <a16:creationId xmlns:a16="http://schemas.microsoft.com/office/drawing/2014/main" id="{89675CBA-4624-48EA-8747-901DB0A9D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38"/>
                <a:ext cx="2872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69" name="Rectangle 1957">
                <a:extLst>
                  <a:ext uri="{FF2B5EF4-FFF2-40B4-BE49-F238E27FC236}">
                    <a16:creationId xmlns:a16="http://schemas.microsoft.com/office/drawing/2014/main" id="{A4C2EBAE-100A-4421-AEFC-A180CADC9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44"/>
                <a:ext cx="2872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0" name="Rectangle 1958">
                <a:extLst>
                  <a:ext uri="{FF2B5EF4-FFF2-40B4-BE49-F238E27FC236}">
                    <a16:creationId xmlns:a16="http://schemas.microsoft.com/office/drawing/2014/main" id="{72A3A560-B07C-4972-94C0-82FE2D16D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50"/>
                <a:ext cx="2872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1" name="Rectangle 1959">
                <a:extLst>
                  <a:ext uri="{FF2B5EF4-FFF2-40B4-BE49-F238E27FC236}">
                    <a16:creationId xmlns:a16="http://schemas.microsoft.com/office/drawing/2014/main" id="{ADCE82D6-DC3E-4A0D-8A64-CECBA6654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56"/>
                <a:ext cx="2872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2" name="Rectangle 1960">
                <a:extLst>
                  <a:ext uri="{FF2B5EF4-FFF2-40B4-BE49-F238E27FC236}">
                    <a16:creationId xmlns:a16="http://schemas.microsoft.com/office/drawing/2014/main" id="{37218542-B97A-49FE-8E09-4DAA22828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62"/>
                <a:ext cx="2872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3" name="Rectangle 1961">
                <a:extLst>
                  <a:ext uri="{FF2B5EF4-FFF2-40B4-BE49-F238E27FC236}">
                    <a16:creationId xmlns:a16="http://schemas.microsoft.com/office/drawing/2014/main" id="{4212F527-9FB1-452A-886A-E9CC892A5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67"/>
                <a:ext cx="2872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4" name="Rectangle 1962">
                <a:extLst>
                  <a:ext uri="{FF2B5EF4-FFF2-40B4-BE49-F238E27FC236}">
                    <a16:creationId xmlns:a16="http://schemas.microsoft.com/office/drawing/2014/main" id="{9320631D-A681-4DB1-AFF4-B1E50F2C7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73"/>
                <a:ext cx="2872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5" name="Rectangle 1963">
                <a:extLst>
                  <a:ext uri="{FF2B5EF4-FFF2-40B4-BE49-F238E27FC236}">
                    <a16:creationId xmlns:a16="http://schemas.microsoft.com/office/drawing/2014/main" id="{9420874F-2356-436D-93A1-9D885B19A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79"/>
                <a:ext cx="2872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6" name="Rectangle 1964">
                <a:extLst>
                  <a:ext uri="{FF2B5EF4-FFF2-40B4-BE49-F238E27FC236}">
                    <a16:creationId xmlns:a16="http://schemas.microsoft.com/office/drawing/2014/main" id="{7083C7F5-86C7-4AE4-A1C9-6846041F0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85"/>
                <a:ext cx="2872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7" name="Rectangle 1965">
                <a:extLst>
                  <a:ext uri="{FF2B5EF4-FFF2-40B4-BE49-F238E27FC236}">
                    <a16:creationId xmlns:a16="http://schemas.microsoft.com/office/drawing/2014/main" id="{63181A2E-BF9D-4C46-B92B-7EBDD7F38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90"/>
                <a:ext cx="2872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8" name="Rectangle 1966">
                <a:extLst>
                  <a:ext uri="{FF2B5EF4-FFF2-40B4-BE49-F238E27FC236}">
                    <a16:creationId xmlns:a16="http://schemas.microsoft.com/office/drawing/2014/main" id="{9BE2EA69-561E-42B2-9C82-27FEDF4F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096"/>
                <a:ext cx="2872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79" name="Rectangle 1967">
                <a:extLst>
                  <a:ext uri="{FF2B5EF4-FFF2-40B4-BE49-F238E27FC236}">
                    <a16:creationId xmlns:a16="http://schemas.microsoft.com/office/drawing/2014/main" id="{91E22C1F-89CC-4E12-B78F-5F17F42FB1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" y="4102"/>
                <a:ext cx="2872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0" name="Rectangle 1968">
                <a:extLst>
                  <a:ext uri="{FF2B5EF4-FFF2-40B4-BE49-F238E27FC236}">
                    <a16:creationId xmlns:a16="http://schemas.microsoft.com/office/drawing/2014/main" id="{352CC5F0-7A21-4712-B1CE-95DC60DDB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29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1" name="Rectangle 1969">
                <a:extLst>
                  <a:ext uri="{FF2B5EF4-FFF2-40B4-BE49-F238E27FC236}">
                    <a16:creationId xmlns:a16="http://schemas.microsoft.com/office/drawing/2014/main" id="{2BB7AB83-E986-4A29-B1F7-F648F103D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35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2" name="Rectangle 1970">
                <a:extLst>
                  <a:ext uri="{FF2B5EF4-FFF2-40B4-BE49-F238E27FC236}">
                    <a16:creationId xmlns:a16="http://schemas.microsoft.com/office/drawing/2014/main" id="{AF36B22B-963B-44E4-85F0-8717BE09B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40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3" name="Rectangle 1971">
                <a:extLst>
                  <a:ext uri="{FF2B5EF4-FFF2-40B4-BE49-F238E27FC236}">
                    <a16:creationId xmlns:a16="http://schemas.microsoft.com/office/drawing/2014/main" id="{427BB037-4C47-4ED0-A865-5A588DD03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46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4" name="Rectangle 1972">
                <a:extLst>
                  <a:ext uri="{FF2B5EF4-FFF2-40B4-BE49-F238E27FC236}">
                    <a16:creationId xmlns:a16="http://schemas.microsoft.com/office/drawing/2014/main" id="{0522CA8E-92CD-4255-87E3-648639135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52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5" name="Rectangle 1973">
                <a:extLst>
                  <a:ext uri="{FF2B5EF4-FFF2-40B4-BE49-F238E27FC236}">
                    <a16:creationId xmlns:a16="http://schemas.microsoft.com/office/drawing/2014/main" id="{CFD8C1AE-FF2F-4221-A97D-FF9B07EAA5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58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6" name="Rectangle 1974">
                <a:extLst>
                  <a:ext uri="{FF2B5EF4-FFF2-40B4-BE49-F238E27FC236}">
                    <a16:creationId xmlns:a16="http://schemas.microsoft.com/office/drawing/2014/main" id="{74822630-8743-4986-921C-6CD2643B6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64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7" name="Rectangle 1975">
                <a:extLst>
                  <a:ext uri="{FF2B5EF4-FFF2-40B4-BE49-F238E27FC236}">
                    <a16:creationId xmlns:a16="http://schemas.microsoft.com/office/drawing/2014/main" id="{2270D910-0171-4ACB-9DB0-AA90F92C45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70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8" name="Rectangle 1976">
                <a:extLst>
                  <a:ext uri="{FF2B5EF4-FFF2-40B4-BE49-F238E27FC236}">
                    <a16:creationId xmlns:a16="http://schemas.microsoft.com/office/drawing/2014/main" id="{D01FE790-F9F7-4533-A38C-0722426F8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75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89" name="Rectangle 1977">
                <a:extLst>
                  <a:ext uri="{FF2B5EF4-FFF2-40B4-BE49-F238E27FC236}">
                    <a16:creationId xmlns:a16="http://schemas.microsoft.com/office/drawing/2014/main" id="{197A0602-B020-41BC-B28E-81FED0F2D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81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0" name="Rectangle 1978">
                <a:extLst>
                  <a:ext uri="{FF2B5EF4-FFF2-40B4-BE49-F238E27FC236}">
                    <a16:creationId xmlns:a16="http://schemas.microsoft.com/office/drawing/2014/main" id="{6A7D7836-F9DF-4729-BFA2-CD8C8D9CC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87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1" name="Rectangle 1979">
                <a:extLst>
                  <a:ext uri="{FF2B5EF4-FFF2-40B4-BE49-F238E27FC236}">
                    <a16:creationId xmlns:a16="http://schemas.microsoft.com/office/drawing/2014/main" id="{E1FD73B2-7D2F-406A-8DB8-B1F428F12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92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2" name="Rectangle 1980">
                <a:extLst>
                  <a:ext uri="{FF2B5EF4-FFF2-40B4-BE49-F238E27FC236}">
                    <a16:creationId xmlns:a16="http://schemas.microsoft.com/office/drawing/2014/main" id="{693A44B3-4479-466E-B9EC-C2E140652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98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3" name="Rectangle 1981">
                <a:extLst>
                  <a:ext uri="{FF2B5EF4-FFF2-40B4-BE49-F238E27FC236}">
                    <a16:creationId xmlns:a16="http://schemas.microsoft.com/office/drawing/2014/main" id="{A39B3362-D645-4100-B07B-02EDC5372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04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4" name="Rectangle 1982">
                <a:extLst>
                  <a:ext uri="{FF2B5EF4-FFF2-40B4-BE49-F238E27FC236}">
                    <a16:creationId xmlns:a16="http://schemas.microsoft.com/office/drawing/2014/main" id="{8CE099DA-2D77-415A-A82A-CB0381A10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10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5" name="Rectangle 1983">
                <a:extLst>
                  <a:ext uri="{FF2B5EF4-FFF2-40B4-BE49-F238E27FC236}">
                    <a16:creationId xmlns:a16="http://schemas.microsoft.com/office/drawing/2014/main" id="{0F074B23-C911-4216-91EA-7714F7661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16"/>
                <a:ext cx="2366" cy="5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6" name="Rectangle 1984">
                <a:extLst>
                  <a:ext uri="{FF2B5EF4-FFF2-40B4-BE49-F238E27FC236}">
                    <a16:creationId xmlns:a16="http://schemas.microsoft.com/office/drawing/2014/main" id="{9452A7FE-FEFD-48A1-A907-B43D72614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21"/>
                <a:ext cx="2366" cy="6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7" name="Rectangle 1985">
                <a:extLst>
                  <a:ext uri="{FF2B5EF4-FFF2-40B4-BE49-F238E27FC236}">
                    <a16:creationId xmlns:a16="http://schemas.microsoft.com/office/drawing/2014/main" id="{45645D7E-22DB-463A-9867-0DE51E25F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27"/>
                <a:ext cx="2366" cy="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8" name="Rectangle 1986">
                <a:extLst>
                  <a:ext uri="{FF2B5EF4-FFF2-40B4-BE49-F238E27FC236}">
                    <a16:creationId xmlns:a16="http://schemas.microsoft.com/office/drawing/2014/main" id="{50DF9F62-A942-4B73-B234-D04738B00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33"/>
                <a:ext cx="2366" cy="5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599" name="Rectangle 1987">
                <a:extLst>
                  <a:ext uri="{FF2B5EF4-FFF2-40B4-BE49-F238E27FC236}">
                    <a16:creationId xmlns:a16="http://schemas.microsoft.com/office/drawing/2014/main" id="{2DBE5B40-F354-4F67-90AC-187704E10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38"/>
                <a:ext cx="2366" cy="6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0" name="Rectangle 1988">
                <a:extLst>
                  <a:ext uri="{FF2B5EF4-FFF2-40B4-BE49-F238E27FC236}">
                    <a16:creationId xmlns:a16="http://schemas.microsoft.com/office/drawing/2014/main" id="{101C4DDD-6C8F-4EA2-AE3F-8FC9562E9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44"/>
                <a:ext cx="2366" cy="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1" name="Rectangle 1989">
                <a:extLst>
                  <a:ext uri="{FF2B5EF4-FFF2-40B4-BE49-F238E27FC236}">
                    <a16:creationId xmlns:a16="http://schemas.microsoft.com/office/drawing/2014/main" id="{09A51A6E-62B2-4650-BA2B-0E1875899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50"/>
                <a:ext cx="2366" cy="6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2" name="Rectangle 1990">
                <a:extLst>
                  <a:ext uri="{FF2B5EF4-FFF2-40B4-BE49-F238E27FC236}">
                    <a16:creationId xmlns:a16="http://schemas.microsoft.com/office/drawing/2014/main" id="{E0D9DAD7-BFD5-41F2-9FE6-36F61AC81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56"/>
                <a:ext cx="2366" cy="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3" name="Rectangle 1991">
                <a:extLst>
                  <a:ext uri="{FF2B5EF4-FFF2-40B4-BE49-F238E27FC236}">
                    <a16:creationId xmlns:a16="http://schemas.microsoft.com/office/drawing/2014/main" id="{C2B90E7A-883B-420B-B6CF-D2AAFC3D0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62"/>
                <a:ext cx="2366" cy="5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4" name="Rectangle 1992">
                <a:extLst>
                  <a:ext uri="{FF2B5EF4-FFF2-40B4-BE49-F238E27FC236}">
                    <a16:creationId xmlns:a16="http://schemas.microsoft.com/office/drawing/2014/main" id="{060F691F-8246-4BBC-957F-D1B1E33FB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67"/>
                <a:ext cx="2366" cy="6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5" name="Rectangle 1993">
                <a:extLst>
                  <a:ext uri="{FF2B5EF4-FFF2-40B4-BE49-F238E27FC236}">
                    <a16:creationId xmlns:a16="http://schemas.microsoft.com/office/drawing/2014/main" id="{A8C1D01D-48E5-4223-92C2-16F5F46FB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73"/>
                <a:ext cx="2366" cy="6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6" name="Rectangle 1994">
                <a:extLst>
                  <a:ext uri="{FF2B5EF4-FFF2-40B4-BE49-F238E27FC236}">
                    <a16:creationId xmlns:a16="http://schemas.microsoft.com/office/drawing/2014/main" id="{80D6D80D-0742-411D-BD1A-FEFC69E25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79"/>
                <a:ext cx="2366" cy="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7" name="Rectangle 1995">
                <a:extLst>
                  <a:ext uri="{FF2B5EF4-FFF2-40B4-BE49-F238E27FC236}">
                    <a16:creationId xmlns:a16="http://schemas.microsoft.com/office/drawing/2014/main" id="{B565CE46-046E-48BE-80BC-0FB07CBEC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85"/>
                <a:ext cx="2366" cy="5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8" name="Rectangle 1996">
                <a:extLst>
                  <a:ext uri="{FF2B5EF4-FFF2-40B4-BE49-F238E27FC236}">
                    <a16:creationId xmlns:a16="http://schemas.microsoft.com/office/drawing/2014/main" id="{23C171C4-CD01-4325-97EE-23DB7B699F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90"/>
                <a:ext cx="2366" cy="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09" name="Rectangle 1997">
                <a:extLst>
                  <a:ext uri="{FF2B5EF4-FFF2-40B4-BE49-F238E27FC236}">
                    <a16:creationId xmlns:a16="http://schemas.microsoft.com/office/drawing/2014/main" id="{C910FEE1-C4A4-4A15-B9F8-1FC04B4B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96"/>
                <a:ext cx="2366" cy="6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0" name="Rectangle 1998">
                <a:extLst>
                  <a:ext uri="{FF2B5EF4-FFF2-40B4-BE49-F238E27FC236}">
                    <a16:creationId xmlns:a16="http://schemas.microsoft.com/office/drawing/2014/main" id="{E0310809-F3FC-4F36-9EE4-FDFB69856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102"/>
                <a:ext cx="2366" cy="3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1" name="Rectangle 1999">
                <a:extLst>
                  <a:ext uri="{FF2B5EF4-FFF2-40B4-BE49-F238E27FC236}">
                    <a16:creationId xmlns:a16="http://schemas.microsoft.com/office/drawing/2014/main" id="{404FA7BD-8970-4973-A8A2-99998333B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32"/>
                <a:ext cx="2366" cy="1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2" name="Rectangle 2000">
                <a:extLst>
                  <a:ext uri="{FF2B5EF4-FFF2-40B4-BE49-F238E27FC236}">
                    <a16:creationId xmlns:a16="http://schemas.microsoft.com/office/drawing/2014/main" id="{B12AA61B-C1DC-4213-BD19-68FD18A57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29"/>
                <a:ext cx="2366" cy="6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3" name="Rectangle 2001">
                <a:extLst>
                  <a:ext uri="{FF2B5EF4-FFF2-40B4-BE49-F238E27FC236}">
                    <a16:creationId xmlns:a16="http://schemas.microsoft.com/office/drawing/2014/main" id="{90522A78-A667-4FF8-BC0B-A7846A406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35"/>
                <a:ext cx="2366" cy="5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4" name="Rectangle 2002">
                <a:extLst>
                  <a:ext uri="{FF2B5EF4-FFF2-40B4-BE49-F238E27FC236}">
                    <a16:creationId xmlns:a16="http://schemas.microsoft.com/office/drawing/2014/main" id="{AE932E44-3F22-4965-924E-4376BDFF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40"/>
                <a:ext cx="2366" cy="6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5" name="Rectangle 2003">
                <a:extLst>
                  <a:ext uri="{FF2B5EF4-FFF2-40B4-BE49-F238E27FC236}">
                    <a16:creationId xmlns:a16="http://schemas.microsoft.com/office/drawing/2014/main" id="{DC364841-0B84-4B65-906C-5582DC125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46"/>
                <a:ext cx="2366" cy="6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6" name="Rectangle 2004">
                <a:extLst>
                  <a:ext uri="{FF2B5EF4-FFF2-40B4-BE49-F238E27FC236}">
                    <a16:creationId xmlns:a16="http://schemas.microsoft.com/office/drawing/2014/main" id="{87C674AA-A21D-4D91-BED7-4C927DCF8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52"/>
                <a:ext cx="2366" cy="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7" name="Rectangle 2005">
                <a:extLst>
                  <a:ext uri="{FF2B5EF4-FFF2-40B4-BE49-F238E27FC236}">
                    <a16:creationId xmlns:a16="http://schemas.microsoft.com/office/drawing/2014/main" id="{4DE55C90-20EF-46FF-808E-EFF4605EE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58"/>
                <a:ext cx="2366" cy="6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8" name="Rectangle 2006">
                <a:extLst>
                  <a:ext uri="{FF2B5EF4-FFF2-40B4-BE49-F238E27FC236}">
                    <a16:creationId xmlns:a16="http://schemas.microsoft.com/office/drawing/2014/main" id="{2550D7C7-3D94-4F8E-AFFC-05B7C9955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64"/>
                <a:ext cx="2366" cy="6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19" name="Rectangle 2007">
                <a:extLst>
                  <a:ext uri="{FF2B5EF4-FFF2-40B4-BE49-F238E27FC236}">
                    <a16:creationId xmlns:a16="http://schemas.microsoft.com/office/drawing/2014/main" id="{D1BE60A5-32B8-4950-90FC-B56830B06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70"/>
                <a:ext cx="2366" cy="5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0" name="Rectangle 2008">
                <a:extLst>
                  <a:ext uri="{FF2B5EF4-FFF2-40B4-BE49-F238E27FC236}">
                    <a16:creationId xmlns:a16="http://schemas.microsoft.com/office/drawing/2014/main" id="{BEF4F69B-83EA-40B9-A0CF-71F6BB68A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75"/>
                <a:ext cx="2366" cy="6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1" name="Rectangle 2009">
                <a:extLst>
                  <a:ext uri="{FF2B5EF4-FFF2-40B4-BE49-F238E27FC236}">
                    <a16:creationId xmlns:a16="http://schemas.microsoft.com/office/drawing/2014/main" id="{7B859E9A-5A82-4140-BAA2-BE064F362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81"/>
                <a:ext cx="2366" cy="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2" name="Rectangle 2010">
                <a:extLst>
                  <a:ext uri="{FF2B5EF4-FFF2-40B4-BE49-F238E27FC236}">
                    <a16:creationId xmlns:a16="http://schemas.microsoft.com/office/drawing/2014/main" id="{5EE7158F-027D-4A99-9D96-F6E98AE9A7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87"/>
                <a:ext cx="2366" cy="5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3" name="Rectangle 2011">
                <a:extLst>
                  <a:ext uri="{FF2B5EF4-FFF2-40B4-BE49-F238E27FC236}">
                    <a16:creationId xmlns:a16="http://schemas.microsoft.com/office/drawing/2014/main" id="{A3C6E7EE-BEEB-4119-A1A9-E548DA427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92"/>
                <a:ext cx="2366" cy="6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4" name="Rectangle 2012">
                <a:extLst>
                  <a:ext uri="{FF2B5EF4-FFF2-40B4-BE49-F238E27FC236}">
                    <a16:creationId xmlns:a16="http://schemas.microsoft.com/office/drawing/2014/main" id="{F4C1718C-14CB-4303-BACC-FDDFEA7BC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3998"/>
                <a:ext cx="2366" cy="6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5" name="Rectangle 2013">
                <a:extLst>
                  <a:ext uri="{FF2B5EF4-FFF2-40B4-BE49-F238E27FC236}">
                    <a16:creationId xmlns:a16="http://schemas.microsoft.com/office/drawing/2014/main" id="{88A28203-013B-4D0A-942A-EF02685E5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04"/>
                <a:ext cx="2366" cy="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57626" name="Rectangle 2014">
                <a:extLst>
                  <a:ext uri="{FF2B5EF4-FFF2-40B4-BE49-F238E27FC236}">
                    <a16:creationId xmlns:a16="http://schemas.microsoft.com/office/drawing/2014/main" id="{8468A88B-6BBB-4C0C-BF88-34C315818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1" y="4010"/>
                <a:ext cx="2366" cy="6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57376" name="Rectangle 2015">
              <a:extLst>
                <a:ext uri="{FF2B5EF4-FFF2-40B4-BE49-F238E27FC236}">
                  <a16:creationId xmlns:a16="http://schemas.microsoft.com/office/drawing/2014/main" id="{DDD9CBB5-A0F3-43FC-A992-18E2F4E96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16"/>
              <a:ext cx="2366" cy="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77" name="Rectangle 2016">
              <a:extLst>
                <a:ext uri="{FF2B5EF4-FFF2-40B4-BE49-F238E27FC236}">
                  <a16:creationId xmlns:a16="http://schemas.microsoft.com/office/drawing/2014/main" id="{BB5F844A-AA9D-4E90-BDFF-24C492E67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21"/>
              <a:ext cx="2366" cy="6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78" name="Rectangle 2017">
              <a:extLst>
                <a:ext uri="{FF2B5EF4-FFF2-40B4-BE49-F238E27FC236}">
                  <a16:creationId xmlns:a16="http://schemas.microsoft.com/office/drawing/2014/main" id="{A5FA0ACD-A6B5-4DE6-8E5F-CD6818902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27"/>
              <a:ext cx="2366" cy="6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79" name="Rectangle 2018">
              <a:extLst>
                <a:ext uri="{FF2B5EF4-FFF2-40B4-BE49-F238E27FC236}">
                  <a16:creationId xmlns:a16="http://schemas.microsoft.com/office/drawing/2014/main" id="{A368C57C-2C26-47E1-A3FD-0341C8AFA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33"/>
              <a:ext cx="2366" cy="5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0" name="Rectangle 2019">
              <a:extLst>
                <a:ext uri="{FF2B5EF4-FFF2-40B4-BE49-F238E27FC236}">
                  <a16:creationId xmlns:a16="http://schemas.microsoft.com/office/drawing/2014/main" id="{A8883A06-38A3-457F-9D45-27D845587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38"/>
              <a:ext cx="2366" cy="6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1" name="Rectangle 2020">
              <a:extLst>
                <a:ext uri="{FF2B5EF4-FFF2-40B4-BE49-F238E27FC236}">
                  <a16:creationId xmlns:a16="http://schemas.microsoft.com/office/drawing/2014/main" id="{57E8A11B-A054-49BB-B511-2EC233227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44"/>
              <a:ext cx="2366" cy="6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2" name="Rectangle 2021">
              <a:extLst>
                <a:ext uri="{FF2B5EF4-FFF2-40B4-BE49-F238E27FC236}">
                  <a16:creationId xmlns:a16="http://schemas.microsoft.com/office/drawing/2014/main" id="{9F3992D3-855D-420C-9724-56C1DFC48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50"/>
              <a:ext cx="2366" cy="6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3" name="Rectangle 2022">
              <a:extLst>
                <a:ext uri="{FF2B5EF4-FFF2-40B4-BE49-F238E27FC236}">
                  <a16:creationId xmlns:a16="http://schemas.microsoft.com/office/drawing/2014/main" id="{E193672F-78B9-4590-BE1E-9C891BA71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56"/>
              <a:ext cx="2366" cy="6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4" name="Rectangle 2023">
              <a:extLst>
                <a:ext uri="{FF2B5EF4-FFF2-40B4-BE49-F238E27FC236}">
                  <a16:creationId xmlns:a16="http://schemas.microsoft.com/office/drawing/2014/main" id="{4FE53577-68FF-4FF0-B995-D1D773935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62"/>
              <a:ext cx="2366" cy="5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5" name="Rectangle 2024">
              <a:extLst>
                <a:ext uri="{FF2B5EF4-FFF2-40B4-BE49-F238E27FC236}">
                  <a16:creationId xmlns:a16="http://schemas.microsoft.com/office/drawing/2014/main" id="{8912394F-E9FA-42E7-A637-4E2D0E29F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67"/>
              <a:ext cx="2366" cy="6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6" name="Rectangle 2025">
              <a:extLst>
                <a:ext uri="{FF2B5EF4-FFF2-40B4-BE49-F238E27FC236}">
                  <a16:creationId xmlns:a16="http://schemas.microsoft.com/office/drawing/2014/main" id="{BA910669-825F-45A3-8387-5D54A0023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73"/>
              <a:ext cx="2366" cy="6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7" name="Rectangle 2026">
              <a:extLst>
                <a:ext uri="{FF2B5EF4-FFF2-40B4-BE49-F238E27FC236}">
                  <a16:creationId xmlns:a16="http://schemas.microsoft.com/office/drawing/2014/main" id="{065FBB87-5ADB-49C9-9C20-6C8994AF3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79"/>
              <a:ext cx="2366" cy="6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8" name="Rectangle 2027">
              <a:extLst>
                <a:ext uri="{FF2B5EF4-FFF2-40B4-BE49-F238E27FC236}">
                  <a16:creationId xmlns:a16="http://schemas.microsoft.com/office/drawing/2014/main" id="{3C5352DC-E007-455F-B865-A9D63E555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85"/>
              <a:ext cx="2366" cy="5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89" name="Rectangle 2028">
              <a:extLst>
                <a:ext uri="{FF2B5EF4-FFF2-40B4-BE49-F238E27FC236}">
                  <a16:creationId xmlns:a16="http://schemas.microsoft.com/office/drawing/2014/main" id="{5BF1724E-97A6-4036-8108-14D305F86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90"/>
              <a:ext cx="2366" cy="6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90" name="Rectangle 2029">
              <a:extLst>
                <a:ext uri="{FF2B5EF4-FFF2-40B4-BE49-F238E27FC236}">
                  <a16:creationId xmlns:a16="http://schemas.microsoft.com/office/drawing/2014/main" id="{189F0059-06B8-44AE-811B-EB8868A57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096"/>
              <a:ext cx="2366" cy="6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91" name="Rectangle 2030">
              <a:extLst>
                <a:ext uri="{FF2B5EF4-FFF2-40B4-BE49-F238E27FC236}">
                  <a16:creationId xmlns:a16="http://schemas.microsoft.com/office/drawing/2014/main" id="{D2E6BBE1-ED5F-4D35-B617-47930550C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1" y="4102"/>
              <a:ext cx="2366" cy="3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57392" name="Rectangle 2031">
              <a:extLst>
                <a:ext uri="{FF2B5EF4-FFF2-40B4-BE49-F238E27FC236}">
                  <a16:creationId xmlns:a16="http://schemas.microsoft.com/office/drawing/2014/main" id="{9BF2D2AA-431E-42F7-B96D-0AB220BC3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1188"/>
              <a:ext cx="406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000">
                  <a:solidFill>
                    <a:srgbClr val="FFFFFF"/>
                  </a:solidFill>
                  <a:latin typeface="Arial" panose="020B0604020202020204" pitchFamily="34" charset="0"/>
                </a:rPr>
                <a:t>RPE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3" name="Rectangle 2032">
              <a:extLst>
                <a:ext uri="{FF2B5EF4-FFF2-40B4-BE49-F238E27FC236}">
                  <a16:creationId xmlns:a16="http://schemas.microsoft.com/office/drawing/2014/main" id="{19AFB2E9-748B-4AD0-B8E5-167793BD5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6" y="1094"/>
              <a:ext cx="168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000">
                  <a:solidFill>
                    <a:srgbClr val="FFFFFF"/>
                  </a:solidFill>
                  <a:latin typeface="Arial" panose="020B0604020202020204" pitchFamily="34" charset="0"/>
                </a:rPr>
                <a:t>Frecuencia Cardíaca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4" name="Rectangle 2033">
              <a:extLst>
                <a:ext uri="{FF2B5EF4-FFF2-40B4-BE49-F238E27FC236}">
                  <a16:creationId xmlns:a16="http://schemas.microsoft.com/office/drawing/2014/main" id="{BE29573F-DB37-4C25-9ABD-9A8447B22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5" y="1282"/>
              <a:ext cx="1204" cy="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000">
                  <a:solidFill>
                    <a:srgbClr val="FFFFFF"/>
                  </a:solidFill>
                  <a:latin typeface="Arial" panose="020B0604020202020204" pitchFamily="34" charset="0"/>
                </a:rPr>
                <a:t>Aprox (lat/min)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5" name="Rectangle 2034">
              <a:extLst>
                <a:ext uri="{FF2B5EF4-FFF2-40B4-BE49-F238E27FC236}">
                  <a16:creationId xmlns:a16="http://schemas.microsoft.com/office/drawing/2014/main" id="{4A1CBDB6-1935-4DDD-AC81-A1FAF5713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1509"/>
              <a:ext cx="141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6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6" name="Rectangle 2035">
              <a:extLst>
                <a:ext uri="{FF2B5EF4-FFF2-40B4-BE49-F238E27FC236}">
                  <a16:creationId xmlns:a16="http://schemas.microsoft.com/office/drawing/2014/main" id="{7880FC58-EF25-4DBD-A3C9-3114C2B33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509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60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7" name="Rectangle 2036">
              <a:extLst>
                <a:ext uri="{FF2B5EF4-FFF2-40B4-BE49-F238E27FC236}">
                  <a16:creationId xmlns:a16="http://schemas.microsoft.com/office/drawing/2014/main" id="{2773F86B-6BDC-41D2-ADE0-9FE84C73E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1682"/>
              <a:ext cx="124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7 Muy, muy suave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8" name="Rectangle 2037">
              <a:extLst>
                <a:ext uri="{FF2B5EF4-FFF2-40B4-BE49-F238E27FC236}">
                  <a16:creationId xmlns:a16="http://schemas.microsoft.com/office/drawing/2014/main" id="{5C82F535-E016-4B82-8B0C-61AC307B1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682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70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399" name="Rectangle 2038">
              <a:extLst>
                <a:ext uri="{FF2B5EF4-FFF2-40B4-BE49-F238E27FC236}">
                  <a16:creationId xmlns:a16="http://schemas.microsoft.com/office/drawing/2014/main" id="{A9FD0597-D104-4C4C-889D-C91E92220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1856"/>
              <a:ext cx="141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8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0" name="Rectangle 2039">
              <a:extLst>
                <a:ext uri="{FF2B5EF4-FFF2-40B4-BE49-F238E27FC236}">
                  <a16:creationId xmlns:a16="http://schemas.microsoft.com/office/drawing/2014/main" id="{A10A1F77-C145-4326-A785-06E7266048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1856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80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1" name="Rectangle 2040">
              <a:extLst>
                <a:ext uri="{FF2B5EF4-FFF2-40B4-BE49-F238E27FC236}">
                  <a16:creationId xmlns:a16="http://schemas.microsoft.com/office/drawing/2014/main" id="{B14C6675-E303-4375-876D-41B739151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2030"/>
              <a:ext cx="884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9 Muy suave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2" name="Rectangle 2041">
              <a:extLst>
                <a:ext uri="{FF2B5EF4-FFF2-40B4-BE49-F238E27FC236}">
                  <a16:creationId xmlns:a16="http://schemas.microsoft.com/office/drawing/2014/main" id="{69E11FD9-BFB3-438C-BE7B-7BBB12582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1" y="2030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90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3" name="Rectangle 2042">
              <a:extLst>
                <a:ext uri="{FF2B5EF4-FFF2-40B4-BE49-F238E27FC236}">
                  <a16:creationId xmlns:a16="http://schemas.microsoft.com/office/drawing/2014/main" id="{E794ADC1-62F4-4513-954B-827D4C61F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2203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4" name="Rectangle 2043">
              <a:extLst>
                <a:ext uri="{FF2B5EF4-FFF2-40B4-BE49-F238E27FC236}">
                  <a16:creationId xmlns:a16="http://schemas.microsoft.com/office/drawing/2014/main" id="{40F7CDC2-9650-4055-9065-A9FB11A3A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203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100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5" name="Rectangle 2044">
              <a:extLst>
                <a:ext uri="{FF2B5EF4-FFF2-40B4-BE49-F238E27FC236}">
                  <a16:creationId xmlns:a16="http://schemas.microsoft.com/office/drawing/2014/main" id="{314876FC-7C14-423A-838F-6D436E77F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2377"/>
              <a:ext cx="1222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11 Bastante suave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6" name="Rectangle 2045">
              <a:extLst>
                <a:ext uri="{FF2B5EF4-FFF2-40B4-BE49-F238E27FC236}">
                  <a16:creationId xmlns:a16="http://schemas.microsoft.com/office/drawing/2014/main" id="{5224BD77-2FD7-455D-A039-42CA25D61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377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110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7" name="Rectangle 2046">
              <a:extLst>
                <a:ext uri="{FF2B5EF4-FFF2-40B4-BE49-F238E27FC236}">
                  <a16:creationId xmlns:a16="http://schemas.microsoft.com/office/drawing/2014/main" id="{75BCB15E-3FA4-4D95-A6C7-91BAAF885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2551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12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8" name="Rectangle 2047">
              <a:extLst>
                <a:ext uri="{FF2B5EF4-FFF2-40B4-BE49-F238E27FC236}">
                  <a16:creationId xmlns:a16="http://schemas.microsoft.com/office/drawing/2014/main" id="{240D4FC4-5D95-42F3-A8EE-A60E5119B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551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120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09" name="Rectangle 2048">
              <a:extLst>
                <a:ext uri="{FF2B5EF4-FFF2-40B4-BE49-F238E27FC236}">
                  <a16:creationId xmlns:a16="http://schemas.microsoft.com/office/drawing/2014/main" id="{8921B270-6B86-4DCC-973B-32CC40F90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2724"/>
              <a:ext cx="126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13 Un Poco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0" name="Rectangle 2049">
              <a:extLst>
                <a:ext uri="{FF2B5EF4-FFF2-40B4-BE49-F238E27FC236}">
                  <a16:creationId xmlns:a16="http://schemas.microsoft.com/office/drawing/2014/main" id="{AB7EDE92-FF88-4934-B4B2-593C59965E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724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130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1" name="Rectangle 2050">
              <a:extLst>
                <a:ext uri="{FF2B5EF4-FFF2-40B4-BE49-F238E27FC236}">
                  <a16:creationId xmlns:a16="http://schemas.microsoft.com/office/drawing/2014/main" id="{9F2242AE-5174-451A-A25D-F1A33469C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2898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14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2" name="Rectangle 2051">
              <a:extLst>
                <a:ext uri="{FF2B5EF4-FFF2-40B4-BE49-F238E27FC236}">
                  <a16:creationId xmlns:a16="http://schemas.microsoft.com/office/drawing/2014/main" id="{FCD91B49-32BA-4D23-9710-BBACC1A28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2898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140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3" name="Rectangle 2052">
              <a:extLst>
                <a:ext uri="{FF2B5EF4-FFF2-40B4-BE49-F238E27FC236}">
                  <a16:creationId xmlns:a16="http://schemas.microsoft.com/office/drawing/2014/main" id="{471EB984-A8CD-4C38-85FA-48271B05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3072"/>
              <a:ext cx="686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15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4" name="Rectangle 2053">
              <a:extLst>
                <a:ext uri="{FF2B5EF4-FFF2-40B4-BE49-F238E27FC236}">
                  <a16:creationId xmlns:a16="http://schemas.microsoft.com/office/drawing/2014/main" id="{3B4DB4BA-46CE-44C1-B712-5D7358E40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3072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150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5" name="Rectangle 2054">
              <a:extLst>
                <a:ext uri="{FF2B5EF4-FFF2-40B4-BE49-F238E27FC236}">
                  <a16:creationId xmlns:a16="http://schemas.microsoft.com/office/drawing/2014/main" id="{DCFEC3C9-AA03-49C7-B06E-0E712A485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3245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16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6" name="Rectangle 2055">
              <a:extLst>
                <a:ext uri="{FF2B5EF4-FFF2-40B4-BE49-F238E27FC236}">
                  <a16:creationId xmlns:a16="http://schemas.microsoft.com/office/drawing/2014/main" id="{B8B1A0D2-F3A8-46C6-8D0D-4C12B35B0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3245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160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7" name="Rectangle 2056">
              <a:extLst>
                <a:ext uri="{FF2B5EF4-FFF2-40B4-BE49-F238E27FC236}">
                  <a16:creationId xmlns:a16="http://schemas.microsoft.com/office/drawing/2014/main" id="{838DF31F-0EE8-4D1C-97B9-A4654A51B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3419"/>
              <a:ext cx="102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17 Muy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8" name="Rectangle 2057">
              <a:extLst>
                <a:ext uri="{FF2B5EF4-FFF2-40B4-BE49-F238E27FC236}">
                  <a16:creationId xmlns:a16="http://schemas.microsoft.com/office/drawing/2014/main" id="{A4DF1B65-FAC2-4C97-B5CD-4E1E3FB5A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3419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170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19" name="Rectangle 2058">
              <a:extLst>
                <a:ext uri="{FF2B5EF4-FFF2-40B4-BE49-F238E27FC236}">
                  <a16:creationId xmlns:a16="http://schemas.microsoft.com/office/drawing/2014/main" id="{8D015042-138C-45EA-A8D4-D7C28D883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3593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18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20" name="Rectangle 2059">
              <a:extLst>
                <a:ext uri="{FF2B5EF4-FFF2-40B4-BE49-F238E27FC236}">
                  <a16:creationId xmlns:a16="http://schemas.microsoft.com/office/drawing/2014/main" id="{1B8AB45C-3F73-418D-82C7-5A7568365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3593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180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21" name="Rectangle 2060">
              <a:extLst>
                <a:ext uri="{FF2B5EF4-FFF2-40B4-BE49-F238E27FC236}">
                  <a16:creationId xmlns:a16="http://schemas.microsoft.com/office/drawing/2014/main" id="{48D5BB2D-786B-4617-BFBD-6C89EA06B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3767"/>
              <a:ext cx="1349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19 Muy, muy fuerte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22" name="Rectangle 2061">
              <a:extLst>
                <a:ext uri="{FF2B5EF4-FFF2-40B4-BE49-F238E27FC236}">
                  <a16:creationId xmlns:a16="http://schemas.microsoft.com/office/drawing/2014/main" id="{124CC3AD-2498-4610-84F3-A416A35FA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3767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190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23" name="Rectangle 2062">
              <a:extLst>
                <a:ext uri="{FF2B5EF4-FFF2-40B4-BE49-F238E27FC236}">
                  <a16:creationId xmlns:a16="http://schemas.microsoft.com/office/drawing/2014/main" id="{010716F0-507C-44A1-9731-A9FB626F3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" y="3940"/>
              <a:ext cx="21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20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24" name="Rectangle 2063">
              <a:extLst>
                <a:ext uri="{FF2B5EF4-FFF2-40B4-BE49-F238E27FC236}">
                  <a16:creationId xmlns:a16="http://schemas.microsoft.com/office/drawing/2014/main" id="{71887047-DABA-4E82-AFC5-9BCE38DF5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4" y="3940"/>
              <a:ext cx="29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200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57425" name="Line 2064">
              <a:extLst>
                <a:ext uri="{FF2B5EF4-FFF2-40B4-BE49-F238E27FC236}">
                  <a16:creationId xmlns:a16="http://schemas.microsoft.com/office/drawing/2014/main" id="{0FAF382E-7C93-4951-BD4D-D758C6ED5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9" y="1500"/>
              <a:ext cx="5238" cy="1"/>
            </a:xfrm>
            <a:prstGeom prst="line">
              <a:avLst/>
            </a:prstGeom>
            <a:noFill/>
            <a:ln w="7302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26" name="Line 2065">
              <a:extLst>
                <a:ext uri="{FF2B5EF4-FFF2-40B4-BE49-F238E27FC236}">
                  <a16:creationId xmlns:a16="http://schemas.microsoft.com/office/drawing/2014/main" id="{42AC400F-6500-47AD-AC9A-F9C230796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1" y="1054"/>
              <a:ext cx="1" cy="3052"/>
            </a:xfrm>
            <a:prstGeom prst="line">
              <a:avLst/>
            </a:prstGeom>
            <a:noFill/>
            <a:ln w="73025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57348" name="Picture 2066" descr="CamCord1">
            <a:extLst>
              <a:ext uri="{FF2B5EF4-FFF2-40B4-BE49-F238E27FC236}">
                <a16:creationId xmlns:a16="http://schemas.microsoft.com/office/drawing/2014/main" id="{3945BF2E-FBD5-4D5E-9431-5BF0847DCF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9" name="Picture 2067" descr="35mmCamera1">
            <a:extLst>
              <a:ext uri="{FF2B5EF4-FFF2-40B4-BE49-F238E27FC236}">
                <a16:creationId xmlns:a16="http://schemas.microsoft.com/office/drawing/2014/main" id="{220CAE96-37F4-4FDD-925D-2736DBE061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0" name="AutoShape 206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DF5ED3B-0743-4E03-A10A-63B3DC8EC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1" name="AutoShape 206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8D5A8EC6-8E2B-4364-9E87-977AB3053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2" name="AutoShape 207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D12F2000-0A9A-403F-9665-5F1AA12FC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3" name="AutoShape 207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70A98646-30C4-4681-A4CB-021B392CC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4" name="AutoShape 207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D33E007-B853-4406-AD03-E00DDE9A4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5" name="AutoShape 207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A3C28A3-8634-49A0-8D91-1C6CE487E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6" name="AutoShape 207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F46DBDA4-51FF-490D-8B90-CCC8F3A68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57357" name="AutoShape 2075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8D58880B-A0F7-4415-ACE6-5950B3DBD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17628" name="AutoShape 2076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5FDA162-14D4-42D7-91F5-E05080323E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17629" name="Text Box 2077">
            <a:extLst>
              <a:ext uri="{FF2B5EF4-FFF2-40B4-BE49-F238E27FC236}">
                <a16:creationId xmlns:a16="http://schemas.microsoft.com/office/drawing/2014/main" id="{D2F451B0-990C-49BC-A82B-4EF7BADF58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17630" name="AutoShape 207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962422C-4ADF-4F44-BCFB-C68FDDA9D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17631" name="AutoShape 207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356FDF3-3645-4A3B-91E5-E3631BF90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17632" name="AutoShape 208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02C4DDE-A3DB-4DBC-B191-D0792985F1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17633" name="AutoShape 208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D43D7FB-FE71-4EBB-8B13-9B00CED5F1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17634" name="AutoShape 208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F692AAB-DDD9-48DE-93B0-F9B847115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AutoShape 2">
            <a:extLst>
              <a:ext uri="{FF2B5EF4-FFF2-40B4-BE49-F238E27FC236}">
                <a16:creationId xmlns:a16="http://schemas.microsoft.com/office/drawing/2014/main" id="{9ACB02FF-1108-4A79-A46E-A591837B0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152400"/>
            <a:ext cx="3352800" cy="8382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3300"/>
              </a:gs>
              <a:gs pos="100000">
                <a:srgbClr val="660033"/>
              </a:gs>
            </a:gsLst>
            <a:lin ang="5400000" scaled="1"/>
          </a:gradFill>
          <a:ln w="762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19" name="Rectangle 3">
            <a:extLst>
              <a:ext uri="{FF2B5EF4-FFF2-40B4-BE49-F238E27FC236}">
                <a16:creationId xmlns:a16="http://schemas.microsoft.com/office/drawing/2014/main" id="{96CE3333-9F96-4A90-B78F-1C583B9508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7000" y="228600"/>
            <a:ext cx="3352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FFFF00"/>
                </a:solidFill>
              </a:rPr>
              <a:t>INTENSIDAD</a:t>
            </a:r>
            <a:endParaRPr lang="en-029" altLang="en-US" sz="3600">
              <a:solidFill>
                <a:srgbClr val="FFFF00"/>
              </a:solidFill>
            </a:endParaRPr>
          </a:p>
        </p:txBody>
      </p:sp>
      <p:sp>
        <p:nvSpPr>
          <p:cNvPr id="60420" name="Rectangle 4">
            <a:extLst>
              <a:ext uri="{FF2B5EF4-FFF2-40B4-BE49-F238E27FC236}">
                <a16:creationId xmlns:a16="http://schemas.microsoft.com/office/drawing/2014/main" id="{F524DB59-71F4-438D-994B-7A3A4CCD9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1295400"/>
            <a:ext cx="8001000" cy="762000"/>
          </a:xfrm>
          <a:prstGeom prst="rect">
            <a:avLst/>
          </a:prstGeom>
          <a:gradFill rotWithShape="1">
            <a:gsLst>
              <a:gs pos="0">
                <a:srgbClr val="FF3300"/>
              </a:gs>
              <a:gs pos="100000">
                <a:srgbClr val="660033"/>
              </a:gs>
            </a:gsLst>
            <a:lin ang="5400000" scaled="1"/>
          </a:gradFill>
          <a:ln w="76200">
            <a:solidFill>
              <a:srgbClr val="FFFF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21" name="Rectangle 5">
            <a:extLst>
              <a:ext uri="{FF2B5EF4-FFF2-40B4-BE49-F238E27FC236}">
                <a16:creationId xmlns:a16="http://schemas.microsoft.com/office/drawing/2014/main" id="{C4F15565-1322-4409-B9C3-B589BCB70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1295400"/>
            <a:ext cx="7924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n-US" altLang="en-US"/>
              <a:t>Escala Borg de Percepión de Esfuerzo</a:t>
            </a:r>
            <a:endParaRPr lang="en-029" altLang="en-US"/>
          </a:p>
        </p:txBody>
      </p:sp>
      <p:sp>
        <p:nvSpPr>
          <p:cNvPr id="60422" name="Rectangle 6">
            <a:extLst>
              <a:ext uri="{FF2B5EF4-FFF2-40B4-BE49-F238E27FC236}">
                <a16:creationId xmlns:a16="http://schemas.microsoft.com/office/drawing/2014/main" id="{DD2166E5-D20A-4A6E-8D62-014FC3FD57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2362200"/>
            <a:ext cx="56388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FF00"/>
                </a:solidFill>
              </a:rPr>
              <a:t>Recomendación para</a:t>
            </a:r>
            <a:br>
              <a:rPr lang="en-US" altLang="en-US">
                <a:solidFill>
                  <a:srgbClr val="FFFF00"/>
                </a:solidFill>
              </a:rPr>
            </a:br>
            <a:r>
              <a:rPr lang="en-US" altLang="en-US">
                <a:solidFill>
                  <a:srgbClr val="FFFF00"/>
                </a:solidFill>
              </a:rPr>
              <a:t>la Etapa de Mantenimiento*</a:t>
            </a:r>
            <a:endParaRPr lang="en-029" altLang="en-US">
              <a:solidFill>
                <a:srgbClr val="FFFF00"/>
              </a:solidFill>
            </a:endParaRPr>
          </a:p>
        </p:txBody>
      </p:sp>
      <p:pic>
        <p:nvPicPr>
          <p:cNvPr id="60423" name="Picture 7">
            <a:extLst>
              <a:ext uri="{FF2B5EF4-FFF2-40B4-BE49-F238E27FC236}">
                <a16:creationId xmlns:a16="http://schemas.microsoft.com/office/drawing/2014/main" id="{44C35483-006A-48B6-A8C7-C2F0061E35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2386013"/>
            <a:ext cx="1066800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0424" name="Picture 8">
            <a:extLst>
              <a:ext uri="{FF2B5EF4-FFF2-40B4-BE49-F238E27FC236}">
                <a16:creationId xmlns:a16="http://schemas.microsoft.com/office/drawing/2014/main" id="{9101D4A7-FF0B-453D-BE35-4696A1C30A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391400" y="2384425"/>
            <a:ext cx="1143000" cy="739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0425" name="Picture 9">
            <a:extLst>
              <a:ext uri="{FF2B5EF4-FFF2-40B4-BE49-F238E27FC236}">
                <a16:creationId xmlns:a16="http://schemas.microsoft.com/office/drawing/2014/main" id="{9A926E1F-A05C-4230-9C84-481085FB00F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3352800"/>
            <a:ext cx="609600" cy="5191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0426" name="Rectangle 10">
            <a:extLst>
              <a:ext uri="{FF2B5EF4-FFF2-40B4-BE49-F238E27FC236}">
                <a16:creationId xmlns:a16="http://schemas.microsoft.com/office/drawing/2014/main" id="{38EFA50C-49BA-452F-B601-766C5A394A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3429000"/>
            <a:ext cx="7620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100" i="1"/>
              <a:t>12 – 13:</a:t>
            </a:r>
            <a:r>
              <a:rPr lang="en-US" altLang="en-US" sz="3100"/>
              <a:t> Algo Fuerte (60% FCmáx-resv):</a:t>
            </a:r>
            <a:endParaRPr lang="en-029" altLang="en-US" sz="3100"/>
          </a:p>
        </p:txBody>
      </p:sp>
      <p:sp>
        <p:nvSpPr>
          <p:cNvPr id="60427" name="Rectangle 11">
            <a:extLst>
              <a:ext uri="{FF2B5EF4-FFF2-40B4-BE49-F238E27FC236}">
                <a16:creationId xmlns:a16="http://schemas.microsoft.com/office/drawing/2014/main" id="{18B88B16-6581-42DD-8093-BDA42CD55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3810000"/>
            <a:ext cx="8153400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3000"/>
              <a:t>Este Nivel es Apropiado para el Mantenimiento</a:t>
            </a:r>
            <a:br>
              <a:rPr lang="es-ES" altLang="en-US" sz="3000"/>
            </a:br>
            <a:r>
              <a:rPr lang="es-ES" altLang="en-US" sz="3000"/>
              <a:t>de la Aptitud Aeróbica, Composición Corporal,</a:t>
            </a:r>
            <a:br>
              <a:rPr lang="es-ES" altLang="en-US" sz="3000"/>
            </a:br>
            <a:r>
              <a:rPr lang="es-ES" altLang="en-US" sz="3000"/>
              <a:t>Fortaleza Muscular y Tolerancia Muscular</a:t>
            </a:r>
            <a:endParaRPr lang="en-029" altLang="en-US" sz="3000"/>
          </a:p>
        </p:txBody>
      </p:sp>
      <p:sp>
        <p:nvSpPr>
          <p:cNvPr id="60428" name="Line 12">
            <a:extLst>
              <a:ext uri="{FF2B5EF4-FFF2-40B4-BE49-F238E27FC236}">
                <a16:creationId xmlns:a16="http://schemas.microsoft.com/office/drawing/2014/main" id="{28768F48-8595-42CF-AFFB-780BC9DF7902}"/>
              </a:ext>
            </a:extLst>
          </p:cNvPr>
          <p:cNvSpPr>
            <a:spLocks noChangeShapeType="1"/>
          </p:cNvSpPr>
          <p:nvPr/>
        </p:nvSpPr>
        <p:spPr bwMode="auto">
          <a:xfrm>
            <a:off x="533400" y="5562600"/>
            <a:ext cx="3505200" cy="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0429" name="Rectangle 13">
            <a:extLst>
              <a:ext uri="{FF2B5EF4-FFF2-40B4-BE49-F238E27FC236}">
                <a16:creationId xmlns:a16="http://schemas.microsoft.com/office/drawing/2014/main" id="{B2976652-09C0-437D-837C-FDF0C8B28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5715000"/>
            <a:ext cx="81534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FF00"/>
                </a:solidFill>
              </a:rPr>
              <a:t>*Pollock, ML. et al. "Exercise Training and Prescription for Persons Over  65 Years of</a:t>
            </a:r>
            <a:br>
              <a:rPr lang="en-US" altLang="en-US" sz="1800" b="0">
                <a:solidFill>
                  <a:srgbClr val="FFFF00"/>
                </a:solidFill>
              </a:rPr>
            </a:br>
            <a:r>
              <a:rPr lang="en-US" altLang="en-US" sz="1800" b="0">
                <a:solidFill>
                  <a:srgbClr val="FFFF00"/>
                </a:solidFill>
              </a:rPr>
              <a:t>   Age". </a:t>
            </a:r>
            <a:r>
              <a:rPr lang="en-US" altLang="en-US" sz="1800" i="1">
                <a:solidFill>
                  <a:srgbClr val="FFFF00"/>
                </a:solidFill>
              </a:rPr>
              <a:t>Southern Medical Journal</a:t>
            </a:r>
            <a:r>
              <a:rPr lang="en-US" altLang="en-US" sz="1800" b="0">
                <a:solidFill>
                  <a:srgbClr val="FFFF00"/>
                </a:solidFill>
              </a:rPr>
              <a:t>. In Press, Abril, 1994.</a:t>
            </a:r>
            <a:endParaRPr lang="en-029" altLang="en-US" sz="1800" b="0">
              <a:solidFill>
                <a:srgbClr val="FFFF00"/>
              </a:solidFill>
            </a:endParaRPr>
          </a:p>
        </p:txBody>
      </p:sp>
      <p:pic>
        <p:nvPicPr>
          <p:cNvPr id="60430" name="Picture 14" descr="CamCord1">
            <a:extLst>
              <a:ext uri="{FF2B5EF4-FFF2-40B4-BE49-F238E27FC236}">
                <a16:creationId xmlns:a16="http://schemas.microsoft.com/office/drawing/2014/main" id="{5CDC5BAB-637B-4B18-A65F-90C96F85B4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431" name="Picture 15" descr="35mmCamera1">
            <a:extLst>
              <a:ext uri="{FF2B5EF4-FFF2-40B4-BE49-F238E27FC236}">
                <a16:creationId xmlns:a16="http://schemas.microsoft.com/office/drawing/2014/main" id="{82D69A2B-7941-46EB-B031-5AAA7031D0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32" name="AutoShape 1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1CEDCB48-3EEC-4F24-A72A-F9FC5C150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3" name="AutoShape 1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6044DDFC-3736-4DD6-90F8-D884A75EE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4" name="AutoShape 1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9787527-D1DC-4DFB-B642-C75F398DF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5" name="AutoShape 1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A992924-494F-4DB8-BD3B-FD6009FEB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6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8F6760C-5C4C-441C-B68B-7D9E4EE47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7" name="AutoShape 2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71D8958A-2FC5-4E91-AC3B-7F945CED1F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8" name="AutoShape 2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2611279B-E35B-41E2-8C7C-77D386BB9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0439" name="AutoShape 23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1AA189FE-04DF-408B-ADEA-79CDD146E1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18648" name="AutoShape 24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96D314A-70BB-414B-AE4A-6F843E874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18649" name="Text Box 25">
            <a:extLst>
              <a:ext uri="{FF2B5EF4-FFF2-40B4-BE49-F238E27FC236}">
                <a16:creationId xmlns:a16="http://schemas.microsoft.com/office/drawing/2014/main" id="{AA0A8D72-BC84-4C72-AC66-783111B40F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18650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9C82932-5CF9-4F38-9641-FCF403F44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18651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4F51DF0-EEC1-4478-A463-289909886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18652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64FB702-4673-45AF-9C20-CDC98DA3E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18653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6FCE44E-1E64-4963-94EC-92E198F80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18654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E8892FB-E684-4BAC-BB39-350A8EF96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Rectangle 2">
            <a:extLst>
              <a:ext uri="{FF2B5EF4-FFF2-40B4-BE49-F238E27FC236}">
                <a16:creationId xmlns:a16="http://schemas.microsoft.com/office/drawing/2014/main" id="{9A28EF59-1A62-46C4-B81E-0B1D9AC4A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304800"/>
            <a:ext cx="79248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40000"/>
              </a:lnSpc>
              <a:spcBef>
                <a:spcPct val="0"/>
              </a:spcBef>
              <a:buFontTx/>
              <a:buNone/>
            </a:pPr>
            <a:r>
              <a:rPr lang="en-US" altLang="en-US" sz="3400">
                <a:solidFill>
                  <a:srgbClr val="FFFF00"/>
                </a:solidFill>
              </a:rPr>
              <a:t>LAS CALORÍAS EN EL EJERCICIO*</a:t>
            </a:r>
            <a:endParaRPr lang="en-029" altLang="en-US" sz="3400">
              <a:solidFill>
                <a:srgbClr val="FFFF00"/>
              </a:solidFill>
            </a:endParaRPr>
          </a:p>
        </p:txBody>
      </p:sp>
      <p:sp>
        <p:nvSpPr>
          <p:cNvPr id="61443" name="Rectangle 3">
            <a:extLst>
              <a:ext uri="{FF2B5EF4-FFF2-40B4-BE49-F238E27FC236}">
                <a16:creationId xmlns:a16="http://schemas.microsoft.com/office/drawing/2014/main" id="{ABA883F6-3E86-4D57-AAF2-CE7A6A1D7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5791200"/>
            <a:ext cx="8305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1800">
                <a:solidFill>
                  <a:srgbClr val="FFFF00"/>
                </a:solidFill>
              </a:rPr>
              <a:t>*Hoer, SL. "Exercise: An Alternative to Fad Diets for Adolescent Girls". </a:t>
            </a:r>
            <a:r>
              <a:rPr lang="en-US" altLang="en-US" sz="1800" i="1">
                <a:solidFill>
                  <a:srgbClr val="FFFF00"/>
                </a:solidFill>
              </a:rPr>
              <a:t>The  </a:t>
            </a:r>
            <a:br>
              <a:rPr lang="en-US" altLang="en-US" sz="1800" i="1">
                <a:solidFill>
                  <a:srgbClr val="FFFF00"/>
                </a:solidFill>
              </a:rPr>
            </a:br>
            <a:r>
              <a:rPr lang="en-US" altLang="en-US" sz="1800" i="1">
                <a:solidFill>
                  <a:srgbClr val="FFFF00"/>
                </a:solidFill>
              </a:rPr>
              <a:t>   Physician and Sports Medicine</a:t>
            </a:r>
            <a:r>
              <a:rPr lang="en-US" altLang="en-US" sz="1800">
                <a:solidFill>
                  <a:srgbClr val="FFFF00"/>
                </a:solidFill>
              </a:rPr>
              <a:t>. 1984,  12(2): 76-83.</a:t>
            </a:r>
            <a:endParaRPr lang="en-029" altLang="en-US" sz="1800">
              <a:solidFill>
                <a:srgbClr val="FFFF00"/>
              </a:solidFill>
            </a:endParaRPr>
          </a:p>
        </p:txBody>
      </p:sp>
      <p:grpSp>
        <p:nvGrpSpPr>
          <p:cNvPr id="61444" name="Group 4">
            <a:extLst>
              <a:ext uri="{FF2B5EF4-FFF2-40B4-BE49-F238E27FC236}">
                <a16:creationId xmlns:a16="http://schemas.microsoft.com/office/drawing/2014/main" id="{8950AE6C-DEAC-4266-8D88-188D1C4A75B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81000" y="1339850"/>
            <a:ext cx="8305800" cy="4451350"/>
            <a:chOff x="240" y="844"/>
            <a:chExt cx="5232" cy="2804"/>
          </a:xfrm>
        </p:grpSpPr>
        <p:sp>
          <p:nvSpPr>
            <p:cNvPr id="61462" name="AutoShape 5">
              <a:extLst>
                <a:ext uri="{FF2B5EF4-FFF2-40B4-BE49-F238E27FC236}">
                  <a16:creationId xmlns:a16="http://schemas.microsoft.com/office/drawing/2014/main" id="{2DEFD4EC-8B68-41F3-B3F2-30D2A0AE9DB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40" y="844"/>
              <a:ext cx="5232" cy="28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1463" name="Group 6">
              <a:extLst>
                <a:ext uri="{FF2B5EF4-FFF2-40B4-BE49-F238E27FC236}">
                  <a16:creationId xmlns:a16="http://schemas.microsoft.com/office/drawing/2014/main" id="{A9A39D8A-D016-4F15-AB69-CD02B7664C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" y="874"/>
              <a:ext cx="5154" cy="1092"/>
              <a:chOff x="279" y="874"/>
              <a:chExt cx="5154" cy="1092"/>
            </a:xfrm>
          </p:grpSpPr>
          <p:sp>
            <p:nvSpPr>
              <p:cNvPr id="61910" name="Rectangle 7">
                <a:extLst>
                  <a:ext uri="{FF2B5EF4-FFF2-40B4-BE49-F238E27FC236}">
                    <a16:creationId xmlns:a16="http://schemas.microsoft.com/office/drawing/2014/main" id="{06745CC3-13E2-4646-A04E-9DA560FA8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874"/>
                <a:ext cx="2826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1" name="Rectangle 8">
                <a:extLst>
                  <a:ext uri="{FF2B5EF4-FFF2-40B4-BE49-F238E27FC236}">
                    <a16:creationId xmlns:a16="http://schemas.microsoft.com/office/drawing/2014/main" id="{45B3BDDE-BDFE-4966-B746-AD870FF19E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892"/>
                <a:ext cx="2826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2" name="Rectangle 9">
                <a:extLst>
                  <a:ext uri="{FF2B5EF4-FFF2-40B4-BE49-F238E27FC236}">
                    <a16:creationId xmlns:a16="http://schemas.microsoft.com/office/drawing/2014/main" id="{D665094D-163D-43DF-9C3F-FB42CDCBE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10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3" name="Rectangle 10">
                <a:extLst>
                  <a:ext uri="{FF2B5EF4-FFF2-40B4-BE49-F238E27FC236}">
                    <a16:creationId xmlns:a16="http://schemas.microsoft.com/office/drawing/2014/main" id="{54D0A01D-8B16-4BC2-8E30-D97E01ED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28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4" name="Rectangle 11">
                <a:extLst>
                  <a:ext uri="{FF2B5EF4-FFF2-40B4-BE49-F238E27FC236}">
                    <a16:creationId xmlns:a16="http://schemas.microsoft.com/office/drawing/2014/main" id="{1D20E080-6CD1-4D78-A81B-3A01EF49A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46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5" name="Rectangle 12">
                <a:extLst>
                  <a:ext uri="{FF2B5EF4-FFF2-40B4-BE49-F238E27FC236}">
                    <a16:creationId xmlns:a16="http://schemas.microsoft.com/office/drawing/2014/main" id="{8795BADC-F517-4AE3-AE43-37510CAD7B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64"/>
                <a:ext cx="2826" cy="19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6" name="Rectangle 13">
                <a:extLst>
                  <a:ext uri="{FF2B5EF4-FFF2-40B4-BE49-F238E27FC236}">
                    <a16:creationId xmlns:a16="http://schemas.microsoft.com/office/drawing/2014/main" id="{ADD6AC8F-B8E0-4A61-A0E7-40DC9F2A5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83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7" name="Rectangle 14">
                <a:extLst>
                  <a:ext uri="{FF2B5EF4-FFF2-40B4-BE49-F238E27FC236}">
                    <a16:creationId xmlns:a16="http://schemas.microsoft.com/office/drawing/2014/main" id="{063B16A4-462B-487B-B924-D6971BDA3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01"/>
                <a:ext cx="2826" cy="17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8" name="Rectangle 15">
                <a:extLst>
                  <a:ext uri="{FF2B5EF4-FFF2-40B4-BE49-F238E27FC236}">
                    <a16:creationId xmlns:a16="http://schemas.microsoft.com/office/drawing/2014/main" id="{AE38162A-28BD-41BA-8FD8-51749E1E2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18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19" name="Rectangle 16">
                <a:extLst>
                  <a:ext uri="{FF2B5EF4-FFF2-40B4-BE49-F238E27FC236}">
                    <a16:creationId xmlns:a16="http://schemas.microsoft.com/office/drawing/2014/main" id="{CE877746-035A-43C2-BE76-7873A09158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36"/>
                <a:ext cx="2826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0" name="Rectangle 17">
                <a:extLst>
                  <a:ext uri="{FF2B5EF4-FFF2-40B4-BE49-F238E27FC236}">
                    <a16:creationId xmlns:a16="http://schemas.microsoft.com/office/drawing/2014/main" id="{1AE501F6-CBDA-422F-983F-AA25B1A40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55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1" name="Rectangle 18">
                <a:extLst>
                  <a:ext uri="{FF2B5EF4-FFF2-40B4-BE49-F238E27FC236}">
                    <a16:creationId xmlns:a16="http://schemas.microsoft.com/office/drawing/2014/main" id="{4165E3DD-E4A1-4A39-8EED-6229272E1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73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2" name="Rectangle 19">
                <a:extLst>
                  <a:ext uri="{FF2B5EF4-FFF2-40B4-BE49-F238E27FC236}">
                    <a16:creationId xmlns:a16="http://schemas.microsoft.com/office/drawing/2014/main" id="{9F2F069B-D848-4D1D-94FF-97A632807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91"/>
                <a:ext cx="2826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3" name="Rectangle 20">
                <a:extLst>
                  <a:ext uri="{FF2B5EF4-FFF2-40B4-BE49-F238E27FC236}">
                    <a16:creationId xmlns:a16="http://schemas.microsoft.com/office/drawing/2014/main" id="{781E31AD-0F11-436D-8C95-78AD358F54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09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4" name="Rectangle 21">
                <a:extLst>
                  <a:ext uri="{FF2B5EF4-FFF2-40B4-BE49-F238E27FC236}">
                    <a16:creationId xmlns:a16="http://schemas.microsoft.com/office/drawing/2014/main" id="{5612D162-ABAF-40B7-9B5D-8148C2597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27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5" name="Rectangle 22">
                <a:extLst>
                  <a:ext uri="{FF2B5EF4-FFF2-40B4-BE49-F238E27FC236}">
                    <a16:creationId xmlns:a16="http://schemas.microsoft.com/office/drawing/2014/main" id="{5B5F730B-B97F-4BC0-BAAB-B5A02DDBD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45"/>
                <a:ext cx="2826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6" name="Rectangle 23">
                <a:extLst>
                  <a:ext uri="{FF2B5EF4-FFF2-40B4-BE49-F238E27FC236}">
                    <a16:creationId xmlns:a16="http://schemas.microsoft.com/office/drawing/2014/main" id="{F8CC42B0-6044-4077-93AD-D69D7CE87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62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7" name="Rectangle 24">
                <a:extLst>
                  <a:ext uri="{FF2B5EF4-FFF2-40B4-BE49-F238E27FC236}">
                    <a16:creationId xmlns:a16="http://schemas.microsoft.com/office/drawing/2014/main" id="{0DB1D729-858B-47E2-B86A-140AFCFB4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80"/>
                <a:ext cx="2826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8" name="Rectangle 25">
                <a:extLst>
                  <a:ext uri="{FF2B5EF4-FFF2-40B4-BE49-F238E27FC236}">
                    <a16:creationId xmlns:a16="http://schemas.microsoft.com/office/drawing/2014/main" id="{C72AFA10-61D3-4E7C-AD34-A8E3400BB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99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29" name="Rectangle 26">
                <a:extLst>
                  <a:ext uri="{FF2B5EF4-FFF2-40B4-BE49-F238E27FC236}">
                    <a16:creationId xmlns:a16="http://schemas.microsoft.com/office/drawing/2014/main" id="{3A7867B6-1B21-442C-84D6-CEE72351E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17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0" name="Rectangle 27">
                <a:extLst>
                  <a:ext uri="{FF2B5EF4-FFF2-40B4-BE49-F238E27FC236}">
                    <a16:creationId xmlns:a16="http://schemas.microsoft.com/office/drawing/2014/main" id="{3EA3F0F3-6D95-4295-99C5-0332D2741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35"/>
                <a:ext cx="2826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1" name="Rectangle 28">
                <a:extLst>
                  <a:ext uri="{FF2B5EF4-FFF2-40B4-BE49-F238E27FC236}">
                    <a16:creationId xmlns:a16="http://schemas.microsoft.com/office/drawing/2014/main" id="{8DC69F92-182E-4D4C-B512-283816EE71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53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2" name="Rectangle 29">
                <a:extLst>
                  <a:ext uri="{FF2B5EF4-FFF2-40B4-BE49-F238E27FC236}">
                    <a16:creationId xmlns:a16="http://schemas.microsoft.com/office/drawing/2014/main" id="{078EF5A1-C2DB-42E7-9D41-E064FCD79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71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3" name="Rectangle 30">
                <a:extLst>
                  <a:ext uri="{FF2B5EF4-FFF2-40B4-BE49-F238E27FC236}">
                    <a16:creationId xmlns:a16="http://schemas.microsoft.com/office/drawing/2014/main" id="{23ED5BBB-78B0-4B00-A780-01FFD41C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89"/>
                <a:ext cx="2826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4" name="Rectangle 31">
                <a:extLst>
                  <a:ext uri="{FF2B5EF4-FFF2-40B4-BE49-F238E27FC236}">
                    <a16:creationId xmlns:a16="http://schemas.microsoft.com/office/drawing/2014/main" id="{A0102810-FCD2-4E27-8AEF-6A767406F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07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5" name="Rectangle 32">
                <a:extLst>
                  <a:ext uri="{FF2B5EF4-FFF2-40B4-BE49-F238E27FC236}">
                    <a16:creationId xmlns:a16="http://schemas.microsoft.com/office/drawing/2014/main" id="{E70E89C6-1233-4495-BE24-6DE39F7B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25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6" name="Rectangle 33">
                <a:extLst>
                  <a:ext uri="{FF2B5EF4-FFF2-40B4-BE49-F238E27FC236}">
                    <a16:creationId xmlns:a16="http://schemas.microsoft.com/office/drawing/2014/main" id="{B5755099-CA7E-412D-9CA3-5CFD906E1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43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7" name="Rectangle 34">
                <a:extLst>
                  <a:ext uri="{FF2B5EF4-FFF2-40B4-BE49-F238E27FC236}">
                    <a16:creationId xmlns:a16="http://schemas.microsoft.com/office/drawing/2014/main" id="{32D9B452-22B0-4BAB-A132-6C9DF71DC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61"/>
                <a:ext cx="2826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8" name="Rectangle 35">
                <a:extLst>
                  <a:ext uri="{FF2B5EF4-FFF2-40B4-BE49-F238E27FC236}">
                    <a16:creationId xmlns:a16="http://schemas.microsoft.com/office/drawing/2014/main" id="{D52414D5-6DE1-4014-B74C-5A9DC36E7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79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39" name="Rectangle 36">
                <a:extLst>
                  <a:ext uri="{FF2B5EF4-FFF2-40B4-BE49-F238E27FC236}">
                    <a16:creationId xmlns:a16="http://schemas.microsoft.com/office/drawing/2014/main" id="{809270C5-B9FF-448C-8625-366F62025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97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0" name="Rectangle 37">
                <a:extLst>
                  <a:ext uri="{FF2B5EF4-FFF2-40B4-BE49-F238E27FC236}">
                    <a16:creationId xmlns:a16="http://schemas.microsoft.com/office/drawing/2014/main" id="{2CFB6050-35DE-4B98-8F14-84C8F0D75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15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1" name="Rectangle 38">
                <a:extLst>
                  <a:ext uri="{FF2B5EF4-FFF2-40B4-BE49-F238E27FC236}">
                    <a16:creationId xmlns:a16="http://schemas.microsoft.com/office/drawing/2014/main" id="{5BA1CD9B-9C7A-433C-87FB-68B4F3742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883"/>
                <a:ext cx="2826" cy="54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2" name="Rectangle 39">
                <a:extLst>
                  <a:ext uri="{FF2B5EF4-FFF2-40B4-BE49-F238E27FC236}">
                    <a16:creationId xmlns:a16="http://schemas.microsoft.com/office/drawing/2014/main" id="{788A8B6A-ABF2-4BB7-AA8E-9D6573F0B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874"/>
                <a:ext cx="2826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3" name="Rectangle 40">
                <a:extLst>
                  <a:ext uri="{FF2B5EF4-FFF2-40B4-BE49-F238E27FC236}">
                    <a16:creationId xmlns:a16="http://schemas.microsoft.com/office/drawing/2014/main" id="{600C1CFE-094D-437B-9C66-993F357F3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892"/>
                <a:ext cx="2826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4" name="Rectangle 41">
                <a:extLst>
                  <a:ext uri="{FF2B5EF4-FFF2-40B4-BE49-F238E27FC236}">
                    <a16:creationId xmlns:a16="http://schemas.microsoft.com/office/drawing/2014/main" id="{48A0C5F5-CE51-4C51-870C-4484AD94C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10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5" name="Rectangle 42">
                <a:extLst>
                  <a:ext uri="{FF2B5EF4-FFF2-40B4-BE49-F238E27FC236}">
                    <a16:creationId xmlns:a16="http://schemas.microsoft.com/office/drawing/2014/main" id="{8AF6CF1C-83BC-44D5-B8F7-CC5681063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28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6" name="Rectangle 43">
                <a:extLst>
                  <a:ext uri="{FF2B5EF4-FFF2-40B4-BE49-F238E27FC236}">
                    <a16:creationId xmlns:a16="http://schemas.microsoft.com/office/drawing/2014/main" id="{6C770AC1-1E98-447E-81C4-85D754FCE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46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7" name="Rectangle 44">
                <a:extLst>
                  <a:ext uri="{FF2B5EF4-FFF2-40B4-BE49-F238E27FC236}">
                    <a16:creationId xmlns:a16="http://schemas.microsoft.com/office/drawing/2014/main" id="{7FEC5D0C-09AF-4534-BDB1-D95942EBD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64"/>
                <a:ext cx="2826" cy="19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8" name="Rectangle 45">
                <a:extLst>
                  <a:ext uri="{FF2B5EF4-FFF2-40B4-BE49-F238E27FC236}">
                    <a16:creationId xmlns:a16="http://schemas.microsoft.com/office/drawing/2014/main" id="{E0A867F9-9CBA-41B0-8223-F61CE3C3A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983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49" name="Rectangle 46">
                <a:extLst>
                  <a:ext uri="{FF2B5EF4-FFF2-40B4-BE49-F238E27FC236}">
                    <a16:creationId xmlns:a16="http://schemas.microsoft.com/office/drawing/2014/main" id="{51EB8A26-C4D2-43E9-AB01-05FD547C4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01"/>
                <a:ext cx="2826" cy="17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0" name="Rectangle 47">
                <a:extLst>
                  <a:ext uri="{FF2B5EF4-FFF2-40B4-BE49-F238E27FC236}">
                    <a16:creationId xmlns:a16="http://schemas.microsoft.com/office/drawing/2014/main" id="{6850DEC1-2624-4AAF-BA23-51A63F254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18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1" name="Rectangle 48">
                <a:extLst>
                  <a:ext uri="{FF2B5EF4-FFF2-40B4-BE49-F238E27FC236}">
                    <a16:creationId xmlns:a16="http://schemas.microsoft.com/office/drawing/2014/main" id="{0DBA03BF-79CF-4DDB-BDDC-00DB4908F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36"/>
                <a:ext cx="2826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2" name="Rectangle 49">
                <a:extLst>
                  <a:ext uri="{FF2B5EF4-FFF2-40B4-BE49-F238E27FC236}">
                    <a16:creationId xmlns:a16="http://schemas.microsoft.com/office/drawing/2014/main" id="{E5FC26F0-E795-4C7B-ACCB-1981AB95E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55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3" name="Rectangle 50">
                <a:extLst>
                  <a:ext uri="{FF2B5EF4-FFF2-40B4-BE49-F238E27FC236}">
                    <a16:creationId xmlns:a16="http://schemas.microsoft.com/office/drawing/2014/main" id="{E014D8D5-434A-4CB2-8BBA-2AF5442D9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73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4" name="Rectangle 51">
                <a:extLst>
                  <a:ext uri="{FF2B5EF4-FFF2-40B4-BE49-F238E27FC236}">
                    <a16:creationId xmlns:a16="http://schemas.microsoft.com/office/drawing/2014/main" id="{0BE0241F-4F8A-4FC8-9D23-B14BC45B5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091"/>
                <a:ext cx="2826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5" name="Rectangle 52">
                <a:extLst>
                  <a:ext uri="{FF2B5EF4-FFF2-40B4-BE49-F238E27FC236}">
                    <a16:creationId xmlns:a16="http://schemas.microsoft.com/office/drawing/2014/main" id="{A47ED0BC-E228-4B2A-BDC2-FEAFEF29A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09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6" name="Rectangle 53">
                <a:extLst>
                  <a:ext uri="{FF2B5EF4-FFF2-40B4-BE49-F238E27FC236}">
                    <a16:creationId xmlns:a16="http://schemas.microsoft.com/office/drawing/2014/main" id="{922AC681-664F-4064-BAEB-AEDF66D04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27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7" name="Rectangle 54">
                <a:extLst>
                  <a:ext uri="{FF2B5EF4-FFF2-40B4-BE49-F238E27FC236}">
                    <a16:creationId xmlns:a16="http://schemas.microsoft.com/office/drawing/2014/main" id="{E720F5FE-4224-4DD8-95E6-58C3F28CB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45"/>
                <a:ext cx="2826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8" name="Rectangle 55">
                <a:extLst>
                  <a:ext uri="{FF2B5EF4-FFF2-40B4-BE49-F238E27FC236}">
                    <a16:creationId xmlns:a16="http://schemas.microsoft.com/office/drawing/2014/main" id="{E7C1F682-4CF0-4F0D-893F-580252333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62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59" name="Rectangle 56">
                <a:extLst>
                  <a:ext uri="{FF2B5EF4-FFF2-40B4-BE49-F238E27FC236}">
                    <a16:creationId xmlns:a16="http://schemas.microsoft.com/office/drawing/2014/main" id="{52F96CF8-F27B-464B-89EC-256DF139B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80"/>
                <a:ext cx="2826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0" name="Rectangle 57">
                <a:extLst>
                  <a:ext uri="{FF2B5EF4-FFF2-40B4-BE49-F238E27FC236}">
                    <a16:creationId xmlns:a16="http://schemas.microsoft.com/office/drawing/2014/main" id="{A95B7281-D2F9-4E66-BA54-A0FC77FFC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199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1" name="Rectangle 58">
                <a:extLst>
                  <a:ext uri="{FF2B5EF4-FFF2-40B4-BE49-F238E27FC236}">
                    <a16:creationId xmlns:a16="http://schemas.microsoft.com/office/drawing/2014/main" id="{A53E2A3D-DDDD-49B2-A873-D00E0E62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17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2" name="Rectangle 59">
                <a:extLst>
                  <a:ext uri="{FF2B5EF4-FFF2-40B4-BE49-F238E27FC236}">
                    <a16:creationId xmlns:a16="http://schemas.microsoft.com/office/drawing/2014/main" id="{C25272E2-4139-4E8C-9312-CEDFD50B9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35"/>
                <a:ext cx="2826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3" name="Rectangle 60">
                <a:extLst>
                  <a:ext uri="{FF2B5EF4-FFF2-40B4-BE49-F238E27FC236}">
                    <a16:creationId xmlns:a16="http://schemas.microsoft.com/office/drawing/2014/main" id="{5DAFECE7-A4B9-46F7-BB4E-E564F9C12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53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4" name="Rectangle 61">
                <a:extLst>
                  <a:ext uri="{FF2B5EF4-FFF2-40B4-BE49-F238E27FC236}">
                    <a16:creationId xmlns:a16="http://schemas.microsoft.com/office/drawing/2014/main" id="{C59CD900-6F50-43DE-98E7-2C2587493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71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5" name="Rectangle 62">
                <a:extLst>
                  <a:ext uri="{FF2B5EF4-FFF2-40B4-BE49-F238E27FC236}">
                    <a16:creationId xmlns:a16="http://schemas.microsoft.com/office/drawing/2014/main" id="{6C777097-2E0C-4934-A0F1-23548DDF58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289"/>
                <a:ext cx="2826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6" name="Rectangle 63">
                <a:extLst>
                  <a:ext uri="{FF2B5EF4-FFF2-40B4-BE49-F238E27FC236}">
                    <a16:creationId xmlns:a16="http://schemas.microsoft.com/office/drawing/2014/main" id="{3437E5D0-2139-48B1-A719-845DFA16A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07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7" name="Rectangle 64">
                <a:extLst>
                  <a:ext uri="{FF2B5EF4-FFF2-40B4-BE49-F238E27FC236}">
                    <a16:creationId xmlns:a16="http://schemas.microsoft.com/office/drawing/2014/main" id="{EA25AA89-9555-42E3-AD0D-909B94E98E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25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8" name="Rectangle 65">
                <a:extLst>
                  <a:ext uri="{FF2B5EF4-FFF2-40B4-BE49-F238E27FC236}">
                    <a16:creationId xmlns:a16="http://schemas.microsoft.com/office/drawing/2014/main" id="{CA607E88-1454-46AA-956C-AF7559EEC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43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69" name="Rectangle 66">
                <a:extLst>
                  <a:ext uri="{FF2B5EF4-FFF2-40B4-BE49-F238E27FC236}">
                    <a16:creationId xmlns:a16="http://schemas.microsoft.com/office/drawing/2014/main" id="{6299EBB3-2DC3-44D6-8C0D-FC5AA6E42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61"/>
                <a:ext cx="2826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0" name="Rectangle 67">
                <a:extLst>
                  <a:ext uri="{FF2B5EF4-FFF2-40B4-BE49-F238E27FC236}">
                    <a16:creationId xmlns:a16="http://schemas.microsoft.com/office/drawing/2014/main" id="{77E7A3EB-F026-4FDC-975E-C0353439DA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79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1" name="Rectangle 68">
                <a:extLst>
                  <a:ext uri="{FF2B5EF4-FFF2-40B4-BE49-F238E27FC236}">
                    <a16:creationId xmlns:a16="http://schemas.microsoft.com/office/drawing/2014/main" id="{0076993D-A8ED-4161-8B3D-62BAA5EAD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397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2" name="Rectangle 69">
                <a:extLst>
                  <a:ext uri="{FF2B5EF4-FFF2-40B4-BE49-F238E27FC236}">
                    <a16:creationId xmlns:a16="http://schemas.microsoft.com/office/drawing/2014/main" id="{17DC7608-6175-41ED-A4FB-E404D33F4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15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3" name="Rectangle 70">
                <a:extLst>
                  <a:ext uri="{FF2B5EF4-FFF2-40B4-BE49-F238E27FC236}">
                    <a16:creationId xmlns:a16="http://schemas.microsoft.com/office/drawing/2014/main" id="{D0E3E744-834B-41A8-B331-64A628B0E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874"/>
                <a:ext cx="2328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4" name="Rectangle 71">
                <a:extLst>
                  <a:ext uri="{FF2B5EF4-FFF2-40B4-BE49-F238E27FC236}">
                    <a16:creationId xmlns:a16="http://schemas.microsoft.com/office/drawing/2014/main" id="{AB7F3C19-7256-477E-89FC-BA0231E2C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892"/>
                <a:ext cx="2328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5" name="Rectangle 72">
                <a:extLst>
                  <a:ext uri="{FF2B5EF4-FFF2-40B4-BE49-F238E27FC236}">
                    <a16:creationId xmlns:a16="http://schemas.microsoft.com/office/drawing/2014/main" id="{F3798A27-BB0F-47D6-9416-7B0D083B7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10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6" name="Rectangle 73">
                <a:extLst>
                  <a:ext uri="{FF2B5EF4-FFF2-40B4-BE49-F238E27FC236}">
                    <a16:creationId xmlns:a16="http://schemas.microsoft.com/office/drawing/2014/main" id="{0538CC83-A729-42AB-AD58-E385DAD7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28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7" name="Rectangle 74">
                <a:extLst>
                  <a:ext uri="{FF2B5EF4-FFF2-40B4-BE49-F238E27FC236}">
                    <a16:creationId xmlns:a16="http://schemas.microsoft.com/office/drawing/2014/main" id="{F3EC05CD-E7BD-4E9E-A492-8827081C7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46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8" name="Rectangle 75">
                <a:extLst>
                  <a:ext uri="{FF2B5EF4-FFF2-40B4-BE49-F238E27FC236}">
                    <a16:creationId xmlns:a16="http://schemas.microsoft.com/office/drawing/2014/main" id="{C8E5FA64-8611-4FA0-AB0E-357CF35B6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64"/>
                <a:ext cx="2328" cy="19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79" name="Rectangle 76">
                <a:extLst>
                  <a:ext uri="{FF2B5EF4-FFF2-40B4-BE49-F238E27FC236}">
                    <a16:creationId xmlns:a16="http://schemas.microsoft.com/office/drawing/2014/main" id="{71F42FBA-8C73-4334-B136-4C2249893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83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0" name="Rectangle 77">
                <a:extLst>
                  <a:ext uri="{FF2B5EF4-FFF2-40B4-BE49-F238E27FC236}">
                    <a16:creationId xmlns:a16="http://schemas.microsoft.com/office/drawing/2014/main" id="{4E165D7F-DE05-4CA2-A56B-122B4ADE6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01"/>
                <a:ext cx="2328" cy="17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1" name="Rectangle 78">
                <a:extLst>
                  <a:ext uri="{FF2B5EF4-FFF2-40B4-BE49-F238E27FC236}">
                    <a16:creationId xmlns:a16="http://schemas.microsoft.com/office/drawing/2014/main" id="{D6082046-E386-46D6-B0C0-CA03E207F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18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2" name="Rectangle 79">
                <a:extLst>
                  <a:ext uri="{FF2B5EF4-FFF2-40B4-BE49-F238E27FC236}">
                    <a16:creationId xmlns:a16="http://schemas.microsoft.com/office/drawing/2014/main" id="{10195BC9-B8C6-412D-8E1E-428113BFB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36"/>
                <a:ext cx="2328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3" name="Rectangle 80">
                <a:extLst>
                  <a:ext uri="{FF2B5EF4-FFF2-40B4-BE49-F238E27FC236}">
                    <a16:creationId xmlns:a16="http://schemas.microsoft.com/office/drawing/2014/main" id="{DFDEA928-BCFE-453A-92DA-4F79374F8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55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4" name="Rectangle 81">
                <a:extLst>
                  <a:ext uri="{FF2B5EF4-FFF2-40B4-BE49-F238E27FC236}">
                    <a16:creationId xmlns:a16="http://schemas.microsoft.com/office/drawing/2014/main" id="{A7FEB446-24BF-447C-9136-00E342A2D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73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5" name="Rectangle 82">
                <a:extLst>
                  <a:ext uri="{FF2B5EF4-FFF2-40B4-BE49-F238E27FC236}">
                    <a16:creationId xmlns:a16="http://schemas.microsoft.com/office/drawing/2014/main" id="{4C2C5174-8607-4259-A053-D7A0F734F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91"/>
                <a:ext cx="2328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6" name="Rectangle 83">
                <a:extLst>
                  <a:ext uri="{FF2B5EF4-FFF2-40B4-BE49-F238E27FC236}">
                    <a16:creationId xmlns:a16="http://schemas.microsoft.com/office/drawing/2014/main" id="{E6E0D4F9-027D-4E57-8DDE-38C98D51F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09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7" name="Rectangle 84">
                <a:extLst>
                  <a:ext uri="{FF2B5EF4-FFF2-40B4-BE49-F238E27FC236}">
                    <a16:creationId xmlns:a16="http://schemas.microsoft.com/office/drawing/2014/main" id="{C0942DEE-0DEE-4067-9F8B-9BEF19571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27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8" name="Rectangle 85">
                <a:extLst>
                  <a:ext uri="{FF2B5EF4-FFF2-40B4-BE49-F238E27FC236}">
                    <a16:creationId xmlns:a16="http://schemas.microsoft.com/office/drawing/2014/main" id="{E10CD162-73AC-4988-A313-5ADACF427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45"/>
                <a:ext cx="2328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89" name="Rectangle 86">
                <a:extLst>
                  <a:ext uri="{FF2B5EF4-FFF2-40B4-BE49-F238E27FC236}">
                    <a16:creationId xmlns:a16="http://schemas.microsoft.com/office/drawing/2014/main" id="{DDE571E3-3812-4E15-B594-9A23CCD7D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62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0" name="Rectangle 87">
                <a:extLst>
                  <a:ext uri="{FF2B5EF4-FFF2-40B4-BE49-F238E27FC236}">
                    <a16:creationId xmlns:a16="http://schemas.microsoft.com/office/drawing/2014/main" id="{6EAAC71B-076C-457F-A18A-7C971C0E4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80"/>
                <a:ext cx="2328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1" name="Rectangle 88">
                <a:extLst>
                  <a:ext uri="{FF2B5EF4-FFF2-40B4-BE49-F238E27FC236}">
                    <a16:creationId xmlns:a16="http://schemas.microsoft.com/office/drawing/2014/main" id="{EDBB0F38-3949-4040-A015-01B081CB5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99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2" name="Rectangle 89">
                <a:extLst>
                  <a:ext uri="{FF2B5EF4-FFF2-40B4-BE49-F238E27FC236}">
                    <a16:creationId xmlns:a16="http://schemas.microsoft.com/office/drawing/2014/main" id="{7328AA53-A030-4CF1-9104-D1604941B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17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3" name="Rectangle 90">
                <a:extLst>
                  <a:ext uri="{FF2B5EF4-FFF2-40B4-BE49-F238E27FC236}">
                    <a16:creationId xmlns:a16="http://schemas.microsoft.com/office/drawing/2014/main" id="{0E54450D-1808-4711-B456-894FBAF40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35"/>
                <a:ext cx="2328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4" name="Rectangle 91">
                <a:extLst>
                  <a:ext uri="{FF2B5EF4-FFF2-40B4-BE49-F238E27FC236}">
                    <a16:creationId xmlns:a16="http://schemas.microsoft.com/office/drawing/2014/main" id="{18123490-08B6-4C6C-8556-EDE2BD338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53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5" name="Rectangle 92">
                <a:extLst>
                  <a:ext uri="{FF2B5EF4-FFF2-40B4-BE49-F238E27FC236}">
                    <a16:creationId xmlns:a16="http://schemas.microsoft.com/office/drawing/2014/main" id="{FA353007-0EA7-4329-BF15-99AF24979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71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6" name="Rectangle 93">
                <a:extLst>
                  <a:ext uri="{FF2B5EF4-FFF2-40B4-BE49-F238E27FC236}">
                    <a16:creationId xmlns:a16="http://schemas.microsoft.com/office/drawing/2014/main" id="{96785679-B732-4C68-A4E3-98DFF9444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89"/>
                <a:ext cx="2328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7" name="Rectangle 94">
                <a:extLst>
                  <a:ext uri="{FF2B5EF4-FFF2-40B4-BE49-F238E27FC236}">
                    <a16:creationId xmlns:a16="http://schemas.microsoft.com/office/drawing/2014/main" id="{CDC7974C-D707-4A3E-AF27-EF46B5AC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07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8" name="Rectangle 95">
                <a:extLst>
                  <a:ext uri="{FF2B5EF4-FFF2-40B4-BE49-F238E27FC236}">
                    <a16:creationId xmlns:a16="http://schemas.microsoft.com/office/drawing/2014/main" id="{492E12D7-6950-436F-8358-2F75FFECA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25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99" name="Rectangle 96">
                <a:extLst>
                  <a:ext uri="{FF2B5EF4-FFF2-40B4-BE49-F238E27FC236}">
                    <a16:creationId xmlns:a16="http://schemas.microsoft.com/office/drawing/2014/main" id="{4ACC9EE9-70DA-4BDE-81D0-12835F3EA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43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0" name="Rectangle 97">
                <a:extLst>
                  <a:ext uri="{FF2B5EF4-FFF2-40B4-BE49-F238E27FC236}">
                    <a16:creationId xmlns:a16="http://schemas.microsoft.com/office/drawing/2014/main" id="{F4D72C26-0BF5-41AF-8536-E4BEF5F7A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61"/>
                <a:ext cx="2328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1" name="Rectangle 98">
                <a:extLst>
                  <a:ext uri="{FF2B5EF4-FFF2-40B4-BE49-F238E27FC236}">
                    <a16:creationId xmlns:a16="http://schemas.microsoft.com/office/drawing/2014/main" id="{DCD72FBD-D6B0-498F-8783-298C77F0B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79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2" name="Rectangle 99">
                <a:extLst>
                  <a:ext uri="{FF2B5EF4-FFF2-40B4-BE49-F238E27FC236}">
                    <a16:creationId xmlns:a16="http://schemas.microsoft.com/office/drawing/2014/main" id="{8818621A-0D88-474B-A5F8-BA3B344F5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97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3" name="Rectangle 100">
                <a:extLst>
                  <a:ext uri="{FF2B5EF4-FFF2-40B4-BE49-F238E27FC236}">
                    <a16:creationId xmlns:a16="http://schemas.microsoft.com/office/drawing/2014/main" id="{64ADB00F-79B8-4DFE-8905-C24579124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15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4" name="Rectangle 101">
                <a:extLst>
                  <a:ext uri="{FF2B5EF4-FFF2-40B4-BE49-F238E27FC236}">
                    <a16:creationId xmlns:a16="http://schemas.microsoft.com/office/drawing/2014/main" id="{990CAA7E-1579-4FB5-8C14-B7FAEAD4C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883"/>
                <a:ext cx="2328" cy="54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5" name="Rectangle 102">
                <a:extLst>
                  <a:ext uri="{FF2B5EF4-FFF2-40B4-BE49-F238E27FC236}">
                    <a16:creationId xmlns:a16="http://schemas.microsoft.com/office/drawing/2014/main" id="{13B87B64-D64B-4BD2-9017-4F6DDD19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874"/>
                <a:ext cx="2328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6" name="Rectangle 103">
                <a:extLst>
                  <a:ext uri="{FF2B5EF4-FFF2-40B4-BE49-F238E27FC236}">
                    <a16:creationId xmlns:a16="http://schemas.microsoft.com/office/drawing/2014/main" id="{B0EF588C-E31C-4C0A-803E-5D357CBA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892"/>
                <a:ext cx="2328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7" name="Rectangle 104">
                <a:extLst>
                  <a:ext uri="{FF2B5EF4-FFF2-40B4-BE49-F238E27FC236}">
                    <a16:creationId xmlns:a16="http://schemas.microsoft.com/office/drawing/2014/main" id="{186C4379-069A-495D-88FA-2AC94008C7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10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8" name="Rectangle 105">
                <a:extLst>
                  <a:ext uri="{FF2B5EF4-FFF2-40B4-BE49-F238E27FC236}">
                    <a16:creationId xmlns:a16="http://schemas.microsoft.com/office/drawing/2014/main" id="{B0C98D7E-A066-4D95-B41B-C460D958E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28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09" name="Rectangle 106">
                <a:extLst>
                  <a:ext uri="{FF2B5EF4-FFF2-40B4-BE49-F238E27FC236}">
                    <a16:creationId xmlns:a16="http://schemas.microsoft.com/office/drawing/2014/main" id="{30037F11-CCA9-41FB-871F-41A9C6DA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46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0" name="Rectangle 107">
                <a:extLst>
                  <a:ext uri="{FF2B5EF4-FFF2-40B4-BE49-F238E27FC236}">
                    <a16:creationId xmlns:a16="http://schemas.microsoft.com/office/drawing/2014/main" id="{1A3C92FA-62B5-4BAC-BE70-AEB580788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64"/>
                <a:ext cx="2328" cy="19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1" name="Rectangle 108">
                <a:extLst>
                  <a:ext uri="{FF2B5EF4-FFF2-40B4-BE49-F238E27FC236}">
                    <a16:creationId xmlns:a16="http://schemas.microsoft.com/office/drawing/2014/main" id="{99E93BB5-05FE-47AD-BC20-93B7BABEB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983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2" name="Rectangle 109">
                <a:extLst>
                  <a:ext uri="{FF2B5EF4-FFF2-40B4-BE49-F238E27FC236}">
                    <a16:creationId xmlns:a16="http://schemas.microsoft.com/office/drawing/2014/main" id="{62E948B0-A9FA-450A-AA7A-9ACA32046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01"/>
                <a:ext cx="2328" cy="17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3" name="Rectangle 110">
                <a:extLst>
                  <a:ext uri="{FF2B5EF4-FFF2-40B4-BE49-F238E27FC236}">
                    <a16:creationId xmlns:a16="http://schemas.microsoft.com/office/drawing/2014/main" id="{57AB3718-E444-4099-854A-2644ACB83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18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4" name="Rectangle 111">
                <a:extLst>
                  <a:ext uri="{FF2B5EF4-FFF2-40B4-BE49-F238E27FC236}">
                    <a16:creationId xmlns:a16="http://schemas.microsoft.com/office/drawing/2014/main" id="{42B5FC80-4854-4893-AC49-15A34AB8A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36"/>
                <a:ext cx="2328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5" name="Rectangle 112">
                <a:extLst>
                  <a:ext uri="{FF2B5EF4-FFF2-40B4-BE49-F238E27FC236}">
                    <a16:creationId xmlns:a16="http://schemas.microsoft.com/office/drawing/2014/main" id="{A0C167B5-F8BA-4660-AEE8-6BB39CBCB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55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6" name="Rectangle 113">
                <a:extLst>
                  <a:ext uri="{FF2B5EF4-FFF2-40B4-BE49-F238E27FC236}">
                    <a16:creationId xmlns:a16="http://schemas.microsoft.com/office/drawing/2014/main" id="{A5B1AB8E-5AE9-4726-9520-EA6397E8C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73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7" name="Rectangle 114">
                <a:extLst>
                  <a:ext uri="{FF2B5EF4-FFF2-40B4-BE49-F238E27FC236}">
                    <a16:creationId xmlns:a16="http://schemas.microsoft.com/office/drawing/2014/main" id="{999A4749-4EFB-4910-9289-16EAFB20F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091"/>
                <a:ext cx="2328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8" name="Rectangle 115">
                <a:extLst>
                  <a:ext uri="{FF2B5EF4-FFF2-40B4-BE49-F238E27FC236}">
                    <a16:creationId xmlns:a16="http://schemas.microsoft.com/office/drawing/2014/main" id="{5335ABE6-7351-44D3-B5EF-19D4D1A39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09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19" name="Rectangle 116">
                <a:extLst>
                  <a:ext uri="{FF2B5EF4-FFF2-40B4-BE49-F238E27FC236}">
                    <a16:creationId xmlns:a16="http://schemas.microsoft.com/office/drawing/2014/main" id="{5C55262E-9968-4A74-BF99-C7594262CA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27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0" name="Rectangle 117">
                <a:extLst>
                  <a:ext uri="{FF2B5EF4-FFF2-40B4-BE49-F238E27FC236}">
                    <a16:creationId xmlns:a16="http://schemas.microsoft.com/office/drawing/2014/main" id="{9E00A6D6-1557-4349-BB7F-9D212E7C3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45"/>
                <a:ext cx="2328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1" name="Rectangle 118">
                <a:extLst>
                  <a:ext uri="{FF2B5EF4-FFF2-40B4-BE49-F238E27FC236}">
                    <a16:creationId xmlns:a16="http://schemas.microsoft.com/office/drawing/2014/main" id="{46D4EBCF-5778-41F9-B7A9-3DAF92EEF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62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2" name="Rectangle 119">
                <a:extLst>
                  <a:ext uri="{FF2B5EF4-FFF2-40B4-BE49-F238E27FC236}">
                    <a16:creationId xmlns:a16="http://schemas.microsoft.com/office/drawing/2014/main" id="{C09666BD-72B5-4AA6-9C86-3C9FDB872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80"/>
                <a:ext cx="2328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3" name="Rectangle 120">
                <a:extLst>
                  <a:ext uri="{FF2B5EF4-FFF2-40B4-BE49-F238E27FC236}">
                    <a16:creationId xmlns:a16="http://schemas.microsoft.com/office/drawing/2014/main" id="{9C6CA115-63BA-4F03-A75E-0535D7FD9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199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4" name="Rectangle 121">
                <a:extLst>
                  <a:ext uri="{FF2B5EF4-FFF2-40B4-BE49-F238E27FC236}">
                    <a16:creationId xmlns:a16="http://schemas.microsoft.com/office/drawing/2014/main" id="{B4502A85-92E3-4B7F-9F5F-2267AA8B6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17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5" name="Rectangle 122">
                <a:extLst>
                  <a:ext uri="{FF2B5EF4-FFF2-40B4-BE49-F238E27FC236}">
                    <a16:creationId xmlns:a16="http://schemas.microsoft.com/office/drawing/2014/main" id="{80505E73-F937-4E50-9F68-56CC4FFC4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35"/>
                <a:ext cx="2328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6" name="Rectangle 123">
                <a:extLst>
                  <a:ext uri="{FF2B5EF4-FFF2-40B4-BE49-F238E27FC236}">
                    <a16:creationId xmlns:a16="http://schemas.microsoft.com/office/drawing/2014/main" id="{CE75EAF7-00AA-4E99-93D7-753C459D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53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7" name="Rectangle 124">
                <a:extLst>
                  <a:ext uri="{FF2B5EF4-FFF2-40B4-BE49-F238E27FC236}">
                    <a16:creationId xmlns:a16="http://schemas.microsoft.com/office/drawing/2014/main" id="{CE90768C-AF12-45F5-9582-CDDF03B23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71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8" name="Rectangle 125">
                <a:extLst>
                  <a:ext uri="{FF2B5EF4-FFF2-40B4-BE49-F238E27FC236}">
                    <a16:creationId xmlns:a16="http://schemas.microsoft.com/office/drawing/2014/main" id="{02C9E215-088D-489E-9B88-FBFCA5F6E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289"/>
                <a:ext cx="2328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29" name="Rectangle 126">
                <a:extLst>
                  <a:ext uri="{FF2B5EF4-FFF2-40B4-BE49-F238E27FC236}">
                    <a16:creationId xmlns:a16="http://schemas.microsoft.com/office/drawing/2014/main" id="{D6714F97-99EC-4A4C-BC64-CA149B0BD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07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0" name="Rectangle 127">
                <a:extLst>
                  <a:ext uri="{FF2B5EF4-FFF2-40B4-BE49-F238E27FC236}">
                    <a16:creationId xmlns:a16="http://schemas.microsoft.com/office/drawing/2014/main" id="{C1B160D9-2F62-44B0-8C77-37D90FFBE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25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1" name="Rectangle 128">
                <a:extLst>
                  <a:ext uri="{FF2B5EF4-FFF2-40B4-BE49-F238E27FC236}">
                    <a16:creationId xmlns:a16="http://schemas.microsoft.com/office/drawing/2014/main" id="{B5CB9676-7487-4EB7-AC25-877AA3BA0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43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2" name="Rectangle 129">
                <a:extLst>
                  <a:ext uri="{FF2B5EF4-FFF2-40B4-BE49-F238E27FC236}">
                    <a16:creationId xmlns:a16="http://schemas.microsoft.com/office/drawing/2014/main" id="{3A4A10F8-4F45-41B9-A65E-625C0B0E0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61"/>
                <a:ext cx="2328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3" name="Rectangle 130">
                <a:extLst>
                  <a:ext uri="{FF2B5EF4-FFF2-40B4-BE49-F238E27FC236}">
                    <a16:creationId xmlns:a16="http://schemas.microsoft.com/office/drawing/2014/main" id="{2C4EE3B0-BD9E-48F1-B6AC-948527BEC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79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4" name="Rectangle 131">
                <a:extLst>
                  <a:ext uri="{FF2B5EF4-FFF2-40B4-BE49-F238E27FC236}">
                    <a16:creationId xmlns:a16="http://schemas.microsoft.com/office/drawing/2014/main" id="{A02308C5-6227-41C7-9F32-4287CC4B6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397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5" name="Rectangle 132">
                <a:extLst>
                  <a:ext uri="{FF2B5EF4-FFF2-40B4-BE49-F238E27FC236}">
                    <a16:creationId xmlns:a16="http://schemas.microsoft.com/office/drawing/2014/main" id="{800ED768-F0AF-4D50-835C-D15604563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15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6" name="Rectangle 133">
                <a:extLst>
                  <a:ext uri="{FF2B5EF4-FFF2-40B4-BE49-F238E27FC236}">
                    <a16:creationId xmlns:a16="http://schemas.microsoft.com/office/drawing/2014/main" id="{75822372-E30D-4FEA-87FA-D674D93603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16"/>
                <a:ext cx="2826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7" name="Rectangle 134">
                <a:extLst>
                  <a:ext uri="{FF2B5EF4-FFF2-40B4-BE49-F238E27FC236}">
                    <a16:creationId xmlns:a16="http://schemas.microsoft.com/office/drawing/2014/main" id="{0A12C60D-AE1D-4DFD-90A3-A44F72A9C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33"/>
                <a:ext cx="2826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8" name="Rectangle 135">
                <a:extLst>
                  <a:ext uri="{FF2B5EF4-FFF2-40B4-BE49-F238E27FC236}">
                    <a16:creationId xmlns:a16="http://schemas.microsoft.com/office/drawing/2014/main" id="{5FB69659-04FE-4C97-A519-38B2BA844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52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39" name="Rectangle 136">
                <a:extLst>
                  <a:ext uri="{FF2B5EF4-FFF2-40B4-BE49-F238E27FC236}">
                    <a16:creationId xmlns:a16="http://schemas.microsoft.com/office/drawing/2014/main" id="{D8F84475-0FA3-440C-BB1B-F109167A39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70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0" name="Rectangle 137">
                <a:extLst>
                  <a:ext uri="{FF2B5EF4-FFF2-40B4-BE49-F238E27FC236}">
                    <a16:creationId xmlns:a16="http://schemas.microsoft.com/office/drawing/2014/main" id="{4321EAF4-A41A-47BF-B5C5-19553FDD8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88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1" name="Rectangle 138">
                <a:extLst>
                  <a:ext uri="{FF2B5EF4-FFF2-40B4-BE49-F238E27FC236}">
                    <a16:creationId xmlns:a16="http://schemas.microsoft.com/office/drawing/2014/main" id="{3852A067-0EB3-40FF-9A7D-53D888E39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06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2" name="Rectangle 139">
                <a:extLst>
                  <a:ext uri="{FF2B5EF4-FFF2-40B4-BE49-F238E27FC236}">
                    <a16:creationId xmlns:a16="http://schemas.microsoft.com/office/drawing/2014/main" id="{285BE1FC-7E8E-423C-BBC7-D456135A4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24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3" name="Rectangle 140">
                <a:extLst>
                  <a:ext uri="{FF2B5EF4-FFF2-40B4-BE49-F238E27FC236}">
                    <a16:creationId xmlns:a16="http://schemas.microsoft.com/office/drawing/2014/main" id="{11A2C886-66B1-4FC4-AE80-C0BA1D9B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42"/>
                <a:ext cx="2826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4" name="Rectangle 141">
                <a:extLst>
                  <a:ext uri="{FF2B5EF4-FFF2-40B4-BE49-F238E27FC236}">
                    <a16:creationId xmlns:a16="http://schemas.microsoft.com/office/drawing/2014/main" id="{F1F6B400-CD6B-4D52-A67F-9F9822E79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60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5" name="Rectangle 142">
                <a:extLst>
                  <a:ext uri="{FF2B5EF4-FFF2-40B4-BE49-F238E27FC236}">
                    <a16:creationId xmlns:a16="http://schemas.microsoft.com/office/drawing/2014/main" id="{3B09182A-296F-488A-B0FD-575EDFA40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78"/>
                <a:ext cx="2826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6" name="Rectangle 143">
                <a:extLst>
                  <a:ext uri="{FF2B5EF4-FFF2-40B4-BE49-F238E27FC236}">
                    <a16:creationId xmlns:a16="http://schemas.microsoft.com/office/drawing/2014/main" id="{83EB22D6-DBC0-4B7C-9B56-34D632606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96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7" name="Rectangle 144">
                <a:extLst>
                  <a:ext uri="{FF2B5EF4-FFF2-40B4-BE49-F238E27FC236}">
                    <a16:creationId xmlns:a16="http://schemas.microsoft.com/office/drawing/2014/main" id="{BB6E969F-EF8A-4EF1-9322-CB0FA34F7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14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8" name="Rectangle 145">
                <a:extLst>
                  <a:ext uri="{FF2B5EF4-FFF2-40B4-BE49-F238E27FC236}">
                    <a16:creationId xmlns:a16="http://schemas.microsoft.com/office/drawing/2014/main" id="{5969109F-1391-4184-A50E-D7FE812D3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32"/>
                <a:ext cx="2826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49" name="Rectangle 146">
                <a:extLst>
                  <a:ext uri="{FF2B5EF4-FFF2-40B4-BE49-F238E27FC236}">
                    <a16:creationId xmlns:a16="http://schemas.microsoft.com/office/drawing/2014/main" id="{FB03E5DB-86F2-41E5-944F-1A0769048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50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0" name="Rectangle 147">
                <a:extLst>
                  <a:ext uri="{FF2B5EF4-FFF2-40B4-BE49-F238E27FC236}">
                    <a16:creationId xmlns:a16="http://schemas.microsoft.com/office/drawing/2014/main" id="{9B721DDB-EB3C-4B64-A4FC-F45D7C51E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68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1" name="Rectangle 148">
                <a:extLst>
                  <a:ext uri="{FF2B5EF4-FFF2-40B4-BE49-F238E27FC236}">
                    <a16:creationId xmlns:a16="http://schemas.microsoft.com/office/drawing/2014/main" id="{8DF6C0D7-A6EF-4492-9280-AA3F76D15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86"/>
                <a:ext cx="2826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2" name="Rectangle 149">
                <a:extLst>
                  <a:ext uri="{FF2B5EF4-FFF2-40B4-BE49-F238E27FC236}">
                    <a16:creationId xmlns:a16="http://schemas.microsoft.com/office/drawing/2014/main" id="{7D4DA482-7503-4FA3-9509-417D79AFE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04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3" name="Rectangle 150">
                <a:extLst>
                  <a:ext uri="{FF2B5EF4-FFF2-40B4-BE49-F238E27FC236}">
                    <a16:creationId xmlns:a16="http://schemas.microsoft.com/office/drawing/2014/main" id="{33E15F33-C7EA-46BD-99CB-572EA4DE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22"/>
                <a:ext cx="2826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4" name="Rectangle 151">
                <a:extLst>
                  <a:ext uri="{FF2B5EF4-FFF2-40B4-BE49-F238E27FC236}">
                    <a16:creationId xmlns:a16="http://schemas.microsoft.com/office/drawing/2014/main" id="{597F3C29-80C5-44E5-B8FE-BB8F2B27B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40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5" name="Rectangle 152">
                <a:extLst>
                  <a:ext uri="{FF2B5EF4-FFF2-40B4-BE49-F238E27FC236}">
                    <a16:creationId xmlns:a16="http://schemas.microsoft.com/office/drawing/2014/main" id="{30845E51-8B39-472B-B6E3-678BB46B0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58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6" name="Rectangle 153">
                <a:extLst>
                  <a:ext uri="{FF2B5EF4-FFF2-40B4-BE49-F238E27FC236}">
                    <a16:creationId xmlns:a16="http://schemas.microsoft.com/office/drawing/2014/main" id="{36B11474-AAB2-412F-9CD1-FB3F3E574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76"/>
                <a:ext cx="2826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7" name="Rectangle 154">
                <a:extLst>
                  <a:ext uri="{FF2B5EF4-FFF2-40B4-BE49-F238E27FC236}">
                    <a16:creationId xmlns:a16="http://schemas.microsoft.com/office/drawing/2014/main" id="{86B89C70-395B-4683-B470-5A69E0136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94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8" name="Rectangle 155">
                <a:extLst>
                  <a:ext uri="{FF2B5EF4-FFF2-40B4-BE49-F238E27FC236}">
                    <a16:creationId xmlns:a16="http://schemas.microsoft.com/office/drawing/2014/main" id="{43D86CF0-0B40-4D8E-B053-24BC2B936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12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59" name="Rectangle 156">
                <a:extLst>
                  <a:ext uri="{FF2B5EF4-FFF2-40B4-BE49-F238E27FC236}">
                    <a16:creationId xmlns:a16="http://schemas.microsoft.com/office/drawing/2014/main" id="{0EBCFAD4-C577-4E0A-A3E4-D83EC3C62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30"/>
                <a:ext cx="2826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0" name="Rectangle 157">
                <a:extLst>
                  <a:ext uri="{FF2B5EF4-FFF2-40B4-BE49-F238E27FC236}">
                    <a16:creationId xmlns:a16="http://schemas.microsoft.com/office/drawing/2014/main" id="{5461CBB3-1B76-4549-9621-42CA742BB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48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1" name="Rectangle 158">
                <a:extLst>
                  <a:ext uri="{FF2B5EF4-FFF2-40B4-BE49-F238E27FC236}">
                    <a16:creationId xmlns:a16="http://schemas.microsoft.com/office/drawing/2014/main" id="{66785EB8-AF2F-4B2A-8413-9EA6CC76A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66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2" name="Rectangle 159">
                <a:extLst>
                  <a:ext uri="{FF2B5EF4-FFF2-40B4-BE49-F238E27FC236}">
                    <a16:creationId xmlns:a16="http://schemas.microsoft.com/office/drawing/2014/main" id="{BBC050CE-CC27-44B3-B3F9-CDF8525453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84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3" name="Rectangle 160">
                <a:extLst>
                  <a:ext uri="{FF2B5EF4-FFF2-40B4-BE49-F238E27FC236}">
                    <a16:creationId xmlns:a16="http://schemas.microsoft.com/office/drawing/2014/main" id="{C6AB9AB1-905E-4131-994B-DDF889905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02"/>
                <a:ext cx="2826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4" name="Rectangle 161">
                <a:extLst>
                  <a:ext uri="{FF2B5EF4-FFF2-40B4-BE49-F238E27FC236}">
                    <a16:creationId xmlns:a16="http://schemas.microsoft.com/office/drawing/2014/main" id="{C10B2F29-B963-4F3D-920F-A912A3153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21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5" name="Rectangle 162">
                <a:extLst>
                  <a:ext uri="{FF2B5EF4-FFF2-40B4-BE49-F238E27FC236}">
                    <a16:creationId xmlns:a16="http://schemas.microsoft.com/office/drawing/2014/main" id="{23B6EF21-9808-406E-90EA-F55C1650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39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6" name="Rectangle 163">
                <a:extLst>
                  <a:ext uri="{FF2B5EF4-FFF2-40B4-BE49-F238E27FC236}">
                    <a16:creationId xmlns:a16="http://schemas.microsoft.com/office/drawing/2014/main" id="{A9A81C35-3917-4B83-8AF1-8A896CC58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57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7" name="Rectangle 164">
                <a:extLst>
                  <a:ext uri="{FF2B5EF4-FFF2-40B4-BE49-F238E27FC236}">
                    <a16:creationId xmlns:a16="http://schemas.microsoft.com/office/drawing/2014/main" id="{0DEEA8E2-10CC-47F9-A90F-5571F05FB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24"/>
                <a:ext cx="2826" cy="54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8" name="Rectangle 165">
                <a:extLst>
                  <a:ext uri="{FF2B5EF4-FFF2-40B4-BE49-F238E27FC236}">
                    <a16:creationId xmlns:a16="http://schemas.microsoft.com/office/drawing/2014/main" id="{081BB98F-0E44-41AB-89D1-551ED037A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16"/>
                <a:ext cx="2826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69" name="Rectangle 166">
                <a:extLst>
                  <a:ext uri="{FF2B5EF4-FFF2-40B4-BE49-F238E27FC236}">
                    <a16:creationId xmlns:a16="http://schemas.microsoft.com/office/drawing/2014/main" id="{F1AD746D-9147-48CC-BE4E-807657A37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33"/>
                <a:ext cx="2826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0" name="Rectangle 167">
                <a:extLst>
                  <a:ext uri="{FF2B5EF4-FFF2-40B4-BE49-F238E27FC236}">
                    <a16:creationId xmlns:a16="http://schemas.microsoft.com/office/drawing/2014/main" id="{854EC2BE-8731-4436-8BB3-8BBDC0150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52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1" name="Rectangle 168">
                <a:extLst>
                  <a:ext uri="{FF2B5EF4-FFF2-40B4-BE49-F238E27FC236}">
                    <a16:creationId xmlns:a16="http://schemas.microsoft.com/office/drawing/2014/main" id="{D7773FAD-F69C-4269-9C3C-875C4CF6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70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2" name="Rectangle 169">
                <a:extLst>
                  <a:ext uri="{FF2B5EF4-FFF2-40B4-BE49-F238E27FC236}">
                    <a16:creationId xmlns:a16="http://schemas.microsoft.com/office/drawing/2014/main" id="{802F8A86-37A7-4A9A-841A-34C0C8A90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488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3" name="Rectangle 170">
                <a:extLst>
                  <a:ext uri="{FF2B5EF4-FFF2-40B4-BE49-F238E27FC236}">
                    <a16:creationId xmlns:a16="http://schemas.microsoft.com/office/drawing/2014/main" id="{EB3AFE88-FEE0-4563-A526-20E86716D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06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4" name="Rectangle 171">
                <a:extLst>
                  <a:ext uri="{FF2B5EF4-FFF2-40B4-BE49-F238E27FC236}">
                    <a16:creationId xmlns:a16="http://schemas.microsoft.com/office/drawing/2014/main" id="{DB7E1ED8-EB77-43CD-BE73-27D445F6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24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5" name="Rectangle 172">
                <a:extLst>
                  <a:ext uri="{FF2B5EF4-FFF2-40B4-BE49-F238E27FC236}">
                    <a16:creationId xmlns:a16="http://schemas.microsoft.com/office/drawing/2014/main" id="{CEB670D8-FDE6-46A4-BBFF-B0714FB61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42"/>
                <a:ext cx="2826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6" name="Rectangle 173">
                <a:extLst>
                  <a:ext uri="{FF2B5EF4-FFF2-40B4-BE49-F238E27FC236}">
                    <a16:creationId xmlns:a16="http://schemas.microsoft.com/office/drawing/2014/main" id="{D190702F-30B7-4625-903E-18DE3B376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60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7" name="Rectangle 174">
                <a:extLst>
                  <a:ext uri="{FF2B5EF4-FFF2-40B4-BE49-F238E27FC236}">
                    <a16:creationId xmlns:a16="http://schemas.microsoft.com/office/drawing/2014/main" id="{112B455E-BB8C-4FE5-9F4D-018ED4B04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78"/>
                <a:ext cx="2826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8" name="Rectangle 175">
                <a:extLst>
                  <a:ext uri="{FF2B5EF4-FFF2-40B4-BE49-F238E27FC236}">
                    <a16:creationId xmlns:a16="http://schemas.microsoft.com/office/drawing/2014/main" id="{0B0E46BA-EDED-4F86-BDDF-DC50D1BA8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596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79" name="Rectangle 176">
                <a:extLst>
                  <a:ext uri="{FF2B5EF4-FFF2-40B4-BE49-F238E27FC236}">
                    <a16:creationId xmlns:a16="http://schemas.microsoft.com/office/drawing/2014/main" id="{4AC19B1C-4B9B-486E-A7CE-95726E52C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14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0" name="Rectangle 177">
                <a:extLst>
                  <a:ext uri="{FF2B5EF4-FFF2-40B4-BE49-F238E27FC236}">
                    <a16:creationId xmlns:a16="http://schemas.microsoft.com/office/drawing/2014/main" id="{DC625865-8DC3-4D6A-9745-4120796024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32"/>
                <a:ext cx="2826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1" name="Rectangle 178">
                <a:extLst>
                  <a:ext uri="{FF2B5EF4-FFF2-40B4-BE49-F238E27FC236}">
                    <a16:creationId xmlns:a16="http://schemas.microsoft.com/office/drawing/2014/main" id="{0A309E40-C63E-4F18-96FC-C539294BC4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50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2" name="Rectangle 179">
                <a:extLst>
                  <a:ext uri="{FF2B5EF4-FFF2-40B4-BE49-F238E27FC236}">
                    <a16:creationId xmlns:a16="http://schemas.microsoft.com/office/drawing/2014/main" id="{576F41DE-3DBD-4CF2-83CC-4278CC16B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68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3" name="Rectangle 180">
                <a:extLst>
                  <a:ext uri="{FF2B5EF4-FFF2-40B4-BE49-F238E27FC236}">
                    <a16:creationId xmlns:a16="http://schemas.microsoft.com/office/drawing/2014/main" id="{8045CE4F-9602-448B-AFF6-17DF15917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686"/>
                <a:ext cx="2826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4" name="Rectangle 181">
                <a:extLst>
                  <a:ext uri="{FF2B5EF4-FFF2-40B4-BE49-F238E27FC236}">
                    <a16:creationId xmlns:a16="http://schemas.microsoft.com/office/drawing/2014/main" id="{D1EF67B2-EBBD-4BC0-95B0-FFCC6B4AE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04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5" name="Rectangle 182">
                <a:extLst>
                  <a:ext uri="{FF2B5EF4-FFF2-40B4-BE49-F238E27FC236}">
                    <a16:creationId xmlns:a16="http://schemas.microsoft.com/office/drawing/2014/main" id="{C2645B03-3FDD-4207-8024-7BED50207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22"/>
                <a:ext cx="2826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6" name="Rectangle 183">
                <a:extLst>
                  <a:ext uri="{FF2B5EF4-FFF2-40B4-BE49-F238E27FC236}">
                    <a16:creationId xmlns:a16="http://schemas.microsoft.com/office/drawing/2014/main" id="{B216A3FF-A060-4CE8-895A-8E1A682FD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40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7" name="Rectangle 184">
                <a:extLst>
                  <a:ext uri="{FF2B5EF4-FFF2-40B4-BE49-F238E27FC236}">
                    <a16:creationId xmlns:a16="http://schemas.microsoft.com/office/drawing/2014/main" id="{ED5524F7-BFFE-4240-B415-D4A464627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58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8" name="Rectangle 185">
                <a:extLst>
                  <a:ext uri="{FF2B5EF4-FFF2-40B4-BE49-F238E27FC236}">
                    <a16:creationId xmlns:a16="http://schemas.microsoft.com/office/drawing/2014/main" id="{22610732-FB01-4C92-A63C-AF45743A7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76"/>
                <a:ext cx="2826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89" name="Rectangle 186">
                <a:extLst>
                  <a:ext uri="{FF2B5EF4-FFF2-40B4-BE49-F238E27FC236}">
                    <a16:creationId xmlns:a16="http://schemas.microsoft.com/office/drawing/2014/main" id="{0E69B349-2723-4817-9A4F-F565D384F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794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0" name="Rectangle 187">
                <a:extLst>
                  <a:ext uri="{FF2B5EF4-FFF2-40B4-BE49-F238E27FC236}">
                    <a16:creationId xmlns:a16="http://schemas.microsoft.com/office/drawing/2014/main" id="{8840D6A8-10C1-407D-86DB-7695FD163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12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1" name="Rectangle 188">
                <a:extLst>
                  <a:ext uri="{FF2B5EF4-FFF2-40B4-BE49-F238E27FC236}">
                    <a16:creationId xmlns:a16="http://schemas.microsoft.com/office/drawing/2014/main" id="{D6A3A262-C97A-48C4-A224-4D8CDB792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30"/>
                <a:ext cx="2826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2" name="Rectangle 189">
                <a:extLst>
                  <a:ext uri="{FF2B5EF4-FFF2-40B4-BE49-F238E27FC236}">
                    <a16:creationId xmlns:a16="http://schemas.microsoft.com/office/drawing/2014/main" id="{74C89655-159E-4D3F-BC32-DF59FEF8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48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3" name="Rectangle 190">
                <a:extLst>
                  <a:ext uri="{FF2B5EF4-FFF2-40B4-BE49-F238E27FC236}">
                    <a16:creationId xmlns:a16="http://schemas.microsoft.com/office/drawing/2014/main" id="{C82A574B-3502-4435-833A-732630582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66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4" name="Rectangle 191">
                <a:extLst>
                  <a:ext uri="{FF2B5EF4-FFF2-40B4-BE49-F238E27FC236}">
                    <a16:creationId xmlns:a16="http://schemas.microsoft.com/office/drawing/2014/main" id="{C2A32CBA-172A-4B9D-B751-CB112F654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884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5" name="Rectangle 192">
                <a:extLst>
                  <a:ext uri="{FF2B5EF4-FFF2-40B4-BE49-F238E27FC236}">
                    <a16:creationId xmlns:a16="http://schemas.microsoft.com/office/drawing/2014/main" id="{26A39A51-3A56-467C-982A-11FE89D36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02"/>
                <a:ext cx="2826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6" name="Rectangle 193">
                <a:extLst>
                  <a:ext uri="{FF2B5EF4-FFF2-40B4-BE49-F238E27FC236}">
                    <a16:creationId xmlns:a16="http://schemas.microsoft.com/office/drawing/2014/main" id="{59B2EF67-3B07-4061-97A2-B839E0633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21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7" name="Rectangle 194">
                <a:extLst>
                  <a:ext uri="{FF2B5EF4-FFF2-40B4-BE49-F238E27FC236}">
                    <a16:creationId xmlns:a16="http://schemas.microsoft.com/office/drawing/2014/main" id="{A47C3E3B-1971-4103-8EE4-908E4F31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39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8" name="Rectangle 195">
                <a:extLst>
                  <a:ext uri="{FF2B5EF4-FFF2-40B4-BE49-F238E27FC236}">
                    <a16:creationId xmlns:a16="http://schemas.microsoft.com/office/drawing/2014/main" id="{3FB885B5-8E4A-4D51-B9AA-71867FAB0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57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099" name="Rectangle 196">
                <a:extLst>
                  <a:ext uri="{FF2B5EF4-FFF2-40B4-BE49-F238E27FC236}">
                    <a16:creationId xmlns:a16="http://schemas.microsoft.com/office/drawing/2014/main" id="{78382980-2271-4CC1-88E1-76B9FA600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16"/>
                <a:ext cx="2328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0" name="Rectangle 197">
                <a:extLst>
                  <a:ext uri="{FF2B5EF4-FFF2-40B4-BE49-F238E27FC236}">
                    <a16:creationId xmlns:a16="http://schemas.microsoft.com/office/drawing/2014/main" id="{33E6AA34-026B-4CF7-BD6D-121935F02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33"/>
                <a:ext cx="2328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1" name="Rectangle 198">
                <a:extLst>
                  <a:ext uri="{FF2B5EF4-FFF2-40B4-BE49-F238E27FC236}">
                    <a16:creationId xmlns:a16="http://schemas.microsoft.com/office/drawing/2014/main" id="{57B70F7A-EFBF-4190-873C-524C8B99C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52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2" name="Rectangle 199">
                <a:extLst>
                  <a:ext uri="{FF2B5EF4-FFF2-40B4-BE49-F238E27FC236}">
                    <a16:creationId xmlns:a16="http://schemas.microsoft.com/office/drawing/2014/main" id="{F3179947-918E-407A-A014-04DF4E61A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70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3" name="Rectangle 200">
                <a:extLst>
                  <a:ext uri="{FF2B5EF4-FFF2-40B4-BE49-F238E27FC236}">
                    <a16:creationId xmlns:a16="http://schemas.microsoft.com/office/drawing/2014/main" id="{22378A72-B349-480B-B2BC-431DB9CCE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88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4" name="Rectangle 201">
                <a:extLst>
                  <a:ext uri="{FF2B5EF4-FFF2-40B4-BE49-F238E27FC236}">
                    <a16:creationId xmlns:a16="http://schemas.microsoft.com/office/drawing/2014/main" id="{0BB4B3E6-F409-4E6E-BD74-86C770CB3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06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5" name="Rectangle 202">
                <a:extLst>
                  <a:ext uri="{FF2B5EF4-FFF2-40B4-BE49-F238E27FC236}">
                    <a16:creationId xmlns:a16="http://schemas.microsoft.com/office/drawing/2014/main" id="{F99C2CC3-DFED-41F0-B736-4C11BEF91D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24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6" name="Rectangle 203">
                <a:extLst>
                  <a:ext uri="{FF2B5EF4-FFF2-40B4-BE49-F238E27FC236}">
                    <a16:creationId xmlns:a16="http://schemas.microsoft.com/office/drawing/2014/main" id="{9DEB3C62-BA6F-4C28-908F-3F3C24756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42"/>
                <a:ext cx="2328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7" name="Rectangle 204">
                <a:extLst>
                  <a:ext uri="{FF2B5EF4-FFF2-40B4-BE49-F238E27FC236}">
                    <a16:creationId xmlns:a16="http://schemas.microsoft.com/office/drawing/2014/main" id="{00CE4CB3-F7D9-43EC-8D25-8F71A0365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60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8" name="Rectangle 205">
                <a:extLst>
                  <a:ext uri="{FF2B5EF4-FFF2-40B4-BE49-F238E27FC236}">
                    <a16:creationId xmlns:a16="http://schemas.microsoft.com/office/drawing/2014/main" id="{C8F72811-5B17-4FDB-B882-66F086B92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78"/>
                <a:ext cx="2328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2109" name="Rectangle 206">
                <a:extLst>
                  <a:ext uri="{FF2B5EF4-FFF2-40B4-BE49-F238E27FC236}">
                    <a16:creationId xmlns:a16="http://schemas.microsoft.com/office/drawing/2014/main" id="{615573E8-1B9B-4C61-992F-BFC5C2DAE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96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1464" name="Group 207">
              <a:extLst>
                <a:ext uri="{FF2B5EF4-FFF2-40B4-BE49-F238E27FC236}">
                  <a16:creationId xmlns:a16="http://schemas.microsoft.com/office/drawing/2014/main" id="{2970DAE0-0257-467A-82DA-A5555AB5C1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" y="1416"/>
              <a:ext cx="5154" cy="1489"/>
              <a:chOff x="279" y="1416"/>
              <a:chExt cx="5154" cy="1489"/>
            </a:xfrm>
          </p:grpSpPr>
          <p:sp>
            <p:nvSpPr>
              <p:cNvPr id="61710" name="Rectangle 208">
                <a:extLst>
                  <a:ext uri="{FF2B5EF4-FFF2-40B4-BE49-F238E27FC236}">
                    <a16:creationId xmlns:a16="http://schemas.microsoft.com/office/drawing/2014/main" id="{6A120C47-C6CB-45CE-B289-F85A246998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14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1" name="Rectangle 209">
                <a:extLst>
                  <a:ext uri="{FF2B5EF4-FFF2-40B4-BE49-F238E27FC236}">
                    <a16:creationId xmlns:a16="http://schemas.microsoft.com/office/drawing/2014/main" id="{8F2A1C81-EA10-491C-AD60-064A70AAA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32"/>
                <a:ext cx="2328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2" name="Rectangle 210">
                <a:extLst>
                  <a:ext uri="{FF2B5EF4-FFF2-40B4-BE49-F238E27FC236}">
                    <a16:creationId xmlns:a16="http://schemas.microsoft.com/office/drawing/2014/main" id="{A8F2CBF5-A7E7-4E48-9CBC-77E10BFF3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50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3" name="Rectangle 211">
                <a:extLst>
                  <a:ext uri="{FF2B5EF4-FFF2-40B4-BE49-F238E27FC236}">
                    <a16:creationId xmlns:a16="http://schemas.microsoft.com/office/drawing/2014/main" id="{90F223B9-11FB-4F6F-B035-170BA9D6E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68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4" name="Rectangle 212">
                <a:extLst>
                  <a:ext uri="{FF2B5EF4-FFF2-40B4-BE49-F238E27FC236}">
                    <a16:creationId xmlns:a16="http://schemas.microsoft.com/office/drawing/2014/main" id="{6EB0E3DB-B521-4D0F-9D34-07AC222C9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86"/>
                <a:ext cx="2328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5" name="Rectangle 213">
                <a:extLst>
                  <a:ext uri="{FF2B5EF4-FFF2-40B4-BE49-F238E27FC236}">
                    <a16:creationId xmlns:a16="http://schemas.microsoft.com/office/drawing/2014/main" id="{09AFF346-C672-4B7D-A163-5EB817AAB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04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6" name="Rectangle 214">
                <a:extLst>
                  <a:ext uri="{FF2B5EF4-FFF2-40B4-BE49-F238E27FC236}">
                    <a16:creationId xmlns:a16="http://schemas.microsoft.com/office/drawing/2014/main" id="{3FE2450E-622C-4C8E-B9FD-7CD8421980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22"/>
                <a:ext cx="2328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7" name="Rectangle 215">
                <a:extLst>
                  <a:ext uri="{FF2B5EF4-FFF2-40B4-BE49-F238E27FC236}">
                    <a16:creationId xmlns:a16="http://schemas.microsoft.com/office/drawing/2014/main" id="{1201F4B3-E9B8-431C-ACA9-4350F1C12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40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8" name="Rectangle 216">
                <a:extLst>
                  <a:ext uri="{FF2B5EF4-FFF2-40B4-BE49-F238E27FC236}">
                    <a16:creationId xmlns:a16="http://schemas.microsoft.com/office/drawing/2014/main" id="{339D2DD8-D865-4863-B86B-7B95A2613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58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19" name="Rectangle 217">
                <a:extLst>
                  <a:ext uri="{FF2B5EF4-FFF2-40B4-BE49-F238E27FC236}">
                    <a16:creationId xmlns:a16="http://schemas.microsoft.com/office/drawing/2014/main" id="{A53257AF-98BF-4995-A8C9-F5F48BDFA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76"/>
                <a:ext cx="2328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0" name="Rectangle 218">
                <a:extLst>
                  <a:ext uri="{FF2B5EF4-FFF2-40B4-BE49-F238E27FC236}">
                    <a16:creationId xmlns:a16="http://schemas.microsoft.com/office/drawing/2014/main" id="{5C9A1F6B-1284-4B7C-8B34-2C69B0FB5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94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1" name="Rectangle 219">
                <a:extLst>
                  <a:ext uri="{FF2B5EF4-FFF2-40B4-BE49-F238E27FC236}">
                    <a16:creationId xmlns:a16="http://schemas.microsoft.com/office/drawing/2014/main" id="{9819D53B-8C03-4A62-978D-72B2AC8A7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12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2" name="Rectangle 220">
                <a:extLst>
                  <a:ext uri="{FF2B5EF4-FFF2-40B4-BE49-F238E27FC236}">
                    <a16:creationId xmlns:a16="http://schemas.microsoft.com/office/drawing/2014/main" id="{FCD54BFE-C322-406B-A3A5-4C8EBE8EC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30"/>
                <a:ext cx="2328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3" name="Rectangle 221">
                <a:extLst>
                  <a:ext uri="{FF2B5EF4-FFF2-40B4-BE49-F238E27FC236}">
                    <a16:creationId xmlns:a16="http://schemas.microsoft.com/office/drawing/2014/main" id="{6F72FDAB-1486-4716-B900-F7A068E5F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48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4" name="Rectangle 222">
                <a:extLst>
                  <a:ext uri="{FF2B5EF4-FFF2-40B4-BE49-F238E27FC236}">
                    <a16:creationId xmlns:a16="http://schemas.microsoft.com/office/drawing/2014/main" id="{098BBEB7-A877-4189-BC37-1F201E58F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66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5" name="Rectangle 223">
                <a:extLst>
                  <a:ext uri="{FF2B5EF4-FFF2-40B4-BE49-F238E27FC236}">
                    <a16:creationId xmlns:a16="http://schemas.microsoft.com/office/drawing/2014/main" id="{7C6CD8C6-6261-42F5-AF60-0A8C80D6A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84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6" name="Rectangle 224">
                <a:extLst>
                  <a:ext uri="{FF2B5EF4-FFF2-40B4-BE49-F238E27FC236}">
                    <a16:creationId xmlns:a16="http://schemas.microsoft.com/office/drawing/2014/main" id="{C5C22611-F549-4D68-AEFB-B293CB1C2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02"/>
                <a:ext cx="2328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7" name="Rectangle 225">
                <a:extLst>
                  <a:ext uri="{FF2B5EF4-FFF2-40B4-BE49-F238E27FC236}">
                    <a16:creationId xmlns:a16="http://schemas.microsoft.com/office/drawing/2014/main" id="{72127D3E-FAE3-416D-A29B-E5915EF6C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21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8" name="Rectangle 226">
                <a:extLst>
                  <a:ext uri="{FF2B5EF4-FFF2-40B4-BE49-F238E27FC236}">
                    <a16:creationId xmlns:a16="http://schemas.microsoft.com/office/drawing/2014/main" id="{D997F9A9-390C-48BF-BAAE-2FCE57D42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39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29" name="Rectangle 227">
                <a:extLst>
                  <a:ext uri="{FF2B5EF4-FFF2-40B4-BE49-F238E27FC236}">
                    <a16:creationId xmlns:a16="http://schemas.microsoft.com/office/drawing/2014/main" id="{A19D20BF-1A10-413B-9B2D-F90C9C873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57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0" name="Rectangle 228">
                <a:extLst>
                  <a:ext uri="{FF2B5EF4-FFF2-40B4-BE49-F238E27FC236}">
                    <a16:creationId xmlns:a16="http://schemas.microsoft.com/office/drawing/2014/main" id="{FB274CA7-0A02-4E47-A434-F1D524D22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24"/>
                <a:ext cx="2328" cy="54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1" name="Rectangle 229">
                <a:extLst>
                  <a:ext uri="{FF2B5EF4-FFF2-40B4-BE49-F238E27FC236}">
                    <a16:creationId xmlns:a16="http://schemas.microsoft.com/office/drawing/2014/main" id="{7D70A6BA-5D66-474E-8008-29C401FA6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16"/>
                <a:ext cx="2328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2" name="Rectangle 230">
                <a:extLst>
                  <a:ext uri="{FF2B5EF4-FFF2-40B4-BE49-F238E27FC236}">
                    <a16:creationId xmlns:a16="http://schemas.microsoft.com/office/drawing/2014/main" id="{D9DA84CC-239D-44BE-AD06-4D7F7C3CE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33"/>
                <a:ext cx="2328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3" name="Rectangle 231">
                <a:extLst>
                  <a:ext uri="{FF2B5EF4-FFF2-40B4-BE49-F238E27FC236}">
                    <a16:creationId xmlns:a16="http://schemas.microsoft.com/office/drawing/2014/main" id="{835242BD-8F4A-4E6B-8147-FF0500F00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52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4" name="Rectangle 232">
                <a:extLst>
                  <a:ext uri="{FF2B5EF4-FFF2-40B4-BE49-F238E27FC236}">
                    <a16:creationId xmlns:a16="http://schemas.microsoft.com/office/drawing/2014/main" id="{13F5CC63-5F3D-41D7-9144-4CF51D307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70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5" name="Rectangle 233">
                <a:extLst>
                  <a:ext uri="{FF2B5EF4-FFF2-40B4-BE49-F238E27FC236}">
                    <a16:creationId xmlns:a16="http://schemas.microsoft.com/office/drawing/2014/main" id="{7BCBA541-0293-4A36-A4B2-6240232A5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488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6" name="Rectangle 234">
                <a:extLst>
                  <a:ext uri="{FF2B5EF4-FFF2-40B4-BE49-F238E27FC236}">
                    <a16:creationId xmlns:a16="http://schemas.microsoft.com/office/drawing/2014/main" id="{00C28C6E-30A8-4325-AE07-6E250C7A0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06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7" name="Rectangle 235">
                <a:extLst>
                  <a:ext uri="{FF2B5EF4-FFF2-40B4-BE49-F238E27FC236}">
                    <a16:creationId xmlns:a16="http://schemas.microsoft.com/office/drawing/2014/main" id="{92050830-AC0E-4D50-8494-EA2A48533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24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8" name="Rectangle 236">
                <a:extLst>
                  <a:ext uri="{FF2B5EF4-FFF2-40B4-BE49-F238E27FC236}">
                    <a16:creationId xmlns:a16="http://schemas.microsoft.com/office/drawing/2014/main" id="{85CEB401-E44B-4D3E-BF13-8E9FEA71A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42"/>
                <a:ext cx="2328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39" name="Rectangle 237">
                <a:extLst>
                  <a:ext uri="{FF2B5EF4-FFF2-40B4-BE49-F238E27FC236}">
                    <a16:creationId xmlns:a16="http://schemas.microsoft.com/office/drawing/2014/main" id="{03A07CFF-8C92-4533-8F44-D540BEC34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60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0" name="Rectangle 238">
                <a:extLst>
                  <a:ext uri="{FF2B5EF4-FFF2-40B4-BE49-F238E27FC236}">
                    <a16:creationId xmlns:a16="http://schemas.microsoft.com/office/drawing/2014/main" id="{D8C98CBF-EA66-455D-BB8B-9F3342F6B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78"/>
                <a:ext cx="2328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1" name="Rectangle 239">
                <a:extLst>
                  <a:ext uri="{FF2B5EF4-FFF2-40B4-BE49-F238E27FC236}">
                    <a16:creationId xmlns:a16="http://schemas.microsoft.com/office/drawing/2014/main" id="{DA874950-6AAE-4D1D-9FD7-9EEFC5071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596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2" name="Rectangle 240">
                <a:extLst>
                  <a:ext uri="{FF2B5EF4-FFF2-40B4-BE49-F238E27FC236}">
                    <a16:creationId xmlns:a16="http://schemas.microsoft.com/office/drawing/2014/main" id="{7E89FBE5-A1AA-4DBA-935E-57A85F108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14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3" name="Rectangle 241">
                <a:extLst>
                  <a:ext uri="{FF2B5EF4-FFF2-40B4-BE49-F238E27FC236}">
                    <a16:creationId xmlns:a16="http://schemas.microsoft.com/office/drawing/2014/main" id="{62F6DF60-6631-4F30-9A99-F4BE1EEA0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32"/>
                <a:ext cx="2328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4" name="Rectangle 242">
                <a:extLst>
                  <a:ext uri="{FF2B5EF4-FFF2-40B4-BE49-F238E27FC236}">
                    <a16:creationId xmlns:a16="http://schemas.microsoft.com/office/drawing/2014/main" id="{BD596E38-D7E0-4614-BE2E-F75241042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50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5" name="Rectangle 243">
                <a:extLst>
                  <a:ext uri="{FF2B5EF4-FFF2-40B4-BE49-F238E27FC236}">
                    <a16:creationId xmlns:a16="http://schemas.microsoft.com/office/drawing/2014/main" id="{4250BDDA-29B6-4B68-A54B-F03DD0C75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68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6" name="Rectangle 244">
                <a:extLst>
                  <a:ext uri="{FF2B5EF4-FFF2-40B4-BE49-F238E27FC236}">
                    <a16:creationId xmlns:a16="http://schemas.microsoft.com/office/drawing/2014/main" id="{6EB108BC-3693-413A-AB55-2991F8A6C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686"/>
                <a:ext cx="2328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7" name="Rectangle 245">
                <a:extLst>
                  <a:ext uri="{FF2B5EF4-FFF2-40B4-BE49-F238E27FC236}">
                    <a16:creationId xmlns:a16="http://schemas.microsoft.com/office/drawing/2014/main" id="{F5EE0C24-E50D-42F3-AEB2-19C69FC45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04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8" name="Rectangle 246">
                <a:extLst>
                  <a:ext uri="{FF2B5EF4-FFF2-40B4-BE49-F238E27FC236}">
                    <a16:creationId xmlns:a16="http://schemas.microsoft.com/office/drawing/2014/main" id="{1CD59D6D-AFD2-4833-A647-DF70007C8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22"/>
                <a:ext cx="2328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49" name="Rectangle 247">
                <a:extLst>
                  <a:ext uri="{FF2B5EF4-FFF2-40B4-BE49-F238E27FC236}">
                    <a16:creationId xmlns:a16="http://schemas.microsoft.com/office/drawing/2014/main" id="{656AAB38-9FA1-425E-9830-CD0252D3E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40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0" name="Rectangle 248">
                <a:extLst>
                  <a:ext uri="{FF2B5EF4-FFF2-40B4-BE49-F238E27FC236}">
                    <a16:creationId xmlns:a16="http://schemas.microsoft.com/office/drawing/2014/main" id="{AA6353EA-085C-4AEB-83BC-B8DA3226B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58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1" name="Rectangle 249">
                <a:extLst>
                  <a:ext uri="{FF2B5EF4-FFF2-40B4-BE49-F238E27FC236}">
                    <a16:creationId xmlns:a16="http://schemas.microsoft.com/office/drawing/2014/main" id="{A52387D9-69D2-4F9D-90B2-2CA838A37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76"/>
                <a:ext cx="2328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2" name="Rectangle 250">
                <a:extLst>
                  <a:ext uri="{FF2B5EF4-FFF2-40B4-BE49-F238E27FC236}">
                    <a16:creationId xmlns:a16="http://schemas.microsoft.com/office/drawing/2014/main" id="{0EA3372D-6F59-4EB1-AB3B-D7B735D0A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794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3" name="Rectangle 251">
                <a:extLst>
                  <a:ext uri="{FF2B5EF4-FFF2-40B4-BE49-F238E27FC236}">
                    <a16:creationId xmlns:a16="http://schemas.microsoft.com/office/drawing/2014/main" id="{CD064D28-0978-4B94-ACAD-23EB40D51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12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4" name="Rectangle 252">
                <a:extLst>
                  <a:ext uri="{FF2B5EF4-FFF2-40B4-BE49-F238E27FC236}">
                    <a16:creationId xmlns:a16="http://schemas.microsoft.com/office/drawing/2014/main" id="{FB8C856E-90FB-4812-8B7E-8CF45F701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30"/>
                <a:ext cx="2328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5" name="Rectangle 253">
                <a:extLst>
                  <a:ext uri="{FF2B5EF4-FFF2-40B4-BE49-F238E27FC236}">
                    <a16:creationId xmlns:a16="http://schemas.microsoft.com/office/drawing/2014/main" id="{36CA7D4E-7001-4BAD-AAFD-053ED4D7A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48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6" name="Rectangle 254">
                <a:extLst>
                  <a:ext uri="{FF2B5EF4-FFF2-40B4-BE49-F238E27FC236}">
                    <a16:creationId xmlns:a16="http://schemas.microsoft.com/office/drawing/2014/main" id="{1E13DF24-9FCC-447D-A963-20498105E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66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7" name="Rectangle 255">
                <a:extLst>
                  <a:ext uri="{FF2B5EF4-FFF2-40B4-BE49-F238E27FC236}">
                    <a16:creationId xmlns:a16="http://schemas.microsoft.com/office/drawing/2014/main" id="{34193BAF-FB5D-4056-A7EF-02306DA4C2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84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8" name="Rectangle 256">
                <a:extLst>
                  <a:ext uri="{FF2B5EF4-FFF2-40B4-BE49-F238E27FC236}">
                    <a16:creationId xmlns:a16="http://schemas.microsoft.com/office/drawing/2014/main" id="{9E65B45A-7726-4CF2-90BF-B1D4B7E4D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02"/>
                <a:ext cx="2328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59" name="Rectangle 257">
                <a:extLst>
                  <a:ext uri="{FF2B5EF4-FFF2-40B4-BE49-F238E27FC236}">
                    <a16:creationId xmlns:a16="http://schemas.microsoft.com/office/drawing/2014/main" id="{07AA95C8-9EDF-40C6-AC9C-CC9CFD30C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21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0" name="Rectangle 258">
                <a:extLst>
                  <a:ext uri="{FF2B5EF4-FFF2-40B4-BE49-F238E27FC236}">
                    <a16:creationId xmlns:a16="http://schemas.microsoft.com/office/drawing/2014/main" id="{2A97974A-1345-4C62-BADB-DBDB37166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39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1" name="Rectangle 259">
                <a:extLst>
                  <a:ext uri="{FF2B5EF4-FFF2-40B4-BE49-F238E27FC236}">
                    <a16:creationId xmlns:a16="http://schemas.microsoft.com/office/drawing/2014/main" id="{D3468539-0A0C-42FE-9816-7B25B4C79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57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2" name="Rectangle 260">
                <a:extLst>
                  <a:ext uri="{FF2B5EF4-FFF2-40B4-BE49-F238E27FC236}">
                    <a16:creationId xmlns:a16="http://schemas.microsoft.com/office/drawing/2014/main" id="{3A6F31E1-A405-497C-8A22-4BCC8E29C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57"/>
                <a:ext cx="2826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3" name="Rectangle 261">
                <a:extLst>
                  <a:ext uri="{FF2B5EF4-FFF2-40B4-BE49-F238E27FC236}">
                    <a16:creationId xmlns:a16="http://schemas.microsoft.com/office/drawing/2014/main" id="{44FC819F-6191-4FA7-8951-F4012D39B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75"/>
                <a:ext cx="2826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4" name="Rectangle 262">
                <a:extLst>
                  <a:ext uri="{FF2B5EF4-FFF2-40B4-BE49-F238E27FC236}">
                    <a16:creationId xmlns:a16="http://schemas.microsoft.com/office/drawing/2014/main" id="{4DC4DE85-EE09-406B-94B6-E038F37DB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94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5" name="Rectangle 263">
                <a:extLst>
                  <a:ext uri="{FF2B5EF4-FFF2-40B4-BE49-F238E27FC236}">
                    <a16:creationId xmlns:a16="http://schemas.microsoft.com/office/drawing/2014/main" id="{39517383-8077-48B9-89C4-FDC4E2B6B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12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6" name="Rectangle 264">
                <a:extLst>
                  <a:ext uri="{FF2B5EF4-FFF2-40B4-BE49-F238E27FC236}">
                    <a16:creationId xmlns:a16="http://schemas.microsoft.com/office/drawing/2014/main" id="{7EF9FF80-ED53-45E9-AB94-44342829F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30"/>
                <a:ext cx="2826" cy="19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7" name="Rectangle 265">
                <a:extLst>
                  <a:ext uri="{FF2B5EF4-FFF2-40B4-BE49-F238E27FC236}">
                    <a16:creationId xmlns:a16="http://schemas.microsoft.com/office/drawing/2014/main" id="{A4DE27F0-EC36-4FBE-A808-FABEE397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49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8" name="Rectangle 266">
                <a:extLst>
                  <a:ext uri="{FF2B5EF4-FFF2-40B4-BE49-F238E27FC236}">
                    <a16:creationId xmlns:a16="http://schemas.microsoft.com/office/drawing/2014/main" id="{ECAFAD0A-05A2-4225-833E-1F3433EA0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67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69" name="Rectangle 267">
                <a:extLst>
                  <a:ext uri="{FF2B5EF4-FFF2-40B4-BE49-F238E27FC236}">
                    <a16:creationId xmlns:a16="http://schemas.microsoft.com/office/drawing/2014/main" id="{F5825C69-2AA8-4706-B521-FCA6C3E77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85"/>
                <a:ext cx="2826" cy="19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0" name="Rectangle 268">
                <a:extLst>
                  <a:ext uri="{FF2B5EF4-FFF2-40B4-BE49-F238E27FC236}">
                    <a16:creationId xmlns:a16="http://schemas.microsoft.com/office/drawing/2014/main" id="{A8A55FA0-F4B6-4AD1-B454-2A323C21F5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04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1" name="Rectangle 269">
                <a:extLst>
                  <a:ext uri="{FF2B5EF4-FFF2-40B4-BE49-F238E27FC236}">
                    <a16:creationId xmlns:a16="http://schemas.microsoft.com/office/drawing/2014/main" id="{294ACE6D-45E1-4173-9BE3-D13734B3C9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22"/>
                <a:ext cx="2826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2" name="Rectangle 270">
                <a:extLst>
                  <a:ext uri="{FF2B5EF4-FFF2-40B4-BE49-F238E27FC236}">
                    <a16:creationId xmlns:a16="http://schemas.microsoft.com/office/drawing/2014/main" id="{D4CDDEAB-B67E-4C29-A9AD-8EC5588D11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41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3" name="Rectangle 271">
                <a:extLst>
                  <a:ext uri="{FF2B5EF4-FFF2-40B4-BE49-F238E27FC236}">
                    <a16:creationId xmlns:a16="http://schemas.microsoft.com/office/drawing/2014/main" id="{493064B8-0D26-4569-924C-B993CB1AF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59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4" name="Rectangle 272">
                <a:extLst>
                  <a:ext uri="{FF2B5EF4-FFF2-40B4-BE49-F238E27FC236}">
                    <a16:creationId xmlns:a16="http://schemas.microsoft.com/office/drawing/2014/main" id="{27BF975D-183C-47B0-A114-B9D8835C3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77"/>
                <a:ext cx="2826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5" name="Rectangle 273">
                <a:extLst>
                  <a:ext uri="{FF2B5EF4-FFF2-40B4-BE49-F238E27FC236}">
                    <a16:creationId xmlns:a16="http://schemas.microsoft.com/office/drawing/2014/main" id="{8A7A3D67-30D5-488B-B479-C95AAB465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96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6" name="Rectangle 274">
                <a:extLst>
                  <a:ext uri="{FF2B5EF4-FFF2-40B4-BE49-F238E27FC236}">
                    <a16:creationId xmlns:a16="http://schemas.microsoft.com/office/drawing/2014/main" id="{597E203A-F538-49C4-91E8-C1681CBEC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14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7" name="Rectangle 275">
                <a:extLst>
                  <a:ext uri="{FF2B5EF4-FFF2-40B4-BE49-F238E27FC236}">
                    <a16:creationId xmlns:a16="http://schemas.microsoft.com/office/drawing/2014/main" id="{158DCBD6-0431-431A-943A-12EEBAC66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32"/>
                <a:ext cx="2826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8" name="Rectangle 276">
                <a:extLst>
                  <a:ext uri="{FF2B5EF4-FFF2-40B4-BE49-F238E27FC236}">
                    <a16:creationId xmlns:a16="http://schemas.microsoft.com/office/drawing/2014/main" id="{D29A5547-7C2C-497A-8185-58B6A298E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50"/>
                <a:ext cx="2826" cy="19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79" name="Rectangle 277">
                <a:extLst>
                  <a:ext uri="{FF2B5EF4-FFF2-40B4-BE49-F238E27FC236}">
                    <a16:creationId xmlns:a16="http://schemas.microsoft.com/office/drawing/2014/main" id="{79321451-2806-483D-AD13-0791DC9A9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69"/>
                <a:ext cx="2826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0" name="Rectangle 278">
                <a:extLst>
                  <a:ext uri="{FF2B5EF4-FFF2-40B4-BE49-F238E27FC236}">
                    <a16:creationId xmlns:a16="http://schemas.microsoft.com/office/drawing/2014/main" id="{DE238B79-DEFF-4FD8-86CD-F66685FA5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87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1" name="Rectangle 279">
                <a:extLst>
                  <a:ext uri="{FF2B5EF4-FFF2-40B4-BE49-F238E27FC236}">
                    <a16:creationId xmlns:a16="http://schemas.microsoft.com/office/drawing/2014/main" id="{6A9DEE1D-8202-4A89-8ED8-83006A3D8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05"/>
                <a:ext cx="2826" cy="19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2" name="Rectangle 280">
                <a:extLst>
                  <a:ext uri="{FF2B5EF4-FFF2-40B4-BE49-F238E27FC236}">
                    <a16:creationId xmlns:a16="http://schemas.microsoft.com/office/drawing/2014/main" id="{9C66B958-8F33-4C4A-B0E5-C08D60A12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24"/>
                <a:ext cx="2826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3" name="Rectangle 281">
                <a:extLst>
                  <a:ext uri="{FF2B5EF4-FFF2-40B4-BE49-F238E27FC236}">
                    <a16:creationId xmlns:a16="http://schemas.microsoft.com/office/drawing/2014/main" id="{3137AAC7-3969-4DE3-9734-98FBA22C6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42"/>
                <a:ext cx="2826" cy="19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4" name="Rectangle 282">
                <a:extLst>
                  <a:ext uri="{FF2B5EF4-FFF2-40B4-BE49-F238E27FC236}">
                    <a16:creationId xmlns:a16="http://schemas.microsoft.com/office/drawing/2014/main" id="{75870CAE-AE20-443C-BA10-F4C8DED19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61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5" name="Rectangle 283">
                <a:extLst>
                  <a:ext uri="{FF2B5EF4-FFF2-40B4-BE49-F238E27FC236}">
                    <a16:creationId xmlns:a16="http://schemas.microsoft.com/office/drawing/2014/main" id="{63B7EEBB-22A9-4DA2-880B-4E28B6CD1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79"/>
                <a:ext cx="2826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6" name="Rectangle 284">
                <a:extLst>
                  <a:ext uri="{FF2B5EF4-FFF2-40B4-BE49-F238E27FC236}">
                    <a16:creationId xmlns:a16="http://schemas.microsoft.com/office/drawing/2014/main" id="{5712FF0B-D9C3-4AC1-8710-F10EAB9F5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97"/>
                <a:ext cx="2826" cy="1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7" name="Rectangle 285">
                <a:extLst>
                  <a:ext uri="{FF2B5EF4-FFF2-40B4-BE49-F238E27FC236}">
                    <a16:creationId xmlns:a16="http://schemas.microsoft.com/office/drawing/2014/main" id="{29B34A21-A9D2-4D9B-B0BD-E4421CE50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16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8" name="Rectangle 286">
                <a:extLst>
                  <a:ext uri="{FF2B5EF4-FFF2-40B4-BE49-F238E27FC236}">
                    <a16:creationId xmlns:a16="http://schemas.microsoft.com/office/drawing/2014/main" id="{724C1A41-C5B7-4258-94AF-9525867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34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89" name="Rectangle 287">
                <a:extLst>
                  <a:ext uri="{FF2B5EF4-FFF2-40B4-BE49-F238E27FC236}">
                    <a16:creationId xmlns:a16="http://schemas.microsoft.com/office/drawing/2014/main" id="{8DB080C5-FC96-4026-B2F2-7F43DE312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52"/>
                <a:ext cx="2826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0" name="Rectangle 288">
                <a:extLst>
                  <a:ext uri="{FF2B5EF4-FFF2-40B4-BE49-F238E27FC236}">
                    <a16:creationId xmlns:a16="http://schemas.microsoft.com/office/drawing/2014/main" id="{61D6C319-B778-4D24-85C5-03011CE6E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71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1" name="Rectangle 289">
                <a:extLst>
                  <a:ext uri="{FF2B5EF4-FFF2-40B4-BE49-F238E27FC236}">
                    <a16:creationId xmlns:a16="http://schemas.microsoft.com/office/drawing/2014/main" id="{3FDEB327-C607-43ED-B5A1-BE1EF22EC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89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2" name="Rectangle 290">
                <a:extLst>
                  <a:ext uri="{FF2B5EF4-FFF2-40B4-BE49-F238E27FC236}">
                    <a16:creationId xmlns:a16="http://schemas.microsoft.com/office/drawing/2014/main" id="{4A51FA50-3D1E-4F25-B782-08C242D20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07"/>
                <a:ext cx="2826" cy="10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3" name="Rectangle 291">
                <a:extLst>
                  <a:ext uri="{FF2B5EF4-FFF2-40B4-BE49-F238E27FC236}">
                    <a16:creationId xmlns:a16="http://schemas.microsoft.com/office/drawing/2014/main" id="{327C3EC1-AF26-42A1-AF81-B94B89078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66"/>
                <a:ext cx="2826" cy="55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4" name="Rectangle 292">
                <a:extLst>
                  <a:ext uri="{FF2B5EF4-FFF2-40B4-BE49-F238E27FC236}">
                    <a16:creationId xmlns:a16="http://schemas.microsoft.com/office/drawing/2014/main" id="{EE31250C-E8BD-4231-84E9-6319825B5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57"/>
                <a:ext cx="2826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5" name="Rectangle 293">
                <a:extLst>
                  <a:ext uri="{FF2B5EF4-FFF2-40B4-BE49-F238E27FC236}">
                    <a16:creationId xmlns:a16="http://schemas.microsoft.com/office/drawing/2014/main" id="{26FA9375-699B-4E4E-AF74-DC79147C5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75"/>
                <a:ext cx="2826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6" name="Rectangle 294">
                <a:extLst>
                  <a:ext uri="{FF2B5EF4-FFF2-40B4-BE49-F238E27FC236}">
                    <a16:creationId xmlns:a16="http://schemas.microsoft.com/office/drawing/2014/main" id="{48947AB6-43FF-4305-B906-9402D0275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1994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7" name="Rectangle 295">
                <a:extLst>
                  <a:ext uri="{FF2B5EF4-FFF2-40B4-BE49-F238E27FC236}">
                    <a16:creationId xmlns:a16="http://schemas.microsoft.com/office/drawing/2014/main" id="{FCF0A69D-AB7B-4BB5-B9F2-AB2FF16A0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12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8" name="Rectangle 296">
                <a:extLst>
                  <a:ext uri="{FF2B5EF4-FFF2-40B4-BE49-F238E27FC236}">
                    <a16:creationId xmlns:a16="http://schemas.microsoft.com/office/drawing/2014/main" id="{F0CF3CA3-14DC-4FB0-A9D4-90791E7A8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30"/>
                <a:ext cx="2826" cy="19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99" name="Rectangle 297">
                <a:extLst>
                  <a:ext uri="{FF2B5EF4-FFF2-40B4-BE49-F238E27FC236}">
                    <a16:creationId xmlns:a16="http://schemas.microsoft.com/office/drawing/2014/main" id="{110EBF98-D7F2-45B7-A098-CED27E607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49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0" name="Rectangle 298">
                <a:extLst>
                  <a:ext uri="{FF2B5EF4-FFF2-40B4-BE49-F238E27FC236}">
                    <a16:creationId xmlns:a16="http://schemas.microsoft.com/office/drawing/2014/main" id="{EC81ED2D-429F-42B9-8A97-234DD22A0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67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1" name="Rectangle 299">
                <a:extLst>
                  <a:ext uri="{FF2B5EF4-FFF2-40B4-BE49-F238E27FC236}">
                    <a16:creationId xmlns:a16="http://schemas.microsoft.com/office/drawing/2014/main" id="{05957F23-434C-4C51-B992-2416BE10A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085"/>
                <a:ext cx="2826" cy="19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2" name="Rectangle 300">
                <a:extLst>
                  <a:ext uri="{FF2B5EF4-FFF2-40B4-BE49-F238E27FC236}">
                    <a16:creationId xmlns:a16="http://schemas.microsoft.com/office/drawing/2014/main" id="{6CBBDFCF-4963-4184-8B74-00E06D7F6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04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3" name="Rectangle 301">
                <a:extLst>
                  <a:ext uri="{FF2B5EF4-FFF2-40B4-BE49-F238E27FC236}">
                    <a16:creationId xmlns:a16="http://schemas.microsoft.com/office/drawing/2014/main" id="{3A9C3B7C-40EF-4174-A11E-1682C9D68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22"/>
                <a:ext cx="2826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4" name="Rectangle 302">
                <a:extLst>
                  <a:ext uri="{FF2B5EF4-FFF2-40B4-BE49-F238E27FC236}">
                    <a16:creationId xmlns:a16="http://schemas.microsoft.com/office/drawing/2014/main" id="{DF9FD50C-5399-42A7-A8B3-44522EC33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41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5" name="Rectangle 303">
                <a:extLst>
                  <a:ext uri="{FF2B5EF4-FFF2-40B4-BE49-F238E27FC236}">
                    <a16:creationId xmlns:a16="http://schemas.microsoft.com/office/drawing/2014/main" id="{1F53278D-C9AE-401D-BEC1-296A69C5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59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6" name="Rectangle 304">
                <a:extLst>
                  <a:ext uri="{FF2B5EF4-FFF2-40B4-BE49-F238E27FC236}">
                    <a16:creationId xmlns:a16="http://schemas.microsoft.com/office/drawing/2014/main" id="{D8C2822B-52B1-476F-A2EB-9FCD83E42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77"/>
                <a:ext cx="2826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7" name="Rectangle 305">
                <a:extLst>
                  <a:ext uri="{FF2B5EF4-FFF2-40B4-BE49-F238E27FC236}">
                    <a16:creationId xmlns:a16="http://schemas.microsoft.com/office/drawing/2014/main" id="{0B41911C-3F05-4BE6-B510-C6CB9A42E1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196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8" name="Rectangle 306">
                <a:extLst>
                  <a:ext uri="{FF2B5EF4-FFF2-40B4-BE49-F238E27FC236}">
                    <a16:creationId xmlns:a16="http://schemas.microsoft.com/office/drawing/2014/main" id="{5FEAA87A-7D58-44FE-B934-C4002B623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14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09" name="Rectangle 307">
                <a:extLst>
                  <a:ext uri="{FF2B5EF4-FFF2-40B4-BE49-F238E27FC236}">
                    <a16:creationId xmlns:a16="http://schemas.microsoft.com/office/drawing/2014/main" id="{E9C7329E-4A06-43EB-9E08-59715BD89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32"/>
                <a:ext cx="2826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0" name="Rectangle 308">
                <a:extLst>
                  <a:ext uri="{FF2B5EF4-FFF2-40B4-BE49-F238E27FC236}">
                    <a16:creationId xmlns:a16="http://schemas.microsoft.com/office/drawing/2014/main" id="{C277A877-A618-4578-B9AF-9D3006742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50"/>
                <a:ext cx="2826" cy="19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1" name="Rectangle 309">
                <a:extLst>
                  <a:ext uri="{FF2B5EF4-FFF2-40B4-BE49-F238E27FC236}">
                    <a16:creationId xmlns:a16="http://schemas.microsoft.com/office/drawing/2014/main" id="{BE3D0945-DC37-4405-8C64-3A8749882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69"/>
                <a:ext cx="2826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2" name="Rectangle 310">
                <a:extLst>
                  <a:ext uri="{FF2B5EF4-FFF2-40B4-BE49-F238E27FC236}">
                    <a16:creationId xmlns:a16="http://schemas.microsoft.com/office/drawing/2014/main" id="{F099DAD6-5348-41E4-B610-EDA8D1BF1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287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3" name="Rectangle 311">
                <a:extLst>
                  <a:ext uri="{FF2B5EF4-FFF2-40B4-BE49-F238E27FC236}">
                    <a16:creationId xmlns:a16="http://schemas.microsoft.com/office/drawing/2014/main" id="{C48D6CC9-527C-4984-A114-E5555F47F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05"/>
                <a:ext cx="2826" cy="19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4" name="Rectangle 312">
                <a:extLst>
                  <a:ext uri="{FF2B5EF4-FFF2-40B4-BE49-F238E27FC236}">
                    <a16:creationId xmlns:a16="http://schemas.microsoft.com/office/drawing/2014/main" id="{25D59EB9-6EF4-4638-AF8F-0AF4896E1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24"/>
                <a:ext cx="2826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5" name="Rectangle 313">
                <a:extLst>
                  <a:ext uri="{FF2B5EF4-FFF2-40B4-BE49-F238E27FC236}">
                    <a16:creationId xmlns:a16="http://schemas.microsoft.com/office/drawing/2014/main" id="{B2D8F1A8-DAE5-4FFC-9E56-A52BA016A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42"/>
                <a:ext cx="2826" cy="19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6" name="Rectangle 314">
                <a:extLst>
                  <a:ext uri="{FF2B5EF4-FFF2-40B4-BE49-F238E27FC236}">
                    <a16:creationId xmlns:a16="http://schemas.microsoft.com/office/drawing/2014/main" id="{AB48AA2E-D01D-48C5-BEBE-BB73F0B55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61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7" name="Rectangle 315">
                <a:extLst>
                  <a:ext uri="{FF2B5EF4-FFF2-40B4-BE49-F238E27FC236}">
                    <a16:creationId xmlns:a16="http://schemas.microsoft.com/office/drawing/2014/main" id="{2317A026-39BA-4AC2-A514-2B5B5B879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79"/>
                <a:ext cx="2826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8" name="Rectangle 316">
                <a:extLst>
                  <a:ext uri="{FF2B5EF4-FFF2-40B4-BE49-F238E27FC236}">
                    <a16:creationId xmlns:a16="http://schemas.microsoft.com/office/drawing/2014/main" id="{AF23164C-2E6B-4EFF-A3FF-E528D85510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397"/>
                <a:ext cx="2826" cy="1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19" name="Rectangle 317">
                <a:extLst>
                  <a:ext uri="{FF2B5EF4-FFF2-40B4-BE49-F238E27FC236}">
                    <a16:creationId xmlns:a16="http://schemas.microsoft.com/office/drawing/2014/main" id="{24F70935-4B54-4D0E-AA39-C1AB398F4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16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0" name="Rectangle 318">
                <a:extLst>
                  <a:ext uri="{FF2B5EF4-FFF2-40B4-BE49-F238E27FC236}">
                    <a16:creationId xmlns:a16="http://schemas.microsoft.com/office/drawing/2014/main" id="{9FF070FB-E8AF-4BEB-97ED-FF44BE133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34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1" name="Rectangle 319">
                <a:extLst>
                  <a:ext uri="{FF2B5EF4-FFF2-40B4-BE49-F238E27FC236}">
                    <a16:creationId xmlns:a16="http://schemas.microsoft.com/office/drawing/2014/main" id="{57B0148C-6BE2-4339-9608-1B5E08DFA0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52"/>
                <a:ext cx="2826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2" name="Rectangle 320">
                <a:extLst>
                  <a:ext uri="{FF2B5EF4-FFF2-40B4-BE49-F238E27FC236}">
                    <a16:creationId xmlns:a16="http://schemas.microsoft.com/office/drawing/2014/main" id="{B36AA413-7C39-43E5-99D7-25E53CE5A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71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3" name="Rectangle 321">
                <a:extLst>
                  <a:ext uri="{FF2B5EF4-FFF2-40B4-BE49-F238E27FC236}">
                    <a16:creationId xmlns:a16="http://schemas.microsoft.com/office/drawing/2014/main" id="{483B2DEA-FC95-4D9F-A73E-0460A8144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489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4" name="Rectangle 322">
                <a:extLst>
                  <a:ext uri="{FF2B5EF4-FFF2-40B4-BE49-F238E27FC236}">
                    <a16:creationId xmlns:a16="http://schemas.microsoft.com/office/drawing/2014/main" id="{3C49408C-1ED7-4B39-A8AA-5BB6B9677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07"/>
                <a:ext cx="2826" cy="10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5" name="Rectangle 323">
                <a:extLst>
                  <a:ext uri="{FF2B5EF4-FFF2-40B4-BE49-F238E27FC236}">
                    <a16:creationId xmlns:a16="http://schemas.microsoft.com/office/drawing/2014/main" id="{925E0267-7317-41DB-AE70-02F0056EC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57"/>
                <a:ext cx="2328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6" name="Rectangle 324">
                <a:extLst>
                  <a:ext uri="{FF2B5EF4-FFF2-40B4-BE49-F238E27FC236}">
                    <a16:creationId xmlns:a16="http://schemas.microsoft.com/office/drawing/2014/main" id="{9F549798-7BBC-4BC1-9C75-90E4C41E0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75"/>
                <a:ext cx="2328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7" name="Rectangle 325">
                <a:extLst>
                  <a:ext uri="{FF2B5EF4-FFF2-40B4-BE49-F238E27FC236}">
                    <a16:creationId xmlns:a16="http://schemas.microsoft.com/office/drawing/2014/main" id="{01444C97-475F-47E3-8ECF-351BB76E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94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8" name="Rectangle 326">
                <a:extLst>
                  <a:ext uri="{FF2B5EF4-FFF2-40B4-BE49-F238E27FC236}">
                    <a16:creationId xmlns:a16="http://schemas.microsoft.com/office/drawing/2014/main" id="{D5ECC667-BE7C-45DE-B22A-D520EF724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12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29" name="Rectangle 327">
                <a:extLst>
                  <a:ext uri="{FF2B5EF4-FFF2-40B4-BE49-F238E27FC236}">
                    <a16:creationId xmlns:a16="http://schemas.microsoft.com/office/drawing/2014/main" id="{B621409F-4F84-483D-ADF8-290AEEE18A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30"/>
                <a:ext cx="2328" cy="19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0" name="Rectangle 328">
                <a:extLst>
                  <a:ext uri="{FF2B5EF4-FFF2-40B4-BE49-F238E27FC236}">
                    <a16:creationId xmlns:a16="http://schemas.microsoft.com/office/drawing/2014/main" id="{7CAD0BD3-6B77-485A-A4CE-BCDFDDFB5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49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1" name="Rectangle 329">
                <a:extLst>
                  <a:ext uri="{FF2B5EF4-FFF2-40B4-BE49-F238E27FC236}">
                    <a16:creationId xmlns:a16="http://schemas.microsoft.com/office/drawing/2014/main" id="{D3BC23A6-5829-4A41-97B8-8E1BB9C8E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67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2" name="Rectangle 330">
                <a:extLst>
                  <a:ext uri="{FF2B5EF4-FFF2-40B4-BE49-F238E27FC236}">
                    <a16:creationId xmlns:a16="http://schemas.microsoft.com/office/drawing/2014/main" id="{91BB73C6-E2F3-4793-A0E0-DDD8ECD2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85"/>
                <a:ext cx="2328" cy="19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3" name="Rectangle 331">
                <a:extLst>
                  <a:ext uri="{FF2B5EF4-FFF2-40B4-BE49-F238E27FC236}">
                    <a16:creationId xmlns:a16="http://schemas.microsoft.com/office/drawing/2014/main" id="{67FACD06-E6F6-426D-A929-24BD7BD82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04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4" name="Rectangle 332">
                <a:extLst>
                  <a:ext uri="{FF2B5EF4-FFF2-40B4-BE49-F238E27FC236}">
                    <a16:creationId xmlns:a16="http://schemas.microsoft.com/office/drawing/2014/main" id="{D27DFC0D-1CE0-41D0-B85E-FBAB4F8A7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22"/>
                <a:ext cx="2328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5" name="Rectangle 333">
                <a:extLst>
                  <a:ext uri="{FF2B5EF4-FFF2-40B4-BE49-F238E27FC236}">
                    <a16:creationId xmlns:a16="http://schemas.microsoft.com/office/drawing/2014/main" id="{7B08B3D7-8168-4932-85E1-BFA147692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41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6" name="Rectangle 334">
                <a:extLst>
                  <a:ext uri="{FF2B5EF4-FFF2-40B4-BE49-F238E27FC236}">
                    <a16:creationId xmlns:a16="http://schemas.microsoft.com/office/drawing/2014/main" id="{56AC1A3B-F04B-4ACD-AE28-DA8322246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59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7" name="Rectangle 335">
                <a:extLst>
                  <a:ext uri="{FF2B5EF4-FFF2-40B4-BE49-F238E27FC236}">
                    <a16:creationId xmlns:a16="http://schemas.microsoft.com/office/drawing/2014/main" id="{EA3F9D43-BF27-479D-B8B5-A78267B5D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77"/>
                <a:ext cx="2328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8" name="Rectangle 336">
                <a:extLst>
                  <a:ext uri="{FF2B5EF4-FFF2-40B4-BE49-F238E27FC236}">
                    <a16:creationId xmlns:a16="http://schemas.microsoft.com/office/drawing/2014/main" id="{A070335F-62AC-42C4-93DB-C46B3BD50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96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39" name="Rectangle 337">
                <a:extLst>
                  <a:ext uri="{FF2B5EF4-FFF2-40B4-BE49-F238E27FC236}">
                    <a16:creationId xmlns:a16="http://schemas.microsoft.com/office/drawing/2014/main" id="{68981E23-2901-4954-A9E7-B68054491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14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0" name="Rectangle 338">
                <a:extLst>
                  <a:ext uri="{FF2B5EF4-FFF2-40B4-BE49-F238E27FC236}">
                    <a16:creationId xmlns:a16="http://schemas.microsoft.com/office/drawing/2014/main" id="{72E0FB9F-F0B5-4A26-AF3C-C423723EB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32"/>
                <a:ext cx="2328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1" name="Rectangle 339">
                <a:extLst>
                  <a:ext uri="{FF2B5EF4-FFF2-40B4-BE49-F238E27FC236}">
                    <a16:creationId xmlns:a16="http://schemas.microsoft.com/office/drawing/2014/main" id="{4D661506-245C-42BA-84AF-73C324288A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50"/>
                <a:ext cx="2328" cy="19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2" name="Rectangle 340">
                <a:extLst>
                  <a:ext uri="{FF2B5EF4-FFF2-40B4-BE49-F238E27FC236}">
                    <a16:creationId xmlns:a16="http://schemas.microsoft.com/office/drawing/2014/main" id="{777614B8-62CD-4532-B146-CE9508974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69"/>
                <a:ext cx="2328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3" name="Rectangle 341">
                <a:extLst>
                  <a:ext uri="{FF2B5EF4-FFF2-40B4-BE49-F238E27FC236}">
                    <a16:creationId xmlns:a16="http://schemas.microsoft.com/office/drawing/2014/main" id="{1C756332-28C2-4917-8870-7CBC95AB9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87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4" name="Rectangle 342">
                <a:extLst>
                  <a:ext uri="{FF2B5EF4-FFF2-40B4-BE49-F238E27FC236}">
                    <a16:creationId xmlns:a16="http://schemas.microsoft.com/office/drawing/2014/main" id="{C15A08D6-A661-425A-AF1C-763F1E33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05"/>
                <a:ext cx="2328" cy="19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5" name="Rectangle 343">
                <a:extLst>
                  <a:ext uri="{FF2B5EF4-FFF2-40B4-BE49-F238E27FC236}">
                    <a16:creationId xmlns:a16="http://schemas.microsoft.com/office/drawing/2014/main" id="{CDDD032A-635F-4082-9720-0C3BFCD9D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24"/>
                <a:ext cx="2328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6" name="Rectangle 344">
                <a:extLst>
                  <a:ext uri="{FF2B5EF4-FFF2-40B4-BE49-F238E27FC236}">
                    <a16:creationId xmlns:a16="http://schemas.microsoft.com/office/drawing/2014/main" id="{4F9017EF-4F30-419E-812B-8C295388D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42"/>
                <a:ext cx="2328" cy="19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7" name="Rectangle 345">
                <a:extLst>
                  <a:ext uri="{FF2B5EF4-FFF2-40B4-BE49-F238E27FC236}">
                    <a16:creationId xmlns:a16="http://schemas.microsoft.com/office/drawing/2014/main" id="{6A152E4D-6DFE-4FF9-ADCB-355933DAA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61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8" name="Rectangle 346">
                <a:extLst>
                  <a:ext uri="{FF2B5EF4-FFF2-40B4-BE49-F238E27FC236}">
                    <a16:creationId xmlns:a16="http://schemas.microsoft.com/office/drawing/2014/main" id="{8C0FEB56-F2A4-47D1-A5E4-C6163F434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79"/>
                <a:ext cx="2328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49" name="Rectangle 347">
                <a:extLst>
                  <a:ext uri="{FF2B5EF4-FFF2-40B4-BE49-F238E27FC236}">
                    <a16:creationId xmlns:a16="http://schemas.microsoft.com/office/drawing/2014/main" id="{DF2F8CE6-C184-437E-B719-B18C378B7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97"/>
                <a:ext cx="2328" cy="1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0" name="Rectangle 348">
                <a:extLst>
                  <a:ext uri="{FF2B5EF4-FFF2-40B4-BE49-F238E27FC236}">
                    <a16:creationId xmlns:a16="http://schemas.microsoft.com/office/drawing/2014/main" id="{8DE40B49-D327-4DEE-A8CE-B7556E41D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16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1" name="Rectangle 349">
                <a:extLst>
                  <a:ext uri="{FF2B5EF4-FFF2-40B4-BE49-F238E27FC236}">
                    <a16:creationId xmlns:a16="http://schemas.microsoft.com/office/drawing/2014/main" id="{D31A5F72-1962-4804-AD64-3A311452B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34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2" name="Rectangle 350">
                <a:extLst>
                  <a:ext uri="{FF2B5EF4-FFF2-40B4-BE49-F238E27FC236}">
                    <a16:creationId xmlns:a16="http://schemas.microsoft.com/office/drawing/2014/main" id="{208492AC-B444-4FA7-AC8B-24358C224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52"/>
                <a:ext cx="2328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3" name="Rectangle 351">
                <a:extLst>
                  <a:ext uri="{FF2B5EF4-FFF2-40B4-BE49-F238E27FC236}">
                    <a16:creationId xmlns:a16="http://schemas.microsoft.com/office/drawing/2014/main" id="{FDC3026F-F739-4B72-B811-D2FBB8A8A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71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4" name="Rectangle 352">
                <a:extLst>
                  <a:ext uri="{FF2B5EF4-FFF2-40B4-BE49-F238E27FC236}">
                    <a16:creationId xmlns:a16="http://schemas.microsoft.com/office/drawing/2014/main" id="{DD56E6D1-4D95-437B-BF9F-120B75EB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89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5" name="Rectangle 353">
                <a:extLst>
                  <a:ext uri="{FF2B5EF4-FFF2-40B4-BE49-F238E27FC236}">
                    <a16:creationId xmlns:a16="http://schemas.microsoft.com/office/drawing/2014/main" id="{3DDE35D6-EAC3-4AD9-86FF-B6776E86E3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07"/>
                <a:ext cx="2328" cy="10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6" name="Rectangle 354">
                <a:extLst>
                  <a:ext uri="{FF2B5EF4-FFF2-40B4-BE49-F238E27FC236}">
                    <a16:creationId xmlns:a16="http://schemas.microsoft.com/office/drawing/2014/main" id="{A95A03D4-924D-4C0C-B18D-CC19D70DC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66"/>
                <a:ext cx="2328" cy="55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7" name="Rectangle 355">
                <a:extLst>
                  <a:ext uri="{FF2B5EF4-FFF2-40B4-BE49-F238E27FC236}">
                    <a16:creationId xmlns:a16="http://schemas.microsoft.com/office/drawing/2014/main" id="{AE51AA66-25C5-4354-BDCE-290B9A5B7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57"/>
                <a:ext cx="2328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8" name="Rectangle 356">
                <a:extLst>
                  <a:ext uri="{FF2B5EF4-FFF2-40B4-BE49-F238E27FC236}">
                    <a16:creationId xmlns:a16="http://schemas.microsoft.com/office/drawing/2014/main" id="{7D353802-1A9A-4962-922F-75087B3D2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75"/>
                <a:ext cx="2328" cy="19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59" name="Rectangle 357">
                <a:extLst>
                  <a:ext uri="{FF2B5EF4-FFF2-40B4-BE49-F238E27FC236}">
                    <a16:creationId xmlns:a16="http://schemas.microsoft.com/office/drawing/2014/main" id="{F0759C33-F5B7-4F15-B5A5-5501C7ECE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94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0" name="Rectangle 358">
                <a:extLst>
                  <a:ext uri="{FF2B5EF4-FFF2-40B4-BE49-F238E27FC236}">
                    <a16:creationId xmlns:a16="http://schemas.microsoft.com/office/drawing/2014/main" id="{2DD5CBA2-BC86-4546-B7F3-70DAC2D4D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12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1" name="Rectangle 359">
                <a:extLst>
                  <a:ext uri="{FF2B5EF4-FFF2-40B4-BE49-F238E27FC236}">
                    <a16:creationId xmlns:a16="http://schemas.microsoft.com/office/drawing/2014/main" id="{0D26A985-C926-4FE7-80F1-E287E48A5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30"/>
                <a:ext cx="2328" cy="19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2" name="Rectangle 360">
                <a:extLst>
                  <a:ext uri="{FF2B5EF4-FFF2-40B4-BE49-F238E27FC236}">
                    <a16:creationId xmlns:a16="http://schemas.microsoft.com/office/drawing/2014/main" id="{E8590C4E-3E46-49D0-B46C-D491165570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49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3" name="Rectangle 361">
                <a:extLst>
                  <a:ext uri="{FF2B5EF4-FFF2-40B4-BE49-F238E27FC236}">
                    <a16:creationId xmlns:a16="http://schemas.microsoft.com/office/drawing/2014/main" id="{4E747954-FF40-40BB-8231-8E18591F0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67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4" name="Rectangle 362">
                <a:extLst>
                  <a:ext uri="{FF2B5EF4-FFF2-40B4-BE49-F238E27FC236}">
                    <a16:creationId xmlns:a16="http://schemas.microsoft.com/office/drawing/2014/main" id="{823B6EAA-A90B-498A-BE96-80494558E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085"/>
                <a:ext cx="2328" cy="19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5" name="Rectangle 363">
                <a:extLst>
                  <a:ext uri="{FF2B5EF4-FFF2-40B4-BE49-F238E27FC236}">
                    <a16:creationId xmlns:a16="http://schemas.microsoft.com/office/drawing/2014/main" id="{07662AA8-A107-4D02-A57B-52151EC4C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04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6" name="Rectangle 364">
                <a:extLst>
                  <a:ext uri="{FF2B5EF4-FFF2-40B4-BE49-F238E27FC236}">
                    <a16:creationId xmlns:a16="http://schemas.microsoft.com/office/drawing/2014/main" id="{BF62AFEC-2802-4955-9D60-5973647E1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22"/>
                <a:ext cx="2328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7" name="Rectangle 365">
                <a:extLst>
                  <a:ext uri="{FF2B5EF4-FFF2-40B4-BE49-F238E27FC236}">
                    <a16:creationId xmlns:a16="http://schemas.microsoft.com/office/drawing/2014/main" id="{7ADCC2C5-EFD1-4507-92BF-ECEF65F57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41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8" name="Rectangle 366">
                <a:extLst>
                  <a:ext uri="{FF2B5EF4-FFF2-40B4-BE49-F238E27FC236}">
                    <a16:creationId xmlns:a16="http://schemas.microsoft.com/office/drawing/2014/main" id="{2579DBAD-7F96-4E7D-90C2-5298DEB6B8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59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69" name="Rectangle 367">
                <a:extLst>
                  <a:ext uri="{FF2B5EF4-FFF2-40B4-BE49-F238E27FC236}">
                    <a16:creationId xmlns:a16="http://schemas.microsoft.com/office/drawing/2014/main" id="{690633C0-48D4-4F00-8302-1A876C5F6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77"/>
                <a:ext cx="2328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0" name="Rectangle 368">
                <a:extLst>
                  <a:ext uri="{FF2B5EF4-FFF2-40B4-BE49-F238E27FC236}">
                    <a16:creationId xmlns:a16="http://schemas.microsoft.com/office/drawing/2014/main" id="{25F74450-5078-4A70-BADC-10F53D815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196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1" name="Rectangle 369">
                <a:extLst>
                  <a:ext uri="{FF2B5EF4-FFF2-40B4-BE49-F238E27FC236}">
                    <a16:creationId xmlns:a16="http://schemas.microsoft.com/office/drawing/2014/main" id="{EA13453C-4B8C-4A34-830C-1F043A49F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14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2" name="Rectangle 370">
                <a:extLst>
                  <a:ext uri="{FF2B5EF4-FFF2-40B4-BE49-F238E27FC236}">
                    <a16:creationId xmlns:a16="http://schemas.microsoft.com/office/drawing/2014/main" id="{2B319C04-D3A6-4DC3-A410-D060F51E3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32"/>
                <a:ext cx="2328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3" name="Rectangle 371">
                <a:extLst>
                  <a:ext uri="{FF2B5EF4-FFF2-40B4-BE49-F238E27FC236}">
                    <a16:creationId xmlns:a16="http://schemas.microsoft.com/office/drawing/2014/main" id="{B9921FD9-7CD7-488A-856D-24F9FC982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50"/>
                <a:ext cx="2328" cy="19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4" name="Rectangle 372">
                <a:extLst>
                  <a:ext uri="{FF2B5EF4-FFF2-40B4-BE49-F238E27FC236}">
                    <a16:creationId xmlns:a16="http://schemas.microsoft.com/office/drawing/2014/main" id="{FB6734A9-8B29-4D42-BE25-B7CE8209C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69"/>
                <a:ext cx="2328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5" name="Rectangle 373">
                <a:extLst>
                  <a:ext uri="{FF2B5EF4-FFF2-40B4-BE49-F238E27FC236}">
                    <a16:creationId xmlns:a16="http://schemas.microsoft.com/office/drawing/2014/main" id="{9485B223-4D15-48D1-A489-0E66EA22B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287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6" name="Rectangle 374">
                <a:extLst>
                  <a:ext uri="{FF2B5EF4-FFF2-40B4-BE49-F238E27FC236}">
                    <a16:creationId xmlns:a16="http://schemas.microsoft.com/office/drawing/2014/main" id="{C6688D9C-37AA-4F1A-BA82-BB154D285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05"/>
                <a:ext cx="2328" cy="19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7" name="Rectangle 375">
                <a:extLst>
                  <a:ext uri="{FF2B5EF4-FFF2-40B4-BE49-F238E27FC236}">
                    <a16:creationId xmlns:a16="http://schemas.microsoft.com/office/drawing/2014/main" id="{18CDCA10-F736-4409-BD64-33F698ADC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24"/>
                <a:ext cx="2328" cy="18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8" name="Rectangle 376">
                <a:extLst>
                  <a:ext uri="{FF2B5EF4-FFF2-40B4-BE49-F238E27FC236}">
                    <a16:creationId xmlns:a16="http://schemas.microsoft.com/office/drawing/2014/main" id="{B3D96D74-0BCD-49EB-946F-60337F0145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42"/>
                <a:ext cx="2328" cy="19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79" name="Rectangle 377">
                <a:extLst>
                  <a:ext uri="{FF2B5EF4-FFF2-40B4-BE49-F238E27FC236}">
                    <a16:creationId xmlns:a16="http://schemas.microsoft.com/office/drawing/2014/main" id="{8FEE2253-4D78-4DCB-940D-784A41B9D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61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0" name="Rectangle 378">
                <a:extLst>
                  <a:ext uri="{FF2B5EF4-FFF2-40B4-BE49-F238E27FC236}">
                    <a16:creationId xmlns:a16="http://schemas.microsoft.com/office/drawing/2014/main" id="{6AEC6201-703F-4BD1-BC29-14CADFEDC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79"/>
                <a:ext cx="2328" cy="18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1" name="Rectangle 379">
                <a:extLst>
                  <a:ext uri="{FF2B5EF4-FFF2-40B4-BE49-F238E27FC236}">
                    <a16:creationId xmlns:a16="http://schemas.microsoft.com/office/drawing/2014/main" id="{F1600657-4529-455E-8945-154B45DED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97"/>
                <a:ext cx="2328" cy="19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2" name="Rectangle 380">
                <a:extLst>
                  <a:ext uri="{FF2B5EF4-FFF2-40B4-BE49-F238E27FC236}">
                    <a16:creationId xmlns:a16="http://schemas.microsoft.com/office/drawing/2014/main" id="{B56CE360-F529-4799-B260-716A0F5D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16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3" name="Rectangle 381">
                <a:extLst>
                  <a:ext uri="{FF2B5EF4-FFF2-40B4-BE49-F238E27FC236}">
                    <a16:creationId xmlns:a16="http://schemas.microsoft.com/office/drawing/2014/main" id="{4777FB05-59C8-413B-8D12-5884CD0D1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34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4" name="Rectangle 382">
                <a:extLst>
                  <a:ext uri="{FF2B5EF4-FFF2-40B4-BE49-F238E27FC236}">
                    <a16:creationId xmlns:a16="http://schemas.microsoft.com/office/drawing/2014/main" id="{A5DC6132-DDCC-4702-9FAC-948B23FE53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52"/>
                <a:ext cx="2328" cy="19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5" name="Rectangle 383">
                <a:extLst>
                  <a:ext uri="{FF2B5EF4-FFF2-40B4-BE49-F238E27FC236}">
                    <a16:creationId xmlns:a16="http://schemas.microsoft.com/office/drawing/2014/main" id="{2F8BEADE-37B4-4295-AC91-88C9B0011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71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6" name="Rectangle 384">
                <a:extLst>
                  <a:ext uri="{FF2B5EF4-FFF2-40B4-BE49-F238E27FC236}">
                    <a16:creationId xmlns:a16="http://schemas.microsoft.com/office/drawing/2014/main" id="{A9B8CC0B-69C6-406A-8F3E-D35188A09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89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7" name="Rectangle 385">
                <a:extLst>
                  <a:ext uri="{FF2B5EF4-FFF2-40B4-BE49-F238E27FC236}">
                    <a16:creationId xmlns:a16="http://schemas.microsoft.com/office/drawing/2014/main" id="{DB198C1C-DBBB-4326-A827-3D44DD788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07"/>
                <a:ext cx="2328" cy="10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8" name="Rectangle 386">
                <a:extLst>
                  <a:ext uri="{FF2B5EF4-FFF2-40B4-BE49-F238E27FC236}">
                    <a16:creationId xmlns:a16="http://schemas.microsoft.com/office/drawing/2014/main" id="{AA2125B3-80D9-493C-A3BA-79E5ABF91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08"/>
                <a:ext cx="2826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89" name="Rectangle 387">
                <a:extLst>
                  <a:ext uri="{FF2B5EF4-FFF2-40B4-BE49-F238E27FC236}">
                    <a16:creationId xmlns:a16="http://schemas.microsoft.com/office/drawing/2014/main" id="{F3AC286D-F421-4D13-8BD2-E6E44FF0C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26"/>
                <a:ext cx="2826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0" name="Rectangle 388">
                <a:extLst>
                  <a:ext uri="{FF2B5EF4-FFF2-40B4-BE49-F238E27FC236}">
                    <a16:creationId xmlns:a16="http://schemas.microsoft.com/office/drawing/2014/main" id="{785D3F67-061B-46C7-82AA-E36F62DD0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44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1" name="Rectangle 389">
                <a:extLst>
                  <a:ext uri="{FF2B5EF4-FFF2-40B4-BE49-F238E27FC236}">
                    <a16:creationId xmlns:a16="http://schemas.microsoft.com/office/drawing/2014/main" id="{E81CFA8F-8B3A-4D22-92CB-2549DED4B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62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2" name="Rectangle 390">
                <a:extLst>
                  <a:ext uri="{FF2B5EF4-FFF2-40B4-BE49-F238E27FC236}">
                    <a16:creationId xmlns:a16="http://schemas.microsoft.com/office/drawing/2014/main" id="{5891F210-6598-4482-B7B2-691BD3494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80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3" name="Rectangle 391">
                <a:extLst>
                  <a:ext uri="{FF2B5EF4-FFF2-40B4-BE49-F238E27FC236}">
                    <a16:creationId xmlns:a16="http://schemas.microsoft.com/office/drawing/2014/main" id="{B8CD477A-E365-48B0-A326-F12062070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98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4" name="Rectangle 392">
                <a:extLst>
                  <a:ext uri="{FF2B5EF4-FFF2-40B4-BE49-F238E27FC236}">
                    <a16:creationId xmlns:a16="http://schemas.microsoft.com/office/drawing/2014/main" id="{7A2E1804-1EB3-46F5-849E-A4BAC765E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16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5" name="Rectangle 393">
                <a:extLst>
                  <a:ext uri="{FF2B5EF4-FFF2-40B4-BE49-F238E27FC236}">
                    <a16:creationId xmlns:a16="http://schemas.microsoft.com/office/drawing/2014/main" id="{3487CBED-7551-4FC5-BDE1-9B6998BD2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34"/>
                <a:ext cx="2826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6" name="Rectangle 394">
                <a:extLst>
                  <a:ext uri="{FF2B5EF4-FFF2-40B4-BE49-F238E27FC236}">
                    <a16:creationId xmlns:a16="http://schemas.microsoft.com/office/drawing/2014/main" id="{2900297F-5C95-4AFC-9216-FA15CC0EC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52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7" name="Rectangle 395">
                <a:extLst>
                  <a:ext uri="{FF2B5EF4-FFF2-40B4-BE49-F238E27FC236}">
                    <a16:creationId xmlns:a16="http://schemas.microsoft.com/office/drawing/2014/main" id="{75CAF045-9828-4631-8BDE-B00C0C1C7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70"/>
                <a:ext cx="2826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8" name="Rectangle 396">
                <a:extLst>
                  <a:ext uri="{FF2B5EF4-FFF2-40B4-BE49-F238E27FC236}">
                    <a16:creationId xmlns:a16="http://schemas.microsoft.com/office/drawing/2014/main" id="{9863E519-8B6F-4BE4-8DAE-823FDD76B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88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899" name="Rectangle 397">
                <a:extLst>
                  <a:ext uri="{FF2B5EF4-FFF2-40B4-BE49-F238E27FC236}">
                    <a16:creationId xmlns:a16="http://schemas.microsoft.com/office/drawing/2014/main" id="{21D755AC-5DFF-417D-8233-DB1F039FA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06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0" name="Rectangle 398">
                <a:extLst>
                  <a:ext uri="{FF2B5EF4-FFF2-40B4-BE49-F238E27FC236}">
                    <a16:creationId xmlns:a16="http://schemas.microsoft.com/office/drawing/2014/main" id="{346F3E6F-9ABB-4D8B-ACA6-0B489D571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24"/>
                <a:ext cx="2826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1" name="Rectangle 399">
                <a:extLst>
                  <a:ext uri="{FF2B5EF4-FFF2-40B4-BE49-F238E27FC236}">
                    <a16:creationId xmlns:a16="http://schemas.microsoft.com/office/drawing/2014/main" id="{1786B3A3-841E-44C0-B64E-9451F4CD7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43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2" name="Rectangle 400">
                <a:extLst>
                  <a:ext uri="{FF2B5EF4-FFF2-40B4-BE49-F238E27FC236}">
                    <a16:creationId xmlns:a16="http://schemas.microsoft.com/office/drawing/2014/main" id="{F2210F16-A361-49B7-91CE-2D70F5298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61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3" name="Rectangle 401">
                <a:extLst>
                  <a:ext uri="{FF2B5EF4-FFF2-40B4-BE49-F238E27FC236}">
                    <a16:creationId xmlns:a16="http://schemas.microsoft.com/office/drawing/2014/main" id="{BF21156E-9B68-4AE7-83B2-53DAF11C5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79"/>
                <a:ext cx="2826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4" name="Rectangle 402">
                <a:extLst>
                  <a:ext uri="{FF2B5EF4-FFF2-40B4-BE49-F238E27FC236}">
                    <a16:creationId xmlns:a16="http://schemas.microsoft.com/office/drawing/2014/main" id="{3FADE423-E9BC-4FE0-8F92-A4E217292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96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5" name="Rectangle 403">
                <a:extLst>
                  <a:ext uri="{FF2B5EF4-FFF2-40B4-BE49-F238E27FC236}">
                    <a16:creationId xmlns:a16="http://schemas.microsoft.com/office/drawing/2014/main" id="{01EDC2D4-2474-4359-B2E8-46522C1A3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14"/>
                <a:ext cx="2826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6" name="Rectangle 404">
                <a:extLst>
                  <a:ext uri="{FF2B5EF4-FFF2-40B4-BE49-F238E27FC236}">
                    <a16:creationId xmlns:a16="http://schemas.microsoft.com/office/drawing/2014/main" id="{7B229081-0691-4726-8C7F-521B2D1DB1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32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7" name="Rectangle 405">
                <a:extLst>
                  <a:ext uri="{FF2B5EF4-FFF2-40B4-BE49-F238E27FC236}">
                    <a16:creationId xmlns:a16="http://schemas.microsoft.com/office/drawing/2014/main" id="{60EC9169-5F5F-44E1-92B5-91D861BEA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50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8" name="Rectangle 406">
                <a:extLst>
                  <a:ext uri="{FF2B5EF4-FFF2-40B4-BE49-F238E27FC236}">
                    <a16:creationId xmlns:a16="http://schemas.microsoft.com/office/drawing/2014/main" id="{6544FC2E-0023-45AF-BA66-8D6A9B2CE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68"/>
                <a:ext cx="2826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909" name="Rectangle 407">
                <a:extLst>
                  <a:ext uri="{FF2B5EF4-FFF2-40B4-BE49-F238E27FC236}">
                    <a16:creationId xmlns:a16="http://schemas.microsoft.com/office/drawing/2014/main" id="{341669D8-3BA2-4E22-B0F1-F7D8A6D7D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87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61465" name="Group 408">
              <a:extLst>
                <a:ext uri="{FF2B5EF4-FFF2-40B4-BE49-F238E27FC236}">
                  <a16:creationId xmlns:a16="http://schemas.microsoft.com/office/drawing/2014/main" id="{3FC1D2A6-B47C-4EFA-965F-D8BB52378C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9" y="2508"/>
              <a:ext cx="5154" cy="1101"/>
              <a:chOff x="279" y="2508"/>
              <a:chExt cx="5154" cy="1101"/>
            </a:xfrm>
          </p:grpSpPr>
          <p:sp>
            <p:nvSpPr>
              <p:cNvPr id="61510" name="Rectangle 409">
                <a:extLst>
                  <a:ext uri="{FF2B5EF4-FFF2-40B4-BE49-F238E27FC236}">
                    <a16:creationId xmlns:a16="http://schemas.microsoft.com/office/drawing/2014/main" id="{0F256B46-EBD2-4D28-B198-ECED7012B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05"/>
                <a:ext cx="2826" cy="17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1" name="Rectangle 410">
                <a:extLst>
                  <a:ext uri="{FF2B5EF4-FFF2-40B4-BE49-F238E27FC236}">
                    <a16:creationId xmlns:a16="http://schemas.microsoft.com/office/drawing/2014/main" id="{8508423C-BEFD-4646-8D74-F277B7A67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22"/>
                <a:ext cx="2826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2" name="Rectangle 411">
                <a:extLst>
                  <a:ext uri="{FF2B5EF4-FFF2-40B4-BE49-F238E27FC236}">
                    <a16:creationId xmlns:a16="http://schemas.microsoft.com/office/drawing/2014/main" id="{DBC357A0-7026-422E-9223-319CF04A7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41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3" name="Rectangle 412">
                <a:extLst>
                  <a:ext uri="{FF2B5EF4-FFF2-40B4-BE49-F238E27FC236}">
                    <a16:creationId xmlns:a16="http://schemas.microsoft.com/office/drawing/2014/main" id="{D14D8EDE-BB87-49EF-A625-2E01D8FCA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59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4" name="Rectangle 413">
                <a:extLst>
                  <a:ext uri="{FF2B5EF4-FFF2-40B4-BE49-F238E27FC236}">
                    <a16:creationId xmlns:a16="http://schemas.microsoft.com/office/drawing/2014/main" id="{A3E3B184-78FF-4A49-AC77-0980B5A69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77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5" name="Rectangle 414">
                <a:extLst>
                  <a:ext uri="{FF2B5EF4-FFF2-40B4-BE49-F238E27FC236}">
                    <a16:creationId xmlns:a16="http://schemas.microsoft.com/office/drawing/2014/main" id="{19090611-72FD-46CB-8269-C635124A3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95"/>
                <a:ext cx="2826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6" name="Rectangle 415">
                <a:extLst>
                  <a:ext uri="{FF2B5EF4-FFF2-40B4-BE49-F238E27FC236}">
                    <a16:creationId xmlns:a16="http://schemas.microsoft.com/office/drawing/2014/main" id="{7BC57463-8171-4891-8BAA-DD15DCB43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13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7" name="Rectangle 416">
                <a:extLst>
                  <a:ext uri="{FF2B5EF4-FFF2-40B4-BE49-F238E27FC236}">
                    <a16:creationId xmlns:a16="http://schemas.microsoft.com/office/drawing/2014/main" id="{DD2F7F30-69C6-43A9-8B88-D698DD49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31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8" name="Rectangle 417">
                <a:extLst>
                  <a:ext uri="{FF2B5EF4-FFF2-40B4-BE49-F238E27FC236}">
                    <a16:creationId xmlns:a16="http://schemas.microsoft.com/office/drawing/2014/main" id="{2DCE1937-A77B-4C05-A05B-9E7F0D27D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49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19" name="Rectangle 418">
                <a:extLst>
                  <a:ext uri="{FF2B5EF4-FFF2-40B4-BE49-F238E27FC236}">
                    <a16:creationId xmlns:a16="http://schemas.microsoft.com/office/drawing/2014/main" id="{488D5469-FB12-4938-BB9E-B95812A1F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17"/>
                <a:ext cx="2826" cy="54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0" name="Rectangle 419">
                <a:extLst>
                  <a:ext uri="{FF2B5EF4-FFF2-40B4-BE49-F238E27FC236}">
                    <a16:creationId xmlns:a16="http://schemas.microsoft.com/office/drawing/2014/main" id="{9ACA3FF8-3734-41B4-8DD7-86C00CF5B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08"/>
                <a:ext cx="2826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1" name="Rectangle 420">
                <a:extLst>
                  <a:ext uri="{FF2B5EF4-FFF2-40B4-BE49-F238E27FC236}">
                    <a16:creationId xmlns:a16="http://schemas.microsoft.com/office/drawing/2014/main" id="{EF324AE9-9FD3-4D68-A6B0-3B942756E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26"/>
                <a:ext cx="2826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2" name="Rectangle 421">
                <a:extLst>
                  <a:ext uri="{FF2B5EF4-FFF2-40B4-BE49-F238E27FC236}">
                    <a16:creationId xmlns:a16="http://schemas.microsoft.com/office/drawing/2014/main" id="{35548D13-EF78-4B28-87D6-9A83D1909C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44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3" name="Rectangle 422">
                <a:extLst>
                  <a:ext uri="{FF2B5EF4-FFF2-40B4-BE49-F238E27FC236}">
                    <a16:creationId xmlns:a16="http://schemas.microsoft.com/office/drawing/2014/main" id="{FA231FE9-62C4-4400-A587-1115884AD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62"/>
                <a:ext cx="2826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4" name="Rectangle 423">
                <a:extLst>
                  <a:ext uri="{FF2B5EF4-FFF2-40B4-BE49-F238E27FC236}">
                    <a16:creationId xmlns:a16="http://schemas.microsoft.com/office/drawing/2014/main" id="{FFF2A74B-24BB-4F96-940D-A9C55EF5C0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80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5" name="Rectangle 424">
                <a:extLst>
                  <a:ext uri="{FF2B5EF4-FFF2-40B4-BE49-F238E27FC236}">
                    <a16:creationId xmlns:a16="http://schemas.microsoft.com/office/drawing/2014/main" id="{27BF48EC-B084-4875-99C0-EA9363E87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598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6" name="Rectangle 425">
                <a:extLst>
                  <a:ext uri="{FF2B5EF4-FFF2-40B4-BE49-F238E27FC236}">
                    <a16:creationId xmlns:a16="http://schemas.microsoft.com/office/drawing/2014/main" id="{C888907F-6D0E-406F-B7A2-27A304561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16"/>
                <a:ext cx="2826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7" name="Rectangle 426">
                <a:extLst>
                  <a:ext uri="{FF2B5EF4-FFF2-40B4-BE49-F238E27FC236}">
                    <a16:creationId xmlns:a16="http://schemas.microsoft.com/office/drawing/2014/main" id="{02A1FE27-F3DF-4ACF-BD8F-247795E4E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34"/>
                <a:ext cx="2826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8" name="Rectangle 427">
                <a:extLst>
                  <a:ext uri="{FF2B5EF4-FFF2-40B4-BE49-F238E27FC236}">
                    <a16:creationId xmlns:a16="http://schemas.microsoft.com/office/drawing/2014/main" id="{985811B9-31B9-4B1F-98D8-321E90FE0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52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29" name="Rectangle 428">
                <a:extLst>
                  <a:ext uri="{FF2B5EF4-FFF2-40B4-BE49-F238E27FC236}">
                    <a16:creationId xmlns:a16="http://schemas.microsoft.com/office/drawing/2014/main" id="{BC514F5C-4B16-424E-9291-508522E36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70"/>
                <a:ext cx="2826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0" name="Rectangle 429">
                <a:extLst>
                  <a:ext uri="{FF2B5EF4-FFF2-40B4-BE49-F238E27FC236}">
                    <a16:creationId xmlns:a16="http://schemas.microsoft.com/office/drawing/2014/main" id="{1BF68E40-4A05-47F8-9CE5-D4AEC7E61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688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1" name="Rectangle 430">
                <a:extLst>
                  <a:ext uri="{FF2B5EF4-FFF2-40B4-BE49-F238E27FC236}">
                    <a16:creationId xmlns:a16="http://schemas.microsoft.com/office/drawing/2014/main" id="{B40A2817-F61B-45BD-9255-39D173F51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06"/>
                <a:ext cx="2826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2" name="Rectangle 431">
                <a:extLst>
                  <a:ext uri="{FF2B5EF4-FFF2-40B4-BE49-F238E27FC236}">
                    <a16:creationId xmlns:a16="http://schemas.microsoft.com/office/drawing/2014/main" id="{B4FE2298-8F07-43E4-BC45-812D0041D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24"/>
                <a:ext cx="2826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3" name="Rectangle 432">
                <a:extLst>
                  <a:ext uri="{FF2B5EF4-FFF2-40B4-BE49-F238E27FC236}">
                    <a16:creationId xmlns:a16="http://schemas.microsoft.com/office/drawing/2014/main" id="{CB8CACE0-C4F9-4137-B3A7-41615C9FF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43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4" name="Rectangle 433">
                <a:extLst>
                  <a:ext uri="{FF2B5EF4-FFF2-40B4-BE49-F238E27FC236}">
                    <a16:creationId xmlns:a16="http://schemas.microsoft.com/office/drawing/2014/main" id="{D2635880-D032-4B7D-A9FA-5B91A36EE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61"/>
                <a:ext cx="2826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5" name="Rectangle 434">
                <a:extLst>
                  <a:ext uri="{FF2B5EF4-FFF2-40B4-BE49-F238E27FC236}">
                    <a16:creationId xmlns:a16="http://schemas.microsoft.com/office/drawing/2014/main" id="{1291A0D8-99F0-4BD1-B3AF-0D806137B4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79"/>
                <a:ext cx="2826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6" name="Rectangle 435">
                <a:extLst>
                  <a:ext uri="{FF2B5EF4-FFF2-40B4-BE49-F238E27FC236}">
                    <a16:creationId xmlns:a16="http://schemas.microsoft.com/office/drawing/2014/main" id="{FC98BD55-BFA5-44C5-97FB-A481AA09B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796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7" name="Rectangle 436">
                <a:extLst>
                  <a:ext uri="{FF2B5EF4-FFF2-40B4-BE49-F238E27FC236}">
                    <a16:creationId xmlns:a16="http://schemas.microsoft.com/office/drawing/2014/main" id="{A703C0F7-98F3-4625-B43F-60C16DE31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14"/>
                <a:ext cx="2826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8" name="Rectangle 437">
                <a:extLst>
                  <a:ext uri="{FF2B5EF4-FFF2-40B4-BE49-F238E27FC236}">
                    <a16:creationId xmlns:a16="http://schemas.microsoft.com/office/drawing/2014/main" id="{837D1D6B-8870-4280-BBBF-0C97DE39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32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39" name="Rectangle 438">
                <a:extLst>
                  <a:ext uri="{FF2B5EF4-FFF2-40B4-BE49-F238E27FC236}">
                    <a16:creationId xmlns:a16="http://schemas.microsoft.com/office/drawing/2014/main" id="{78F57361-E2BD-4C48-B15C-D92FE3F19F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50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0" name="Rectangle 439">
                <a:extLst>
                  <a:ext uri="{FF2B5EF4-FFF2-40B4-BE49-F238E27FC236}">
                    <a16:creationId xmlns:a16="http://schemas.microsoft.com/office/drawing/2014/main" id="{3D775CBA-B675-4DA4-BE3C-80C480CA7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68"/>
                <a:ext cx="2826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1" name="Rectangle 440">
                <a:extLst>
                  <a:ext uri="{FF2B5EF4-FFF2-40B4-BE49-F238E27FC236}">
                    <a16:creationId xmlns:a16="http://schemas.microsoft.com/office/drawing/2014/main" id="{9C8860D0-E196-452E-935B-03191703E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887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2" name="Rectangle 441">
                <a:extLst>
                  <a:ext uri="{FF2B5EF4-FFF2-40B4-BE49-F238E27FC236}">
                    <a16:creationId xmlns:a16="http://schemas.microsoft.com/office/drawing/2014/main" id="{5055C0D4-4B81-410F-9A17-FF132491B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05"/>
                <a:ext cx="2826" cy="17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3" name="Rectangle 442">
                <a:extLst>
                  <a:ext uri="{FF2B5EF4-FFF2-40B4-BE49-F238E27FC236}">
                    <a16:creationId xmlns:a16="http://schemas.microsoft.com/office/drawing/2014/main" id="{06F6938B-2B97-44D3-BB18-C23CDA96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22"/>
                <a:ext cx="2826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4" name="Rectangle 443">
                <a:extLst>
                  <a:ext uri="{FF2B5EF4-FFF2-40B4-BE49-F238E27FC236}">
                    <a16:creationId xmlns:a16="http://schemas.microsoft.com/office/drawing/2014/main" id="{3A14C6AD-A468-4F2E-8D3E-CC770DEC9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41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5" name="Rectangle 444">
                <a:extLst>
                  <a:ext uri="{FF2B5EF4-FFF2-40B4-BE49-F238E27FC236}">
                    <a16:creationId xmlns:a16="http://schemas.microsoft.com/office/drawing/2014/main" id="{6DF6CEF7-2CBE-461C-A343-7DCA8CEA27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59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6" name="Rectangle 445">
                <a:extLst>
                  <a:ext uri="{FF2B5EF4-FFF2-40B4-BE49-F238E27FC236}">
                    <a16:creationId xmlns:a16="http://schemas.microsoft.com/office/drawing/2014/main" id="{D7B2D491-0DEC-41B1-A64C-3B81AE001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77"/>
                <a:ext cx="2826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7" name="Rectangle 446">
                <a:extLst>
                  <a:ext uri="{FF2B5EF4-FFF2-40B4-BE49-F238E27FC236}">
                    <a16:creationId xmlns:a16="http://schemas.microsoft.com/office/drawing/2014/main" id="{D8CAF375-F38D-47BE-BE40-0FABAEC17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2995"/>
                <a:ext cx="2826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8" name="Rectangle 447">
                <a:extLst>
                  <a:ext uri="{FF2B5EF4-FFF2-40B4-BE49-F238E27FC236}">
                    <a16:creationId xmlns:a16="http://schemas.microsoft.com/office/drawing/2014/main" id="{D90E15E3-C04C-4FCB-AF4E-7A61A33DB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13"/>
                <a:ext cx="2826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49" name="Rectangle 448">
                <a:extLst>
                  <a:ext uri="{FF2B5EF4-FFF2-40B4-BE49-F238E27FC236}">
                    <a16:creationId xmlns:a16="http://schemas.microsoft.com/office/drawing/2014/main" id="{63845C61-BDCF-4F88-AB49-DD3693095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31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0" name="Rectangle 449">
                <a:extLst>
                  <a:ext uri="{FF2B5EF4-FFF2-40B4-BE49-F238E27FC236}">
                    <a16:creationId xmlns:a16="http://schemas.microsoft.com/office/drawing/2014/main" id="{E24D9706-A6EA-4B56-989B-2CD929A75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49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1" name="Rectangle 450">
                <a:extLst>
                  <a:ext uri="{FF2B5EF4-FFF2-40B4-BE49-F238E27FC236}">
                    <a16:creationId xmlns:a16="http://schemas.microsoft.com/office/drawing/2014/main" id="{4A4ED166-270F-4FEB-89E9-D662C5A2C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08"/>
                <a:ext cx="2328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2" name="Rectangle 451">
                <a:extLst>
                  <a:ext uri="{FF2B5EF4-FFF2-40B4-BE49-F238E27FC236}">
                    <a16:creationId xmlns:a16="http://schemas.microsoft.com/office/drawing/2014/main" id="{CBF779C5-89AD-4347-B3DD-6191F4FE3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26"/>
                <a:ext cx="2328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3" name="Rectangle 452">
                <a:extLst>
                  <a:ext uri="{FF2B5EF4-FFF2-40B4-BE49-F238E27FC236}">
                    <a16:creationId xmlns:a16="http://schemas.microsoft.com/office/drawing/2014/main" id="{C829B679-85E7-4EAE-90C9-9D39B57DA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44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4" name="Rectangle 453">
                <a:extLst>
                  <a:ext uri="{FF2B5EF4-FFF2-40B4-BE49-F238E27FC236}">
                    <a16:creationId xmlns:a16="http://schemas.microsoft.com/office/drawing/2014/main" id="{8CA8244E-31D4-4FF9-80B5-5EE04FD72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62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5" name="Rectangle 454">
                <a:extLst>
                  <a:ext uri="{FF2B5EF4-FFF2-40B4-BE49-F238E27FC236}">
                    <a16:creationId xmlns:a16="http://schemas.microsoft.com/office/drawing/2014/main" id="{250C8C1A-7838-4288-AB5E-0B499CC0D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80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6" name="Rectangle 455">
                <a:extLst>
                  <a:ext uri="{FF2B5EF4-FFF2-40B4-BE49-F238E27FC236}">
                    <a16:creationId xmlns:a16="http://schemas.microsoft.com/office/drawing/2014/main" id="{7729BCC6-FA50-41EE-97BC-238F81EDB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98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7" name="Rectangle 456">
                <a:extLst>
                  <a:ext uri="{FF2B5EF4-FFF2-40B4-BE49-F238E27FC236}">
                    <a16:creationId xmlns:a16="http://schemas.microsoft.com/office/drawing/2014/main" id="{5985F57C-D55E-4FA5-8941-065F88AFA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16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8" name="Rectangle 457">
                <a:extLst>
                  <a:ext uri="{FF2B5EF4-FFF2-40B4-BE49-F238E27FC236}">
                    <a16:creationId xmlns:a16="http://schemas.microsoft.com/office/drawing/2014/main" id="{3E1567D0-5918-4382-A2A5-CF8FBAF3F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34"/>
                <a:ext cx="2328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59" name="Rectangle 458">
                <a:extLst>
                  <a:ext uri="{FF2B5EF4-FFF2-40B4-BE49-F238E27FC236}">
                    <a16:creationId xmlns:a16="http://schemas.microsoft.com/office/drawing/2014/main" id="{300385F3-BFEE-410D-AF92-2ABAAA41D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52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0" name="Rectangle 459">
                <a:extLst>
                  <a:ext uri="{FF2B5EF4-FFF2-40B4-BE49-F238E27FC236}">
                    <a16:creationId xmlns:a16="http://schemas.microsoft.com/office/drawing/2014/main" id="{A864E791-0937-4CFC-8EAC-F34F18A17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70"/>
                <a:ext cx="2328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1" name="Rectangle 460">
                <a:extLst>
                  <a:ext uri="{FF2B5EF4-FFF2-40B4-BE49-F238E27FC236}">
                    <a16:creationId xmlns:a16="http://schemas.microsoft.com/office/drawing/2014/main" id="{CF13AF19-ECC5-48D6-B7EE-A3D1F7FC2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88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2" name="Rectangle 461">
                <a:extLst>
                  <a:ext uri="{FF2B5EF4-FFF2-40B4-BE49-F238E27FC236}">
                    <a16:creationId xmlns:a16="http://schemas.microsoft.com/office/drawing/2014/main" id="{64285BBC-B353-4ED8-A95A-426C9972A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06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3" name="Rectangle 462">
                <a:extLst>
                  <a:ext uri="{FF2B5EF4-FFF2-40B4-BE49-F238E27FC236}">
                    <a16:creationId xmlns:a16="http://schemas.microsoft.com/office/drawing/2014/main" id="{D0FC43E5-5787-45BC-8D46-16331EF67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24"/>
                <a:ext cx="2328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4" name="Rectangle 463">
                <a:extLst>
                  <a:ext uri="{FF2B5EF4-FFF2-40B4-BE49-F238E27FC236}">
                    <a16:creationId xmlns:a16="http://schemas.microsoft.com/office/drawing/2014/main" id="{9F8DA1A6-BDF4-4BAD-B85A-282C6D8C43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43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5" name="Rectangle 464">
                <a:extLst>
                  <a:ext uri="{FF2B5EF4-FFF2-40B4-BE49-F238E27FC236}">
                    <a16:creationId xmlns:a16="http://schemas.microsoft.com/office/drawing/2014/main" id="{F2838460-B6E7-48FF-8969-93DC752EF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61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6" name="Rectangle 465">
                <a:extLst>
                  <a:ext uri="{FF2B5EF4-FFF2-40B4-BE49-F238E27FC236}">
                    <a16:creationId xmlns:a16="http://schemas.microsoft.com/office/drawing/2014/main" id="{8E384CA7-3907-4A5F-A2F5-BD1379508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79"/>
                <a:ext cx="2328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7" name="Rectangle 466">
                <a:extLst>
                  <a:ext uri="{FF2B5EF4-FFF2-40B4-BE49-F238E27FC236}">
                    <a16:creationId xmlns:a16="http://schemas.microsoft.com/office/drawing/2014/main" id="{65797043-BE3D-4BF3-A041-4A1581263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96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8" name="Rectangle 467">
                <a:extLst>
                  <a:ext uri="{FF2B5EF4-FFF2-40B4-BE49-F238E27FC236}">
                    <a16:creationId xmlns:a16="http://schemas.microsoft.com/office/drawing/2014/main" id="{9AE97A51-DFDC-40C3-8773-A698A5ED0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14"/>
                <a:ext cx="2328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69" name="Rectangle 468">
                <a:extLst>
                  <a:ext uri="{FF2B5EF4-FFF2-40B4-BE49-F238E27FC236}">
                    <a16:creationId xmlns:a16="http://schemas.microsoft.com/office/drawing/2014/main" id="{6D69C8F3-BB68-44CE-ACDF-BEA871AA2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32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0" name="Rectangle 469">
                <a:extLst>
                  <a:ext uri="{FF2B5EF4-FFF2-40B4-BE49-F238E27FC236}">
                    <a16:creationId xmlns:a16="http://schemas.microsoft.com/office/drawing/2014/main" id="{039A61BF-6F3A-4735-A9FD-FAB6180A5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50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1" name="Rectangle 470">
                <a:extLst>
                  <a:ext uri="{FF2B5EF4-FFF2-40B4-BE49-F238E27FC236}">
                    <a16:creationId xmlns:a16="http://schemas.microsoft.com/office/drawing/2014/main" id="{87DFA3D6-A797-488B-8015-7F7E0665E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68"/>
                <a:ext cx="2328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2" name="Rectangle 471">
                <a:extLst>
                  <a:ext uri="{FF2B5EF4-FFF2-40B4-BE49-F238E27FC236}">
                    <a16:creationId xmlns:a16="http://schemas.microsoft.com/office/drawing/2014/main" id="{757C8642-4204-4E42-953B-F7098577F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87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3" name="Rectangle 472">
                <a:extLst>
                  <a:ext uri="{FF2B5EF4-FFF2-40B4-BE49-F238E27FC236}">
                    <a16:creationId xmlns:a16="http://schemas.microsoft.com/office/drawing/2014/main" id="{EBD5A48C-C2DD-4B59-BBD6-EAF5B6B51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05"/>
                <a:ext cx="2328" cy="17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4" name="Rectangle 473">
                <a:extLst>
                  <a:ext uri="{FF2B5EF4-FFF2-40B4-BE49-F238E27FC236}">
                    <a16:creationId xmlns:a16="http://schemas.microsoft.com/office/drawing/2014/main" id="{05A356F5-68E2-49C5-B0D2-D6A9239D0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22"/>
                <a:ext cx="2328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5" name="Rectangle 474">
                <a:extLst>
                  <a:ext uri="{FF2B5EF4-FFF2-40B4-BE49-F238E27FC236}">
                    <a16:creationId xmlns:a16="http://schemas.microsoft.com/office/drawing/2014/main" id="{9AA712BE-8042-48D3-80F2-23E252FB3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41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6" name="Rectangle 475">
                <a:extLst>
                  <a:ext uri="{FF2B5EF4-FFF2-40B4-BE49-F238E27FC236}">
                    <a16:creationId xmlns:a16="http://schemas.microsoft.com/office/drawing/2014/main" id="{4A7436F5-EF65-48AE-8D69-4DF468BF5F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59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7" name="Rectangle 476">
                <a:extLst>
                  <a:ext uri="{FF2B5EF4-FFF2-40B4-BE49-F238E27FC236}">
                    <a16:creationId xmlns:a16="http://schemas.microsoft.com/office/drawing/2014/main" id="{F2C98F59-CAAF-4BB0-90F7-D4323F5D8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77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8" name="Rectangle 477">
                <a:extLst>
                  <a:ext uri="{FF2B5EF4-FFF2-40B4-BE49-F238E27FC236}">
                    <a16:creationId xmlns:a16="http://schemas.microsoft.com/office/drawing/2014/main" id="{6A7A5A20-8B79-4ECA-8850-AA9FA1A7E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95"/>
                <a:ext cx="2328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79" name="Rectangle 478">
                <a:extLst>
                  <a:ext uri="{FF2B5EF4-FFF2-40B4-BE49-F238E27FC236}">
                    <a16:creationId xmlns:a16="http://schemas.microsoft.com/office/drawing/2014/main" id="{8A54F6C4-4178-4D12-9C7F-D0640BD48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13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0" name="Rectangle 479">
                <a:extLst>
                  <a:ext uri="{FF2B5EF4-FFF2-40B4-BE49-F238E27FC236}">
                    <a16:creationId xmlns:a16="http://schemas.microsoft.com/office/drawing/2014/main" id="{E449A8D7-FF9C-4E36-80B4-A22E885A1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31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1" name="Rectangle 480">
                <a:extLst>
                  <a:ext uri="{FF2B5EF4-FFF2-40B4-BE49-F238E27FC236}">
                    <a16:creationId xmlns:a16="http://schemas.microsoft.com/office/drawing/2014/main" id="{03383D97-1B57-409D-9EF0-C4C052470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49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2" name="Rectangle 481">
                <a:extLst>
                  <a:ext uri="{FF2B5EF4-FFF2-40B4-BE49-F238E27FC236}">
                    <a16:creationId xmlns:a16="http://schemas.microsoft.com/office/drawing/2014/main" id="{5AB634A0-353B-40C1-8CBD-D3DB7BEF8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17"/>
                <a:ext cx="2328" cy="54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3" name="Rectangle 482">
                <a:extLst>
                  <a:ext uri="{FF2B5EF4-FFF2-40B4-BE49-F238E27FC236}">
                    <a16:creationId xmlns:a16="http://schemas.microsoft.com/office/drawing/2014/main" id="{19E9D60D-5A20-4613-94A4-92CB2C6D3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08"/>
                <a:ext cx="2328" cy="18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4" name="Rectangle 483">
                <a:extLst>
                  <a:ext uri="{FF2B5EF4-FFF2-40B4-BE49-F238E27FC236}">
                    <a16:creationId xmlns:a16="http://schemas.microsoft.com/office/drawing/2014/main" id="{75E483F9-360B-4F1D-932C-03A54DFE32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26"/>
                <a:ext cx="2328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5" name="Rectangle 484">
                <a:extLst>
                  <a:ext uri="{FF2B5EF4-FFF2-40B4-BE49-F238E27FC236}">
                    <a16:creationId xmlns:a16="http://schemas.microsoft.com/office/drawing/2014/main" id="{6E4E68B8-2009-46C7-82E8-A412CC7E4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44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6" name="Rectangle 485">
                <a:extLst>
                  <a:ext uri="{FF2B5EF4-FFF2-40B4-BE49-F238E27FC236}">
                    <a16:creationId xmlns:a16="http://schemas.microsoft.com/office/drawing/2014/main" id="{96255B5D-2AD6-49B1-89A9-0D817528E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62"/>
                <a:ext cx="2328" cy="18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7" name="Rectangle 486">
                <a:extLst>
                  <a:ext uri="{FF2B5EF4-FFF2-40B4-BE49-F238E27FC236}">
                    <a16:creationId xmlns:a16="http://schemas.microsoft.com/office/drawing/2014/main" id="{D88DEF83-F3B1-4885-A18C-581978556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80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8" name="Rectangle 487">
                <a:extLst>
                  <a:ext uri="{FF2B5EF4-FFF2-40B4-BE49-F238E27FC236}">
                    <a16:creationId xmlns:a16="http://schemas.microsoft.com/office/drawing/2014/main" id="{F53FB677-77D0-4B33-B916-BB1D228F6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598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89" name="Rectangle 488">
                <a:extLst>
                  <a:ext uri="{FF2B5EF4-FFF2-40B4-BE49-F238E27FC236}">
                    <a16:creationId xmlns:a16="http://schemas.microsoft.com/office/drawing/2014/main" id="{7062AD88-CE49-4F98-8EDD-A14BC737C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16"/>
                <a:ext cx="2328" cy="18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0" name="Rectangle 489">
                <a:extLst>
                  <a:ext uri="{FF2B5EF4-FFF2-40B4-BE49-F238E27FC236}">
                    <a16:creationId xmlns:a16="http://schemas.microsoft.com/office/drawing/2014/main" id="{B7923EBE-BFD6-483C-A8F2-62CFC861C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34"/>
                <a:ext cx="2328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1" name="Rectangle 490">
                <a:extLst>
                  <a:ext uri="{FF2B5EF4-FFF2-40B4-BE49-F238E27FC236}">
                    <a16:creationId xmlns:a16="http://schemas.microsoft.com/office/drawing/2014/main" id="{50D0429A-3E1E-430F-A0D6-5F2D49272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52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2" name="Rectangle 491">
                <a:extLst>
                  <a:ext uri="{FF2B5EF4-FFF2-40B4-BE49-F238E27FC236}">
                    <a16:creationId xmlns:a16="http://schemas.microsoft.com/office/drawing/2014/main" id="{DBC56854-2096-4D25-9479-9196C35F2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70"/>
                <a:ext cx="2328" cy="18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3" name="Rectangle 492">
                <a:extLst>
                  <a:ext uri="{FF2B5EF4-FFF2-40B4-BE49-F238E27FC236}">
                    <a16:creationId xmlns:a16="http://schemas.microsoft.com/office/drawing/2014/main" id="{81EBD4B2-407C-4379-BB13-4E9EB07F8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88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4" name="Rectangle 493">
                <a:extLst>
                  <a:ext uri="{FF2B5EF4-FFF2-40B4-BE49-F238E27FC236}">
                    <a16:creationId xmlns:a16="http://schemas.microsoft.com/office/drawing/2014/main" id="{61420244-9AED-4146-8B72-2602D9C03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06"/>
                <a:ext cx="2328" cy="18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5" name="Rectangle 494">
                <a:extLst>
                  <a:ext uri="{FF2B5EF4-FFF2-40B4-BE49-F238E27FC236}">
                    <a16:creationId xmlns:a16="http://schemas.microsoft.com/office/drawing/2014/main" id="{1E85ED2A-9169-4B71-B3A4-7EF57014E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24"/>
                <a:ext cx="2328" cy="19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6" name="Rectangle 495">
                <a:extLst>
                  <a:ext uri="{FF2B5EF4-FFF2-40B4-BE49-F238E27FC236}">
                    <a16:creationId xmlns:a16="http://schemas.microsoft.com/office/drawing/2014/main" id="{285B19AD-1248-4CCE-B1FA-8B6FAE46B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43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7" name="Rectangle 496">
                <a:extLst>
                  <a:ext uri="{FF2B5EF4-FFF2-40B4-BE49-F238E27FC236}">
                    <a16:creationId xmlns:a16="http://schemas.microsoft.com/office/drawing/2014/main" id="{01FCE4DC-D009-4BFF-A716-E73C89DBA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61"/>
                <a:ext cx="2328" cy="18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8" name="Rectangle 497">
                <a:extLst>
                  <a:ext uri="{FF2B5EF4-FFF2-40B4-BE49-F238E27FC236}">
                    <a16:creationId xmlns:a16="http://schemas.microsoft.com/office/drawing/2014/main" id="{EAC327BE-5102-456A-B89B-D46C658AE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79"/>
                <a:ext cx="2328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599" name="Rectangle 498">
                <a:extLst>
                  <a:ext uri="{FF2B5EF4-FFF2-40B4-BE49-F238E27FC236}">
                    <a16:creationId xmlns:a16="http://schemas.microsoft.com/office/drawing/2014/main" id="{A152F0CB-BAE7-46A8-A44D-445B1E319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796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0" name="Rectangle 499">
                <a:extLst>
                  <a:ext uri="{FF2B5EF4-FFF2-40B4-BE49-F238E27FC236}">
                    <a16:creationId xmlns:a16="http://schemas.microsoft.com/office/drawing/2014/main" id="{F5269D7B-59BA-46B9-8158-BEA61036F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14"/>
                <a:ext cx="2328" cy="18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1" name="Rectangle 500">
                <a:extLst>
                  <a:ext uri="{FF2B5EF4-FFF2-40B4-BE49-F238E27FC236}">
                    <a16:creationId xmlns:a16="http://schemas.microsoft.com/office/drawing/2014/main" id="{E126EF30-7C89-46EC-A8BD-FB7853398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32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2" name="Rectangle 501">
                <a:extLst>
                  <a:ext uri="{FF2B5EF4-FFF2-40B4-BE49-F238E27FC236}">
                    <a16:creationId xmlns:a16="http://schemas.microsoft.com/office/drawing/2014/main" id="{C174F5E6-2898-45D2-9268-860970EE0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50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3" name="Rectangle 502">
                <a:extLst>
                  <a:ext uri="{FF2B5EF4-FFF2-40B4-BE49-F238E27FC236}">
                    <a16:creationId xmlns:a16="http://schemas.microsoft.com/office/drawing/2014/main" id="{AA9F79AB-BA3C-47EB-9085-12BE3F5E2A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68"/>
                <a:ext cx="2328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4" name="Rectangle 503">
                <a:extLst>
                  <a:ext uri="{FF2B5EF4-FFF2-40B4-BE49-F238E27FC236}">
                    <a16:creationId xmlns:a16="http://schemas.microsoft.com/office/drawing/2014/main" id="{A6524DEE-0EF0-4E4A-917E-80A7D78195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887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5" name="Rectangle 504">
                <a:extLst>
                  <a:ext uri="{FF2B5EF4-FFF2-40B4-BE49-F238E27FC236}">
                    <a16:creationId xmlns:a16="http://schemas.microsoft.com/office/drawing/2014/main" id="{C69786E6-D651-4649-820A-27DAA856EB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05"/>
                <a:ext cx="2328" cy="17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6" name="Rectangle 505">
                <a:extLst>
                  <a:ext uri="{FF2B5EF4-FFF2-40B4-BE49-F238E27FC236}">
                    <a16:creationId xmlns:a16="http://schemas.microsoft.com/office/drawing/2014/main" id="{55B02B88-5DA7-4C34-A918-B0840C93A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22"/>
                <a:ext cx="2328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7" name="Rectangle 506">
                <a:extLst>
                  <a:ext uri="{FF2B5EF4-FFF2-40B4-BE49-F238E27FC236}">
                    <a16:creationId xmlns:a16="http://schemas.microsoft.com/office/drawing/2014/main" id="{F654D0F6-508B-47E6-B172-CCC8C8666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41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8" name="Rectangle 507">
                <a:extLst>
                  <a:ext uri="{FF2B5EF4-FFF2-40B4-BE49-F238E27FC236}">
                    <a16:creationId xmlns:a16="http://schemas.microsoft.com/office/drawing/2014/main" id="{6CB0EEC5-B66B-4D77-805D-5FF0D3F94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59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09" name="Rectangle 508">
                <a:extLst>
                  <a:ext uri="{FF2B5EF4-FFF2-40B4-BE49-F238E27FC236}">
                    <a16:creationId xmlns:a16="http://schemas.microsoft.com/office/drawing/2014/main" id="{3E53ABF1-7176-4860-B809-270F2C34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77"/>
                <a:ext cx="2328" cy="18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0" name="Rectangle 509">
                <a:extLst>
                  <a:ext uri="{FF2B5EF4-FFF2-40B4-BE49-F238E27FC236}">
                    <a16:creationId xmlns:a16="http://schemas.microsoft.com/office/drawing/2014/main" id="{A6213AAB-E4EF-4CF9-9900-0A7CD669D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995"/>
                <a:ext cx="2328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1" name="Rectangle 510">
                <a:extLst>
                  <a:ext uri="{FF2B5EF4-FFF2-40B4-BE49-F238E27FC236}">
                    <a16:creationId xmlns:a16="http://schemas.microsoft.com/office/drawing/2014/main" id="{C58C3389-20AA-4651-841A-103C8289C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13"/>
                <a:ext cx="2328" cy="18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2" name="Rectangle 511">
                <a:extLst>
                  <a:ext uri="{FF2B5EF4-FFF2-40B4-BE49-F238E27FC236}">
                    <a16:creationId xmlns:a16="http://schemas.microsoft.com/office/drawing/2014/main" id="{AE4C5BB1-7AA6-4747-9F94-7EE070DA9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31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3" name="Rectangle 512">
                <a:extLst>
                  <a:ext uri="{FF2B5EF4-FFF2-40B4-BE49-F238E27FC236}">
                    <a16:creationId xmlns:a16="http://schemas.microsoft.com/office/drawing/2014/main" id="{D9D1EA38-5D5B-41D9-85B6-F4DAC15D8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49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4" name="Rectangle 513">
                <a:extLst>
                  <a:ext uri="{FF2B5EF4-FFF2-40B4-BE49-F238E27FC236}">
                    <a16:creationId xmlns:a16="http://schemas.microsoft.com/office/drawing/2014/main" id="{A4AA0B80-0201-4723-9456-AF06DC417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49"/>
                <a:ext cx="2826" cy="1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5" name="Rectangle 514">
                <a:extLst>
                  <a:ext uri="{FF2B5EF4-FFF2-40B4-BE49-F238E27FC236}">
                    <a16:creationId xmlns:a16="http://schemas.microsoft.com/office/drawing/2014/main" id="{77FBF76D-B082-4D81-B875-AD1919CD7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68"/>
                <a:ext cx="2826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6" name="Rectangle 515">
                <a:extLst>
                  <a:ext uri="{FF2B5EF4-FFF2-40B4-BE49-F238E27FC236}">
                    <a16:creationId xmlns:a16="http://schemas.microsoft.com/office/drawing/2014/main" id="{0103D723-C70C-424B-8000-B6E25BF34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86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7" name="Rectangle 516">
                <a:extLst>
                  <a:ext uri="{FF2B5EF4-FFF2-40B4-BE49-F238E27FC236}">
                    <a16:creationId xmlns:a16="http://schemas.microsoft.com/office/drawing/2014/main" id="{D349DE4A-8C09-4552-A810-B5CF78B47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04"/>
                <a:ext cx="2826" cy="19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8" name="Rectangle 517">
                <a:extLst>
                  <a:ext uri="{FF2B5EF4-FFF2-40B4-BE49-F238E27FC236}">
                    <a16:creationId xmlns:a16="http://schemas.microsoft.com/office/drawing/2014/main" id="{026C047C-75AC-454A-A6A3-A7832333F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23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19" name="Rectangle 518">
                <a:extLst>
                  <a:ext uri="{FF2B5EF4-FFF2-40B4-BE49-F238E27FC236}">
                    <a16:creationId xmlns:a16="http://schemas.microsoft.com/office/drawing/2014/main" id="{83C8354E-2CEC-4286-A694-8271DACA2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41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0" name="Rectangle 519">
                <a:extLst>
                  <a:ext uri="{FF2B5EF4-FFF2-40B4-BE49-F238E27FC236}">
                    <a16:creationId xmlns:a16="http://schemas.microsoft.com/office/drawing/2014/main" id="{55CFEF1A-ACCE-4A98-83DD-3F49E48E3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59"/>
                <a:ext cx="2826" cy="19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1" name="Rectangle 520">
                <a:extLst>
                  <a:ext uri="{FF2B5EF4-FFF2-40B4-BE49-F238E27FC236}">
                    <a16:creationId xmlns:a16="http://schemas.microsoft.com/office/drawing/2014/main" id="{AF3555DB-08F6-4105-9437-6A558BD6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78"/>
                <a:ext cx="2826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2" name="Rectangle 521">
                <a:extLst>
                  <a:ext uri="{FF2B5EF4-FFF2-40B4-BE49-F238E27FC236}">
                    <a16:creationId xmlns:a16="http://schemas.microsoft.com/office/drawing/2014/main" id="{850B72D4-77C2-4A9E-A498-63EC51B31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96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3" name="Rectangle 522">
                <a:extLst>
                  <a:ext uri="{FF2B5EF4-FFF2-40B4-BE49-F238E27FC236}">
                    <a16:creationId xmlns:a16="http://schemas.microsoft.com/office/drawing/2014/main" id="{BB3271BF-F7DE-4EFF-B6C9-98DF304AF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14"/>
                <a:ext cx="2826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4" name="Rectangle 523">
                <a:extLst>
                  <a:ext uri="{FF2B5EF4-FFF2-40B4-BE49-F238E27FC236}">
                    <a16:creationId xmlns:a16="http://schemas.microsoft.com/office/drawing/2014/main" id="{5D9D9C6A-AF5A-4FCA-9795-A772EB781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33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5" name="Rectangle 524">
                <a:extLst>
                  <a:ext uri="{FF2B5EF4-FFF2-40B4-BE49-F238E27FC236}">
                    <a16:creationId xmlns:a16="http://schemas.microsoft.com/office/drawing/2014/main" id="{FBFF4575-08DA-48A7-BB6D-2699C8A36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51"/>
                <a:ext cx="2826" cy="19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6" name="Rectangle 525">
                <a:extLst>
                  <a:ext uri="{FF2B5EF4-FFF2-40B4-BE49-F238E27FC236}">
                    <a16:creationId xmlns:a16="http://schemas.microsoft.com/office/drawing/2014/main" id="{2177C25E-FEFC-4DC6-ADFB-750A0998B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70"/>
                <a:ext cx="2826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7" name="Rectangle 526">
                <a:extLst>
                  <a:ext uri="{FF2B5EF4-FFF2-40B4-BE49-F238E27FC236}">
                    <a16:creationId xmlns:a16="http://schemas.microsoft.com/office/drawing/2014/main" id="{D842B3F7-01E1-4137-B4A8-ACFEF0E340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88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8" name="Rectangle 527">
                <a:extLst>
                  <a:ext uri="{FF2B5EF4-FFF2-40B4-BE49-F238E27FC236}">
                    <a16:creationId xmlns:a16="http://schemas.microsoft.com/office/drawing/2014/main" id="{F5A16FAB-CE13-4FB8-B85B-7F1A30D57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06"/>
                <a:ext cx="2826" cy="19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29" name="Rectangle 528">
                <a:extLst>
                  <a:ext uri="{FF2B5EF4-FFF2-40B4-BE49-F238E27FC236}">
                    <a16:creationId xmlns:a16="http://schemas.microsoft.com/office/drawing/2014/main" id="{2129C45E-AB05-486D-91B8-252FBC876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25"/>
                <a:ext cx="2826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0" name="Rectangle 529">
                <a:extLst>
                  <a:ext uri="{FF2B5EF4-FFF2-40B4-BE49-F238E27FC236}">
                    <a16:creationId xmlns:a16="http://schemas.microsoft.com/office/drawing/2014/main" id="{25641C54-705B-4881-B7B8-EEC0E606D8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43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1" name="Rectangle 530">
                <a:extLst>
                  <a:ext uri="{FF2B5EF4-FFF2-40B4-BE49-F238E27FC236}">
                    <a16:creationId xmlns:a16="http://schemas.microsoft.com/office/drawing/2014/main" id="{9C37F6A9-32D9-413B-8B1B-371A473751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61"/>
                <a:ext cx="2826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2" name="Rectangle 531">
                <a:extLst>
                  <a:ext uri="{FF2B5EF4-FFF2-40B4-BE49-F238E27FC236}">
                    <a16:creationId xmlns:a16="http://schemas.microsoft.com/office/drawing/2014/main" id="{A8C09F75-639A-4E95-98EC-9980009F4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80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3" name="Rectangle 532">
                <a:extLst>
                  <a:ext uri="{FF2B5EF4-FFF2-40B4-BE49-F238E27FC236}">
                    <a16:creationId xmlns:a16="http://schemas.microsoft.com/office/drawing/2014/main" id="{C8632FF7-FB24-4564-A186-AAA0B9608E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98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4" name="Rectangle 533">
                <a:extLst>
                  <a:ext uri="{FF2B5EF4-FFF2-40B4-BE49-F238E27FC236}">
                    <a16:creationId xmlns:a16="http://schemas.microsoft.com/office/drawing/2014/main" id="{B6386C57-B1EF-4A23-A7D2-249E24147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16"/>
                <a:ext cx="2826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5" name="Rectangle 534">
                <a:extLst>
                  <a:ext uri="{FF2B5EF4-FFF2-40B4-BE49-F238E27FC236}">
                    <a16:creationId xmlns:a16="http://schemas.microsoft.com/office/drawing/2014/main" id="{C1797A2F-74E7-4020-986B-FF3EC2E21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35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6" name="Rectangle 535">
                <a:extLst>
                  <a:ext uri="{FF2B5EF4-FFF2-40B4-BE49-F238E27FC236}">
                    <a16:creationId xmlns:a16="http://schemas.microsoft.com/office/drawing/2014/main" id="{38EDB89D-A704-4362-AC3D-F6D11874B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53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7" name="Rectangle 536">
                <a:extLst>
                  <a:ext uri="{FF2B5EF4-FFF2-40B4-BE49-F238E27FC236}">
                    <a16:creationId xmlns:a16="http://schemas.microsoft.com/office/drawing/2014/main" id="{9933097E-C26C-4186-A616-6966CB6C4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71"/>
                <a:ext cx="2826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8" name="Rectangle 537">
                <a:extLst>
                  <a:ext uri="{FF2B5EF4-FFF2-40B4-BE49-F238E27FC236}">
                    <a16:creationId xmlns:a16="http://schemas.microsoft.com/office/drawing/2014/main" id="{63C8B9A5-FE48-4592-A35A-3684A86DBF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90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39" name="Rectangle 538">
                <a:extLst>
                  <a:ext uri="{FF2B5EF4-FFF2-40B4-BE49-F238E27FC236}">
                    <a16:creationId xmlns:a16="http://schemas.microsoft.com/office/drawing/2014/main" id="{422B366C-F269-4C96-A49A-9EB5EC669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08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0" name="Rectangle 539">
                <a:extLst>
                  <a:ext uri="{FF2B5EF4-FFF2-40B4-BE49-F238E27FC236}">
                    <a16:creationId xmlns:a16="http://schemas.microsoft.com/office/drawing/2014/main" id="{F93F3F32-1E8D-40F3-AABA-238170B13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26"/>
                <a:ext cx="2826" cy="19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1" name="Rectangle 540">
                <a:extLst>
                  <a:ext uri="{FF2B5EF4-FFF2-40B4-BE49-F238E27FC236}">
                    <a16:creationId xmlns:a16="http://schemas.microsoft.com/office/drawing/2014/main" id="{7AE306A7-0035-4DCA-8AEE-9197EEC5A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45"/>
                <a:ext cx="2826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2" name="Rectangle 541">
                <a:extLst>
                  <a:ext uri="{FF2B5EF4-FFF2-40B4-BE49-F238E27FC236}">
                    <a16:creationId xmlns:a16="http://schemas.microsoft.com/office/drawing/2014/main" id="{7F46636A-3726-4C34-8C6C-3277CA2D8A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63"/>
                <a:ext cx="2826" cy="19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3" name="Rectangle 542">
                <a:extLst>
                  <a:ext uri="{FF2B5EF4-FFF2-40B4-BE49-F238E27FC236}">
                    <a16:creationId xmlns:a16="http://schemas.microsoft.com/office/drawing/2014/main" id="{122ACE3F-F84C-4B7E-9E95-9C13BA495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82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4" name="Rectangle 543">
                <a:extLst>
                  <a:ext uri="{FF2B5EF4-FFF2-40B4-BE49-F238E27FC236}">
                    <a16:creationId xmlns:a16="http://schemas.microsoft.com/office/drawing/2014/main" id="{0D5D1DB6-09B9-4EE3-98D3-15581407E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600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5" name="Rectangle 544">
                <a:extLst>
                  <a:ext uri="{FF2B5EF4-FFF2-40B4-BE49-F238E27FC236}">
                    <a16:creationId xmlns:a16="http://schemas.microsoft.com/office/drawing/2014/main" id="{6A5F28BA-4DBA-436D-8FF3-101D5120E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58"/>
                <a:ext cx="2826" cy="55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6" name="Rectangle 545">
                <a:extLst>
                  <a:ext uri="{FF2B5EF4-FFF2-40B4-BE49-F238E27FC236}">
                    <a16:creationId xmlns:a16="http://schemas.microsoft.com/office/drawing/2014/main" id="{4B6858D1-C042-46E9-8727-F6DC906D4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49"/>
                <a:ext cx="2826" cy="1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7" name="Rectangle 546">
                <a:extLst>
                  <a:ext uri="{FF2B5EF4-FFF2-40B4-BE49-F238E27FC236}">
                    <a16:creationId xmlns:a16="http://schemas.microsoft.com/office/drawing/2014/main" id="{BC1A5F12-C768-4BEE-8936-1044A0BCB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68"/>
                <a:ext cx="2826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8" name="Rectangle 547">
                <a:extLst>
                  <a:ext uri="{FF2B5EF4-FFF2-40B4-BE49-F238E27FC236}">
                    <a16:creationId xmlns:a16="http://schemas.microsoft.com/office/drawing/2014/main" id="{00DB60A4-7153-4134-8F2D-F3C7FE075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086"/>
                <a:ext cx="2826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49" name="Rectangle 548">
                <a:extLst>
                  <a:ext uri="{FF2B5EF4-FFF2-40B4-BE49-F238E27FC236}">
                    <a16:creationId xmlns:a16="http://schemas.microsoft.com/office/drawing/2014/main" id="{84489BC4-4DF4-4602-B8E4-6BD6AD2F5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04"/>
                <a:ext cx="2826" cy="19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0" name="Rectangle 549">
                <a:extLst>
                  <a:ext uri="{FF2B5EF4-FFF2-40B4-BE49-F238E27FC236}">
                    <a16:creationId xmlns:a16="http://schemas.microsoft.com/office/drawing/2014/main" id="{26E5C793-B0FA-4B5A-AC0B-07D26D40A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23"/>
                <a:ext cx="2826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1" name="Rectangle 550">
                <a:extLst>
                  <a:ext uri="{FF2B5EF4-FFF2-40B4-BE49-F238E27FC236}">
                    <a16:creationId xmlns:a16="http://schemas.microsoft.com/office/drawing/2014/main" id="{355B4D08-3155-490A-AC7F-1B6AB6017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41"/>
                <a:ext cx="2826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2" name="Rectangle 551">
                <a:extLst>
                  <a:ext uri="{FF2B5EF4-FFF2-40B4-BE49-F238E27FC236}">
                    <a16:creationId xmlns:a16="http://schemas.microsoft.com/office/drawing/2014/main" id="{917AA082-7123-44BE-9585-C685B0C0F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59"/>
                <a:ext cx="2826" cy="19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3" name="Rectangle 552">
                <a:extLst>
                  <a:ext uri="{FF2B5EF4-FFF2-40B4-BE49-F238E27FC236}">
                    <a16:creationId xmlns:a16="http://schemas.microsoft.com/office/drawing/2014/main" id="{17E872A8-D38A-4871-8E6E-E075C079C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78"/>
                <a:ext cx="2826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4" name="Rectangle 553">
                <a:extLst>
                  <a:ext uri="{FF2B5EF4-FFF2-40B4-BE49-F238E27FC236}">
                    <a16:creationId xmlns:a16="http://schemas.microsoft.com/office/drawing/2014/main" id="{6BFE3303-7D2F-456D-B559-FFEDBF4A4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196"/>
                <a:ext cx="2826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5" name="Rectangle 554">
                <a:extLst>
                  <a:ext uri="{FF2B5EF4-FFF2-40B4-BE49-F238E27FC236}">
                    <a16:creationId xmlns:a16="http://schemas.microsoft.com/office/drawing/2014/main" id="{6A27E847-1C10-477A-B4C3-97331A342C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14"/>
                <a:ext cx="2826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6" name="Rectangle 555">
                <a:extLst>
                  <a:ext uri="{FF2B5EF4-FFF2-40B4-BE49-F238E27FC236}">
                    <a16:creationId xmlns:a16="http://schemas.microsoft.com/office/drawing/2014/main" id="{FC5A4395-499D-483D-BCB6-08303A226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33"/>
                <a:ext cx="2826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7" name="Rectangle 556">
                <a:extLst>
                  <a:ext uri="{FF2B5EF4-FFF2-40B4-BE49-F238E27FC236}">
                    <a16:creationId xmlns:a16="http://schemas.microsoft.com/office/drawing/2014/main" id="{B6831FD2-0D33-48C8-8BAE-22E888BE7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51"/>
                <a:ext cx="2826" cy="19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8" name="Rectangle 557">
                <a:extLst>
                  <a:ext uri="{FF2B5EF4-FFF2-40B4-BE49-F238E27FC236}">
                    <a16:creationId xmlns:a16="http://schemas.microsoft.com/office/drawing/2014/main" id="{A7D561E5-720D-4C15-9688-5428E4B6D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70"/>
                <a:ext cx="2826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59" name="Rectangle 558">
                <a:extLst>
                  <a:ext uri="{FF2B5EF4-FFF2-40B4-BE49-F238E27FC236}">
                    <a16:creationId xmlns:a16="http://schemas.microsoft.com/office/drawing/2014/main" id="{FA46C112-B9EC-4461-BD7E-61A05C165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288"/>
                <a:ext cx="2826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0" name="Rectangle 559">
                <a:extLst>
                  <a:ext uri="{FF2B5EF4-FFF2-40B4-BE49-F238E27FC236}">
                    <a16:creationId xmlns:a16="http://schemas.microsoft.com/office/drawing/2014/main" id="{494CAD0D-87B2-465F-887A-F03273F2C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06"/>
                <a:ext cx="2826" cy="19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1" name="Rectangle 560">
                <a:extLst>
                  <a:ext uri="{FF2B5EF4-FFF2-40B4-BE49-F238E27FC236}">
                    <a16:creationId xmlns:a16="http://schemas.microsoft.com/office/drawing/2014/main" id="{D72EB88C-B03A-47D2-A424-FCD0A8F23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25"/>
                <a:ext cx="2826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2" name="Rectangle 561">
                <a:extLst>
                  <a:ext uri="{FF2B5EF4-FFF2-40B4-BE49-F238E27FC236}">
                    <a16:creationId xmlns:a16="http://schemas.microsoft.com/office/drawing/2014/main" id="{915409EE-C46B-47A6-9D34-8C4FEBF30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43"/>
                <a:ext cx="2826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3" name="Rectangle 562">
                <a:extLst>
                  <a:ext uri="{FF2B5EF4-FFF2-40B4-BE49-F238E27FC236}">
                    <a16:creationId xmlns:a16="http://schemas.microsoft.com/office/drawing/2014/main" id="{FEC490EB-E23E-4FEF-A798-3431CA8BF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61"/>
                <a:ext cx="2826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4" name="Rectangle 563">
                <a:extLst>
                  <a:ext uri="{FF2B5EF4-FFF2-40B4-BE49-F238E27FC236}">
                    <a16:creationId xmlns:a16="http://schemas.microsoft.com/office/drawing/2014/main" id="{3CBFC0DE-96D1-4760-AAE7-7C3F9C5E80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80"/>
                <a:ext cx="2826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5" name="Rectangle 564">
                <a:extLst>
                  <a:ext uri="{FF2B5EF4-FFF2-40B4-BE49-F238E27FC236}">
                    <a16:creationId xmlns:a16="http://schemas.microsoft.com/office/drawing/2014/main" id="{24446704-251A-43C0-B951-8243753F7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398"/>
                <a:ext cx="2826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6" name="Rectangle 565">
                <a:extLst>
                  <a:ext uri="{FF2B5EF4-FFF2-40B4-BE49-F238E27FC236}">
                    <a16:creationId xmlns:a16="http://schemas.microsoft.com/office/drawing/2014/main" id="{33931DE8-BFB2-42AB-9700-ED83F0DE3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16"/>
                <a:ext cx="2826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7" name="Rectangle 566">
                <a:extLst>
                  <a:ext uri="{FF2B5EF4-FFF2-40B4-BE49-F238E27FC236}">
                    <a16:creationId xmlns:a16="http://schemas.microsoft.com/office/drawing/2014/main" id="{7DCF40C3-5AD9-4195-9C7B-C18AD5E1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35"/>
                <a:ext cx="2826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8" name="Rectangle 567">
                <a:extLst>
                  <a:ext uri="{FF2B5EF4-FFF2-40B4-BE49-F238E27FC236}">
                    <a16:creationId xmlns:a16="http://schemas.microsoft.com/office/drawing/2014/main" id="{C1F65BB8-3F1B-4E0F-9A40-3445C4008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53"/>
                <a:ext cx="2826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69" name="Rectangle 568">
                <a:extLst>
                  <a:ext uri="{FF2B5EF4-FFF2-40B4-BE49-F238E27FC236}">
                    <a16:creationId xmlns:a16="http://schemas.microsoft.com/office/drawing/2014/main" id="{0AD665C0-48DB-45FD-8635-2F598ADE4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71"/>
                <a:ext cx="2826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0" name="Rectangle 569">
                <a:extLst>
                  <a:ext uri="{FF2B5EF4-FFF2-40B4-BE49-F238E27FC236}">
                    <a16:creationId xmlns:a16="http://schemas.microsoft.com/office/drawing/2014/main" id="{F31B6911-A09A-4361-8040-A1DC77B22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490"/>
                <a:ext cx="2826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1" name="Rectangle 570">
                <a:extLst>
                  <a:ext uri="{FF2B5EF4-FFF2-40B4-BE49-F238E27FC236}">
                    <a16:creationId xmlns:a16="http://schemas.microsoft.com/office/drawing/2014/main" id="{1360F601-D0EC-4F15-9535-B4E441F8D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08"/>
                <a:ext cx="2826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2" name="Rectangle 571">
                <a:extLst>
                  <a:ext uri="{FF2B5EF4-FFF2-40B4-BE49-F238E27FC236}">
                    <a16:creationId xmlns:a16="http://schemas.microsoft.com/office/drawing/2014/main" id="{DDB66938-6E11-49E0-A6A2-7B4BE17D1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26"/>
                <a:ext cx="2826" cy="19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3" name="Rectangle 572">
                <a:extLst>
                  <a:ext uri="{FF2B5EF4-FFF2-40B4-BE49-F238E27FC236}">
                    <a16:creationId xmlns:a16="http://schemas.microsoft.com/office/drawing/2014/main" id="{03A78033-EF75-40DF-881D-994520D85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45"/>
                <a:ext cx="2826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4" name="Rectangle 573">
                <a:extLst>
                  <a:ext uri="{FF2B5EF4-FFF2-40B4-BE49-F238E27FC236}">
                    <a16:creationId xmlns:a16="http://schemas.microsoft.com/office/drawing/2014/main" id="{A237B80B-3F99-425E-80F5-37655C1F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63"/>
                <a:ext cx="2826" cy="19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5" name="Rectangle 574">
                <a:extLst>
                  <a:ext uri="{FF2B5EF4-FFF2-40B4-BE49-F238E27FC236}">
                    <a16:creationId xmlns:a16="http://schemas.microsoft.com/office/drawing/2014/main" id="{EF6D25DB-02F5-44B8-9F69-D0F563744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582"/>
                <a:ext cx="2826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6" name="Rectangle 575">
                <a:extLst>
                  <a:ext uri="{FF2B5EF4-FFF2-40B4-BE49-F238E27FC236}">
                    <a16:creationId xmlns:a16="http://schemas.microsoft.com/office/drawing/2014/main" id="{2BECED93-0EE6-4D2F-BEDD-C69AE96AD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" y="3600"/>
                <a:ext cx="2826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7" name="Rectangle 576">
                <a:extLst>
                  <a:ext uri="{FF2B5EF4-FFF2-40B4-BE49-F238E27FC236}">
                    <a16:creationId xmlns:a16="http://schemas.microsoft.com/office/drawing/2014/main" id="{389267E2-21FE-47AA-993F-D9ECDBFE3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49"/>
                <a:ext cx="2328" cy="1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8" name="Rectangle 577">
                <a:extLst>
                  <a:ext uri="{FF2B5EF4-FFF2-40B4-BE49-F238E27FC236}">
                    <a16:creationId xmlns:a16="http://schemas.microsoft.com/office/drawing/2014/main" id="{30B9677F-E128-4A95-AA41-E740821CF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68"/>
                <a:ext cx="2328" cy="18"/>
              </a:xfrm>
              <a:prstGeom prst="rect">
                <a:avLst/>
              </a:prstGeom>
              <a:solidFill>
                <a:srgbClr val="0000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79" name="Rectangle 578">
                <a:extLst>
                  <a:ext uri="{FF2B5EF4-FFF2-40B4-BE49-F238E27FC236}">
                    <a16:creationId xmlns:a16="http://schemas.microsoft.com/office/drawing/2014/main" id="{A60E5ECE-1CB1-4E2E-967C-AE22723AC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86"/>
                <a:ext cx="2328" cy="18"/>
              </a:xfrm>
              <a:prstGeom prst="rect">
                <a:avLst/>
              </a:prstGeom>
              <a:solidFill>
                <a:srgbClr val="0000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0" name="Rectangle 579">
                <a:extLst>
                  <a:ext uri="{FF2B5EF4-FFF2-40B4-BE49-F238E27FC236}">
                    <a16:creationId xmlns:a16="http://schemas.microsoft.com/office/drawing/2014/main" id="{B070C7EA-B19D-4514-9DCB-D8D27937B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104"/>
                <a:ext cx="2328" cy="19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1" name="Rectangle 580">
                <a:extLst>
                  <a:ext uri="{FF2B5EF4-FFF2-40B4-BE49-F238E27FC236}">
                    <a16:creationId xmlns:a16="http://schemas.microsoft.com/office/drawing/2014/main" id="{6CB1EBF8-B373-43AE-8ACF-6B7D11DBF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123"/>
                <a:ext cx="2328" cy="18"/>
              </a:xfrm>
              <a:prstGeom prst="rect">
                <a:avLst/>
              </a:prstGeom>
              <a:solidFill>
                <a:srgbClr val="0000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2" name="Rectangle 581">
                <a:extLst>
                  <a:ext uri="{FF2B5EF4-FFF2-40B4-BE49-F238E27FC236}">
                    <a16:creationId xmlns:a16="http://schemas.microsoft.com/office/drawing/2014/main" id="{D3432C12-DEA7-428F-B8DE-432E7DD81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141"/>
                <a:ext cx="2328" cy="18"/>
              </a:xfrm>
              <a:prstGeom prst="rect">
                <a:avLst/>
              </a:prstGeom>
              <a:solidFill>
                <a:srgbClr val="0000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3" name="Rectangle 582">
                <a:extLst>
                  <a:ext uri="{FF2B5EF4-FFF2-40B4-BE49-F238E27FC236}">
                    <a16:creationId xmlns:a16="http://schemas.microsoft.com/office/drawing/2014/main" id="{BE793A0D-77B6-40DC-BD5C-AECE4E533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159"/>
                <a:ext cx="2328" cy="19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4" name="Rectangle 583">
                <a:extLst>
                  <a:ext uri="{FF2B5EF4-FFF2-40B4-BE49-F238E27FC236}">
                    <a16:creationId xmlns:a16="http://schemas.microsoft.com/office/drawing/2014/main" id="{30AFCCE9-667F-4B36-9BF6-5B433EC2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178"/>
                <a:ext cx="2328" cy="18"/>
              </a:xfrm>
              <a:prstGeom prst="rect">
                <a:avLst/>
              </a:prstGeom>
              <a:solidFill>
                <a:srgbClr val="0000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5" name="Rectangle 584">
                <a:extLst>
                  <a:ext uri="{FF2B5EF4-FFF2-40B4-BE49-F238E27FC236}">
                    <a16:creationId xmlns:a16="http://schemas.microsoft.com/office/drawing/2014/main" id="{689E7CC4-0140-4443-BAE8-BBA490FB56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196"/>
                <a:ext cx="2328" cy="18"/>
              </a:xfrm>
              <a:prstGeom prst="rect">
                <a:avLst/>
              </a:prstGeom>
              <a:solidFill>
                <a:srgbClr val="0000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6" name="Rectangle 585">
                <a:extLst>
                  <a:ext uri="{FF2B5EF4-FFF2-40B4-BE49-F238E27FC236}">
                    <a16:creationId xmlns:a16="http://schemas.microsoft.com/office/drawing/2014/main" id="{3791DC1C-D8AD-46C2-BA9A-A042925E6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214"/>
                <a:ext cx="2328" cy="19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7" name="Rectangle 586">
                <a:extLst>
                  <a:ext uri="{FF2B5EF4-FFF2-40B4-BE49-F238E27FC236}">
                    <a16:creationId xmlns:a16="http://schemas.microsoft.com/office/drawing/2014/main" id="{22E924A0-6249-435A-8F3A-1F1996D15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233"/>
                <a:ext cx="2328" cy="18"/>
              </a:xfrm>
              <a:prstGeom prst="rect">
                <a:avLst/>
              </a:prstGeom>
              <a:solidFill>
                <a:srgbClr val="0000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8" name="Rectangle 587">
                <a:extLst>
                  <a:ext uri="{FF2B5EF4-FFF2-40B4-BE49-F238E27FC236}">
                    <a16:creationId xmlns:a16="http://schemas.microsoft.com/office/drawing/2014/main" id="{47882D02-110E-446A-A5EF-AA9B758988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251"/>
                <a:ext cx="2328" cy="19"/>
              </a:xfrm>
              <a:prstGeom prst="rect">
                <a:avLst/>
              </a:prstGeom>
              <a:solidFill>
                <a:srgbClr val="0000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89" name="Rectangle 588">
                <a:extLst>
                  <a:ext uri="{FF2B5EF4-FFF2-40B4-BE49-F238E27FC236}">
                    <a16:creationId xmlns:a16="http://schemas.microsoft.com/office/drawing/2014/main" id="{8569EFDE-4167-4C4D-B282-B0FB22AC04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270"/>
                <a:ext cx="2328" cy="18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0" name="Rectangle 589">
                <a:extLst>
                  <a:ext uri="{FF2B5EF4-FFF2-40B4-BE49-F238E27FC236}">
                    <a16:creationId xmlns:a16="http://schemas.microsoft.com/office/drawing/2014/main" id="{4C70819C-10AA-4AB9-9D13-7F1528539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288"/>
                <a:ext cx="2328" cy="18"/>
              </a:xfrm>
              <a:prstGeom prst="rect">
                <a:avLst/>
              </a:prstGeom>
              <a:solidFill>
                <a:srgbClr val="0000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1" name="Rectangle 590">
                <a:extLst>
                  <a:ext uri="{FF2B5EF4-FFF2-40B4-BE49-F238E27FC236}">
                    <a16:creationId xmlns:a16="http://schemas.microsoft.com/office/drawing/2014/main" id="{0C1CA764-7FD7-4A5F-BA40-D65E8B452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306"/>
                <a:ext cx="2328" cy="19"/>
              </a:xfrm>
              <a:prstGeom prst="rect">
                <a:avLst/>
              </a:prstGeom>
              <a:solidFill>
                <a:srgbClr val="000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2" name="Rectangle 591">
                <a:extLst>
                  <a:ext uri="{FF2B5EF4-FFF2-40B4-BE49-F238E27FC236}">
                    <a16:creationId xmlns:a16="http://schemas.microsoft.com/office/drawing/2014/main" id="{E1957288-39BD-44A4-9785-494BAF91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325"/>
                <a:ext cx="2328" cy="18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3" name="Rectangle 592">
                <a:extLst>
                  <a:ext uri="{FF2B5EF4-FFF2-40B4-BE49-F238E27FC236}">
                    <a16:creationId xmlns:a16="http://schemas.microsoft.com/office/drawing/2014/main" id="{94EAB495-387E-47BA-9A74-1E30418F0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343"/>
                <a:ext cx="2328" cy="18"/>
              </a:xfrm>
              <a:prstGeom prst="rect">
                <a:avLst/>
              </a:prstGeom>
              <a:solidFill>
                <a:srgbClr val="0000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4" name="Rectangle 593">
                <a:extLst>
                  <a:ext uri="{FF2B5EF4-FFF2-40B4-BE49-F238E27FC236}">
                    <a16:creationId xmlns:a16="http://schemas.microsoft.com/office/drawing/2014/main" id="{168347B5-DA49-4B63-A694-51A14718B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361"/>
                <a:ext cx="2328" cy="19"/>
              </a:xfrm>
              <a:prstGeom prst="rect">
                <a:avLst/>
              </a:prstGeom>
              <a:solidFill>
                <a:srgbClr val="0000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5" name="Rectangle 594">
                <a:extLst>
                  <a:ext uri="{FF2B5EF4-FFF2-40B4-BE49-F238E27FC236}">
                    <a16:creationId xmlns:a16="http://schemas.microsoft.com/office/drawing/2014/main" id="{9CFF64FA-0CF1-4F73-B981-4A9FB9898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380"/>
                <a:ext cx="2328" cy="18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6" name="Rectangle 595">
                <a:extLst>
                  <a:ext uri="{FF2B5EF4-FFF2-40B4-BE49-F238E27FC236}">
                    <a16:creationId xmlns:a16="http://schemas.microsoft.com/office/drawing/2014/main" id="{AE14A830-07DE-4041-B0A2-786EEE067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398"/>
                <a:ext cx="2328" cy="18"/>
              </a:xfrm>
              <a:prstGeom prst="rect">
                <a:avLst/>
              </a:prstGeom>
              <a:solidFill>
                <a:srgbClr val="0000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7" name="Rectangle 596">
                <a:extLst>
                  <a:ext uri="{FF2B5EF4-FFF2-40B4-BE49-F238E27FC236}">
                    <a16:creationId xmlns:a16="http://schemas.microsoft.com/office/drawing/2014/main" id="{FD2F8FBA-51A1-4DBE-8C15-7F0935D9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416"/>
                <a:ext cx="2328" cy="19"/>
              </a:xfrm>
              <a:prstGeom prst="rect">
                <a:avLst/>
              </a:prstGeom>
              <a:solidFill>
                <a:srgbClr val="0000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8" name="Rectangle 597">
                <a:extLst>
                  <a:ext uri="{FF2B5EF4-FFF2-40B4-BE49-F238E27FC236}">
                    <a16:creationId xmlns:a16="http://schemas.microsoft.com/office/drawing/2014/main" id="{402FC6B3-9D69-4126-9024-A069AD7349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435"/>
                <a:ext cx="2328" cy="18"/>
              </a:xfrm>
              <a:prstGeom prst="rect">
                <a:avLst/>
              </a:prstGeom>
              <a:solidFill>
                <a:srgbClr val="0000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699" name="Rectangle 598">
                <a:extLst>
                  <a:ext uri="{FF2B5EF4-FFF2-40B4-BE49-F238E27FC236}">
                    <a16:creationId xmlns:a16="http://schemas.microsoft.com/office/drawing/2014/main" id="{E236B9F7-4DB9-401B-83A9-FDC611272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453"/>
                <a:ext cx="2328" cy="18"/>
              </a:xfrm>
              <a:prstGeom prst="rect">
                <a:avLst/>
              </a:prstGeom>
              <a:solidFill>
                <a:srgbClr val="0000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0" name="Rectangle 599">
                <a:extLst>
                  <a:ext uri="{FF2B5EF4-FFF2-40B4-BE49-F238E27FC236}">
                    <a16:creationId xmlns:a16="http://schemas.microsoft.com/office/drawing/2014/main" id="{67D8638D-A62B-4A47-92C6-6353F4818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471"/>
                <a:ext cx="2328" cy="19"/>
              </a:xfrm>
              <a:prstGeom prst="rect">
                <a:avLst/>
              </a:prstGeom>
              <a:solidFill>
                <a:srgbClr val="000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1" name="Rectangle 600">
                <a:extLst>
                  <a:ext uri="{FF2B5EF4-FFF2-40B4-BE49-F238E27FC236}">
                    <a16:creationId xmlns:a16="http://schemas.microsoft.com/office/drawing/2014/main" id="{92AB3683-0FD4-4EAA-94BE-8902483ED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490"/>
                <a:ext cx="2328" cy="18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2" name="Rectangle 601">
                <a:extLst>
                  <a:ext uri="{FF2B5EF4-FFF2-40B4-BE49-F238E27FC236}">
                    <a16:creationId xmlns:a16="http://schemas.microsoft.com/office/drawing/2014/main" id="{A0EC7ECC-1C1E-4A34-B673-135E7C4DA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508"/>
                <a:ext cx="2328" cy="18"/>
              </a:xfrm>
              <a:prstGeom prst="rect">
                <a:avLst/>
              </a:prstGeom>
              <a:solidFill>
                <a:srgbClr val="000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3" name="Rectangle 602">
                <a:extLst>
                  <a:ext uri="{FF2B5EF4-FFF2-40B4-BE49-F238E27FC236}">
                    <a16:creationId xmlns:a16="http://schemas.microsoft.com/office/drawing/2014/main" id="{8BAFF8FA-1707-4770-B496-386C8E29D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526"/>
                <a:ext cx="2328" cy="19"/>
              </a:xfrm>
              <a:prstGeom prst="rect">
                <a:avLst/>
              </a:prstGeom>
              <a:solidFill>
                <a:srgbClr val="000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4" name="Rectangle 603">
                <a:extLst>
                  <a:ext uri="{FF2B5EF4-FFF2-40B4-BE49-F238E27FC236}">
                    <a16:creationId xmlns:a16="http://schemas.microsoft.com/office/drawing/2014/main" id="{77C8C3D1-0299-4C3F-A3C4-A67CFDF87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545"/>
                <a:ext cx="2328" cy="18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5" name="Rectangle 604">
                <a:extLst>
                  <a:ext uri="{FF2B5EF4-FFF2-40B4-BE49-F238E27FC236}">
                    <a16:creationId xmlns:a16="http://schemas.microsoft.com/office/drawing/2014/main" id="{4F4CFE27-00D0-4069-8B76-7C1CB1F5C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563"/>
                <a:ext cx="2328" cy="19"/>
              </a:xfrm>
              <a:prstGeom prst="rect">
                <a:avLst/>
              </a:prstGeom>
              <a:solidFill>
                <a:srgbClr val="0000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6" name="Rectangle 605">
                <a:extLst>
                  <a:ext uri="{FF2B5EF4-FFF2-40B4-BE49-F238E27FC236}">
                    <a16:creationId xmlns:a16="http://schemas.microsoft.com/office/drawing/2014/main" id="{D38D51CC-1421-4E7E-973F-0A45955E3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582"/>
                <a:ext cx="2328" cy="18"/>
              </a:xfrm>
              <a:prstGeom prst="rect">
                <a:avLst/>
              </a:prstGeom>
              <a:solidFill>
                <a:srgbClr val="0000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7" name="Rectangle 606">
                <a:extLst>
                  <a:ext uri="{FF2B5EF4-FFF2-40B4-BE49-F238E27FC236}">
                    <a16:creationId xmlns:a16="http://schemas.microsoft.com/office/drawing/2014/main" id="{AFD5FE1E-763B-4E3A-B79D-9126329A8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600"/>
                <a:ext cx="2328" cy="9"/>
              </a:xfrm>
              <a:prstGeom prst="rect">
                <a:avLst/>
              </a:prstGeom>
              <a:solidFill>
                <a:srgbClr val="000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8" name="Rectangle 607">
                <a:extLst>
                  <a:ext uri="{FF2B5EF4-FFF2-40B4-BE49-F238E27FC236}">
                    <a16:creationId xmlns:a16="http://schemas.microsoft.com/office/drawing/2014/main" id="{65D74E0F-333A-4C35-8652-8D2AD2BC5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58"/>
                <a:ext cx="2328" cy="55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61709" name="Rectangle 608">
                <a:extLst>
                  <a:ext uri="{FF2B5EF4-FFF2-40B4-BE49-F238E27FC236}">
                    <a16:creationId xmlns:a16="http://schemas.microsoft.com/office/drawing/2014/main" id="{03365C14-C8E7-4486-B5F2-B7CC8181C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3049"/>
                <a:ext cx="2328" cy="19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1466" name="Rectangle 609">
              <a:extLst>
                <a:ext uri="{FF2B5EF4-FFF2-40B4-BE49-F238E27FC236}">
                  <a16:creationId xmlns:a16="http://schemas.microsoft.com/office/drawing/2014/main" id="{59BFA39B-4379-4944-BF65-307247B4E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068"/>
              <a:ext cx="2328" cy="18"/>
            </a:xfrm>
            <a:prstGeom prst="rect">
              <a:avLst/>
            </a:prstGeom>
            <a:solidFill>
              <a:srgbClr val="0000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67" name="Rectangle 610">
              <a:extLst>
                <a:ext uri="{FF2B5EF4-FFF2-40B4-BE49-F238E27FC236}">
                  <a16:creationId xmlns:a16="http://schemas.microsoft.com/office/drawing/2014/main" id="{ADE9B5C6-28A5-410C-BDB6-8BB053F3A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086"/>
              <a:ext cx="2328" cy="18"/>
            </a:xfrm>
            <a:prstGeom prst="rect">
              <a:avLst/>
            </a:prstGeom>
            <a:solidFill>
              <a:srgbClr val="0000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68" name="Rectangle 611">
              <a:extLst>
                <a:ext uri="{FF2B5EF4-FFF2-40B4-BE49-F238E27FC236}">
                  <a16:creationId xmlns:a16="http://schemas.microsoft.com/office/drawing/2014/main" id="{C914C24D-B4E3-41B8-9265-B4259B258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104"/>
              <a:ext cx="2328" cy="19"/>
            </a:xfrm>
            <a:prstGeom prst="rect">
              <a:avLst/>
            </a:prstGeom>
            <a:solidFill>
              <a:srgbClr val="000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69" name="Rectangle 612">
              <a:extLst>
                <a:ext uri="{FF2B5EF4-FFF2-40B4-BE49-F238E27FC236}">
                  <a16:creationId xmlns:a16="http://schemas.microsoft.com/office/drawing/2014/main" id="{5EF65D70-8419-4A3D-9903-F3A495B65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123"/>
              <a:ext cx="2328" cy="18"/>
            </a:xfrm>
            <a:prstGeom prst="rect">
              <a:avLst/>
            </a:prstGeom>
            <a:solidFill>
              <a:srgbClr val="000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0" name="Rectangle 613">
              <a:extLst>
                <a:ext uri="{FF2B5EF4-FFF2-40B4-BE49-F238E27FC236}">
                  <a16:creationId xmlns:a16="http://schemas.microsoft.com/office/drawing/2014/main" id="{DAAA94F8-C516-40C7-86C4-421C6CE1B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141"/>
              <a:ext cx="2328" cy="18"/>
            </a:xfrm>
            <a:prstGeom prst="rect">
              <a:avLst/>
            </a:prstGeom>
            <a:solidFill>
              <a:srgbClr val="0000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1" name="Rectangle 614">
              <a:extLst>
                <a:ext uri="{FF2B5EF4-FFF2-40B4-BE49-F238E27FC236}">
                  <a16:creationId xmlns:a16="http://schemas.microsoft.com/office/drawing/2014/main" id="{946EC89E-409F-4C7E-B857-D0C5D250F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159"/>
              <a:ext cx="2328" cy="19"/>
            </a:xfrm>
            <a:prstGeom prst="rect">
              <a:avLst/>
            </a:prstGeom>
            <a:solidFill>
              <a:srgbClr val="000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2" name="Rectangle 615">
              <a:extLst>
                <a:ext uri="{FF2B5EF4-FFF2-40B4-BE49-F238E27FC236}">
                  <a16:creationId xmlns:a16="http://schemas.microsoft.com/office/drawing/2014/main" id="{8EA361E1-4F95-4068-82A8-EE91BEB5C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178"/>
              <a:ext cx="2328" cy="18"/>
            </a:xfrm>
            <a:prstGeom prst="rect">
              <a:avLst/>
            </a:prstGeom>
            <a:solidFill>
              <a:srgbClr val="0000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3" name="Rectangle 616">
              <a:extLst>
                <a:ext uri="{FF2B5EF4-FFF2-40B4-BE49-F238E27FC236}">
                  <a16:creationId xmlns:a16="http://schemas.microsoft.com/office/drawing/2014/main" id="{71D38FA9-C984-471E-941B-9321BAC49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196"/>
              <a:ext cx="2328" cy="18"/>
            </a:xfrm>
            <a:prstGeom prst="rect">
              <a:avLst/>
            </a:prstGeom>
            <a:solidFill>
              <a:srgbClr val="0000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4" name="Rectangle 617">
              <a:extLst>
                <a:ext uri="{FF2B5EF4-FFF2-40B4-BE49-F238E27FC236}">
                  <a16:creationId xmlns:a16="http://schemas.microsoft.com/office/drawing/2014/main" id="{0F4E55E9-FCEA-4A42-90B6-4B7461478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214"/>
              <a:ext cx="2328" cy="19"/>
            </a:xfrm>
            <a:prstGeom prst="rect">
              <a:avLst/>
            </a:prstGeom>
            <a:solidFill>
              <a:srgbClr val="00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5" name="Rectangle 618">
              <a:extLst>
                <a:ext uri="{FF2B5EF4-FFF2-40B4-BE49-F238E27FC236}">
                  <a16:creationId xmlns:a16="http://schemas.microsoft.com/office/drawing/2014/main" id="{6509CBD6-DFF9-4325-8C53-6ED4BC2F3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233"/>
              <a:ext cx="2328" cy="18"/>
            </a:xfrm>
            <a:prstGeom prst="rect">
              <a:avLst/>
            </a:prstGeom>
            <a:solidFill>
              <a:srgbClr val="0000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6" name="Rectangle 619">
              <a:extLst>
                <a:ext uri="{FF2B5EF4-FFF2-40B4-BE49-F238E27FC236}">
                  <a16:creationId xmlns:a16="http://schemas.microsoft.com/office/drawing/2014/main" id="{C0F745FA-154D-40DC-A573-0DB859732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251"/>
              <a:ext cx="2328" cy="19"/>
            </a:xfrm>
            <a:prstGeom prst="rect">
              <a:avLst/>
            </a:prstGeom>
            <a:solidFill>
              <a:srgbClr val="0000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7" name="Rectangle 620">
              <a:extLst>
                <a:ext uri="{FF2B5EF4-FFF2-40B4-BE49-F238E27FC236}">
                  <a16:creationId xmlns:a16="http://schemas.microsoft.com/office/drawing/2014/main" id="{C95F15BA-2921-4D4D-A6A3-7B722AABC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270"/>
              <a:ext cx="2328" cy="18"/>
            </a:xfrm>
            <a:prstGeom prst="rect">
              <a:avLst/>
            </a:prstGeom>
            <a:solidFill>
              <a:srgbClr val="000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8" name="Rectangle 621">
              <a:extLst>
                <a:ext uri="{FF2B5EF4-FFF2-40B4-BE49-F238E27FC236}">
                  <a16:creationId xmlns:a16="http://schemas.microsoft.com/office/drawing/2014/main" id="{0E98AF3A-E3B5-4DE7-8ACD-1CF2F414C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288"/>
              <a:ext cx="2328" cy="18"/>
            </a:xfrm>
            <a:prstGeom prst="rect">
              <a:avLst/>
            </a:prstGeom>
            <a:solidFill>
              <a:srgbClr val="0000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79" name="Rectangle 622">
              <a:extLst>
                <a:ext uri="{FF2B5EF4-FFF2-40B4-BE49-F238E27FC236}">
                  <a16:creationId xmlns:a16="http://schemas.microsoft.com/office/drawing/2014/main" id="{0543BD03-2DF8-4895-82C5-589CD9F85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306"/>
              <a:ext cx="2328" cy="19"/>
            </a:xfrm>
            <a:prstGeom prst="rect">
              <a:avLst/>
            </a:prstGeom>
            <a:solidFill>
              <a:srgbClr val="000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0" name="Rectangle 623">
              <a:extLst>
                <a:ext uri="{FF2B5EF4-FFF2-40B4-BE49-F238E27FC236}">
                  <a16:creationId xmlns:a16="http://schemas.microsoft.com/office/drawing/2014/main" id="{CD882C4F-526F-4D3F-AE8B-28C3F2CC1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325"/>
              <a:ext cx="2328" cy="18"/>
            </a:xfrm>
            <a:prstGeom prst="rect">
              <a:avLst/>
            </a:prstGeom>
            <a:solidFill>
              <a:srgbClr val="000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1" name="Rectangle 624">
              <a:extLst>
                <a:ext uri="{FF2B5EF4-FFF2-40B4-BE49-F238E27FC236}">
                  <a16:creationId xmlns:a16="http://schemas.microsoft.com/office/drawing/2014/main" id="{472EB87F-C9EF-4C27-95A9-36AAF3835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343"/>
              <a:ext cx="2328" cy="18"/>
            </a:xfrm>
            <a:prstGeom prst="rect">
              <a:avLst/>
            </a:prstGeom>
            <a:solidFill>
              <a:srgbClr val="0000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2" name="Rectangle 625">
              <a:extLst>
                <a:ext uri="{FF2B5EF4-FFF2-40B4-BE49-F238E27FC236}">
                  <a16:creationId xmlns:a16="http://schemas.microsoft.com/office/drawing/2014/main" id="{55165F55-545C-470A-A6C2-E320F9093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361"/>
              <a:ext cx="2328" cy="19"/>
            </a:xfrm>
            <a:prstGeom prst="rect">
              <a:avLst/>
            </a:prstGeom>
            <a:solidFill>
              <a:srgbClr val="0000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3" name="Rectangle 626">
              <a:extLst>
                <a:ext uri="{FF2B5EF4-FFF2-40B4-BE49-F238E27FC236}">
                  <a16:creationId xmlns:a16="http://schemas.microsoft.com/office/drawing/2014/main" id="{A5CED2CF-DE99-43CD-8629-8E3EBA150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380"/>
              <a:ext cx="2328" cy="18"/>
            </a:xfrm>
            <a:prstGeom prst="rect">
              <a:avLst/>
            </a:prstGeom>
            <a:solidFill>
              <a:srgbClr val="000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4" name="Rectangle 627">
              <a:extLst>
                <a:ext uri="{FF2B5EF4-FFF2-40B4-BE49-F238E27FC236}">
                  <a16:creationId xmlns:a16="http://schemas.microsoft.com/office/drawing/2014/main" id="{EA1A875F-0543-433F-BA73-855156FA4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398"/>
              <a:ext cx="2328" cy="18"/>
            </a:xfrm>
            <a:prstGeom prst="rect">
              <a:avLst/>
            </a:prstGeom>
            <a:solidFill>
              <a:srgbClr val="0000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5" name="Rectangle 628">
              <a:extLst>
                <a:ext uri="{FF2B5EF4-FFF2-40B4-BE49-F238E27FC236}">
                  <a16:creationId xmlns:a16="http://schemas.microsoft.com/office/drawing/2014/main" id="{D67A690C-EAE0-4836-882B-9FCFC9B02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416"/>
              <a:ext cx="2328" cy="19"/>
            </a:xfrm>
            <a:prstGeom prst="rect">
              <a:avLst/>
            </a:prstGeom>
            <a:solidFill>
              <a:srgbClr val="0000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6" name="Rectangle 629">
              <a:extLst>
                <a:ext uri="{FF2B5EF4-FFF2-40B4-BE49-F238E27FC236}">
                  <a16:creationId xmlns:a16="http://schemas.microsoft.com/office/drawing/2014/main" id="{490F12BE-9992-4BB9-AC51-0C0E251AB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435"/>
              <a:ext cx="2328" cy="18"/>
            </a:xfrm>
            <a:prstGeom prst="rect">
              <a:avLst/>
            </a:prstGeom>
            <a:solidFill>
              <a:srgbClr val="0000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7" name="Rectangle 630">
              <a:extLst>
                <a:ext uri="{FF2B5EF4-FFF2-40B4-BE49-F238E27FC236}">
                  <a16:creationId xmlns:a16="http://schemas.microsoft.com/office/drawing/2014/main" id="{760DB03C-F4C6-488E-AAA0-752ADE28A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453"/>
              <a:ext cx="2328" cy="18"/>
            </a:xfrm>
            <a:prstGeom prst="rect">
              <a:avLst/>
            </a:prstGeom>
            <a:solidFill>
              <a:srgbClr val="0000A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8" name="Rectangle 631">
              <a:extLst>
                <a:ext uri="{FF2B5EF4-FFF2-40B4-BE49-F238E27FC236}">
                  <a16:creationId xmlns:a16="http://schemas.microsoft.com/office/drawing/2014/main" id="{DB9056B4-EA22-4967-B4D9-947A3C20F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471"/>
              <a:ext cx="2328" cy="19"/>
            </a:xfrm>
            <a:prstGeom prst="rect">
              <a:avLst/>
            </a:prstGeom>
            <a:solidFill>
              <a:srgbClr val="0000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89" name="Rectangle 632">
              <a:extLst>
                <a:ext uri="{FF2B5EF4-FFF2-40B4-BE49-F238E27FC236}">
                  <a16:creationId xmlns:a16="http://schemas.microsoft.com/office/drawing/2014/main" id="{CBB48AFD-9772-475A-BE7D-E7543853D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490"/>
              <a:ext cx="2328" cy="18"/>
            </a:xfrm>
            <a:prstGeom prst="rect">
              <a:avLst/>
            </a:prstGeom>
            <a:solidFill>
              <a:srgbClr val="000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0" name="Rectangle 633">
              <a:extLst>
                <a:ext uri="{FF2B5EF4-FFF2-40B4-BE49-F238E27FC236}">
                  <a16:creationId xmlns:a16="http://schemas.microsoft.com/office/drawing/2014/main" id="{05EA12CB-A22A-46AE-B08A-0CE4E9FD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508"/>
              <a:ext cx="2328" cy="18"/>
            </a:xfrm>
            <a:prstGeom prst="rect">
              <a:avLst/>
            </a:prstGeom>
            <a:solidFill>
              <a:srgbClr val="0000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1" name="Rectangle 634">
              <a:extLst>
                <a:ext uri="{FF2B5EF4-FFF2-40B4-BE49-F238E27FC236}">
                  <a16:creationId xmlns:a16="http://schemas.microsoft.com/office/drawing/2014/main" id="{C41DFCCD-47D6-4AC1-B3F5-FD522B597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526"/>
              <a:ext cx="2328" cy="19"/>
            </a:xfrm>
            <a:prstGeom prst="rect">
              <a:avLst/>
            </a:prstGeom>
            <a:solidFill>
              <a:srgbClr val="000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2" name="Rectangle 635">
              <a:extLst>
                <a:ext uri="{FF2B5EF4-FFF2-40B4-BE49-F238E27FC236}">
                  <a16:creationId xmlns:a16="http://schemas.microsoft.com/office/drawing/2014/main" id="{F07680A0-B6D3-47FC-ACB7-42FBE4BFEA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545"/>
              <a:ext cx="2328" cy="18"/>
            </a:xfrm>
            <a:prstGeom prst="rect">
              <a:avLst/>
            </a:prstGeom>
            <a:solidFill>
              <a:srgbClr val="000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3" name="Rectangle 636">
              <a:extLst>
                <a:ext uri="{FF2B5EF4-FFF2-40B4-BE49-F238E27FC236}">
                  <a16:creationId xmlns:a16="http://schemas.microsoft.com/office/drawing/2014/main" id="{B93B9BB0-76B9-4BC2-B13B-34E6FA775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563"/>
              <a:ext cx="2328" cy="19"/>
            </a:xfrm>
            <a:prstGeom prst="rect">
              <a:avLst/>
            </a:prstGeom>
            <a:solidFill>
              <a:srgbClr val="0000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4" name="Rectangle 637">
              <a:extLst>
                <a:ext uri="{FF2B5EF4-FFF2-40B4-BE49-F238E27FC236}">
                  <a16:creationId xmlns:a16="http://schemas.microsoft.com/office/drawing/2014/main" id="{F3BCE3E9-42C5-4BA8-8744-18B3480F9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582"/>
              <a:ext cx="2328" cy="18"/>
            </a:xfrm>
            <a:prstGeom prst="rect">
              <a:avLst/>
            </a:prstGeom>
            <a:solidFill>
              <a:srgbClr val="000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5" name="Rectangle 638">
              <a:extLst>
                <a:ext uri="{FF2B5EF4-FFF2-40B4-BE49-F238E27FC236}">
                  <a16:creationId xmlns:a16="http://schemas.microsoft.com/office/drawing/2014/main" id="{34AA340F-1B1F-4793-AE54-8DF66A3C82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5" y="3600"/>
              <a:ext cx="2328" cy="9"/>
            </a:xfrm>
            <a:prstGeom prst="rect">
              <a:avLst/>
            </a:prstGeom>
            <a:solidFill>
              <a:srgbClr val="0000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1496" name="Rectangle 639">
              <a:extLst>
                <a:ext uri="{FF2B5EF4-FFF2-40B4-BE49-F238E27FC236}">
                  <a16:creationId xmlns:a16="http://schemas.microsoft.com/office/drawing/2014/main" id="{B3C0B00E-ED7E-47DF-A7D8-347E9EF128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7" y="991"/>
              <a:ext cx="1548" cy="4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800" i="1">
                  <a:solidFill>
                    <a:srgbClr val="FFFF00"/>
                  </a:solidFill>
                  <a:latin typeface="Arial" panose="020B0604020202020204" pitchFamily="34" charset="0"/>
                </a:rPr>
                <a:t>N0. KCAL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497" name="Rectangle 640">
              <a:extLst>
                <a:ext uri="{FF2B5EF4-FFF2-40B4-BE49-F238E27FC236}">
                  <a16:creationId xmlns:a16="http://schemas.microsoft.com/office/drawing/2014/main" id="{B776C3F8-3321-4048-AC8D-C7F7ECA55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8" y="991"/>
              <a:ext cx="1786" cy="4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800" i="1">
                  <a:solidFill>
                    <a:srgbClr val="FFFF00"/>
                  </a:solidFill>
                  <a:latin typeface="Arial" panose="020B0604020202020204" pitchFamily="34" charset="0"/>
                </a:rPr>
                <a:t>EJERCICIO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498" name="Rectangle 641">
              <a:extLst>
                <a:ext uri="{FF2B5EF4-FFF2-40B4-BE49-F238E27FC236}">
                  <a16:creationId xmlns:a16="http://schemas.microsoft.com/office/drawing/2014/main" id="{38BE0E27-1CF6-4DA3-B41D-9EF5769A0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1587"/>
              <a:ext cx="430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100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499" name="Rectangle 642">
              <a:extLst>
                <a:ext uri="{FF2B5EF4-FFF2-40B4-BE49-F238E27FC236}">
                  <a16:creationId xmlns:a16="http://schemas.microsoft.com/office/drawing/2014/main" id="{A0BD5E60-A176-4630-B432-D0A6E2F007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587"/>
              <a:ext cx="1563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Caminar 1 Milla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0" name="Rectangle 643">
              <a:extLst>
                <a:ext uri="{FF2B5EF4-FFF2-40B4-BE49-F238E27FC236}">
                  <a16:creationId xmlns:a16="http://schemas.microsoft.com/office/drawing/2014/main" id="{7BE51201-7B62-4734-B8E6-9FF376BED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2133"/>
              <a:ext cx="941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150 - 200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1" name="Rectangle 644">
              <a:extLst>
                <a:ext uri="{FF2B5EF4-FFF2-40B4-BE49-F238E27FC236}">
                  <a16:creationId xmlns:a16="http://schemas.microsoft.com/office/drawing/2014/main" id="{67451C20-86BD-4A41-B12C-DF61327C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8" y="2019"/>
              <a:ext cx="2018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40 Minutos de Baile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2" name="Rectangle 645">
              <a:extLst>
                <a:ext uri="{FF2B5EF4-FFF2-40B4-BE49-F238E27FC236}">
                  <a16:creationId xmlns:a16="http://schemas.microsoft.com/office/drawing/2014/main" id="{7F645CC9-D768-4B58-A5C5-8D37C4ED6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5" y="2248"/>
              <a:ext cx="962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Aeróbico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3" name="Rectangle 646">
              <a:extLst>
                <a:ext uri="{FF2B5EF4-FFF2-40B4-BE49-F238E27FC236}">
                  <a16:creationId xmlns:a16="http://schemas.microsoft.com/office/drawing/2014/main" id="{8713A175-5387-477D-8F87-04963AC61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80" y="2679"/>
              <a:ext cx="941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180 - 250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4" name="Rectangle 647">
              <a:extLst>
                <a:ext uri="{FF2B5EF4-FFF2-40B4-BE49-F238E27FC236}">
                  <a16:creationId xmlns:a16="http://schemas.microsoft.com/office/drawing/2014/main" id="{360FCC10-6F13-48E1-BC9E-7F29A1C798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0" y="2679"/>
              <a:ext cx="1629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Nadar por 1/2 hr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5" name="Rectangle 648">
              <a:extLst>
                <a:ext uri="{FF2B5EF4-FFF2-40B4-BE49-F238E27FC236}">
                  <a16:creationId xmlns:a16="http://schemas.microsoft.com/office/drawing/2014/main" id="{61A9AC29-7872-4C83-B6F1-36844A3F3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9" y="3225"/>
              <a:ext cx="430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210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6" name="Rectangle 649">
              <a:extLst>
                <a:ext uri="{FF2B5EF4-FFF2-40B4-BE49-F238E27FC236}">
                  <a16:creationId xmlns:a16="http://schemas.microsoft.com/office/drawing/2014/main" id="{DD65FDDF-FA90-4121-A769-EE16E983C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6" y="3111"/>
              <a:ext cx="2086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Correr Bicicleta a 10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7" name="Rectangle 650">
              <a:extLst>
                <a:ext uri="{FF2B5EF4-FFF2-40B4-BE49-F238E27FC236}">
                  <a16:creationId xmlns:a16="http://schemas.microsoft.com/office/drawing/2014/main" id="{A13CF15A-9532-4F45-8BD5-EA02641CB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1" y="3340"/>
              <a:ext cx="1484" cy="2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FFFFFF"/>
                  </a:solidFill>
                  <a:latin typeface="Arial" panose="020B0604020202020204" pitchFamily="34" charset="0"/>
                </a:rPr>
                <a:t>mph por 1/2 hr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61508" name="Line 651">
              <a:extLst>
                <a:ext uri="{FF2B5EF4-FFF2-40B4-BE49-F238E27FC236}">
                  <a16:creationId xmlns:a16="http://schemas.microsoft.com/office/drawing/2014/main" id="{086BBEC5-A94F-4A63-B30A-F9EAE3A362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9" y="1424"/>
              <a:ext cx="5154" cy="1"/>
            </a:xfrm>
            <a:prstGeom prst="line">
              <a:avLst/>
            </a:prstGeom>
            <a:noFill/>
            <a:ln w="714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9" name="Line 652">
              <a:extLst>
                <a:ext uri="{FF2B5EF4-FFF2-40B4-BE49-F238E27FC236}">
                  <a16:creationId xmlns:a16="http://schemas.microsoft.com/office/drawing/2014/main" id="{FCE74D97-BE33-46DE-A760-1481EECCA8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05" y="883"/>
              <a:ext cx="1" cy="2727"/>
            </a:xfrm>
            <a:prstGeom prst="line">
              <a:avLst/>
            </a:prstGeom>
            <a:noFill/>
            <a:ln w="71438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61445" name="Picture 653" descr="CamCord1">
            <a:extLst>
              <a:ext uri="{FF2B5EF4-FFF2-40B4-BE49-F238E27FC236}">
                <a16:creationId xmlns:a16="http://schemas.microsoft.com/office/drawing/2014/main" id="{A7A33318-A218-457F-9A1F-63B6D6E6C3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46" name="Picture 654" descr="35mmCamera1">
            <a:extLst>
              <a:ext uri="{FF2B5EF4-FFF2-40B4-BE49-F238E27FC236}">
                <a16:creationId xmlns:a16="http://schemas.microsoft.com/office/drawing/2014/main" id="{CCEE541F-6A0B-4B93-B4C8-247D5464E2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47" name="AutoShape 65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75ABE9C1-9D6C-4216-B1B4-832CA4D04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48" name="AutoShape 65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67CF2A2E-8B01-4B2C-93C2-25F4FA4C0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49" name="AutoShape 65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9B368609-7F6B-436B-8D27-D9EDCAF88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50" name="AutoShape 65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EE41D8A-F66D-454C-945B-62FE56B2B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51" name="AutoShape 65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B4728E5-1270-4C69-A4E8-AB9B2D12C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52" name="AutoShape 66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7CA2CB24-E1CF-4928-8C03-130906C4E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53" name="AutoShape 66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8D36902-74A6-4288-A7BA-92466C13B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1454" name="AutoShape 662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DDF00DA5-BCA2-4C1A-B9D1-3CBDD6396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0311" name="AutoShape 663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37FDCE42-E73C-43EB-AADE-A87C7B0193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0312" name="Text Box 664">
            <a:extLst>
              <a:ext uri="{FF2B5EF4-FFF2-40B4-BE49-F238E27FC236}">
                <a16:creationId xmlns:a16="http://schemas.microsoft.com/office/drawing/2014/main" id="{8B984DB0-1579-432F-B3BD-7B825CF8E2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0313" name="AutoShape 66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2A91AE9-200C-4B5A-8604-539C0AC93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0314" name="AutoShape 66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52D1366-F044-400A-B275-EA6C1113C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0315" name="AutoShape 66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F4D5C9C-692D-4550-A8CB-3B6633E9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0316" name="AutoShape 66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26BC635-68D9-43E0-ABE2-4ADA9D376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0317" name="AutoShape 66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B727158-B652-4CCB-859D-6FDB0EF006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>
            <a:extLst>
              <a:ext uri="{FF2B5EF4-FFF2-40B4-BE49-F238E27FC236}">
                <a16:creationId xmlns:a16="http://schemas.microsoft.com/office/drawing/2014/main" id="{90E3D896-DAF9-4557-B831-D1644BBF76CF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9144000" cy="6899275"/>
          </a:xfrm>
          <a:noFill/>
        </p:spPr>
      </p:pic>
      <p:sp>
        <p:nvSpPr>
          <p:cNvPr id="9219" name="AutoShape 3">
            <a:extLst>
              <a:ext uri="{FF2B5EF4-FFF2-40B4-BE49-F238E27FC236}">
                <a16:creationId xmlns:a16="http://schemas.microsoft.com/office/drawing/2014/main" id="{0524BEDF-DAD1-4158-90C1-4BC38471A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2590800"/>
            <a:ext cx="6553200" cy="23622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CC3300"/>
              </a:gs>
            </a:gsLst>
            <a:path path="shape">
              <a:fillToRect l="50000" t="50000" r="50000" b="50000"/>
            </a:path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20" name="Rectangle 4">
            <a:extLst>
              <a:ext uri="{FF2B5EF4-FFF2-40B4-BE49-F238E27FC236}">
                <a16:creationId xmlns:a16="http://schemas.microsoft.com/office/drawing/2014/main" id="{6A382B9D-6948-4CD7-B51B-55A5CD100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762000"/>
            <a:ext cx="7010400" cy="685800"/>
          </a:xfrm>
          <a:prstGeom prst="rect">
            <a:avLst/>
          </a:prstGeom>
          <a:gradFill rotWithShape="1">
            <a:gsLst>
              <a:gs pos="0">
                <a:srgbClr val="FF0000"/>
              </a:gs>
              <a:gs pos="100000">
                <a:srgbClr val="CC3300"/>
              </a:gs>
            </a:gsLst>
            <a:lin ang="5400000" scaled="1"/>
          </a:gra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21" name="Rectangle 5">
            <a:extLst>
              <a:ext uri="{FF2B5EF4-FFF2-40B4-BE49-F238E27FC236}">
                <a16:creationId xmlns:a16="http://schemas.microsoft.com/office/drawing/2014/main" id="{0FA863B5-3E70-4AA0-8072-219E794D1B9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38200" y="762000"/>
            <a:ext cx="7086600" cy="579438"/>
          </a:xfrm>
          <a:noFill/>
        </p:spPr>
        <p:txBody>
          <a:bodyPr/>
          <a:lstStyle/>
          <a:p>
            <a:r>
              <a:rPr lang="en-US" altLang="en-US" sz="3100" b="1">
                <a:solidFill>
                  <a:schemeClr val="tx1"/>
                </a:solidFill>
              </a:rPr>
              <a:t>LA PRESCRIPCIÓN DE EJERCICIO</a:t>
            </a:r>
            <a:endParaRPr lang="en-029" altLang="en-US" sz="3100" b="1">
              <a:solidFill>
                <a:schemeClr val="tx1"/>
              </a:solidFill>
            </a:endParaRPr>
          </a:p>
        </p:txBody>
      </p:sp>
      <p:pic>
        <p:nvPicPr>
          <p:cNvPr id="9222" name="Picture 6">
            <a:extLst>
              <a:ext uri="{FF2B5EF4-FFF2-40B4-BE49-F238E27FC236}">
                <a16:creationId xmlns:a16="http://schemas.microsoft.com/office/drawing/2014/main" id="{C2D1DA91-E88E-4BE7-BB3D-1F5CFD7A6A9F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477963" y="1905000"/>
            <a:ext cx="790575" cy="327025"/>
          </a:xfrm>
          <a:noFill/>
        </p:spPr>
      </p:pic>
      <p:pic>
        <p:nvPicPr>
          <p:cNvPr id="9223" name="Picture 7">
            <a:extLst>
              <a:ext uri="{FF2B5EF4-FFF2-40B4-BE49-F238E27FC236}">
                <a16:creationId xmlns:a16="http://schemas.microsoft.com/office/drawing/2014/main" id="{110B3115-5CD2-4D45-8B03-E26FB956BEFC}"/>
              </a:ext>
            </a:extLst>
          </p:cNvPr>
          <p:cNvPicPr>
            <a:picLocks noGrp="1" noChangeAspect="1" noChangeArrowheads="1"/>
          </p:cNvPicPr>
          <p:nvPr>
            <p:ph sz="quarter" idx="2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018338" y="1905000"/>
            <a:ext cx="792162" cy="325438"/>
          </a:xfrm>
          <a:noFill/>
        </p:spPr>
      </p:pic>
      <p:sp>
        <p:nvSpPr>
          <p:cNvPr id="9224" name="Rectangle 8">
            <a:extLst>
              <a:ext uri="{FF2B5EF4-FFF2-40B4-BE49-F238E27FC236}">
                <a16:creationId xmlns:a16="http://schemas.microsoft.com/office/drawing/2014/main" id="{E65E2ECA-15AB-473C-A14B-D3BC4F265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1752600"/>
            <a:ext cx="57912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/>
              <a:t>Flujo de Pasos a Seguir</a:t>
            </a:r>
            <a:endParaRPr lang="en-029" altLang="en-US" sz="3400"/>
          </a:p>
        </p:txBody>
      </p:sp>
      <p:sp>
        <p:nvSpPr>
          <p:cNvPr id="9225" name="Rectangle 9">
            <a:extLst>
              <a:ext uri="{FF2B5EF4-FFF2-40B4-BE49-F238E27FC236}">
                <a16:creationId xmlns:a16="http://schemas.microsoft.com/office/drawing/2014/main" id="{CCE18174-1B96-4661-BF64-65611C57A7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590800"/>
            <a:ext cx="57912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/>
              <a:t>Examen Médico</a:t>
            </a:r>
            <a:endParaRPr lang="en-029" altLang="en-US" sz="3400"/>
          </a:p>
        </p:txBody>
      </p:sp>
      <p:sp>
        <p:nvSpPr>
          <p:cNvPr id="9226" name="Line 10">
            <a:extLst>
              <a:ext uri="{FF2B5EF4-FFF2-40B4-BE49-F238E27FC236}">
                <a16:creationId xmlns:a16="http://schemas.microsoft.com/office/drawing/2014/main" id="{301D9DB6-C615-46D5-8399-A650638F20DA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3048000"/>
            <a:ext cx="0" cy="533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27" name="Rectangle 11">
            <a:extLst>
              <a:ext uri="{FF2B5EF4-FFF2-40B4-BE49-F238E27FC236}">
                <a16:creationId xmlns:a16="http://schemas.microsoft.com/office/drawing/2014/main" id="{2854C9C0-E8C3-48E9-AE8D-813138D8A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3505200"/>
            <a:ext cx="5791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/>
              <a:t>Cuestionario de Salud</a:t>
            </a:r>
            <a:endParaRPr lang="en-029" altLang="en-US" sz="3400"/>
          </a:p>
        </p:txBody>
      </p:sp>
      <p:sp>
        <p:nvSpPr>
          <p:cNvPr id="9228" name="Rectangle 12">
            <a:extLst>
              <a:ext uri="{FF2B5EF4-FFF2-40B4-BE49-F238E27FC236}">
                <a16:creationId xmlns:a16="http://schemas.microsoft.com/office/drawing/2014/main" id="{5E81A4F5-A467-431C-8EF4-37128BAD5A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4343400"/>
            <a:ext cx="57912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400"/>
              <a:t>Pruebas de Aptitud Física</a:t>
            </a:r>
            <a:endParaRPr lang="en-029" altLang="en-US" sz="3400"/>
          </a:p>
        </p:txBody>
      </p:sp>
      <p:sp>
        <p:nvSpPr>
          <p:cNvPr id="9229" name="Rectangle 13">
            <a:extLst>
              <a:ext uri="{FF2B5EF4-FFF2-40B4-BE49-F238E27FC236}">
                <a16:creationId xmlns:a16="http://schemas.microsoft.com/office/drawing/2014/main" id="{F105BD76-45F6-4545-B827-2F4B435A4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5638800"/>
            <a:ext cx="57912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200"/>
              <a:t>Rx Ejercicio</a:t>
            </a:r>
            <a:endParaRPr lang="en-029" altLang="en-US" sz="4200"/>
          </a:p>
        </p:txBody>
      </p:sp>
      <p:sp>
        <p:nvSpPr>
          <p:cNvPr id="9230" name="Line 14">
            <a:extLst>
              <a:ext uri="{FF2B5EF4-FFF2-40B4-BE49-F238E27FC236}">
                <a16:creationId xmlns:a16="http://schemas.microsoft.com/office/drawing/2014/main" id="{957B2A21-5A5E-4E77-8440-4CF6847B54A5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5029200"/>
            <a:ext cx="0" cy="6858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31" name="Line 15">
            <a:extLst>
              <a:ext uri="{FF2B5EF4-FFF2-40B4-BE49-F238E27FC236}">
                <a16:creationId xmlns:a16="http://schemas.microsoft.com/office/drawing/2014/main" id="{A4952523-C501-4F7B-9315-1D52A817402E}"/>
              </a:ext>
            </a:extLst>
          </p:cNvPr>
          <p:cNvSpPr>
            <a:spLocks noChangeShapeType="1"/>
          </p:cNvSpPr>
          <p:nvPr/>
        </p:nvSpPr>
        <p:spPr bwMode="auto">
          <a:xfrm>
            <a:off x="4495800" y="3886200"/>
            <a:ext cx="0" cy="533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232" name="Picture 16" descr="CamCord1">
            <a:extLst>
              <a:ext uri="{FF2B5EF4-FFF2-40B4-BE49-F238E27FC236}">
                <a16:creationId xmlns:a16="http://schemas.microsoft.com/office/drawing/2014/main" id="{6126EE5F-EB07-4DA6-9B50-DF8C72DBBA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33" name="Picture 17" descr="35mmCamera1">
            <a:extLst>
              <a:ext uri="{FF2B5EF4-FFF2-40B4-BE49-F238E27FC236}">
                <a16:creationId xmlns:a16="http://schemas.microsoft.com/office/drawing/2014/main" id="{6769A226-77BF-4906-9451-5763708670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34" name="AutoShape 1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91B51288-1834-4792-A336-C841C68A4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35" name="AutoShape 1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E01A422F-7071-4C4A-8C88-890789BEC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36" name="AutoShape 2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E66DDA1A-F005-4D4D-8C0D-C400A017B2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37" name="AutoShape 2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9F5A5B4C-4859-42B9-AC75-51EEDFBED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38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9B9C961-96BF-400F-8CA7-73A8328E9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39" name="AutoShape 2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73CBDB7A-805A-4BE0-8A29-5CCC8C061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40" name="AutoShape 2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4EF24CE-C0DE-47AF-AE1B-18736F5A8A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41" name="AutoShape 25">
            <a:hlinkClick r:id="rId7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8B7AD597-D4E3-458B-904C-E5927E9CF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67450" name="AutoShape 26">
            <a:hlinkClick r:id="rId8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9ADFC11-7083-4205-BB13-5F4E68358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67451" name="Text Box 27">
            <a:extLst>
              <a:ext uri="{FF2B5EF4-FFF2-40B4-BE49-F238E27FC236}">
                <a16:creationId xmlns:a16="http://schemas.microsoft.com/office/drawing/2014/main" id="{A2408E96-9849-429F-ABD9-A6C106719A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67452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60536CE-5CA9-4DAE-86E8-9B8159E2A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67453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1AA450D-FDC2-469E-929D-692177C728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67454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3192BD8-9EEB-4DD2-BDAF-B3E0EAAE9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67455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FD72DCD-F5A9-4919-AD5F-9A8EA068D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67456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6AD4A3D-4137-46F7-8FF5-F612AF2A2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66" name="Group 2">
            <a:extLst>
              <a:ext uri="{FF2B5EF4-FFF2-40B4-BE49-F238E27FC236}">
                <a16:creationId xmlns:a16="http://schemas.microsoft.com/office/drawing/2014/main" id="{CF92BAEC-7C44-4A95-8F0D-8FF0466043B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62494" name="AutoShape 3">
              <a:extLst>
                <a:ext uri="{FF2B5EF4-FFF2-40B4-BE49-F238E27FC236}">
                  <a16:creationId xmlns:a16="http://schemas.microsoft.com/office/drawing/2014/main" id="{5293021A-BD40-4A2C-B43E-9C7A3588B3E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4">
              <a:extLst>
                <a:ext uri="{FF2B5EF4-FFF2-40B4-BE49-F238E27FC236}">
                  <a16:creationId xmlns:a16="http://schemas.microsoft.com/office/drawing/2014/main" id="{9542B68E-D47F-4764-A2B4-D2A7D89A2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4163"/>
              <a:ext cx="842" cy="129"/>
            </a:xfrm>
            <a:custGeom>
              <a:avLst/>
              <a:gdLst>
                <a:gd name="T0" fmla="*/ 171 w 2526"/>
                <a:gd name="T1" fmla="*/ 38 h 388"/>
                <a:gd name="T2" fmla="*/ 159 w 2526"/>
                <a:gd name="T3" fmla="*/ 43 h 388"/>
                <a:gd name="T4" fmla="*/ 145 w 2526"/>
                <a:gd name="T5" fmla="*/ 41 h 388"/>
                <a:gd name="T6" fmla="*/ 131 w 2526"/>
                <a:gd name="T7" fmla="*/ 35 h 388"/>
                <a:gd name="T8" fmla="*/ 121 w 2526"/>
                <a:gd name="T9" fmla="*/ 41 h 388"/>
                <a:gd name="T10" fmla="*/ 109 w 2526"/>
                <a:gd name="T11" fmla="*/ 43 h 388"/>
                <a:gd name="T12" fmla="*/ 94 w 2526"/>
                <a:gd name="T13" fmla="*/ 39 h 388"/>
                <a:gd name="T14" fmla="*/ 83 w 2526"/>
                <a:gd name="T15" fmla="*/ 38 h 388"/>
                <a:gd name="T16" fmla="*/ 72 w 2526"/>
                <a:gd name="T17" fmla="*/ 43 h 388"/>
                <a:gd name="T18" fmla="*/ 57 w 2526"/>
                <a:gd name="T19" fmla="*/ 41 h 388"/>
                <a:gd name="T20" fmla="*/ 44 w 2526"/>
                <a:gd name="T21" fmla="*/ 35 h 388"/>
                <a:gd name="T22" fmla="*/ 35 w 2526"/>
                <a:gd name="T23" fmla="*/ 41 h 388"/>
                <a:gd name="T24" fmla="*/ 21 w 2526"/>
                <a:gd name="T25" fmla="*/ 43 h 388"/>
                <a:gd name="T26" fmla="*/ 7 w 2526"/>
                <a:gd name="T27" fmla="*/ 39 h 388"/>
                <a:gd name="T28" fmla="*/ 19 w 2526"/>
                <a:gd name="T29" fmla="*/ 8 h 388"/>
                <a:gd name="T30" fmla="*/ 28 w 2526"/>
                <a:gd name="T31" fmla="*/ 2 h 388"/>
                <a:gd name="T32" fmla="*/ 42 w 2526"/>
                <a:gd name="T33" fmla="*/ 0 h 388"/>
                <a:gd name="T34" fmla="*/ 55 w 2526"/>
                <a:gd name="T35" fmla="*/ 5 h 388"/>
                <a:gd name="T36" fmla="*/ 66 w 2526"/>
                <a:gd name="T37" fmla="*/ 5 h 388"/>
                <a:gd name="T38" fmla="*/ 77 w 2526"/>
                <a:gd name="T39" fmla="*/ 0 h 388"/>
                <a:gd name="T40" fmla="*/ 92 w 2526"/>
                <a:gd name="T41" fmla="*/ 2 h 388"/>
                <a:gd name="T42" fmla="*/ 105 w 2526"/>
                <a:gd name="T43" fmla="*/ 8 h 388"/>
                <a:gd name="T44" fmla="*/ 116 w 2526"/>
                <a:gd name="T45" fmla="*/ 2 h 388"/>
                <a:gd name="T46" fmla="*/ 129 w 2526"/>
                <a:gd name="T47" fmla="*/ 0 h 388"/>
                <a:gd name="T48" fmla="*/ 142 w 2526"/>
                <a:gd name="T49" fmla="*/ 5 h 388"/>
                <a:gd name="T50" fmla="*/ 154 w 2526"/>
                <a:gd name="T51" fmla="*/ 5 h 388"/>
                <a:gd name="T52" fmla="*/ 165 w 2526"/>
                <a:gd name="T53" fmla="*/ 0 h 388"/>
                <a:gd name="T54" fmla="*/ 180 w 2526"/>
                <a:gd name="T55" fmla="*/ 2 h 388"/>
                <a:gd name="T56" fmla="*/ 193 w 2526"/>
                <a:gd name="T57" fmla="*/ 8 h 388"/>
                <a:gd name="T58" fmla="*/ 203 w 2526"/>
                <a:gd name="T59" fmla="*/ 2 h 388"/>
                <a:gd name="T60" fmla="*/ 216 w 2526"/>
                <a:gd name="T61" fmla="*/ 0 h 388"/>
                <a:gd name="T62" fmla="*/ 230 w 2526"/>
                <a:gd name="T63" fmla="*/ 5 h 388"/>
                <a:gd name="T64" fmla="*/ 241 w 2526"/>
                <a:gd name="T65" fmla="*/ 5 h 388"/>
                <a:gd name="T66" fmla="*/ 252 w 2526"/>
                <a:gd name="T67" fmla="*/ 0 h 388"/>
                <a:gd name="T68" fmla="*/ 267 w 2526"/>
                <a:gd name="T69" fmla="*/ 2 h 388"/>
                <a:gd name="T70" fmla="*/ 281 w 2526"/>
                <a:gd name="T71" fmla="*/ 8 h 388"/>
                <a:gd name="T72" fmla="*/ 258 w 2526"/>
                <a:gd name="T73" fmla="*/ 38 h 388"/>
                <a:gd name="T74" fmla="*/ 247 w 2526"/>
                <a:gd name="T75" fmla="*/ 43 h 388"/>
                <a:gd name="T76" fmla="*/ 232 w 2526"/>
                <a:gd name="T77" fmla="*/ 41 h 388"/>
                <a:gd name="T78" fmla="*/ 219 w 2526"/>
                <a:gd name="T79" fmla="*/ 35 h 388"/>
                <a:gd name="T80" fmla="*/ 209 w 2526"/>
                <a:gd name="T81" fmla="*/ 41 h 388"/>
                <a:gd name="T82" fmla="*/ 195 w 2526"/>
                <a:gd name="T83" fmla="*/ 43 h 388"/>
                <a:gd name="T84" fmla="*/ 182 w 2526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8">
                  <a:moveTo>
                    <a:pt x="1575" y="314"/>
                  </a:moveTo>
                  <a:lnTo>
                    <a:pt x="1536" y="347"/>
                  </a:lnTo>
                  <a:lnTo>
                    <a:pt x="1486" y="374"/>
                  </a:lnTo>
                  <a:lnTo>
                    <a:pt x="1434" y="388"/>
                  </a:lnTo>
                  <a:lnTo>
                    <a:pt x="1363" y="388"/>
                  </a:lnTo>
                  <a:lnTo>
                    <a:pt x="1303" y="374"/>
                  </a:lnTo>
                  <a:lnTo>
                    <a:pt x="1241" y="355"/>
                  </a:lnTo>
                  <a:lnTo>
                    <a:pt x="1183" y="314"/>
                  </a:lnTo>
                  <a:lnTo>
                    <a:pt x="1142" y="347"/>
                  </a:lnTo>
                  <a:lnTo>
                    <a:pt x="1091" y="374"/>
                  </a:lnTo>
                  <a:lnTo>
                    <a:pt x="1040" y="388"/>
                  </a:lnTo>
                  <a:lnTo>
                    <a:pt x="982" y="388"/>
                  </a:lnTo>
                  <a:lnTo>
                    <a:pt x="908" y="374"/>
                  </a:lnTo>
                  <a:lnTo>
                    <a:pt x="849" y="355"/>
                  </a:lnTo>
                  <a:lnTo>
                    <a:pt x="788" y="314"/>
                  </a:lnTo>
                  <a:lnTo>
                    <a:pt x="747" y="347"/>
                  </a:lnTo>
                  <a:lnTo>
                    <a:pt x="697" y="374"/>
                  </a:lnTo>
                  <a:lnTo>
                    <a:pt x="646" y="388"/>
                  </a:lnTo>
                  <a:lnTo>
                    <a:pt x="585" y="388"/>
                  </a:lnTo>
                  <a:lnTo>
                    <a:pt x="516" y="374"/>
                  </a:lnTo>
                  <a:lnTo>
                    <a:pt x="456" y="355"/>
                  </a:lnTo>
                  <a:lnTo>
                    <a:pt x="394" y="314"/>
                  </a:lnTo>
                  <a:lnTo>
                    <a:pt x="354" y="347"/>
                  </a:lnTo>
                  <a:lnTo>
                    <a:pt x="315" y="374"/>
                  </a:lnTo>
                  <a:lnTo>
                    <a:pt x="262" y="388"/>
                  </a:lnTo>
                  <a:lnTo>
                    <a:pt x="191" y="388"/>
                  </a:lnTo>
                  <a:lnTo>
                    <a:pt x="122" y="374"/>
                  </a:lnTo>
                  <a:lnTo>
                    <a:pt x="62" y="355"/>
                  </a:lnTo>
                  <a:lnTo>
                    <a:pt x="0" y="314"/>
                  </a:lnTo>
                  <a:lnTo>
                    <a:pt x="174" y="75"/>
                  </a:lnTo>
                  <a:lnTo>
                    <a:pt x="201" y="42"/>
                  </a:lnTo>
                  <a:lnTo>
                    <a:pt x="252" y="22"/>
                  </a:lnTo>
                  <a:lnTo>
                    <a:pt x="303" y="0"/>
                  </a:lnTo>
                  <a:lnTo>
                    <a:pt x="374" y="0"/>
                  </a:lnTo>
                  <a:lnTo>
                    <a:pt x="435" y="14"/>
                  </a:lnTo>
                  <a:lnTo>
                    <a:pt x="496" y="42"/>
                  </a:lnTo>
                  <a:lnTo>
                    <a:pt x="554" y="75"/>
                  </a:lnTo>
                  <a:lnTo>
                    <a:pt x="598" y="42"/>
                  </a:lnTo>
                  <a:lnTo>
                    <a:pt x="646" y="22"/>
                  </a:lnTo>
                  <a:lnTo>
                    <a:pt x="697" y="0"/>
                  </a:lnTo>
                  <a:lnTo>
                    <a:pt x="768" y="0"/>
                  </a:lnTo>
                  <a:lnTo>
                    <a:pt x="830" y="14"/>
                  </a:lnTo>
                  <a:lnTo>
                    <a:pt x="888" y="42"/>
                  </a:lnTo>
                  <a:lnTo>
                    <a:pt x="948" y="75"/>
                  </a:lnTo>
                  <a:lnTo>
                    <a:pt x="992" y="42"/>
                  </a:lnTo>
                  <a:lnTo>
                    <a:pt x="1040" y="22"/>
                  </a:lnTo>
                  <a:lnTo>
                    <a:pt x="1091" y="0"/>
                  </a:lnTo>
                  <a:lnTo>
                    <a:pt x="1162" y="0"/>
                  </a:lnTo>
                  <a:lnTo>
                    <a:pt x="1220" y="14"/>
                  </a:lnTo>
                  <a:lnTo>
                    <a:pt x="1282" y="42"/>
                  </a:lnTo>
                  <a:lnTo>
                    <a:pt x="1343" y="75"/>
                  </a:lnTo>
                  <a:lnTo>
                    <a:pt x="1382" y="42"/>
                  </a:lnTo>
                  <a:lnTo>
                    <a:pt x="1434" y="22"/>
                  </a:lnTo>
                  <a:lnTo>
                    <a:pt x="1486" y="0"/>
                  </a:lnTo>
                  <a:lnTo>
                    <a:pt x="1554" y="0"/>
                  </a:lnTo>
                  <a:lnTo>
                    <a:pt x="1618" y="14"/>
                  </a:lnTo>
                  <a:lnTo>
                    <a:pt x="1679" y="42"/>
                  </a:lnTo>
                  <a:lnTo>
                    <a:pt x="1737" y="75"/>
                  </a:lnTo>
                  <a:lnTo>
                    <a:pt x="1778" y="42"/>
                  </a:lnTo>
                  <a:lnTo>
                    <a:pt x="1828" y="22"/>
                  </a:lnTo>
                  <a:lnTo>
                    <a:pt x="1880" y="0"/>
                  </a:lnTo>
                  <a:lnTo>
                    <a:pt x="1948" y="0"/>
                  </a:lnTo>
                  <a:lnTo>
                    <a:pt x="2009" y="14"/>
                  </a:lnTo>
                  <a:lnTo>
                    <a:pt x="2071" y="42"/>
                  </a:lnTo>
                  <a:lnTo>
                    <a:pt x="2131" y="75"/>
                  </a:lnTo>
                  <a:lnTo>
                    <a:pt x="2173" y="42"/>
                  </a:lnTo>
                  <a:lnTo>
                    <a:pt x="2223" y="22"/>
                  </a:lnTo>
                  <a:lnTo>
                    <a:pt x="2271" y="0"/>
                  </a:lnTo>
                  <a:lnTo>
                    <a:pt x="2333" y="0"/>
                  </a:lnTo>
                  <a:lnTo>
                    <a:pt x="2403" y="14"/>
                  </a:lnTo>
                  <a:lnTo>
                    <a:pt x="2465" y="42"/>
                  </a:lnTo>
                  <a:lnTo>
                    <a:pt x="2526" y="75"/>
                  </a:lnTo>
                  <a:lnTo>
                    <a:pt x="2366" y="314"/>
                  </a:lnTo>
                  <a:lnTo>
                    <a:pt x="2325" y="347"/>
                  </a:lnTo>
                  <a:lnTo>
                    <a:pt x="2271" y="374"/>
                  </a:lnTo>
                  <a:lnTo>
                    <a:pt x="2223" y="388"/>
                  </a:lnTo>
                  <a:lnTo>
                    <a:pt x="2152" y="388"/>
                  </a:lnTo>
                  <a:lnTo>
                    <a:pt x="2090" y="374"/>
                  </a:lnTo>
                  <a:lnTo>
                    <a:pt x="2032" y="355"/>
                  </a:lnTo>
                  <a:lnTo>
                    <a:pt x="1969" y="314"/>
                  </a:lnTo>
                  <a:lnTo>
                    <a:pt x="1928" y="347"/>
                  </a:lnTo>
                  <a:lnTo>
                    <a:pt x="1880" y="374"/>
                  </a:lnTo>
                  <a:lnTo>
                    <a:pt x="1828" y="388"/>
                  </a:lnTo>
                  <a:lnTo>
                    <a:pt x="1758" y="388"/>
                  </a:lnTo>
                  <a:lnTo>
                    <a:pt x="1699" y="374"/>
                  </a:lnTo>
                  <a:lnTo>
                    <a:pt x="1635" y="355"/>
                  </a:lnTo>
                  <a:lnTo>
                    <a:pt x="1575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5">
              <a:extLst>
                <a:ext uri="{FF2B5EF4-FFF2-40B4-BE49-F238E27FC236}">
                  <a16:creationId xmlns:a16="http://schemas.microsoft.com/office/drawing/2014/main" id="{B0D5ABD4-2338-442A-B4E0-45CF278D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27"/>
              <a:ext cx="842" cy="129"/>
            </a:xfrm>
            <a:custGeom>
              <a:avLst/>
              <a:gdLst>
                <a:gd name="T0" fmla="*/ 258 w 2526"/>
                <a:gd name="T1" fmla="*/ 38 h 387"/>
                <a:gd name="T2" fmla="*/ 247 w 2526"/>
                <a:gd name="T3" fmla="*/ 43 h 387"/>
                <a:gd name="T4" fmla="*/ 232 w 2526"/>
                <a:gd name="T5" fmla="*/ 42 h 387"/>
                <a:gd name="T6" fmla="*/ 219 w 2526"/>
                <a:gd name="T7" fmla="*/ 35 h 387"/>
                <a:gd name="T8" fmla="*/ 209 w 2526"/>
                <a:gd name="T9" fmla="*/ 41 h 387"/>
                <a:gd name="T10" fmla="*/ 195 w 2526"/>
                <a:gd name="T11" fmla="*/ 43 h 387"/>
                <a:gd name="T12" fmla="*/ 182 w 2526"/>
                <a:gd name="T13" fmla="*/ 39 h 387"/>
                <a:gd name="T14" fmla="*/ 171 w 2526"/>
                <a:gd name="T15" fmla="*/ 38 h 387"/>
                <a:gd name="T16" fmla="*/ 159 w 2526"/>
                <a:gd name="T17" fmla="*/ 43 h 387"/>
                <a:gd name="T18" fmla="*/ 145 w 2526"/>
                <a:gd name="T19" fmla="*/ 42 h 387"/>
                <a:gd name="T20" fmla="*/ 131 w 2526"/>
                <a:gd name="T21" fmla="*/ 35 h 387"/>
                <a:gd name="T22" fmla="*/ 121 w 2526"/>
                <a:gd name="T23" fmla="*/ 41 h 387"/>
                <a:gd name="T24" fmla="*/ 109 w 2526"/>
                <a:gd name="T25" fmla="*/ 43 h 387"/>
                <a:gd name="T26" fmla="*/ 94 w 2526"/>
                <a:gd name="T27" fmla="*/ 39 h 387"/>
                <a:gd name="T28" fmla="*/ 83 w 2526"/>
                <a:gd name="T29" fmla="*/ 38 h 387"/>
                <a:gd name="T30" fmla="*/ 72 w 2526"/>
                <a:gd name="T31" fmla="*/ 43 h 387"/>
                <a:gd name="T32" fmla="*/ 57 w 2526"/>
                <a:gd name="T33" fmla="*/ 42 h 387"/>
                <a:gd name="T34" fmla="*/ 44 w 2526"/>
                <a:gd name="T35" fmla="*/ 35 h 387"/>
                <a:gd name="T36" fmla="*/ 34 w 2526"/>
                <a:gd name="T37" fmla="*/ 41 h 387"/>
                <a:gd name="T38" fmla="*/ 21 w 2526"/>
                <a:gd name="T39" fmla="*/ 43 h 387"/>
                <a:gd name="T40" fmla="*/ 7 w 2526"/>
                <a:gd name="T41" fmla="*/ 39 h 387"/>
                <a:gd name="T42" fmla="*/ 18 w 2526"/>
                <a:gd name="T43" fmla="*/ 8 h 387"/>
                <a:gd name="T44" fmla="*/ 28 w 2526"/>
                <a:gd name="T45" fmla="*/ 2 h 387"/>
                <a:gd name="T46" fmla="*/ 42 w 2526"/>
                <a:gd name="T47" fmla="*/ 0 h 387"/>
                <a:gd name="T48" fmla="*/ 55 w 2526"/>
                <a:gd name="T49" fmla="*/ 4 h 387"/>
                <a:gd name="T50" fmla="*/ 66 w 2526"/>
                <a:gd name="T51" fmla="*/ 5 h 387"/>
                <a:gd name="T52" fmla="*/ 77 w 2526"/>
                <a:gd name="T53" fmla="*/ 0 h 387"/>
                <a:gd name="T54" fmla="*/ 92 w 2526"/>
                <a:gd name="T55" fmla="*/ 1 h 387"/>
                <a:gd name="T56" fmla="*/ 105 w 2526"/>
                <a:gd name="T57" fmla="*/ 8 h 387"/>
                <a:gd name="T58" fmla="*/ 115 w 2526"/>
                <a:gd name="T59" fmla="*/ 2 h 387"/>
                <a:gd name="T60" fmla="*/ 129 w 2526"/>
                <a:gd name="T61" fmla="*/ 0 h 387"/>
                <a:gd name="T62" fmla="*/ 143 w 2526"/>
                <a:gd name="T63" fmla="*/ 4 h 387"/>
                <a:gd name="T64" fmla="*/ 154 w 2526"/>
                <a:gd name="T65" fmla="*/ 5 h 387"/>
                <a:gd name="T66" fmla="*/ 165 w 2526"/>
                <a:gd name="T67" fmla="*/ 0 h 387"/>
                <a:gd name="T68" fmla="*/ 179 w 2526"/>
                <a:gd name="T69" fmla="*/ 1 h 387"/>
                <a:gd name="T70" fmla="*/ 193 w 2526"/>
                <a:gd name="T71" fmla="*/ 8 h 387"/>
                <a:gd name="T72" fmla="*/ 203 w 2526"/>
                <a:gd name="T73" fmla="*/ 2 h 387"/>
                <a:gd name="T74" fmla="*/ 215 w 2526"/>
                <a:gd name="T75" fmla="*/ 0 h 387"/>
                <a:gd name="T76" fmla="*/ 230 w 2526"/>
                <a:gd name="T77" fmla="*/ 4 h 387"/>
                <a:gd name="T78" fmla="*/ 241 w 2526"/>
                <a:gd name="T79" fmla="*/ 5 h 387"/>
                <a:gd name="T80" fmla="*/ 252 w 2526"/>
                <a:gd name="T81" fmla="*/ 0 h 387"/>
                <a:gd name="T82" fmla="*/ 267 w 2526"/>
                <a:gd name="T83" fmla="*/ 1 h 387"/>
                <a:gd name="T84" fmla="*/ 281 w 2526"/>
                <a:gd name="T85" fmla="*/ 8 h 3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7">
                  <a:moveTo>
                    <a:pt x="2364" y="312"/>
                  </a:moveTo>
                  <a:lnTo>
                    <a:pt x="2323" y="346"/>
                  </a:lnTo>
                  <a:lnTo>
                    <a:pt x="2271" y="365"/>
                  </a:lnTo>
                  <a:lnTo>
                    <a:pt x="2223" y="387"/>
                  </a:lnTo>
                  <a:lnTo>
                    <a:pt x="2163" y="387"/>
                  </a:lnTo>
                  <a:lnTo>
                    <a:pt x="2088" y="377"/>
                  </a:lnTo>
                  <a:lnTo>
                    <a:pt x="2030" y="353"/>
                  </a:lnTo>
                  <a:lnTo>
                    <a:pt x="1970" y="312"/>
                  </a:lnTo>
                  <a:lnTo>
                    <a:pt x="1928" y="346"/>
                  </a:lnTo>
                  <a:lnTo>
                    <a:pt x="1880" y="365"/>
                  </a:lnTo>
                  <a:lnTo>
                    <a:pt x="1829" y="387"/>
                  </a:lnTo>
                  <a:lnTo>
                    <a:pt x="1758" y="387"/>
                  </a:lnTo>
                  <a:lnTo>
                    <a:pt x="1697" y="377"/>
                  </a:lnTo>
                  <a:lnTo>
                    <a:pt x="1636" y="353"/>
                  </a:lnTo>
                  <a:lnTo>
                    <a:pt x="1575" y="312"/>
                  </a:lnTo>
                  <a:lnTo>
                    <a:pt x="1536" y="346"/>
                  </a:lnTo>
                  <a:lnTo>
                    <a:pt x="1484" y="365"/>
                  </a:lnTo>
                  <a:lnTo>
                    <a:pt x="1435" y="387"/>
                  </a:lnTo>
                  <a:lnTo>
                    <a:pt x="1364" y="387"/>
                  </a:lnTo>
                  <a:lnTo>
                    <a:pt x="1303" y="377"/>
                  </a:lnTo>
                  <a:lnTo>
                    <a:pt x="1241" y="353"/>
                  </a:lnTo>
                  <a:lnTo>
                    <a:pt x="1183" y="312"/>
                  </a:lnTo>
                  <a:lnTo>
                    <a:pt x="1142" y="346"/>
                  </a:lnTo>
                  <a:lnTo>
                    <a:pt x="1089" y="365"/>
                  </a:lnTo>
                  <a:lnTo>
                    <a:pt x="1038" y="387"/>
                  </a:lnTo>
                  <a:lnTo>
                    <a:pt x="980" y="387"/>
                  </a:lnTo>
                  <a:lnTo>
                    <a:pt x="909" y="377"/>
                  </a:lnTo>
                  <a:lnTo>
                    <a:pt x="849" y="353"/>
                  </a:lnTo>
                  <a:lnTo>
                    <a:pt x="787" y="312"/>
                  </a:lnTo>
                  <a:lnTo>
                    <a:pt x="745" y="346"/>
                  </a:lnTo>
                  <a:lnTo>
                    <a:pt x="697" y="365"/>
                  </a:lnTo>
                  <a:lnTo>
                    <a:pt x="646" y="387"/>
                  </a:lnTo>
                  <a:lnTo>
                    <a:pt x="585" y="387"/>
                  </a:lnTo>
                  <a:lnTo>
                    <a:pt x="517" y="377"/>
                  </a:lnTo>
                  <a:lnTo>
                    <a:pt x="456" y="353"/>
                  </a:lnTo>
                  <a:lnTo>
                    <a:pt x="392" y="312"/>
                  </a:lnTo>
                  <a:lnTo>
                    <a:pt x="351" y="346"/>
                  </a:lnTo>
                  <a:lnTo>
                    <a:pt x="303" y="365"/>
                  </a:lnTo>
                  <a:lnTo>
                    <a:pt x="253" y="387"/>
                  </a:lnTo>
                  <a:lnTo>
                    <a:pt x="191" y="387"/>
                  </a:lnTo>
                  <a:lnTo>
                    <a:pt x="120" y="377"/>
                  </a:lnTo>
                  <a:lnTo>
                    <a:pt x="59" y="353"/>
                  </a:lnTo>
                  <a:lnTo>
                    <a:pt x="0" y="312"/>
                  </a:lnTo>
                  <a:lnTo>
                    <a:pt x="160" y="73"/>
                  </a:lnTo>
                  <a:lnTo>
                    <a:pt x="201" y="41"/>
                  </a:lnTo>
                  <a:lnTo>
                    <a:pt x="253" y="22"/>
                  </a:lnTo>
                  <a:lnTo>
                    <a:pt x="303" y="0"/>
                  </a:lnTo>
                  <a:lnTo>
                    <a:pt x="374" y="0"/>
                  </a:lnTo>
                  <a:lnTo>
                    <a:pt x="436" y="13"/>
                  </a:lnTo>
                  <a:lnTo>
                    <a:pt x="496" y="32"/>
                  </a:lnTo>
                  <a:lnTo>
                    <a:pt x="565" y="73"/>
                  </a:lnTo>
                  <a:lnTo>
                    <a:pt x="596" y="41"/>
                  </a:lnTo>
                  <a:lnTo>
                    <a:pt x="646" y="22"/>
                  </a:lnTo>
                  <a:lnTo>
                    <a:pt x="697" y="0"/>
                  </a:lnTo>
                  <a:lnTo>
                    <a:pt x="766" y="0"/>
                  </a:lnTo>
                  <a:lnTo>
                    <a:pt x="830" y="13"/>
                  </a:lnTo>
                  <a:lnTo>
                    <a:pt x="888" y="32"/>
                  </a:lnTo>
                  <a:lnTo>
                    <a:pt x="949" y="73"/>
                  </a:lnTo>
                  <a:lnTo>
                    <a:pt x="990" y="41"/>
                  </a:lnTo>
                  <a:lnTo>
                    <a:pt x="1038" y="22"/>
                  </a:lnTo>
                  <a:lnTo>
                    <a:pt x="1089" y="0"/>
                  </a:lnTo>
                  <a:lnTo>
                    <a:pt x="1163" y="0"/>
                  </a:lnTo>
                  <a:lnTo>
                    <a:pt x="1221" y="13"/>
                  </a:lnTo>
                  <a:lnTo>
                    <a:pt x="1283" y="32"/>
                  </a:lnTo>
                  <a:lnTo>
                    <a:pt x="1343" y="73"/>
                  </a:lnTo>
                  <a:lnTo>
                    <a:pt x="1382" y="41"/>
                  </a:lnTo>
                  <a:lnTo>
                    <a:pt x="1435" y="22"/>
                  </a:lnTo>
                  <a:lnTo>
                    <a:pt x="1484" y="0"/>
                  </a:lnTo>
                  <a:lnTo>
                    <a:pt x="1555" y="0"/>
                  </a:lnTo>
                  <a:lnTo>
                    <a:pt x="1615" y="13"/>
                  </a:lnTo>
                  <a:lnTo>
                    <a:pt x="1677" y="32"/>
                  </a:lnTo>
                  <a:lnTo>
                    <a:pt x="1735" y="73"/>
                  </a:lnTo>
                  <a:lnTo>
                    <a:pt x="1779" y="41"/>
                  </a:lnTo>
                  <a:lnTo>
                    <a:pt x="1829" y="22"/>
                  </a:lnTo>
                  <a:lnTo>
                    <a:pt x="1870" y="0"/>
                  </a:lnTo>
                  <a:lnTo>
                    <a:pt x="1939" y="0"/>
                  </a:lnTo>
                  <a:lnTo>
                    <a:pt x="2010" y="13"/>
                  </a:lnTo>
                  <a:lnTo>
                    <a:pt x="2068" y="32"/>
                  </a:lnTo>
                  <a:lnTo>
                    <a:pt x="2132" y="73"/>
                  </a:lnTo>
                  <a:lnTo>
                    <a:pt x="2173" y="41"/>
                  </a:lnTo>
                  <a:lnTo>
                    <a:pt x="2223" y="22"/>
                  </a:lnTo>
                  <a:lnTo>
                    <a:pt x="2271" y="0"/>
                  </a:lnTo>
                  <a:lnTo>
                    <a:pt x="2333" y="0"/>
                  </a:lnTo>
                  <a:lnTo>
                    <a:pt x="2404" y="13"/>
                  </a:lnTo>
                  <a:lnTo>
                    <a:pt x="2466" y="32"/>
                  </a:lnTo>
                  <a:lnTo>
                    <a:pt x="2526" y="73"/>
                  </a:lnTo>
                  <a:lnTo>
                    <a:pt x="2364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6">
              <a:extLst>
                <a:ext uri="{FF2B5EF4-FFF2-40B4-BE49-F238E27FC236}">
                  <a16:creationId xmlns:a16="http://schemas.microsoft.com/office/drawing/2014/main" id="{5624FC06-EE0F-42E6-BD5D-E4FC32CC4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" y="4163"/>
              <a:ext cx="842" cy="129"/>
            </a:xfrm>
            <a:custGeom>
              <a:avLst/>
              <a:gdLst>
                <a:gd name="T0" fmla="*/ 171 w 2526"/>
                <a:gd name="T1" fmla="*/ 38 h 388"/>
                <a:gd name="T2" fmla="*/ 160 w 2526"/>
                <a:gd name="T3" fmla="*/ 43 h 388"/>
                <a:gd name="T4" fmla="*/ 145 w 2526"/>
                <a:gd name="T5" fmla="*/ 41 h 388"/>
                <a:gd name="T6" fmla="*/ 131 w 2526"/>
                <a:gd name="T7" fmla="*/ 35 h 388"/>
                <a:gd name="T8" fmla="*/ 122 w 2526"/>
                <a:gd name="T9" fmla="*/ 41 h 388"/>
                <a:gd name="T10" fmla="*/ 109 w 2526"/>
                <a:gd name="T11" fmla="*/ 43 h 388"/>
                <a:gd name="T12" fmla="*/ 94 w 2526"/>
                <a:gd name="T13" fmla="*/ 39 h 388"/>
                <a:gd name="T14" fmla="*/ 83 w 2526"/>
                <a:gd name="T15" fmla="*/ 38 h 388"/>
                <a:gd name="T16" fmla="*/ 73 w 2526"/>
                <a:gd name="T17" fmla="*/ 43 h 388"/>
                <a:gd name="T18" fmla="*/ 57 w 2526"/>
                <a:gd name="T19" fmla="*/ 41 h 388"/>
                <a:gd name="T20" fmla="*/ 44 w 2526"/>
                <a:gd name="T21" fmla="*/ 35 h 388"/>
                <a:gd name="T22" fmla="*/ 34 w 2526"/>
                <a:gd name="T23" fmla="*/ 41 h 388"/>
                <a:gd name="T24" fmla="*/ 21 w 2526"/>
                <a:gd name="T25" fmla="*/ 43 h 388"/>
                <a:gd name="T26" fmla="*/ 7 w 2526"/>
                <a:gd name="T27" fmla="*/ 39 h 388"/>
                <a:gd name="T28" fmla="*/ 18 w 2526"/>
                <a:gd name="T29" fmla="*/ 8 h 388"/>
                <a:gd name="T30" fmla="*/ 28 w 2526"/>
                <a:gd name="T31" fmla="*/ 2 h 388"/>
                <a:gd name="T32" fmla="*/ 42 w 2526"/>
                <a:gd name="T33" fmla="*/ 0 h 388"/>
                <a:gd name="T34" fmla="*/ 55 w 2526"/>
                <a:gd name="T35" fmla="*/ 5 h 388"/>
                <a:gd name="T36" fmla="*/ 66 w 2526"/>
                <a:gd name="T37" fmla="*/ 5 h 388"/>
                <a:gd name="T38" fmla="*/ 78 w 2526"/>
                <a:gd name="T39" fmla="*/ 0 h 388"/>
                <a:gd name="T40" fmla="*/ 92 w 2526"/>
                <a:gd name="T41" fmla="*/ 2 h 388"/>
                <a:gd name="T42" fmla="*/ 105 w 2526"/>
                <a:gd name="T43" fmla="*/ 8 h 388"/>
                <a:gd name="T44" fmla="*/ 116 w 2526"/>
                <a:gd name="T45" fmla="*/ 2 h 388"/>
                <a:gd name="T46" fmla="*/ 129 w 2526"/>
                <a:gd name="T47" fmla="*/ 0 h 388"/>
                <a:gd name="T48" fmla="*/ 143 w 2526"/>
                <a:gd name="T49" fmla="*/ 5 h 388"/>
                <a:gd name="T50" fmla="*/ 154 w 2526"/>
                <a:gd name="T51" fmla="*/ 5 h 388"/>
                <a:gd name="T52" fmla="*/ 165 w 2526"/>
                <a:gd name="T53" fmla="*/ 0 h 388"/>
                <a:gd name="T54" fmla="*/ 180 w 2526"/>
                <a:gd name="T55" fmla="*/ 2 h 388"/>
                <a:gd name="T56" fmla="*/ 193 w 2526"/>
                <a:gd name="T57" fmla="*/ 8 h 388"/>
                <a:gd name="T58" fmla="*/ 203 w 2526"/>
                <a:gd name="T59" fmla="*/ 2 h 388"/>
                <a:gd name="T60" fmla="*/ 216 w 2526"/>
                <a:gd name="T61" fmla="*/ 0 h 388"/>
                <a:gd name="T62" fmla="*/ 230 w 2526"/>
                <a:gd name="T63" fmla="*/ 5 h 388"/>
                <a:gd name="T64" fmla="*/ 241 w 2526"/>
                <a:gd name="T65" fmla="*/ 5 h 388"/>
                <a:gd name="T66" fmla="*/ 253 w 2526"/>
                <a:gd name="T67" fmla="*/ 0 h 388"/>
                <a:gd name="T68" fmla="*/ 267 w 2526"/>
                <a:gd name="T69" fmla="*/ 2 h 388"/>
                <a:gd name="T70" fmla="*/ 281 w 2526"/>
                <a:gd name="T71" fmla="*/ 8 h 388"/>
                <a:gd name="T72" fmla="*/ 258 w 2526"/>
                <a:gd name="T73" fmla="*/ 38 h 388"/>
                <a:gd name="T74" fmla="*/ 247 w 2526"/>
                <a:gd name="T75" fmla="*/ 43 h 388"/>
                <a:gd name="T76" fmla="*/ 233 w 2526"/>
                <a:gd name="T77" fmla="*/ 41 h 388"/>
                <a:gd name="T78" fmla="*/ 219 w 2526"/>
                <a:gd name="T79" fmla="*/ 35 h 388"/>
                <a:gd name="T80" fmla="*/ 209 w 2526"/>
                <a:gd name="T81" fmla="*/ 41 h 388"/>
                <a:gd name="T82" fmla="*/ 196 w 2526"/>
                <a:gd name="T83" fmla="*/ 43 h 388"/>
                <a:gd name="T84" fmla="*/ 182 w 2526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8">
                  <a:moveTo>
                    <a:pt x="1577" y="314"/>
                  </a:moveTo>
                  <a:lnTo>
                    <a:pt x="1536" y="347"/>
                  </a:lnTo>
                  <a:lnTo>
                    <a:pt x="1486" y="374"/>
                  </a:lnTo>
                  <a:lnTo>
                    <a:pt x="1438" y="388"/>
                  </a:lnTo>
                  <a:lnTo>
                    <a:pt x="1363" y="388"/>
                  </a:lnTo>
                  <a:lnTo>
                    <a:pt x="1303" y="374"/>
                  </a:lnTo>
                  <a:lnTo>
                    <a:pt x="1243" y="355"/>
                  </a:lnTo>
                  <a:lnTo>
                    <a:pt x="1183" y="314"/>
                  </a:lnTo>
                  <a:lnTo>
                    <a:pt x="1142" y="347"/>
                  </a:lnTo>
                  <a:lnTo>
                    <a:pt x="1094" y="374"/>
                  </a:lnTo>
                  <a:lnTo>
                    <a:pt x="1043" y="388"/>
                  </a:lnTo>
                  <a:lnTo>
                    <a:pt x="982" y="388"/>
                  </a:lnTo>
                  <a:lnTo>
                    <a:pt x="911" y="374"/>
                  </a:lnTo>
                  <a:lnTo>
                    <a:pt x="849" y="355"/>
                  </a:lnTo>
                  <a:lnTo>
                    <a:pt x="789" y="314"/>
                  </a:lnTo>
                  <a:lnTo>
                    <a:pt x="751" y="347"/>
                  </a:lnTo>
                  <a:lnTo>
                    <a:pt x="699" y="374"/>
                  </a:lnTo>
                  <a:lnTo>
                    <a:pt x="659" y="388"/>
                  </a:lnTo>
                  <a:lnTo>
                    <a:pt x="587" y="388"/>
                  </a:lnTo>
                  <a:lnTo>
                    <a:pt x="516" y="374"/>
                  </a:lnTo>
                  <a:lnTo>
                    <a:pt x="456" y="355"/>
                  </a:lnTo>
                  <a:lnTo>
                    <a:pt x="396" y="314"/>
                  </a:lnTo>
                  <a:lnTo>
                    <a:pt x="356" y="347"/>
                  </a:lnTo>
                  <a:lnTo>
                    <a:pt x="303" y="374"/>
                  </a:lnTo>
                  <a:lnTo>
                    <a:pt x="255" y="388"/>
                  </a:lnTo>
                  <a:lnTo>
                    <a:pt x="193" y="388"/>
                  </a:lnTo>
                  <a:lnTo>
                    <a:pt x="122" y="374"/>
                  </a:lnTo>
                  <a:lnTo>
                    <a:pt x="64" y="355"/>
                  </a:lnTo>
                  <a:lnTo>
                    <a:pt x="0" y="314"/>
                  </a:lnTo>
                  <a:lnTo>
                    <a:pt x="163" y="75"/>
                  </a:lnTo>
                  <a:lnTo>
                    <a:pt x="203" y="42"/>
                  </a:lnTo>
                  <a:lnTo>
                    <a:pt x="255" y="22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5" y="14"/>
                  </a:lnTo>
                  <a:lnTo>
                    <a:pt x="496" y="42"/>
                  </a:lnTo>
                  <a:lnTo>
                    <a:pt x="567" y="75"/>
                  </a:lnTo>
                  <a:lnTo>
                    <a:pt x="598" y="42"/>
                  </a:lnTo>
                  <a:lnTo>
                    <a:pt x="646" y="22"/>
                  </a:lnTo>
                  <a:lnTo>
                    <a:pt x="699" y="0"/>
                  </a:lnTo>
                  <a:lnTo>
                    <a:pt x="770" y="0"/>
                  </a:lnTo>
                  <a:lnTo>
                    <a:pt x="830" y="14"/>
                  </a:lnTo>
                  <a:lnTo>
                    <a:pt x="890" y="42"/>
                  </a:lnTo>
                  <a:lnTo>
                    <a:pt x="949" y="75"/>
                  </a:lnTo>
                  <a:lnTo>
                    <a:pt x="990" y="42"/>
                  </a:lnTo>
                  <a:lnTo>
                    <a:pt x="1043" y="22"/>
                  </a:lnTo>
                  <a:lnTo>
                    <a:pt x="1094" y="0"/>
                  </a:lnTo>
                  <a:lnTo>
                    <a:pt x="1162" y="0"/>
                  </a:lnTo>
                  <a:lnTo>
                    <a:pt x="1224" y="14"/>
                  </a:lnTo>
                  <a:lnTo>
                    <a:pt x="1285" y="42"/>
                  </a:lnTo>
                  <a:lnTo>
                    <a:pt x="1343" y="75"/>
                  </a:lnTo>
                  <a:lnTo>
                    <a:pt x="1384" y="42"/>
                  </a:lnTo>
                  <a:lnTo>
                    <a:pt x="1438" y="22"/>
                  </a:lnTo>
                  <a:lnTo>
                    <a:pt x="1486" y="0"/>
                  </a:lnTo>
                  <a:lnTo>
                    <a:pt x="1557" y="0"/>
                  </a:lnTo>
                  <a:lnTo>
                    <a:pt x="1618" y="14"/>
                  </a:lnTo>
                  <a:lnTo>
                    <a:pt x="1677" y="42"/>
                  </a:lnTo>
                  <a:lnTo>
                    <a:pt x="1739" y="75"/>
                  </a:lnTo>
                  <a:lnTo>
                    <a:pt x="1781" y="42"/>
                  </a:lnTo>
                  <a:lnTo>
                    <a:pt x="1829" y="22"/>
                  </a:lnTo>
                  <a:lnTo>
                    <a:pt x="1880" y="0"/>
                  </a:lnTo>
                  <a:lnTo>
                    <a:pt x="1941" y="0"/>
                  </a:lnTo>
                  <a:lnTo>
                    <a:pt x="2009" y="14"/>
                  </a:lnTo>
                  <a:lnTo>
                    <a:pt x="2073" y="42"/>
                  </a:lnTo>
                  <a:lnTo>
                    <a:pt x="2134" y="75"/>
                  </a:lnTo>
                  <a:lnTo>
                    <a:pt x="2173" y="42"/>
                  </a:lnTo>
                  <a:lnTo>
                    <a:pt x="2223" y="22"/>
                  </a:lnTo>
                  <a:lnTo>
                    <a:pt x="2274" y="0"/>
                  </a:lnTo>
                  <a:lnTo>
                    <a:pt x="2335" y="0"/>
                  </a:lnTo>
                  <a:lnTo>
                    <a:pt x="2406" y="14"/>
                  </a:lnTo>
                  <a:lnTo>
                    <a:pt x="2467" y="42"/>
                  </a:lnTo>
                  <a:lnTo>
                    <a:pt x="2526" y="75"/>
                  </a:lnTo>
                  <a:lnTo>
                    <a:pt x="2366" y="314"/>
                  </a:lnTo>
                  <a:lnTo>
                    <a:pt x="2325" y="347"/>
                  </a:lnTo>
                  <a:lnTo>
                    <a:pt x="2274" y="374"/>
                  </a:lnTo>
                  <a:lnTo>
                    <a:pt x="2223" y="388"/>
                  </a:lnTo>
                  <a:lnTo>
                    <a:pt x="2152" y="388"/>
                  </a:lnTo>
                  <a:lnTo>
                    <a:pt x="2094" y="374"/>
                  </a:lnTo>
                  <a:lnTo>
                    <a:pt x="2030" y="355"/>
                  </a:lnTo>
                  <a:lnTo>
                    <a:pt x="1971" y="314"/>
                  </a:lnTo>
                  <a:lnTo>
                    <a:pt x="1930" y="347"/>
                  </a:lnTo>
                  <a:lnTo>
                    <a:pt x="1880" y="374"/>
                  </a:lnTo>
                  <a:lnTo>
                    <a:pt x="1829" y="388"/>
                  </a:lnTo>
                  <a:lnTo>
                    <a:pt x="1760" y="388"/>
                  </a:lnTo>
                  <a:lnTo>
                    <a:pt x="1699" y="374"/>
                  </a:lnTo>
                  <a:lnTo>
                    <a:pt x="1638" y="355"/>
                  </a:lnTo>
                  <a:lnTo>
                    <a:pt x="157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Line 7">
              <a:extLst>
                <a:ext uri="{FF2B5EF4-FFF2-40B4-BE49-F238E27FC236}">
                  <a16:creationId xmlns:a16="http://schemas.microsoft.com/office/drawing/2014/main" id="{16F65877-CF84-443B-B185-4E9717ABB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Line 8">
              <a:extLst>
                <a:ext uri="{FF2B5EF4-FFF2-40B4-BE49-F238E27FC236}">
                  <a16:creationId xmlns:a16="http://schemas.microsoft.com/office/drawing/2014/main" id="{D7A0A2C6-08CA-44B5-85A7-BA1EC8B80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7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Line 9">
              <a:extLst>
                <a:ext uri="{FF2B5EF4-FFF2-40B4-BE49-F238E27FC236}">
                  <a16:creationId xmlns:a16="http://schemas.microsoft.com/office/drawing/2014/main" id="{6E66AAEF-4A6E-45F9-8D56-AB4C619C42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" y="4197"/>
              <a:ext cx="33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Line 10">
              <a:extLst>
                <a:ext uri="{FF2B5EF4-FFF2-40B4-BE49-F238E27FC236}">
                  <a16:creationId xmlns:a16="http://schemas.microsoft.com/office/drawing/2014/main" id="{C589B97C-5FBB-40D7-8EAC-A8C789E8BC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Freeform 11">
              <a:extLst>
                <a:ext uri="{FF2B5EF4-FFF2-40B4-BE49-F238E27FC236}">
                  <a16:creationId xmlns:a16="http://schemas.microsoft.com/office/drawing/2014/main" id="{27D6CB3D-CCA0-4B6D-92F4-8E8B25A59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4163"/>
              <a:ext cx="842" cy="129"/>
            </a:xfrm>
            <a:custGeom>
              <a:avLst/>
              <a:gdLst>
                <a:gd name="T0" fmla="*/ 171 w 2526"/>
                <a:gd name="T1" fmla="*/ 38 h 388"/>
                <a:gd name="T2" fmla="*/ 160 w 2526"/>
                <a:gd name="T3" fmla="*/ 43 h 388"/>
                <a:gd name="T4" fmla="*/ 145 w 2526"/>
                <a:gd name="T5" fmla="*/ 41 h 388"/>
                <a:gd name="T6" fmla="*/ 131 w 2526"/>
                <a:gd name="T7" fmla="*/ 35 h 388"/>
                <a:gd name="T8" fmla="*/ 122 w 2526"/>
                <a:gd name="T9" fmla="*/ 41 h 388"/>
                <a:gd name="T10" fmla="*/ 108 w 2526"/>
                <a:gd name="T11" fmla="*/ 43 h 388"/>
                <a:gd name="T12" fmla="*/ 94 w 2526"/>
                <a:gd name="T13" fmla="*/ 39 h 388"/>
                <a:gd name="T14" fmla="*/ 83 w 2526"/>
                <a:gd name="T15" fmla="*/ 38 h 388"/>
                <a:gd name="T16" fmla="*/ 72 w 2526"/>
                <a:gd name="T17" fmla="*/ 43 h 388"/>
                <a:gd name="T18" fmla="*/ 57 w 2526"/>
                <a:gd name="T19" fmla="*/ 41 h 388"/>
                <a:gd name="T20" fmla="*/ 44 w 2526"/>
                <a:gd name="T21" fmla="*/ 35 h 388"/>
                <a:gd name="T22" fmla="*/ 34 w 2526"/>
                <a:gd name="T23" fmla="*/ 41 h 388"/>
                <a:gd name="T24" fmla="*/ 21 w 2526"/>
                <a:gd name="T25" fmla="*/ 43 h 388"/>
                <a:gd name="T26" fmla="*/ 7 w 2526"/>
                <a:gd name="T27" fmla="*/ 39 h 388"/>
                <a:gd name="T28" fmla="*/ 18 w 2526"/>
                <a:gd name="T29" fmla="*/ 8 h 388"/>
                <a:gd name="T30" fmla="*/ 28 w 2526"/>
                <a:gd name="T31" fmla="*/ 2 h 388"/>
                <a:gd name="T32" fmla="*/ 42 w 2526"/>
                <a:gd name="T33" fmla="*/ 0 h 388"/>
                <a:gd name="T34" fmla="*/ 55 w 2526"/>
                <a:gd name="T35" fmla="*/ 5 h 388"/>
                <a:gd name="T36" fmla="*/ 67 w 2526"/>
                <a:gd name="T37" fmla="*/ 5 h 388"/>
                <a:gd name="T38" fmla="*/ 78 w 2526"/>
                <a:gd name="T39" fmla="*/ 0 h 388"/>
                <a:gd name="T40" fmla="*/ 92 w 2526"/>
                <a:gd name="T41" fmla="*/ 2 h 388"/>
                <a:gd name="T42" fmla="*/ 106 w 2526"/>
                <a:gd name="T43" fmla="*/ 8 h 388"/>
                <a:gd name="T44" fmla="*/ 116 w 2526"/>
                <a:gd name="T45" fmla="*/ 2 h 388"/>
                <a:gd name="T46" fmla="*/ 128 w 2526"/>
                <a:gd name="T47" fmla="*/ 0 h 388"/>
                <a:gd name="T48" fmla="*/ 143 w 2526"/>
                <a:gd name="T49" fmla="*/ 5 h 388"/>
                <a:gd name="T50" fmla="*/ 154 w 2526"/>
                <a:gd name="T51" fmla="*/ 5 h 388"/>
                <a:gd name="T52" fmla="*/ 165 w 2526"/>
                <a:gd name="T53" fmla="*/ 0 h 388"/>
                <a:gd name="T54" fmla="*/ 180 w 2526"/>
                <a:gd name="T55" fmla="*/ 2 h 388"/>
                <a:gd name="T56" fmla="*/ 193 w 2526"/>
                <a:gd name="T57" fmla="*/ 8 h 388"/>
                <a:gd name="T58" fmla="*/ 203 w 2526"/>
                <a:gd name="T59" fmla="*/ 2 h 388"/>
                <a:gd name="T60" fmla="*/ 216 w 2526"/>
                <a:gd name="T61" fmla="*/ 0 h 388"/>
                <a:gd name="T62" fmla="*/ 230 w 2526"/>
                <a:gd name="T63" fmla="*/ 5 h 388"/>
                <a:gd name="T64" fmla="*/ 242 w 2526"/>
                <a:gd name="T65" fmla="*/ 5 h 388"/>
                <a:gd name="T66" fmla="*/ 253 w 2526"/>
                <a:gd name="T67" fmla="*/ 0 h 388"/>
                <a:gd name="T68" fmla="*/ 267 w 2526"/>
                <a:gd name="T69" fmla="*/ 2 h 388"/>
                <a:gd name="T70" fmla="*/ 281 w 2526"/>
                <a:gd name="T71" fmla="*/ 8 h 388"/>
                <a:gd name="T72" fmla="*/ 259 w 2526"/>
                <a:gd name="T73" fmla="*/ 38 h 388"/>
                <a:gd name="T74" fmla="*/ 247 w 2526"/>
                <a:gd name="T75" fmla="*/ 43 h 388"/>
                <a:gd name="T76" fmla="*/ 233 w 2526"/>
                <a:gd name="T77" fmla="*/ 41 h 388"/>
                <a:gd name="T78" fmla="*/ 219 w 2526"/>
                <a:gd name="T79" fmla="*/ 35 h 388"/>
                <a:gd name="T80" fmla="*/ 209 w 2526"/>
                <a:gd name="T81" fmla="*/ 41 h 388"/>
                <a:gd name="T82" fmla="*/ 196 w 2526"/>
                <a:gd name="T83" fmla="*/ 43 h 388"/>
                <a:gd name="T84" fmla="*/ 182 w 2526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8">
                  <a:moveTo>
                    <a:pt x="1577" y="314"/>
                  </a:moveTo>
                  <a:lnTo>
                    <a:pt x="1536" y="347"/>
                  </a:lnTo>
                  <a:lnTo>
                    <a:pt x="1488" y="374"/>
                  </a:lnTo>
                  <a:lnTo>
                    <a:pt x="1438" y="388"/>
                  </a:lnTo>
                  <a:lnTo>
                    <a:pt x="1376" y="388"/>
                  </a:lnTo>
                  <a:lnTo>
                    <a:pt x="1305" y="374"/>
                  </a:lnTo>
                  <a:lnTo>
                    <a:pt x="1244" y="355"/>
                  </a:lnTo>
                  <a:lnTo>
                    <a:pt x="1183" y="314"/>
                  </a:lnTo>
                  <a:lnTo>
                    <a:pt x="1145" y="347"/>
                  </a:lnTo>
                  <a:lnTo>
                    <a:pt x="1094" y="374"/>
                  </a:lnTo>
                  <a:lnTo>
                    <a:pt x="1044" y="388"/>
                  </a:lnTo>
                  <a:lnTo>
                    <a:pt x="975" y="388"/>
                  </a:lnTo>
                  <a:lnTo>
                    <a:pt x="911" y="374"/>
                  </a:lnTo>
                  <a:lnTo>
                    <a:pt x="849" y="355"/>
                  </a:lnTo>
                  <a:lnTo>
                    <a:pt x="791" y="314"/>
                  </a:lnTo>
                  <a:lnTo>
                    <a:pt x="751" y="347"/>
                  </a:lnTo>
                  <a:lnTo>
                    <a:pt x="700" y="374"/>
                  </a:lnTo>
                  <a:lnTo>
                    <a:pt x="646" y="388"/>
                  </a:lnTo>
                  <a:lnTo>
                    <a:pt x="588" y="388"/>
                  </a:lnTo>
                  <a:lnTo>
                    <a:pt x="517" y="374"/>
                  </a:lnTo>
                  <a:lnTo>
                    <a:pt x="458" y="355"/>
                  </a:lnTo>
                  <a:lnTo>
                    <a:pt x="397" y="314"/>
                  </a:lnTo>
                  <a:lnTo>
                    <a:pt x="357" y="347"/>
                  </a:lnTo>
                  <a:lnTo>
                    <a:pt x="303" y="374"/>
                  </a:lnTo>
                  <a:lnTo>
                    <a:pt x="255" y="388"/>
                  </a:lnTo>
                  <a:lnTo>
                    <a:pt x="193" y="388"/>
                  </a:lnTo>
                  <a:lnTo>
                    <a:pt x="125" y="374"/>
                  </a:lnTo>
                  <a:lnTo>
                    <a:pt x="64" y="355"/>
                  </a:lnTo>
                  <a:lnTo>
                    <a:pt x="0" y="314"/>
                  </a:lnTo>
                  <a:lnTo>
                    <a:pt x="163" y="75"/>
                  </a:lnTo>
                  <a:lnTo>
                    <a:pt x="203" y="42"/>
                  </a:lnTo>
                  <a:lnTo>
                    <a:pt x="255" y="22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8" y="14"/>
                  </a:lnTo>
                  <a:lnTo>
                    <a:pt x="496" y="42"/>
                  </a:lnTo>
                  <a:lnTo>
                    <a:pt x="560" y="75"/>
                  </a:lnTo>
                  <a:lnTo>
                    <a:pt x="600" y="42"/>
                  </a:lnTo>
                  <a:lnTo>
                    <a:pt x="646" y="22"/>
                  </a:lnTo>
                  <a:lnTo>
                    <a:pt x="700" y="0"/>
                  </a:lnTo>
                  <a:lnTo>
                    <a:pt x="770" y="0"/>
                  </a:lnTo>
                  <a:lnTo>
                    <a:pt x="830" y="14"/>
                  </a:lnTo>
                  <a:lnTo>
                    <a:pt x="890" y="42"/>
                  </a:lnTo>
                  <a:lnTo>
                    <a:pt x="951" y="75"/>
                  </a:lnTo>
                  <a:lnTo>
                    <a:pt x="992" y="42"/>
                  </a:lnTo>
                  <a:lnTo>
                    <a:pt x="1044" y="22"/>
                  </a:lnTo>
                  <a:lnTo>
                    <a:pt x="1094" y="0"/>
                  </a:lnTo>
                  <a:lnTo>
                    <a:pt x="1156" y="0"/>
                  </a:lnTo>
                  <a:lnTo>
                    <a:pt x="1224" y="14"/>
                  </a:lnTo>
                  <a:lnTo>
                    <a:pt x="1285" y="42"/>
                  </a:lnTo>
                  <a:lnTo>
                    <a:pt x="1343" y="75"/>
                  </a:lnTo>
                  <a:lnTo>
                    <a:pt x="1386" y="42"/>
                  </a:lnTo>
                  <a:lnTo>
                    <a:pt x="1438" y="22"/>
                  </a:lnTo>
                  <a:lnTo>
                    <a:pt x="1488" y="0"/>
                  </a:lnTo>
                  <a:lnTo>
                    <a:pt x="1546" y="0"/>
                  </a:lnTo>
                  <a:lnTo>
                    <a:pt x="1621" y="14"/>
                  </a:lnTo>
                  <a:lnTo>
                    <a:pt x="1679" y="42"/>
                  </a:lnTo>
                  <a:lnTo>
                    <a:pt x="1740" y="75"/>
                  </a:lnTo>
                  <a:lnTo>
                    <a:pt x="1781" y="42"/>
                  </a:lnTo>
                  <a:lnTo>
                    <a:pt x="1831" y="22"/>
                  </a:lnTo>
                  <a:lnTo>
                    <a:pt x="1880" y="0"/>
                  </a:lnTo>
                  <a:lnTo>
                    <a:pt x="1943" y="0"/>
                  </a:lnTo>
                  <a:lnTo>
                    <a:pt x="2012" y="14"/>
                  </a:lnTo>
                  <a:lnTo>
                    <a:pt x="2073" y="42"/>
                  </a:lnTo>
                  <a:lnTo>
                    <a:pt x="2134" y="75"/>
                  </a:lnTo>
                  <a:lnTo>
                    <a:pt x="2175" y="42"/>
                  </a:lnTo>
                  <a:lnTo>
                    <a:pt x="2223" y="22"/>
                  </a:lnTo>
                  <a:lnTo>
                    <a:pt x="2274" y="0"/>
                  </a:lnTo>
                  <a:lnTo>
                    <a:pt x="2337" y="0"/>
                  </a:lnTo>
                  <a:lnTo>
                    <a:pt x="2406" y="14"/>
                  </a:lnTo>
                  <a:lnTo>
                    <a:pt x="2468" y="42"/>
                  </a:lnTo>
                  <a:lnTo>
                    <a:pt x="2526" y="75"/>
                  </a:lnTo>
                  <a:lnTo>
                    <a:pt x="2366" y="314"/>
                  </a:lnTo>
                  <a:lnTo>
                    <a:pt x="2327" y="347"/>
                  </a:lnTo>
                  <a:lnTo>
                    <a:pt x="2274" y="374"/>
                  </a:lnTo>
                  <a:lnTo>
                    <a:pt x="2223" y="388"/>
                  </a:lnTo>
                  <a:lnTo>
                    <a:pt x="2154" y="388"/>
                  </a:lnTo>
                  <a:lnTo>
                    <a:pt x="2094" y="374"/>
                  </a:lnTo>
                  <a:lnTo>
                    <a:pt x="2022" y="355"/>
                  </a:lnTo>
                  <a:lnTo>
                    <a:pt x="1972" y="314"/>
                  </a:lnTo>
                  <a:lnTo>
                    <a:pt x="1930" y="347"/>
                  </a:lnTo>
                  <a:lnTo>
                    <a:pt x="1880" y="374"/>
                  </a:lnTo>
                  <a:lnTo>
                    <a:pt x="1831" y="388"/>
                  </a:lnTo>
                  <a:lnTo>
                    <a:pt x="1760" y="388"/>
                  </a:lnTo>
                  <a:lnTo>
                    <a:pt x="1700" y="374"/>
                  </a:lnTo>
                  <a:lnTo>
                    <a:pt x="1641" y="355"/>
                  </a:lnTo>
                  <a:lnTo>
                    <a:pt x="157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Line 12">
              <a:extLst>
                <a:ext uri="{FF2B5EF4-FFF2-40B4-BE49-F238E27FC236}">
                  <a16:creationId xmlns:a16="http://schemas.microsoft.com/office/drawing/2014/main" id="{35C00904-D024-4952-8112-89A8A5A78F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39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Line 13">
              <a:extLst>
                <a:ext uri="{FF2B5EF4-FFF2-40B4-BE49-F238E27FC236}">
                  <a16:creationId xmlns:a16="http://schemas.microsoft.com/office/drawing/2014/main" id="{99B25245-CE64-426A-9554-AC5874852C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8" y="4197"/>
              <a:ext cx="33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5" name="Line 14">
              <a:extLst>
                <a:ext uri="{FF2B5EF4-FFF2-40B4-BE49-F238E27FC236}">
                  <a16:creationId xmlns:a16="http://schemas.microsoft.com/office/drawing/2014/main" id="{86795178-3757-43A2-89EB-66D5041798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98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6" name="Line 15">
              <a:extLst>
                <a:ext uri="{FF2B5EF4-FFF2-40B4-BE49-F238E27FC236}">
                  <a16:creationId xmlns:a16="http://schemas.microsoft.com/office/drawing/2014/main" id="{3FF3790F-9183-4A92-B850-6F06FF26EB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70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7" name="Line 16">
              <a:extLst>
                <a:ext uri="{FF2B5EF4-FFF2-40B4-BE49-F238E27FC236}">
                  <a16:creationId xmlns:a16="http://schemas.microsoft.com/office/drawing/2014/main" id="{D49BFA01-8BDB-4FB6-AE67-6C0839BDC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32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8" name="Freeform 17">
              <a:extLst>
                <a:ext uri="{FF2B5EF4-FFF2-40B4-BE49-F238E27FC236}">
                  <a16:creationId xmlns:a16="http://schemas.microsoft.com/office/drawing/2014/main" id="{5EDEC6FB-3F55-4868-9162-198BF5953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4163"/>
              <a:ext cx="843" cy="129"/>
            </a:xfrm>
            <a:custGeom>
              <a:avLst/>
              <a:gdLst>
                <a:gd name="T0" fmla="*/ 171 w 2528"/>
                <a:gd name="T1" fmla="*/ 38 h 388"/>
                <a:gd name="T2" fmla="*/ 160 w 2528"/>
                <a:gd name="T3" fmla="*/ 43 h 388"/>
                <a:gd name="T4" fmla="*/ 145 w 2528"/>
                <a:gd name="T5" fmla="*/ 41 h 388"/>
                <a:gd name="T6" fmla="*/ 132 w 2528"/>
                <a:gd name="T7" fmla="*/ 35 h 388"/>
                <a:gd name="T8" fmla="*/ 122 w 2528"/>
                <a:gd name="T9" fmla="*/ 41 h 388"/>
                <a:gd name="T10" fmla="*/ 109 w 2528"/>
                <a:gd name="T11" fmla="*/ 43 h 388"/>
                <a:gd name="T12" fmla="*/ 94 w 2528"/>
                <a:gd name="T13" fmla="*/ 39 h 388"/>
                <a:gd name="T14" fmla="*/ 83 w 2528"/>
                <a:gd name="T15" fmla="*/ 38 h 388"/>
                <a:gd name="T16" fmla="*/ 74 w 2528"/>
                <a:gd name="T17" fmla="*/ 43 h 388"/>
                <a:gd name="T18" fmla="*/ 57 w 2528"/>
                <a:gd name="T19" fmla="*/ 41 h 388"/>
                <a:gd name="T20" fmla="*/ 44 w 2528"/>
                <a:gd name="T21" fmla="*/ 35 h 388"/>
                <a:gd name="T22" fmla="*/ 35 w 2528"/>
                <a:gd name="T23" fmla="*/ 41 h 388"/>
                <a:gd name="T24" fmla="*/ 21 w 2528"/>
                <a:gd name="T25" fmla="*/ 43 h 388"/>
                <a:gd name="T26" fmla="*/ 7 w 2528"/>
                <a:gd name="T27" fmla="*/ 39 h 388"/>
                <a:gd name="T28" fmla="*/ 19 w 2528"/>
                <a:gd name="T29" fmla="*/ 8 h 388"/>
                <a:gd name="T30" fmla="*/ 28 w 2528"/>
                <a:gd name="T31" fmla="*/ 2 h 388"/>
                <a:gd name="T32" fmla="*/ 42 w 2528"/>
                <a:gd name="T33" fmla="*/ 0 h 388"/>
                <a:gd name="T34" fmla="*/ 56 w 2528"/>
                <a:gd name="T35" fmla="*/ 5 h 388"/>
                <a:gd name="T36" fmla="*/ 66 w 2528"/>
                <a:gd name="T37" fmla="*/ 5 h 388"/>
                <a:gd name="T38" fmla="*/ 78 w 2528"/>
                <a:gd name="T39" fmla="*/ 0 h 388"/>
                <a:gd name="T40" fmla="*/ 92 w 2528"/>
                <a:gd name="T41" fmla="*/ 2 h 388"/>
                <a:gd name="T42" fmla="*/ 106 w 2528"/>
                <a:gd name="T43" fmla="*/ 8 h 388"/>
                <a:gd name="T44" fmla="*/ 116 w 2528"/>
                <a:gd name="T45" fmla="*/ 2 h 388"/>
                <a:gd name="T46" fmla="*/ 129 w 2528"/>
                <a:gd name="T47" fmla="*/ 0 h 388"/>
                <a:gd name="T48" fmla="*/ 143 w 2528"/>
                <a:gd name="T49" fmla="*/ 5 h 388"/>
                <a:gd name="T50" fmla="*/ 154 w 2528"/>
                <a:gd name="T51" fmla="*/ 5 h 388"/>
                <a:gd name="T52" fmla="*/ 165 w 2528"/>
                <a:gd name="T53" fmla="*/ 0 h 388"/>
                <a:gd name="T54" fmla="*/ 180 w 2528"/>
                <a:gd name="T55" fmla="*/ 2 h 388"/>
                <a:gd name="T56" fmla="*/ 193 w 2528"/>
                <a:gd name="T57" fmla="*/ 8 h 388"/>
                <a:gd name="T58" fmla="*/ 204 w 2528"/>
                <a:gd name="T59" fmla="*/ 2 h 388"/>
                <a:gd name="T60" fmla="*/ 217 w 2528"/>
                <a:gd name="T61" fmla="*/ 0 h 388"/>
                <a:gd name="T62" fmla="*/ 230 w 2528"/>
                <a:gd name="T63" fmla="*/ 5 h 388"/>
                <a:gd name="T64" fmla="*/ 242 w 2528"/>
                <a:gd name="T65" fmla="*/ 5 h 388"/>
                <a:gd name="T66" fmla="*/ 253 w 2528"/>
                <a:gd name="T67" fmla="*/ 0 h 388"/>
                <a:gd name="T68" fmla="*/ 267 w 2528"/>
                <a:gd name="T69" fmla="*/ 2 h 388"/>
                <a:gd name="T70" fmla="*/ 281 w 2528"/>
                <a:gd name="T71" fmla="*/ 8 h 388"/>
                <a:gd name="T72" fmla="*/ 258 w 2528"/>
                <a:gd name="T73" fmla="*/ 38 h 388"/>
                <a:gd name="T74" fmla="*/ 247 w 2528"/>
                <a:gd name="T75" fmla="*/ 43 h 388"/>
                <a:gd name="T76" fmla="*/ 233 w 2528"/>
                <a:gd name="T77" fmla="*/ 41 h 388"/>
                <a:gd name="T78" fmla="*/ 219 w 2528"/>
                <a:gd name="T79" fmla="*/ 35 h 388"/>
                <a:gd name="T80" fmla="*/ 209 w 2528"/>
                <a:gd name="T81" fmla="*/ 41 h 388"/>
                <a:gd name="T82" fmla="*/ 196 w 2528"/>
                <a:gd name="T83" fmla="*/ 43 h 388"/>
                <a:gd name="T84" fmla="*/ 182 w 2528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8" h="388">
                  <a:moveTo>
                    <a:pt x="1577" y="314"/>
                  </a:moveTo>
                  <a:lnTo>
                    <a:pt x="1536" y="347"/>
                  </a:lnTo>
                  <a:lnTo>
                    <a:pt x="1488" y="374"/>
                  </a:lnTo>
                  <a:lnTo>
                    <a:pt x="1437" y="388"/>
                  </a:lnTo>
                  <a:lnTo>
                    <a:pt x="1363" y="388"/>
                  </a:lnTo>
                  <a:lnTo>
                    <a:pt x="1305" y="374"/>
                  </a:lnTo>
                  <a:lnTo>
                    <a:pt x="1243" y="355"/>
                  </a:lnTo>
                  <a:lnTo>
                    <a:pt x="1185" y="314"/>
                  </a:lnTo>
                  <a:lnTo>
                    <a:pt x="1144" y="347"/>
                  </a:lnTo>
                  <a:lnTo>
                    <a:pt x="1094" y="374"/>
                  </a:lnTo>
                  <a:lnTo>
                    <a:pt x="1050" y="388"/>
                  </a:lnTo>
                  <a:lnTo>
                    <a:pt x="982" y="388"/>
                  </a:lnTo>
                  <a:lnTo>
                    <a:pt x="911" y="374"/>
                  </a:lnTo>
                  <a:lnTo>
                    <a:pt x="849" y="355"/>
                  </a:lnTo>
                  <a:lnTo>
                    <a:pt x="791" y="314"/>
                  </a:lnTo>
                  <a:lnTo>
                    <a:pt x="747" y="347"/>
                  </a:lnTo>
                  <a:lnTo>
                    <a:pt x="699" y="374"/>
                  </a:lnTo>
                  <a:lnTo>
                    <a:pt x="662" y="388"/>
                  </a:lnTo>
                  <a:lnTo>
                    <a:pt x="587" y="388"/>
                  </a:lnTo>
                  <a:lnTo>
                    <a:pt x="517" y="374"/>
                  </a:lnTo>
                  <a:lnTo>
                    <a:pt x="458" y="355"/>
                  </a:lnTo>
                  <a:lnTo>
                    <a:pt x="397" y="314"/>
                  </a:lnTo>
                  <a:lnTo>
                    <a:pt x="363" y="347"/>
                  </a:lnTo>
                  <a:lnTo>
                    <a:pt x="315" y="374"/>
                  </a:lnTo>
                  <a:lnTo>
                    <a:pt x="255" y="388"/>
                  </a:lnTo>
                  <a:lnTo>
                    <a:pt x="193" y="388"/>
                  </a:lnTo>
                  <a:lnTo>
                    <a:pt x="135" y="374"/>
                  </a:lnTo>
                  <a:lnTo>
                    <a:pt x="60" y="355"/>
                  </a:lnTo>
                  <a:lnTo>
                    <a:pt x="0" y="314"/>
                  </a:lnTo>
                  <a:lnTo>
                    <a:pt x="173" y="75"/>
                  </a:lnTo>
                  <a:lnTo>
                    <a:pt x="203" y="42"/>
                  </a:lnTo>
                  <a:lnTo>
                    <a:pt x="255" y="22"/>
                  </a:lnTo>
                  <a:lnTo>
                    <a:pt x="305" y="0"/>
                  </a:lnTo>
                  <a:lnTo>
                    <a:pt x="376" y="0"/>
                  </a:lnTo>
                  <a:lnTo>
                    <a:pt x="438" y="14"/>
                  </a:lnTo>
                  <a:lnTo>
                    <a:pt x="506" y="42"/>
                  </a:lnTo>
                  <a:lnTo>
                    <a:pt x="567" y="75"/>
                  </a:lnTo>
                  <a:lnTo>
                    <a:pt x="598" y="42"/>
                  </a:lnTo>
                  <a:lnTo>
                    <a:pt x="648" y="22"/>
                  </a:lnTo>
                  <a:lnTo>
                    <a:pt x="699" y="0"/>
                  </a:lnTo>
                  <a:lnTo>
                    <a:pt x="770" y="0"/>
                  </a:lnTo>
                  <a:lnTo>
                    <a:pt x="832" y="14"/>
                  </a:lnTo>
                  <a:lnTo>
                    <a:pt x="890" y="42"/>
                  </a:lnTo>
                  <a:lnTo>
                    <a:pt x="951" y="75"/>
                  </a:lnTo>
                  <a:lnTo>
                    <a:pt x="992" y="42"/>
                  </a:lnTo>
                  <a:lnTo>
                    <a:pt x="1042" y="22"/>
                  </a:lnTo>
                  <a:lnTo>
                    <a:pt x="1094" y="0"/>
                  </a:lnTo>
                  <a:lnTo>
                    <a:pt x="1165" y="0"/>
                  </a:lnTo>
                  <a:lnTo>
                    <a:pt x="1223" y="14"/>
                  </a:lnTo>
                  <a:lnTo>
                    <a:pt x="1285" y="42"/>
                  </a:lnTo>
                  <a:lnTo>
                    <a:pt x="1345" y="75"/>
                  </a:lnTo>
                  <a:lnTo>
                    <a:pt x="1384" y="42"/>
                  </a:lnTo>
                  <a:lnTo>
                    <a:pt x="1437" y="22"/>
                  </a:lnTo>
                  <a:lnTo>
                    <a:pt x="1488" y="0"/>
                  </a:lnTo>
                  <a:lnTo>
                    <a:pt x="1546" y="0"/>
                  </a:lnTo>
                  <a:lnTo>
                    <a:pt x="1617" y="14"/>
                  </a:lnTo>
                  <a:lnTo>
                    <a:pt x="1679" y="42"/>
                  </a:lnTo>
                  <a:lnTo>
                    <a:pt x="1739" y="75"/>
                  </a:lnTo>
                  <a:lnTo>
                    <a:pt x="1781" y="42"/>
                  </a:lnTo>
                  <a:lnTo>
                    <a:pt x="1831" y="22"/>
                  </a:lnTo>
                  <a:lnTo>
                    <a:pt x="1880" y="0"/>
                  </a:lnTo>
                  <a:lnTo>
                    <a:pt x="1951" y="0"/>
                  </a:lnTo>
                  <a:lnTo>
                    <a:pt x="2011" y="14"/>
                  </a:lnTo>
                  <a:lnTo>
                    <a:pt x="2070" y="42"/>
                  </a:lnTo>
                  <a:lnTo>
                    <a:pt x="2134" y="75"/>
                  </a:lnTo>
                  <a:lnTo>
                    <a:pt x="2175" y="42"/>
                  </a:lnTo>
                  <a:lnTo>
                    <a:pt x="2223" y="22"/>
                  </a:lnTo>
                  <a:lnTo>
                    <a:pt x="2273" y="0"/>
                  </a:lnTo>
                  <a:lnTo>
                    <a:pt x="2335" y="0"/>
                  </a:lnTo>
                  <a:lnTo>
                    <a:pt x="2406" y="14"/>
                  </a:lnTo>
                  <a:lnTo>
                    <a:pt x="2468" y="42"/>
                  </a:lnTo>
                  <a:lnTo>
                    <a:pt x="2528" y="75"/>
                  </a:lnTo>
                  <a:lnTo>
                    <a:pt x="2368" y="314"/>
                  </a:lnTo>
                  <a:lnTo>
                    <a:pt x="2325" y="347"/>
                  </a:lnTo>
                  <a:lnTo>
                    <a:pt x="2273" y="374"/>
                  </a:lnTo>
                  <a:lnTo>
                    <a:pt x="2223" y="388"/>
                  </a:lnTo>
                  <a:lnTo>
                    <a:pt x="2154" y="388"/>
                  </a:lnTo>
                  <a:lnTo>
                    <a:pt x="2093" y="374"/>
                  </a:lnTo>
                  <a:lnTo>
                    <a:pt x="2032" y="355"/>
                  </a:lnTo>
                  <a:lnTo>
                    <a:pt x="1971" y="314"/>
                  </a:lnTo>
                  <a:lnTo>
                    <a:pt x="1930" y="347"/>
                  </a:lnTo>
                  <a:lnTo>
                    <a:pt x="1880" y="374"/>
                  </a:lnTo>
                  <a:lnTo>
                    <a:pt x="1831" y="388"/>
                  </a:lnTo>
                  <a:lnTo>
                    <a:pt x="1760" y="388"/>
                  </a:lnTo>
                  <a:lnTo>
                    <a:pt x="1702" y="374"/>
                  </a:lnTo>
                  <a:lnTo>
                    <a:pt x="1638" y="355"/>
                  </a:lnTo>
                  <a:lnTo>
                    <a:pt x="157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09" name="Line 18">
              <a:extLst>
                <a:ext uri="{FF2B5EF4-FFF2-40B4-BE49-F238E27FC236}">
                  <a16:creationId xmlns:a16="http://schemas.microsoft.com/office/drawing/2014/main" id="{5A56D86A-F6B8-4EFD-9EF8-F55E529843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24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Line 19">
              <a:extLst>
                <a:ext uri="{FF2B5EF4-FFF2-40B4-BE49-F238E27FC236}">
                  <a16:creationId xmlns:a16="http://schemas.microsoft.com/office/drawing/2014/main" id="{86C02193-159C-4D0F-AD29-6D692A3DD3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88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1" name="Line 20">
              <a:extLst>
                <a:ext uri="{FF2B5EF4-FFF2-40B4-BE49-F238E27FC236}">
                  <a16:creationId xmlns:a16="http://schemas.microsoft.com/office/drawing/2014/main" id="{93B3AB19-D3FD-417A-A6EA-61A8CA5FC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82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2" name="Line 21">
              <a:extLst>
                <a:ext uri="{FF2B5EF4-FFF2-40B4-BE49-F238E27FC236}">
                  <a16:creationId xmlns:a16="http://schemas.microsoft.com/office/drawing/2014/main" id="{2FE42450-FD05-4940-A67D-608CAA4550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7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3" name="Line 22">
              <a:extLst>
                <a:ext uri="{FF2B5EF4-FFF2-40B4-BE49-F238E27FC236}">
                  <a16:creationId xmlns:a16="http://schemas.microsoft.com/office/drawing/2014/main" id="{554F4462-889E-4D15-8FE6-E7B708E611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13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4" name="Line 23">
              <a:extLst>
                <a:ext uri="{FF2B5EF4-FFF2-40B4-BE49-F238E27FC236}">
                  <a16:creationId xmlns:a16="http://schemas.microsoft.com/office/drawing/2014/main" id="{F861FB9D-9B74-4789-9D1F-600F63330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7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5" name="Line 24">
              <a:extLst>
                <a:ext uri="{FF2B5EF4-FFF2-40B4-BE49-F238E27FC236}">
                  <a16:creationId xmlns:a16="http://schemas.microsoft.com/office/drawing/2014/main" id="{F7EE956B-C3F8-435B-8FD7-90F123E00B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76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6" name="Line 25">
              <a:extLst>
                <a:ext uri="{FF2B5EF4-FFF2-40B4-BE49-F238E27FC236}">
                  <a16:creationId xmlns:a16="http://schemas.microsoft.com/office/drawing/2014/main" id="{40255DB0-904C-459D-B9F9-4B1B09088A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70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7" name="Line 26">
              <a:extLst>
                <a:ext uri="{FF2B5EF4-FFF2-40B4-BE49-F238E27FC236}">
                  <a16:creationId xmlns:a16="http://schemas.microsoft.com/office/drawing/2014/main" id="{88BC0731-6299-45E9-B711-A2B2756F2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0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8" name="Freeform 27">
              <a:extLst>
                <a:ext uri="{FF2B5EF4-FFF2-40B4-BE49-F238E27FC236}">
                  <a16:creationId xmlns:a16="http://schemas.microsoft.com/office/drawing/2014/main" id="{D3C66598-FF4F-4DB7-A6FE-785FEB4BE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" y="27"/>
              <a:ext cx="842" cy="129"/>
            </a:xfrm>
            <a:custGeom>
              <a:avLst/>
              <a:gdLst>
                <a:gd name="T0" fmla="*/ 258 w 2526"/>
                <a:gd name="T1" fmla="*/ 38 h 387"/>
                <a:gd name="T2" fmla="*/ 247 w 2526"/>
                <a:gd name="T3" fmla="*/ 43 h 387"/>
                <a:gd name="T4" fmla="*/ 233 w 2526"/>
                <a:gd name="T5" fmla="*/ 42 h 387"/>
                <a:gd name="T6" fmla="*/ 219 w 2526"/>
                <a:gd name="T7" fmla="*/ 35 h 387"/>
                <a:gd name="T8" fmla="*/ 209 w 2526"/>
                <a:gd name="T9" fmla="*/ 41 h 387"/>
                <a:gd name="T10" fmla="*/ 196 w 2526"/>
                <a:gd name="T11" fmla="*/ 43 h 387"/>
                <a:gd name="T12" fmla="*/ 182 w 2526"/>
                <a:gd name="T13" fmla="*/ 39 h 387"/>
                <a:gd name="T14" fmla="*/ 171 w 2526"/>
                <a:gd name="T15" fmla="*/ 38 h 387"/>
                <a:gd name="T16" fmla="*/ 160 w 2526"/>
                <a:gd name="T17" fmla="*/ 43 h 387"/>
                <a:gd name="T18" fmla="*/ 145 w 2526"/>
                <a:gd name="T19" fmla="*/ 42 h 387"/>
                <a:gd name="T20" fmla="*/ 131 w 2526"/>
                <a:gd name="T21" fmla="*/ 35 h 387"/>
                <a:gd name="T22" fmla="*/ 122 w 2526"/>
                <a:gd name="T23" fmla="*/ 41 h 387"/>
                <a:gd name="T24" fmla="*/ 108 w 2526"/>
                <a:gd name="T25" fmla="*/ 43 h 387"/>
                <a:gd name="T26" fmla="*/ 94 w 2526"/>
                <a:gd name="T27" fmla="*/ 39 h 387"/>
                <a:gd name="T28" fmla="*/ 83 w 2526"/>
                <a:gd name="T29" fmla="*/ 38 h 387"/>
                <a:gd name="T30" fmla="*/ 72 w 2526"/>
                <a:gd name="T31" fmla="*/ 43 h 387"/>
                <a:gd name="T32" fmla="*/ 57 w 2526"/>
                <a:gd name="T33" fmla="*/ 42 h 387"/>
                <a:gd name="T34" fmla="*/ 44 w 2526"/>
                <a:gd name="T35" fmla="*/ 35 h 387"/>
                <a:gd name="T36" fmla="*/ 34 w 2526"/>
                <a:gd name="T37" fmla="*/ 41 h 387"/>
                <a:gd name="T38" fmla="*/ 22 w 2526"/>
                <a:gd name="T39" fmla="*/ 43 h 387"/>
                <a:gd name="T40" fmla="*/ 7 w 2526"/>
                <a:gd name="T41" fmla="*/ 39 h 387"/>
                <a:gd name="T42" fmla="*/ 19 w 2526"/>
                <a:gd name="T43" fmla="*/ 8 h 387"/>
                <a:gd name="T44" fmla="*/ 28 w 2526"/>
                <a:gd name="T45" fmla="*/ 2 h 387"/>
                <a:gd name="T46" fmla="*/ 42 w 2526"/>
                <a:gd name="T47" fmla="*/ 0 h 387"/>
                <a:gd name="T48" fmla="*/ 55 w 2526"/>
                <a:gd name="T49" fmla="*/ 4 h 387"/>
                <a:gd name="T50" fmla="*/ 66 w 2526"/>
                <a:gd name="T51" fmla="*/ 5 h 387"/>
                <a:gd name="T52" fmla="*/ 78 w 2526"/>
                <a:gd name="T53" fmla="*/ 0 h 387"/>
                <a:gd name="T54" fmla="*/ 92 w 2526"/>
                <a:gd name="T55" fmla="*/ 1 h 387"/>
                <a:gd name="T56" fmla="*/ 105 w 2526"/>
                <a:gd name="T57" fmla="*/ 8 h 387"/>
                <a:gd name="T58" fmla="*/ 116 w 2526"/>
                <a:gd name="T59" fmla="*/ 2 h 387"/>
                <a:gd name="T60" fmla="*/ 128 w 2526"/>
                <a:gd name="T61" fmla="*/ 0 h 387"/>
                <a:gd name="T62" fmla="*/ 143 w 2526"/>
                <a:gd name="T63" fmla="*/ 4 h 387"/>
                <a:gd name="T64" fmla="*/ 154 w 2526"/>
                <a:gd name="T65" fmla="*/ 5 h 387"/>
                <a:gd name="T66" fmla="*/ 165 w 2526"/>
                <a:gd name="T67" fmla="*/ 0 h 387"/>
                <a:gd name="T68" fmla="*/ 179 w 2526"/>
                <a:gd name="T69" fmla="*/ 1 h 387"/>
                <a:gd name="T70" fmla="*/ 193 w 2526"/>
                <a:gd name="T71" fmla="*/ 8 h 387"/>
                <a:gd name="T72" fmla="*/ 203 w 2526"/>
                <a:gd name="T73" fmla="*/ 2 h 387"/>
                <a:gd name="T74" fmla="*/ 216 w 2526"/>
                <a:gd name="T75" fmla="*/ 0 h 387"/>
                <a:gd name="T76" fmla="*/ 230 w 2526"/>
                <a:gd name="T77" fmla="*/ 4 h 387"/>
                <a:gd name="T78" fmla="*/ 241 w 2526"/>
                <a:gd name="T79" fmla="*/ 5 h 387"/>
                <a:gd name="T80" fmla="*/ 253 w 2526"/>
                <a:gd name="T81" fmla="*/ 0 h 387"/>
                <a:gd name="T82" fmla="*/ 266 w 2526"/>
                <a:gd name="T83" fmla="*/ 1 h 387"/>
                <a:gd name="T84" fmla="*/ 281 w 2526"/>
                <a:gd name="T85" fmla="*/ 8 h 3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7">
                  <a:moveTo>
                    <a:pt x="2366" y="312"/>
                  </a:moveTo>
                  <a:lnTo>
                    <a:pt x="2323" y="346"/>
                  </a:lnTo>
                  <a:lnTo>
                    <a:pt x="2275" y="365"/>
                  </a:lnTo>
                  <a:lnTo>
                    <a:pt x="2223" y="387"/>
                  </a:lnTo>
                  <a:lnTo>
                    <a:pt x="2153" y="387"/>
                  </a:lnTo>
                  <a:lnTo>
                    <a:pt x="2094" y="377"/>
                  </a:lnTo>
                  <a:lnTo>
                    <a:pt x="2030" y="353"/>
                  </a:lnTo>
                  <a:lnTo>
                    <a:pt x="1970" y="312"/>
                  </a:lnTo>
                  <a:lnTo>
                    <a:pt x="1931" y="346"/>
                  </a:lnTo>
                  <a:lnTo>
                    <a:pt x="1881" y="365"/>
                  </a:lnTo>
                  <a:lnTo>
                    <a:pt x="1829" y="387"/>
                  </a:lnTo>
                  <a:lnTo>
                    <a:pt x="1761" y="387"/>
                  </a:lnTo>
                  <a:lnTo>
                    <a:pt x="1698" y="377"/>
                  </a:lnTo>
                  <a:lnTo>
                    <a:pt x="1636" y="353"/>
                  </a:lnTo>
                  <a:lnTo>
                    <a:pt x="1578" y="312"/>
                  </a:lnTo>
                  <a:lnTo>
                    <a:pt x="1537" y="346"/>
                  </a:lnTo>
                  <a:lnTo>
                    <a:pt x="1486" y="365"/>
                  </a:lnTo>
                  <a:lnTo>
                    <a:pt x="1438" y="387"/>
                  </a:lnTo>
                  <a:lnTo>
                    <a:pt x="1374" y="387"/>
                  </a:lnTo>
                  <a:lnTo>
                    <a:pt x="1303" y="377"/>
                  </a:lnTo>
                  <a:lnTo>
                    <a:pt x="1244" y="353"/>
                  </a:lnTo>
                  <a:lnTo>
                    <a:pt x="1183" y="312"/>
                  </a:lnTo>
                  <a:lnTo>
                    <a:pt x="1142" y="346"/>
                  </a:lnTo>
                  <a:lnTo>
                    <a:pt x="1094" y="365"/>
                  </a:lnTo>
                  <a:lnTo>
                    <a:pt x="1044" y="387"/>
                  </a:lnTo>
                  <a:lnTo>
                    <a:pt x="970" y="387"/>
                  </a:lnTo>
                  <a:lnTo>
                    <a:pt x="911" y="377"/>
                  </a:lnTo>
                  <a:lnTo>
                    <a:pt x="850" y="353"/>
                  </a:lnTo>
                  <a:lnTo>
                    <a:pt x="789" y="312"/>
                  </a:lnTo>
                  <a:lnTo>
                    <a:pt x="748" y="346"/>
                  </a:lnTo>
                  <a:lnTo>
                    <a:pt x="700" y="365"/>
                  </a:lnTo>
                  <a:lnTo>
                    <a:pt x="646" y="387"/>
                  </a:lnTo>
                  <a:lnTo>
                    <a:pt x="588" y="387"/>
                  </a:lnTo>
                  <a:lnTo>
                    <a:pt x="517" y="377"/>
                  </a:lnTo>
                  <a:lnTo>
                    <a:pt x="457" y="353"/>
                  </a:lnTo>
                  <a:lnTo>
                    <a:pt x="397" y="312"/>
                  </a:lnTo>
                  <a:lnTo>
                    <a:pt x="357" y="346"/>
                  </a:lnTo>
                  <a:lnTo>
                    <a:pt x="303" y="365"/>
                  </a:lnTo>
                  <a:lnTo>
                    <a:pt x="253" y="387"/>
                  </a:lnTo>
                  <a:lnTo>
                    <a:pt x="194" y="387"/>
                  </a:lnTo>
                  <a:lnTo>
                    <a:pt x="120" y="377"/>
                  </a:lnTo>
                  <a:lnTo>
                    <a:pt x="62" y="353"/>
                  </a:lnTo>
                  <a:lnTo>
                    <a:pt x="0" y="312"/>
                  </a:lnTo>
                  <a:lnTo>
                    <a:pt x="174" y="73"/>
                  </a:lnTo>
                  <a:lnTo>
                    <a:pt x="204" y="41"/>
                  </a:lnTo>
                  <a:lnTo>
                    <a:pt x="253" y="22"/>
                  </a:lnTo>
                  <a:lnTo>
                    <a:pt x="303" y="0"/>
                  </a:lnTo>
                  <a:lnTo>
                    <a:pt x="374" y="0"/>
                  </a:lnTo>
                  <a:lnTo>
                    <a:pt x="436" y="13"/>
                  </a:lnTo>
                  <a:lnTo>
                    <a:pt x="497" y="32"/>
                  </a:lnTo>
                  <a:lnTo>
                    <a:pt x="558" y="73"/>
                  </a:lnTo>
                  <a:lnTo>
                    <a:pt x="596" y="41"/>
                  </a:lnTo>
                  <a:lnTo>
                    <a:pt x="646" y="22"/>
                  </a:lnTo>
                  <a:lnTo>
                    <a:pt x="700" y="0"/>
                  </a:lnTo>
                  <a:lnTo>
                    <a:pt x="769" y="0"/>
                  </a:lnTo>
                  <a:lnTo>
                    <a:pt x="830" y="13"/>
                  </a:lnTo>
                  <a:lnTo>
                    <a:pt x="891" y="32"/>
                  </a:lnTo>
                  <a:lnTo>
                    <a:pt x="949" y="73"/>
                  </a:lnTo>
                  <a:lnTo>
                    <a:pt x="990" y="41"/>
                  </a:lnTo>
                  <a:lnTo>
                    <a:pt x="1044" y="22"/>
                  </a:lnTo>
                  <a:lnTo>
                    <a:pt x="1094" y="0"/>
                  </a:lnTo>
                  <a:lnTo>
                    <a:pt x="1153" y="0"/>
                  </a:lnTo>
                  <a:lnTo>
                    <a:pt x="1225" y="13"/>
                  </a:lnTo>
                  <a:lnTo>
                    <a:pt x="1283" y="32"/>
                  </a:lnTo>
                  <a:lnTo>
                    <a:pt x="1343" y="73"/>
                  </a:lnTo>
                  <a:lnTo>
                    <a:pt x="1385" y="41"/>
                  </a:lnTo>
                  <a:lnTo>
                    <a:pt x="1438" y="22"/>
                  </a:lnTo>
                  <a:lnTo>
                    <a:pt x="1486" y="0"/>
                  </a:lnTo>
                  <a:lnTo>
                    <a:pt x="1557" y="0"/>
                  </a:lnTo>
                  <a:lnTo>
                    <a:pt x="1615" y="13"/>
                  </a:lnTo>
                  <a:lnTo>
                    <a:pt x="1677" y="32"/>
                  </a:lnTo>
                  <a:lnTo>
                    <a:pt x="1740" y="73"/>
                  </a:lnTo>
                  <a:lnTo>
                    <a:pt x="1781" y="41"/>
                  </a:lnTo>
                  <a:lnTo>
                    <a:pt x="1829" y="22"/>
                  </a:lnTo>
                  <a:lnTo>
                    <a:pt x="1881" y="0"/>
                  </a:lnTo>
                  <a:lnTo>
                    <a:pt x="1941" y="0"/>
                  </a:lnTo>
                  <a:lnTo>
                    <a:pt x="2010" y="13"/>
                  </a:lnTo>
                  <a:lnTo>
                    <a:pt x="2071" y="32"/>
                  </a:lnTo>
                  <a:lnTo>
                    <a:pt x="2132" y="73"/>
                  </a:lnTo>
                  <a:lnTo>
                    <a:pt x="2173" y="41"/>
                  </a:lnTo>
                  <a:lnTo>
                    <a:pt x="2223" y="22"/>
                  </a:lnTo>
                  <a:lnTo>
                    <a:pt x="2275" y="0"/>
                  </a:lnTo>
                  <a:lnTo>
                    <a:pt x="2333" y="0"/>
                  </a:lnTo>
                  <a:lnTo>
                    <a:pt x="2394" y="13"/>
                  </a:lnTo>
                  <a:lnTo>
                    <a:pt x="2468" y="32"/>
                  </a:lnTo>
                  <a:lnTo>
                    <a:pt x="2526" y="73"/>
                  </a:lnTo>
                  <a:lnTo>
                    <a:pt x="2366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19" name="Line 28">
              <a:extLst>
                <a:ext uri="{FF2B5EF4-FFF2-40B4-BE49-F238E27FC236}">
                  <a16:creationId xmlns:a16="http://schemas.microsoft.com/office/drawing/2014/main" id="{F7D06E5B-5625-46A9-AE43-36D0EE6F77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5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0" name="Line 29">
              <a:extLst>
                <a:ext uri="{FF2B5EF4-FFF2-40B4-BE49-F238E27FC236}">
                  <a16:creationId xmlns:a16="http://schemas.microsoft.com/office/drawing/2014/main" id="{ACB504EA-CEBC-460F-8216-3CABF57D73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1" name="Line 30">
              <a:extLst>
                <a:ext uri="{FF2B5EF4-FFF2-40B4-BE49-F238E27FC236}">
                  <a16:creationId xmlns:a16="http://schemas.microsoft.com/office/drawing/2014/main" id="{2BC18A17-1A03-42EA-9A40-5C4101E514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8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2" name="Line 31">
              <a:extLst>
                <a:ext uri="{FF2B5EF4-FFF2-40B4-BE49-F238E27FC236}">
                  <a16:creationId xmlns:a16="http://schemas.microsoft.com/office/drawing/2014/main" id="{9C4B985E-1A87-4976-BE40-E9EE49A056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7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3" name="Line 32">
              <a:extLst>
                <a:ext uri="{FF2B5EF4-FFF2-40B4-BE49-F238E27FC236}">
                  <a16:creationId xmlns:a16="http://schemas.microsoft.com/office/drawing/2014/main" id="{7F1B9625-26E0-4843-AF0E-4E25389765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60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4" name="Freeform 33">
              <a:extLst>
                <a:ext uri="{FF2B5EF4-FFF2-40B4-BE49-F238E27FC236}">
                  <a16:creationId xmlns:a16="http://schemas.microsoft.com/office/drawing/2014/main" id="{F6617AA8-5635-4DB0-AE97-4E895E298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27"/>
              <a:ext cx="842" cy="129"/>
            </a:xfrm>
            <a:custGeom>
              <a:avLst/>
              <a:gdLst>
                <a:gd name="T0" fmla="*/ 258 w 2526"/>
                <a:gd name="T1" fmla="*/ 38 h 387"/>
                <a:gd name="T2" fmla="*/ 247 w 2526"/>
                <a:gd name="T3" fmla="*/ 43 h 387"/>
                <a:gd name="T4" fmla="*/ 233 w 2526"/>
                <a:gd name="T5" fmla="*/ 42 h 387"/>
                <a:gd name="T6" fmla="*/ 219 w 2526"/>
                <a:gd name="T7" fmla="*/ 35 h 387"/>
                <a:gd name="T8" fmla="*/ 209 w 2526"/>
                <a:gd name="T9" fmla="*/ 41 h 387"/>
                <a:gd name="T10" fmla="*/ 196 w 2526"/>
                <a:gd name="T11" fmla="*/ 43 h 387"/>
                <a:gd name="T12" fmla="*/ 182 w 2526"/>
                <a:gd name="T13" fmla="*/ 39 h 387"/>
                <a:gd name="T14" fmla="*/ 171 w 2526"/>
                <a:gd name="T15" fmla="*/ 38 h 387"/>
                <a:gd name="T16" fmla="*/ 160 w 2526"/>
                <a:gd name="T17" fmla="*/ 43 h 387"/>
                <a:gd name="T18" fmla="*/ 145 w 2526"/>
                <a:gd name="T19" fmla="*/ 42 h 387"/>
                <a:gd name="T20" fmla="*/ 131 w 2526"/>
                <a:gd name="T21" fmla="*/ 35 h 387"/>
                <a:gd name="T22" fmla="*/ 121 w 2526"/>
                <a:gd name="T23" fmla="*/ 41 h 387"/>
                <a:gd name="T24" fmla="*/ 109 w 2526"/>
                <a:gd name="T25" fmla="*/ 43 h 387"/>
                <a:gd name="T26" fmla="*/ 94 w 2526"/>
                <a:gd name="T27" fmla="*/ 39 h 387"/>
                <a:gd name="T28" fmla="*/ 83 w 2526"/>
                <a:gd name="T29" fmla="*/ 38 h 387"/>
                <a:gd name="T30" fmla="*/ 72 w 2526"/>
                <a:gd name="T31" fmla="*/ 43 h 387"/>
                <a:gd name="T32" fmla="*/ 57 w 2526"/>
                <a:gd name="T33" fmla="*/ 42 h 387"/>
                <a:gd name="T34" fmla="*/ 44 w 2526"/>
                <a:gd name="T35" fmla="*/ 35 h 387"/>
                <a:gd name="T36" fmla="*/ 35 w 2526"/>
                <a:gd name="T37" fmla="*/ 41 h 387"/>
                <a:gd name="T38" fmla="*/ 21 w 2526"/>
                <a:gd name="T39" fmla="*/ 43 h 387"/>
                <a:gd name="T40" fmla="*/ 7 w 2526"/>
                <a:gd name="T41" fmla="*/ 39 h 387"/>
                <a:gd name="T42" fmla="*/ 18 w 2526"/>
                <a:gd name="T43" fmla="*/ 8 h 387"/>
                <a:gd name="T44" fmla="*/ 28 w 2526"/>
                <a:gd name="T45" fmla="*/ 2 h 387"/>
                <a:gd name="T46" fmla="*/ 41 w 2526"/>
                <a:gd name="T47" fmla="*/ 0 h 387"/>
                <a:gd name="T48" fmla="*/ 55 w 2526"/>
                <a:gd name="T49" fmla="*/ 4 h 387"/>
                <a:gd name="T50" fmla="*/ 66 w 2526"/>
                <a:gd name="T51" fmla="*/ 5 h 387"/>
                <a:gd name="T52" fmla="*/ 78 w 2526"/>
                <a:gd name="T53" fmla="*/ 0 h 387"/>
                <a:gd name="T54" fmla="*/ 92 w 2526"/>
                <a:gd name="T55" fmla="*/ 1 h 387"/>
                <a:gd name="T56" fmla="*/ 107 w 2526"/>
                <a:gd name="T57" fmla="*/ 8 h 387"/>
                <a:gd name="T58" fmla="*/ 116 w 2526"/>
                <a:gd name="T59" fmla="*/ 2 h 387"/>
                <a:gd name="T60" fmla="*/ 129 w 2526"/>
                <a:gd name="T61" fmla="*/ 0 h 387"/>
                <a:gd name="T62" fmla="*/ 143 w 2526"/>
                <a:gd name="T63" fmla="*/ 4 h 387"/>
                <a:gd name="T64" fmla="*/ 154 w 2526"/>
                <a:gd name="T65" fmla="*/ 5 h 387"/>
                <a:gd name="T66" fmla="*/ 165 w 2526"/>
                <a:gd name="T67" fmla="*/ 0 h 387"/>
                <a:gd name="T68" fmla="*/ 180 w 2526"/>
                <a:gd name="T69" fmla="*/ 1 h 387"/>
                <a:gd name="T70" fmla="*/ 193 w 2526"/>
                <a:gd name="T71" fmla="*/ 8 h 387"/>
                <a:gd name="T72" fmla="*/ 203 w 2526"/>
                <a:gd name="T73" fmla="*/ 2 h 387"/>
                <a:gd name="T74" fmla="*/ 216 w 2526"/>
                <a:gd name="T75" fmla="*/ 0 h 387"/>
                <a:gd name="T76" fmla="*/ 230 w 2526"/>
                <a:gd name="T77" fmla="*/ 4 h 387"/>
                <a:gd name="T78" fmla="*/ 242 w 2526"/>
                <a:gd name="T79" fmla="*/ 5 h 387"/>
                <a:gd name="T80" fmla="*/ 253 w 2526"/>
                <a:gd name="T81" fmla="*/ 0 h 387"/>
                <a:gd name="T82" fmla="*/ 267 w 2526"/>
                <a:gd name="T83" fmla="*/ 1 h 387"/>
                <a:gd name="T84" fmla="*/ 281 w 2526"/>
                <a:gd name="T85" fmla="*/ 8 h 3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7">
                  <a:moveTo>
                    <a:pt x="2363" y="312"/>
                  </a:moveTo>
                  <a:lnTo>
                    <a:pt x="2324" y="346"/>
                  </a:lnTo>
                  <a:lnTo>
                    <a:pt x="2274" y="365"/>
                  </a:lnTo>
                  <a:lnTo>
                    <a:pt x="2223" y="387"/>
                  </a:lnTo>
                  <a:lnTo>
                    <a:pt x="2154" y="387"/>
                  </a:lnTo>
                  <a:lnTo>
                    <a:pt x="2093" y="377"/>
                  </a:lnTo>
                  <a:lnTo>
                    <a:pt x="2029" y="353"/>
                  </a:lnTo>
                  <a:lnTo>
                    <a:pt x="1971" y="312"/>
                  </a:lnTo>
                  <a:lnTo>
                    <a:pt x="1930" y="346"/>
                  </a:lnTo>
                  <a:lnTo>
                    <a:pt x="1880" y="365"/>
                  </a:lnTo>
                  <a:lnTo>
                    <a:pt x="1831" y="387"/>
                  </a:lnTo>
                  <a:lnTo>
                    <a:pt x="1768" y="387"/>
                  </a:lnTo>
                  <a:lnTo>
                    <a:pt x="1697" y="377"/>
                  </a:lnTo>
                  <a:lnTo>
                    <a:pt x="1637" y="353"/>
                  </a:lnTo>
                  <a:lnTo>
                    <a:pt x="1577" y="312"/>
                  </a:lnTo>
                  <a:lnTo>
                    <a:pt x="1536" y="346"/>
                  </a:lnTo>
                  <a:lnTo>
                    <a:pt x="1485" y="365"/>
                  </a:lnTo>
                  <a:lnTo>
                    <a:pt x="1437" y="387"/>
                  </a:lnTo>
                  <a:lnTo>
                    <a:pt x="1373" y="387"/>
                  </a:lnTo>
                  <a:lnTo>
                    <a:pt x="1305" y="377"/>
                  </a:lnTo>
                  <a:lnTo>
                    <a:pt x="1243" y="353"/>
                  </a:lnTo>
                  <a:lnTo>
                    <a:pt x="1183" y="312"/>
                  </a:lnTo>
                  <a:lnTo>
                    <a:pt x="1152" y="346"/>
                  </a:lnTo>
                  <a:lnTo>
                    <a:pt x="1093" y="365"/>
                  </a:lnTo>
                  <a:lnTo>
                    <a:pt x="1043" y="387"/>
                  </a:lnTo>
                  <a:lnTo>
                    <a:pt x="979" y="387"/>
                  </a:lnTo>
                  <a:lnTo>
                    <a:pt x="911" y="377"/>
                  </a:lnTo>
                  <a:lnTo>
                    <a:pt x="849" y="353"/>
                  </a:lnTo>
                  <a:lnTo>
                    <a:pt x="791" y="312"/>
                  </a:lnTo>
                  <a:lnTo>
                    <a:pt x="747" y="346"/>
                  </a:lnTo>
                  <a:lnTo>
                    <a:pt x="707" y="365"/>
                  </a:lnTo>
                  <a:lnTo>
                    <a:pt x="645" y="387"/>
                  </a:lnTo>
                  <a:lnTo>
                    <a:pt x="587" y="387"/>
                  </a:lnTo>
                  <a:lnTo>
                    <a:pt x="516" y="377"/>
                  </a:lnTo>
                  <a:lnTo>
                    <a:pt x="458" y="353"/>
                  </a:lnTo>
                  <a:lnTo>
                    <a:pt x="396" y="312"/>
                  </a:lnTo>
                  <a:lnTo>
                    <a:pt x="354" y="346"/>
                  </a:lnTo>
                  <a:lnTo>
                    <a:pt x="313" y="365"/>
                  </a:lnTo>
                  <a:lnTo>
                    <a:pt x="255" y="387"/>
                  </a:lnTo>
                  <a:lnTo>
                    <a:pt x="193" y="387"/>
                  </a:lnTo>
                  <a:lnTo>
                    <a:pt x="122" y="377"/>
                  </a:lnTo>
                  <a:lnTo>
                    <a:pt x="61" y="353"/>
                  </a:lnTo>
                  <a:lnTo>
                    <a:pt x="0" y="312"/>
                  </a:lnTo>
                  <a:lnTo>
                    <a:pt x="163" y="73"/>
                  </a:lnTo>
                  <a:lnTo>
                    <a:pt x="203" y="41"/>
                  </a:lnTo>
                  <a:lnTo>
                    <a:pt x="255" y="22"/>
                  </a:lnTo>
                  <a:lnTo>
                    <a:pt x="303" y="0"/>
                  </a:lnTo>
                  <a:lnTo>
                    <a:pt x="373" y="0"/>
                  </a:lnTo>
                  <a:lnTo>
                    <a:pt x="448" y="13"/>
                  </a:lnTo>
                  <a:lnTo>
                    <a:pt x="496" y="32"/>
                  </a:lnTo>
                  <a:lnTo>
                    <a:pt x="567" y="73"/>
                  </a:lnTo>
                  <a:lnTo>
                    <a:pt x="597" y="41"/>
                  </a:lnTo>
                  <a:lnTo>
                    <a:pt x="645" y="22"/>
                  </a:lnTo>
                  <a:lnTo>
                    <a:pt x="699" y="0"/>
                  </a:lnTo>
                  <a:lnTo>
                    <a:pt x="770" y="0"/>
                  </a:lnTo>
                  <a:lnTo>
                    <a:pt x="829" y="13"/>
                  </a:lnTo>
                  <a:lnTo>
                    <a:pt x="890" y="32"/>
                  </a:lnTo>
                  <a:lnTo>
                    <a:pt x="961" y="73"/>
                  </a:lnTo>
                  <a:lnTo>
                    <a:pt x="989" y="41"/>
                  </a:lnTo>
                  <a:lnTo>
                    <a:pt x="1043" y="22"/>
                  </a:lnTo>
                  <a:lnTo>
                    <a:pt x="1093" y="0"/>
                  </a:lnTo>
                  <a:lnTo>
                    <a:pt x="1162" y="0"/>
                  </a:lnTo>
                  <a:lnTo>
                    <a:pt x="1224" y="13"/>
                  </a:lnTo>
                  <a:lnTo>
                    <a:pt x="1284" y="32"/>
                  </a:lnTo>
                  <a:lnTo>
                    <a:pt x="1343" y="73"/>
                  </a:lnTo>
                  <a:lnTo>
                    <a:pt x="1384" y="41"/>
                  </a:lnTo>
                  <a:lnTo>
                    <a:pt x="1437" y="22"/>
                  </a:lnTo>
                  <a:lnTo>
                    <a:pt x="1485" y="0"/>
                  </a:lnTo>
                  <a:lnTo>
                    <a:pt x="1556" y="0"/>
                  </a:lnTo>
                  <a:lnTo>
                    <a:pt x="1618" y="13"/>
                  </a:lnTo>
                  <a:lnTo>
                    <a:pt x="1676" y="32"/>
                  </a:lnTo>
                  <a:lnTo>
                    <a:pt x="1737" y="73"/>
                  </a:lnTo>
                  <a:lnTo>
                    <a:pt x="1780" y="41"/>
                  </a:lnTo>
                  <a:lnTo>
                    <a:pt x="1831" y="22"/>
                  </a:lnTo>
                  <a:lnTo>
                    <a:pt x="1880" y="0"/>
                  </a:lnTo>
                  <a:lnTo>
                    <a:pt x="1940" y="0"/>
                  </a:lnTo>
                  <a:lnTo>
                    <a:pt x="2009" y="13"/>
                  </a:lnTo>
                  <a:lnTo>
                    <a:pt x="2071" y="32"/>
                  </a:lnTo>
                  <a:lnTo>
                    <a:pt x="2144" y="73"/>
                  </a:lnTo>
                  <a:lnTo>
                    <a:pt x="2175" y="41"/>
                  </a:lnTo>
                  <a:lnTo>
                    <a:pt x="2223" y="22"/>
                  </a:lnTo>
                  <a:lnTo>
                    <a:pt x="2274" y="0"/>
                  </a:lnTo>
                  <a:lnTo>
                    <a:pt x="2335" y="0"/>
                  </a:lnTo>
                  <a:lnTo>
                    <a:pt x="2406" y="13"/>
                  </a:lnTo>
                  <a:lnTo>
                    <a:pt x="2467" y="32"/>
                  </a:lnTo>
                  <a:lnTo>
                    <a:pt x="2526" y="73"/>
                  </a:lnTo>
                  <a:lnTo>
                    <a:pt x="2363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25" name="Line 34">
              <a:extLst>
                <a:ext uri="{FF2B5EF4-FFF2-40B4-BE49-F238E27FC236}">
                  <a16:creationId xmlns:a16="http://schemas.microsoft.com/office/drawing/2014/main" id="{933760D0-A15C-490D-A382-67C6F32F32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349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6" name="Line 35">
              <a:extLst>
                <a:ext uri="{FF2B5EF4-FFF2-40B4-BE49-F238E27FC236}">
                  <a16:creationId xmlns:a16="http://schemas.microsoft.com/office/drawing/2014/main" id="{B277B60B-1AF8-481D-850F-63F30CE46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23" y="51"/>
              <a:ext cx="33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7" name="Line 36">
              <a:extLst>
                <a:ext uri="{FF2B5EF4-FFF2-40B4-BE49-F238E27FC236}">
                  <a16:creationId xmlns:a16="http://schemas.microsoft.com/office/drawing/2014/main" id="{D6F29662-8960-4F47-8793-37C4A1FC6C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6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8" name="Line 37">
              <a:extLst>
                <a:ext uri="{FF2B5EF4-FFF2-40B4-BE49-F238E27FC236}">
                  <a16:creationId xmlns:a16="http://schemas.microsoft.com/office/drawing/2014/main" id="{F1B2AABA-F1A5-4420-9C5B-33F751AABF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4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9" name="Line 38">
              <a:extLst>
                <a:ext uri="{FF2B5EF4-FFF2-40B4-BE49-F238E27FC236}">
                  <a16:creationId xmlns:a16="http://schemas.microsoft.com/office/drawing/2014/main" id="{4485794B-58F6-47D6-872B-439A17E9BD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44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0" name="Freeform 39">
              <a:extLst>
                <a:ext uri="{FF2B5EF4-FFF2-40B4-BE49-F238E27FC236}">
                  <a16:creationId xmlns:a16="http://schemas.microsoft.com/office/drawing/2014/main" id="{86AAB3C9-0E4C-48F6-896F-12F61894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5" y="27"/>
              <a:ext cx="843" cy="129"/>
            </a:xfrm>
            <a:custGeom>
              <a:avLst/>
              <a:gdLst>
                <a:gd name="T0" fmla="*/ 259 w 2528"/>
                <a:gd name="T1" fmla="*/ 38 h 387"/>
                <a:gd name="T2" fmla="*/ 247 w 2528"/>
                <a:gd name="T3" fmla="*/ 43 h 387"/>
                <a:gd name="T4" fmla="*/ 233 w 2528"/>
                <a:gd name="T5" fmla="*/ 42 h 387"/>
                <a:gd name="T6" fmla="*/ 219 w 2528"/>
                <a:gd name="T7" fmla="*/ 35 h 387"/>
                <a:gd name="T8" fmla="*/ 209 w 2528"/>
                <a:gd name="T9" fmla="*/ 41 h 387"/>
                <a:gd name="T10" fmla="*/ 197 w 2528"/>
                <a:gd name="T11" fmla="*/ 43 h 387"/>
                <a:gd name="T12" fmla="*/ 182 w 2528"/>
                <a:gd name="T13" fmla="*/ 39 h 387"/>
                <a:gd name="T14" fmla="*/ 171 w 2528"/>
                <a:gd name="T15" fmla="*/ 38 h 387"/>
                <a:gd name="T16" fmla="*/ 161 w 2528"/>
                <a:gd name="T17" fmla="*/ 43 h 387"/>
                <a:gd name="T18" fmla="*/ 145 w 2528"/>
                <a:gd name="T19" fmla="*/ 42 h 387"/>
                <a:gd name="T20" fmla="*/ 131 w 2528"/>
                <a:gd name="T21" fmla="*/ 35 h 387"/>
                <a:gd name="T22" fmla="*/ 122 w 2528"/>
                <a:gd name="T23" fmla="*/ 41 h 387"/>
                <a:gd name="T24" fmla="*/ 108 w 2528"/>
                <a:gd name="T25" fmla="*/ 43 h 387"/>
                <a:gd name="T26" fmla="*/ 94 w 2528"/>
                <a:gd name="T27" fmla="*/ 39 h 387"/>
                <a:gd name="T28" fmla="*/ 83 w 2528"/>
                <a:gd name="T29" fmla="*/ 38 h 387"/>
                <a:gd name="T30" fmla="*/ 74 w 2528"/>
                <a:gd name="T31" fmla="*/ 43 h 387"/>
                <a:gd name="T32" fmla="*/ 57 w 2528"/>
                <a:gd name="T33" fmla="*/ 42 h 387"/>
                <a:gd name="T34" fmla="*/ 44 w 2528"/>
                <a:gd name="T35" fmla="*/ 35 h 387"/>
                <a:gd name="T36" fmla="*/ 35 w 2528"/>
                <a:gd name="T37" fmla="*/ 41 h 387"/>
                <a:gd name="T38" fmla="*/ 21 w 2528"/>
                <a:gd name="T39" fmla="*/ 43 h 387"/>
                <a:gd name="T40" fmla="*/ 7 w 2528"/>
                <a:gd name="T41" fmla="*/ 39 h 387"/>
                <a:gd name="T42" fmla="*/ 18 w 2528"/>
                <a:gd name="T43" fmla="*/ 8 h 387"/>
                <a:gd name="T44" fmla="*/ 29 w 2528"/>
                <a:gd name="T45" fmla="*/ 2 h 387"/>
                <a:gd name="T46" fmla="*/ 42 w 2528"/>
                <a:gd name="T47" fmla="*/ 0 h 387"/>
                <a:gd name="T48" fmla="*/ 56 w 2528"/>
                <a:gd name="T49" fmla="*/ 4 h 387"/>
                <a:gd name="T50" fmla="*/ 67 w 2528"/>
                <a:gd name="T51" fmla="*/ 5 h 387"/>
                <a:gd name="T52" fmla="*/ 78 w 2528"/>
                <a:gd name="T53" fmla="*/ 0 h 387"/>
                <a:gd name="T54" fmla="*/ 92 w 2528"/>
                <a:gd name="T55" fmla="*/ 1 h 387"/>
                <a:gd name="T56" fmla="*/ 106 w 2528"/>
                <a:gd name="T57" fmla="*/ 8 h 387"/>
                <a:gd name="T58" fmla="*/ 116 w 2528"/>
                <a:gd name="T59" fmla="*/ 2 h 387"/>
                <a:gd name="T60" fmla="*/ 129 w 2528"/>
                <a:gd name="T61" fmla="*/ 0 h 387"/>
                <a:gd name="T62" fmla="*/ 143 w 2528"/>
                <a:gd name="T63" fmla="*/ 4 h 387"/>
                <a:gd name="T64" fmla="*/ 154 w 2528"/>
                <a:gd name="T65" fmla="*/ 5 h 387"/>
                <a:gd name="T66" fmla="*/ 165 w 2528"/>
                <a:gd name="T67" fmla="*/ 0 h 387"/>
                <a:gd name="T68" fmla="*/ 180 w 2528"/>
                <a:gd name="T69" fmla="*/ 1 h 387"/>
                <a:gd name="T70" fmla="*/ 193 w 2528"/>
                <a:gd name="T71" fmla="*/ 8 h 387"/>
                <a:gd name="T72" fmla="*/ 204 w 2528"/>
                <a:gd name="T73" fmla="*/ 2 h 387"/>
                <a:gd name="T74" fmla="*/ 216 w 2528"/>
                <a:gd name="T75" fmla="*/ 0 h 387"/>
                <a:gd name="T76" fmla="*/ 230 w 2528"/>
                <a:gd name="T77" fmla="*/ 4 h 387"/>
                <a:gd name="T78" fmla="*/ 242 w 2528"/>
                <a:gd name="T79" fmla="*/ 5 h 387"/>
                <a:gd name="T80" fmla="*/ 253 w 2528"/>
                <a:gd name="T81" fmla="*/ 0 h 387"/>
                <a:gd name="T82" fmla="*/ 267 w 2528"/>
                <a:gd name="T83" fmla="*/ 1 h 387"/>
                <a:gd name="T84" fmla="*/ 281 w 2528"/>
                <a:gd name="T85" fmla="*/ 8 h 3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8" h="387">
                  <a:moveTo>
                    <a:pt x="2368" y="312"/>
                  </a:moveTo>
                  <a:lnTo>
                    <a:pt x="2327" y="346"/>
                  </a:lnTo>
                  <a:lnTo>
                    <a:pt x="2273" y="365"/>
                  </a:lnTo>
                  <a:lnTo>
                    <a:pt x="2225" y="387"/>
                  </a:lnTo>
                  <a:lnTo>
                    <a:pt x="2154" y="387"/>
                  </a:lnTo>
                  <a:lnTo>
                    <a:pt x="2093" y="377"/>
                  </a:lnTo>
                  <a:lnTo>
                    <a:pt x="2034" y="353"/>
                  </a:lnTo>
                  <a:lnTo>
                    <a:pt x="1971" y="312"/>
                  </a:lnTo>
                  <a:lnTo>
                    <a:pt x="1930" y="346"/>
                  </a:lnTo>
                  <a:lnTo>
                    <a:pt x="1880" y="365"/>
                  </a:lnTo>
                  <a:lnTo>
                    <a:pt x="1831" y="387"/>
                  </a:lnTo>
                  <a:lnTo>
                    <a:pt x="1770" y="387"/>
                  </a:lnTo>
                  <a:lnTo>
                    <a:pt x="1699" y="377"/>
                  </a:lnTo>
                  <a:lnTo>
                    <a:pt x="1640" y="353"/>
                  </a:lnTo>
                  <a:lnTo>
                    <a:pt x="1577" y="312"/>
                  </a:lnTo>
                  <a:lnTo>
                    <a:pt x="1536" y="346"/>
                  </a:lnTo>
                  <a:lnTo>
                    <a:pt x="1488" y="365"/>
                  </a:lnTo>
                  <a:lnTo>
                    <a:pt x="1447" y="387"/>
                  </a:lnTo>
                  <a:lnTo>
                    <a:pt x="1376" y="387"/>
                  </a:lnTo>
                  <a:lnTo>
                    <a:pt x="1305" y="377"/>
                  </a:lnTo>
                  <a:lnTo>
                    <a:pt x="1243" y="353"/>
                  </a:lnTo>
                  <a:lnTo>
                    <a:pt x="1183" y="312"/>
                  </a:lnTo>
                  <a:lnTo>
                    <a:pt x="1144" y="346"/>
                  </a:lnTo>
                  <a:lnTo>
                    <a:pt x="1094" y="365"/>
                  </a:lnTo>
                  <a:lnTo>
                    <a:pt x="1042" y="387"/>
                  </a:lnTo>
                  <a:lnTo>
                    <a:pt x="974" y="387"/>
                  </a:lnTo>
                  <a:lnTo>
                    <a:pt x="911" y="377"/>
                  </a:lnTo>
                  <a:lnTo>
                    <a:pt x="849" y="353"/>
                  </a:lnTo>
                  <a:lnTo>
                    <a:pt x="791" y="312"/>
                  </a:lnTo>
                  <a:lnTo>
                    <a:pt x="750" y="346"/>
                  </a:lnTo>
                  <a:lnTo>
                    <a:pt x="699" y="365"/>
                  </a:lnTo>
                  <a:lnTo>
                    <a:pt x="662" y="387"/>
                  </a:lnTo>
                  <a:lnTo>
                    <a:pt x="587" y="387"/>
                  </a:lnTo>
                  <a:lnTo>
                    <a:pt x="516" y="377"/>
                  </a:lnTo>
                  <a:lnTo>
                    <a:pt x="458" y="353"/>
                  </a:lnTo>
                  <a:lnTo>
                    <a:pt x="396" y="312"/>
                  </a:lnTo>
                  <a:lnTo>
                    <a:pt x="356" y="346"/>
                  </a:lnTo>
                  <a:lnTo>
                    <a:pt x="318" y="365"/>
                  </a:lnTo>
                  <a:lnTo>
                    <a:pt x="257" y="387"/>
                  </a:lnTo>
                  <a:lnTo>
                    <a:pt x="193" y="387"/>
                  </a:lnTo>
                  <a:lnTo>
                    <a:pt x="124" y="377"/>
                  </a:lnTo>
                  <a:lnTo>
                    <a:pt x="64" y="353"/>
                  </a:lnTo>
                  <a:lnTo>
                    <a:pt x="0" y="312"/>
                  </a:lnTo>
                  <a:lnTo>
                    <a:pt x="162" y="73"/>
                  </a:lnTo>
                  <a:lnTo>
                    <a:pt x="203" y="41"/>
                  </a:lnTo>
                  <a:lnTo>
                    <a:pt x="257" y="22"/>
                  </a:lnTo>
                  <a:lnTo>
                    <a:pt x="307" y="0"/>
                  </a:lnTo>
                  <a:lnTo>
                    <a:pt x="376" y="0"/>
                  </a:lnTo>
                  <a:lnTo>
                    <a:pt x="438" y="13"/>
                  </a:lnTo>
                  <a:lnTo>
                    <a:pt x="506" y="32"/>
                  </a:lnTo>
                  <a:lnTo>
                    <a:pt x="560" y="73"/>
                  </a:lnTo>
                  <a:lnTo>
                    <a:pt x="600" y="41"/>
                  </a:lnTo>
                  <a:lnTo>
                    <a:pt x="651" y="22"/>
                  </a:lnTo>
                  <a:lnTo>
                    <a:pt x="699" y="0"/>
                  </a:lnTo>
                  <a:lnTo>
                    <a:pt x="770" y="0"/>
                  </a:lnTo>
                  <a:lnTo>
                    <a:pt x="832" y="13"/>
                  </a:lnTo>
                  <a:lnTo>
                    <a:pt x="890" y="32"/>
                  </a:lnTo>
                  <a:lnTo>
                    <a:pt x="951" y="73"/>
                  </a:lnTo>
                  <a:lnTo>
                    <a:pt x="994" y="41"/>
                  </a:lnTo>
                  <a:lnTo>
                    <a:pt x="1042" y="22"/>
                  </a:lnTo>
                  <a:lnTo>
                    <a:pt x="1094" y="0"/>
                  </a:lnTo>
                  <a:lnTo>
                    <a:pt x="1164" y="0"/>
                  </a:lnTo>
                  <a:lnTo>
                    <a:pt x="1223" y="13"/>
                  </a:lnTo>
                  <a:lnTo>
                    <a:pt x="1284" y="32"/>
                  </a:lnTo>
                  <a:lnTo>
                    <a:pt x="1347" y="73"/>
                  </a:lnTo>
                  <a:lnTo>
                    <a:pt x="1386" y="41"/>
                  </a:lnTo>
                  <a:lnTo>
                    <a:pt x="1436" y="22"/>
                  </a:lnTo>
                  <a:lnTo>
                    <a:pt x="1488" y="0"/>
                  </a:lnTo>
                  <a:lnTo>
                    <a:pt x="1556" y="0"/>
                  </a:lnTo>
                  <a:lnTo>
                    <a:pt x="1620" y="13"/>
                  </a:lnTo>
                  <a:lnTo>
                    <a:pt x="1681" y="32"/>
                  </a:lnTo>
                  <a:lnTo>
                    <a:pt x="1739" y="73"/>
                  </a:lnTo>
                  <a:lnTo>
                    <a:pt x="1780" y="41"/>
                  </a:lnTo>
                  <a:lnTo>
                    <a:pt x="1831" y="22"/>
                  </a:lnTo>
                  <a:lnTo>
                    <a:pt x="1880" y="0"/>
                  </a:lnTo>
                  <a:lnTo>
                    <a:pt x="1943" y="0"/>
                  </a:lnTo>
                  <a:lnTo>
                    <a:pt x="2014" y="13"/>
                  </a:lnTo>
                  <a:lnTo>
                    <a:pt x="2073" y="32"/>
                  </a:lnTo>
                  <a:lnTo>
                    <a:pt x="2134" y="73"/>
                  </a:lnTo>
                  <a:lnTo>
                    <a:pt x="2175" y="41"/>
                  </a:lnTo>
                  <a:lnTo>
                    <a:pt x="2225" y="22"/>
                  </a:lnTo>
                  <a:lnTo>
                    <a:pt x="2273" y="0"/>
                  </a:lnTo>
                  <a:lnTo>
                    <a:pt x="2337" y="0"/>
                  </a:lnTo>
                  <a:lnTo>
                    <a:pt x="2406" y="13"/>
                  </a:lnTo>
                  <a:lnTo>
                    <a:pt x="2467" y="32"/>
                  </a:lnTo>
                  <a:lnTo>
                    <a:pt x="2528" y="73"/>
                  </a:lnTo>
                  <a:lnTo>
                    <a:pt x="2368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31" name="Line 40">
              <a:extLst>
                <a:ext uri="{FF2B5EF4-FFF2-40B4-BE49-F238E27FC236}">
                  <a16:creationId xmlns:a16="http://schemas.microsoft.com/office/drawing/2014/main" id="{7321D99F-DA9D-42EB-9D17-1E165D75B8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1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2" name="Line 41">
              <a:extLst>
                <a:ext uri="{FF2B5EF4-FFF2-40B4-BE49-F238E27FC236}">
                  <a16:creationId xmlns:a16="http://schemas.microsoft.com/office/drawing/2014/main" id="{27BF475C-DD3A-4E9A-86EA-483861CAB1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10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3" name="Line 42">
              <a:extLst>
                <a:ext uri="{FF2B5EF4-FFF2-40B4-BE49-F238E27FC236}">
                  <a16:creationId xmlns:a16="http://schemas.microsoft.com/office/drawing/2014/main" id="{AF246356-A3B5-41D7-9118-5946B1887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00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4" name="Line 43">
              <a:extLst>
                <a:ext uri="{FF2B5EF4-FFF2-40B4-BE49-F238E27FC236}">
                  <a16:creationId xmlns:a16="http://schemas.microsoft.com/office/drawing/2014/main" id="{67F7D732-AF76-493C-A3A6-D50B7016A3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8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5" name="Line 44">
              <a:extLst>
                <a:ext uri="{FF2B5EF4-FFF2-40B4-BE49-F238E27FC236}">
                  <a16:creationId xmlns:a16="http://schemas.microsoft.com/office/drawing/2014/main" id="{D07B1E0B-6F4F-4CDA-BCF6-6D5246439C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28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6" name="Line 45">
              <a:extLst>
                <a:ext uri="{FF2B5EF4-FFF2-40B4-BE49-F238E27FC236}">
                  <a16:creationId xmlns:a16="http://schemas.microsoft.com/office/drawing/2014/main" id="{41AEB35C-909D-48FC-9A83-74CE9771DE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22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7" name="Line 46">
              <a:extLst>
                <a:ext uri="{FF2B5EF4-FFF2-40B4-BE49-F238E27FC236}">
                  <a16:creationId xmlns:a16="http://schemas.microsoft.com/office/drawing/2014/main" id="{CA19E9F7-B78D-435D-BEA0-061DB484CF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90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8" name="Line 47">
              <a:extLst>
                <a:ext uri="{FF2B5EF4-FFF2-40B4-BE49-F238E27FC236}">
                  <a16:creationId xmlns:a16="http://schemas.microsoft.com/office/drawing/2014/main" id="{658CD2BF-8283-4445-8F47-49D806D040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54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9" name="Freeform 48">
              <a:extLst>
                <a:ext uri="{FF2B5EF4-FFF2-40B4-BE49-F238E27FC236}">
                  <a16:creationId xmlns:a16="http://schemas.microsoft.com/office/drawing/2014/main" id="{837FE7BA-CF1D-45C4-B450-20741219B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16"/>
              <a:ext cx="322" cy="210"/>
            </a:xfrm>
            <a:custGeom>
              <a:avLst/>
              <a:gdLst>
                <a:gd name="T0" fmla="*/ 88 w 967"/>
                <a:gd name="T1" fmla="*/ 40 h 630"/>
                <a:gd name="T2" fmla="*/ 85 w 967"/>
                <a:gd name="T3" fmla="*/ 43 h 630"/>
                <a:gd name="T4" fmla="*/ 79 w 967"/>
                <a:gd name="T5" fmla="*/ 46 h 630"/>
                <a:gd name="T6" fmla="*/ 74 w 967"/>
                <a:gd name="T7" fmla="*/ 46 h 630"/>
                <a:gd name="T8" fmla="*/ 66 w 967"/>
                <a:gd name="T9" fmla="*/ 48 h 630"/>
                <a:gd name="T10" fmla="*/ 57 w 967"/>
                <a:gd name="T11" fmla="*/ 46 h 630"/>
                <a:gd name="T12" fmla="*/ 51 w 967"/>
                <a:gd name="T13" fmla="*/ 46 h 630"/>
                <a:gd name="T14" fmla="*/ 48 w 967"/>
                <a:gd name="T15" fmla="*/ 44 h 630"/>
                <a:gd name="T16" fmla="*/ 46 w 967"/>
                <a:gd name="T17" fmla="*/ 41 h 630"/>
                <a:gd name="T18" fmla="*/ 47 w 967"/>
                <a:gd name="T19" fmla="*/ 44 h 630"/>
                <a:gd name="T20" fmla="*/ 47 w 967"/>
                <a:gd name="T21" fmla="*/ 48 h 630"/>
                <a:gd name="T22" fmla="*/ 47 w 967"/>
                <a:gd name="T23" fmla="*/ 51 h 630"/>
                <a:gd name="T24" fmla="*/ 46 w 967"/>
                <a:gd name="T25" fmla="*/ 58 h 630"/>
                <a:gd name="T26" fmla="*/ 42 w 967"/>
                <a:gd name="T27" fmla="*/ 66 h 630"/>
                <a:gd name="T28" fmla="*/ 37 w 967"/>
                <a:gd name="T29" fmla="*/ 70 h 630"/>
                <a:gd name="T30" fmla="*/ 8 w 967"/>
                <a:gd name="T31" fmla="*/ 52 h 630"/>
                <a:gd name="T32" fmla="*/ 5 w 967"/>
                <a:gd name="T33" fmla="*/ 51 h 630"/>
                <a:gd name="T34" fmla="*/ 2 w 967"/>
                <a:gd name="T35" fmla="*/ 46 h 630"/>
                <a:gd name="T36" fmla="*/ 1 w 967"/>
                <a:gd name="T37" fmla="*/ 40 h 630"/>
                <a:gd name="T38" fmla="*/ 0 w 967"/>
                <a:gd name="T39" fmla="*/ 33 h 630"/>
                <a:gd name="T40" fmla="*/ 0 w 967"/>
                <a:gd name="T41" fmla="*/ 26 h 630"/>
                <a:gd name="T42" fmla="*/ 2 w 967"/>
                <a:gd name="T43" fmla="*/ 20 h 630"/>
                <a:gd name="T44" fmla="*/ 4 w 967"/>
                <a:gd name="T45" fmla="*/ 17 h 630"/>
                <a:gd name="T46" fmla="*/ 6 w 967"/>
                <a:gd name="T47" fmla="*/ 14 h 630"/>
                <a:gd name="T48" fmla="*/ 10 w 967"/>
                <a:gd name="T49" fmla="*/ 12 h 630"/>
                <a:gd name="T50" fmla="*/ 14 w 967"/>
                <a:gd name="T51" fmla="*/ 10 h 630"/>
                <a:gd name="T52" fmla="*/ 18 w 967"/>
                <a:gd name="T53" fmla="*/ 10 h 630"/>
                <a:gd name="T54" fmla="*/ 19 w 967"/>
                <a:gd name="T55" fmla="*/ 8 h 630"/>
                <a:gd name="T56" fmla="*/ 19 w 967"/>
                <a:gd name="T57" fmla="*/ 6 h 630"/>
                <a:gd name="T58" fmla="*/ 23 w 967"/>
                <a:gd name="T59" fmla="*/ 4 h 630"/>
                <a:gd name="T60" fmla="*/ 28 w 967"/>
                <a:gd name="T61" fmla="*/ 1 h 630"/>
                <a:gd name="T62" fmla="*/ 37 w 967"/>
                <a:gd name="T63" fmla="*/ 0 h 630"/>
                <a:gd name="T64" fmla="*/ 45 w 967"/>
                <a:gd name="T65" fmla="*/ 0 h 630"/>
                <a:gd name="T66" fmla="*/ 51 w 967"/>
                <a:gd name="T67" fmla="*/ 0 h 630"/>
                <a:gd name="T68" fmla="*/ 57 w 967"/>
                <a:gd name="T69" fmla="*/ 1 h 630"/>
                <a:gd name="T70" fmla="*/ 62 w 967"/>
                <a:gd name="T71" fmla="*/ 2 h 630"/>
                <a:gd name="T72" fmla="*/ 66 w 967"/>
                <a:gd name="T73" fmla="*/ 6 h 630"/>
                <a:gd name="T74" fmla="*/ 68 w 967"/>
                <a:gd name="T75" fmla="*/ 7 h 630"/>
                <a:gd name="T76" fmla="*/ 74 w 967"/>
                <a:gd name="T77" fmla="*/ 6 h 630"/>
                <a:gd name="T78" fmla="*/ 78 w 967"/>
                <a:gd name="T79" fmla="*/ 5 h 630"/>
                <a:gd name="T80" fmla="*/ 86 w 967"/>
                <a:gd name="T81" fmla="*/ 4 h 630"/>
                <a:gd name="T82" fmla="*/ 94 w 967"/>
                <a:gd name="T83" fmla="*/ 5 h 630"/>
                <a:gd name="T84" fmla="*/ 100 w 967"/>
                <a:gd name="T85" fmla="*/ 8 h 630"/>
                <a:gd name="T86" fmla="*/ 107 w 967"/>
                <a:gd name="T87" fmla="*/ 12 h 630"/>
                <a:gd name="T88" fmla="*/ 88 w 967"/>
                <a:gd name="T89" fmla="*/ 40 h 63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67" h="630">
                  <a:moveTo>
                    <a:pt x="796" y="356"/>
                  </a:moveTo>
                  <a:lnTo>
                    <a:pt x="765" y="387"/>
                  </a:lnTo>
                  <a:lnTo>
                    <a:pt x="715" y="410"/>
                  </a:lnTo>
                  <a:lnTo>
                    <a:pt x="664" y="418"/>
                  </a:lnTo>
                  <a:lnTo>
                    <a:pt x="593" y="430"/>
                  </a:lnTo>
                  <a:lnTo>
                    <a:pt x="514" y="418"/>
                  </a:lnTo>
                  <a:lnTo>
                    <a:pt x="463" y="410"/>
                  </a:lnTo>
                  <a:lnTo>
                    <a:pt x="432" y="397"/>
                  </a:lnTo>
                  <a:lnTo>
                    <a:pt x="412" y="369"/>
                  </a:lnTo>
                  <a:lnTo>
                    <a:pt x="423" y="397"/>
                  </a:lnTo>
                  <a:lnTo>
                    <a:pt x="423" y="430"/>
                  </a:lnTo>
                  <a:lnTo>
                    <a:pt x="423" y="456"/>
                  </a:lnTo>
                  <a:lnTo>
                    <a:pt x="412" y="521"/>
                  </a:lnTo>
                  <a:lnTo>
                    <a:pt x="381" y="591"/>
                  </a:lnTo>
                  <a:lnTo>
                    <a:pt x="330" y="630"/>
                  </a:lnTo>
                  <a:lnTo>
                    <a:pt x="68" y="469"/>
                  </a:lnTo>
                  <a:lnTo>
                    <a:pt x="45" y="456"/>
                  </a:lnTo>
                  <a:lnTo>
                    <a:pt x="20" y="410"/>
                  </a:lnTo>
                  <a:lnTo>
                    <a:pt x="8" y="356"/>
                  </a:lnTo>
                  <a:lnTo>
                    <a:pt x="0" y="294"/>
                  </a:lnTo>
                  <a:lnTo>
                    <a:pt x="0" y="235"/>
                  </a:lnTo>
                  <a:lnTo>
                    <a:pt x="20" y="184"/>
                  </a:lnTo>
                  <a:lnTo>
                    <a:pt x="39" y="153"/>
                  </a:lnTo>
                  <a:lnTo>
                    <a:pt x="58" y="122"/>
                  </a:lnTo>
                  <a:lnTo>
                    <a:pt x="89" y="104"/>
                  </a:lnTo>
                  <a:lnTo>
                    <a:pt x="130" y="93"/>
                  </a:lnTo>
                  <a:lnTo>
                    <a:pt x="160" y="93"/>
                  </a:lnTo>
                  <a:lnTo>
                    <a:pt x="170" y="73"/>
                  </a:lnTo>
                  <a:lnTo>
                    <a:pt x="170" y="54"/>
                  </a:lnTo>
                  <a:lnTo>
                    <a:pt x="209" y="33"/>
                  </a:lnTo>
                  <a:lnTo>
                    <a:pt x="249" y="10"/>
                  </a:lnTo>
                  <a:lnTo>
                    <a:pt x="330" y="0"/>
                  </a:lnTo>
                  <a:lnTo>
                    <a:pt x="402" y="0"/>
                  </a:lnTo>
                  <a:lnTo>
                    <a:pt x="463" y="0"/>
                  </a:lnTo>
                  <a:lnTo>
                    <a:pt x="514" y="10"/>
                  </a:lnTo>
                  <a:lnTo>
                    <a:pt x="562" y="20"/>
                  </a:lnTo>
                  <a:lnTo>
                    <a:pt x="593" y="54"/>
                  </a:lnTo>
                  <a:lnTo>
                    <a:pt x="612" y="61"/>
                  </a:lnTo>
                  <a:lnTo>
                    <a:pt x="664" y="54"/>
                  </a:lnTo>
                  <a:lnTo>
                    <a:pt x="705" y="41"/>
                  </a:lnTo>
                  <a:lnTo>
                    <a:pt x="776" y="33"/>
                  </a:lnTo>
                  <a:lnTo>
                    <a:pt x="847" y="41"/>
                  </a:lnTo>
                  <a:lnTo>
                    <a:pt x="905" y="73"/>
                  </a:lnTo>
                  <a:lnTo>
                    <a:pt x="967" y="104"/>
                  </a:lnTo>
                  <a:lnTo>
                    <a:pt x="796" y="35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40" name="Freeform 49">
              <a:extLst>
                <a:ext uri="{FF2B5EF4-FFF2-40B4-BE49-F238E27FC236}">
                  <a16:creationId xmlns:a16="http://schemas.microsoft.com/office/drawing/2014/main" id="{FDB0621A-B188-45DF-9BF6-9BD054F59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175"/>
              <a:ext cx="137" cy="815"/>
            </a:xfrm>
            <a:custGeom>
              <a:avLst/>
              <a:gdLst>
                <a:gd name="T0" fmla="*/ 3 w 409"/>
                <a:gd name="T1" fmla="*/ 7 h 2445"/>
                <a:gd name="T2" fmla="*/ 0 w 409"/>
                <a:gd name="T3" fmla="*/ 19 h 2445"/>
                <a:gd name="T4" fmla="*/ 1 w 409"/>
                <a:gd name="T5" fmla="*/ 33 h 2445"/>
                <a:gd name="T6" fmla="*/ 7 w 409"/>
                <a:gd name="T7" fmla="*/ 42 h 2445"/>
                <a:gd name="T8" fmla="*/ 0 w 409"/>
                <a:gd name="T9" fmla="*/ 55 h 2445"/>
                <a:gd name="T10" fmla="*/ 0 w 409"/>
                <a:gd name="T11" fmla="*/ 69 h 2445"/>
                <a:gd name="T12" fmla="*/ 4 w 409"/>
                <a:gd name="T13" fmla="*/ 80 h 2445"/>
                <a:gd name="T14" fmla="*/ 3 w 409"/>
                <a:gd name="T15" fmla="*/ 92 h 2445"/>
                <a:gd name="T16" fmla="*/ 0 w 409"/>
                <a:gd name="T17" fmla="*/ 104 h 2445"/>
                <a:gd name="T18" fmla="*/ 1 w 409"/>
                <a:gd name="T19" fmla="*/ 118 h 2445"/>
                <a:gd name="T20" fmla="*/ 7 w 409"/>
                <a:gd name="T21" fmla="*/ 127 h 2445"/>
                <a:gd name="T22" fmla="*/ 0 w 409"/>
                <a:gd name="T23" fmla="*/ 140 h 2445"/>
                <a:gd name="T24" fmla="*/ 0 w 409"/>
                <a:gd name="T25" fmla="*/ 154 h 2445"/>
                <a:gd name="T26" fmla="*/ 4 w 409"/>
                <a:gd name="T27" fmla="*/ 165 h 2445"/>
                <a:gd name="T28" fmla="*/ 3 w 409"/>
                <a:gd name="T29" fmla="*/ 175 h 2445"/>
                <a:gd name="T30" fmla="*/ 0 w 409"/>
                <a:gd name="T31" fmla="*/ 189 h 2445"/>
                <a:gd name="T32" fmla="*/ 1 w 409"/>
                <a:gd name="T33" fmla="*/ 202 h 2445"/>
                <a:gd name="T34" fmla="*/ 7 w 409"/>
                <a:gd name="T35" fmla="*/ 212 h 2445"/>
                <a:gd name="T36" fmla="*/ 0 w 409"/>
                <a:gd name="T37" fmla="*/ 225 h 2445"/>
                <a:gd name="T38" fmla="*/ 0 w 409"/>
                <a:gd name="T39" fmla="*/ 239 h 2445"/>
                <a:gd name="T40" fmla="*/ 4 w 409"/>
                <a:gd name="T41" fmla="*/ 250 h 2445"/>
                <a:gd name="T42" fmla="*/ 37 w 409"/>
                <a:gd name="T43" fmla="*/ 272 h 2445"/>
                <a:gd name="T44" fmla="*/ 45 w 409"/>
                <a:gd name="T45" fmla="*/ 258 h 2445"/>
                <a:gd name="T46" fmla="*/ 45 w 409"/>
                <a:gd name="T47" fmla="*/ 244 h 2445"/>
                <a:gd name="T48" fmla="*/ 41 w 409"/>
                <a:gd name="T49" fmla="*/ 234 h 2445"/>
                <a:gd name="T50" fmla="*/ 41 w 409"/>
                <a:gd name="T51" fmla="*/ 223 h 2445"/>
                <a:gd name="T52" fmla="*/ 46 w 409"/>
                <a:gd name="T53" fmla="*/ 209 h 2445"/>
                <a:gd name="T54" fmla="*/ 44 w 409"/>
                <a:gd name="T55" fmla="*/ 197 h 2445"/>
                <a:gd name="T56" fmla="*/ 37 w 409"/>
                <a:gd name="T57" fmla="*/ 187 h 2445"/>
                <a:gd name="T58" fmla="*/ 45 w 409"/>
                <a:gd name="T59" fmla="*/ 174 h 2445"/>
                <a:gd name="T60" fmla="*/ 45 w 409"/>
                <a:gd name="T61" fmla="*/ 160 h 2445"/>
                <a:gd name="T62" fmla="*/ 41 w 409"/>
                <a:gd name="T63" fmla="*/ 149 h 2445"/>
                <a:gd name="T64" fmla="*/ 41 w 409"/>
                <a:gd name="T65" fmla="*/ 138 h 2445"/>
                <a:gd name="T66" fmla="*/ 46 w 409"/>
                <a:gd name="T67" fmla="*/ 125 h 2445"/>
                <a:gd name="T68" fmla="*/ 44 w 409"/>
                <a:gd name="T69" fmla="*/ 112 h 2445"/>
                <a:gd name="T70" fmla="*/ 37 w 409"/>
                <a:gd name="T71" fmla="*/ 102 h 2445"/>
                <a:gd name="T72" fmla="*/ 45 w 409"/>
                <a:gd name="T73" fmla="*/ 90 h 2445"/>
                <a:gd name="T74" fmla="*/ 45 w 409"/>
                <a:gd name="T75" fmla="*/ 76 h 2445"/>
                <a:gd name="T76" fmla="*/ 41 w 409"/>
                <a:gd name="T77" fmla="*/ 64 h 2445"/>
                <a:gd name="T78" fmla="*/ 41 w 409"/>
                <a:gd name="T79" fmla="*/ 54 h 2445"/>
                <a:gd name="T80" fmla="*/ 46 w 409"/>
                <a:gd name="T81" fmla="*/ 39 h 2445"/>
                <a:gd name="T82" fmla="*/ 44 w 409"/>
                <a:gd name="T83" fmla="*/ 27 h 2445"/>
                <a:gd name="T84" fmla="*/ 37 w 409"/>
                <a:gd name="T85" fmla="*/ 18 h 244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09" h="2445">
                  <a:moveTo>
                    <a:pt x="67" y="0"/>
                  </a:moveTo>
                  <a:lnTo>
                    <a:pt x="29" y="62"/>
                  </a:lnTo>
                  <a:lnTo>
                    <a:pt x="0" y="123"/>
                  </a:lnTo>
                  <a:lnTo>
                    <a:pt x="0" y="172"/>
                  </a:lnTo>
                  <a:lnTo>
                    <a:pt x="0" y="244"/>
                  </a:lnTo>
                  <a:lnTo>
                    <a:pt x="8" y="296"/>
                  </a:lnTo>
                  <a:lnTo>
                    <a:pt x="39" y="334"/>
                  </a:lnTo>
                  <a:lnTo>
                    <a:pt x="67" y="375"/>
                  </a:lnTo>
                  <a:lnTo>
                    <a:pt x="29" y="440"/>
                  </a:lnTo>
                  <a:lnTo>
                    <a:pt x="0" y="498"/>
                  </a:lnTo>
                  <a:lnTo>
                    <a:pt x="0" y="559"/>
                  </a:lnTo>
                  <a:lnTo>
                    <a:pt x="0" y="621"/>
                  </a:lnTo>
                  <a:lnTo>
                    <a:pt x="8" y="672"/>
                  </a:lnTo>
                  <a:lnTo>
                    <a:pt x="39" y="724"/>
                  </a:lnTo>
                  <a:lnTo>
                    <a:pt x="67" y="765"/>
                  </a:lnTo>
                  <a:lnTo>
                    <a:pt x="29" y="827"/>
                  </a:lnTo>
                  <a:lnTo>
                    <a:pt x="0" y="876"/>
                  </a:lnTo>
                  <a:lnTo>
                    <a:pt x="0" y="937"/>
                  </a:lnTo>
                  <a:lnTo>
                    <a:pt x="0" y="1006"/>
                  </a:lnTo>
                  <a:lnTo>
                    <a:pt x="8" y="1060"/>
                  </a:lnTo>
                  <a:lnTo>
                    <a:pt x="39" y="1101"/>
                  </a:lnTo>
                  <a:lnTo>
                    <a:pt x="67" y="1142"/>
                  </a:lnTo>
                  <a:lnTo>
                    <a:pt x="29" y="1201"/>
                  </a:lnTo>
                  <a:lnTo>
                    <a:pt x="0" y="1263"/>
                  </a:lnTo>
                  <a:lnTo>
                    <a:pt x="0" y="1325"/>
                  </a:lnTo>
                  <a:lnTo>
                    <a:pt x="0" y="1384"/>
                  </a:lnTo>
                  <a:lnTo>
                    <a:pt x="8" y="1438"/>
                  </a:lnTo>
                  <a:lnTo>
                    <a:pt x="39" y="1488"/>
                  </a:lnTo>
                  <a:lnTo>
                    <a:pt x="67" y="1527"/>
                  </a:lnTo>
                  <a:lnTo>
                    <a:pt x="29" y="1578"/>
                  </a:lnTo>
                  <a:lnTo>
                    <a:pt x="0" y="1640"/>
                  </a:lnTo>
                  <a:lnTo>
                    <a:pt x="0" y="1701"/>
                  </a:lnTo>
                  <a:lnTo>
                    <a:pt x="0" y="1773"/>
                  </a:lnTo>
                  <a:lnTo>
                    <a:pt x="8" y="1815"/>
                  </a:lnTo>
                  <a:lnTo>
                    <a:pt x="39" y="1864"/>
                  </a:lnTo>
                  <a:lnTo>
                    <a:pt x="67" y="1905"/>
                  </a:lnTo>
                  <a:lnTo>
                    <a:pt x="29" y="1965"/>
                  </a:lnTo>
                  <a:lnTo>
                    <a:pt x="0" y="2027"/>
                  </a:lnTo>
                  <a:lnTo>
                    <a:pt x="0" y="2089"/>
                  </a:lnTo>
                  <a:lnTo>
                    <a:pt x="0" y="2150"/>
                  </a:lnTo>
                  <a:lnTo>
                    <a:pt x="8" y="2199"/>
                  </a:lnTo>
                  <a:lnTo>
                    <a:pt x="39" y="2253"/>
                  </a:lnTo>
                  <a:lnTo>
                    <a:pt x="67" y="2282"/>
                  </a:lnTo>
                  <a:lnTo>
                    <a:pt x="327" y="2445"/>
                  </a:lnTo>
                  <a:lnTo>
                    <a:pt x="368" y="2395"/>
                  </a:lnTo>
                  <a:lnTo>
                    <a:pt x="399" y="2323"/>
                  </a:lnTo>
                  <a:lnTo>
                    <a:pt x="409" y="2271"/>
                  </a:lnTo>
                  <a:lnTo>
                    <a:pt x="399" y="2199"/>
                  </a:lnTo>
                  <a:lnTo>
                    <a:pt x="389" y="2150"/>
                  </a:lnTo>
                  <a:lnTo>
                    <a:pt x="362" y="2109"/>
                  </a:lnTo>
                  <a:lnTo>
                    <a:pt x="327" y="2068"/>
                  </a:lnTo>
                  <a:lnTo>
                    <a:pt x="368" y="2009"/>
                  </a:lnTo>
                  <a:lnTo>
                    <a:pt x="399" y="1946"/>
                  </a:lnTo>
                  <a:lnTo>
                    <a:pt x="409" y="1884"/>
                  </a:lnTo>
                  <a:lnTo>
                    <a:pt x="399" y="1825"/>
                  </a:lnTo>
                  <a:lnTo>
                    <a:pt x="389" y="1773"/>
                  </a:lnTo>
                  <a:lnTo>
                    <a:pt x="362" y="1722"/>
                  </a:lnTo>
                  <a:lnTo>
                    <a:pt x="327" y="1681"/>
                  </a:lnTo>
                  <a:lnTo>
                    <a:pt x="368" y="1629"/>
                  </a:lnTo>
                  <a:lnTo>
                    <a:pt x="399" y="1568"/>
                  </a:lnTo>
                  <a:lnTo>
                    <a:pt x="409" y="1509"/>
                  </a:lnTo>
                  <a:lnTo>
                    <a:pt x="399" y="1438"/>
                  </a:lnTo>
                  <a:lnTo>
                    <a:pt x="389" y="1397"/>
                  </a:lnTo>
                  <a:lnTo>
                    <a:pt x="362" y="1343"/>
                  </a:lnTo>
                  <a:lnTo>
                    <a:pt x="327" y="1304"/>
                  </a:lnTo>
                  <a:lnTo>
                    <a:pt x="368" y="1242"/>
                  </a:lnTo>
                  <a:lnTo>
                    <a:pt x="399" y="1181"/>
                  </a:lnTo>
                  <a:lnTo>
                    <a:pt x="409" y="1121"/>
                  </a:lnTo>
                  <a:lnTo>
                    <a:pt x="399" y="1060"/>
                  </a:lnTo>
                  <a:lnTo>
                    <a:pt x="389" y="1006"/>
                  </a:lnTo>
                  <a:lnTo>
                    <a:pt x="362" y="961"/>
                  </a:lnTo>
                  <a:lnTo>
                    <a:pt x="327" y="919"/>
                  </a:lnTo>
                  <a:lnTo>
                    <a:pt x="368" y="865"/>
                  </a:lnTo>
                  <a:lnTo>
                    <a:pt x="399" y="806"/>
                  </a:lnTo>
                  <a:lnTo>
                    <a:pt x="409" y="745"/>
                  </a:lnTo>
                  <a:lnTo>
                    <a:pt x="399" y="680"/>
                  </a:lnTo>
                  <a:lnTo>
                    <a:pt x="389" y="634"/>
                  </a:lnTo>
                  <a:lnTo>
                    <a:pt x="362" y="580"/>
                  </a:lnTo>
                  <a:lnTo>
                    <a:pt x="327" y="539"/>
                  </a:lnTo>
                  <a:lnTo>
                    <a:pt x="368" y="489"/>
                  </a:lnTo>
                  <a:lnTo>
                    <a:pt x="399" y="419"/>
                  </a:lnTo>
                  <a:lnTo>
                    <a:pt x="409" y="355"/>
                  </a:lnTo>
                  <a:lnTo>
                    <a:pt x="399" y="296"/>
                  </a:lnTo>
                  <a:lnTo>
                    <a:pt x="389" y="244"/>
                  </a:lnTo>
                  <a:lnTo>
                    <a:pt x="362" y="193"/>
                  </a:lnTo>
                  <a:lnTo>
                    <a:pt x="327" y="162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41" name="Freeform 50">
              <a:extLst>
                <a:ext uri="{FF2B5EF4-FFF2-40B4-BE49-F238E27FC236}">
                  <a16:creationId xmlns:a16="http://schemas.microsoft.com/office/drawing/2014/main" id="{ABD26586-974F-4291-96AE-2B83A1B0B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3225"/>
              <a:ext cx="137" cy="815"/>
            </a:xfrm>
            <a:custGeom>
              <a:avLst/>
              <a:gdLst>
                <a:gd name="T0" fmla="*/ 41 w 409"/>
                <a:gd name="T1" fmla="*/ 266 h 2445"/>
                <a:gd name="T2" fmla="*/ 46 w 409"/>
                <a:gd name="T3" fmla="*/ 253 h 2445"/>
                <a:gd name="T4" fmla="*/ 44 w 409"/>
                <a:gd name="T5" fmla="*/ 239 h 2445"/>
                <a:gd name="T6" fmla="*/ 37 w 409"/>
                <a:gd name="T7" fmla="*/ 230 h 2445"/>
                <a:gd name="T8" fmla="*/ 45 w 409"/>
                <a:gd name="T9" fmla="*/ 216 h 2445"/>
                <a:gd name="T10" fmla="*/ 45 w 409"/>
                <a:gd name="T11" fmla="*/ 202 h 2445"/>
                <a:gd name="T12" fmla="*/ 41 w 409"/>
                <a:gd name="T13" fmla="*/ 191 h 2445"/>
                <a:gd name="T14" fmla="*/ 41 w 409"/>
                <a:gd name="T15" fmla="*/ 181 h 2445"/>
                <a:gd name="T16" fmla="*/ 46 w 409"/>
                <a:gd name="T17" fmla="*/ 168 h 2445"/>
                <a:gd name="T18" fmla="*/ 44 w 409"/>
                <a:gd name="T19" fmla="*/ 154 h 2445"/>
                <a:gd name="T20" fmla="*/ 37 w 409"/>
                <a:gd name="T21" fmla="*/ 145 h 2445"/>
                <a:gd name="T22" fmla="*/ 45 w 409"/>
                <a:gd name="T23" fmla="*/ 131 h 2445"/>
                <a:gd name="T24" fmla="*/ 45 w 409"/>
                <a:gd name="T25" fmla="*/ 117 h 2445"/>
                <a:gd name="T26" fmla="*/ 41 w 409"/>
                <a:gd name="T27" fmla="*/ 106 h 2445"/>
                <a:gd name="T28" fmla="*/ 41 w 409"/>
                <a:gd name="T29" fmla="*/ 96 h 2445"/>
                <a:gd name="T30" fmla="*/ 46 w 409"/>
                <a:gd name="T31" fmla="*/ 83 h 2445"/>
                <a:gd name="T32" fmla="*/ 44 w 409"/>
                <a:gd name="T33" fmla="*/ 69 h 2445"/>
                <a:gd name="T34" fmla="*/ 37 w 409"/>
                <a:gd name="T35" fmla="*/ 60 h 2445"/>
                <a:gd name="T36" fmla="*/ 45 w 409"/>
                <a:gd name="T37" fmla="*/ 47 h 2445"/>
                <a:gd name="T38" fmla="*/ 45 w 409"/>
                <a:gd name="T39" fmla="*/ 33 h 2445"/>
                <a:gd name="T40" fmla="*/ 41 w 409"/>
                <a:gd name="T41" fmla="*/ 21 h 2445"/>
                <a:gd name="T42" fmla="*/ 9 w 409"/>
                <a:gd name="T43" fmla="*/ 0 h 2445"/>
                <a:gd name="T44" fmla="*/ 3 w 409"/>
                <a:gd name="T45" fmla="*/ 5 h 2445"/>
                <a:gd name="T46" fmla="*/ 0 w 409"/>
                <a:gd name="T47" fmla="*/ 19 h 2445"/>
                <a:gd name="T48" fmla="*/ 1 w 409"/>
                <a:gd name="T49" fmla="*/ 32 h 2445"/>
                <a:gd name="T50" fmla="*/ 7 w 409"/>
                <a:gd name="T51" fmla="*/ 42 h 2445"/>
                <a:gd name="T52" fmla="*/ 0 w 409"/>
                <a:gd name="T53" fmla="*/ 56 h 2445"/>
                <a:gd name="T54" fmla="*/ 0 w 409"/>
                <a:gd name="T55" fmla="*/ 69 h 2445"/>
                <a:gd name="T56" fmla="*/ 4 w 409"/>
                <a:gd name="T57" fmla="*/ 80 h 2445"/>
                <a:gd name="T58" fmla="*/ 3 w 409"/>
                <a:gd name="T59" fmla="*/ 91 h 2445"/>
                <a:gd name="T60" fmla="*/ 0 w 409"/>
                <a:gd name="T61" fmla="*/ 104 h 2445"/>
                <a:gd name="T62" fmla="*/ 1 w 409"/>
                <a:gd name="T63" fmla="*/ 117 h 2445"/>
                <a:gd name="T64" fmla="*/ 7 w 409"/>
                <a:gd name="T65" fmla="*/ 127 h 2445"/>
                <a:gd name="T66" fmla="*/ 0 w 409"/>
                <a:gd name="T67" fmla="*/ 140 h 2445"/>
                <a:gd name="T68" fmla="*/ 0 w 409"/>
                <a:gd name="T69" fmla="*/ 154 h 2445"/>
                <a:gd name="T70" fmla="*/ 4 w 409"/>
                <a:gd name="T71" fmla="*/ 165 h 2445"/>
                <a:gd name="T72" fmla="*/ 3 w 409"/>
                <a:gd name="T73" fmla="*/ 175 h 2445"/>
                <a:gd name="T74" fmla="*/ 0 w 409"/>
                <a:gd name="T75" fmla="*/ 189 h 2445"/>
                <a:gd name="T76" fmla="*/ 1 w 409"/>
                <a:gd name="T77" fmla="*/ 202 h 2445"/>
                <a:gd name="T78" fmla="*/ 7 w 409"/>
                <a:gd name="T79" fmla="*/ 212 h 2445"/>
                <a:gd name="T80" fmla="*/ 0 w 409"/>
                <a:gd name="T81" fmla="*/ 225 h 2445"/>
                <a:gd name="T82" fmla="*/ 0 w 409"/>
                <a:gd name="T83" fmla="*/ 239 h 2445"/>
                <a:gd name="T84" fmla="*/ 4 w 409"/>
                <a:gd name="T85" fmla="*/ 249 h 2445"/>
                <a:gd name="T86" fmla="*/ 37 w 409"/>
                <a:gd name="T87" fmla="*/ 272 h 2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5">
                  <a:moveTo>
                    <a:pt x="327" y="2445"/>
                  </a:moveTo>
                  <a:lnTo>
                    <a:pt x="368" y="2395"/>
                  </a:lnTo>
                  <a:lnTo>
                    <a:pt x="399" y="2323"/>
                  </a:lnTo>
                  <a:lnTo>
                    <a:pt x="409" y="2274"/>
                  </a:lnTo>
                  <a:lnTo>
                    <a:pt x="399" y="2202"/>
                  </a:lnTo>
                  <a:lnTo>
                    <a:pt x="389" y="2150"/>
                  </a:lnTo>
                  <a:lnTo>
                    <a:pt x="362" y="2109"/>
                  </a:lnTo>
                  <a:lnTo>
                    <a:pt x="327" y="2068"/>
                  </a:lnTo>
                  <a:lnTo>
                    <a:pt x="368" y="2009"/>
                  </a:lnTo>
                  <a:lnTo>
                    <a:pt x="399" y="1946"/>
                  </a:lnTo>
                  <a:lnTo>
                    <a:pt x="409" y="1884"/>
                  </a:lnTo>
                  <a:lnTo>
                    <a:pt x="399" y="1815"/>
                  </a:lnTo>
                  <a:lnTo>
                    <a:pt x="389" y="1773"/>
                  </a:lnTo>
                  <a:lnTo>
                    <a:pt x="362" y="1722"/>
                  </a:lnTo>
                  <a:lnTo>
                    <a:pt x="327" y="1683"/>
                  </a:lnTo>
                  <a:lnTo>
                    <a:pt x="368" y="1629"/>
                  </a:lnTo>
                  <a:lnTo>
                    <a:pt x="399" y="1557"/>
                  </a:lnTo>
                  <a:lnTo>
                    <a:pt x="409" y="1508"/>
                  </a:lnTo>
                  <a:lnTo>
                    <a:pt x="399" y="1438"/>
                  </a:lnTo>
                  <a:lnTo>
                    <a:pt x="389" y="1384"/>
                  </a:lnTo>
                  <a:lnTo>
                    <a:pt x="362" y="1335"/>
                  </a:lnTo>
                  <a:lnTo>
                    <a:pt x="327" y="1304"/>
                  </a:lnTo>
                  <a:lnTo>
                    <a:pt x="368" y="1242"/>
                  </a:lnTo>
                  <a:lnTo>
                    <a:pt x="399" y="1183"/>
                  </a:lnTo>
                  <a:lnTo>
                    <a:pt x="409" y="1121"/>
                  </a:lnTo>
                  <a:lnTo>
                    <a:pt x="399" y="1049"/>
                  </a:lnTo>
                  <a:lnTo>
                    <a:pt x="389" y="1008"/>
                  </a:lnTo>
                  <a:lnTo>
                    <a:pt x="362" y="958"/>
                  </a:lnTo>
                  <a:lnTo>
                    <a:pt x="327" y="917"/>
                  </a:lnTo>
                  <a:lnTo>
                    <a:pt x="368" y="865"/>
                  </a:lnTo>
                  <a:lnTo>
                    <a:pt x="399" y="806"/>
                  </a:lnTo>
                  <a:lnTo>
                    <a:pt x="409" y="744"/>
                  </a:lnTo>
                  <a:lnTo>
                    <a:pt x="399" y="675"/>
                  </a:lnTo>
                  <a:lnTo>
                    <a:pt x="389" y="621"/>
                  </a:lnTo>
                  <a:lnTo>
                    <a:pt x="362" y="580"/>
                  </a:lnTo>
                  <a:lnTo>
                    <a:pt x="327" y="539"/>
                  </a:lnTo>
                  <a:lnTo>
                    <a:pt x="368" y="481"/>
                  </a:lnTo>
                  <a:lnTo>
                    <a:pt x="399" y="419"/>
                  </a:lnTo>
                  <a:lnTo>
                    <a:pt x="409" y="355"/>
                  </a:lnTo>
                  <a:lnTo>
                    <a:pt x="399" y="296"/>
                  </a:lnTo>
                  <a:lnTo>
                    <a:pt x="389" y="244"/>
                  </a:lnTo>
                  <a:lnTo>
                    <a:pt x="362" y="193"/>
                  </a:lnTo>
                  <a:lnTo>
                    <a:pt x="327" y="164"/>
                  </a:lnTo>
                  <a:lnTo>
                    <a:pt x="78" y="0"/>
                  </a:lnTo>
                  <a:lnTo>
                    <a:pt x="67" y="0"/>
                  </a:lnTo>
                  <a:lnTo>
                    <a:pt x="29" y="49"/>
                  </a:lnTo>
                  <a:lnTo>
                    <a:pt x="0" y="123"/>
                  </a:lnTo>
                  <a:lnTo>
                    <a:pt x="0" y="175"/>
                  </a:lnTo>
                  <a:lnTo>
                    <a:pt x="0" y="244"/>
                  </a:lnTo>
                  <a:lnTo>
                    <a:pt x="8" y="285"/>
                  </a:lnTo>
                  <a:lnTo>
                    <a:pt x="39" y="337"/>
                  </a:lnTo>
                  <a:lnTo>
                    <a:pt x="67" y="375"/>
                  </a:lnTo>
                  <a:lnTo>
                    <a:pt x="29" y="440"/>
                  </a:lnTo>
                  <a:lnTo>
                    <a:pt x="0" y="500"/>
                  </a:lnTo>
                  <a:lnTo>
                    <a:pt x="0" y="559"/>
                  </a:lnTo>
                  <a:lnTo>
                    <a:pt x="0" y="621"/>
                  </a:lnTo>
                  <a:lnTo>
                    <a:pt x="8" y="675"/>
                  </a:lnTo>
                  <a:lnTo>
                    <a:pt x="39" y="721"/>
                  </a:lnTo>
                  <a:lnTo>
                    <a:pt x="67" y="765"/>
                  </a:lnTo>
                  <a:lnTo>
                    <a:pt x="29" y="816"/>
                  </a:lnTo>
                  <a:lnTo>
                    <a:pt x="0" y="886"/>
                  </a:lnTo>
                  <a:lnTo>
                    <a:pt x="0" y="937"/>
                  </a:lnTo>
                  <a:lnTo>
                    <a:pt x="0" y="1008"/>
                  </a:lnTo>
                  <a:lnTo>
                    <a:pt x="8" y="1049"/>
                  </a:lnTo>
                  <a:lnTo>
                    <a:pt x="39" y="1101"/>
                  </a:lnTo>
                  <a:lnTo>
                    <a:pt x="67" y="1142"/>
                  </a:lnTo>
                  <a:lnTo>
                    <a:pt x="29" y="1201"/>
                  </a:lnTo>
                  <a:lnTo>
                    <a:pt x="0" y="1263"/>
                  </a:lnTo>
                  <a:lnTo>
                    <a:pt x="0" y="1325"/>
                  </a:lnTo>
                  <a:lnTo>
                    <a:pt x="0" y="1384"/>
                  </a:lnTo>
                  <a:lnTo>
                    <a:pt x="8" y="1438"/>
                  </a:lnTo>
                  <a:lnTo>
                    <a:pt x="39" y="1488"/>
                  </a:lnTo>
                  <a:lnTo>
                    <a:pt x="67" y="1519"/>
                  </a:lnTo>
                  <a:lnTo>
                    <a:pt x="29" y="1578"/>
                  </a:lnTo>
                  <a:lnTo>
                    <a:pt x="0" y="1640"/>
                  </a:lnTo>
                  <a:lnTo>
                    <a:pt x="0" y="1704"/>
                  </a:lnTo>
                  <a:lnTo>
                    <a:pt x="0" y="1773"/>
                  </a:lnTo>
                  <a:lnTo>
                    <a:pt x="8" y="1815"/>
                  </a:lnTo>
                  <a:lnTo>
                    <a:pt x="39" y="1866"/>
                  </a:lnTo>
                  <a:lnTo>
                    <a:pt x="67" y="1905"/>
                  </a:lnTo>
                  <a:lnTo>
                    <a:pt x="29" y="1965"/>
                  </a:lnTo>
                  <a:lnTo>
                    <a:pt x="0" y="2029"/>
                  </a:lnTo>
                  <a:lnTo>
                    <a:pt x="0" y="2089"/>
                  </a:lnTo>
                  <a:lnTo>
                    <a:pt x="0" y="2150"/>
                  </a:lnTo>
                  <a:lnTo>
                    <a:pt x="8" y="2202"/>
                  </a:lnTo>
                  <a:lnTo>
                    <a:pt x="39" y="2240"/>
                  </a:lnTo>
                  <a:lnTo>
                    <a:pt x="67" y="2281"/>
                  </a:lnTo>
                  <a:lnTo>
                    <a:pt x="327" y="244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42" name="Line 51">
              <a:extLst>
                <a:ext uri="{FF2B5EF4-FFF2-40B4-BE49-F238E27FC236}">
                  <a16:creationId xmlns:a16="http://schemas.microsoft.com/office/drawing/2014/main" id="{0D18394B-AA5C-458B-BD09-B5ADCB9559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3488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3" name="Line 52">
              <a:extLst>
                <a:ext uri="{FF2B5EF4-FFF2-40B4-BE49-F238E27FC236}">
                  <a16:creationId xmlns:a16="http://schemas.microsoft.com/office/drawing/2014/main" id="{95306802-A4B4-41E9-806F-CE1F0B6D63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359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4" name="Line 53">
              <a:extLst>
                <a:ext uri="{FF2B5EF4-FFF2-40B4-BE49-F238E27FC236}">
                  <a16:creationId xmlns:a16="http://schemas.microsoft.com/office/drawing/2014/main" id="{072191F8-1EEF-4920-A2E3-FDDD445664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617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5" name="Line 54">
              <a:extLst>
                <a:ext uri="{FF2B5EF4-FFF2-40B4-BE49-F238E27FC236}">
                  <a16:creationId xmlns:a16="http://schemas.microsoft.com/office/drawing/2014/main" id="{70D6A548-D7EF-49EA-A6E8-53E52E408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3743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6" name="Line 55">
              <a:extLst>
                <a:ext uri="{FF2B5EF4-FFF2-40B4-BE49-F238E27FC236}">
                  <a16:creationId xmlns:a16="http://schemas.microsoft.com/office/drawing/2014/main" id="{8D3D48FC-4481-4722-9A21-E990808530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872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7" name="Freeform 56">
              <a:extLst>
                <a:ext uri="{FF2B5EF4-FFF2-40B4-BE49-F238E27FC236}">
                  <a16:creationId xmlns:a16="http://schemas.microsoft.com/office/drawing/2014/main" id="{10DE8651-6B6C-486A-B842-D86ACD9CF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2458"/>
              <a:ext cx="137" cy="815"/>
            </a:xfrm>
            <a:custGeom>
              <a:avLst/>
              <a:gdLst>
                <a:gd name="T0" fmla="*/ 41 w 409"/>
                <a:gd name="T1" fmla="*/ 266 h 2445"/>
                <a:gd name="T2" fmla="*/ 46 w 409"/>
                <a:gd name="T3" fmla="*/ 253 h 2445"/>
                <a:gd name="T4" fmla="*/ 44 w 409"/>
                <a:gd name="T5" fmla="*/ 239 h 2445"/>
                <a:gd name="T6" fmla="*/ 37 w 409"/>
                <a:gd name="T7" fmla="*/ 230 h 2445"/>
                <a:gd name="T8" fmla="*/ 45 w 409"/>
                <a:gd name="T9" fmla="*/ 217 h 2445"/>
                <a:gd name="T10" fmla="*/ 45 w 409"/>
                <a:gd name="T11" fmla="*/ 203 h 2445"/>
                <a:gd name="T12" fmla="*/ 41 w 409"/>
                <a:gd name="T13" fmla="*/ 191 h 2445"/>
                <a:gd name="T14" fmla="*/ 41 w 409"/>
                <a:gd name="T15" fmla="*/ 181 h 2445"/>
                <a:gd name="T16" fmla="*/ 46 w 409"/>
                <a:gd name="T17" fmla="*/ 167 h 2445"/>
                <a:gd name="T18" fmla="*/ 44 w 409"/>
                <a:gd name="T19" fmla="*/ 154 h 2445"/>
                <a:gd name="T20" fmla="*/ 37 w 409"/>
                <a:gd name="T21" fmla="*/ 145 h 2445"/>
                <a:gd name="T22" fmla="*/ 45 w 409"/>
                <a:gd name="T23" fmla="*/ 131 h 2445"/>
                <a:gd name="T24" fmla="*/ 45 w 409"/>
                <a:gd name="T25" fmla="*/ 118 h 2445"/>
                <a:gd name="T26" fmla="*/ 41 w 409"/>
                <a:gd name="T27" fmla="*/ 106 h 2445"/>
                <a:gd name="T28" fmla="*/ 41 w 409"/>
                <a:gd name="T29" fmla="*/ 96 h 2445"/>
                <a:gd name="T30" fmla="*/ 46 w 409"/>
                <a:gd name="T31" fmla="*/ 83 h 2445"/>
                <a:gd name="T32" fmla="*/ 44 w 409"/>
                <a:gd name="T33" fmla="*/ 70 h 2445"/>
                <a:gd name="T34" fmla="*/ 37 w 409"/>
                <a:gd name="T35" fmla="*/ 60 h 2445"/>
                <a:gd name="T36" fmla="*/ 45 w 409"/>
                <a:gd name="T37" fmla="*/ 47 h 2445"/>
                <a:gd name="T38" fmla="*/ 45 w 409"/>
                <a:gd name="T39" fmla="*/ 33 h 2445"/>
                <a:gd name="T40" fmla="*/ 41 w 409"/>
                <a:gd name="T41" fmla="*/ 23 h 2445"/>
                <a:gd name="T42" fmla="*/ 9 w 409"/>
                <a:gd name="T43" fmla="*/ 0 h 2445"/>
                <a:gd name="T44" fmla="*/ 3 w 409"/>
                <a:gd name="T45" fmla="*/ 7 h 2445"/>
                <a:gd name="T46" fmla="*/ 0 w 409"/>
                <a:gd name="T47" fmla="*/ 20 h 2445"/>
                <a:gd name="T48" fmla="*/ 1 w 409"/>
                <a:gd name="T49" fmla="*/ 33 h 2445"/>
                <a:gd name="T50" fmla="*/ 7 w 409"/>
                <a:gd name="T51" fmla="*/ 42 h 2445"/>
                <a:gd name="T52" fmla="*/ 0 w 409"/>
                <a:gd name="T53" fmla="*/ 55 h 2445"/>
                <a:gd name="T54" fmla="*/ 0 w 409"/>
                <a:gd name="T55" fmla="*/ 69 h 2445"/>
                <a:gd name="T56" fmla="*/ 4 w 409"/>
                <a:gd name="T57" fmla="*/ 80 h 2445"/>
                <a:gd name="T58" fmla="*/ 3 w 409"/>
                <a:gd name="T59" fmla="*/ 90 h 2445"/>
                <a:gd name="T60" fmla="*/ 0 w 409"/>
                <a:gd name="T61" fmla="*/ 104 h 2445"/>
                <a:gd name="T62" fmla="*/ 1 w 409"/>
                <a:gd name="T63" fmla="*/ 118 h 2445"/>
                <a:gd name="T64" fmla="*/ 7 w 409"/>
                <a:gd name="T65" fmla="*/ 127 h 2445"/>
                <a:gd name="T66" fmla="*/ 0 w 409"/>
                <a:gd name="T67" fmla="*/ 140 h 2445"/>
                <a:gd name="T68" fmla="*/ 0 w 409"/>
                <a:gd name="T69" fmla="*/ 154 h 2445"/>
                <a:gd name="T70" fmla="*/ 4 w 409"/>
                <a:gd name="T71" fmla="*/ 165 h 2445"/>
                <a:gd name="T72" fmla="*/ 3 w 409"/>
                <a:gd name="T73" fmla="*/ 176 h 2445"/>
                <a:gd name="T74" fmla="*/ 0 w 409"/>
                <a:gd name="T75" fmla="*/ 189 h 2445"/>
                <a:gd name="T76" fmla="*/ 1 w 409"/>
                <a:gd name="T77" fmla="*/ 203 h 2445"/>
                <a:gd name="T78" fmla="*/ 7 w 409"/>
                <a:gd name="T79" fmla="*/ 212 h 2445"/>
                <a:gd name="T80" fmla="*/ 0 w 409"/>
                <a:gd name="T81" fmla="*/ 225 h 2445"/>
                <a:gd name="T82" fmla="*/ 0 w 409"/>
                <a:gd name="T83" fmla="*/ 239 h 2445"/>
                <a:gd name="T84" fmla="*/ 4 w 409"/>
                <a:gd name="T85" fmla="*/ 250 h 2445"/>
                <a:gd name="T86" fmla="*/ 37 w 409"/>
                <a:gd name="T87" fmla="*/ 272 h 2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5">
                  <a:moveTo>
                    <a:pt x="327" y="2445"/>
                  </a:moveTo>
                  <a:lnTo>
                    <a:pt x="368" y="2395"/>
                  </a:lnTo>
                  <a:lnTo>
                    <a:pt x="399" y="2333"/>
                  </a:lnTo>
                  <a:lnTo>
                    <a:pt x="409" y="2274"/>
                  </a:lnTo>
                  <a:lnTo>
                    <a:pt x="399" y="2199"/>
                  </a:lnTo>
                  <a:lnTo>
                    <a:pt x="389" y="2148"/>
                  </a:lnTo>
                  <a:lnTo>
                    <a:pt x="362" y="2109"/>
                  </a:lnTo>
                  <a:lnTo>
                    <a:pt x="327" y="2068"/>
                  </a:lnTo>
                  <a:lnTo>
                    <a:pt x="368" y="2006"/>
                  </a:lnTo>
                  <a:lnTo>
                    <a:pt x="399" y="1949"/>
                  </a:lnTo>
                  <a:lnTo>
                    <a:pt x="409" y="1884"/>
                  </a:lnTo>
                  <a:lnTo>
                    <a:pt x="399" y="1823"/>
                  </a:lnTo>
                  <a:lnTo>
                    <a:pt x="389" y="1774"/>
                  </a:lnTo>
                  <a:lnTo>
                    <a:pt x="362" y="1722"/>
                  </a:lnTo>
                  <a:lnTo>
                    <a:pt x="327" y="1681"/>
                  </a:lnTo>
                  <a:lnTo>
                    <a:pt x="368" y="1630"/>
                  </a:lnTo>
                  <a:lnTo>
                    <a:pt x="399" y="1568"/>
                  </a:lnTo>
                  <a:lnTo>
                    <a:pt x="409" y="1506"/>
                  </a:lnTo>
                  <a:lnTo>
                    <a:pt x="399" y="1448"/>
                  </a:lnTo>
                  <a:lnTo>
                    <a:pt x="389" y="1386"/>
                  </a:lnTo>
                  <a:lnTo>
                    <a:pt x="362" y="1343"/>
                  </a:lnTo>
                  <a:lnTo>
                    <a:pt x="327" y="1302"/>
                  </a:lnTo>
                  <a:lnTo>
                    <a:pt x="368" y="1242"/>
                  </a:lnTo>
                  <a:lnTo>
                    <a:pt x="399" y="1181"/>
                  </a:lnTo>
                  <a:lnTo>
                    <a:pt x="409" y="1119"/>
                  </a:lnTo>
                  <a:lnTo>
                    <a:pt x="399" y="1060"/>
                  </a:lnTo>
                  <a:lnTo>
                    <a:pt x="389" y="1008"/>
                  </a:lnTo>
                  <a:lnTo>
                    <a:pt x="362" y="958"/>
                  </a:lnTo>
                  <a:lnTo>
                    <a:pt x="327" y="917"/>
                  </a:lnTo>
                  <a:lnTo>
                    <a:pt x="368" y="866"/>
                  </a:lnTo>
                  <a:lnTo>
                    <a:pt x="399" y="804"/>
                  </a:lnTo>
                  <a:lnTo>
                    <a:pt x="409" y="745"/>
                  </a:lnTo>
                  <a:lnTo>
                    <a:pt x="399" y="683"/>
                  </a:lnTo>
                  <a:lnTo>
                    <a:pt x="389" y="631"/>
                  </a:lnTo>
                  <a:lnTo>
                    <a:pt x="362" y="580"/>
                  </a:lnTo>
                  <a:lnTo>
                    <a:pt x="327" y="539"/>
                  </a:lnTo>
                  <a:lnTo>
                    <a:pt x="368" y="478"/>
                  </a:lnTo>
                  <a:lnTo>
                    <a:pt x="399" y="419"/>
                  </a:lnTo>
                  <a:lnTo>
                    <a:pt x="409" y="357"/>
                  </a:lnTo>
                  <a:lnTo>
                    <a:pt x="399" y="293"/>
                  </a:lnTo>
                  <a:lnTo>
                    <a:pt x="389" y="244"/>
                  </a:lnTo>
                  <a:lnTo>
                    <a:pt x="362" y="203"/>
                  </a:lnTo>
                  <a:lnTo>
                    <a:pt x="327" y="162"/>
                  </a:lnTo>
                  <a:lnTo>
                    <a:pt x="78" y="0"/>
                  </a:lnTo>
                  <a:lnTo>
                    <a:pt x="67" y="0"/>
                  </a:lnTo>
                  <a:lnTo>
                    <a:pt x="29" y="62"/>
                  </a:lnTo>
                  <a:lnTo>
                    <a:pt x="0" y="121"/>
                  </a:lnTo>
                  <a:lnTo>
                    <a:pt x="0" y="183"/>
                  </a:lnTo>
                  <a:lnTo>
                    <a:pt x="0" y="244"/>
                  </a:lnTo>
                  <a:lnTo>
                    <a:pt x="8" y="293"/>
                  </a:lnTo>
                  <a:lnTo>
                    <a:pt x="39" y="334"/>
                  </a:lnTo>
                  <a:lnTo>
                    <a:pt x="67" y="378"/>
                  </a:lnTo>
                  <a:lnTo>
                    <a:pt x="29" y="440"/>
                  </a:lnTo>
                  <a:lnTo>
                    <a:pt x="0" y="498"/>
                  </a:lnTo>
                  <a:lnTo>
                    <a:pt x="0" y="559"/>
                  </a:lnTo>
                  <a:lnTo>
                    <a:pt x="0" y="619"/>
                  </a:lnTo>
                  <a:lnTo>
                    <a:pt x="8" y="673"/>
                  </a:lnTo>
                  <a:lnTo>
                    <a:pt x="39" y="724"/>
                  </a:lnTo>
                  <a:lnTo>
                    <a:pt x="67" y="765"/>
                  </a:lnTo>
                  <a:lnTo>
                    <a:pt x="29" y="814"/>
                  </a:lnTo>
                  <a:lnTo>
                    <a:pt x="0" y="886"/>
                  </a:lnTo>
                  <a:lnTo>
                    <a:pt x="0" y="940"/>
                  </a:lnTo>
                  <a:lnTo>
                    <a:pt x="0" y="1008"/>
                  </a:lnTo>
                  <a:lnTo>
                    <a:pt x="8" y="1060"/>
                  </a:lnTo>
                  <a:lnTo>
                    <a:pt x="39" y="1101"/>
                  </a:lnTo>
                  <a:lnTo>
                    <a:pt x="67" y="1140"/>
                  </a:lnTo>
                  <a:lnTo>
                    <a:pt x="29" y="1201"/>
                  </a:lnTo>
                  <a:lnTo>
                    <a:pt x="0" y="1263"/>
                  </a:lnTo>
                  <a:lnTo>
                    <a:pt x="0" y="1322"/>
                  </a:lnTo>
                  <a:lnTo>
                    <a:pt x="0" y="1386"/>
                  </a:lnTo>
                  <a:lnTo>
                    <a:pt x="8" y="1438"/>
                  </a:lnTo>
                  <a:lnTo>
                    <a:pt x="39" y="1486"/>
                  </a:lnTo>
                  <a:lnTo>
                    <a:pt x="67" y="1527"/>
                  </a:lnTo>
                  <a:lnTo>
                    <a:pt x="29" y="1588"/>
                  </a:lnTo>
                  <a:lnTo>
                    <a:pt x="0" y="1640"/>
                  </a:lnTo>
                  <a:lnTo>
                    <a:pt x="0" y="1702"/>
                  </a:lnTo>
                  <a:lnTo>
                    <a:pt x="0" y="1774"/>
                  </a:lnTo>
                  <a:lnTo>
                    <a:pt x="8" y="1823"/>
                  </a:lnTo>
                  <a:lnTo>
                    <a:pt x="39" y="1864"/>
                  </a:lnTo>
                  <a:lnTo>
                    <a:pt x="67" y="1905"/>
                  </a:lnTo>
                  <a:lnTo>
                    <a:pt x="29" y="1968"/>
                  </a:lnTo>
                  <a:lnTo>
                    <a:pt x="0" y="2027"/>
                  </a:lnTo>
                  <a:lnTo>
                    <a:pt x="0" y="2089"/>
                  </a:lnTo>
                  <a:lnTo>
                    <a:pt x="0" y="2148"/>
                  </a:lnTo>
                  <a:lnTo>
                    <a:pt x="8" y="2199"/>
                  </a:lnTo>
                  <a:lnTo>
                    <a:pt x="39" y="2251"/>
                  </a:lnTo>
                  <a:lnTo>
                    <a:pt x="67" y="2282"/>
                  </a:lnTo>
                  <a:lnTo>
                    <a:pt x="327" y="244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48" name="Line 57">
              <a:extLst>
                <a:ext uri="{FF2B5EF4-FFF2-40B4-BE49-F238E27FC236}">
                  <a16:creationId xmlns:a16="http://schemas.microsoft.com/office/drawing/2014/main" id="{03AD084D-29B2-4CAE-9B66-4560A30761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2727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9" name="Line 58">
              <a:extLst>
                <a:ext uri="{FF2B5EF4-FFF2-40B4-BE49-F238E27FC236}">
                  <a16:creationId xmlns:a16="http://schemas.microsoft.com/office/drawing/2014/main" id="{3DF48981-A17E-479A-A1BB-791ED63089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598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0" name="Line 59">
              <a:extLst>
                <a:ext uri="{FF2B5EF4-FFF2-40B4-BE49-F238E27FC236}">
                  <a16:creationId xmlns:a16="http://schemas.microsoft.com/office/drawing/2014/main" id="{49EC9D29-1751-48B3-BA84-74C959CBCC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853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1" name="Line 60">
              <a:extLst>
                <a:ext uri="{FF2B5EF4-FFF2-40B4-BE49-F238E27FC236}">
                  <a16:creationId xmlns:a16="http://schemas.microsoft.com/office/drawing/2014/main" id="{A953F1ED-8D84-4364-AD64-63112BD11F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2982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2" name="Line 61">
              <a:extLst>
                <a:ext uri="{FF2B5EF4-FFF2-40B4-BE49-F238E27FC236}">
                  <a16:creationId xmlns:a16="http://schemas.microsoft.com/office/drawing/2014/main" id="{5C3F1233-10CA-4FD8-A442-CC31BF7659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108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3" name="Freeform 62">
              <a:extLst>
                <a:ext uri="{FF2B5EF4-FFF2-40B4-BE49-F238E27FC236}">
                  <a16:creationId xmlns:a16="http://schemas.microsoft.com/office/drawing/2014/main" id="{B4B6ED9F-DEEE-4557-BA59-520E1BF6D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1700"/>
              <a:ext cx="137" cy="815"/>
            </a:xfrm>
            <a:custGeom>
              <a:avLst/>
              <a:gdLst>
                <a:gd name="T0" fmla="*/ 41 w 409"/>
                <a:gd name="T1" fmla="*/ 266 h 2446"/>
                <a:gd name="T2" fmla="*/ 46 w 409"/>
                <a:gd name="T3" fmla="*/ 252 h 2446"/>
                <a:gd name="T4" fmla="*/ 44 w 409"/>
                <a:gd name="T5" fmla="*/ 239 h 2446"/>
                <a:gd name="T6" fmla="*/ 37 w 409"/>
                <a:gd name="T7" fmla="*/ 230 h 2446"/>
                <a:gd name="T8" fmla="*/ 45 w 409"/>
                <a:gd name="T9" fmla="*/ 216 h 2446"/>
                <a:gd name="T10" fmla="*/ 45 w 409"/>
                <a:gd name="T11" fmla="*/ 203 h 2446"/>
                <a:gd name="T12" fmla="*/ 41 w 409"/>
                <a:gd name="T13" fmla="*/ 191 h 2446"/>
                <a:gd name="T14" fmla="*/ 41 w 409"/>
                <a:gd name="T15" fmla="*/ 181 h 2446"/>
                <a:gd name="T16" fmla="*/ 46 w 409"/>
                <a:gd name="T17" fmla="*/ 168 h 2446"/>
                <a:gd name="T18" fmla="*/ 44 w 409"/>
                <a:gd name="T19" fmla="*/ 155 h 2446"/>
                <a:gd name="T20" fmla="*/ 37 w 409"/>
                <a:gd name="T21" fmla="*/ 145 h 2446"/>
                <a:gd name="T22" fmla="*/ 45 w 409"/>
                <a:gd name="T23" fmla="*/ 132 h 2446"/>
                <a:gd name="T24" fmla="*/ 45 w 409"/>
                <a:gd name="T25" fmla="*/ 118 h 2446"/>
                <a:gd name="T26" fmla="*/ 41 w 409"/>
                <a:gd name="T27" fmla="*/ 107 h 2446"/>
                <a:gd name="T28" fmla="*/ 41 w 409"/>
                <a:gd name="T29" fmla="*/ 96 h 2446"/>
                <a:gd name="T30" fmla="*/ 46 w 409"/>
                <a:gd name="T31" fmla="*/ 83 h 2446"/>
                <a:gd name="T32" fmla="*/ 44 w 409"/>
                <a:gd name="T33" fmla="*/ 70 h 2446"/>
                <a:gd name="T34" fmla="*/ 37 w 409"/>
                <a:gd name="T35" fmla="*/ 60 h 2446"/>
                <a:gd name="T36" fmla="*/ 45 w 409"/>
                <a:gd name="T37" fmla="*/ 47 h 2446"/>
                <a:gd name="T38" fmla="*/ 45 w 409"/>
                <a:gd name="T39" fmla="*/ 33 h 2446"/>
                <a:gd name="T40" fmla="*/ 41 w 409"/>
                <a:gd name="T41" fmla="*/ 22 h 2446"/>
                <a:gd name="T42" fmla="*/ 9 w 409"/>
                <a:gd name="T43" fmla="*/ 0 h 2446"/>
                <a:gd name="T44" fmla="*/ 3 w 409"/>
                <a:gd name="T45" fmla="*/ 6 h 2446"/>
                <a:gd name="T46" fmla="*/ 0 w 409"/>
                <a:gd name="T47" fmla="*/ 19 h 2446"/>
                <a:gd name="T48" fmla="*/ 1 w 409"/>
                <a:gd name="T49" fmla="*/ 33 h 2446"/>
                <a:gd name="T50" fmla="*/ 7 w 409"/>
                <a:gd name="T51" fmla="*/ 42 h 2446"/>
                <a:gd name="T52" fmla="*/ 0 w 409"/>
                <a:gd name="T53" fmla="*/ 56 h 2446"/>
                <a:gd name="T54" fmla="*/ 0 w 409"/>
                <a:gd name="T55" fmla="*/ 70 h 2446"/>
                <a:gd name="T56" fmla="*/ 4 w 409"/>
                <a:gd name="T57" fmla="*/ 80 h 2446"/>
                <a:gd name="T58" fmla="*/ 3 w 409"/>
                <a:gd name="T59" fmla="*/ 91 h 2446"/>
                <a:gd name="T60" fmla="*/ 0 w 409"/>
                <a:gd name="T61" fmla="*/ 104 h 2446"/>
                <a:gd name="T62" fmla="*/ 1 w 409"/>
                <a:gd name="T63" fmla="*/ 118 h 2446"/>
                <a:gd name="T64" fmla="*/ 7 w 409"/>
                <a:gd name="T65" fmla="*/ 127 h 2446"/>
                <a:gd name="T66" fmla="*/ 0 w 409"/>
                <a:gd name="T67" fmla="*/ 140 h 2446"/>
                <a:gd name="T68" fmla="*/ 0 w 409"/>
                <a:gd name="T69" fmla="*/ 154 h 2446"/>
                <a:gd name="T70" fmla="*/ 4 w 409"/>
                <a:gd name="T71" fmla="*/ 165 h 2446"/>
                <a:gd name="T72" fmla="*/ 3 w 409"/>
                <a:gd name="T73" fmla="*/ 175 h 2446"/>
                <a:gd name="T74" fmla="*/ 0 w 409"/>
                <a:gd name="T75" fmla="*/ 189 h 2446"/>
                <a:gd name="T76" fmla="*/ 1 w 409"/>
                <a:gd name="T77" fmla="*/ 203 h 2446"/>
                <a:gd name="T78" fmla="*/ 7 w 409"/>
                <a:gd name="T79" fmla="*/ 212 h 2446"/>
                <a:gd name="T80" fmla="*/ 0 w 409"/>
                <a:gd name="T81" fmla="*/ 226 h 2446"/>
                <a:gd name="T82" fmla="*/ 0 w 409"/>
                <a:gd name="T83" fmla="*/ 239 h 2446"/>
                <a:gd name="T84" fmla="*/ 4 w 409"/>
                <a:gd name="T85" fmla="*/ 250 h 2446"/>
                <a:gd name="T86" fmla="*/ 37 w 409"/>
                <a:gd name="T87" fmla="*/ 272 h 2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6">
                  <a:moveTo>
                    <a:pt x="327" y="2446"/>
                  </a:moveTo>
                  <a:lnTo>
                    <a:pt x="368" y="2396"/>
                  </a:lnTo>
                  <a:lnTo>
                    <a:pt x="399" y="2337"/>
                  </a:lnTo>
                  <a:lnTo>
                    <a:pt x="409" y="2272"/>
                  </a:lnTo>
                  <a:lnTo>
                    <a:pt x="399" y="2203"/>
                  </a:lnTo>
                  <a:lnTo>
                    <a:pt x="389" y="2151"/>
                  </a:lnTo>
                  <a:lnTo>
                    <a:pt x="362" y="2110"/>
                  </a:lnTo>
                  <a:lnTo>
                    <a:pt x="327" y="2069"/>
                  </a:lnTo>
                  <a:lnTo>
                    <a:pt x="368" y="2010"/>
                  </a:lnTo>
                  <a:lnTo>
                    <a:pt x="399" y="1947"/>
                  </a:lnTo>
                  <a:lnTo>
                    <a:pt x="409" y="1885"/>
                  </a:lnTo>
                  <a:lnTo>
                    <a:pt x="399" y="1826"/>
                  </a:lnTo>
                  <a:lnTo>
                    <a:pt x="389" y="1772"/>
                  </a:lnTo>
                  <a:lnTo>
                    <a:pt x="362" y="1721"/>
                  </a:lnTo>
                  <a:lnTo>
                    <a:pt x="327" y="1682"/>
                  </a:lnTo>
                  <a:lnTo>
                    <a:pt x="368" y="1631"/>
                  </a:lnTo>
                  <a:lnTo>
                    <a:pt x="399" y="1569"/>
                  </a:lnTo>
                  <a:lnTo>
                    <a:pt x="409" y="1510"/>
                  </a:lnTo>
                  <a:lnTo>
                    <a:pt x="399" y="1439"/>
                  </a:lnTo>
                  <a:lnTo>
                    <a:pt x="389" y="1395"/>
                  </a:lnTo>
                  <a:lnTo>
                    <a:pt x="362" y="1346"/>
                  </a:lnTo>
                  <a:lnTo>
                    <a:pt x="327" y="1305"/>
                  </a:lnTo>
                  <a:lnTo>
                    <a:pt x="368" y="1243"/>
                  </a:lnTo>
                  <a:lnTo>
                    <a:pt x="399" y="1184"/>
                  </a:lnTo>
                  <a:lnTo>
                    <a:pt x="409" y="1122"/>
                  </a:lnTo>
                  <a:lnTo>
                    <a:pt x="399" y="1061"/>
                  </a:lnTo>
                  <a:lnTo>
                    <a:pt x="389" y="1009"/>
                  </a:lnTo>
                  <a:lnTo>
                    <a:pt x="362" y="959"/>
                  </a:lnTo>
                  <a:lnTo>
                    <a:pt x="327" y="928"/>
                  </a:lnTo>
                  <a:lnTo>
                    <a:pt x="368" y="867"/>
                  </a:lnTo>
                  <a:lnTo>
                    <a:pt x="399" y="807"/>
                  </a:lnTo>
                  <a:lnTo>
                    <a:pt x="409" y="746"/>
                  </a:lnTo>
                  <a:lnTo>
                    <a:pt x="399" y="676"/>
                  </a:lnTo>
                  <a:lnTo>
                    <a:pt x="389" y="632"/>
                  </a:lnTo>
                  <a:lnTo>
                    <a:pt x="362" y="581"/>
                  </a:lnTo>
                  <a:lnTo>
                    <a:pt x="327" y="540"/>
                  </a:lnTo>
                  <a:lnTo>
                    <a:pt x="368" y="482"/>
                  </a:lnTo>
                  <a:lnTo>
                    <a:pt x="399" y="420"/>
                  </a:lnTo>
                  <a:lnTo>
                    <a:pt x="409" y="356"/>
                  </a:lnTo>
                  <a:lnTo>
                    <a:pt x="399" y="297"/>
                  </a:lnTo>
                  <a:lnTo>
                    <a:pt x="389" y="245"/>
                  </a:lnTo>
                  <a:lnTo>
                    <a:pt x="362" y="194"/>
                  </a:lnTo>
                  <a:lnTo>
                    <a:pt x="327" y="166"/>
                  </a:lnTo>
                  <a:lnTo>
                    <a:pt x="78" y="0"/>
                  </a:lnTo>
                  <a:lnTo>
                    <a:pt x="67" y="0"/>
                  </a:lnTo>
                  <a:lnTo>
                    <a:pt x="29" y="50"/>
                  </a:lnTo>
                  <a:lnTo>
                    <a:pt x="0" y="124"/>
                  </a:lnTo>
                  <a:lnTo>
                    <a:pt x="0" y="173"/>
                  </a:lnTo>
                  <a:lnTo>
                    <a:pt x="0" y="245"/>
                  </a:lnTo>
                  <a:lnTo>
                    <a:pt x="8" y="297"/>
                  </a:lnTo>
                  <a:lnTo>
                    <a:pt x="39" y="348"/>
                  </a:lnTo>
                  <a:lnTo>
                    <a:pt x="67" y="376"/>
                  </a:lnTo>
                  <a:lnTo>
                    <a:pt x="29" y="438"/>
                  </a:lnTo>
                  <a:lnTo>
                    <a:pt x="0" y="501"/>
                  </a:lnTo>
                  <a:lnTo>
                    <a:pt x="0" y="560"/>
                  </a:lnTo>
                  <a:lnTo>
                    <a:pt x="0" y="632"/>
                  </a:lnTo>
                  <a:lnTo>
                    <a:pt x="8" y="676"/>
                  </a:lnTo>
                  <a:lnTo>
                    <a:pt x="39" y="722"/>
                  </a:lnTo>
                  <a:lnTo>
                    <a:pt x="67" y="764"/>
                  </a:lnTo>
                  <a:lnTo>
                    <a:pt x="29" y="818"/>
                  </a:lnTo>
                  <a:lnTo>
                    <a:pt x="0" y="877"/>
                  </a:lnTo>
                  <a:lnTo>
                    <a:pt x="0" y="939"/>
                  </a:lnTo>
                  <a:lnTo>
                    <a:pt x="0" y="1009"/>
                  </a:lnTo>
                  <a:lnTo>
                    <a:pt x="8" y="1061"/>
                  </a:lnTo>
                  <a:lnTo>
                    <a:pt x="39" y="1102"/>
                  </a:lnTo>
                  <a:lnTo>
                    <a:pt x="67" y="1143"/>
                  </a:lnTo>
                  <a:lnTo>
                    <a:pt x="29" y="1202"/>
                  </a:lnTo>
                  <a:lnTo>
                    <a:pt x="0" y="1264"/>
                  </a:lnTo>
                  <a:lnTo>
                    <a:pt x="0" y="1326"/>
                  </a:lnTo>
                  <a:lnTo>
                    <a:pt x="0" y="1385"/>
                  </a:lnTo>
                  <a:lnTo>
                    <a:pt x="8" y="1439"/>
                  </a:lnTo>
                  <a:lnTo>
                    <a:pt x="39" y="1489"/>
                  </a:lnTo>
                  <a:lnTo>
                    <a:pt x="67" y="1530"/>
                  </a:lnTo>
                  <a:lnTo>
                    <a:pt x="29" y="1579"/>
                  </a:lnTo>
                  <a:lnTo>
                    <a:pt x="0" y="1641"/>
                  </a:lnTo>
                  <a:lnTo>
                    <a:pt x="0" y="1703"/>
                  </a:lnTo>
                  <a:lnTo>
                    <a:pt x="0" y="1772"/>
                  </a:lnTo>
                  <a:lnTo>
                    <a:pt x="8" y="1826"/>
                  </a:lnTo>
                  <a:lnTo>
                    <a:pt x="39" y="1867"/>
                  </a:lnTo>
                  <a:lnTo>
                    <a:pt x="67" y="1906"/>
                  </a:lnTo>
                  <a:lnTo>
                    <a:pt x="29" y="1966"/>
                  </a:lnTo>
                  <a:lnTo>
                    <a:pt x="0" y="2031"/>
                  </a:lnTo>
                  <a:lnTo>
                    <a:pt x="0" y="2090"/>
                  </a:lnTo>
                  <a:lnTo>
                    <a:pt x="0" y="2151"/>
                  </a:lnTo>
                  <a:lnTo>
                    <a:pt x="8" y="2203"/>
                  </a:lnTo>
                  <a:lnTo>
                    <a:pt x="39" y="2252"/>
                  </a:lnTo>
                  <a:lnTo>
                    <a:pt x="67" y="2283"/>
                  </a:lnTo>
                  <a:lnTo>
                    <a:pt x="327" y="244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54" name="Line 63">
              <a:extLst>
                <a:ext uri="{FF2B5EF4-FFF2-40B4-BE49-F238E27FC236}">
                  <a16:creationId xmlns:a16="http://schemas.microsoft.com/office/drawing/2014/main" id="{B8D09C44-BBCA-4617-A879-39FAF88F1D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1964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5" name="Line 64">
              <a:extLst>
                <a:ext uri="{FF2B5EF4-FFF2-40B4-BE49-F238E27FC236}">
                  <a16:creationId xmlns:a16="http://schemas.microsoft.com/office/drawing/2014/main" id="{492ED983-6D76-4D70-9BDF-3665C0F0EC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838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6" name="Line 65">
              <a:extLst>
                <a:ext uri="{FF2B5EF4-FFF2-40B4-BE49-F238E27FC236}">
                  <a16:creationId xmlns:a16="http://schemas.microsoft.com/office/drawing/2014/main" id="{0E4402A7-F96B-4442-91EF-123E6F437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089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7" name="Line 66">
              <a:extLst>
                <a:ext uri="{FF2B5EF4-FFF2-40B4-BE49-F238E27FC236}">
                  <a16:creationId xmlns:a16="http://schemas.microsoft.com/office/drawing/2014/main" id="{254B21E7-2C57-415A-BEBA-5840B35C14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2217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8" name="Line 67">
              <a:extLst>
                <a:ext uri="{FF2B5EF4-FFF2-40B4-BE49-F238E27FC236}">
                  <a16:creationId xmlns:a16="http://schemas.microsoft.com/office/drawing/2014/main" id="{A298D2C1-0921-4D42-A375-3C484D990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2347"/>
              <a:ext cx="69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9" name="Freeform 68">
              <a:extLst>
                <a:ext uri="{FF2B5EF4-FFF2-40B4-BE49-F238E27FC236}">
                  <a16:creationId xmlns:a16="http://schemas.microsoft.com/office/drawing/2014/main" id="{96710B66-F76D-49B4-BF34-9CA871300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" y="936"/>
              <a:ext cx="137" cy="815"/>
            </a:xfrm>
            <a:custGeom>
              <a:avLst/>
              <a:gdLst>
                <a:gd name="T0" fmla="*/ 41 w 409"/>
                <a:gd name="T1" fmla="*/ 266 h 2446"/>
                <a:gd name="T2" fmla="*/ 46 w 409"/>
                <a:gd name="T3" fmla="*/ 252 h 2446"/>
                <a:gd name="T4" fmla="*/ 44 w 409"/>
                <a:gd name="T5" fmla="*/ 239 h 2446"/>
                <a:gd name="T6" fmla="*/ 37 w 409"/>
                <a:gd name="T7" fmla="*/ 230 h 2446"/>
                <a:gd name="T8" fmla="*/ 45 w 409"/>
                <a:gd name="T9" fmla="*/ 216 h 2446"/>
                <a:gd name="T10" fmla="*/ 45 w 409"/>
                <a:gd name="T11" fmla="*/ 201 h 2446"/>
                <a:gd name="T12" fmla="*/ 41 w 409"/>
                <a:gd name="T13" fmla="*/ 191 h 2446"/>
                <a:gd name="T14" fmla="*/ 41 w 409"/>
                <a:gd name="T15" fmla="*/ 181 h 2446"/>
                <a:gd name="T16" fmla="*/ 46 w 409"/>
                <a:gd name="T17" fmla="*/ 167 h 2446"/>
                <a:gd name="T18" fmla="*/ 44 w 409"/>
                <a:gd name="T19" fmla="*/ 155 h 2446"/>
                <a:gd name="T20" fmla="*/ 37 w 409"/>
                <a:gd name="T21" fmla="*/ 145 h 2446"/>
                <a:gd name="T22" fmla="*/ 45 w 409"/>
                <a:gd name="T23" fmla="*/ 131 h 2446"/>
                <a:gd name="T24" fmla="*/ 45 w 409"/>
                <a:gd name="T25" fmla="*/ 118 h 2446"/>
                <a:gd name="T26" fmla="*/ 41 w 409"/>
                <a:gd name="T27" fmla="*/ 106 h 2446"/>
                <a:gd name="T28" fmla="*/ 41 w 409"/>
                <a:gd name="T29" fmla="*/ 96 h 2446"/>
                <a:gd name="T30" fmla="*/ 46 w 409"/>
                <a:gd name="T31" fmla="*/ 83 h 2446"/>
                <a:gd name="T32" fmla="*/ 44 w 409"/>
                <a:gd name="T33" fmla="*/ 69 h 2446"/>
                <a:gd name="T34" fmla="*/ 37 w 409"/>
                <a:gd name="T35" fmla="*/ 60 h 2446"/>
                <a:gd name="T36" fmla="*/ 45 w 409"/>
                <a:gd name="T37" fmla="*/ 46 h 2446"/>
                <a:gd name="T38" fmla="*/ 45 w 409"/>
                <a:gd name="T39" fmla="*/ 32 h 2446"/>
                <a:gd name="T40" fmla="*/ 41 w 409"/>
                <a:gd name="T41" fmla="*/ 23 h 2446"/>
                <a:gd name="T42" fmla="*/ 9 w 409"/>
                <a:gd name="T43" fmla="*/ 0 h 2446"/>
                <a:gd name="T44" fmla="*/ 3 w 409"/>
                <a:gd name="T45" fmla="*/ 6 h 2446"/>
                <a:gd name="T46" fmla="*/ 0 w 409"/>
                <a:gd name="T47" fmla="*/ 19 h 2446"/>
                <a:gd name="T48" fmla="*/ 1 w 409"/>
                <a:gd name="T49" fmla="*/ 32 h 2446"/>
                <a:gd name="T50" fmla="*/ 7 w 409"/>
                <a:gd name="T51" fmla="*/ 42 h 2446"/>
                <a:gd name="T52" fmla="*/ 0 w 409"/>
                <a:gd name="T53" fmla="*/ 55 h 2446"/>
                <a:gd name="T54" fmla="*/ 0 w 409"/>
                <a:gd name="T55" fmla="*/ 69 h 2446"/>
                <a:gd name="T56" fmla="*/ 4 w 409"/>
                <a:gd name="T57" fmla="*/ 80 h 2446"/>
                <a:gd name="T58" fmla="*/ 3 w 409"/>
                <a:gd name="T59" fmla="*/ 91 h 2446"/>
                <a:gd name="T60" fmla="*/ 0 w 409"/>
                <a:gd name="T61" fmla="*/ 104 h 2446"/>
                <a:gd name="T62" fmla="*/ 1 w 409"/>
                <a:gd name="T63" fmla="*/ 117 h 2446"/>
                <a:gd name="T64" fmla="*/ 7 w 409"/>
                <a:gd name="T65" fmla="*/ 127 h 2446"/>
                <a:gd name="T66" fmla="*/ 0 w 409"/>
                <a:gd name="T67" fmla="*/ 140 h 2446"/>
                <a:gd name="T68" fmla="*/ 0 w 409"/>
                <a:gd name="T69" fmla="*/ 154 h 2446"/>
                <a:gd name="T70" fmla="*/ 4 w 409"/>
                <a:gd name="T71" fmla="*/ 165 h 2446"/>
                <a:gd name="T72" fmla="*/ 3 w 409"/>
                <a:gd name="T73" fmla="*/ 175 h 2446"/>
                <a:gd name="T74" fmla="*/ 0 w 409"/>
                <a:gd name="T75" fmla="*/ 189 h 2446"/>
                <a:gd name="T76" fmla="*/ 1 w 409"/>
                <a:gd name="T77" fmla="*/ 201 h 2446"/>
                <a:gd name="T78" fmla="*/ 7 w 409"/>
                <a:gd name="T79" fmla="*/ 212 h 2446"/>
                <a:gd name="T80" fmla="*/ 0 w 409"/>
                <a:gd name="T81" fmla="*/ 225 h 2446"/>
                <a:gd name="T82" fmla="*/ 0 w 409"/>
                <a:gd name="T83" fmla="*/ 239 h 2446"/>
                <a:gd name="T84" fmla="*/ 4 w 409"/>
                <a:gd name="T85" fmla="*/ 249 h 2446"/>
                <a:gd name="T86" fmla="*/ 37 w 409"/>
                <a:gd name="T87" fmla="*/ 272 h 2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6">
                  <a:moveTo>
                    <a:pt x="327" y="2446"/>
                  </a:moveTo>
                  <a:lnTo>
                    <a:pt x="368" y="2396"/>
                  </a:lnTo>
                  <a:lnTo>
                    <a:pt x="399" y="2321"/>
                  </a:lnTo>
                  <a:lnTo>
                    <a:pt x="409" y="2272"/>
                  </a:lnTo>
                  <a:lnTo>
                    <a:pt x="399" y="2200"/>
                  </a:lnTo>
                  <a:lnTo>
                    <a:pt x="389" y="2149"/>
                  </a:lnTo>
                  <a:lnTo>
                    <a:pt x="362" y="2110"/>
                  </a:lnTo>
                  <a:lnTo>
                    <a:pt x="327" y="2069"/>
                  </a:lnTo>
                  <a:lnTo>
                    <a:pt x="368" y="2007"/>
                  </a:lnTo>
                  <a:lnTo>
                    <a:pt x="399" y="1947"/>
                  </a:lnTo>
                  <a:lnTo>
                    <a:pt x="409" y="1885"/>
                  </a:lnTo>
                  <a:lnTo>
                    <a:pt x="399" y="1813"/>
                  </a:lnTo>
                  <a:lnTo>
                    <a:pt x="389" y="1772"/>
                  </a:lnTo>
                  <a:lnTo>
                    <a:pt x="362" y="1721"/>
                  </a:lnTo>
                  <a:lnTo>
                    <a:pt x="327" y="1679"/>
                  </a:lnTo>
                  <a:lnTo>
                    <a:pt x="368" y="1628"/>
                  </a:lnTo>
                  <a:lnTo>
                    <a:pt x="399" y="1558"/>
                  </a:lnTo>
                  <a:lnTo>
                    <a:pt x="409" y="1507"/>
                  </a:lnTo>
                  <a:lnTo>
                    <a:pt x="399" y="1439"/>
                  </a:lnTo>
                  <a:lnTo>
                    <a:pt x="389" y="1395"/>
                  </a:lnTo>
                  <a:lnTo>
                    <a:pt x="362" y="1344"/>
                  </a:lnTo>
                  <a:lnTo>
                    <a:pt x="327" y="1302"/>
                  </a:lnTo>
                  <a:lnTo>
                    <a:pt x="368" y="1243"/>
                  </a:lnTo>
                  <a:lnTo>
                    <a:pt x="399" y="1182"/>
                  </a:lnTo>
                  <a:lnTo>
                    <a:pt x="409" y="1120"/>
                  </a:lnTo>
                  <a:lnTo>
                    <a:pt x="399" y="1061"/>
                  </a:lnTo>
                  <a:lnTo>
                    <a:pt x="389" y="1007"/>
                  </a:lnTo>
                  <a:lnTo>
                    <a:pt x="362" y="956"/>
                  </a:lnTo>
                  <a:lnTo>
                    <a:pt x="327" y="918"/>
                  </a:lnTo>
                  <a:lnTo>
                    <a:pt x="368" y="866"/>
                  </a:lnTo>
                  <a:lnTo>
                    <a:pt x="399" y="805"/>
                  </a:lnTo>
                  <a:lnTo>
                    <a:pt x="409" y="743"/>
                  </a:lnTo>
                  <a:lnTo>
                    <a:pt x="399" y="674"/>
                  </a:lnTo>
                  <a:lnTo>
                    <a:pt x="389" y="620"/>
                  </a:lnTo>
                  <a:lnTo>
                    <a:pt x="362" y="571"/>
                  </a:lnTo>
                  <a:lnTo>
                    <a:pt x="327" y="540"/>
                  </a:lnTo>
                  <a:lnTo>
                    <a:pt x="368" y="479"/>
                  </a:lnTo>
                  <a:lnTo>
                    <a:pt x="399" y="418"/>
                  </a:lnTo>
                  <a:lnTo>
                    <a:pt x="409" y="356"/>
                  </a:lnTo>
                  <a:lnTo>
                    <a:pt x="399" y="284"/>
                  </a:lnTo>
                  <a:lnTo>
                    <a:pt x="389" y="245"/>
                  </a:lnTo>
                  <a:lnTo>
                    <a:pt x="362" y="204"/>
                  </a:lnTo>
                  <a:lnTo>
                    <a:pt x="327" y="163"/>
                  </a:lnTo>
                  <a:lnTo>
                    <a:pt x="78" y="0"/>
                  </a:lnTo>
                  <a:lnTo>
                    <a:pt x="67" y="0"/>
                  </a:lnTo>
                  <a:lnTo>
                    <a:pt x="29" y="50"/>
                  </a:lnTo>
                  <a:lnTo>
                    <a:pt x="0" y="122"/>
                  </a:lnTo>
                  <a:lnTo>
                    <a:pt x="0" y="173"/>
                  </a:lnTo>
                  <a:lnTo>
                    <a:pt x="0" y="245"/>
                  </a:lnTo>
                  <a:lnTo>
                    <a:pt x="8" y="284"/>
                  </a:lnTo>
                  <a:lnTo>
                    <a:pt x="39" y="335"/>
                  </a:lnTo>
                  <a:lnTo>
                    <a:pt x="67" y="376"/>
                  </a:lnTo>
                  <a:lnTo>
                    <a:pt x="29" y="436"/>
                  </a:lnTo>
                  <a:lnTo>
                    <a:pt x="0" y="499"/>
                  </a:lnTo>
                  <a:lnTo>
                    <a:pt x="0" y="560"/>
                  </a:lnTo>
                  <a:lnTo>
                    <a:pt x="0" y="620"/>
                  </a:lnTo>
                  <a:lnTo>
                    <a:pt x="8" y="674"/>
                  </a:lnTo>
                  <a:lnTo>
                    <a:pt x="39" y="722"/>
                  </a:lnTo>
                  <a:lnTo>
                    <a:pt x="67" y="756"/>
                  </a:lnTo>
                  <a:lnTo>
                    <a:pt x="29" y="815"/>
                  </a:lnTo>
                  <a:lnTo>
                    <a:pt x="0" y="877"/>
                  </a:lnTo>
                  <a:lnTo>
                    <a:pt x="0" y="936"/>
                  </a:lnTo>
                  <a:lnTo>
                    <a:pt x="0" y="1007"/>
                  </a:lnTo>
                  <a:lnTo>
                    <a:pt x="8" y="1050"/>
                  </a:lnTo>
                  <a:lnTo>
                    <a:pt x="39" y="1099"/>
                  </a:lnTo>
                  <a:lnTo>
                    <a:pt x="67" y="1140"/>
                  </a:lnTo>
                  <a:lnTo>
                    <a:pt x="29" y="1202"/>
                  </a:lnTo>
                  <a:lnTo>
                    <a:pt x="0" y="1264"/>
                  </a:lnTo>
                  <a:lnTo>
                    <a:pt x="0" y="1323"/>
                  </a:lnTo>
                  <a:lnTo>
                    <a:pt x="0" y="1385"/>
                  </a:lnTo>
                  <a:lnTo>
                    <a:pt x="8" y="1439"/>
                  </a:lnTo>
                  <a:lnTo>
                    <a:pt x="39" y="1486"/>
                  </a:lnTo>
                  <a:lnTo>
                    <a:pt x="67" y="1517"/>
                  </a:lnTo>
                  <a:lnTo>
                    <a:pt x="29" y="1579"/>
                  </a:lnTo>
                  <a:lnTo>
                    <a:pt x="0" y="1638"/>
                  </a:lnTo>
                  <a:lnTo>
                    <a:pt x="0" y="1700"/>
                  </a:lnTo>
                  <a:lnTo>
                    <a:pt x="0" y="1764"/>
                  </a:lnTo>
                  <a:lnTo>
                    <a:pt x="8" y="1813"/>
                  </a:lnTo>
                  <a:lnTo>
                    <a:pt x="39" y="1865"/>
                  </a:lnTo>
                  <a:lnTo>
                    <a:pt x="67" y="1906"/>
                  </a:lnTo>
                  <a:lnTo>
                    <a:pt x="29" y="1964"/>
                  </a:lnTo>
                  <a:lnTo>
                    <a:pt x="0" y="2025"/>
                  </a:lnTo>
                  <a:lnTo>
                    <a:pt x="0" y="2090"/>
                  </a:lnTo>
                  <a:lnTo>
                    <a:pt x="0" y="2149"/>
                  </a:lnTo>
                  <a:lnTo>
                    <a:pt x="8" y="2200"/>
                  </a:lnTo>
                  <a:lnTo>
                    <a:pt x="39" y="2241"/>
                  </a:lnTo>
                  <a:lnTo>
                    <a:pt x="67" y="2283"/>
                  </a:lnTo>
                  <a:lnTo>
                    <a:pt x="327" y="244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60" name="Line 69">
              <a:extLst>
                <a:ext uri="{FF2B5EF4-FFF2-40B4-BE49-F238E27FC236}">
                  <a16:creationId xmlns:a16="http://schemas.microsoft.com/office/drawing/2014/main" id="{B80D87B7-843D-4FC6-9C71-341F75924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1196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1" name="Line 70">
              <a:extLst>
                <a:ext uri="{FF2B5EF4-FFF2-40B4-BE49-F238E27FC236}">
                  <a16:creationId xmlns:a16="http://schemas.microsoft.com/office/drawing/2014/main" id="{72945021-DE90-46C6-A9BD-F3A538445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074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2" name="Line 71">
              <a:extLst>
                <a:ext uri="{FF2B5EF4-FFF2-40B4-BE49-F238E27FC236}">
                  <a16:creationId xmlns:a16="http://schemas.microsoft.com/office/drawing/2014/main" id="{12F8C05E-0068-4D6C-A914-5501E90B7F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325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3" name="Line 72">
              <a:extLst>
                <a:ext uri="{FF2B5EF4-FFF2-40B4-BE49-F238E27FC236}">
                  <a16:creationId xmlns:a16="http://schemas.microsoft.com/office/drawing/2014/main" id="{6AE2A1F6-7845-428C-B066-5FBFA41D07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1451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4" name="Line 73">
              <a:extLst>
                <a:ext uri="{FF2B5EF4-FFF2-40B4-BE49-F238E27FC236}">
                  <a16:creationId xmlns:a16="http://schemas.microsoft.com/office/drawing/2014/main" id="{5C03350A-BE05-4230-895E-9FF278CE69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1579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5" name="Line 74">
              <a:extLst>
                <a:ext uri="{FF2B5EF4-FFF2-40B4-BE49-F238E27FC236}">
                  <a16:creationId xmlns:a16="http://schemas.microsoft.com/office/drawing/2014/main" id="{9573410D-172F-4601-A578-5D85BFA138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439"/>
              <a:ext cx="69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6" name="Line 75">
              <a:extLst>
                <a:ext uri="{FF2B5EF4-FFF2-40B4-BE49-F238E27FC236}">
                  <a16:creationId xmlns:a16="http://schemas.microsoft.com/office/drawing/2014/main" id="{551D2DDA-76C4-425C-9AC3-CA3A7AAF58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310"/>
              <a:ext cx="69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7" name="Line 76">
              <a:extLst>
                <a:ext uri="{FF2B5EF4-FFF2-40B4-BE49-F238E27FC236}">
                  <a16:creationId xmlns:a16="http://schemas.microsoft.com/office/drawing/2014/main" id="{564F06CC-D22D-4CB8-A4EC-5C237F7401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561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8" name="Line 77">
              <a:extLst>
                <a:ext uri="{FF2B5EF4-FFF2-40B4-BE49-F238E27FC236}">
                  <a16:creationId xmlns:a16="http://schemas.microsoft.com/office/drawing/2014/main" id="{2E070355-DEEB-415C-AB92-5F322CED8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" y="692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9" name="Line 78">
              <a:extLst>
                <a:ext uri="{FF2B5EF4-FFF2-40B4-BE49-F238E27FC236}">
                  <a16:creationId xmlns:a16="http://schemas.microsoft.com/office/drawing/2014/main" id="{14975783-DFCB-46B5-9F64-334BDF42E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" y="815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0" name="Line 79">
              <a:extLst>
                <a:ext uri="{FF2B5EF4-FFF2-40B4-BE49-F238E27FC236}">
                  <a16:creationId xmlns:a16="http://schemas.microsoft.com/office/drawing/2014/main" id="{4C4971C9-1AEF-418C-A412-8790DECE8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1" name="Freeform 80">
              <a:extLst>
                <a:ext uri="{FF2B5EF4-FFF2-40B4-BE49-F238E27FC236}">
                  <a16:creationId xmlns:a16="http://schemas.microsoft.com/office/drawing/2014/main" id="{B7ED8F63-3553-4E66-A1FB-7FCD4D1FE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" y="3986"/>
              <a:ext cx="223" cy="313"/>
            </a:xfrm>
            <a:custGeom>
              <a:avLst/>
              <a:gdLst>
                <a:gd name="T0" fmla="*/ 57 w 667"/>
                <a:gd name="T1" fmla="*/ 95 h 937"/>
                <a:gd name="T2" fmla="*/ 53 w 667"/>
                <a:gd name="T3" fmla="*/ 99 h 937"/>
                <a:gd name="T4" fmla="*/ 47 w 667"/>
                <a:gd name="T5" fmla="*/ 102 h 937"/>
                <a:gd name="T6" fmla="*/ 42 w 667"/>
                <a:gd name="T7" fmla="*/ 103 h 937"/>
                <a:gd name="T8" fmla="*/ 35 w 667"/>
                <a:gd name="T9" fmla="*/ 105 h 937"/>
                <a:gd name="T10" fmla="*/ 28 w 667"/>
                <a:gd name="T11" fmla="*/ 105 h 937"/>
                <a:gd name="T12" fmla="*/ 22 w 667"/>
                <a:gd name="T13" fmla="*/ 103 h 937"/>
                <a:gd name="T14" fmla="*/ 18 w 667"/>
                <a:gd name="T15" fmla="*/ 101 h 937"/>
                <a:gd name="T16" fmla="*/ 15 w 667"/>
                <a:gd name="T17" fmla="*/ 99 h 937"/>
                <a:gd name="T18" fmla="*/ 11 w 667"/>
                <a:gd name="T19" fmla="*/ 94 h 937"/>
                <a:gd name="T20" fmla="*/ 10 w 667"/>
                <a:gd name="T21" fmla="*/ 91 h 937"/>
                <a:gd name="T22" fmla="*/ 10 w 667"/>
                <a:gd name="T23" fmla="*/ 88 h 937"/>
                <a:gd name="T24" fmla="*/ 9 w 667"/>
                <a:gd name="T25" fmla="*/ 87 h 937"/>
                <a:gd name="T26" fmla="*/ 7 w 667"/>
                <a:gd name="T27" fmla="*/ 87 h 937"/>
                <a:gd name="T28" fmla="*/ 5 w 667"/>
                <a:gd name="T29" fmla="*/ 82 h 937"/>
                <a:gd name="T30" fmla="*/ 2 w 667"/>
                <a:gd name="T31" fmla="*/ 77 h 937"/>
                <a:gd name="T32" fmla="*/ 0 w 667"/>
                <a:gd name="T33" fmla="*/ 69 h 937"/>
                <a:gd name="T34" fmla="*/ 0 w 667"/>
                <a:gd name="T35" fmla="*/ 61 h 937"/>
                <a:gd name="T36" fmla="*/ 0 w 667"/>
                <a:gd name="T37" fmla="*/ 54 h 937"/>
                <a:gd name="T38" fmla="*/ 2 w 667"/>
                <a:gd name="T39" fmla="*/ 49 h 937"/>
                <a:gd name="T40" fmla="*/ 4 w 667"/>
                <a:gd name="T41" fmla="*/ 44 h 937"/>
                <a:gd name="T42" fmla="*/ 6 w 667"/>
                <a:gd name="T43" fmla="*/ 41 h 937"/>
                <a:gd name="T44" fmla="*/ 8 w 667"/>
                <a:gd name="T45" fmla="*/ 39 h 937"/>
                <a:gd name="T46" fmla="*/ 6 w 667"/>
                <a:gd name="T47" fmla="*/ 33 h 937"/>
                <a:gd name="T48" fmla="*/ 5 w 667"/>
                <a:gd name="T49" fmla="*/ 27 h 937"/>
                <a:gd name="T50" fmla="*/ 5 w 667"/>
                <a:gd name="T51" fmla="*/ 20 h 937"/>
                <a:gd name="T52" fmla="*/ 6 w 667"/>
                <a:gd name="T53" fmla="*/ 13 h 937"/>
                <a:gd name="T54" fmla="*/ 8 w 667"/>
                <a:gd name="T55" fmla="*/ 7 h 937"/>
                <a:gd name="T56" fmla="*/ 12 w 667"/>
                <a:gd name="T57" fmla="*/ 0 h 937"/>
                <a:gd name="T58" fmla="*/ 43 w 667"/>
                <a:gd name="T59" fmla="*/ 18 h 937"/>
                <a:gd name="T60" fmla="*/ 45 w 667"/>
                <a:gd name="T61" fmla="*/ 21 h 937"/>
                <a:gd name="T62" fmla="*/ 47 w 667"/>
                <a:gd name="T63" fmla="*/ 27 h 937"/>
                <a:gd name="T64" fmla="*/ 50 w 667"/>
                <a:gd name="T65" fmla="*/ 33 h 937"/>
                <a:gd name="T66" fmla="*/ 50 w 667"/>
                <a:gd name="T67" fmla="*/ 41 h 937"/>
                <a:gd name="T68" fmla="*/ 50 w 667"/>
                <a:gd name="T69" fmla="*/ 49 h 937"/>
                <a:gd name="T70" fmla="*/ 47 w 667"/>
                <a:gd name="T71" fmla="*/ 54 h 937"/>
                <a:gd name="T72" fmla="*/ 46 w 667"/>
                <a:gd name="T73" fmla="*/ 58 h 937"/>
                <a:gd name="T74" fmla="*/ 43 w 667"/>
                <a:gd name="T75" fmla="*/ 60 h 937"/>
                <a:gd name="T76" fmla="*/ 46 w 667"/>
                <a:gd name="T77" fmla="*/ 59 h 937"/>
                <a:gd name="T78" fmla="*/ 50 w 667"/>
                <a:gd name="T79" fmla="*/ 59 h 937"/>
                <a:gd name="T80" fmla="*/ 54 w 667"/>
                <a:gd name="T81" fmla="*/ 59 h 937"/>
                <a:gd name="T82" fmla="*/ 61 w 667"/>
                <a:gd name="T83" fmla="*/ 60 h 937"/>
                <a:gd name="T84" fmla="*/ 69 w 667"/>
                <a:gd name="T85" fmla="*/ 63 h 937"/>
                <a:gd name="T86" fmla="*/ 75 w 667"/>
                <a:gd name="T87" fmla="*/ 68 h 937"/>
                <a:gd name="T88" fmla="*/ 57 w 667"/>
                <a:gd name="T89" fmla="*/ 95 h 93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67" h="937">
                  <a:moveTo>
                    <a:pt x="506" y="854"/>
                  </a:moveTo>
                  <a:lnTo>
                    <a:pt x="473" y="885"/>
                  </a:lnTo>
                  <a:lnTo>
                    <a:pt x="425" y="916"/>
                  </a:lnTo>
                  <a:lnTo>
                    <a:pt x="375" y="926"/>
                  </a:lnTo>
                  <a:lnTo>
                    <a:pt x="313" y="937"/>
                  </a:lnTo>
                  <a:lnTo>
                    <a:pt x="255" y="937"/>
                  </a:lnTo>
                  <a:lnTo>
                    <a:pt x="194" y="926"/>
                  </a:lnTo>
                  <a:lnTo>
                    <a:pt x="163" y="906"/>
                  </a:lnTo>
                  <a:lnTo>
                    <a:pt x="132" y="885"/>
                  </a:lnTo>
                  <a:lnTo>
                    <a:pt x="99" y="844"/>
                  </a:lnTo>
                  <a:lnTo>
                    <a:pt x="92" y="813"/>
                  </a:lnTo>
                  <a:lnTo>
                    <a:pt x="92" y="785"/>
                  </a:lnTo>
                  <a:lnTo>
                    <a:pt x="82" y="775"/>
                  </a:lnTo>
                  <a:lnTo>
                    <a:pt x="62" y="775"/>
                  </a:lnTo>
                  <a:lnTo>
                    <a:pt x="41" y="731"/>
                  </a:lnTo>
                  <a:lnTo>
                    <a:pt x="20" y="691"/>
                  </a:lnTo>
                  <a:lnTo>
                    <a:pt x="0" y="619"/>
                  </a:lnTo>
                  <a:lnTo>
                    <a:pt x="0" y="550"/>
                  </a:lnTo>
                  <a:lnTo>
                    <a:pt x="0" y="488"/>
                  </a:lnTo>
                  <a:lnTo>
                    <a:pt x="14" y="439"/>
                  </a:lnTo>
                  <a:lnTo>
                    <a:pt x="33" y="398"/>
                  </a:lnTo>
                  <a:lnTo>
                    <a:pt x="54" y="367"/>
                  </a:lnTo>
                  <a:lnTo>
                    <a:pt x="74" y="346"/>
                  </a:lnTo>
                  <a:lnTo>
                    <a:pt x="54" y="292"/>
                  </a:lnTo>
                  <a:lnTo>
                    <a:pt x="41" y="246"/>
                  </a:lnTo>
                  <a:lnTo>
                    <a:pt x="41" y="183"/>
                  </a:lnTo>
                  <a:lnTo>
                    <a:pt x="54" y="121"/>
                  </a:lnTo>
                  <a:lnTo>
                    <a:pt x="74" y="62"/>
                  </a:lnTo>
                  <a:lnTo>
                    <a:pt x="112" y="0"/>
                  </a:lnTo>
                  <a:lnTo>
                    <a:pt x="385" y="162"/>
                  </a:lnTo>
                  <a:lnTo>
                    <a:pt x="404" y="193"/>
                  </a:lnTo>
                  <a:lnTo>
                    <a:pt x="425" y="246"/>
                  </a:lnTo>
                  <a:lnTo>
                    <a:pt x="446" y="292"/>
                  </a:lnTo>
                  <a:lnTo>
                    <a:pt x="446" y="367"/>
                  </a:lnTo>
                  <a:lnTo>
                    <a:pt x="446" y="439"/>
                  </a:lnTo>
                  <a:lnTo>
                    <a:pt x="425" y="488"/>
                  </a:lnTo>
                  <a:lnTo>
                    <a:pt x="415" y="519"/>
                  </a:lnTo>
                  <a:lnTo>
                    <a:pt x="385" y="539"/>
                  </a:lnTo>
                  <a:lnTo>
                    <a:pt x="415" y="529"/>
                  </a:lnTo>
                  <a:lnTo>
                    <a:pt x="446" y="529"/>
                  </a:lnTo>
                  <a:lnTo>
                    <a:pt x="487" y="529"/>
                  </a:lnTo>
                  <a:lnTo>
                    <a:pt x="547" y="539"/>
                  </a:lnTo>
                  <a:lnTo>
                    <a:pt x="616" y="570"/>
                  </a:lnTo>
                  <a:lnTo>
                    <a:pt x="667" y="611"/>
                  </a:lnTo>
                  <a:lnTo>
                    <a:pt x="506" y="85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72" name="Freeform 81">
              <a:extLst>
                <a:ext uri="{FF2B5EF4-FFF2-40B4-BE49-F238E27FC236}">
                  <a16:creationId xmlns:a16="http://schemas.microsoft.com/office/drawing/2014/main" id="{4BDB91AA-B34D-41DF-88B2-82B4B69F4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" y="4105"/>
              <a:ext cx="107" cy="68"/>
            </a:xfrm>
            <a:custGeom>
              <a:avLst/>
              <a:gdLst>
                <a:gd name="T0" fmla="*/ 36 w 319"/>
                <a:gd name="T1" fmla="*/ 22 h 202"/>
                <a:gd name="T2" fmla="*/ 33 w 319"/>
                <a:gd name="T3" fmla="*/ 23 h 202"/>
                <a:gd name="T4" fmla="*/ 28 w 319"/>
                <a:gd name="T5" fmla="*/ 22 h 202"/>
                <a:gd name="T6" fmla="*/ 22 w 319"/>
                <a:gd name="T7" fmla="*/ 21 h 202"/>
                <a:gd name="T8" fmla="*/ 18 w 319"/>
                <a:gd name="T9" fmla="*/ 18 h 202"/>
                <a:gd name="T10" fmla="*/ 12 w 319"/>
                <a:gd name="T11" fmla="*/ 13 h 202"/>
                <a:gd name="T12" fmla="*/ 8 w 319"/>
                <a:gd name="T13" fmla="*/ 11 h 202"/>
                <a:gd name="T14" fmla="*/ 3 w 319"/>
                <a:gd name="T15" fmla="*/ 6 h 202"/>
                <a:gd name="T16" fmla="*/ 0 w 319"/>
                <a:gd name="T17" fmla="*/ 0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9" h="202">
                  <a:moveTo>
                    <a:pt x="319" y="191"/>
                  </a:moveTo>
                  <a:lnTo>
                    <a:pt x="289" y="202"/>
                  </a:lnTo>
                  <a:lnTo>
                    <a:pt x="249" y="191"/>
                  </a:lnTo>
                  <a:lnTo>
                    <a:pt x="198" y="181"/>
                  </a:lnTo>
                  <a:lnTo>
                    <a:pt x="159" y="160"/>
                  </a:lnTo>
                  <a:lnTo>
                    <a:pt x="110" y="119"/>
                  </a:lnTo>
                  <a:lnTo>
                    <a:pt x="69" y="95"/>
                  </a:lnTo>
                  <a:lnTo>
                    <a:pt x="27" y="5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3" name="Freeform 82">
              <a:extLst>
                <a:ext uri="{FF2B5EF4-FFF2-40B4-BE49-F238E27FC236}">
                  <a16:creationId xmlns:a16="http://schemas.microsoft.com/office/drawing/2014/main" id="{C5936FA9-C6FD-4D63-80EF-EFAA6F319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" y="4170"/>
              <a:ext cx="97" cy="80"/>
            </a:xfrm>
            <a:custGeom>
              <a:avLst/>
              <a:gdLst>
                <a:gd name="T0" fmla="*/ 0 w 291"/>
                <a:gd name="T1" fmla="*/ 27 h 240"/>
                <a:gd name="T2" fmla="*/ 2 w 291"/>
                <a:gd name="T3" fmla="*/ 27 h 240"/>
                <a:gd name="T4" fmla="*/ 8 w 291"/>
                <a:gd name="T5" fmla="*/ 25 h 240"/>
                <a:gd name="T6" fmla="*/ 12 w 291"/>
                <a:gd name="T7" fmla="*/ 21 h 240"/>
                <a:gd name="T8" fmla="*/ 16 w 291"/>
                <a:gd name="T9" fmla="*/ 16 h 240"/>
                <a:gd name="T10" fmla="*/ 25 w 291"/>
                <a:gd name="T11" fmla="*/ 6 h 240"/>
                <a:gd name="T12" fmla="*/ 28 w 291"/>
                <a:gd name="T13" fmla="*/ 2 h 240"/>
                <a:gd name="T14" fmla="*/ 32 w 291"/>
                <a:gd name="T15" fmla="*/ 0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1" h="240">
                  <a:moveTo>
                    <a:pt x="0" y="240"/>
                  </a:moveTo>
                  <a:lnTo>
                    <a:pt x="21" y="240"/>
                  </a:lnTo>
                  <a:lnTo>
                    <a:pt x="71" y="222"/>
                  </a:lnTo>
                  <a:lnTo>
                    <a:pt x="112" y="191"/>
                  </a:lnTo>
                  <a:lnTo>
                    <a:pt x="148" y="140"/>
                  </a:lnTo>
                  <a:lnTo>
                    <a:pt x="221" y="53"/>
                  </a:lnTo>
                  <a:lnTo>
                    <a:pt x="249" y="20"/>
                  </a:lnTo>
                  <a:lnTo>
                    <a:pt x="29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4" name="Freeform 83">
              <a:extLst>
                <a:ext uri="{FF2B5EF4-FFF2-40B4-BE49-F238E27FC236}">
                  <a16:creationId xmlns:a16="http://schemas.microsoft.com/office/drawing/2014/main" id="{CC0B8D38-69B9-4D96-9814-010BB3C9D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" y="41"/>
              <a:ext cx="67" cy="101"/>
            </a:xfrm>
            <a:custGeom>
              <a:avLst/>
              <a:gdLst>
                <a:gd name="T0" fmla="*/ 0 w 200"/>
                <a:gd name="T1" fmla="*/ 34 h 304"/>
                <a:gd name="T2" fmla="*/ 0 w 200"/>
                <a:gd name="T3" fmla="*/ 30 h 304"/>
                <a:gd name="T4" fmla="*/ 0 w 200"/>
                <a:gd name="T5" fmla="*/ 27 h 304"/>
                <a:gd name="T6" fmla="*/ 2 w 200"/>
                <a:gd name="T7" fmla="*/ 21 h 304"/>
                <a:gd name="T8" fmla="*/ 5 w 200"/>
                <a:gd name="T9" fmla="*/ 17 h 304"/>
                <a:gd name="T10" fmla="*/ 9 w 200"/>
                <a:gd name="T11" fmla="*/ 11 h 304"/>
                <a:gd name="T12" fmla="*/ 14 w 200"/>
                <a:gd name="T13" fmla="*/ 6 h 304"/>
                <a:gd name="T14" fmla="*/ 17 w 200"/>
                <a:gd name="T15" fmla="*/ 3 h 304"/>
                <a:gd name="T16" fmla="*/ 22 w 200"/>
                <a:gd name="T17" fmla="*/ 0 h 3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304">
                  <a:moveTo>
                    <a:pt x="0" y="304"/>
                  </a:moveTo>
                  <a:lnTo>
                    <a:pt x="0" y="269"/>
                  </a:lnTo>
                  <a:lnTo>
                    <a:pt x="0" y="242"/>
                  </a:lnTo>
                  <a:lnTo>
                    <a:pt x="20" y="191"/>
                  </a:lnTo>
                  <a:lnTo>
                    <a:pt x="44" y="149"/>
                  </a:lnTo>
                  <a:lnTo>
                    <a:pt x="81" y="101"/>
                  </a:lnTo>
                  <a:lnTo>
                    <a:pt x="121" y="58"/>
                  </a:lnTo>
                  <a:lnTo>
                    <a:pt x="150" y="31"/>
                  </a:lnTo>
                  <a:lnTo>
                    <a:pt x="20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5" name="Freeform 84">
              <a:extLst>
                <a:ext uri="{FF2B5EF4-FFF2-40B4-BE49-F238E27FC236}">
                  <a16:creationId xmlns:a16="http://schemas.microsoft.com/office/drawing/2014/main" id="{4055D95D-F0A6-459A-A2B6-B463611B9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" y="44"/>
              <a:ext cx="80" cy="94"/>
            </a:xfrm>
            <a:custGeom>
              <a:avLst/>
              <a:gdLst>
                <a:gd name="T0" fmla="*/ 0 w 239"/>
                <a:gd name="T1" fmla="*/ 0 h 283"/>
                <a:gd name="T2" fmla="*/ 0 w 239"/>
                <a:gd name="T3" fmla="*/ 3 h 283"/>
                <a:gd name="T4" fmla="*/ 2 w 239"/>
                <a:gd name="T5" fmla="*/ 8 h 283"/>
                <a:gd name="T6" fmla="*/ 5 w 239"/>
                <a:gd name="T7" fmla="*/ 13 h 283"/>
                <a:gd name="T8" fmla="*/ 11 w 239"/>
                <a:gd name="T9" fmla="*/ 18 h 283"/>
                <a:gd name="T10" fmla="*/ 21 w 239"/>
                <a:gd name="T11" fmla="*/ 24 h 283"/>
                <a:gd name="T12" fmla="*/ 26 w 239"/>
                <a:gd name="T13" fmla="*/ 28 h 283"/>
                <a:gd name="T14" fmla="*/ 27 w 239"/>
                <a:gd name="T15" fmla="*/ 31 h 2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283">
                  <a:moveTo>
                    <a:pt x="0" y="0"/>
                  </a:moveTo>
                  <a:lnTo>
                    <a:pt x="0" y="30"/>
                  </a:lnTo>
                  <a:lnTo>
                    <a:pt x="20" y="69"/>
                  </a:lnTo>
                  <a:lnTo>
                    <a:pt x="48" y="120"/>
                  </a:lnTo>
                  <a:lnTo>
                    <a:pt x="99" y="160"/>
                  </a:lnTo>
                  <a:lnTo>
                    <a:pt x="191" y="218"/>
                  </a:lnTo>
                  <a:lnTo>
                    <a:pt x="231" y="250"/>
                  </a:lnTo>
                  <a:lnTo>
                    <a:pt x="239" y="28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6" name="Freeform 85">
              <a:extLst>
                <a:ext uri="{FF2B5EF4-FFF2-40B4-BE49-F238E27FC236}">
                  <a16:creationId xmlns:a16="http://schemas.microsoft.com/office/drawing/2014/main" id="{2BCF334D-E9BA-4545-9C3D-516D729D7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4" y="19"/>
              <a:ext cx="216" cy="313"/>
            </a:xfrm>
            <a:custGeom>
              <a:avLst/>
              <a:gdLst>
                <a:gd name="T0" fmla="*/ 0 w 647"/>
                <a:gd name="T1" fmla="*/ 36 h 939"/>
                <a:gd name="T2" fmla="*/ 5 w 647"/>
                <a:gd name="T3" fmla="*/ 41 h 939"/>
                <a:gd name="T4" fmla="*/ 11 w 647"/>
                <a:gd name="T5" fmla="*/ 44 h 939"/>
                <a:gd name="T6" fmla="*/ 19 w 647"/>
                <a:gd name="T7" fmla="*/ 45 h 939"/>
                <a:gd name="T8" fmla="*/ 23 w 647"/>
                <a:gd name="T9" fmla="*/ 45 h 939"/>
                <a:gd name="T10" fmla="*/ 26 w 647"/>
                <a:gd name="T11" fmla="*/ 45 h 939"/>
                <a:gd name="T12" fmla="*/ 29 w 647"/>
                <a:gd name="T13" fmla="*/ 44 h 939"/>
                <a:gd name="T14" fmla="*/ 27 w 647"/>
                <a:gd name="T15" fmla="*/ 48 h 939"/>
                <a:gd name="T16" fmla="*/ 25 w 647"/>
                <a:gd name="T17" fmla="*/ 50 h 939"/>
                <a:gd name="T18" fmla="*/ 24 w 647"/>
                <a:gd name="T19" fmla="*/ 55 h 939"/>
                <a:gd name="T20" fmla="*/ 24 w 647"/>
                <a:gd name="T21" fmla="*/ 63 h 939"/>
                <a:gd name="T22" fmla="*/ 24 w 647"/>
                <a:gd name="T23" fmla="*/ 71 h 939"/>
                <a:gd name="T24" fmla="*/ 25 w 647"/>
                <a:gd name="T25" fmla="*/ 77 h 939"/>
                <a:gd name="T26" fmla="*/ 27 w 647"/>
                <a:gd name="T27" fmla="*/ 81 h 939"/>
                <a:gd name="T28" fmla="*/ 30 w 647"/>
                <a:gd name="T29" fmla="*/ 86 h 939"/>
                <a:gd name="T30" fmla="*/ 60 w 647"/>
                <a:gd name="T31" fmla="*/ 104 h 939"/>
                <a:gd name="T32" fmla="*/ 64 w 647"/>
                <a:gd name="T33" fmla="*/ 97 h 939"/>
                <a:gd name="T34" fmla="*/ 67 w 647"/>
                <a:gd name="T35" fmla="*/ 90 h 939"/>
                <a:gd name="T36" fmla="*/ 69 w 647"/>
                <a:gd name="T37" fmla="*/ 84 h 939"/>
                <a:gd name="T38" fmla="*/ 67 w 647"/>
                <a:gd name="T39" fmla="*/ 77 h 939"/>
                <a:gd name="T40" fmla="*/ 67 w 647"/>
                <a:gd name="T41" fmla="*/ 71 h 939"/>
                <a:gd name="T42" fmla="*/ 65 w 647"/>
                <a:gd name="T43" fmla="*/ 66 h 939"/>
                <a:gd name="T44" fmla="*/ 67 w 647"/>
                <a:gd name="T45" fmla="*/ 63 h 939"/>
                <a:gd name="T46" fmla="*/ 69 w 647"/>
                <a:gd name="T47" fmla="*/ 60 h 939"/>
                <a:gd name="T48" fmla="*/ 71 w 647"/>
                <a:gd name="T49" fmla="*/ 55 h 939"/>
                <a:gd name="T50" fmla="*/ 72 w 647"/>
                <a:gd name="T51" fmla="*/ 50 h 939"/>
                <a:gd name="T52" fmla="*/ 72 w 647"/>
                <a:gd name="T53" fmla="*/ 43 h 939"/>
                <a:gd name="T54" fmla="*/ 72 w 647"/>
                <a:gd name="T55" fmla="*/ 35 h 939"/>
                <a:gd name="T56" fmla="*/ 71 w 647"/>
                <a:gd name="T57" fmla="*/ 27 h 939"/>
                <a:gd name="T58" fmla="*/ 69 w 647"/>
                <a:gd name="T59" fmla="*/ 23 h 939"/>
                <a:gd name="T60" fmla="*/ 65 w 647"/>
                <a:gd name="T61" fmla="*/ 18 h 939"/>
                <a:gd name="T62" fmla="*/ 64 w 647"/>
                <a:gd name="T63" fmla="*/ 18 h 939"/>
                <a:gd name="T64" fmla="*/ 62 w 647"/>
                <a:gd name="T65" fmla="*/ 17 h 939"/>
                <a:gd name="T66" fmla="*/ 62 w 647"/>
                <a:gd name="T67" fmla="*/ 15 h 939"/>
                <a:gd name="T68" fmla="*/ 61 w 647"/>
                <a:gd name="T69" fmla="*/ 10 h 939"/>
                <a:gd name="T70" fmla="*/ 59 w 647"/>
                <a:gd name="T71" fmla="*/ 6 h 939"/>
                <a:gd name="T72" fmla="*/ 55 w 647"/>
                <a:gd name="T73" fmla="*/ 3 h 939"/>
                <a:gd name="T74" fmla="*/ 51 w 647"/>
                <a:gd name="T75" fmla="*/ 1 h 939"/>
                <a:gd name="T76" fmla="*/ 45 w 647"/>
                <a:gd name="T77" fmla="*/ 0 h 939"/>
                <a:gd name="T78" fmla="*/ 38 w 647"/>
                <a:gd name="T79" fmla="*/ 0 h 939"/>
                <a:gd name="T80" fmla="*/ 30 w 647"/>
                <a:gd name="T81" fmla="*/ 1 h 939"/>
                <a:gd name="T82" fmla="*/ 26 w 647"/>
                <a:gd name="T83" fmla="*/ 2 h 939"/>
                <a:gd name="T84" fmla="*/ 22 w 647"/>
                <a:gd name="T85" fmla="*/ 6 h 939"/>
                <a:gd name="T86" fmla="*/ 18 w 647"/>
                <a:gd name="T87" fmla="*/ 9 h 939"/>
                <a:gd name="T88" fmla="*/ 0 w 647"/>
                <a:gd name="T89" fmla="*/ 36 h 93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647" h="939">
                  <a:moveTo>
                    <a:pt x="0" y="325"/>
                  </a:moveTo>
                  <a:lnTo>
                    <a:pt x="42" y="366"/>
                  </a:lnTo>
                  <a:lnTo>
                    <a:pt x="102" y="397"/>
                  </a:lnTo>
                  <a:lnTo>
                    <a:pt x="174" y="408"/>
                  </a:lnTo>
                  <a:lnTo>
                    <a:pt x="204" y="408"/>
                  </a:lnTo>
                  <a:lnTo>
                    <a:pt x="235" y="408"/>
                  </a:lnTo>
                  <a:lnTo>
                    <a:pt x="263" y="397"/>
                  </a:lnTo>
                  <a:lnTo>
                    <a:pt x="245" y="428"/>
                  </a:lnTo>
                  <a:lnTo>
                    <a:pt x="224" y="446"/>
                  </a:lnTo>
                  <a:lnTo>
                    <a:pt x="214" y="498"/>
                  </a:lnTo>
                  <a:lnTo>
                    <a:pt x="214" y="570"/>
                  </a:lnTo>
                  <a:lnTo>
                    <a:pt x="214" y="642"/>
                  </a:lnTo>
                  <a:lnTo>
                    <a:pt x="224" y="693"/>
                  </a:lnTo>
                  <a:lnTo>
                    <a:pt x="245" y="733"/>
                  </a:lnTo>
                  <a:lnTo>
                    <a:pt x="272" y="774"/>
                  </a:lnTo>
                  <a:lnTo>
                    <a:pt x="538" y="939"/>
                  </a:lnTo>
                  <a:lnTo>
                    <a:pt x="579" y="875"/>
                  </a:lnTo>
                  <a:lnTo>
                    <a:pt x="606" y="813"/>
                  </a:lnTo>
                  <a:lnTo>
                    <a:pt x="616" y="754"/>
                  </a:lnTo>
                  <a:lnTo>
                    <a:pt x="606" y="693"/>
                  </a:lnTo>
                  <a:lnTo>
                    <a:pt x="606" y="642"/>
                  </a:lnTo>
                  <a:lnTo>
                    <a:pt x="586" y="590"/>
                  </a:lnTo>
                  <a:lnTo>
                    <a:pt x="606" y="570"/>
                  </a:lnTo>
                  <a:lnTo>
                    <a:pt x="616" y="541"/>
                  </a:lnTo>
                  <a:lnTo>
                    <a:pt x="637" y="498"/>
                  </a:lnTo>
                  <a:lnTo>
                    <a:pt x="647" y="446"/>
                  </a:lnTo>
                  <a:lnTo>
                    <a:pt x="647" y="387"/>
                  </a:lnTo>
                  <a:lnTo>
                    <a:pt x="647" y="315"/>
                  </a:lnTo>
                  <a:lnTo>
                    <a:pt x="637" y="246"/>
                  </a:lnTo>
                  <a:lnTo>
                    <a:pt x="616" y="206"/>
                  </a:lnTo>
                  <a:lnTo>
                    <a:pt x="586" y="165"/>
                  </a:lnTo>
                  <a:lnTo>
                    <a:pt x="579" y="165"/>
                  </a:lnTo>
                  <a:lnTo>
                    <a:pt x="558" y="152"/>
                  </a:lnTo>
                  <a:lnTo>
                    <a:pt x="558" y="131"/>
                  </a:lnTo>
                  <a:lnTo>
                    <a:pt x="548" y="92"/>
                  </a:lnTo>
                  <a:lnTo>
                    <a:pt x="527" y="51"/>
                  </a:lnTo>
                  <a:lnTo>
                    <a:pt x="496" y="31"/>
                  </a:lnTo>
                  <a:lnTo>
                    <a:pt x="456" y="10"/>
                  </a:lnTo>
                  <a:lnTo>
                    <a:pt x="405" y="0"/>
                  </a:lnTo>
                  <a:lnTo>
                    <a:pt x="344" y="0"/>
                  </a:lnTo>
                  <a:lnTo>
                    <a:pt x="272" y="10"/>
                  </a:lnTo>
                  <a:lnTo>
                    <a:pt x="235" y="20"/>
                  </a:lnTo>
                  <a:lnTo>
                    <a:pt x="195" y="51"/>
                  </a:lnTo>
                  <a:lnTo>
                    <a:pt x="164" y="82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77" name="Freeform 86">
              <a:extLst>
                <a:ext uri="{FF2B5EF4-FFF2-40B4-BE49-F238E27FC236}">
                  <a16:creationId xmlns:a16="http://schemas.microsoft.com/office/drawing/2014/main" id="{28E7D242-CE52-495A-98AF-150DB910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9" y="27"/>
              <a:ext cx="579" cy="129"/>
            </a:xfrm>
            <a:custGeom>
              <a:avLst/>
              <a:gdLst>
                <a:gd name="T0" fmla="*/ 193 w 1737"/>
                <a:gd name="T1" fmla="*/ 8 h 387"/>
                <a:gd name="T2" fmla="*/ 186 w 1737"/>
                <a:gd name="T3" fmla="*/ 4 h 387"/>
                <a:gd name="T4" fmla="*/ 179 w 1737"/>
                <a:gd name="T5" fmla="*/ 1 h 387"/>
                <a:gd name="T6" fmla="*/ 173 w 1737"/>
                <a:gd name="T7" fmla="*/ 0 h 387"/>
                <a:gd name="T8" fmla="*/ 165 w 1737"/>
                <a:gd name="T9" fmla="*/ 0 h 387"/>
                <a:gd name="T10" fmla="*/ 159 w 1737"/>
                <a:gd name="T11" fmla="*/ 2 h 387"/>
                <a:gd name="T12" fmla="*/ 154 w 1737"/>
                <a:gd name="T13" fmla="*/ 5 h 387"/>
                <a:gd name="T14" fmla="*/ 149 w 1737"/>
                <a:gd name="T15" fmla="*/ 8 h 387"/>
                <a:gd name="T16" fmla="*/ 143 w 1737"/>
                <a:gd name="T17" fmla="*/ 4 h 387"/>
                <a:gd name="T18" fmla="*/ 136 w 1737"/>
                <a:gd name="T19" fmla="*/ 1 h 387"/>
                <a:gd name="T20" fmla="*/ 129 w 1737"/>
                <a:gd name="T21" fmla="*/ 0 h 387"/>
                <a:gd name="T22" fmla="*/ 121 w 1737"/>
                <a:gd name="T23" fmla="*/ 0 h 387"/>
                <a:gd name="T24" fmla="*/ 116 w 1737"/>
                <a:gd name="T25" fmla="*/ 2 h 387"/>
                <a:gd name="T26" fmla="*/ 110 w 1737"/>
                <a:gd name="T27" fmla="*/ 5 h 387"/>
                <a:gd name="T28" fmla="*/ 105 w 1737"/>
                <a:gd name="T29" fmla="*/ 8 h 387"/>
                <a:gd name="T30" fmla="*/ 99 w 1737"/>
                <a:gd name="T31" fmla="*/ 4 h 387"/>
                <a:gd name="T32" fmla="*/ 92 w 1737"/>
                <a:gd name="T33" fmla="*/ 1 h 387"/>
                <a:gd name="T34" fmla="*/ 85 w 1737"/>
                <a:gd name="T35" fmla="*/ 0 h 387"/>
                <a:gd name="T36" fmla="*/ 77 w 1737"/>
                <a:gd name="T37" fmla="*/ 0 h 387"/>
                <a:gd name="T38" fmla="*/ 72 w 1737"/>
                <a:gd name="T39" fmla="*/ 2 h 387"/>
                <a:gd name="T40" fmla="*/ 66 w 1737"/>
                <a:gd name="T41" fmla="*/ 5 h 387"/>
                <a:gd name="T42" fmla="*/ 62 w 1737"/>
                <a:gd name="T43" fmla="*/ 8 h 387"/>
                <a:gd name="T44" fmla="*/ 56 w 1737"/>
                <a:gd name="T45" fmla="*/ 4 h 387"/>
                <a:gd name="T46" fmla="*/ 48 w 1737"/>
                <a:gd name="T47" fmla="*/ 1 h 387"/>
                <a:gd name="T48" fmla="*/ 42 w 1737"/>
                <a:gd name="T49" fmla="*/ 0 h 387"/>
                <a:gd name="T50" fmla="*/ 34 w 1737"/>
                <a:gd name="T51" fmla="*/ 0 h 387"/>
                <a:gd name="T52" fmla="*/ 29 w 1737"/>
                <a:gd name="T53" fmla="*/ 2 h 387"/>
                <a:gd name="T54" fmla="*/ 24 w 1737"/>
                <a:gd name="T55" fmla="*/ 5 h 387"/>
                <a:gd name="T56" fmla="*/ 19 w 1737"/>
                <a:gd name="T57" fmla="*/ 8 h 387"/>
                <a:gd name="T58" fmla="*/ 0 w 1737"/>
                <a:gd name="T59" fmla="*/ 35 h 387"/>
                <a:gd name="T60" fmla="*/ 7 w 1737"/>
                <a:gd name="T61" fmla="*/ 39 h 387"/>
                <a:gd name="T62" fmla="*/ 13 w 1737"/>
                <a:gd name="T63" fmla="*/ 42 h 387"/>
                <a:gd name="T64" fmla="*/ 21 w 1737"/>
                <a:gd name="T65" fmla="*/ 43 h 387"/>
                <a:gd name="T66" fmla="*/ 29 w 1737"/>
                <a:gd name="T67" fmla="*/ 43 h 387"/>
                <a:gd name="T68" fmla="*/ 35 w 1737"/>
                <a:gd name="T69" fmla="*/ 41 h 387"/>
                <a:gd name="T70" fmla="*/ 39 w 1737"/>
                <a:gd name="T71" fmla="*/ 38 h 387"/>
                <a:gd name="T72" fmla="*/ 44 w 1737"/>
                <a:gd name="T73" fmla="*/ 35 h 387"/>
                <a:gd name="T74" fmla="*/ 51 w 1737"/>
                <a:gd name="T75" fmla="*/ 39 h 387"/>
                <a:gd name="T76" fmla="*/ 59 w 1737"/>
                <a:gd name="T77" fmla="*/ 42 h 387"/>
                <a:gd name="T78" fmla="*/ 65 w 1737"/>
                <a:gd name="T79" fmla="*/ 43 h 387"/>
                <a:gd name="T80" fmla="*/ 73 w 1737"/>
                <a:gd name="T81" fmla="*/ 43 h 387"/>
                <a:gd name="T82" fmla="*/ 77 w 1737"/>
                <a:gd name="T83" fmla="*/ 41 h 387"/>
                <a:gd name="T84" fmla="*/ 83 w 1737"/>
                <a:gd name="T85" fmla="*/ 38 h 387"/>
                <a:gd name="T86" fmla="*/ 88 w 1737"/>
                <a:gd name="T87" fmla="*/ 35 h 387"/>
                <a:gd name="T88" fmla="*/ 94 w 1737"/>
                <a:gd name="T89" fmla="*/ 39 h 387"/>
                <a:gd name="T90" fmla="*/ 101 w 1737"/>
                <a:gd name="T91" fmla="*/ 42 h 387"/>
                <a:gd name="T92" fmla="*/ 109 w 1737"/>
                <a:gd name="T93" fmla="*/ 43 h 387"/>
                <a:gd name="T94" fmla="*/ 116 w 1737"/>
                <a:gd name="T95" fmla="*/ 43 h 387"/>
                <a:gd name="T96" fmla="*/ 121 w 1737"/>
                <a:gd name="T97" fmla="*/ 41 h 387"/>
                <a:gd name="T98" fmla="*/ 127 w 1737"/>
                <a:gd name="T99" fmla="*/ 38 h 387"/>
                <a:gd name="T100" fmla="*/ 131 w 1737"/>
                <a:gd name="T101" fmla="*/ 35 h 387"/>
                <a:gd name="T102" fmla="*/ 138 w 1737"/>
                <a:gd name="T103" fmla="*/ 39 h 387"/>
                <a:gd name="T104" fmla="*/ 145 w 1737"/>
                <a:gd name="T105" fmla="*/ 42 h 387"/>
                <a:gd name="T106" fmla="*/ 152 w 1737"/>
                <a:gd name="T107" fmla="*/ 43 h 387"/>
                <a:gd name="T108" fmla="*/ 159 w 1737"/>
                <a:gd name="T109" fmla="*/ 43 h 387"/>
                <a:gd name="T110" fmla="*/ 165 w 1737"/>
                <a:gd name="T111" fmla="*/ 41 h 387"/>
                <a:gd name="T112" fmla="*/ 170 w 1737"/>
                <a:gd name="T113" fmla="*/ 38 h 387"/>
                <a:gd name="T114" fmla="*/ 175 w 1737"/>
                <a:gd name="T115" fmla="*/ 35 h 387"/>
                <a:gd name="T116" fmla="*/ 193 w 1737"/>
                <a:gd name="T117" fmla="*/ 8 h 387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37" h="387">
                  <a:moveTo>
                    <a:pt x="1737" y="73"/>
                  </a:moveTo>
                  <a:lnTo>
                    <a:pt x="1677" y="32"/>
                  </a:lnTo>
                  <a:lnTo>
                    <a:pt x="1615" y="13"/>
                  </a:lnTo>
                  <a:lnTo>
                    <a:pt x="1555" y="0"/>
                  </a:lnTo>
                  <a:lnTo>
                    <a:pt x="1484" y="0"/>
                  </a:lnTo>
                  <a:lnTo>
                    <a:pt x="1435" y="22"/>
                  </a:lnTo>
                  <a:lnTo>
                    <a:pt x="1384" y="41"/>
                  </a:lnTo>
                  <a:lnTo>
                    <a:pt x="1343" y="73"/>
                  </a:lnTo>
                  <a:lnTo>
                    <a:pt x="1285" y="32"/>
                  </a:lnTo>
                  <a:lnTo>
                    <a:pt x="1224" y="13"/>
                  </a:lnTo>
                  <a:lnTo>
                    <a:pt x="1160" y="0"/>
                  </a:lnTo>
                  <a:lnTo>
                    <a:pt x="1092" y="0"/>
                  </a:lnTo>
                  <a:lnTo>
                    <a:pt x="1040" y="22"/>
                  </a:lnTo>
                  <a:lnTo>
                    <a:pt x="988" y="41"/>
                  </a:lnTo>
                  <a:lnTo>
                    <a:pt x="949" y="73"/>
                  </a:lnTo>
                  <a:lnTo>
                    <a:pt x="888" y="32"/>
                  </a:lnTo>
                  <a:lnTo>
                    <a:pt x="826" y="13"/>
                  </a:lnTo>
                  <a:lnTo>
                    <a:pt x="768" y="0"/>
                  </a:lnTo>
                  <a:lnTo>
                    <a:pt x="697" y="0"/>
                  </a:lnTo>
                  <a:lnTo>
                    <a:pt x="646" y="22"/>
                  </a:lnTo>
                  <a:lnTo>
                    <a:pt x="598" y="41"/>
                  </a:lnTo>
                  <a:lnTo>
                    <a:pt x="554" y="73"/>
                  </a:lnTo>
                  <a:lnTo>
                    <a:pt x="504" y="32"/>
                  </a:lnTo>
                  <a:lnTo>
                    <a:pt x="436" y="13"/>
                  </a:lnTo>
                  <a:lnTo>
                    <a:pt x="374" y="0"/>
                  </a:lnTo>
                  <a:lnTo>
                    <a:pt x="303" y="0"/>
                  </a:lnTo>
                  <a:lnTo>
                    <a:pt x="265" y="22"/>
                  </a:lnTo>
                  <a:lnTo>
                    <a:pt x="212" y="41"/>
                  </a:lnTo>
                  <a:lnTo>
                    <a:pt x="170" y="73"/>
                  </a:lnTo>
                  <a:lnTo>
                    <a:pt x="0" y="312"/>
                  </a:lnTo>
                  <a:lnTo>
                    <a:pt x="62" y="353"/>
                  </a:lnTo>
                  <a:lnTo>
                    <a:pt x="120" y="377"/>
                  </a:lnTo>
                  <a:lnTo>
                    <a:pt x="191" y="387"/>
                  </a:lnTo>
                  <a:lnTo>
                    <a:pt x="265" y="387"/>
                  </a:lnTo>
                  <a:lnTo>
                    <a:pt x="313" y="365"/>
                  </a:lnTo>
                  <a:lnTo>
                    <a:pt x="353" y="346"/>
                  </a:lnTo>
                  <a:lnTo>
                    <a:pt x="394" y="312"/>
                  </a:lnTo>
                  <a:lnTo>
                    <a:pt x="455" y="353"/>
                  </a:lnTo>
                  <a:lnTo>
                    <a:pt x="527" y="377"/>
                  </a:lnTo>
                  <a:lnTo>
                    <a:pt x="588" y="387"/>
                  </a:lnTo>
                  <a:lnTo>
                    <a:pt x="656" y="387"/>
                  </a:lnTo>
                  <a:lnTo>
                    <a:pt x="697" y="365"/>
                  </a:lnTo>
                  <a:lnTo>
                    <a:pt x="748" y="346"/>
                  </a:lnTo>
                  <a:lnTo>
                    <a:pt x="789" y="312"/>
                  </a:lnTo>
                  <a:lnTo>
                    <a:pt x="847" y="353"/>
                  </a:lnTo>
                  <a:lnTo>
                    <a:pt x="909" y="377"/>
                  </a:lnTo>
                  <a:lnTo>
                    <a:pt x="980" y="387"/>
                  </a:lnTo>
                  <a:lnTo>
                    <a:pt x="1040" y="387"/>
                  </a:lnTo>
                  <a:lnTo>
                    <a:pt x="1092" y="365"/>
                  </a:lnTo>
                  <a:lnTo>
                    <a:pt x="1140" y="346"/>
                  </a:lnTo>
                  <a:lnTo>
                    <a:pt x="1181" y="312"/>
                  </a:lnTo>
                  <a:lnTo>
                    <a:pt x="1244" y="353"/>
                  </a:lnTo>
                  <a:lnTo>
                    <a:pt x="1305" y="377"/>
                  </a:lnTo>
                  <a:lnTo>
                    <a:pt x="1364" y="387"/>
                  </a:lnTo>
                  <a:lnTo>
                    <a:pt x="1435" y="387"/>
                  </a:lnTo>
                  <a:lnTo>
                    <a:pt x="1484" y="365"/>
                  </a:lnTo>
                  <a:lnTo>
                    <a:pt x="1534" y="346"/>
                  </a:lnTo>
                  <a:lnTo>
                    <a:pt x="1575" y="312"/>
                  </a:lnTo>
                  <a:lnTo>
                    <a:pt x="1737" y="7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78" name="Line 87">
              <a:extLst>
                <a:ext uri="{FF2B5EF4-FFF2-40B4-BE49-F238E27FC236}">
                  <a16:creationId xmlns:a16="http://schemas.microsoft.com/office/drawing/2014/main" id="{3652BB39-F1D6-4279-8FDD-332CCEAE6D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01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9" name="Freeform 88">
              <a:extLst>
                <a:ext uri="{FF2B5EF4-FFF2-40B4-BE49-F238E27FC236}">
                  <a16:creationId xmlns:a16="http://schemas.microsoft.com/office/drawing/2014/main" id="{3E54B089-938A-4F7A-8C8C-B4A89CF39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8" y="4163"/>
              <a:ext cx="842" cy="129"/>
            </a:xfrm>
            <a:custGeom>
              <a:avLst/>
              <a:gdLst>
                <a:gd name="T0" fmla="*/ 171 w 2526"/>
                <a:gd name="T1" fmla="*/ 38 h 388"/>
                <a:gd name="T2" fmla="*/ 159 w 2526"/>
                <a:gd name="T3" fmla="*/ 43 h 388"/>
                <a:gd name="T4" fmla="*/ 145 w 2526"/>
                <a:gd name="T5" fmla="*/ 41 h 388"/>
                <a:gd name="T6" fmla="*/ 131 w 2526"/>
                <a:gd name="T7" fmla="*/ 35 h 388"/>
                <a:gd name="T8" fmla="*/ 121 w 2526"/>
                <a:gd name="T9" fmla="*/ 41 h 388"/>
                <a:gd name="T10" fmla="*/ 109 w 2526"/>
                <a:gd name="T11" fmla="*/ 43 h 388"/>
                <a:gd name="T12" fmla="*/ 94 w 2526"/>
                <a:gd name="T13" fmla="*/ 39 h 388"/>
                <a:gd name="T14" fmla="*/ 83 w 2526"/>
                <a:gd name="T15" fmla="*/ 38 h 388"/>
                <a:gd name="T16" fmla="*/ 72 w 2526"/>
                <a:gd name="T17" fmla="*/ 43 h 388"/>
                <a:gd name="T18" fmla="*/ 57 w 2526"/>
                <a:gd name="T19" fmla="*/ 41 h 388"/>
                <a:gd name="T20" fmla="*/ 44 w 2526"/>
                <a:gd name="T21" fmla="*/ 35 h 388"/>
                <a:gd name="T22" fmla="*/ 34 w 2526"/>
                <a:gd name="T23" fmla="*/ 41 h 388"/>
                <a:gd name="T24" fmla="*/ 20 w 2526"/>
                <a:gd name="T25" fmla="*/ 43 h 388"/>
                <a:gd name="T26" fmla="*/ 7 w 2526"/>
                <a:gd name="T27" fmla="*/ 39 h 388"/>
                <a:gd name="T28" fmla="*/ 18 w 2526"/>
                <a:gd name="T29" fmla="*/ 8 h 388"/>
                <a:gd name="T30" fmla="*/ 28 w 2526"/>
                <a:gd name="T31" fmla="*/ 2 h 388"/>
                <a:gd name="T32" fmla="*/ 42 w 2526"/>
                <a:gd name="T33" fmla="*/ 0 h 388"/>
                <a:gd name="T34" fmla="*/ 55 w 2526"/>
                <a:gd name="T35" fmla="*/ 5 h 388"/>
                <a:gd name="T36" fmla="*/ 66 w 2526"/>
                <a:gd name="T37" fmla="*/ 5 h 388"/>
                <a:gd name="T38" fmla="*/ 78 w 2526"/>
                <a:gd name="T39" fmla="*/ 0 h 388"/>
                <a:gd name="T40" fmla="*/ 92 w 2526"/>
                <a:gd name="T41" fmla="*/ 2 h 388"/>
                <a:gd name="T42" fmla="*/ 105 w 2526"/>
                <a:gd name="T43" fmla="*/ 8 h 388"/>
                <a:gd name="T44" fmla="*/ 116 w 2526"/>
                <a:gd name="T45" fmla="*/ 2 h 388"/>
                <a:gd name="T46" fmla="*/ 128 w 2526"/>
                <a:gd name="T47" fmla="*/ 0 h 388"/>
                <a:gd name="T48" fmla="*/ 142 w 2526"/>
                <a:gd name="T49" fmla="*/ 5 h 388"/>
                <a:gd name="T50" fmla="*/ 154 w 2526"/>
                <a:gd name="T51" fmla="*/ 5 h 388"/>
                <a:gd name="T52" fmla="*/ 165 w 2526"/>
                <a:gd name="T53" fmla="*/ 0 h 388"/>
                <a:gd name="T54" fmla="*/ 178 w 2526"/>
                <a:gd name="T55" fmla="*/ 2 h 388"/>
                <a:gd name="T56" fmla="*/ 193 w 2526"/>
                <a:gd name="T57" fmla="*/ 8 h 388"/>
                <a:gd name="T58" fmla="*/ 203 w 2526"/>
                <a:gd name="T59" fmla="*/ 2 h 388"/>
                <a:gd name="T60" fmla="*/ 216 w 2526"/>
                <a:gd name="T61" fmla="*/ 0 h 388"/>
                <a:gd name="T62" fmla="*/ 230 w 2526"/>
                <a:gd name="T63" fmla="*/ 5 h 388"/>
                <a:gd name="T64" fmla="*/ 241 w 2526"/>
                <a:gd name="T65" fmla="*/ 5 h 388"/>
                <a:gd name="T66" fmla="*/ 253 w 2526"/>
                <a:gd name="T67" fmla="*/ 0 h 388"/>
                <a:gd name="T68" fmla="*/ 267 w 2526"/>
                <a:gd name="T69" fmla="*/ 2 h 388"/>
                <a:gd name="T70" fmla="*/ 281 w 2526"/>
                <a:gd name="T71" fmla="*/ 8 h 388"/>
                <a:gd name="T72" fmla="*/ 258 w 2526"/>
                <a:gd name="T73" fmla="*/ 38 h 388"/>
                <a:gd name="T74" fmla="*/ 247 w 2526"/>
                <a:gd name="T75" fmla="*/ 43 h 388"/>
                <a:gd name="T76" fmla="*/ 233 w 2526"/>
                <a:gd name="T77" fmla="*/ 41 h 388"/>
                <a:gd name="T78" fmla="*/ 219 w 2526"/>
                <a:gd name="T79" fmla="*/ 35 h 388"/>
                <a:gd name="T80" fmla="*/ 209 w 2526"/>
                <a:gd name="T81" fmla="*/ 41 h 388"/>
                <a:gd name="T82" fmla="*/ 196 w 2526"/>
                <a:gd name="T83" fmla="*/ 43 h 388"/>
                <a:gd name="T84" fmla="*/ 182 w 2526"/>
                <a:gd name="T85" fmla="*/ 39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8">
                  <a:moveTo>
                    <a:pt x="1577" y="314"/>
                  </a:moveTo>
                  <a:lnTo>
                    <a:pt x="1536" y="347"/>
                  </a:lnTo>
                  <a:lnTo>
                    <a:pt x="1486" y="374"/>
                  </a:lnTo>
                  <a:lnTo>
                    <a:pt x="1434" y="388"/>
                  </a:lnTo>
                  <a:lnTo>
                    <a:pt x="1363" y="388"/>
                  </a:lnTo>
                  <a:lnTo>
                    <a:pt x="1303" y="374"/>
                  </a:lnTo>
                  <a:lnTo>
                    <a:pt x="1243" y="355"/>
                  </a:lnTo>
                  <a:lnTo>
                    <a:pt x="1183" y="314"/>
                  </a:lnTo>
                  <a:lnTo>
                    <a:pt x="1142" y="347"/>
                  </a:lnTo>
                  <a:lnTo>
                    <a:pt x="1091" y="374"/>
                  </a:lnTo>
                  <a:lnTo>
                    <a:pt x="1043" y="388"/>
                  </a:lnTo>
                  <a:lnTo>
                    <a:pt x="982" y="388"/>
                  </a:lnTo>
                  <a:lnTo>
                    <a:pt x="911" y="374"/>
                  </a:lnTo>
                  <a:lnTo>
                    <a:pt x="849" y="355"/>
                  </a:lnTo>
                  <a:lnTo>
                    <a:pt x="789" y="314"/>
                  </a:lnTo>
                  <a:lnTo>
                    <a:pt x="747" y="347"/>
                  </a:lnTo>
                  <a:lnTo>
                    <a:pt x="699" y="374"/>
                  </a:lnTo>
                  <a:lnTo>
                    <a:pt x="646" y="388"/>
                  </a:lnTo>
                  <a:lnTo>
                    <a:pt x="575" y="388"/>
                  </a:lnTo>
                  <a:lnTo>
                    <a:pt x="517" y="374"/>
                  </a:lnTo>
                  <a:lnTo>
                    <a:pt x="456" y="355"/>
                  </a:lnTo>
                  <a:lnTo>
                    <a:pt x="397" y="314"/>
                  </a:lnTo>
                  <a:lnTo>
                    <a:pt x="357" y="347"/>
                  </a:lnTo>
                  <a:lnTo>
                    <a:pt x="303" y="374"/>
                  </a:lnTo>
                  <a:lnTo>
                    <a:pt x="253" y="388"/>
                  </a:lnTo>
                  <a:lnTo>
                    <a:pt x="183" y="388"/>
                  </a:lnTo>
                  <a:lnTo>
                    <a:pt x="122" y="374"/>
                  </a:lnTo>
                  <a:lnTo>
                    <a:pt x="62" y="355"/>
                  </a:lnTo>
                  <a:lnTo>
                    <a:pt x="0" y="314"/>
                  </a:lnTo>
                  <a:lnTo>
                    <a:pt x="163" y="75"/>
                  </a:lnTo>
                  <a:lnTo>
                    <a:pt x="203" y="42"/>
                  </a:lnTo>
                  <a:lnTo>
                    <a:pt x="253" y="22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5" y="14"/>
                  </a:lnTo>
                  <a:lnTo>
                    <a:pt x="496" y="42"/>
                  </a:lnTo>
                  <a:lnTo>
                    <a:pt x="558" y="75"/>
                  </a:lnTo>
                  <a:lnTo>
                    <a:pt x="595" y="42"/>
                  </a:lnTo>
                  <a:lnTo>
                    <a:pt x="646" y="22"/>
                  </a:lnTo>
                  <a:lnTo>
                    <a:pt x="699" y="0"/>
                  </a:lnTo>
                  <a:lnTo>
                    <a:pt x="768" y="0"/>
                  </a:lnTo>
                  <a:lnTo>
                    <a:pt x="830" y="14"/>
                  </a:lnTo>
                  <a:lnTo>
                    <a:pt x="890" y="42"/>
                  </a:lnTo>
                  <a:lnTo>
                    <a:pt x="949" y="75"/>
                  </a:lnTo>
                  <a:lnTo>
                    <a:pt x="990" y="42"/>
                  </a:lnTo>
                  <a:lnTo>
                    <a:pt x="1043" y="22"/>
                  </a:lnTo>
                  <a:lnTo>
                    <a:pt x="1091" y="0"/>
                  </a:lnTo>
                  <a:lnTo>
                    <a:pt x="1152" y="0"/>
                  </a:lnTo>
                  <a:lnTo>
                    <a:pt x="1224" y="14"/>
                  </a:lnTo>
                  <a:lnTo>
                    <a:pt x="1282" y="42"/>
                  </a:lnTo>
                  <a:lnTo>
                    <a:pt x="1343" y="75"/>
                  </a:lnTo>
                  <a:lnTo>
                    <a:pt x="1384" y="42"/>
                  </a:lnTo>
                  <a:lnTo>
                    <a:pt x="1434" y="22"/>
                  </a:lnTo>
                  <a:lnTo>
                    <a:pt x="1486" y="0"/>
                  </a:lnTo>
                  <a:lnTo>
                    <a:pt x="1546" y="0"/>
                  </a:lnTo>
                  <a:lnTo>
                    <a:pt x="1605" y="14"/>
                  </a:lnTo>
                  <a:lnTo>
                    <a:pt x="1679" y="42"/>
                  </a:lnTo>
                  <a:lnTo>
                    <a:pt x="1739" y="75"/>
                  </a:lnTo>
                  <a:lnTo>
                    <a:pt x="1778" y="42"/>
                  </a:lnTo>
                  <a:lnTo>
                    <a:pt x="1829" y="22"/>
                  </a:lnTo>
                  <a:lnTo>
                    <a:pt x="1880" y="0"/>
                  </a:lnTo>
                  <a:lnTo>
                    <a:pt x="1941" y="0"/>
                  </a:lnTo>
                  <a:lnTo>
                    <a:pt x="2009" y="14"/>
                  </a:lnTo>
                  <a:lnTo>
                    <a:pt x="2073" y="42"/>
                  </a:lnTo>
                  <a:lnTo>
                    <a:pt x="2132" y="75"/>
                  </a:lnTo>
                  <a:lnTo>
                    <a:pt x="2173" y="42"/>
                  </a:lnTo>
                  <a:lnTo>
                    <a:pt x="2223" y="22"/>
                  </a:lnTo>
                  <a:lnTo>
                    <a:pt x="2274" y="0"/>
                  </a:lnTo>
                  <a:lnTo>
                    <a:pt x="2335" y="0"/>
                  </a:lnTo>
                  <a:lnTo>
                    <a:pt x="2406" y="14"/>
                  </a:lnTo>
                  <a:lnTo>
                    <a:pt x="2465" y="42"/>
                  </a:lnTo>
                  <a:lnTo>
                    <a:pt x="2526" y="75"/>
                  </a:lnTo>
                  <a:lnTo>
                    <a:pt x="2366" y="314"/>
                  </a:lnTo>
                  <a:lnTo>
                    <a:pt x="2325" y="347"/>
                  </a:lnTo>
                  <a:lnTo>
                    <a:pt x="2274" y="374"/>
                  </a:lnTo>
                  <a:lnTo>
                    <a:pt x="2223" y="388"/>
                  </a:lnTo>
                  <a:lnTo>
                    <a:pt x="2152" y="388"/>
                  </a:lnTo>
                  <a:lnTo>
                    <a:pt x="2094" y="374"/>
                  </a:lnTo>
                  <a:lnTo>
                    <a:pt x="2032" y="355"/>
                  </a:lnTo>
                  <a:lnTo>
                    <a:pt x="1969" y="314"/>
                  </a:lnTo>
                  <a:lnTo>
                    <a:pt x="1930" y="347"/>
                  </a:lnTo>
                  <a:lnTo>
                    <a:pt x="1880" y="374"/>
                  </a:lnTo>
                  <a:lnTo>
                    <a:pt x="1829" y="388"/>
                  </a:lnTo>
                  <a:lnTo>
                    <a:pt x="1760" y="388"/>
                  </a:lnTo>
                  <a:lnTo>
                    <a:pt x="1699" y="374"/>
                  </a:lnTo>
                  <a:lnTo>
                    <a:pt x="1638" y="355"/>
                  </a:lnTo>
                  <a:lnTo>
                    <a:pt x="157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80" name="Line 89">
              <a:extLst>
                <a:ext uri="{FF2B5EF4-FFF2-40B4-BE49-F238E27FC236}">
                  <a16:creationId xmlns:a16="http://schemas.microsoft.com/office/drawing/2014/main" id="{44AF48C1-1E1A-4AB5-B8EC-01458F17B9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92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1" name="Line 90">
              <a:extLst>
                <a:ext uri="{FF2B5EF4-FFF2-40B4-BE49-F238E27FC236}">
                  <a16:creationId xmlns:a16="http://schemas.microsoft.com/office/drawing/2014/main" id="{5E7F6A68-BE8A-48D3-972D-4D40BAC494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61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2" name="Line 91">
              <a:extLst>
                <a:ext uri="{FF2B5EF4-FFF2-40B4-BE49-F238E27FC236}">
                  <a16:creationId xmlns:a16="http://schemas.microsoft.com/office/drawing/2014/main" id="{33B1CAFD-A28C-43E8-9C2B-4723F5BA9F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54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3" name="Line 92">
              <a:extLst>
                <a:ext uri="{FF2B5EF4-FFF2-40B4-BE49-F238E27FC236}">
                  <a16:creationId xmlns:a16="http://schemas.microsoft.com/office/drawing/2014/main" id="{AF95E41C-1F6B-49FB-B6C9-FA2938503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23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4" name="Line 93">
              <a:extLst>
                <a:ext uri="{FF2B5EF4-FFF2-40B4-BE49-F238E27FC236}">
                  <a16:creationId xmlns:a16="http://schemas.microsoft.com/office/drawing/2014/main" id="{8CC28173-7C34-42B6-8D9E-4C2E3A89FB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85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5" name="Line 94">
              <a:extLst>
                <a:ext uri="{FF2B5EF4-FFF2-40B4-BE49-F238E27FC236}">
                  <a16:creationId xmlns:a16="http://schemas.microsoft.com/office/drawing/2014/main" id="{AC6A1124-5719-4733-8378-1DB88F3D89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85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6" name="Line 95">
              <a:extLst>
                <a:ext uri="{FF2B5EF4-FFF2-40B4-BE49-F238E27FC236}">
                  <a16:creationId xmlns:a16="http://schemas.microsoft.com/office/drawing/2014/main" id="{FF9DBB7D-9D8E-44D4-9016-C6DCCD53D2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19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7" name="Freeform 96">
              <a:extLst>
                <a:ext uri="{FF2B5EF4-FFF2-40B4-BE49-F238E27FC236}">
                  <a16:creationId xmlns:a16="http://schemas.microsoft.com/office/drawing/2014/main" id="{37F37D53-6A08-4193-B9A8-9B73F9031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6" y="27"/>
              <a:ext cx="842" cy="129"/>
            </a:xfrm>
            <a:custGeom>
              <a:avLst/>
              <a:gdLst>
                <a:gd name="T0" fmla="*/ 258 w 2526"/>
                <a:gd name="T1" fmla="*/ 38 h 387"/>
                <a:gd name="T2" fmla="*/ 247 w 2526"/>
                <a:gd name="T3" fmla="*/ 43 h 387"/>
                <a:gd name="T4" fmla="*/ 233 w 2526"/>
                <a:gd name="T5" fmla="*/ 42 h 387"/>
                <a:gd name="T6" fmla="*/ 219 w 2526"/>
                <a:gd name="T7" fmla="*/ 35 h 387"/>
                <a:gd name="T8" fmla="*/ 209 w 2526"/>
                <a:gd name="T9" fmla="*/ 41 h 387"/>
                <a:gd name="T10" fmla="*/ 195 w 2526"/>
                <a:gd name="T11" fmla="*/ 43 h 387"/>
                <a:gd name="T12" fmla="*/ 182 w 2526"/>
                <a:gd name="T13" fmla="*/ 39 h 387"/>
                <a:gd name="T14" fmla="*/ 171 w 2526"/>
                <a:gd name="T15" fmla="*/ 38 h 387"/>
                <a:gd name="T16" fmla="*/ 159 w 2526"/>
                <a:gd name="T17" fmla="*/ 43 h 387"/>
                <a:gd name="T18" fmla="*/ 145 w 2526"/>
                <a:gd name="T19" fmla="*/ 42 h 387"/>
                <a:gd name="T20" fmla="*/ 131 w 2526"/>
                <a:gd name="T21" fmla="*/ 35 h 387"/>
                <a:gd name="T22" fmla="*/ 121 w 2526"/>
                <a:gd name="T23" fmla="*/ 41 h 387"/>
                <a:gd name="T24" fmla="*/ 109 w 2526"/>
                <a:gd name="T25" fmla="*/ 43 h 387"/>
                <a:gd name="T26" fmla="*/ 94 w 2526"/>
                <a:gd name="T27" fmla="*/ 39 h 387"/>
                <a:gd name="T28" fmla="*/ 83 w 2526"/>
                <a:gd name="T29" fmla="*/ 38 h 387"/>
                <a:gd name="T30" fmla="*/ 72 w 2526"/>
                <a:gd name="T31" fmla="*/ 43 h 387"/>
                <a:gd name="T32" fmla="*/ 57 w 2526"/>
                <a:gd name="T33" fmla="*/ 42 h 387"/>
                <a:gd name="T34" fmla="*/ 44 w 2526"/>
                <a:gd name="T35" fmla="*/ 35 h 387"/>
                <a:gd name="T36" fmla="*/ 35 w 2526"/>
                <a:gd name="T37" fmla="*/ 41 h 387"/>
                <a:gd name="T38" fmla="*/ 21 w 2526"/>
                <a:gd name="T39" fmla="*/ 43 h 387"/>
                <a:gd name="T40" fmla="*/ 7 w 2526"/>
                <a:gd name="T41" fmla="*/ 39 h 387"/>
                <a:gd name="T42" fmla="*/ 18 w 2526"/>
                <a:gd name="T43" fmla="*/ 8 h 387"/>
                <a:gd name="T44" fmla="*/ 28 w 2526"/>
                <a:gd name="T45" fmla="*/ 2 h 387"/>
                <a:gd name="T46" fmla="*/ 42 w 2526"/>
                <a:gd name="T47" fmla="*/ 0 h 387"/>
                <a:gd name="T48" fmla="*/ 55 w 2526"/>
                <a:gd name="T49" fmla="*/ 4 h 387"/>
                <a:gd name="T50" fmla="*/ 66 w 2526"/>
                <a:gd name="T51" fmla="*/ 5 h 387"/>
                <a:gd name="T52" fmla="*/ 78 w 2526"/>
                <a:gd name="T53" fmla="*/ 0 h 387"/>
                <a:gd name="T54" fmla="*/ 92 w 2526"/>
                <a:gd name="T55" fmla="*/ 1 h 387"/>
                <a:gd name="T56" fmla="*/ 105 w 2526"/>
                <a:gd name="T57" fmla="*/ 8 h 387"/>
                <a:gd name="T58" fmla="*/ 116 w 2526"/>
                <a:gd name="T59" fmla="*/ 2 h 387"/>
                <a:gd name="T60" fmla="*/ 129 w 2526"/>
                <a:gd name="T61" fmla="*/ 0 h 387"/>
                <a:gd name="T62" fmla="*/ 143 w 2526"/>
                <a:gd name="T63" fmla="*/ 4 h 387"/>
                <a:gd name="T64" fmla="*/ 154 w 2526"/>
                <a:gd name="T65" fmla="*/ 5 h 387"/>
                <a:gd name="T66" fmla="*/ 165 w 2526"/>
                <a:gd name="T67" fmla="*/ 0 h 387"/>
                <a:gd name="T68" fmla="*/ 178 w 2526"/>
                <a:gd name="T69" fmla="*/ 1 h 387"/>
                <a:gd name="T70" fmla="*/ 193 w 2526"/>
                <a:gd name="T71" fmla="*/ 8 h 387"/>
                <a:gd name="T72" fmla="*/ 203 w 2526"/>
                <a:gd name="T73" fmla="*/ 2 h 387"/>
                <a:gd name="T74" fmla="*/ 215 w 2526"/>
                <a:gd name="T75" fmla="*/ 0 h 387"/>
                <a:gd name="T76" fmla="*/ 230 w 2526"/>
                <a:gd name="T77" fmla="*/ 4 h 387"/>
                <a:gd name="T78" fmla="*/ 241 w 2526"/>
                <a:gd name="T79" fmla="*/ 5 h 387"/>
                <a:gd name="T80" fmla="*/ 252 w 2526"/>
                <a:gd name="T81" fmla="*/ 0 h 387"/>
                <a:gd name="T82" fmla="*/ 267 w 2526"/>
                <a:gd name="T83" fmla="*/ 1 h 387"/>
                <a:gd name="T84" fmla="*/ 281 w 2526"/>
                <a:gd name="T85" fmla="*/ 8 h 3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7">
                  <a:moveTo>
                    <a:pt x="2366" y="312"/>
                  </a:moveTo>
                  <a:lnTo>
                    <a:pt x="2323" y="346"/>
                  </a:lnTo>
                  <a:lnTo>
                    <a:pt x="2271" y="365"/>
                  </a:lnTo>
                  <a:lnTo>
                    <a:pt x="2223" y="387"/>
                  </a:lnTo>
                  <a:lnTo>
                    <a:pt x="2152" y="387"/>
                  </a:lnTo>
                  <a:lnTo>
                    <a:pt x="2094" y="377"/>
                  </a:lnTo>
                  <a:lnTo>
                    <a:pt x="2030" y="353"/>
                  </a:lnTo>
                  <a:lnTo>
                    <a:pt x="1970" y="312"/>
                  </a:lnTo>
                  <a:lnTo>
                    <a:pt x="1928" y="346"/>
                  </a:lnTo>
                  <a:lnTo>
                    <a:pt x="1880" y="365"/>
                  </a:lnTo>
                  <a:lnTo>
                    <a:pt x="1829" y="387"/>
                  </a:lnTo>
                  <a:lnTo>
                    <a:pt x="1758" y="387"/>
                  </a:lnTo>
                  <a:lnTo>
                    <a:pt x="1698" y="377"/>
                  </a:lnTo>
                  <a:lnTo>
                    <a:pt x="1636" y="353"/>
                  </a:lnTo>
                  <a:lnTo>
                    <a:pt x="1578" y="312"/>
                  </a:lnTo>
                  <a:lnTo>
                    <a:pt x="1536" y="346"/>
                  </a:lnTo>
                  <a:lnTo>
                    <a:pt x="1486" y="365"/>
                  </a:lnTo>
                  <a:lnTo>
                    <a:pt x="1435" y="387"/>
                  </a:lnTo>
                  <a:lnTo>
                    <a:pt x="1364" y="387"/>
                  </a:lnTo>
                  <a:lnTo>
                    <a:pt x="1303" y="377"/>
                  </a:lnTo>
                  <a:lnTo>
                    <a:pt x="1241" y="353"/>
                  </a:lnTo>
                  <a:lnTo>
                    <a:pt x="1183" y="312"/>
                  </a:lnTo>
                  <a:lnTo>
                    <a:pt x="1142" y="346"/>
                  </a:lnTo>
                  <a:lnTo>
                    <a:pt x="1092" y="365"/>
                  </a:lnTo>
                  <a:lnTo>
                    <a:pt x="1044" y="387"/>
                  </a:lnTo>
                  <a:lnTo>
                    <a:pt x="982" y="387"/>
                  </a:lnTo>
                  <a:lnTo>
                    <a:pt x="909" y="377"/>
                  </a:lnTo>
                  <a:lnTo>
                    <a:pt x="849" y="353"/>
                  </a:lnTo>
                  <a:lnTo>
                    <a:pt x="789" y="312"/>
                  </a:lnTo>
                  <a:lnTo>
                    <a:pt x="748" y="346"/>
                  </a:lnTo>
                  <a:lnTo>
                    <a:pt x="700" y="365"/>
                  </a:lnTo>
                  <a:lnTo>
                    <a:pt x="646" y="387"/>
                  </a:lnTo>
                  <a:lnTo>
                    <a:pt x="585" y="387"/>
                  </a:lnTo>
                  <a:lnTo>
                    <a:pt x="517" y="377"/>
                  </a:lnTo>
                  <a:lnTo>
                    <a:pt x="456" y="353"/>
                  </a:lnTo>
                  <a:lnTo>
                    <a:pt x="395" y="312"/>
                  </a:lnTo>
                  <a:lnTo>
                    <a:pt x="357" y="346"/>
                  </a:lnTo>
                  <a:lnTo>
                    <a:pt x="313" y="365"/>
                  </a:lnTo>
                  <a:lnTo>
                    <a:pt x="253" y="387"/>
                  </a:lnTo>
                  <a:lnTo>
                    <a:pt x="193" y="387"/>
                  </a:lnTo>
                  <a:lnTo>
                    <a:pt x="123" y="377"/>
                  </a:lnTo>
                  <a:lnTo>
                    <a:pt x="59" y="353"/>
                  </a:lnTo>
                  <a:lnTo>
                    <a:pt x="0" y="312"/>
                  </a:lnTo>
                  <a:lnTo>
                    <a:pt x="164" y="73"/>
                  </a:lnTo>
                  <a:lnTo>
                    <a:pt x="204" y="41"/>
                  </a:lnTo>
                  <a:lnTo>
                    <a:pt x="253" y="22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6" y="13"/>
                  </a:lnTo>
                  <a:lnTo>
                    <a:pt x="496" y="32"/>
                  </a:lnTo>
                  <a:lnTo>
                    <a:pt x="558" y="73"/>
                  </a:lnTo>
                  <a:lnTo>
                    <a:pt x="596" y="41"/>
                  </a:lnTo>
                  <a:lnTo>
                    <a:pt x="646" y="22"/>
                  </a:lnTo>
                  <a:lnTo>
                    <a:pt x="700" y="0"/>
                  </a:lnTo>
                  <a:lnTo>
                    <a:pt x="768" y="0"/>
                  </a:lnTo>
                  <a:lnTo>
                    <a:pt x="830" y="13"/>
                  </a:lnTo>
                  <a:lnTo>
                    <a:pt x="891" y="32"/>
                  </a:lnTo>
                  <a:lnTo>
                    <a:pt x="949" y="73"/>
                  </a:lnTo>
                  <a:lnTo>
                    <a:pt x="990" y="41"/>
                  </a:lnTo>
                  <a:lnTo>
                    <a:pt x="1044" y="22"/>
                  </a:lnTo>
                  <a:lnTo>
                    <a:pt x="1092" y="0"/>
                  </a:lnTo>
                  <a:lnTo>
                    <a:pt x="1163" y="0"/>
                  </a:lnTo>
                  <a:lnTo>
                    <a:pt x="1224" y="13"/>
                  </a:lnTo>
                  <a:lnTo>
                    <a:pt x="1283" y="32"/>
                  </a:lnTo>
                  <a:lnTo>
                    <a:pt x="1343" y="73"/>
                  </a:lnTo>
                  <a:lnTo>
                    <a:pt x="1384" y="41"/>
                  </a:lnTo>
                  <a:lnTo>
                    <a:pt x="1435" y="22"/>
                  </a:lnTo>
                  <a:lnTo>
                    <a:pt x="1486" y="0"/>
                  </a:lnTo>
                  <a:lnTo>
                    <a:pt x="1557" y="0"/>
                  </a:lnTo>
                  <a:lnTo>
                    <a:pt x="1605" y="13"/>
                  </a:lnTo>
                  <a:lnTo>
                    <a:pt x="1679" y="32"/>
                  </a:lnTo>
                  <a:lnTo>
                    <a:pt x="1740" y="73"/>
                  </a:lnTo>
                  <a:lnTo>
                    <a:pt x="1779" y="41"/>
                  </a:lnTo>
                  <a:lnTo>
                    <a:pt x="1829" y="22"/>
                  </a:lnTo>
                  <a:lnTo>
                    <a:pt x="1880" y="0"/>
                  </a:lnTo>
                  <a:lnTo>
                    <a:pt x="1939" y="0"/>
                  </a:lnTo>
                  <a:lnTo>
                    <a:pt x="2010" y="13"/>
                  </a:lnTo>
                  <a:lnTo>
                    <a:pt x="2071" y="32"/>
                  </a:lnTo>
                  <a:lnTo>
                    <a:pt x="2132" y="73"/>
                  </a:lnTo>
                  <a:lnTo>
                    <a:pt x="2173" y="41"/>
                  </a:lnTo>
                  <a:lnTo>
                    <a:pt x="2223" y="22"/>
                  </a:lnTo>
                  <a:lnTo>
                    <a:pt x="2271" y="0"/>
                  </a:lnTo>
                  <a:lnTo>
                    <a:pt x="2333" y="0"/>
                  </a:lnTo>
                  <a:lnTo>
                    <a:pt x="2406" y="13"/>
                  </a:lnTo>
                  <a:lnTo>
                    <a:pt x="2466" y="32"/>
                  </a:lnTo>
                  <a:lnTo>
                    <a:pt x="2526" y="73"/>
                  </a:lnTo>
                  <a:lnTo>
                    <a:pt x="2366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88" name="Line 97">
              <a:extLst>
                <a:ext uri="{FF2B5EF4-FFF2-40B4-BE49-F238E27FC236}">
                  <a16:creationId xmlns:a16="http://schemas.microsoft.com/office/drawing/2014/main" id="{5E3E5C13-51A2-4C51-8804-65DDBA1D6E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10" y="51"/>
              <a:ext cx="33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9" name="Line 98">
              <a:extLst>
                <a:ext uri="{FF2B5EF4-FFF2-40B4-BE49-F238E27FC236}">
                  <a16:creationId xmlns:a16="http://schemas.microsoft.com/office/drawing/2014/main" id="{B98A7904-60D3-44E6-91CB-4CB65E30E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79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0" name="Line 99">
              <a:extLst>
                <a:ext uri="{FF2B5EF4-FFF2-40B4-BE49-F238E27FC236}">
                  <a16:creationId xmlns:a16="http://schemas.microsoft.com/office/drawing/2014/main" id="{F4054D8A-62E1-4C87-A3DF-AFBFF7223A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76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1" name="Line 100">
              <a:extLst>
                <a:ext uri="{FF2B5EF4-FFF2-40B4-BE49-F238E27FC236}">
                  <a16:creationId xmlns:a16="http://schemas.microsoft.com/office/drawing/2014/main" id="{2A13E75D-467A-433F-B0D3-A42623186F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45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2" name="Line 101">
              <a:extLst>
                <a:ext uri="{FF2B5EF4-FFF2-40B4-BE49-F238E27FC236}">
                  <a16:creationId xmlns:a16="http://schemas.microsoft.com/office/drawing/2014/main" id="{778DF9D9-2FCC-4A94-AC66-C9C251FF1A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3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3" name="Freeform 102">
              <a:extLst>
                <a:ext uri="{FF2B5EF4-FFF2-40B4-BE49-F238E27FC236}">
                  <a16:creationId xmlns:a16="http://schemas.microsoft.com/office/drawing/2014/main" id="{1476A172-F574-4926-87D3-415E43CF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"/>
              <a:ext cx="842" cy="129"/>
            </a:xfrm>
            <a:custGeom>
              <a:avLst/>
              <a:gdLst>
                <a:gd name="T0" fmla="*/ 258 w 2526"/>
                <a:gd name="T1" fmla="*/ 38 h 387"/>
                <a:gd name="T2" fmla="*/ 247 w 2526"/>
                <a:gd name="T3" fmla="*/ 43 h 387"/>
                <a:gd name="T4" fmla="*/ 233 w 2526"/>
                <a:gd name="T5" fmla="*/ 42 h 387"/>
                <a:gd name="T6" fmla="*/ 219 w 2526"/>
                <a:gd name="T7" fmla="*/ 35 h 387"/>
                <a:gd name="T8" fmla="*/ 209 w 2526"/>
                <a:gd name="T9" fmla="*/ 41 h 387"/>
                <a:gd name="T10" fmla="*/ 196 w 2526"/>
                <a:gd name="T11" fmla="*/ 43 h 387"/>
                <a:gd name="T12" fmla="*/ 182 w 2526"/>
                <a:gd name="T13" fmla="*/ 39 h 387"/>
                <a:gd name="T14" fmla="*/ 171 w 2526"/>
                <a:gd name="T15" fmla="*/ 38 h 387"/>
                <a:gd name="T16" fmla="*/ 160 w 2526"/>
                <a:gd name="T17" fmla="*/ 43 h 387"/>
                <a:gd name="T18" fmla="*/ 145 w 2526"/>
                <a:gd name="T19" fmla="*/ 42 h 387"/>
                <a:gd name="T20" fmla="*/ 131 w 2526"/>
                <a:gd name="T21" fmla="*/ 35 h 387"/>
                <a:gd name="T22" fmla="*/ 122 w 2526"/>
                <a:gd name="T23" fmla="*/ 41 h 387"/>
                <a:gd name="T24" fmla="*/ 108 w 2526"/>
                <a:gd name="T25" fmla="*/ 43 h 387"/>
                <a:gd name="T26" fmla="*/ 94 w 2526"/>
                <a:gd name="T27" fmla="*/ 39 h 387"/>
                <a:gd name="T28" fmla="*/ 83 w 2526"/>
                <a:gd name="T29" fmla="*/ 38 h 387"/>
                <a:gd name="T30" fmla="*/ 72 w 2526"/>
                <a:gd name="T31" fmla="*/ 43 h 387"/>
                <a:gd name="T32" fmla="*/ 57 w 2526"/>
                <a:gd name="T33" fmla="*/ 42 h 387"/>
                <a:gd name="T34" fmla="*/ 44 w 2526"/>
                <a:gd name="T35" fmla="*/ 35 h 387"/>
                <a:gd name="T36" fmla="*/ 34 w 2526"/>
                <a:gd name="T37" fmla="*/ 41 h 387"/>
                <a:gd name="T38" fmla="*/ 21 w 2526"/>
                <a:gd name="T39" fmla="*/ 43 h 387"/>
                <a:gd name="T40" fmla="*/ 7 w 2526"/>
                <a:gd name="T41" fmla="*/ 39 h 387"/>
                <a:gd name="T42" fmla="*/ 18 w 2526"/>
                <a:gd name="T43" fmla="*/ 8 h 387"/>
                <a:gd name="T44" fmla="*/ 28 w 2526"/>
                <a:gd name="T45" fmla="*/ 2 h 387"/>
                <a:gd name="T46" fmla="*/ 42 w 2526"/>
                <a:gd name="T47" fmla="*/ 0 h 387"/>
                <a:gd name="T48" fmla="*/ 55 w 2526"/>
                <a:gd name="T49" fmla="*/ 4 h 387"/>
                <a:gd name="T50" fmla="*/ 66 w 2526"/>
                <a:gd name="T51" fmla="*/ 5 h 387"/>
                <a:gd name="T52" fmla="*/ 78 w 2526"/>
                <a:gd name="T53" fmla="*/ 0 h 387"/>
                <a:gd name="T54" fmla="*/ 92 w 2526"/>
                <a:gd name="T55" fmla="*/ 1 h 387"/>
                <a:gd name="T56" fmla="*/ 105 w 2526"/>
                <a:gd name="T57" fmla="*/ 8 h 387"/>
                <a:gd name="T58" fmla="*/ 116 w 2526"/>
                <a:gd name="T59" fmla="*/ 2 h 387"/>
                <a:gd name="T60" fmla="*/ 129 w 2526"/>
                <a:gd name="T61" fmla="*/ 0 h 387"/>
                <a:gd name="T62" fmla="*/ 142 w 2526"/>
                <a:gd name="T63" fmla="*/ 4 h 387"/>
                <a:gd name="T64" fmla="*/ 154 w 2526"/>
                <a:gd name="T65" fmla="*/ 5 h 387"/>
                <a:gd name="T66" fmla="*/ 164 w 2526"/>
                <a:gd name="T67" fmla="*/ 0 h 387"/>
                <a:gd name="T68" fmla="*/ 179 w 2526"/>
                <a:gd name="T69" fmla="*/ 1 h 387"/>
                <a:gd name="T70" fmla="*/ 193 w 2526"/>
                <a:gd name="T71" fmla="*/ 8 h 387"/>
                <a:gd name="T72" fmla="*/ 203 w 2526"/>
                <a:gd name="T73" fmla="*/ 2 h 387"/>
                <a:gd name="T74" fmla="*/ 216 w 2526"/>
                <a:gd name="T75" fmla="*/ 0 h 387"/>
                <a:gd name="T76" fmla="*/ 230 w 2526"/>
                <a:gd name="T77" fmla="*/ 4 h 387"/>
                <a:gd name="T78" fmla="*/ 241 w 2526"/>
                <a:gd name="T79" fmla="*/ 5 h 387"/>
                <a:gd name="T80" fmla="*/ 253 w 2526"/>
                <a:gd name="T81" fmla="*/ 0 h 387"/>
                <a:gd name="T82" fmla="*/ 267 w 2526"/>
                <a:gd name="T83" fmla="*/ 1 h 387"/>
                <a:gd name="T84" fmla="*/ 281 w 2526"/>
                <a:gd name="T85" fmla="*/ 8 h 38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7">
                  <a:moveTo>
                    <a:pt x="2353" y="312"/>
                  </a:moveTo>
                  <a:lnTo>
                    <a:pt x="2325" y="346"/>
                  </a:lnTo>
                  <a:lnTo>
                    <a:pt x="2274" y="365"/>
                  </a:lnTo>
                  <a:lnTo>
                    <a:pt x="2223" y="387"/>
                  </a:lnTo>
                  <a:lnTo>
                    <a:pt x="2152" y="387"/>
                  </a:lnTo>
                  <a:lnTo>
                    <a:pt x="2094" y="377"/>
                  </a:lnTo>
                  <a:lnTo>
                    <a:pt x="2030" y="353"/>
                  </a:lnTo>
                  <a:lnTo>
                    <a:pt x="1969" y="312"/>
                  </a:lnTo>
                  <a:lnTo>
                    <a:pt x="1930" y="346"/>
                  </a:lnTo>
                  <a:lnTo>
                    <a:pt x="1880" y="365"/>
                  </a:lnTo>
                  <a:lnTo>
                    <a:pt x="1829" y="387"/>
                  </a:lnTo>
                  <a:lnTo>
                    <a:pt x="1760" y="387"/>
                  </a:lnTo>
                  <a:lnTo>
                    <a:pt x="1700" y="377"/>
                  </a:lnTo>
                  <a:lnTo>
                    <a:pt x="1636" y="353"/>
                  </a:lnTo>
                  <a:lnTo>
                    <a:pt x="1577" y="312"/>
                  </a:lnTo>
                  <a:lnTo>
                    <a:pt x="1536" y="346"/>
                  </a:lnTo>
                  <a:lnTo>
                    <a:pt x="1486" y="365"/>
                  </a:lnTo>
                  <a:lnTo>
                    <a:pt x="1438" y="387"/>
                  </a:lnTo>
                  <a:lnTo>
                    <a:pt x="1363" y="387"/>
                  </a:lnTo>
                  <a:lnTo>
                    <a:pt x="1303" y="377"/>
                  </a:lnTo>
                  <a:lnTo>
                    <a:pt x="1243" y="353"/>
                  </a:lnTo>
                  <a:lnTo>
                    <a:pt x="1183" y="312"/>
                  </a:lnTo>
                  <a:lnTo>
                    <a:pt x="1142" y="346"/>
                  </a:lnTo>
                  <a:lnTo>
                    <a:pt x="1094" y="365"/>
                  </a:lnTo>
                  <a:lnTo>
                    <a:pt x="1043" y="387"/>
                  </a:lnTo>
                  <a:lnTo>
                    <a:pt x="969" y="387"/>
                  </a:lnTo>
                  <a:lnTo>
                    <a:pt x="911" y="377"/>
                  </a:lnTo>
                  <a:lnTo>
                    <a:pt x="849" y="353"/>
                  </a:lnTo>
                  <a:lnTo>
                    <a:pt x="789" y="312"/>
                  </a:lnTo>
                  <a:lnTo>
                    <a:pt x="751" y="346"/>
                  </a:lnTo>
                  <a:lnTo>
                    <a:pt x="699" y="365"/>
                  </a:lnTo>
                  <a:lnTo>
                    <a:pt x="646" y="387"/>
                  </a:lnTo>
                  <a:lnTo>
                    <a:pt x="577" y="387"/>
                  </a:lnTo>
                  <a:lnTo>
                    <a:pt x="517" y="377"/>
                  </a:lnTo>
                  <a:lnTo>
                    <a:pt x="456" y="353"/>
                  </a:lnTo>
                  <a:lnTo>
                    <a:pt x="397" y="312"/>
                  </a:lnTo>
                  <a:lnTo>
                    <a:pt x="354" y="346"/>
                  </a:lnTo>
                  <a:lnTo>
                    <a:pt x="303" y="365"/>
                  </a:lnTo>
                  <a:lnTo>
                    <a:pt x="253" y="387"/>
                  </a:lnTo>
                  <a:lnTo>
                    <a:pt x="193" y="387"/>
                  </a:lnTo>
                  <a:lnTo>
                    <a:pt x="122" y="377"/>
                  </a:lnTo>
                  <a:lnTo>
                    <a:pt x="62" y="353"/>
                  </a:lnTo>
                  <a:lnTo>
                    <a:pt x="0" y="312"/>
                  </a:lnTo>
                  <a:lnTo>
                    <a:pt x="163" y="73"/>
                  </a:lnTo>
                  <a:lnTo>
                    <a:pt x="203" y="41"/>
                  </a:lnTo>
                  <a:lnTo>
                    <a:pt x="253" y="22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5" y="13"/>
                  </a:lnTo>
                  <a:lnTo>
                    <a:pt x="496" y="32"/>
                  </a:lnTo>
                  <a:lnTo>
                    <a:pt x="558" y="73"/>
                  </a:lnTo>
                  <a:lnTo>
                    <a:pt x="595" y="41"/>
                  </a:lnTo>
                  <a:lnTo>
                    <a:pt x="646" y="22"/>
                  </a:lnTo>
                  <a:lnTo>
                    <a:pt x="699" y="0"/>
                  </a:lnTo>
                  <a:lnTo>
                    <a:pt x="768" y="0"/>
                  </a:lnTo>
                  <a:lnTo>
                    <a:pt x="830" y="13"/>
                  </a:lnTo>
                  <a:lnTo>
                    <a:pt x="890" y="32"/>
                  </a:lnTo>
                  <a:lnTo>
                    <a:pt x="949" y="73"/>
                  </a:lnTo>
                  <a:lnTo>
                    <a:pt x="990" y="41"/>
                  </a:lnTo>
                  <a:lnTo>
                    <a:pt x="1043" y="22"/>
                  </a:lnTo>
                  <a:lnTo>
                    <a:pt x="1094" y="0"/>
                  </a:lnTo>
                  <a:lnTo>
                    <a:pt x="1162" y="0"/>
                  </a:lnTo>
                  <a:lnTo>
                    <a:pt x="1224" y="13"/>
                  </a:lnTo>
                  <a:lnTo>
                    <a:pt x="1282" y="32"/>
                  </a:lnTo>
                  <a:lnTo>
                    <a:pt x="1343" y="73"/>
                  </a:lnTo>
                  <a:lnTo>
                    <a:pt x="1384" y="41"/>
                  </a:lnTo>
                  <a:lnTo>
                    <a:pt x="1438" y="22"/>
                  </a:lnTo>
                  <a:lnTo>
                    <a:pt x="1476" y="0"/>
                  </a:lnTo>
                  <a:lnTo>
                    <a:pt x="1546" y="0"/>
                  </a:lnTo>
                  <a:lnTo>
                    <a:pt x="1615" y="13"/>
                  </a:lnTo>
                  <a:lnTo>
                    <a:pt x="1677" y="32"/>
                  </a:lnTo>
                  <a:lnTo>
                    <a:pt x="1740" y="73"/>
                  </a:lnTo>
                  <a:lnTo>
                    <a:pt x="1781" y="41"/>
                  </a:lnTo>
                  <a:lnTo>
                    <a:pt x="1829" y="22"/>
                  </a:lnTo>
                  <a:lnTo>
                    <a:pt x="1870" y="0"/>
                  </a:lnTo>
                  <a:lnTo>
                    <a:pt x="1941" y="0"/>
                  </a:lnTo>
                  <a:lnTo>
                    <a:pt x="2009" y="13"/>
                  </a:lnTo>
                  <a:lnTo>
                    <a:pt x="2073" y="32"/>
                  </a:lnTo>
                  <a:lnTo>
                    <a:pt x="2132" y="73"/>
                  </a:lnTo>
                  <a:lnTo>
                    <a:pt x="2173" y="41"/>
                  </a:lnTo>
                  <a:lnTo>
                    <a:pt x="2223" y="22"/>
                  </a:lnTo>
                  <a:lnTo>
                    <a:pt x="2274" y="0"/>
                  </a:lnTo>
                  <a:lnTo>
                    <a:pt x="2333" y="0"/>
                  </a:lnTo>
                  <a:lnTo>
                    <a:pt x="2406" y="13"/>
                  </a:lnTo>
                  <a:lnTo>
                    <a:pt x="2468" y="32"/>
                  </a:lnTo>
                  <a:lnTo>
                    <a:pt x="2526" y="73"/>
                  </a:lnTo>
                  <a:lnTo>
                    <a:pt x="2353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94" name="Line 103">
              <a:extLst>
                <a:ext uri="{FF2B5EF4-FFF2-40B4-BE49-F238E27FC236}">
                  <a16:creationId xmlns:a16="http://schemas.microsoft.com/office/drawing/2014/main" id="{62D48474-08B8-46F2-9E4F-2AFD0B17AE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97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5" name="Line 104">
              <a:extLst>
                <a:ext uri="{FF2B5EF4-FFF2-40B4-BE49-F238E27FC236}">
                  <a16:creationId xmlns:a16="http://schemas.microsoft.com/office/drawing/2014/main" id="{EC116317-D644-4819-B7E6-BC157AB97D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67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6" name="Line 105">
              <a:extLst>
                <a:ext uri="{FF2B5EF4-FFF2-40B4-BE49-F238E27FC236}">
                  <a16:creationId xmlns:a16="http://schemas.microsoft.com/office/drawing/2014/main" id="{4564B542-EB55-43A6-B2ED-3EA5D653AB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60" y="51"/>
              <a:ext cx="33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7" name="Line 106">
              <a:extLst>
                <a:ext uri="{FF2B5EF4-FFF2-40B4-BE49-F238E27FC236}">
                  <a16:creationId xmlns:a16="http://schemas.microsoft.com/office/drawing/2014/main" id="{21AF2074-FC6E-4913-874C-D6EDBC2E5C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6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8" name="Line 107">
              <a:extLst>
                <a:ext uri="{FF2B5EF4-FFF2-40B4-BE49-F238E27FC236}">
                  <a16:creationId xmlns:a16="http://schemas.microsoft.com/office/drawing/2014/main" id="{92AB32A7-3961-4D64-8D50-6812AE43FF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92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9" name="Freeform 108">
              <a:extLst>
                <a:ext uri="{FF2B5EF4-FFF2-40B4-BE49-F238E27FC236}">
                  <a16:creationId xmlns:a16="http://schemas.microsoft.com/office/drawing/2014/main" id="{E8DD67D6-31BA-4EF4-9E05-4E1693F67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4163"/>
              <a:ext cx="842" cy="129"/>
            </a:xfrm>
            <a:custGeom>
              <a:avLst/>
              <a:gdLst>
                <a:gd name="T0" fmla="*/ 258 w 2526"/>
                <a:gd name="T1" fmla="*/ 38 h 388"/>
                <a:gd name="T2" fmla="*/ 247 w 2526"/>
                <a:gd name="T3" fmla="*/ 43 h 388"/>
                <a:gd name="T4" fmla="*/ 233 w 2526"/>
                <a:gd name="T5" fmla="*/ 41 h 388"/>
                <a:gd name="T6" fmla="*/ 219 w 2526"/>
                <a:gd name="T7" fmla="*/ 35 h 388"/>
                <a:gd name="T8" fmla="*/ 209 w 2526"/>
                <a:gd name="T9" fmla="*/ 41 h 388"/>
                <a:gd name="T10" fmla="*/ 196 w 2526"/>
                <a:gd name="T11" fmla="*/ 43 h 388"/>
                <a:gd name="T12" fmla="*/ 182 w 2526"/>
                <a:gd name="T13" fmla="*/ 39 h 388"/>
                <a:gd name="T14" fmla="*/ 171 w 2526"/>
                <a:gd name="T15" fmla="*/ 38 h 388"/>
                <a:gd name="T16" fmla="*/ 160 w 2526"/>
                <a:gd name="T17" fmla="*/ 43 h 388"/>
                <a:gd name="T18" fmla="*/ 145 w 2526"/>
                <a:gd name="T19" fmla="*/ 41 h 388"/>
                <a:gd name="T20" fmla="*/ 131 w 2526"/>
                <a:gd name="T21" fmla="*/ 35 h 388"/>
                <a:gd name="T22" fmla="*/ 121 w 2526"/>
                <a:gd name="T23" fmla="*/ 41 h 388"/>
                <a:gd name="T24" fmla="*/ 108 w 2526"/>
                <a:gd name="T25" fmla="*/ 43 h 388"/>
                <a:gd name="T26" fmla="*/ 94 w 2526"/>
                <a:gd name="T27" fmla="*/ 39 h 388"/>
                <a:gd name="T28" fmla="*/ 83 w 2526"/>
                <a:gd name="T29" fmla="*/ 38 h 388"/>
                <a:gd name="T30" fmla="*/ 72 w 2526"/>
                <a:gd name="T31" fmla="*/ 43 h 388"/>
                <a:gd name="T32" fmla="*/ 57 w 2526"/>
                <a:gd name="T33" fmla="*/ 41 h 388"/>
                <a:gd name="T34" fmla="*/ 44 w 2526"/>
                <a:gd name="T35" fmla="*/ 35 h 388"/>
                <a:gd name="T36" fmla="*/ 34 w 2526"/>
                <a:gd name="T37" fmla="*/ 41 h 388"/>
                <a:gd name="T38" fmla="*/ 21 w 2526"/>
                <a:gd name="T39" fmla="*/ 43 h 388"/>
                <a:gd name="T40" fmla="*/ 7 w 2526"/>
                <a:gd name="T41" fmla="*/ 39 h 388"/>
                <a:gd name="T42" fmla="*/ 19 w 2526"/>
                <a:gd name="T43" fmla="*/ 8 h 388"/>
                <a:gd name="T44" fmla="*/ 28 w 2526"/>
                <a:gd name="T45" fmla="*/ 2 h 388"/>
                <a:gd name="T46" fmla="*/ 42 w 2526"/>
                <a:gd name="T47" fmla="*/ 0 h 388"/>
                <a:gd name="T48" fmla="*/ 55 w 2526"/>
                <a:gd name="T49" fmla="*/ 5 h 388"/>
                <a:gd name="T50" fmla="*/ 66 w 2526"/>
                <a:gd name="T51" fmla="*/ 5 h 388"/>
                <a:gd name="T52" fmla="*/ 78 w 2526"/>
                <a:gd name="T53" fmla="*/ 0 h 388"/>
                <a:gd name="T54" fmla="*/ 92 w 2526"/>
                <a:gd name="T55" fmla="*/ 2 h 388"/>
                <a:gd name="T56" fmla="*/ 105 w 2526"/>
                <a:gd name="T57" fmla="*/ 8 h 388"/>
                <a:gd name="T58" fmla="*/ 116 w 2526"/>
                <a:gd name="T59" fmla="*/ 2 h 388"/>
                <a:gd name="T60" fmla="*/ 128 w 2526"/>
                <a:gd name="T61" fmla="*/ 0 h 388"/>
                <a:gd name="T62" fmla="*/ 143 w 2526"/>
                <a:gd name="T63" fmla="*/ 5 h 388"/>
                <a:gd name="T64" fmla="*/ 153 w 2526"/>
                <a:gd name="T65" fmla="*/ 5 h 388"/>
                <a:gd name="T66" fmla="*/ 164 w 2526"/>
                <a:gd name="T67" fmla="*/ 0 h 388"/>
                <a:gd name="T68" fmla="*/ 179 w 2526"/>
                <a:gd name="T69" fmla="*/ 2 h 388"/>
                <a:gd name="T70" fmla="*/ 193 w 2526"/>
                <a:gd name="T71" fmla="*/ 8 h 388"/>
                <a:gd name="T72" fmla="*/ 202 w 2526"/>
                <a:gd name="T73" fmla="*/ 2 h 388"/>
                <a:gd name="T74" fmla="*/ 216 w 2526"/>
                <a:gd name="T75" fmla="*/ 0 h 388"/>
                <a:gd name="T76" fmla="*/ 230 w 2526"/>
                <a:gd name="T77" fmla="*/ 5 h 388"/>
                <a:gd name="T78" fmla="*/ 241 w 2526"/>
                <a:gd name="T79" fmla="*/ 5 h 388"/>
                <a:gd name="T80" fmla="*/ 253 w 2526"/>
                <a:gd name="T81" fmla="*/ 0 h 388"/>
                <a:gd name="T82" fmla="*/ 266 w 2526"/>
                <a:gd name="T83" fmla="*/ 2 h 388"/>
                <a:gd name="T84" fmla="*/ 281 w 2526"/>
                <a:gd name="T85" fmla="*/ 8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526" h="388">
                  <a:moveTo>
                    <a:pt x="2366" y="314"/>
                  </a:moveTo>
                  <a:lnTo>
                    <a:pt x="2324" y="347"/>
                  </a:lnTo>
                  <a:lnTo>
                    <a:pt x="2274" y="374"/>
                  </a:lnTo>
                  <a:lnTo>
                    <a:pt x="2223" y="388"/>
                  </a:lnTo>
                  <a:lnTo>
                    <a:pt x="2152" y="388"/>
                  </a:lnTo>
                  <a:lnTo>
                    <a:pt x="2094" y="374"/>
                  </a:lnTo>
                  <a:lnTo>
                    <a:pt x="2022" y="355"/>
                  </a:lnTo>
                  <a:lnTo>
                    <a:pt x="1969" y="314"/>
                  </a:lnTo>
                  <a:lnTo>
                    <a:pt x="1930" y="347"/>
                  </a:lnTo>
                  <a:lnTo>
                    <a:pt x="1880" y="374"/>
                  </a:lnTo>
                  <a:lnTo>
                    <a:pt x="1828" y="388"/>
                  </a:lnTo>
                  <a:lnTo>
                    <a:pt x="1760" y="388"/>
                  </a:lnTo>
                  <a:lnTo>
                    <a:pt x="1699" y="374"/>
                  </a:lnTo>
                  <a:lnTo>
                    <a:pt x="1635" y="355"/>
                  </a:lnTo>
                  <a:lnTo>
                    <a:pt x="1577" y="314"/>
                  </a:lnTo>
                  <a:lnTo>
                    <a:pt x="1536" y="347"/>
                  </a:lnTo>
                  <a:lnTo>
                    <a:pt x="1485" y="374"/>
                  </a:lnTo>
                  <a:lnTo>
                    <a:pt x="1437" y="388"/>
                  </a:lnTo>
                  <a:lnTo>
                    <a:pt x="1376" y="388"/>
                  </a:lnTo>
                  <a:lnTo>
                    <a:pt x="1303" y="374"/>
                  </a:lnTo>
                  <a:lnTo>
                    <a:pt x="1243" y="355"/>
                  </a:lnTo>
                  <a:lnTo>
                    <a:pt x="1183" y="314"/>
                  </a:lnTo>
                  <a:lnTo>
                    <a:pt x="1141" y="347"/>
                  </a:lnTo>
                  <a:lnTo>
                    <a:pt x="1093" y="374"/>
                  </a:lnTo>
                  <a:lnTo>
                    <a:pt x="1043" y="388"/>
                  </a:lnTo>
                  <a:lnTo>
                    <a:pt x="969" y="388"/>
                  </a:lnTo>
                  <a:lnTo>
                    <a:pt x="911" y="374"/>
                  </a:lnTo>
                  <a:lnTo>
                    <a:pt x="849" y="355"/>
                  </a:lnTo>
                  <a:lnTo>
                    <a:pt x="788" y="314"/>
                  </a:lnTo>
                  <a:lnTo>
                    <a:pt x="751" y="347"/>
                  </a:lnTo>
                  <a:lnTo>
                    <a:pt x="699" y="374"/>
                  </a:lnTo>
                  <a:lnTo>
                    <a:pt x="645" y="388"/>
                  </a:lnTo>
                  <a:lnTo>
                    <a:pt x="577" y="388"/>
                  </a:lnTo>
                  <a:lnTo>
                    <a:pt x="516" y="374"/>
                  </a:lnTo>
                  <a:lnTo>
                    <a:pt x="456" y="355"/>
                  </a:lnTo>
                  <a:lnTo>
                    <a:pt x="396" y="314"/>
                  </a:lnTo>
                  <a:lnTo>
                    <a:pt x="356" y="347"/>
                  </a:lnTo>
                  <a:lnTo>
                    <a:pt x="303" y="374"/>
                  </a:lnTo>
                  <a:lnTo>
                    <a:pt x="255" y="388"/>
                  </a:lnTo>
                  <a:lnTo>
                    <a:pt x="193" y="388"/>
                  </a:lnTo>
                  <a:lnTo>
                    <a:pt x="122" y="374"/>
                  </a:lnTo>
                  <a:lnTo>
                    <a:pt x="61" y="355"/>
                  </a:lnTo>
                  <a:lnTo>
                    <a:pt x="0" y="314"/>
                  </a:lnTo>
                  <a:lnTo>
                    <a:pt x="173" y="75"/>
                  </a:lnTo>
                  <a:lnTo>
                    <a:pt x="203" y="42"/>
                  </a:lnTo>
                  <a:lnTo>
                    <a:pt x="255" y="22"/>
                  </a:lnTo>
                  <a:lnTo>
                    <a:pt x="303" y="0"/>
                  </a:lnTo>
                  <a:lnTo>
                    <a:pt x="377" y="0"/>
                  </a:lnTo>
                  <a:lnTo>
                    <a:pt x="435" y="14"/>
                  </a:lnTo>
                  <a:lnTo>
                    <a:pt x="496" y="42"/>
                  </a:lnTo>
                  <a:lnTo>
                    <a:pt x="557" y="75"/>
                  </a:lnTo>
                  <a:lnTo>
                    <a:pt x="597" y="42"/>
                  </a:lnTo>
                  <a:lnTo>
                    <a:pt x="645" y="22"/>
                  </a:lnTo>
                  <a:lnTo>
                    <a:pt x="699" y="0"/>
                  </a:lnTo>
                  <a:lnTo>
                    <a:pt x="770" y="0"/>
                  </a:lnTo>
                  <a:lnTo>
                    <a:pt x="829" y="14"/>
                  </a:lnTo>
                  <a:lnTo>
                    <a:pt x="890" y="42"/>
                  </a:lnTo>
                  <a:lnTo>
                    <a:pt x="948" y="75"/>
                  </a:lnTo>
                  <a:lnTo>
                    <a:pt x="989" y="42"/>
                  </a:lnTo>
                  <a:lnTo>
                    <a:pt x="1043" y="22"/>
                  </a:lnTo>
                  <a:lnTo>
                    <a:pt x="1093" y="0"/>
                  </a:lnTo>
                  <a:lnTo>
                    <a:pt x="1152" y="0"/>
                  </a:lnTo>
                  <a:lnTo>
                    <a:pt x="1224" y="14"/>
                  </a:lnTo>
                  <a:lnTo>
                    <a:pt x="1284" y="42"/>
                  </a:lnTo>
                  <a:lnTo>
                    <a:pt x="1343" y="75"/>
                  </a:lnTo>
                  <a:lnTo>
                    <a:pt x="1376" y="42"/>
                  </a:lnTo>
                  <a:lnTo>
                    <a:pt x="1437" y="22"/>
                  </a:lnTo>
                  <a:lnTo>
                    <a:pt x="1475" y="0"/>
                  </a:lnTo>
                  <a:lnTo>
                    <a:pt x="1546" y="0"/>
                  </a:lnTo>
                  <a:lnTo>
                    <a:pt x="1608" y="14"/>
                  </a:lnTo>
                  <a:lnTo>
                    <a:pt x="1679" y="42"/>
                  </a:lnTo>
                  <a:lnTo>
                    <a:pt x="1739" y="75"/>
                  </a:lnTo>
                  <a:lnTo>
                    <a:pt x="1780" y="42"/>
                  </a:lnTo>
                  <a:lnTo>
                    <a:pt x="1818" y="22"/>
                  </a:lnTo>
                  <a:lnTo>
                    <a:pt x="1880" y="0"/>
                  </a:lnTo>
                  <a:lnTo>
                    <a:pt x="1940" y="0"/>
                  </a:lnTo>
                  <a:lnTo>
                    <a:pt x="2009" y="14"/>
                  </a:lnTo>
                  <a:lnTo>
                    <a:pt x="2073" y="42"/>
                  </a:lnTo>
                  <a:lnTo>
                    <a:pt x="2134" y="75"/>
                  </a:lnTo>
                  <a:lnTo>
                    <a:pt x="2172" y="42"/>
                  </a:lnTo>
                  <a:lnTo>
                    <a:pt x="2223" y="22"/>
                  </a:lnTo>
                  <a:lnTo>
                    <a:pt x="2274" y="0"/>
                  </a:lnTo>
                  <a:lnTo>
                    <a:pt x="2332" y="0"/>
                  </a:lnTo>
                  <a:lnTo>
                    <a:pt x="2396" y="14"/>
                  </a:lnTo>
                  <a:lnTo>
                    <a:pt x="2467" y="42"/>
                  </a:lnTo>
                  <a:lnTo>
                    <a:pt x="2526" y="75"/>
                  </a:lnTo>
                  <a:lnTo>
                    <a:pt x="2366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00" name="Line 109">
              <a:extLst>
                <a:ext uri="{FF2B5EF4-FFF2-40B4-BE49-F238E27FC236}">
                  <a16:creationId xmlns:a16="http://schemas.microsoft.com/office/drawing/2014/main" id="{F979C62B-AFDA-4B95-B7C7-DF1BC5E0A2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80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1" name="Line 110">
              <a:extLst>
                <a:ext uri="{FF2B5EF4-FFF2-40B4-BE49-F238E27FC236}">
                  <a16:creationId xmlns:a16="http://schemas.microsoft.com/office/drawing/2014/main" id="{3B04E38F-0C79-4D3C-9B43-702850B434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46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2" name="Line 111">
              <a:extLst>
                <a:ext uri="{FF2B5EF4-FFF2-40B4-BE49-F238E27FC236}">
                  <a16:creationId xmlns:a16="http://schemas.microsoft.com/office/drawing/2014/main" id="{4F3A73A0-E20E-4845-935C-0098D51C58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39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3" name="Line 112">
              <a:extLst>
                <a:ext uri="{FF2B5EF4-FFF2-40B4-BE49-F238E27FC236}">
                  <a16:creationId xmlns:a16="http://schemas.microsoft.com/office/drawing/2014/main" id="{40233BE7-F3CA-423C-AD9D-9243AFA1A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04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4" name="Line 113">
              <a:extLst>
                <a:ext uri="{FF2B5EF4-FFF2-40B4-BE49-F238E27FC236}">
                  <a16:creationId xmlns:a16="http://schemas.microsoft.com/office/drawing/2014/main" id="{2C7AC255-7106-4A4F-A3E4-FCBE8CECE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72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5" name="Freeform 114">
              <a:extLst>
                <a:ext uri="{FF2B5EF4-FFF2-40B4-BE49-F238E27FC236}">
                  <a16:creationId xmlns:a16="http://schemas.microsoft.com/office/drawing/2014/main" id="{C0377758-BB2D-4671-9C2B-ED3745C8A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" y="4163"/>
              <a:ext cx="578" cy="129"/>
            </a:xfrm>
            <a:custGeom>
              <a:avLst/>
              <a:gdLst>
                <a:gd name="T0" fmla="*/ 175 w 1735"/>
                <a:gd name="T1" fmla="*/ 35 h 388"/>
                <a:gd name="T2" fmla="*/ 170 w 1735"/>
                <a:gd name="T3" fmla="*/ 38 h 388"/>
                <a:gd name="T4" fmla="*/ 165 w 1735"/>
                <a:gd name="T5" fmla="*/ 41 h 388"/>
                <a:gd name="T6" fmla="*/ 159 w 1735"/>
                <a:gd name="T7" fmla="*/ 43 h 388"/>
                <a:gd name="T8" fmla="*/ 151 w 1735"/>
                <a:gd name="T9" fmla="*/ 43 h 388"/>
                <a:gd name="T10" fmla="*/ 145 w 1735"/>
                <a:gd name="T11" fmla="*/ 41 h 388"/>
                <a:gd name="T12" fmla="*/ 138 w 1735"/>
                <a:gd name="T13" fmla="*/ 39 h 388"/>
                <a:gd name="T14" fmla="*/ 131 w 1735"/>
                <a:gd name="T15" fmla="*/ 35 h 388"/>
                <a:gd name="T16" fmla="*/ 127 w 1735"/>
                <a:gd name="T17" fmla="*/ 38 h 388"/>
                <a:gd name="T18" fmla="*/ 121 w 1735"/>
                <a:gd name="T19" fmla="*/ 41 h 388"/>
                <a:gd name="T20" fmla="*/ 115 w 1735"/>
                <a:gd name="T21" fmla="*/ 43 h 388"/>
                <a:gd name="T22" fmla="*/ 108 w 1735"/>
                <a:gd name="T23" fmla="*/ 43 h 388"/>
                <a:gd name="T24" fmla="*/ 101 w 1735"/>
                <a:gd name="T25" fmla="*/ 41 h 388"/>
                <a:gd name="T26" fmla="*/ 94 w 1735"/>
                <a:gd name="T27" fmla="*/ 39 h 388"/>
                <a:gd name="T28" fmla="*/ 88 w 1735"/>
                <a:gd name="T29" fmla="*/ 35 h 388"/>
                <a:gd name="T30" fmla="*/ 83 w 1735"/>
                <a:gd name="T31" fmla="*/ 38 h 388"/>
                <a:gd name="T32" fmla="*/ 77 w 1735"/>
                <a:gd name="T33" fmla="*/ 41 h 388"/>
                <a:gd name="T34" fmla="*/ 72 w 1735"/>
                <a:gd name="T35" fmla="*/ 43 h 388"/>
                <a:gd name="T36" fmla="*/ 64 w 1735"/>
                <a:gd name="T37" fmla="*/ 43 h 388"/>
                <a:gd name="T38" fmla="*/ 57 w 1735"/>
                <a:gd name="T39" fmla="*/ 41 h 388"/>
                <a:gd name="T40" fmla="*/ 51 w 1735"/>
                <a:gd name="T41" fmla="*/ 39 h 388"/>
                <a:gd name="T42" fmla="*/ 44 w 1735"/>
                <a:gd name="T43" fmla="*/ 35 h 388"/>
                <a:gd name="T44" fmla="*/ 39 w 1735"/>
                <a:gd name="T45" fmla="*/ 38 h 388"/>
                <a:gd name="T46" fmla="*/ 33 w 1735"/>
                <a:gd name="T47" fmla="*/ 41 h 388"/>
                <a:gd name="T48" fmla="*/ 28 w 1735"/>
                <a:gd name="T49" fmla="*/ 43 h 388"/>
                <a:gd name="T50" fmla="*/ 21 w 1735"/>
                <a:gd name="T51" fmla="*/ 43 h 388"/>
                <a:gd name="T52" fmla="*/ 14 w 1735"/>
                <a:gd name="T53" fmla="*/ 41 h 388"/>
                <a:gd name="T54" fmla="*/ 7 w 1735"/>
                <a:gd name="T55" fmla="*/ 39 h 388"/>
                <a:gd name="T56" fmla="*/ 0 w 1735"/>
                <a:gd name="T57" fmla="*/ 35 h 388"/>
                <a:gd name="T58" fmla="*/ 18 w 1735"/>
                <a:gd name="T59" fmla="*/ 8 h 388"/>
                <a:gd name="T60" fmla="*/ 22 w 1735"/>
                <a:gd name="T61" fmla="*/ 5 h 388"/>
                <a:gd name="T62" fmla="*/ 28 w 1735"/>
                <a:gd name="T63" fmla="*/ 2 h 388"/>
                <a:gd name="T64" fmla="*/ 33 w 1735"/>
                <a:gd name="T65" fmla="*/ 0 h 388"/>
                <a:gd name="T66" fmla="*/ 41 w 1735"/>
                <a:gd name="T67" fmla="*/ 0 h 388"/>
                <a:gd name="T68" fmla="*/ 48 w 1735"/>
                <a:gd name="T69" fmla="*/ 2 h 388"/>
                <a:gd name="T70" fmla="*/ 55 w 1735"/>
                <a:gd name="T71" fmla="*/ 5 h 388"/>
                <a:gd name="T72" fmla="*/ 62 w 1735"/>
                <a:gd name="T73" fmla="*/ 8 h 388"/>
                <a:gd name="T74" fmla="*/ 66 w 1735"/>
                <a:gd name="T75" fmla="*/ 5 h 388"/>
                <a:gd name="T76" fmla="*/ 72 w 1735"/>
                <a:gd name="T77" fmla="*/ 2 h 388"/>
                <a:gd name="T78" fmla="*/ 77 w 1735"/>
                <a:gd name="T79" fmla="*/ 0 h 388"/>
                <a:gd name="T80" fmla="*/ 85 w 1735"/>
                <a:gd name="T81" fmla="*/ 0 h 388"/>
                <a:gd name="T82" fmla="*/ 92 w 1735"/>
                <a:gd name="T83" fmla="*/ 2 h 388"/>
                <a:gd name="T84" fmla="*/ 99 w 1735"/>
                <a:gd name="T85" fmla="*/ 5 h 388"/>
                <a:gd name="T86" fmla="*/ 105 w 1735"/>
                <a:gd name="T87" fmla="*/ 8 h 388"/>
                <a:gd name="T88" fmla="*/ 110 w 1735"/>
                <a:gd name="T89" fmla="*/ 5 h 388"/>
                <a:gd name="T90" fmla="*/ 115 w 1735"/>
                <a:gd name="T91" fmla="*/ 2 h 388"/>
                <a:gd name="T92" fmla="*/ 121 w 1735"/>
                <a:gd name="T93" fmla="*/ 0 h 388"/>
                <a:gd name="T94" fmla="*/ 128 w 1735"/>
                <a:gd name="T95" fmla="*/ 0 h 388"/>
                <a:gd name="T96" fmla="*/ 136 w 1735"/>
                <a:gd name="T97" fmla="*/ 2 h 388"/>
                <a:gd name="T98" fmla="*/ 142 w 1735"/>
                <a:gd name="T99" fmla="*/ 5 h 388"/>
                <a:gd name="T100" fmla="*/ 149 w 1735"/>
                <a:gd name="T101" fmla="*/ 8 h 388"/>
                <a:gd name="T102" fmla="*/ 154 w 1735"/>
                <a:gd name="T103" fmla="*/ 5 h 388"/>
                <a:gd name="T104" fmla="*/ 159 w 1735"/>
                <a:gd name="T105" fmla="*/ 2 h 388"/>
                <a:gd name="T106" fmla="*/ 165 w 1735"/>
                <a:gd name="T107" fmla="*/ 0 h 388"/>
                <a:gd name="T108" fmla="*/ 171 w 1735"/>
                <a:gd name="T109" fmla="*/ 0 h 388"/>
                <a:gd name="T110" fmla="*/ 179 w 1735"/>
                <a:gd name="T111" fmla="*/ 2 h 388"/>
                <a:gd name="T112" fmla="*/ 186 w 1735"/>
                <a:gd name="T113" fmla="*/ 5 h 388"/>
                <a:gd name="T114" fmla="*/ 193 w 1735"/>
                <a:gd name="T115" fmla="*/ 8 h 388"/>
                <a:gd name="T116" fmla="*/ 175 w 1735"/>
                <a:gd name="T117" fmla="*/ 35 h 3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1735" h="388">
                  <a:moveTo>
                    <a:pt x="1575" y="314"/>
                  </a:moveTo>
                  <a:lnTo>
                    <a:pt x="1534" y="347"/>
                  </a:lnTo>
                  <a:lnTo>
                    <a:pt x="1486" y="374"/>
                  </a:lnTo>
                  <a:lnTo>
                    <a:pt x="1432" y="388"/>
                  </a:lnTo>
                  <a:lnTo>
                    <a:pt x="1361" y="388"/>
                  </a:lnTo>
                  <a:lnTo>
                    <a:pt x="1303" y="374"/>
                  </a:lnTo>
                  <a:lnTo>
                    <a:pt x="1241" y="355"/>
                  </a:lnTo>
                  <a:lnTo>
                    <a:pt x="1181" y="314"/>
                  </a:lnTo>
                  <a:lnTo>
                    <a:pt x="1142" y="347"/>
                  </a:lnTo>
                  <a:lnTo>
                    <a:pt x="1089" y="374"/>
                  </a:lnTo>
                  <a:lnTo>
                    <a:pt x="1038" y="388"/>
                  </a:lnTo>
                  <a:lnTo>
                    <a:pt x="969" y="388"/>
                  </a:lnTo>
                  <a:lnTo>
                    <a:pt x="909" y="374"/>
                  </a:lnTo>
                  <a:lnTo>
                    <a:pt x="847" y="355"/>
                  </a:lnTo>
                  <a:lnTo>
                    <a:pt x="789" y="314"/>
                  </a:lnTo>
                  <a:lnTo>
                    <a:pt x="748" y="347"/>
                  </a:lnTo>
                  <a:lnTo>
                    <a:pt x="697" y="374"/>
                  </a:lnTo>
                  <a:lnTo>
                    <a:pt x="646" y="388"/>
                  </a:lnTo>
                  <a:lnTo>
                    <a:pt x="575" y="388"/>
                  </a:lnTo>
                  <a:lnTo>
                    <a:pt x="515" y="374"/>
                  </a:lnTo>
                  <a:lnTo>
                    <a:pt x="455" y="355"/>
                  </a:lnTo>
                  <a:lnTo>
                    <a:pt x="395" y="314"/>
                  </a:lnTo>
                  <a:lnTo>
                    <a:pt x="351" y="347"/>
                  </a:lnTo>
                  <a:lnTo>
                    <a:pt x="301" y="374"/>
                  </a:lnTo>
                  <a:lnTo>
                    <a:pt x="252" y="388"/>
                  </a:lnTo>
                  <a:lnTo>
                    <a:pt x="191" y="388"/>
                  </a:lnTo>
                  <a:lnTo>
                    <a:pt x="123" y="374"/>
                  </a:lnTo>
                  <a:lnTo>
                    <a:pt x="62" y="355"/>
                  </a:lnTo>
                  <a:lnTo>
                    <a:pt x="0" y="314"/>
                  </a:lnTo>
                  <a:lnTo>
                    <a:pt x="160" y="75"/>
                  </a:lnTo>
                  <a:lnTo>
                    <a:pt x="201" y="42"/>
                  </a:lnTo>
                  <a:lnTo>
                    <a:pt x="252" y="22"/>
                  </a:lnTo>
                  <a:lnTo>
                    <a:pt x="301" y="0"/>
                  </a:lnTo>
                  <a:lnTo>
                    <a:pt x="372" y="0"/>
                  </a:lnTo>
                  <a:lnTo>
                    <a:pt x="436" y="14"/>
                  </a:lnTo>
                  <a:lnTo>
                    <a:pt x="494" y="42"/>
                  </a:lnTo>
                  <a:lnTo>
                    <a:pt x="555" y="75"/>
                  </a:lnTo>
                  <a:lnTo>
                    <a:pt x="596" y="42"/>
                  </a:lnTo>
                  <a:lnTo>
                    <a:pt x="646" y="22"/>
                  </a:lnTo>
                  <a:lnTo>
                    <a:pt x="697" y="0"/>
                  </a:lnTo>
                  <a:lnTo>
                    <a:pt x="768" y="0"/>
                  </a:lnTo>
                  <a:lnTo>
                    <a:pt x="827" y="14"/>
                  </a:lnTo>
                  <a:lnTo>
                    <a:pt x="888" y="42"/>
                  </a:lnTo>
                  <a:lnTo>
                    <a:pt x="949" y="75"/>
                  </a:lnTo>
                  <a:lnTo>
                    <a:pt x="988" y="42"/>
                  </a:lnTo>
                  <a:lnTo>
                    <a:pt x="1038" y="22"/>
                  </a:lnTo>
                  <a:lnTo>
                    <a:pt x="1089" y="0"/>
                  </a:lnTo>
                  <a:lnTo>
                    <a:pt x="1150" y="0"/>
                  </a:lnTo>
                  <a:lnTo>
                    <a:pt x="1221" y="14"/>
                  </a:lnTo>
                  <a:lnTo>
                    <a:pt x="1283" y="42"/>
                  </a:lnTo>
                  <a:lnTo>
                    <a:pt x="1341" y="75"/>
                  </a:lnTo>
                  <a:lnTo>
                    <a:pt x="1384" y="42"/>
                  </a:lnTo>
                  <a:lnTo>
                    <a:pt x="1432" y="22"/>
                  </a:lnTo>
                  <a:lnTo>
                    <a:pt x="1486" y="0"/>
                  </a:lnTo>
                  <a:lnTo>
                    <a:pt x="1544" y="0"/>
                  </a:lnTo>
                  <a:lnTo>
                    <a:pt x="1615" y="14"/>
                  </a:lnTo>
                  <a:lnTo>
                    <a:pt x="1674" y="42"/>
                  </a:lnTo>
                  <a:lnTo>
                    <a:pt x="1735" y="75"/>
                  </a:lnTo>
                  <a:lnTo>
                    <a:pt x="1575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06" name="Line 115">
              <a:extLst>
                <a:ext uri="{FF2B5EF4-FFF2-40B4-BE49-F238E27FC236}">
                  <a16:creationId xmlns:a16="http://schemas.microsoft.com/office/drawing/2014/main" id="{52D8ACE1-1973-4656-BF94-B2CE3850D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63" y="4197"/>
              <a:ext cx="35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7" name="Line 116">
              <a:extLst>
                <a:ext uri="{FF2B5EF4-FFF2-40B4-BE49-F238E27FC236}">
                  <a16:creationId xmlns:a16="http://schemas.microsoft.com/office/drawing/2014/main" id="{8BBBB976-385D-4D42-9D97-47B46DF32B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37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8" name="Line 117">
              <a:extLst>
                <a:ext uri="{FF2B5EF4-FFF2-40B4-BE49-F238E27FC236}">
                  <a16:creationId xmlns:a16="http://schemas.microsoft.com/office/drawing/2014/main" id="{87D9E8BA-68C9-4411-B71C-0D0191978F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95" y="4197"/>
              <a:ext cx="34" cy="6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9" name="Line 118">
              <a:extLst>
                <a:ext uri="{FF2B5EF4-FFF2-40B4-BE49-F238E27FC236}">
                  <a16:creationId xmlns:a16="http://schemas.microsoft.com/office/drawing/2014/main" id="{CA3F8C39-BD8A-4502-A571-1CCD05B760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81" y="51"/>
              <a:ext cx="35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0" name="Line 119">
              <a:extLst>
                <a:ext uri="{FF2B5EF4-FFF2-40B4-BE49-F238E27FC236}">
                  <a16:creationId xmlns:a16="http://schemas.microsoft.com/office/drawing/2014/main" id="{C8DCC5C5-FBF3-4FF1-9B83-2680F29C6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51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1" name="Line 120">
              <a:extLst>
                <a:ext uri="{FF2B5EF4-FFF2-40B4-BE49-F238E27FC236}">
                  <a16:creationId xmlns:a16="http://schemas.microsoft.com/office/drawing/2014/main" id="{04BF02EB-C700-4F24-BF21-E96973930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13" y="51"/>
              <a:ext cx="34" cy="6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2" name="Freeform 121">
              <a:extLst>
                <a:ext uri="{FF2B5EF4-FFF2-40B4-BE49-F238E27FC236}">
                  <a16:creationId xmlns:a16="http://schemas.microsoft.com/office/drawing/2014/main" id="{EC3B30DE-268F-4F5E-AF8E-6A91A2C40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7" y="4094"/>
              <a:ext cx="322" cy="211"/>
            </a:xfrm>
            <a:custGeom>
              <a:avLst/>
              <a:gdLst>
                <a:gd name="T0" fmla="*/ 19 w 967"/>
                <a:gd name="T1" fmla="*/ 32 h 633"/>
                <a:gd name="T2" fmla="*/ 23 w 967"/>
                <a:gd name="T3" fmla="*/ 27 h 633"/>
                <a:gd name="T4" fmla="*/ 28 w 967"/>
                <a:gd name="T5" fmla="*/ 25 h 633"/>
                <a:gd name="T6" fmla="*/ 34 w 967"/>
                <a:gd name="T7" fmla="*/ 24 h 633"/>
                <a:gd name="T8" fmla="*/ 42 w 967"/>
                <a:gd name="T9" fmla="*/ 23 h 633"/>
                <a:gd name="T10" fmla="*/ 50 w 967"/>
                <a:gd name="T11" fmla="*/ 24 h 633"/>
                <a:gd name="T12" fmla="*/ 56 w 967"/>
                <a:gd name="T13" fmla="*/ 25 h 633"/>
                <a:gd name="T14" fmla="*/ 59 w 967"/>
                <a:gd name="T15" fmla="*/ 27 h 633"/>
                <a:gd name="T16" fmla="*/ 62 w 967"/>
                <a:gd name="T17" fmla="*/ 30 h 633"/>
                <a:gd name="T18" fmla="*/ 60 w 967"/>
                <a:gd name="T19" fmla="*/ 26 h 633"/>
                <a:gd name="T20" fmla="*/ 60 w 967"/>
                <a:gd name="T21" fmla="*/ 23 h 633"/>
                <a:gd name="T22" fmla="*/ 60 w 967"/>
                <a:gd name="T23" fmla="*/ 19 h 633"/>
                <a:gd name="T24" fmla="*/ 62 w 967"/>
                <a:gd name="T25" fmla="*/ 13 h 633"/>
                <a:gd name="T26" fmla="*/ 65 w 967"/>
                <a:gd name="T27" fmla="*/ 5 h 633"/>
                <a:gd name="T28" fmla="*/ 71 w 967"/>
                <a:gd name="T29" fmla="*/ 0 h 633"/>
                <a:gd name="T30" fmla="*/ 100 w 967"/>
                <a:gd name="T31" fmla="*/ 18 h 633"/>
                <a:gd name="T32" fmla="*/ 102 w 967"/>
                <a:gd name="T33" fmla="*/ 20 h 633"/>
                <a:gd name="T34" fmla="*/ 105 w 967"/>
                <a:gd name="T35" fmla="*/ 26 h 633"/>
                <a:gd name="T36" fmla="*/ 106 w 967"/>
                <a:gd name="T37" fmla="*/ 32 h 633"/>
                <a:gd name="T38" fmla="*/ 107 w 967"/>
                <a:gd name="T39" fmla="*/ 37 h 633"/>
                <a:gd name="T40" fmla="*/ 107 w 967"/>
                <a:gd name="T41" fmla="*/ 44 h 633"/>
                <a:gd name="T42" fmla="*/ 105 w 967"/>
                <a:gd name="T43" fmla="*/ 51 h 633"/>
                <a:gd name="T44" fmla="*/ 103 w 967"/>
                <a:gd name="T45" fmla="*/ 54 h 633"/>
                <a:gd name="T46" fmla="*/ 101 w 967"/>
                <a:gd name="T47" fmla="*/ 58 h 633"/>
                <a:gd name="T48" fmla="*/ 98 w 967"/>
                <a:gd name="T49" fmla="*/ 60 h 633"/>
                <a:gd name="T50" fmla="*/ 93 w 967"/>
                <a:gd name="T51" fmla="*/ 61 h 633"/>
                <a:gd name="T52" fmla="*/ 90 w 967"/>
                <a:gd name="T53" fmla="*/ 61 h 633"/>
                <a:gd name="T54" fmla="*/ 88 w 967"/>
                <a:gd name="T55" fmla="*/ 62 h 633"/>
                <a:gd name="T56" fmla="*/ 88 w 967"/>
                <a:gd name="T57" fmla="*/ 65 h 633"/>
                <a:gd name="T58" fmla="*/ 85 w 967"/>
                <a:gd name="T59" fmla="*/ 67 h 633"/>
                <a:gd name="T60" fmla="*/ 80 w 967"/>
                <a:gd name="T61" fmla="*/ 69 h 633"/>
                <a:gd name="T62" fmla="*/ 71 w 967"/>
                <a:gd name="T63" fmla="*/ 70 h 633"/>
                <a:gd name="T64" fmla="*/ 63 w 967"/>
                <a:gd name="T65" fmla="*/ 70 h 633"/>
                <a:gd name="T66" fmla="*/ 56 w 967"/>
                <a:gd name="T67" fmla="*/ 70 h 633"/>
                <a:gd name="T68" fmla="*/ 50 w 967"/>
                <a:gd name="T69" fmla="*/ 69 h 633"/>
                <a:gd name="T70" fmla="*/ 46 w 967"/>
                <a:gd name="T71" fmla="*/ 68 h 633"/>
                <a:gd name="T72" fmla="*/ 42 w 967"/>
                <a:gd name="T73" fmla="*/ 66 h 633"/>
                <a:gd name="T74" fmla="*/ 39 w 967"/>
                <a:gd name="T75" fmla="*/ 64 h 633"/>
                <a:gd name="T76" fmla="*/ 34 w 967"/>
                <a:gd name="T77" fmla="*/ 66 h 633"/>
                <a:gd name="T78" fmla="*/ 29 w 967"/>
                <a:gd name="T79" fmla="*/ 67 h 633"/>
                <a:gd name="T80" fmla="*/ 21 w 967"/>
                <a:gd name="T81" fmla="*/ 67 h 633"/>
                <a:gd name="T82" fmla="*/ 13 w 967"/>
                <a:gd name="T83" fmla="*/ 66 h 633"/>
                <a:gd name="T84" fmla="*/ 7 w 967"/>
                <a:gd name="T85" fmla="*/ 64 h 633"/>
                <a:gd name="T86" fmla="*/ 0 w 967"/>
                <a:gd name="T87" fmla="*/ 59 h 633"/>
                <a:gd name="T88" fmla="*/ 19 w 967"/>
                <a:gd name="T89" fmla="*/ 32 h 63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967" h="633">
                  <a:moveTo>
                    <a:pt x="171" y="287"/>
                  </a:moveTo>
                  <a:lnTo>
                    <a:pt x="204" y="246"/>
                  </a:lnTo>
                  <a:lnTo>
                    <a:pt x="255" y="226"/>
                  </a:lnTo>
                  <a:lnTo>
                    <a:pt x="303" y="215"/>
                  </a:lnTo>
                  <a:lnTo>
                    <a:pt x="374" y="205"/>
                  </a:lnTo>
                  <a:lnTo>
                    <a:pt x="453" y="215"/>
                  </a:lnTo>
                  <a:lnTo>
                    <a:pt x="504" y="226"/>
                  </a:lnTo>
                  <a:lnTo>
                    <a:pt x="535" y="246"/>
                  </a:lnTo>
                  <a:lnTo>
                    <a:pt x="555" y="267"/>
                  </a:lnTo>
                  <a:lnTo>
                    <a:pt x="544" y="236"/>
                  </a:lnTo>
                  <a:lnTo>
                    <a:pt x="544" y="205"/>
                  </a:lnTo>
                  <a:lnTo>
                    <a:pt x="544" y="174"/>
                  </a:lnTo>
                  <a:lnTo>
                    <a:pt x="555" y="115"/>
                  </a:lnTo>
                  <a:lnTo>
                    <a:pt x="585" y="42"/>
                  </a:lnTo>
                  <a:lnTo>
                    <a:pt x="637" y="0"/>
                  </a:lnTo>
                  <a:lnTo>
                    <a:pt x="901" y="164"/>
                  </a:lnTo>
                  <a:lnTo>
                    <a:pt x="921" y="184"/>
                  </a:lnTo>
                  <a:lnTo>
                    <a:pt x="949" y="236"/>
                  </a:lnTo>
                  <a:lnTo>
                    <a:pt x="959" y="287"/>
                  </a:lnTo>
                  <a:lnTo>
                    <a:pt x="967" y="336"/>
                  </a:lnTo>
                  <a:lnTo>
                    <a:pt x="967" y="398"/>
                  </a:lnTo>
                  <a:lnTo>
                    <a:pt x="949" y="460"/>
                  </a:lnTo>
                  <a:lnTo>
                    <a:pt x="928" y="490"/>
                  </a:lnTo>
                  <a:lnTo>
                    <a:pt x="909" y="521"/>
                  </a:lnTo>
                  <a:lnTo>
                    <a:pt x="880" y="542"/>
                  </a:lnTo>
                  <a:lnTo>
                    <a:pt x="837" y="552"/>
                  </a:lnTo>
                  <a:lnTo>
                    <a:pt x="807" y="552"/>
                  </a:lnTo>
                  <a:lnTo>
                    <a:pt x="797" y="561"/>
                  </a:lnTo>
                  <a:lnTo>
                    <a:pt x="797" y="582"/>
                  </a:lnTo>
                  <a:lnTo>
                    <a:pt x="768" y="602"/>
                  </a:lnTo>
                  <a:lnTo>
                    <a:pt x="718" y="623"/>
                  </a:lnTo>
                  <a:lnTo>
                    <a:pt x="637" y="633"/>
                  </a:lnTo>
                  <a:lnTo>
                    <a:pt x="565" y="633"/>
                  </a:lnTo>
                  <a:lnTo>
                    <a:pt x="504" y="633"/>
                  </a:lnTo>
                  <a:lnTo>
                    <a:pt x="453" y="623"/>
                  </a:lnTo>
                  <a:lnTo>
                    <a:pt x="415" y="613"/>
                  </a:lnTo>
                  <a:lnTo>
                    <a:pt x="374" y="592"/>
                  </a:lnTo>
                  <a:lnTo>
                    <a:pt x="355" y="572"/>
                  </a:lnTo>
                  <a:lnTo>
                    <a:pt x="303" y="592"/>
                  </a:lnTo>
                  <a:lnTo>
                    <a:pt x="262" y="602"/>
                  </a:lnTo>
                  <a:lnTo>
                    <a:pt x="191" y="602"/>
                  </a:lnTo>
                  <a:lnTo>
                    <a:pt x="120" y="592"/>
                  </a:lnTo>
                  <a:lnTo>
                    <a:pt x="62" y="572"/>
                  </a:lnTo>
                  <a:lnTo>
                    <a:pt x="0" y="532"/>
                  </a:lnTo>
                  <a:lnTo>
                    <a:pt x="171" y="28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13" name="Freeform 122">
              <a:extLst>
                <a:ext uri="{FF2B5EF4-FFF2-40B4-BE49-F238E27FC236}">
                  <a16:creationId xmlns:a16="http://schemas.microsoft.com/office/drawing/2014/main" id="{982ED9AB-EA34-44F2-A39D-67BE9A751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3333"/>
              <a:ext cx="137" cy="816"/>
            </a:xfrm>
            <a:custGeom>
              <a:avLst/>
              <a:gdLst>
                <a:gd name="T0" fmla="*/ 42 w 409"/>
                <a:gd name="T1" fmla="*/ 267 h 2446"/>
                <a:gd name="T2" fmla="*/ 46 w 409"/>
                <a:gd name="T3" fmla="*/ 252 h 2446"/>
                <a:gd name="T4" fmla="*/ 44 w 409"/>
                <a:gd name="T5" fmla="*/ 241 h 2446"/>
                <a:gd name="T6" fmla="*/ 37 w 409"/>
                <a:gd name="T7" fmla="*/ 230 h 2446"/>
                <a:gd name="T8" fmla="*/ 45 w 409"/>
                <a:gd name="T9" fmla="*/ 217 h 2446"/>
                <a:gd name="T10" fmla="*/ 45 w 409"/>
                <a:gd name="T11" fmla="*/ 203 h 2446"/>
                <a:gd name="T12" fmla="*/ 42 w 409"/>
                <a:gd name="T13" fmla="*/ 192 h 2446"/>
                <a:gd name="T14" fmla="*/ 42 w 409"/>
                <a:gd name="T15" fmla="*/ 180 h 2446"/>
                <a:gd name="T16" fmla="*/ 46 w 409"/>
                <a:gd name="T17" fmla="*/ 168 h 2446"/>
                <a:gd name="T18" fmla="*/ 44 w 409"/>
                <a:gd name="T19" fmla="*/ 154 h 2446"/>
                <a:gd name="T20" fmla="*/ 37 w 409"/>
                <a:gd name="T21" fmla="*/ 145 h 2446"/>
                <a:gd name="T22" fmla="*/ 45 w 409"/>
                <a:gd name="T23" fmla="*/ 132 h 2446"/>
                <a:gd name="T24" fmla="*/ 45 w 409"/>
                <a:gd name="T25" fmla="*/ 118 h 2446"/>
                <a:gd name="T26" fmla="*/ 42 w 409"/>
                <a:gd name="T27" fmla="*/ 107 h 2446"/>
                <a:gd name="T28" fmla="*/ 42 w 409"/>
                <a:gd name="T29" fmla="*/ 97 h 2446"/>
                <a:gd name="T30" fmla="*/ 46 w 409"/>
                <a:gd name="T31" fmla="*/ 83 h 2446"/>
                <a:gd name="T32" fmla="*/ 44 w 409"/>
                <a:gd name="T33" fmla="*/ 70 h 2446"/>
                <a:gd name="T34" fmla="*/ 37 w 409"/>
                <a:gd name="T35" fmla="*/ 60 h 2446"/>
                <a:gd name="T36" fmla="*/ 45 w 409"/>
                <a:gd name="T37" fmla="*/ 47 h 2446"/>
                <a:gd name="T38" fmla="*/ 45 w 409"/>
                <a:gd name="T39" fmla="*/ 33 h 2446"/>
                <a:gd name="T40" fmla="*/ 42 w 409"/>
                <a:gd name="T41" fmla="*/ 21 h 2446"/>
                <a:gd name="T42" fmla="*/ 7 w 409"/>
                <a:gd name="T43" fmla="*/ 0 h 2446"/>
                <a:gd name="T44" fmla="*/ 1 w 409"/>
                <a:gd name="T45" fmla="*/ 14 h 2446"/>
                <a:gd name="T46" fmla="*/ 0 w 409"/>
                <a:gd name="T47" fmla="*/ 27 h 2446"/>
                <a:gd name="T48" fmla="*/ 5 w 409"/>
                <a:gd name="T49" fmla="*/ 37 h 2446"/>
                <a:gd name="T50" fmla="*/ 3 w 409"/>
                <a:gd name="T51" fmla="*/ 49 h 2446"/>
                <a:gd name="T52" fmla="*/ 0 w 409"/>
                <a:gd name="T53" fmla="*/ 62 h 2446"/>
                <a:gd name="T54" fmla="*/ 1 w 409"/>
                <a:gd name="T55" fmla="*/ 75 h 2446"/>
                <a:gd name="T56" fmla="*/ 7 w 409"/>
                <a:gd name="T57" fmla="*/ 85 h 2446"/>
                <a:gd name="T58" fmla="*/ 1 w 409"/>
                <a:gd name="T59" fmla="*/ 99 h 2446"/>
                <a:gd name="T60" fmla="*/ 0 w 409"/>
                <a:gd name="T61" fmla="*/ 112 h 2446"/>
                <a:gd name="T62" fmla="*/ 5 w 409"/>
                <a:gd name="T63" fmla="*/ 124 h 2446"/>
                <a:gd name="T64" fmla="*/ 3 w 409"/>
                <a:gd name="T65" fmla="*/ 134 h 2446"/>
                <a:gd name="T66" fmla="*/ 0 w 409"/>
                <a:gd name="T67" fmla="*/ 147 h 2446"/>
                <a:gd name="T68" fmla="*/ 1 w 409"/>
                <a:gd name="T69" fmla="*/ 160 h 2446"/>
                <a:gd name="T70" fmla="*/ 7 w 409"/>
                <a:gd name="T71" fmla="*/ 170 h 2446"/>
                <a:gd name="T72" fmla="*/ 1 w 409"/>
                <a:gd name="T73" fmla="*/ 182 h 2446"/>
                <a:gd name="T74" fmla="*/ 0 w 409"/>
                <a:gd name="T75" fmla="*/ 197 h 2446"/>
                <a:gd name="T76" fmla="*/ 5 w 409"/>
                <a:gd name="T77" fmla="*/ 208 h 2446"/>
                <a:gd name="T78" fmla="*/ 3 w 409"/>
                <a:gd name="T79" fmla="*/ 218 h 2446"/>
                <a:gd name="T80" fmla="*/ 0 w 409"/>
                <a:gd name="T81" fmla="*/ 233 h 2446"/>
                <a:gd name="T82" fmla="*/ 1 w 409"/>
                <a:gd name="T83" fmla="*/ 245 h 2446"/>
                <a:gd name="T84" fmla="*/ 7 w 409"/>
                <a:gd name="T85" fmla="*/ 254 h 244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09" h="2446">
                  <a:moveTo>
                    <a:pt x="331" y="2446"/>
                  </a:moveTo>
                  <a:lnTo>
                    <a:pt x="370" y="2398"/>
                  </a:lnTo>
                  <a:lnTo>
                    <a:pt x="399" y="2323"/>
                  </a:lnTo>
                  <a:lnTo>
                    <a:pt x="409" y="2262"/>
                  </a:lnTo>
                  <a:lnTo>
                    <a:pt x="399" y="2202"/>
                  </a:lnTo>
                  <a:lnTo>
                    <a:pt x="388" y="2161"/>
                  </a:lnTo>
                  <a:lnTo>
                    <a:pt x="370" y="2110"/>
                  </a:lnTo>
                  <a:lnTo>
                    <a:pt x="331" y="2069"/>
                  </a:lnTo>
                  <a:lnTo>
                    <a:pt x="370" y="2009"/>
                  </a:lnTo>
                  <a:lnTo>
                    <a:pt x="399" y="1949"/>
                  </a:lnTo>
                  <a:lnTo>
                    <a:pt x="409" y="1887"/>
                  </a:lnTo>
                  <a:lnTo>
                    <a:pt x="399" y="1826"/>
                  </a:lnTo>
                  <a:lnTo>
                    <a:pt x="388" y="1774"/>
                  </a:lnTo>
                  <a:lnTo>
                    <a:pt x="370" y="1725"/>
                  </a:lnTo>
                  <a:lnTo>
                    <a:pt x="331" y="1684"/>
                  </a:lnTo>
                  <a:lnTo>
                    <a:pt x="370" y="1620"/>
                  </a:lnTo>
                  <a:lnTo>
                    <a:pt x="399" y="1568"/>
                  </a:lnTo>
                  <a:lnTo>
                    <a:pt x="409" y="1509"/>
                  </a:lnTo>
                  <a:lnTo>
                    <a:pt x="399" y="1438"/>
                  </a:lnTo>
                  <a:lnTo>
                    <a:pt x="388" y="1387"/>
                  </a:lnTo>
                  <a:lnTo>
                    <a:pt x="370" y="1346"/>
                  </a:lnTo>
                  <a:lnTo>
                    <a:pt x="331" y="1305"/>
                  </a:lnTo>
                  <a:lnTo>
                    <a:pt x="370" y="1243"/>
                  </a:lnTo>
                  <a:lnTo>
                    <a:pt x="399" y="1184"/>
                  </a:lnTo>
                  <a:lnTo>
                    <a:pt x="409" y="1122"/>
                  </a:lnTo>
                  <a:lnTo>
                    <a:pt x="399" y="1060"/>
                  </a:lnTo>
                  <a:lnTo>
                    <a:pt x="388" y="1009"/>
                  </a:lnTo>
                  <a:lnTo>
                    <a:pt x="370" y="959"/>
                  </a:lnTo>
                  <a:lnTo>
                    <a:pt x="331" y="917"/>
                  </a:lnTo>
                  <a:lnTo>
                    <a:pt x="370" y="869"/>
                  </a:lnTo>
                  <a:lnTo>
                    <a:pt x="399" y="807"/>
                  </a:lnTo>
                  <a:lnTo>
                    <a:pt x="409" y="745"/>
                  </a:lnTo>
                  <a:lnTo>
                    <a:pt x="399" y="676"/>
                  </a:lnTo>
                  <a:lnTo>
                    <a:pt x="388" y="632"/>
                  </a:lnTo>
                  <a:lnTo>
                    <a:pt x="370" y="580"/>
                  </a:lnTo>
                  <a:lnTo>
                    <a:pt x="331" y="539"/>
                  </a:lnTo>
                  <a:lnTo>
                    <a:pt x="370" y="481"/>
                  </a:lnTo>
                  <a:lnTo>
                    <a:pt x="399" y="420"/>
                  </a:lnTo>
                  <a:lnTo>
                    <a:pt x="409" y="358"/>
                  </a:lnTo>
                  <a:lnTo>
                    <a:pt x="399" y="296"/>
                  </a:lnTo>
                  <a:lnTo>
                    <a:pt x="388" y="245"/>
                  </a:lnTo>
                  <a:lnTo>
                    <a:pt x="370" y="193"/>
                  </a:lnTo>
                  <a:lnTo>
                    <a:pt x="331" y="165"/>
                  </a:lnTo>
                  <a:lnTo>
                    <a:pt x="67" y="0"/>
                  </a:lnTo>
                  <a:lnTo>
                    <a:pt x="31" y="49"/>
                  </a:lnTo>
                  <a:lnTo>
                    <a:pt x="10" y="124"/>
                  </a:lnTo>
                  <a:lnTo>
                    <a:pt x="0" y="175"/>
                  </a:lnTo>
                  <a:lnTo>
                    <a:pt x="0" y="245"/>
                  </a:lnTo>
                  <a:lnTo>
                    <a:pt x="10" y="296"/>
                  </a:lnTo>
                  <a:lnTo>
                    <a:pt x="41" y="337"/>
                  </a:lnTo>
                  <a:lnTo>
                    <a:pt x="67" y="376"/>
                  </a:lnTo>
                  <a:lnTo>
                    <a:pt x="31" y="440"/>
                  </a:lnTo>
                  <a:lnTo>
                    <a:pt x="10" y="501"/>
                  </a:lnTo>
                  <a:lnTo>
                    <a:pt x="0" y="560"/>
                  </a:lnTo>
                  <a:lnTo>
                    <a:pt x="0" y="622"/>
                  </a:lnTo>
                  <a:lnTo>
                    <a:pt x="10" y="676"/>
                  </a:lnTo>
                  <a:lnTo>
                    <a:pt x="41" y="725"/>
                  </a:lnTo>
                  <a:lnTo>
                    <a:pt x="67" y="766"/>
                  </a:lnTo>
                  <a:lnTo>
                    <a:pt x="31" y="817"/>
                  </a:lnTo>
                  <a:lnTo>
                    <a:pt x="10" y="887"/>
                  </a:lnTo>
                  <a:lnTo>
                    <a:pt x="0" y="938"/>
                  </a:lnTo>
                  <a:lnTo>
                    <a:pt x="0" y="1009"/>
                  </a:lnTo>
                  <a:lnTo>
                    <a:pt x="10" y="1060"/>
                  </a:lnTo>
                  <a:lnTo>
                    <a:pt x="41" y="1112"/>
                  </a:lnTo>
                  <a:lnTo>
                    <a:pt x="67" y="1143"/>
                  </a:lnTo>
                  <a:lnTo>
                    <a:pt x="31" y="1204"/>
                  </a:lnTo>
                  <a:lnTo>
                    <a:pt x="10" y="1263"/>
                  </a:lnTo>
                  <a:lnTo>
                    <a:pt x="0" y="1325"/>
                  </a:lnTo>
                  <a:lnTo>
                    <a:pt x="0" y="1387"/>
                  </a:lnTo>
                  <a:lnTo>
                    <a:pt x="10" y="1438"/>
                  </a:lnTo>
                  <a:lnTo>
                    <a:pt x="41" y="1489"/>
                  </a:lnTo>
                  <a:lnTo>
                    <a:pt x="67" y="1530"/>
                  </a:lnTo>
                  <a:lnTo>
                    <a:pt x="31" y="1579"/>
                  </a:lnTo>
                  <a:lnTo>
                    <a:pt x="10" y="1640"/>
                  </a:lnTo>
                  <a:lnTo>
                    <a:pt x="0" y="1705"/>
                  </a:lnTo>
                  <a:lnTo>
                    <a:pt x="0" y="1774"/>
                  </a:lnTo>
                  <a:lnTo>
                    <a:pt x="10" y="1815"/>
                  </a:lnTo>
                  <a:lnTo>
                    <a:pt x="41" y="1867"/>
                  </a:lnTo>
                  <a:lnTo>
                    <a:pt x="67" y="1905"/>
                  </a:lnTo>
                  <a:lnTo>
                    <a:pt x="31" y="1955"/>
                  </a:lnTo>
                  <a:lnTo>
                    <a:pt x="10" y="2030"/>
                  </a:lnTo>
                  <a:lnTo>
                    <a:pt x="0" y="2089"/>
                  </a:lnTo>
                  <a:lnTo>
                    <a:pt x="0" y="2151"/>
                  </a:lnTo>
                  <a:lnTo>
                    <a:pt x="10" y="2202"/>
                  </a:lnTo>
                  <a:lnTo>
                    <a:pt x="41" y="2251"/>
                  </a:lnTo>
                  <a:lnTo>
                    <a:pt x="67" y="2282"/>
                  </a:lnTo>
                  <a:lnTo>
                    <a:pt x="331" y="244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14" name="Freeform 123">
              <a:extLst>
                <a:ext uri="{FF2B5EF4-FFF2-40B4-BE49-F238E27FC236}">
                  <a16:creationId xmlns:a16="http://schemas.microsoft.com/office/drawing/2014/main" id="{B944A43D-DFA4-4A70-8334-536D32DB1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81"/>
              <a:ext cx="137" cy="815"/>
            </a:xfrm>
            <a:custGeom>
              <a:avLst/>
              <a:gdLst>
                <a:gd name="T0" fmla="*/ 3 w 409"/>
                <a:gd name="T1" fmla="*/ 5 h 2445"/>
                <a:gd name="T2" fmla="*/ 0 w 409"/>
                <a:gd name="T3" fmla="*/ 19 h 2445"/>
                <a:gd name="T4" fmla="*/ 1 w 409"/>
                <a:gd name="T5" fmla="*/ 33 h 2445"/>
                <a:gd name="T6" fmla="*/ 7 w 409"/>
                <a:gd name="T7" fmla="*/ 42 h 2445"/>
                <a:gd name="T8" fmla="*/ 1 w 409"/>
                <a:gd name="T9" fmla="*/ 56 h 2445"/>
                <a:gd name="T10" fmla="*/ 0 w 409"/>
                <a:gd name="T11" fmla="*/ 70 h 2445"/>
                <a:gd name="T12" fmla="*/ 5 w 409"/>
                <a:gd name="T13" fmla="*/ 80 h 2445"/>
                <a:gd name="T14" fmla="*/ 3 w 409"/>
                <a:gd name="T15" fmla="*/ 91 h 2445"/>
                <a:gd name="T16" fmla="*/ 0 w 409"/>
                <a:gd name="T17" fmla="*/ 104 h 2445"/>
                <a:gd name="T18" fmla="*/ 1 w 409"/>
                <a:gd name="T19" fmla="*/ 118 h 2445"/>
                <a:gd name="T20" fmla="*/ 7 w 409"/>
                <a:gd name="T21" fmla="*/ 127 h 2445"/>
                <a:gd name="T22" fmla="*/ 1 w 409"/>
                <a:gd name="T23" fmla="*/ 140 h 2445"/>
                <a:gd name="T24" fmla="*/ 0 w 409"/>
                <a:gd name="T25" fmla="*/ 155 h 2445"/>
                <a:gd name="T26" fmla="*/ 5 w 409"/>
                <a:gd name="T27" fmla="*/ 165 h 2445"/>
                <a:gd name="T28" fmla="*/ 3 w 409"/>
                <a:gd name="T29" fmla="*/ 175 h 2445"/>
                <a:gd name="T30" fmla="*/ 0 w 409"/>
                <a:gd name="T31" fmla="*/ 189 h 2445"/>
                <a:gd name="T32" fmla="*/ 1 w 409"/>
                <a:gd name="T33" fmla="*/ 203 h 2445"/>
                <a:gd name="T34" fmla="*/ 7 w 409"/>
                <a:gd name="T35" fmla="*/ 212 h 2445"/>
                <a:gd name="T36" fmla="*/ 1 w 409"/>
                <a:gd name="T37" fmla="*/ 225 h 2445"/>
                <a:gd name="T38" fmla="*/ 0 w 409"/>
                <a:gd name="T39" fmla="*/ 240 h 2445"/>
                <a:gd name="T40" fmla="*/ 5 w 409"/>
                <a:gd name="T41" fmla="*/ 250 h 2445"/>
                <a:gd name="T42" fmla="*/ 36 w 409"/>
                <a:gd name="T43" fmla="*/ 272 h 2445"/>
                <a:gd name="T44" fmla="*/ 42 w 409"/>
                <a:gd name="T45" fmla="*/ 266 h 2445"/>
                <a:gd name="T46" fmla="*/ 46 w 409"/>
                <a:gd name="T47" fmla="*/ 252 h 2445"/>
                <a:gd name="T48" fmla="*/ 44 w 409"/>
                <a:gd name="T49" fmla="*/ 240 h 2445"/>
                <a:gd name="T50" fmla="*/ 37 w 409"/>
                <a:gd name="T51" fmla="*/ 230 h 2445"/>
                <a:gd name="T52" fmla="*/ 45 w 409"/>
                <a:gd name="T53" fmla="*/ 216 h 2445"/>
                <a:gd name="T54" fmla="*/ 45 w 409"/>
                <a:gd name="T55" fmla="*/ 203 h 2445"/>
                <a:gd name="T56" fmla="*/ 42 w 409"/>
                <a:gd name="T57" fmla="*/ 191 h 2445"/>
                <a:gd name="T58" fmla="*/ 42 w 409"/>
                <a:gd name="T59" fmla="*/ 181 h 2445"/>
                <a:gd name="T60" fmla="*/ 46 w 409"/>
                <a:gd name="T61" fmla="*/ 168 h 2445"/>
                <a:gd name="T62" fmla="*/ 44 w 409"/>
                <a:gd name="T63" fmla="*/ 155 h 2445"/>
                <a:gd name="T64" fmla="*/ 37 w 409"/>
                <a:gd name="T65" fmla="*/ 145 h 2445"/>
                <a:gd name="T66" fmla="*/ 45 w 409"/>
                <a:gd name="T67" fmla="*/ 131 h 2445"/>
                <a:gd name="T68" fmla="*/ 45 w 409"/>
                <a:gd name="T69" fmla="*/ 118 h 2445"/>
                <a:gd name="T70" fmla="*/ 42 w 409"/>
                <a:gd name="T71" fmla="*/ 106 h 2445"/>
                <a:gd name="T72" fmla="*/ 42 w 409"/>
                <a:gd name="T73" fmla="*/ 96 h 2445"/>
                <a:gd name="T74" fmla="*/ 46 w 409"/>
                <a:gd name="T75" fmla="*/ 82 h 2445"/>
                <a:gd name="T76" fmla="*/ 44 w 409"/>
                <a:gd name="T77" fmla="*/ 70 h 2445"/>
                <a:gd name="T78" fmla="*/ 37 w 409"/>
                <a:gd name="T79" fmla="*/ 60 h 2445"/>
                <a:gd name="T80" fmla="*/ 45 w 409"/>
                <a:gd name="T81" fmla="*/ 46 h 2445"/>
                <a:gd name="T82" fmla="*/ 45 w 409"/>
                <a:gd name="T83" fmla="*/ 33 h 2445"/>
                <a:gd name="T84" fmla="*/ 42 w 409"/>
                <a:gd name="T85" fmla="*/ 21 h 2445"/>
                <a:gd name="T86" fmla="*/ 7 w 409"/>
                <a:gd name="T87" fmla="*/ 0 h 2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5">
                  <a:moveTo>
                    <a:pt x="67" y="0"/>
                  </a:moveTo>
                  <a:lnTo>
                    <a:pt x="31" y="49"/>
                  </a:lnTo>
                  <a:lnTo>
                    <a:pt x="10" y="123"/>
                  </a:lnTo>
                  <a:lnTo>
                    <a:pt x="0" y="172"/>
                  </a:lnTo>
                  <a:lnTo>
                    <a:pt x="0" y="244"/>
                  </a:lnTo>
                  <a:lnTo>
                    <a:pt x="10" y="296"/>
                  </a:lnTo>
                  <a:lnTo>
                    <a:pt x="41" y="344"/>
                  </a:lnTo>
                  <a:lnTo>
                    <a:pt x="67" y="375"/>
                  </a:lnTo>
                  <a:lnTo>
                    <a:pt x="31" y="437"/>
                  </a:lnTo>
                  <a:lnTo>
                    <a:pt x="10" y="500"/>
                  </a:lnTo>
                  <a:lnTo>
                    <a:pt x="0" y="559"/>
                  </a:lnTo>
                  <a:lnTo>
                    <a:pt x="0" y="631"/>
                  </a:lnTo>
                  <a:lnTo>
                    <a:pt x="10" y="672"/>
                  </a:lnTo>
                  <a:lnTo>
                    <a:pt x="41" y="721"/>
                  </a:lnTo>
                  <a:lnTo>
                    <a:pt x="67" y="762"/>
                  </a:lnTo>
                  <a:lnTo>
                    <a:pt x="31" y="817"/>
                  </a:lnTo>
                  <a:lnTo>
                    <a:pt x="10" y="886"/>
                  </a:lnTo>
                  <a:lnTo>
                    <a:pt x="0" y="937"/>
                  </a:lnTo>
                  <a:lnTo>
                    <a:pt x="0" y="1008"/>
                  </a:lnTo>
                  <a:lnTo>
                    <a:pt x="10" y="1060"/>
                  </a:lnTo>
                  <a:lnTo>
                    <a:pt x="41" y="1111"/>
                  </a:lnTo>
                  <a:lnTo>
                    <a:pt x="67" y="1142"/>
                  </a:lnTo>
                  <a:lnTo>
                    <a:pt x="31" y="1201"/>
                  </a:lnTo>
                  <a:lnTo>
                    <a:pt x="10" y="1263"/>
                  </a:lnTo>
                  <a:lnTo>
                    <a:pt x="0" y="1325"/>
                  </a:lnTo>
                  <a:lnTo>
                    <a:pt x="0" y="1394"/>
                  </a:lnTo>
                  <a:lnTo>
                    <a:pt x="10" y="1438"/>
                  </a:lnTo>
                  <a:lnTo>
                    <a:pt x="41" y="1488"/>
                  </a:lnTo>
                  <a:lnTo>
                    <a:pt x="67" y="1529"/>
                  </a:lnTo>
                  <a:lnTo>
                    <a:pt x="31" y="1578"/>
                  </a:lnTo>
                  <a:lnTo>
                    <a:pt x="10" y="1640"/>
                  </a:lnTo>
                  <a:lnTo>
                    <a:pt x="0" y="1701"/>
                  </a:lnTo>
                  <a:lnTo>
                    <a:pt x="0" y="1771"/>
                  </a:lnTo>
                  <a:lnTo>
                    <a:pt x="10" y="1825"/>
                  </a:lnTo>
                  <a:lnTo>
                    <a:pt x="41" y="1866"/>
                  </a:lnTo>
                  <a:lnTo>
                    <a:pt x="67" y="1905"/>
                  </a:lnTo>
                  <a:lnTo>
                    <a:pt x="31" y="1965"/>
                  </a:lnTo>
                  <a:lnTo>
                    <a:pt x="10" y="2027"/>
                  </a:lnTo>
                  <a:lnTo>
                    <a:pt x="0" y="2089"/>
                  </a:lnTo>
                  <a:lnTo>
                    <a:pt x="0" y="2161"/>
                  </a:lnTo>
                  <a:lnTo>
                    <a:pt x="10" y="2202"/>
                  </a:lnTo>
                  <a:lnTo>
                    <a:pt x="41" y="2251"/>
                  </a:lnTo>
                  <a:lnTo>
                    <a:pt x="67" y="2282"/>
                  </a:lnTo>
                  <a:lnTo>
                    <a:pt x="321" y="2445"/>
                  </a:lnTo>
                  <a:lnTo>
                    <a:pt x="331" y="2445"/>
                  </a:lnTo>
                  <a:lnTo>
                    <a:pt x="370" y="2395"/>
                  </a:lnTo>
                  <a:lnTo>
                    <a:pt x="399" y="2333"/>
                  </a:lnTo>
                  <a:lnTo>
                    <a:pt x="409" y="2271"/>
                  </a:lnTo>
                  <a:lnTo>
                    <a:pt x="399" y="2202"/>
                  </a:lnTo>
                  <a:lnTo>
                    <a:pt x="388" y="2161"/>
                  </a:lnTo>
                  <a:lnTo>
                    <a:pt x="370" y="2109"/>
                  </a:lnTo>
                  <a:lnTo>
                    <a:pt x="331" y="2068"/>
                  </a:lnTo>
                  <a:lnTo>
                    <a:pt x="370" y="2006"/>
                  </a:lnTo>
                  <a:lnTo>
                    <a:pt x="399" y="1946"/>
                  </a:lnTo>
                  <a:lnTo>
                    <a:pt x="409" y="1884"/>
                  </a:lnTo>
                  <a:lnTo>
                    <a:pt x="399" y="1825"/>
                  </a:lnTo>
                  <a:lnTo>
                    <a:pt x="388" y="1771"/>
                  </a:lnTo>
                  <a:lnTo>
                    <a:pt x="370" y="1722"/>
                  </a:lnTo>
                  <a:lnTo>
                    <a:pt x="331" y="1681"/>
                  </a:lnTo>
                  <a:lnTo>
                    <a:pt x="370" y="1629"/>
                  </a:lnTo>
                  <a:lnTo>
                    <a:pt x="399" y="1557"/>
                  </a:lnTo>
                  <a:lnTo>
                    <a:pt x="409" y="1509"/>
                  </a:lnTo>
                  <a:lnTo>
                    <a:pt x="399" y="1445"/>
                  </a:lnTo>
                  <a:lnTo>
                    <a:pt x="388" y="1394"/>
                  </a:lnTo>
                  <a:lnTo>
                    <a:pt x="370" y="1345"/>
                  </a:lnTo>
                  <a:lnTo>
                    <a:pt x="331" y="1304"/>
                  </a:lnTo>
                  <a:lnTo>
                    <a:pt x="370" y="1242"/>
                  </a:lnTo>
                  <a:lnTo>
                    <a:pt x="399" y="1183"/>
                  </a:lnTo>
                  <a:lnTo>
                    <a:pt x="409" y="1121"/>
                  </a:lnTo>
                  <a:lnTo>
                    <a:pt x="399" y="1060"/>
                  </a:lnTo>
                  <a:lnTo>
                    <a:pt x="388" y="1008"/>
                  </a:lnTo>
                  <a:lnTo>
                    <a:pt x="370" y="958"/>
                  </a:lnTo>
                  <a:lnTo>
                    <a:pt x="331" y="927"/>
                  </a:lnTo>
                  <a:lnTo>
                    <a:pt x="370" y="865"/>
                  </a:lnTo>
                  <a:lnTo>
                    <a:pt x="399" y="806"/>
                  </a:lnTo>
                  <a:lnTo>
                    <a:pt x="409" y="742"/>
                  </a:lnTo>
                  <a:lnTo>
                    <a:pt x="399" y="672"/>
                  </a:lnTo>
                  <a:lnTo>
                    <a:pt x="388" y="631"/>
                  </a:lnTo>
                  <a:lnTo>
                    <a:pt x="370" y="580"/>
                  </a:lnTo>
                  <a:lnTo>
                    <a:pt x="331" y="539"/>
                  </a:lnTo>
                  <a:lnTo>
                    <a:pt x="370" y="481"/>
                  </a:lnTo>
                  <a:lnTo>
                    <a:pt x="399" y="417"/>
                  </a:lnTo>
                  <a:lnTo>
                    <a:pt x="409" y="355"/>
                  </a:lnTo>
                  <a:lnTo>
                    <a:pt x="399" y="296"/>
                  </a:lnTo>
                  <a:lnTo>
                    <a:pt x="388" y="244"/>
                  </a:lnTo>
                  <a:lnTo>
                    <a:pt x="370" y="193"/>
                  </a:lnTo>
                  <a:lnTo>
                    <a:pt x="331" y="164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15" name="Line 124">
              <a:extLst>
                <a:ext uri="{FF2B5EF4-FFF2-40B4-BE49-F238E27FC236}">
                  <a16:creationId xmlns:a16="http://schemas.microsoft.com/office/drawing/2014/main" id="{FF7F3328-FAD0-48E3-9122-0B09612B10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798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6" name="Line 125">
              <a:extLst>
                <a:ext uri="{FF2B5EF4-FFF2-40B4-BE49-F238E27FC236}">
                  <a16:creationId xmlns:a16="http://schemas.microsoft.com/office/drawing/2014/main" id="{9894327B-28C2-4533-BBB7-9C115C87AA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924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7" name="Line 126">
              <a:extLst>
                <a:ext uri="{FF2B5EF4-FFF2-40B4-BE49-F238E27FC236}">
                  <a16:creationId xmlns:a16="http://schemas.microsoft.com/office/drawing/2014/main" id="{191F8F96-9572-4BE5-9566-54A86E619D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673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8" name="Line 127">
              <a:extLst>
                <a:ext uri="{FF2B5EF4-FFF2-40B4-BE49-F238E27FC236}">
                  <a16:creationId xmlns:a16="http://schemas.microsoft.com/office/drawing/2014/main" id="{A2020CE8-98A1-45D9-968B-26FE0EEE1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544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9" name="Line 128">
              <a:extLst>
                <a:ext uri="{FF2B5EF4-FFF2-40B4-BE49-F238E27FC236}">
                  <a16:creationId xmlns:a16="http://schemas.microsoft.com/office/drawing/2014/main" id="{FA0C9410-CE94-4072-B372-9F59D3338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418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0" name="Freeform 129">
              <a:extLst>
                <a:ext uri="{FF2B5EF4-FFF2-40B4-BE49-F238E27FC236}">
                  <a16:creationId xmlns:a16="http://schemas.microsoft.com/office/drawing/2014/main" id="{E6D04C81-C6F7-4CD4-B932-295BD9E4A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1044"/>
              <a:ext cx="137" cy="815"/>
            </a:xfrm>
            <a:custGeom>
              <a:avLst/>
              <a:gdLst>
                <a:gd name="T0" fmla="*/ 3 w 409"/>
                <a:gd name="T1" fmla="*/ 6 h 2446"/>
                <a:gd name="T2" fmla="*/ 0 w 409"/>
                <a:gd name="T3" fmla="*/ 19 h 2446"/>
                <a:gd name="T4" fmla="*/ 1 w 409"/>
                <a:gd name="T5" fmla="*/ 33 h 2446"/>
                <a:gd name="T6" fmla="*/ 7 w 409"/>
                <a:gd name="T7" fmla="*/ 42 h 2446"/>
                <a:gd name="T8" fmla="*/ 1 w 409"/>
                <a:gd name="T9" fmla="*/ 55 h 2446"/>
                <a:gd name="T10" fmla="*/ 0 w 409"/>
                <a:gd name="T11" fmla="*/ 69 h 2446"/>
                <a:gd name="T12" fmla="*/ 5 w 409"/>
                <a:gd name="T13" fmla="*/ 81 h 2446"/>
                <a:gd name="T14" fmla="*/ 3 w 409"/>
                <a:gd name="T15" fmla="*/ 91 h 2446"/>
                <a:gd name="T16" fmla="*/ 0 w 409"/>
                <a:gd name="T17" fmla="*/ 104 h 2446"/>
                <a:gd name="T18" fmla="*/ 1 w 409"/>
                <a:gd name="T19" fmla="*/ 118 h 2446"/>
                <a:gd name="T20" fmla="*/ 7 w 409"/>
                <a:gd name="T21" fmla="*/ 127 h 2446"/>
                <a:gd name="T22" fmla="*/ 1 w 409"/>
                <a:gd name="T23" fmla="*/ 140 h 2446"/>
                <a:gd name="T24" fmla="*/ 0 w 409"/>
                <a:gd name="T25" fmla="*/ 154 h 2446"/>
                <a:gd name="T26" fmla="*/ 5 w 409"/>
                <a:gd name="T27" fmla="*/ 165 h 2446"/>
                <a:gd name="T28" fmla="*/ 3 w 409"/>
                <a:gd name="T29" fmla="*/ 175 h 2446"/>
                <a:gd name="T30" fmla="*/ 0 w 409"/>
                <a:gd name="T31" fmla="*/ 189 h 2446"/>
                <a:gd name="T32" fmla="*/ 1 w 409"/>
                <a:gd name="T33" fmla="*/ 201 h 2446"/>
                <a:gd name="T34" fmla="*/ 7 w 409"/>
                <a:gd name="T35" fmla="*/ 212 h 2446"/>
                <a:gd name="T36" fmla="*/ 1 w 409"/>
                <a:gd name="T37" fmla="*/ 225 h 2446"/>
                <a:gd name="T38" fmla="*/ 0 w 409"/>
                <a:gd name="T39" fmla="*/ 239 h 2446"/>
                <a:gd name="T40" fmla="*/ 5 w 409"/>
                <a:gd name="T41" fmla="*/ 249 h 2446"/>
                <a:gd name="T42" fmla="*/ 36 w 409"/>
                <a:gd name="T43" fmla="*/ 272 h 2446"/>
                <a:gd name="T44" fmla="*/ 42 w 409"/>
                <a:gd name="T45" fmla="*/ 265 h 2446"/>
                <a:gd name="T46" fmla="*/ 46 w 409"/>
                <a:gd name="T47" fmla="*/ 252 h 2446"/>
                <a:gd name="T48" fmla="*/ 44 w 409"/>
                <a:gd name="T49" fmla="*/ 239 h 2446"/>
                <a:gd name="T50" fmla="*/ 37 w 409"/>
                <a:gd name="T51" fmla="*/ 230 h 2446"/>
                <a:gd name="T52" fmla="*/ 45 w 409"/>
                <a:gd name="T53" fmla="*/ 216 h 2446"/>
                <a:gd name="T54" fmla="*/ 45 w 409"/>
                <a:gd name="T55" fmla="*/ 203 h 2446"/>
                <a:gd name="T56" fmla="*/ 42 w 409"/>
                <a:gd name="T57" fmla="*/ 191 h 2446"/>
                <a:gd name="T58" fmla="*/ 42 w 409"/>
                <a:gd name="T59" fmla="*/ 181 h 2446"/>
                <a:gd name="T60" fmla="*/ 46 w 409"/>
                <a:gd name="T61" fmla="*/ 167 h 2446"/>
                <a:gd name="T62" fmla="*/ 44 w 409"/>
                <a:gd name="T63" fmla="*/ 154 h 2446"/>
                <a:gd name="T64" fmla="*/ 37 w 409"/>
                <a:gd name="T65" fmla="*/ 145 h 2446"/>
                <a:gd name="T66" fmla="*/ 45 w 409"/>
                <a:gd name="T67" fmla="*/ 131 h 2446"/>
                <a:gd name="T68" fmla="*/ 45 w 409"/>
                <a:gd name="T69" fmla="*/ 118 h 2446"/>
                <a:gd name="T70" fmla="*/ 42 w 409"/>
                <a:gd name="T71" fmla="*/ 106 h 2446"/>
                <a:gd name="T72" fmla="*/ 42 w 409"/>
                <a:gd name="T73" fmla="*/ 95 h 2446"/>
                <a:gd name="T74" fmla="*/ 46 w 409"/>
                <a:gd name="T75" fmla="*/ 83 h 2446"/>
                <a:gd name="T76" fmla="*/ 44 w 409"/>
                <a:gd name="T77" fmla="*/ 70 h 2446"/>
                <a:gd name="T78" fmla="*/ 37 w 409"/>
                <a:gd name="T79" fmla="*/ 60 h 2446"/>
                <a:gd name="T80" fmla="*/ 45 w 409"/>
                <a:gd name="T81" fmla="*/ 46 h 2446"/>
                <a:gd name="T82" fmla="*/ 45 w 409"/>
                <a:gd name="T83" fmla="*/ 33 h 2446"/>
                <a:gd name="T84" fmla="*/ 42 w 409"/>
                <a:gd name="T85" fmla="*/ 22 h 2446"/>
                <a:gd name="T86" fmla="*/ 7 w 409"/>
                <a:gd name="T87" fmla="*/ 0 h 2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6">
                  <a:moveTo>
                    <a:pt x="67" y="0"/>
                  </a:moveTo>
                  <a:lnTo>
                    <a:pt x="31" y="50"/>
                  </a:lnTo>
                  <a:lnTo>
                    <a:pt x="10" y="109"/>
                  </a:lnTo>
                  <a:lnTo>
                    <a:pt x="0" y="174"/>
                  </a:lnTo>
                  <a:lnTo>
                    <a:pt x="0" y="246"/>
                  </a:lnTo>
                  <a:lnTo>
                    <a:pt x="10" y="295"/>
                  </a:lnTo>
                  <a:lnTo>
                    <a:pt x="41" y="336"/>
                  </a:lnTo>
                  <a:lnTo>
                    <a:pt x="67" y="377"/>
                  </a:lnTo>
                  <a:lnTo>
                    <a:pt x="31" y="436"/>
                  </a:lnTo>
                  <a:lnTo>
                    <a:pt x="10" y="499"/>
                  </a:lnTo>
                  <a:lnTo>
                    <a:pt x="0" y="561"/>
                  </a:lnTo>
                  <a:lnTo>
                    <a:pt x="0" y="620"/>
                  </a:lnTo>
                  <a:lnTo>
                    <a:pt x="10" y="674"/>
                  </a:lnTo>
                  <a:lnTo>
                    <a:pt x="41" y="725"/>
                  </a:lnTo>
                  <a:lnTo>
                    <a:pt x="67" y="764"/>
                  </a:lnTo>
                  <a:lnTo>
                    <a:pt x="31" y="815"/>
                  </a:lnTo>
                  <a:lnTo>
                    <a:pt x="10" y="877"/>
                  </a:lnTo>
                  <a:lnTo>
                    <a:pt x="0" y="939"/>
                  </a:lnTo>
                  <a:lnTo>
                    <a:pt x="0" y="997"/>
                  </a:lnTo>
                  <a:lnTo>
                    <a:pt x="10" y="1061"/>
                  </a:lnTo>
                  <a:lnTo>
                    <a:pt x="41" y="1102"/>
                  </a:lnTo>
                  <a:lnTo>
                    <a:pt x="67" y="1141"/>
                  </a:lnTo>
                  <a:lnTo>
                    <a:pt x="31" y="1203"/>
                  </a:lnTo>
                  <a:lnTo>
                    <a:pt x="10" y="1264"/>
                  </a:lnTo>
                  <a:lnTo>
                    <a:pt x="0" y="1323"/>
                  </a:lnTo>
                  <a:lnTo>
                    <a:pt x="0" y="1385"/>
                  </a:lnTo>
                  <a:lnTo>
                    <a:pt x="10" y="1439"/>
                  </a:lnTo>
                  <a:lnTo>
                    <a:pt x="41" y="1487"/>
                  </a:lnTo>
                  <a:lnTo>
                    <a:pt x="67" y="1528"/>
                  </a:lnTo>
                  <a:lnTo>
                    <a:pt x="31" y="1579"/>
                  </a:lnTo>
                  <a:lnTo>
                    <a:pt x="10" y="1639"/>
                  </a:lnTo>
                  <a:lnTo>
                    <a:pt x="0" y="1700"/>
                  </a:lnTo>
                  <a:lnTo>
                    <a:pt x="0" y="1765"/>
                  </a:lnTo>
                  <a:lnTo>
                    <a:pt x="10" y="1814"/>
                  </a:lnTo>
                  <a:lnTo>
                    <a:pt x="41" y="1865"/>
                  </a:lnTo>
                  <a:lnTo>
                    <a:pt x="67" y="1906"/>
                  </a:lnTo>
                  <a:lnTo>
                    <a:pt x="31" y="1964"/>
                  </a:lnTo>
                  <a:lnTo>
                    <a:pt x="10" y="2026"/>
                  </a:lnTo>
                  <a:lnTo>
                    <a:pt x="0" y="2090"/>
                  </a:lnTo>
                  <a:lnTo>
                    <a:pt x="0" y="2149"/>
                  </a:lnTo>
                  <a:lnTo>
                    <a:pt x="10" y="2201"/>
                  </a:lnTo>
                  <a:lnTo>
                    <a:pt x="41" y="2242"/>
                  </a:lnTo>
                  <a:lnTo>
                    <a:pt x="67" y="2283"/>
                  </a:lnTo>
                  <a:lnTo>
                    <a:pt x="321" y="2446"/>
                  </a:lnTo>
                  <a:lnTo>
                    <a:pt x="331" y="2446"/>
                  </a:lnTo>
                  <a:lnTo>
                    <a:pt x="370" y="2386"/>
                  </a:lnTo>
                  <a:lnTo>
                    <a:pt x="399" y="2322"/>
                  </a:lnTo>
                  <a:lnTo>
                    <a:pt x="409" y="2273"/>
                  </a:lnTo>
                  <a:lnTo>
                    <a:pt x="399" y="2201"/>
                  </a:lnTo>
                  <a:lnTo>
                    <a:pt x="388" y="2149"/>
                  </a:lnTo>
                  <a:lnTo>
                    <a:pt x="370" y="2111"/>
                  </a:lnTo>
                  <a:lnTo>
                    <a:pt x="331" y="2069"/>
                  </a:lnTo>
                  <a:lnTo>
                    <a:pt x="370" y="2008"/>
                  </a:lnTo>
                  <a:lnTo>
                    <a:pt x="399" y="1947"/>
                  </a:lnTo>
                  <a:lnTo>
                    <a:pt x="409" y="1886"/>
                  </a:lnTo>
                  <a:lnTo>
                    <a:pt x="399" y="1824"/>
                  </a:lnTo>
                  <a:lnTo>
                    <a:pt x="388" y="1772"/>
                  </a:lnTo>
                  <a:lnTo>
                    <a:pt x="370" y="1723"/>
                  </a:lnTo>
                  <a:lnTo>
                    <a:pt x="331" y="1682"/>
                  </a:lnTo>
                  <a:lnTo>
                    <a:pt x="370" y="1628"/>
                  </a:lnTo>
                  <a:lnTo>
                    <a:pt x="399" y="1569"/>
                  </a:lnTo>
                  <a:lnTo>
                    <a:pt x="409" y="1507"/>
                  </a:lnTo>
                  <a:lnTo>
                    <a:pt x="399" y="1439"/>
                  </a:lnTo>
                  <a:lnTo>
                    <a:pt x="388" y="1385"/>
                  </a:lnTo>
                  <a:lnTo>
                    <a:pt x="370" y="1344"/>
                  </a:lnTo>
                  <a:lnTo>
                    <a:pt x="331" y="1303"/>
                  </a:lnTo>
                  <a:lnTo>
                    <a:pt x="370" y="1244"/>
                  </a:lnTo>
                  <a:lnTo>
                    <a:pt x="399" y="1182"/>
                  </a:lnTo>
                  <a:lnTo>
                    <a:pt x="409" y="1120"/>
                  </a:lnTo>
                  <a:lnTo>
                    <a:pt x="399" y="1061"/>
                  </a:lnTo>
                  <a:lnTo>
                    <a:pt x="388" y="1007"/>
                  </a:lnTo>
                  <a:lnTo>
                    <a:pt x="370" y="957"/>
                  </a:lnTo>
                  <a:lnTo>
                    <a:pt x="331" y="918"/>
                  </a:lnTo>
                  <a:lnTo>
                    <a:pt x="370" y="857"/>
                  </a:lnTo>
                  <a:lnTo>
                    <a:pt x="399" y="805"/>
                  </a:lnTo>
                  <a:lnTo>
                    <a:pt x="409" y="743"/>
                  </a:lnTo>
                  <a:lnTo>
                    <a:pt x="399" y="674"/>
                  </a:lnTo>
                  <a:lnTo>
                    <a:pt x="388" y="630"/>
                  </a:lnTo>
                  <a:lnTo>
                    <a:pt x="370" y="581"/>
                  </a:lnTo>
                  <a:lnTo>
                    <a:pt x="331" y="540"/>
                  </a:lnTo>
                  <a:lnTo>
                    <a:pt x="370" y="480"/>
                  </a:lnTo>
                  <a:lnTo>
                    <a:pt x="399" y="418"/>
                  </a:lnTo>
                  <a:lnTo>
                    <a:pt x="409" y="356"/>
                  </a:lnTo>
                  <a:lnTo>
                    <a:pt x="399" y="295"/>
                  </a:lnTo>
                  <a:lnTo>
                    <a:pt x="388" y="246"/>
                  </a:lnTo>
                  <a:lnTo>
                    <a:pt x="370" y="194"/>
                  </a:lnTo>
                  <a:lnTo>
                    <a:pt x="331" y="16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21" name="Line 130">
              <a:extLst>
                <a:ext uri="{FF2B5EF4-FFF2-40B4-BE49-F238E27FC236}">
                  <a16:creationId xmlns:a16="http://schemas.microsoft.com/office/drawing/2014/main" id="{8B4A3890-49FF-4E60-A669-875840EFA6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1563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2" name="Line 131">
              <a:extLst>
                <a:ext uri="{FF2B5EF4-FFF2-40B4-BE49-F238E27FC236}">
                  <a16:creationId xmlns:a16="http://schemas.microsoft.com/office/drawing/2014/main" id="{BFBE9DC2-918D-4E3B-9503-8AEAB43A9E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1685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3" name="Line 132">
              <a:extLst>
                <a:ext uri="{FF2B5EF4-FFF2-40B4-BE49-F238E27FC236}">
                  <a16:creationId xmlns:a16="http://schemas.microsoft.com/office/drawing/2014/main" id="{16A7D3E1-9561-493A-8F8C-85C96584C7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1437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4" name="Line 133">
              <a:extLst>
                <a:ext uri="{FF2B5EF4-FFF2-40B4-BE49-F238E27FC236}">
                  <a16:creationId xmlns:a16="http://schemas.microsoft.com/office/drawing/2014/main" id="{308D6481-08D2-47BE-968E-AF670468A4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1308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5" name="Line 134">
              <a:extLst>
                <a:ext uri="{FF2B5EF4-FFF2-40B4-BE49-F238E27FC236}">
                  <a16:creationId xmlns:a16="http://schemas.microsoft.com/office/drawing/2014/main" id="{DDA732D9-D3E3-43F8-9ADB-A4CD0644B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1182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6" name="Freeform 135">
              <a:extLst>
                <a:ext uri="{FF2B5EF4-FFF2-40B4-BE49-F238E27FC236}">
                  <a16:creationId xmlns:a16="http://schemas.microsoft.com/office/drawing/2014/main" id="{C77142E9-F00C-4426-8687-9EEECD03D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1805"/>
              <a:ext cx="137" cy="815"/>
            </a:xfrm>
            <a:custGeom>
              <a:avLst/>
              <a:gdLst>
                <a:gd name="T0" fmla="*/ 3 w 409"/>
                <a:gd name="T1" fmla="*/ 5 h 2445"/>
                <a:gd name="T2" fmla="*/ 0 w 409"/>
                <a:gd name="T3" fmla="*/ 19 h 2445"/>
                <a:gd name="T4" fmla="*/ 1 w 409"/>
                <a:gd name="T5" fmla="*/ 32 h 2445"/>
                <a:gd name="T6" fmla="*/ 7 w 409"/>
                <a:gd name="T7" fmla="*/ 42 h 2445"/>
                <a:gd name="T8" fmla="*/ 1 w 409"/>
                <a:gd name="T9" fmla="*/ 56 h 2445"/>
                <a:gd name="T10" fmla="*/ 0 w 409"/>
                <a:gd name="T11" fmla="*/ 69 h 2445"/>
                <a:gd name="T12" fmla="*/ 5 w 409"/>
                <a:gd name="T13" fmla="*/ 80 h 2445"/>
                <a:gd name="T14" fmla="*/ 3 w 409"/>
                <a:gd name="T15" fmla="*/ 91 h 2445"/>
                <a:gd name="T16" fmla="*/ 0 w 409"/>
                <a:gd name="T17" fmla="*/ 104 h 2445"/>
                <a:gd name="T18" fmla="*/ 1 w 409"/>
                <a:gd name="T19" fmla="*/ 117 h 2445"/>
                <a:gd name="T20" fmla="*/ 7 w 409"/>
                <a:gd name="T21" fmla="*/ 127 h 2445"/>
                <a:gd name="T22" fmla="*/ 1 w 409"/>
                <a:gd name="T23" fmla="*/ 140 h 2445"/>
                <a:gd name="T24" fmla="*/ 0 w 409"/>
                <a:gd name="T25" fmla="*/ 154 h 2445"/>
                <a:gd name="T26" fmla="*/ 5 w 409"/>
                <a:gd name="T27" fmla="*/ 165 h 2445"/>
                <a:gd name="T28" fmla="*/ 3 w 409"/>
                <a:gd name="T29" fmla="*/ 175 h 2445"/>
                <a:gd name="T30" fmla="*/ 0 w 409"/>
                <a:gd name="T31" fmla="*/ 189 h 2445"/>
                <a:gd name="T32" fmla="*/ 1 w 409"/>
                <a:gd name="T33" fmla="*/ 202 h 2445"/>
                <a:gd name="T34" fmla="*/ 7 w 409"/>
                <a:gd name="T35" fmla="*/ 212 h 2445"/>
                <a:gd name="T36" fmla="*/ 1 w 409"/>
                <a:gd name="T37" fmla="*/ 226 h 2445"/>
                <a:gd name="T38" fmla="*/ 0 w 409"/>
                <a:gd name="T39" fmla="*/ 239 h 2445"/>
                <a:gd name="T40" fmla="*/ 5 w 409"/>
                <a:gd name="T41" fmla="*/ 250 h 2445"/>
                <a:gd name="T42" fmla="*/ 36 w 409"/>
                <a:gd name="T43" fmla="*/ 272 h 2445"/>
                <a:gd name="T44" fmla="*/ 42 w 409"/>
                <a:gd name="T45" fmla="*/ 266 h 2445"/>
                <a:gd name="T46" fmla="*/ 46 w 409"/>
                <a:gd name="T47" fmla="*/ 252 h 2445"/>
                <a:gd name="T48" fmla="*/ 44 w 409"/>
                <a:gd name="T49" fmla="*/ 239 h 2445"/>
                <a:gd name="T50" fmla="*/ 37 w 409"/>
                <a:gd name="T51" fmla="*/ 230 h 2445"/>
                <a:gd name="T52" fmla="*/ 45 w 409"/>
                <a:gd name="T53" fmla="*/ 216 h 2445"/>
                <a:gd name="T54" fmla="*/ 45 w 409"/>
                <a:gd name="T55" fmla="*/ 202 h 2445"/>
                <a:gd name="T56" fmla="*/ 42 w 409"/>
                <a:gd name="T57" fmla="*/ 191 h 2445"/>
                <a:gd name="T58" fmla="*/ 42 w 409"/>
                <a:gd name="T59" fmla="*/ 181 h 2445"/>
                <a:gd name="T60" fmla="*/ 46 w 409"/>
                <a:gd name="T61" fmla="*/ 168 h 2445"/>
                <a:gd name="T62" fmla="*/ 44 w 409"/>
                <a:gd name="T63" fmla="*/ 155 h 2445"/>
                <a:gd name="T64" fmla="*/ 37 w 409"/>
                <a:gd name="T65" fmla="*/ 145 h 2445"/>
                <a:gd name="T66" fmla="*/ 45 w 409"/>
                <a:gd name="T67" fmla="*/ 131 h 2445"/>
                <a:gd name="T68" fmla="*/ 45 w 409"/>
                <a:gd name="T69" fmla="*/ 118 h 2445"/>
                <a:gd name="T70" fmla="*/ 42 w 409"/>
                <a:gd name="T71" fmla="*/ 106 h 2445"/>
                <a:gd name="T72" fmla="*/ 42 w 409"/>
                <a:gd name="T73" fmla="*/ 96 h 2445"/>
                <a:gd name="T74" fmla="*/ 46 w 409"/>
                <a:gd name="T75" fmla="*/ 82 h 2445"/>
                <a:gd name="T76" fmla="*/ 44 w 409"/>
                <a:gd name="T77" fmla="*/ 69 h 2445"/>
                <a:gd name="T78" fmla="*/ 37 w 409"/>
                <a:gd name="T79" fmla="*/ 60 h 2445"/>
                <a:gd name="T80" fmla="*/ 45 w 409"/>
                <a:gd name="T81" fmla="*/ 47 h 2445"/>
                <a:gd name="T82" fmla="*/ 45 w 409"/>
                <a:gd name="T83" fmla="*/ 33 h 2445"/>
                <a:gd name="T84" fmla="*/ 42 w 409"/>
                <a:gd name="T85" fmla="*/ 21 h 2445"/>
                <a:gd name="T86" fmla="*/ 7 w 409"/>
                <a:gd name="T87" fmla="*/ 0 h 244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5">
                  <a:moveTo>
                    <a:pt x="67" y="0"/>
                  </a:moveTo>
                  <a:lnTo>
                    <a:pt x="31" y="49"/>
                  </a:lnTo>
                  <a:lnTo>
                    <a:pt x="10" y="111"/>
                  </a:lnTo>
                  <a:lnTo>
                    <a:pt x="0" y="175"/>
                  </a:lnTo>
                  <a:lnTo>
                    <a:pt x="0" y="244"/>
                  </a:lnTo>
                  <a:lnTo>
                    <a:pt x="10" y="286"/>
                  </a:lnTo>
                  <a:lnTo>
                    <a:pt x="41" y="337"/>
                  </a:lnTo>
                  <a:lnTo>
                    <a:pt x="67" y="376"/>
                  </a:lnTo>
                  <a:lnTo>
                    <a:pt x="31" y="437"/>
                  </a:lnTo>
                  <a:lnTo>
                    <a:pt x="10" y="500"/>
                  </a:lnTo>
                  <a:lnTo>
                    <a:pt x="0" y="560"/>
                  </a:lnTo>
                  <a:lnTo>
                    <a:pt x="0" y="621"/>
                  </a:lnTo>
                  <a:lnTo>
                    <a:pt x="10" y="675"/>
                  </a:lnTo>
                  <a:lnTo>
                    <a:pt x="41" y="724"/>
                  </a:lnTo>
                  <a:lnTo>
                    <a:pt x="67" y="763"/>
                  </a:lnTo>
                  <a:lnTo>
                    <a:pt x="31" y="817"/>
                  </a:lnTo>
                  <a:lnTo>
                    <a:pt x="10" y="876"/>
                  </a:lnTo>
                  <a:lnTo>
                    <a:pt x="0" y="938"/>
                  </a:lnTo>
                  <a:lnTo>
                    <a:pt x="0" y="1008"/>
                  </a:lnTo>
                  <a:lnTo>
                    <a:pt x="10" y="1050"/>
                  </a:lnTo>
                  <a:lnTo>
                    <a:pt x="41" y="1101"/>
                  </a:lnTo>
                  <a:lnTo>
                    <a:pt x="67" y="1142"/>
                  </a:lnTo>
                  <a:lnTo>
                    <a:pt x="31" y="1204"/>
                  </a:lnTo>
                  <a:lnTo>
                    <a:pt x="10" y="1263"/>
                  </a:lnTo>
                  <a:lnTo>
                    <a:pt x="0" y="1325"/>
                  </a:lnTo>
                  <a:lnTo>
                    <a:pt x="0" y="1384"/>
                  </a:lnTo>
                  <a:lnTo>
                    <a:pt x="10" y="1438"/>
                  </a:lnTo>
                  <a:lnTo>
                    <a:pt x="41" y="1488"/>
                  </a:lnTo>
                  <a:lnTo>
                    <a:pt x="67" y="1519"/>
                  </a:lnTo>
                  <a:lnTo>
                    <a:pt x="31" y="1578"/>
                  </a:lnTo>
                  <a:lnTo>
                    <a:pt x="10" y="1640"/>
                  </a:lnTo>
                  <a:lnTo>
                    <a:pt x="0" y="1704"/>
                  </a:lnTo>
                  <a:lnTo>
                    <a:pt x="0" y="1771"/>
                  </a:lnTo>
                  <a:lnTo>
                    <a:pt x="10" y="1815"/>
                  </a:lnTo>
                  <a:lnTo>
                    <a:pt x="41" y="1866"/>
                  </a:lnTo>
                  <a:lnTo>
                    <a:pt x="67" y="1905"/>
                  </a:lnTo>
                  <a:lnTo>
                    <a:pt x="31" y="1965"/>
                  </a:lnTo>
                  <a:lnTo>
                    <a:pt x="10" y="2030"/>
                  </a:lnTo>
                  <a:lnTo>
                    <a:pt x="0" y="2089"/>
                  </a:lnTo>
                  <a:lnTo>
                    <a:pt x="0" y="2151"/>
                  </a:lnTo>
                  <a:lnTo>
                    <a:pt x="10" y="2202"/>
                  </a:lnTo>
                  <a:lnTo>
                    <a:pt x="41" y="2251"/>
                  </a:lnTo>
                  <a:lnTo>
                    <a:pt x="67" y="2282"/>
                  </a:lnTo>
                  <a:lnTo>
                    <a:pt x="321" y="2445"/>
                  </a:lnTo>
                  <a:lnTo>
                    <a:pt x="331" y="2445"/>
                  </a:lnTo>
                  <a:lnTo>
                    <a:pt x="370" y="2398"/>
                  </a:lnTo>
                  <a:lnTo>
                    <a:pt x="399" y="2323"/>
                  </a:lnTo>
                  <a:lnTo>
                    <a:pt x="409" y="2271"/>
                  </a:lnTo>
                  <a:lnTo>
                    <a:pt x="399" y="2202"/>
                  </a:lnTo>
                  <a:lnTo>
                    <a:pt x="388" y="2151"/>
                  </a:lnTo>
                  <a:lnTo>
                    <a:pt x="370" y="2097"/>
                  </a:lnTo>
                  <a:lnTo>
                    <a:pt x="331" y="2068"/>
                  </a:lnTo>
                  <a:lnTo>
                    <a:pt x="370" y="2009"/>
                  </a:lnTo>
                  <a:lnTo>
                    <a:pt x="399" y="1946"/>
                  </a:lnTo>
                  <a:lnTo>
                    <a:pt x="409" y="1887"/>
                  </a:lnTo>
                  <a:lnTo>
                    <a:pt x="399" y="1815"/>
                  </a:lnTo>
                  <a:lnTo>
                    <a:pt x="388" y="1771"/>
                  </a:lnTo>
                  <a:lnTo>
                    <a:pt x="370" y="1722"/>
                  </a:lnTo>
                  <a:lnTo>
                    <a:pt x="331" y="1684"/>
                  </a:lnTo>
                  <a:lnTo>
                    <a:pt x="370" y="1630"/>
                  </a:lnTo>
                  <a:lnTo>
                    <a:pt x="399" y="1558"/>
                  </a:lnTo>
                  <a:lnTo>
                    <a:pt x="409" y="1509"/>
                  </a:lnTo>
                  <a:lnTo>
                    <a:pt x="399" y="1438"/>
                  </a:lnTo>
                  <a:lnTo>
                    <a:pt x="388" y="1394"/>
                  </a:lnTo>
                  <a:lnTo>
                    <a:pt x="370" y="1345"/>
                  </a:lnTo>
                  <a:lnTo>
                    <a:pt x="331" y="1304"/>
                  </a:lnTo>
                  <a:lnTo>
                    <a:pt x="370" y="1242"/>
                  </a:lnTo>
                  <a:lnTo>
                    <a:pt x="399" y="1183"/>
                  </a:lnTo>
                  <a:lnTo>
                    <a:pt x="409" y="1122"/>
                  </a:lnTo>
                  <a:lnTo>
                    <a:pt x="399" y="1060"/>
                  </a:lnTo>
                  <a:lnTo>
                    <a:pt x="388" y="1008"/>
                  </a:lnTo>
                  <a:lnTo>
                    <a:pt x="370" y="958"/>
                  </a:lnTo>
                  <a:lnTo>
                    <a:pt x="331" y="917"/>
                  </a:lnTo>
                  <a:lnTo>
                    <a:pt x="370" y="866"/>
                  </a:lnTo>
                  <a:lnTo>
                    <a:pt x="399" y="806"/>
                  </a:lnTo>
                  <a:lnTo>
                    <a:pt x="409" y="742"/>
                  </a:lnTo>
                  <a:lnTo>
                    <a:pt x="399" y="675"/>
                  </a:lnTo>
                  <a:lnTo>
                    <a:pt x="388" y="621"/>
                  </a:lnTo>
                  <a:lnTo>
                    <a:pt x="370" y="580"/>
                  </a:lnTo>
                  <a:lnTo>
                    <a:pt x="331" y="539"/>
                  </a:lnTo>
                  <a:lnTo>
                    <a:pt x="370" y="481"/>
                  </a:lnTo>
                  <a:lnTo>
                    <a:pt x="399" y="419"/>
                  </a:lnTo>
                  <a:lnTo>
                    <a:pt x="409" y="355"/>
                  </a:lnTo>
                  <a:lnTo>
                    <a:pt x="399" y="296"/>
                  </a:lnTo>
                  <a:lnTo>
                    <a:pt x="388" y="244"/>
                  </a:lnTo>
                  <a:lnTo>
                    <a:pt x="370" y="193"/>
                  </a:lnTo>
                  <a:lnTo>
                    <a:pt x="331" y="165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27" name="Line 136">
              <a:extLst>
                <a:ext uri="{FF2B5EF4-FFF2-40B4-BE49-F238E27FC236}">
                  <a16:creationId xmlns:a16="http://schemas.microsoft.com/office/drawing/2014/main" id="{E890194E-18E0-421E-8AD6-AADBBEB567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2324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8" name="Line 137">
              <a:extLst>
                <a:ext uri="{FF2B5EF4-FFF2-40B4-BE49-F238E27FC236}">
                  <a16:creationId xmlns:a16="http://schemas.microsoft.com/office/drawing/2014/main" id="{72E865A8-BD08-412E-B3EC-EFF160B00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2455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9" name="Line 138">
              <a:extLst>
                <a:ext uri="{FF2B5EF4-FFF2-40B4-BE49-F238E27FC236}">
                  <a16:creationId xmlns:a16="http://schemas.microsoft.com/office/drawing/2014/main" id="{8531F2F2-BC7F-479D-A9C9-9CC2DEFB27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2198"/>
              <a:ext cx="69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0" name="Line 139">
              <a:extLst>
                <a:ext uri="{FF2B5EF4-FFF2-40B4-BE49-F238E27FC236}">
                  <a16:creationId xmlns:a16="http://schemas.microsoft.com/office/drawing/2014/main" id="{414DFD4E-11B0-4217-A586-B200CB540E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2075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1" name="Line 140">
              <a:extLst>
                <a:ext uri="{FF2B5EF4-FFF2-40B4-BE49-F238E27FC236}">
                  <a16:creationId xmlns:a16="http://schemas.microsoft.com/office/drawing/2014/main" id="{BFA73369-D401-44AD-8211-8545EF26F7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1940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2" name="Freeform 141">
              <a:extLst>
                <a:ext uri="{FF2B5EF4-FFF2-40B4-BE49-F238E27FC236}">
                  <a16:creationId xmlns:a16="http://schemas.microsoft.com/office/drawing/2014/main" id="{3CC2966C-E1BA-4136-BEF0-147FD0D03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2" y="2570"/>
              <a:ext cx="137" cy="815"/>
            </a:xfrm>
            <a:custGeom>
              <a:avLst/>
              <a:gdLst>
                <a:gd name="T0" fmla="*/ 3 w 409"/>
                <a:gd name="T1" fmla="*/ 6 h 2446"/>
                <a:gd name="T2" fmla="*/ 0 w 409"/>
                <a:gd name="T3" fmla="*/ 20 h 2446"/>
                <a:gd name="T4" fmla="*/ 1 w 409"/>
                <a:gd name="T5" fmla="*/ 33 h 2446"/>
                <a:gd name="T6" fmla="*/ 7 w 409"/>
                <a:gd name="T7" fmla="*/ 42 h 2446"/>
                <a:gd name="T8" fmla="*/ 1 w 409"/>
                <a:gd name="T9" fmla="*/ 55 h 2446"/>
                <a:gd name="T10" fmla="*/ 0 w 409"/>
                <a:gd name="T11" fmla="*/ 70 h 2446"/>
                <a:gd name="T12" fmla="*/ 5 w 409"/>
                <a:gd name="T13" fmla="*/ 81 h 2446"/>
                <a:gd name="T14" fmla="*/ 3 w 409"/>
                <a:gd name="T15" fmla="*/ 91 h 2446"/>
                <a:gd name="T16" fmla="*/ 0 w 409"/>
                <a:gd name="T17" fmla="*/ 105 h 2446"/>
                <a:gd name="T18" fmla="*/ 1 w 409"/>
                <a:gd name="T19" fmla="*/ 118 h 2446"/>
                <a:gd name="T20" fmla="*/ 7 w 409"/>
                <a:gd name="T21" fmla="*/ 127 h 2446"/>
                <a:gd name="T22" fmla="*/ 1 w 409"/>
                <a:gd name="T23" fmla="*/ 140 h 2446"/>
                <a:gd name="T24" fmla="*/ 0 w 409"/>
                <a:gd name="T25" fmla="*/ 154 h 2446"/>
                <a:gd name="T26" fmla="*/ 5 w 409"/>
                <a:gd name="T27" fmla="*/ 165 h 2446"/>
                <a:gd name="T28" fmla="*/ 3 w 409"/>
                <a:gd name="T29" fmla="*/ 175 h 2446"/>
                <a:gd name="T30" fmla="*/ 0 w 409"/>
                <a:gd name="T31" fmla="*/ 189 h 2446"/>
                <a:gd name="T32" fmla="*/ 1 w 409"/>
                <a:gd name="T33" fmla="*/ 202 h 2446"/>
                <a:gd name="T34" fmla="*/ 7 w 409"/>
                <a:gd name="T35" fmla="*/ 212 h 2446"/>
                <a:gd name="T36" fmla="*/ 1 w 409"/>
                <a:gd name="T37" fmla="*/ 225 h 2446"/>
                <a:gd name="T38" fmla="*/ 0 w 409"/>
                <a:gd name="T39" fmla="*/ 240 h 2446"/>
                <a:gd name="T40" fmla="*/ 5 w 409"/>
                <a:gd name="T41" fmla="*/ 250 h 2446"/>
                <a:gd name="T42" fmla="*/ 36 w 409"/>
                <a:gd name="T43" fmla="*/ 272 h 2446"/>
                <a:gd name="T44" fmla="*/ 42 w 409"/>
                <a:gd name="T45" fmla="*/ 266 h 2446"/>
                <a:gd name="T46" fmla="*/ 46 w 409"/>
                <a:gd name="T47" fmla="*/ 252 h 2446"/>
                <a:gd name="T48" fmla="*/ 44 w 409"/>
                <a:gd name="T49" fmla="*/ 240 h 2446"/>
                <a:gd name="T50" fmla="*/ 37 w 409"/>
                <a:gd name="T51" fmla="*/ 230 h 2446"/>
                <a:gd name="T52" fmla="*/ 45 w 409"/>
                <a:gd name="T53" fmla="*/ 216 h 2446"/>
                <a:gd name="T54" fmla="*/ 45 w 409"/>
                <a:gd name="T55" fmla="*/ 202 h 2446"/>
                <a:gd name="T56" fmla="*/ 42 w 409"/>
                <a:gd name="T57" fmla="*/ 191 h 2446"/>
                <a:gd name="T58" fmla="*/ 42 w 409"/>
                <a:gd name="T59" fmla="*/ 181 h 2446"/>
                <a:gd name="T60" fmla="*/ 46 w 409"/>
                <a:gd name="T61" fmla="*/ 167 h 2446"/>
                <a:gd name="T62" fmla="*/ 44 w 409"/>
                <a:gd name="T63" fmla="*/ 155 h 2446"/>
                <a:gd name="T64" fmla="*/ 37 w 409"/>
                <a:gd name="T65" fmla="*/ 145 h 2446"/>
                <a:gd name="T66" fmla="*/ 45 w 409"/>
                <a:gd name="T67" fmla="*/ 131 h 2446"/>
                <a:gd name="T68" fmla="*/ 45 w 409"/>
                <a:gd name="T69" fmla="*/ 118 h 2446"/>
                <a:gd name="T70" fmla="*/ 42 w 409"/>
                <a:gd name="T71" fmla="*/ 106 h 2446"/>
                <a:gd name="T72" fmla="*/ 42 w 409"/>
                <a:gd name="T73" fmla="*/ 96 h 2446"/>
                <a:gd name="T74" fmla="*/ 46 w 409"/>
                <a:gd name="T75" fmla="*/ 83 h 2446"/>
                <a:gd name="T76" fmla="*/ 44 w 409"/>
                <a:gd name="T77" fmla="*/ 70 h 2446"/>
                <a:gd name="T78" fmla="*/ 37 w 409"/>
                <a:gd name="T79" fmla="*/ 60 h 2446"/>
                <a:gd name="T80" fmla="*/ 45 w 409"/>
                <a:gd name="T81" fmla="*/ 47 h 2446"/>
                <a:gd name="T82" fmla="*/ 45 w 409"/>
                <a:gd name="T83" fmla="*/ 33 h 2446"/>
                <a:gd name="T84" fmla="*/ 42 w 409"/>
                <a:gd name="T85" fmla="*/ 23 h 2446"/>
                <a:gd name="T86" fmla="*/ 7 w 409"/>
                <a:gd name="T87" fmla="*/ 0 h 24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409" h="2446">
                  <a:moveTo>
                    <a:pt x="67" y="0"/>
                  </a:moveTo>
                  <a:lnTo>
                    <a:pt x="31" y="50"/>
                  </a:lnTo>
                  <a:lnTo>
                    <a:pt x="10" y="122"/>
                  </a:lnTo>
                  <a:lnTo>
                    <a:pt x="0" y="184"/>
                  </a:lnTo>
                  <a:lnTo>
                    <a:pt x="0" y="245"/>
                  </a:lnTo>
                  <a:lnTo>
                    <a:pt x="10" y="294"/>
                  </a:lnTo>
                  <a:lnTo>
                    <a:pt x="41" y="335"/>
                  </a:lnTo>
                  <a:lnTo>
                    <a:pt x="67" y="376"/>
                  </a:lnTo>
                  <a:lnTo>
                    <a:pt x="31" y="441"/>
                  </a:lnTo>
                  <a:lnTo>
                    <a:pt x="10" y="499"/>
                  </a:lnTo>
                  <a:lnTo>
                    <a:pt x="0" y="560"/>
                  </a:lnTo>
                  <a:lnTo>
                    <a:pt x="0" y="630"/>
                  </a:lnTo>
                  <a:lnTo>
                    <a:pt x="10" y="674"/>
                  </a:lnTo>
                  <a:lnTo>
                    <a:pt x="41" y="725"/>
                  </a:lnTo>
                  <a:lnTo>
                    <a:pt x="67" y="764"/>
                  </a:lnTo>
                  <a:lnTo>
                    <a:pt x="31" y="815"/>
                  </a:lnTo>
                  <a:lnTo>
                    <a:pt x="10" y="887"/>
                  </a:lnTo>
                  <a:lnTo>
                    <a:pt x="0" y="949"/>
                  </a:lnTo>
                  <a:lnTo>
                    <a:pt x="0" y="1007"/>
                  </a:lnTo>
                  <a:lnTo>
                    <a:pt x="10" y="1061"/>
                  </a:lnTo>
                  <a:lnTo>
                    <a:pt x="41" y="1112"/>
                  </a:lnTo>
                  <a:lnTo>
                    <a:pt x="67" y="1141"/>
                  </a:lnTo>
                  <a:lnTo>
                    <a:pt x="31" y="1202"/>
                  </a:lnTo>
                  <a:lnTo>
                    <a:pt x="10" y="1264"/>
                  </a:lnTo>
                  <a:lnTo>
                    <a:pt x="0" y="1323"/>
                  </a:lnTo>
                  <a:lnTo>
                    <a:pt x="0" y="1385"/>
                  </a:lnTo>
                  <a:lnTo>
                    <a:pt x="10" y="1439"/>
                  </a:lnTo>
                  <a:lnTo>
                    <a:pt x="41" y="1487"/>
                  </a:lnTo>
                  <a:lnTo>
                    <a:pt x="67" y="1528"/>
                  </a:lnTo>
                  <a:lnTo>
                    <a:pt x="31" y="1579"/>
                  </a:lnTo>
                  <a:lnTo>
                    <a:pt x="10" y="1638"/>
                  </a:lnTo>
                  <a:lnTo>
                    <a:pt x="0" y="1703"/>
                  </a:lnTo>
                  <a:lnTo>
                    <a:pt x="0" y="1775"/>
                  </a:lnTo>
                  <a:lnTo>
                    <a:pt x="10" y="1823"/>
                  </a:lnTo>
                  <a:lnTo>
                    <a:pt x="41" y="1875"/>
                  </a:lnTo>
                  <a:lnTo>
                    <a:pt x="67" y="1906"/>
                  </a:lnTo>
                  <a:lnTo>
                    <a:pt x="31" y="1966"/>
                  </a:lnTo>
                  <a:lnTo>
                    <a:pt x="10" y="2028"/>
                  </a:lnTo>
                  <a:lnTo>
                    <a:pt x="0" y="2090"/>
                  </a:lnTo>
                  <a:lnTo>
                    <a:pt x="0" y="2159"/>
                  </a:lnTo>
                  <a:lnTo>
                    <a:pt x="10" y="2200"/>
                  </a:lnTo>
                  <a:lnTo>
                    <a:pt x="41" y="2252"/>
                  </a:lnTo>
                  <a:lnTo>
                    <a:pt x="67" y="2283"/>
                  </a:lnTo>
                  <a:lnTo>
                    <a:pt x="321" y="2446"/>
                  </a:lnTo>
                  <a:lnTo>
                    <a:pt x="331" y="2446"/>
                  </a:lnTo>
                  <a:lnTo>
                    <a:pt x="370" y="2396"/>
                  </a:lnTo>
                  <a:lnTo>
                    <a:pt x="399" y="2334"/>
                  </a:lnTo>
                  <a:lnTo>
                    <a:pt x="409" y="2272"/>
                  </a:lnTo>
                  <a:lnTo>
                    <a:pt x="399" y="2200"/>
                  </a:lnTo>
                  <a:lnTo>
                    <a:pt x="388" y="2159"/>
                  </a:lnTo>
                  <a:lnTo>
                    <a:pt x="370" y="2110"/>
                  </a:lnTo>
                  <a:lnTo>
                    <a:pt x="331" y="2069"/>
                  </a:lnTo>
                  <a:lnTo>
                    <a:pt x="370" y="2007"/>
                  </a:lnTo>
                  <a:lnTo>
                    <a:pt x="399" y="1947"/>
                  </a:lnTo>
                  <a:lnTo>
                    <a:pt x="409" y="1885"/>
                  </a:lnTo>
                  <a:lnTo>
                    <a:pt x="399" y="1823"/>
                  </a:lnTo>
                  <a:lnTo>
                    <a:pt x="388" y="1775"/>
                  </a:lnTo>
                  <a:lnTo>
                    <a:pt x="370" y="1723"/>
                  </a:lnTo>
                  <a:lnTo>
                    <a:pt x="331" y="1690"/>
                  </a:lnTo>
                  <a:lnTo>
                    <a:pt x="370" y="1631"/>
                  </a:lnTo>
                  <a:lnTo>
                    <a:pt x="399" y="1569"/>
                  </a:lnTo>
                  <a:lnTo>
                    <a:pt x="409" y="1507"/>
                  </a:lnTo>
                  <a:lnTo>
                    <a:pt x="399" y="1439"/>
                  </a:lnTo>
                  <a:lnTo>
                    <a:pt x="388" y="1398"/>
                  </a:lnTo>
                  <a:lnTo>
                    <a:pt x="370" y="1344"/>
                  </a:lnTo>
                  <a:lnTo>
                    <a:pt x="331" y="1303"/>
                  </a:lnTo>
                  <a:lnTo>
                    <a:pt x="370" y="1243"/>
                  </a:lnTo>
                  <a:lnTo>
                    <a:pt x="399" y="1182"/>
                  </a:lnTo>
                  <a:lnTo>
                    <a:pt x="409" y="1123"/>
                  </a:lnTo>
                  <a:lnTo>
                    <a:pt x="399" y="1061"/>
                  </a:lnTo>
                  <a:lnTo>
                    <a:pt x="388" y="1007"/>
                  </a:lnTo>
                  <a:lnTo>
                    <a:pt x="370" y="957"/>
                  </a:lnTo>
                  <a:lnTo>
                    <a:pt x="331" y="928"/>
                  </a:lnTo>
                  <a:lnTo>
                    <a:pt x="370" y="867"/>
                  </a:lnTo>
                  <a:lnTo>
                    <a:pt x="399" y="805"/>
                  </a:lnTo>
                  <a:lnTo>
                    <a:pt x="409" y="746"/>
                  </a:lnTo>
                  <a:lnTo>
                    <a:pt x="399" y="681"/>
                  </a:lnTo>
                  <a:lnTo>
                    <a:pt x="388" y="630"/>
                  </a:lnTo>
                  <a:lnTo>
                    <a:pt x="370" y="581"/>
                  </a:lnTo>
                  <a:lnTo>
                    <a:pt x="331" y="540"/>
                  </a:lnTo>
                  <a:lnTo>
                    <a:pt x="370" y="479"/>
                  </a:lnTo>
                  <a:lnTo>
                    <a:pt x="399" y="420"/>
                  </a:lnTo>
                  <a:lnTo>
                    <a:pt x="409" y="356"/>
                  </a:lnTo>
                  <a:lnTo>
                    <a:pt x="399" y="294"/>
                  </a:lnTo>
                  <a:lnTo>
                    <a:pt x="388" y="245"/>
                  </a:lnTo>
                  <a:lnTo>
                    <a:pt x="370" y="204"/>
                  </a:lnTo>
                  <a:lnTo>
                    <a:pt x="331" y="163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633" name="Line 142">
              <a:extLst>
                <a:ext uri="{FF2B5EF4-FFF2-40B4-BE49-F238E27FC236}">
                  <a16:creationId xmlns:a16="http://schemas.microsoft.com/office/drawing/2014/main" id="{8DD57AD4-1EB3-423E-BCC2-ACC0BD5887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3087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4" name="Line 143">
              <a:extLst>
                <a:ext uri="{FF2B5EF4-FFF2-40B4-BE49-F238E27FC236}">
                  <a16:creationId xmlns:a16="http://schemas.microsoft.com/office/drawing/2014/main" id="{86FD8D8B-C9E6-4EB4-99E9-38F6EC7F3E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3216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5" name="Line 144">
              <a:extLst>
                <a:ext uri="{FF2B5EF4-FFF2-40B4-BE49-F238E27FC236}">
                  <a16:creationId xmlns:a16="http://schemas.microsoft.com/office/drawing/2014/main" id="{46D8D5B4-4E35-48AA-97AA-AB5D1804A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2964"/>
              <a:ext cx="69" cy="3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6" name="Line 145">
              <a:extLst>
                <a:ext uri="{FF2B5EF4-FFF2-40B4-BE49-F238E27FC236}">
                  <a16:creationId xmlns:a16="http://schemas.microsoft.com/office/drawing/2014/main" id="{4793ACC5-1199-4849-B1F3-7563C338CA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2835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7" name="Line 146">
              <a:extLst>
                <a:ext uri="{FF2B5EF4-FFF2-40B4-BE49-F238E27FC236}">
                  <a16:creationId xmlns:a16="http://schemas.microsoft.com/office/drawing/2014/main" id="{BC2BE8F3-4192-48EB-A6B4-1A81F25B9B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2711"/>
              <a:ext cx="69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8" name="Line 147">
              <a:extLst>
                <a:ext uri="{FF2B5EF4-FFF2-40B4-BE49-F238E27FC236}">
                  <a16:creationId xmlns:a16="http://schemas.microsoft.com/office/drawing/2014/main" id="{B41828F5-EA34-4C93-8743-00FAEFFF9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3855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9" name="Line 148">
              <a:extLst>
                <a:ext uri="{FF2B5EF4-FFF2-40B4-BE49-F238E27FC236}">
                  <a16:creationId xmlns:a16="http://schemas.microsoft.com/office/drawing/2014/main" id="{591A83DF-9BA9-4DF8-A9C1-82306AFD88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3980"/>
              <a:ext cx="69" cy="3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0" name="Line 149">
              <a:extLst>
                <a:ext uri="{FF2B5EF4-FFF2-40B4-BE49-F238E27FC236}">
                  <a16:creationId xmlns:a16="http://schemas.microsoft.com/office/drawing/2014/main" id="{4495D398-CC4B-4911-AF2A-880FC465C7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3726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1" name="Line 150">
              <a:extLst>
                <a:ext uri="{FF2B5EF4-FFF2-40B4-BE49-F238E27FC236}">
                  <a16:creationId xmlns:a16="http://schemas.microsoft.com/office/drawing/2014/main" id="{58444FAE-9710-4886-9F50-4E08D2BAE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38" y="3600"/>
              <a:ext cx="69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2" name="Line 151">
              <a:extLst>
                <a:ext uri="{FF2B5EF4-FFF2-40B4-BE49-F238E27FC236}">
                  <a16:creationId xmlns:a16="http://schemas.microsoft.com/office/drawing/2014/main" id="{E5860EF0-B4BD-4988-B9E3-7521C5AB75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38" y="3471"/>
              <a:ext cx="69" cy="3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3" name="Freeform 152">
              <a:extLst>
                <a:ext uri="{FF2B5EF4-FFF2-40B4-BE49-F238E27FC236}">
                  <a16:creationId xmlns:a16="http://schemas.microsoft.com/office/drawing/2014/main" id="{B1E40FE3-473F-46BA-8FC6-51022C458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" y="4187"/>
              <a:ext cx="67" cy="101"/>
            </a:xfrm>
            <a:custGeom>
              <a:avLst/>
              <a:gdLst>
                <a:gd name="T0" fmla="*/ 22 w 200"/>
                <a:gd name="T1" fmla="*/ 0 h 304"/>
                <a:gd name="T2" fmla="*/ 22 w 200"/>
                <a:gd name="T3" fmla="*/ 3 h 304"/>
                <a:gd name="T4" fmla="*/ 22 w 200"/>
                <a:gd name="T5" fmla="*/ 6 h 304"/>
                <a:gd name="T6" fmla="*/ 22 w 200"/>
                <a:gd name="T7" fmla="*/ 12 h 304"/>
                <a:gd name="T8" fmla="*/ 18 w 200"/>
                <a:gd name="T9" fmla="*/ 17 h 304"/>
                <a:gd name="T10" fmla="*/ 14 w 200"/>
                <a:gd name="T11" fmla="*/ 22 h 304"/>
                <a:gd name="T12" fmla="*/ 10 w 200"/>
                <a:gd name="T13" fmla="*/ 27 h 304"/>
                <a:gd name="T14" fmla="*/ 6 w 200"/>
                <a:gd name="T15" fmla="*/ 30 h 304"/>
                <a:gd name="T16" fmla="*/ 0 w 200"/>
                <a:gd name="T17" fmla="*/ 34 h 3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304">
                  <a:moveTo>
                    <a:pt x="200" y="0"/>
                  </a:moveTo>
                  <a:lnTo>
                    <a:pt x="200" y="27"/>
                  </a:lnTo>
                  <a:lnTo>
                    <a:pt x="200" y="58"/>
                  </a:lnTo>
                  <a:lnTo>
                    <a:pt x="193" y="109"/>
                  </a:lnTo>
                  <a:lnTo>
                    <a:pt x="159" y="149"/>
                  </a:lnTo>
                  <a:lnTo>
                    <a:pt x="129" y="199"/>
                  </a:lnTo>
                  <a:lnTo>
                    <a:pt x="91" y="242"/>
                  </a:lnTo>
                  <a:lnTo>
                    <a:pt x="53" y="273"/>
                  </a:lnTo>
                  <a:lnTo>
                    <a:pt x="0" y="30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4" name="Freeform 153">
              <a:extLst>
                <a:ext uri="{FF2B5EF4-FFF2-40B4-BE49-F238E27FC236}">
                  <a16:creationId xmlns:a16="http://schemas.microsoft.com/office/drawing/2014/main" id="{E1FB839B-4C0D-4447-8CF1-CDEBAA469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" y="4184"/>
              <a:ext cx="79" cy="94"/>
            </a:xfrm>
            <a:custGeom>
              <a:avLst/>
              <a:gdLst>
                <a:gd name="T0" fmla="*/ 26 w 239"/>
                <a:gd name="T1" fmla="*/ 31 h 282"/>
                <a:gd name="T2" fmla="*/ 26 w 239"/>
                <a:gd name="T3" fmla="*/ 28 h 282"/>
                <a:gd name="T4" fmla="*/ 24 w 239"/>
                <a:gd name="T5" fmla="*/ 23 h 282"/>
                <a:gd name="T6" fmla="*/ 21 w 239"/>
                <a:gd name="T7" fmla="*/ 18 h 282"/>
                <a:gd name="T8" fmla="*/ 15 w 239"/>
                <a:gd name="T9" fmla="*/ 15 h 282"/>
                <a:gd name="T10" fmla="*/ 5 w 239"/>
                <a:gd name="T11" fmla="*/ 7 h 282"/>
                <a:gd name="T12" fmla="*/ 1 w 239"/>
                <a:gd name="T13" fmla="*/ 3 h 282"/>
                <a:gd name="T14" fmla="*/ 0 w 239"/>
                <a:gd name="T15" fmla="*/ 0 h 2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9" h="282">
                  <a:moveTo>
                    <a:pt x="239" y="282"/>
                  </a:moveTo>
                  <a:lnTo>
                    <a:pt x="239" y="251"/>
                  </a:lnTo>
                  <a:lnTo>
                    <a:pt x="218" y="210"/>
                  </a:lnTo>
                  <a:lnTo>
                    <a:pt x="191" y="161"/>
                  </a:lnTo>
                  <a:lnTo>
                    <a:pt x="139" y="131"/>
                  </a:lnTo>
                  <a:lnTo>
                    <a:pt x="48" y="59"/>
                  </a:lnTo>
                  <a:lnTo>
                    <a:pt x="11" y="2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5" name="Freeform 154">
              <a:extLst>
                <a:ext uri="{FF2B5EF4-FFF2-40B4-BE49-F238E27FC236}">
                  <a16:creationId xmlns:a16="http://schemas.microsoft.com/office/drawing/2014/main" id="{0AE26F8E-0305-4566-BDAB-338AD1B88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6" y="149"/>
              <a:ext cx="106" cy="68"/>
            </a:xfrm>
            <a:custGeom>
              <a:avLst/>
              <a:gdLst>
                <a:gd name="T0" fmla="*/ 0 w 319"/>
                <a:gd name="T1" fmla="*/ 1 h 202"/>
                <a:gd name="T2" fmla="*/ 3 w 319"/>
                <a:gd name="T3" fmla="*/ 0 h 202"/>
                <a:gd name="T4" fmla="*/ 8 w 319"/>
                <a:gd name="T5" fmla="*/ 1 h 202"/>
                <a:gd name="T6" fmla="*/ 14 w 319"/>
                <a:gd name="T7" fmla="*/ 2 h 202"/>
                <a:gd name="T8" fmla="*/ 18 w 319"/>
                <a:gd name="T9" fmla="*/ 5 h 202"/>
                <a:gd name="T10" fmla="*/ 23 w 319"/>
                <a:gd name="T11" fmla="*/ 9 h 202"/>
                <a:gd name="T12" fmla="*/ 28 w 319"/>
                <a:gd name="T13" fmla="*/ 12 h 202"/>
                <a:gd name="T14" fmla="*/ 31 w 319"/>
                <a:gd name="T15" fmla="*/ 18 h 202"/>
                <a:gd name="T16" fmla="*/ 35 w 319"/>
                <a:gd name="T17" fmla="*/ 23 h 2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9" h="202">
                  <a:moveTo>
                    <a:pt x="0" y="12"/>
                  </a:moveTo>
                  <a:lnTo>
                    <a:pt x="27" y="0"/>
                  </a:lnTo>
                  <a:lnTo>
                    <a:pt x="71" y="12"/>
                  </a:lnTo>
                  <a:lnTo>
                    <a:pt x="122" y="20"/>
                  </a:lnTo>
                  <a:lnTo>
                    <a:pt x="159" y="43"/>
                  </a:lnTo>
                  <a:lnTo>
                    <a:pt x="210" y="81"/>
                  </a:lnTo>
                  <a:lnTo>
                    <a:pt x="250" y="109"/>
                  </a:lnTo>
                  <a:lnTo>
                    <a:pt x="281" y="153"/>
                  </a:lnTo>
                  <a:lnTo>
                    <a:pt x="319" y="20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6" name="Freeform 155">
              <a:extLst>
                <a:ext uri="{FF2B5EF4-FFF2-40B4-BE49-F238E27FC236}">
                  <a16:creationId xmlns:a16="http://schemas.microsoft.com/office/drawing/2014/main" id="{8526135C-DC9B-409C-883E-6F6A3E842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" y="71"/>
              <a:ext cx="96" cy="81"/>
            </a:xfrm>
            <a:custGeom>
              <a:avLst/>
              <a:gdLst>
                <a:gd name="T0" fmla="*/ 32 w 290"/>
                <a:gd name="T1" fmla="*/ 0 h 243"/>
                <a:gd name="T2" fmla="*/ 27 w 290"/>
                <a:gd name="T3" fmla="*/ 1 h 243"/>
                <a:gd name="T4" fmla="*/ 23 w 290"/>
                <a:gd name="T5" fmla="*/ 3 h 243"/>
                <a:gd name="T6" fmla="*/ 17 w 290"/>
                <a:gd name="T7" fmla="*/ 7 h 243"/>
                <a:gd name="T8" fmla="*/ 13 w 290"/>
                <a:gd name="T9" fmla="*/ 11 h 243"/>
                <a:gd name="T10" fmla="*/ 7 w 290"/>
                <a:gd name="T11" fmla="*/ 21 h 243"/>
                <a:gd name="T12" fmla="*/ 2 w 290"/>
                <a:gd name="T13" fmla="*/ 25 h 243"/>
                <a:gd name="T14" fmla="*/ 0 w 290"/>
                <a:gd name="T15" fmla="*/ 27 h 2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90" h="243">
                  <a:moveTo>
                    <a:pt x="290" y="0"/>
                  </a:moveTo>
                  <a:lnTo>
                    <a:pt x="249" y="11"/>
                  </a:lnTo>
                  <a:lnTo>
                    <a:pt x="209" y="31"/>
                  </a:lnTo>
                  <a:lnTo>
                    <a:pt x="158" y="62"/>
                  </a:lnTo>
                  <a:lnTo>
                    <a:pt x="121" y="103"/>
                  </a:lnTo>
                  <a:lnTo>
                    <a:pt x="61" y="192"/>
                  </a:lnTo>
                  <a:lnTo>
                    <a:pt x="21" y="221"/>
                  </a:lnTo>
                  <a:lnTo>
                    <a:pt x="0" y="2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467" name="AutoShape 156">
            <a:extLst>
              <a:ext uri="{FF2B5EF4-FFF2-40B4-BE49-F238E27FC236}">
                <a16:creationId xmlns:a16="http://schemas.microsoft.com/office/drawing/2014/main" id="{3E0D5140-E2CE-40E6-8DF3-2CC5D2795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990600"/>
            <a:ext cx="4419600" cy="48768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0066"/>
              </a:gs>
              <a:gs pos="100000">
                <a:srgbClr val="0000FF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68" name="Rectangle 157">
            <a:extLst>
              <a:ext uri="{FF2B5EF4-FFF2-40B4-BE49-F238E27FC236}">
                <a16:creationId xmlns:a16="http://schemas.microsoft.com/office/drawing/2014/main" id="{F30DF094-DBE4-44C3-9676-1FD91F4454D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533400" y="990600"/>
            <a:ext cx="4343400" cy="4648200"/>
          </a:xfrm>
        </p:spPr>
        <p:txBody>
          <a:bodyPr/>
          <a:lstStyle/>
          <a:p>
            <a:r>
              <a:rPr lang="en-US" altLang="en-US" sz="5300" b="1">
                <a:solidFill>
                  <a:srgbClr val="FFFF00"/>
                </a:solidFill>
              </a:rPr>
              <a:t>TIPO</a:t>
            </a:r>
            <a:br>
              <a:rPr lang="en-US" altLang="en-US" sz="5300" b="1">
                <a:solidFill>
                  <a:srgbClr val="FFFF00"/>
                </a:solidFill>
              </a:rPr>
            </a:br>
            <a:br>
              <a:rPr lang="en-US" altLang="en-US" sz="5300" b="1">
                <a:solidFill>
                  <a:srgbClr val="FFFF00"/>
                </a:solidFill>
              </a:rPr>
            </a:br>
            <a:r>
              <a:rPr lang="en-US" altLang="en-US" sz="5300" b="1">
                <a:solidFill>
                  <a:srgbClr val="FFFF00"/>
                </a:solidFill>
              </a:rPr>
              <a:t>DE</a:t>
            </a:r>
            <a:br>
              <a:rPr lang="en-US" altLang="en-US" sz="5300" b="1">
                <a:solidFill>
                  <a:srgbClr val="FFFF00"/>
                </a:solidFill>
              </a:rPr>
            </a:br>
            <a:br>
              <a:rPr lang="en-US" altLang="en-US" sz="5300" b="1">
                <a:solidFill>
                  <a:srgbClr val="FFFF00"/>
                </a:solidFill>
              </a:rPr>
            </a:br>
            <a:r>
              <a:rPr lang="en-US" altLang="en-US" sz="5300" b="1">
                <a:solidFill>
                  <a:srgbClr val="FFFF00"/>
                </a:solidFill>
              </a:rPr>
              <a:t>EJERCICIO</a:t>
            </a:r>
            <a:endParaRPr lang="en-029" altLang="en-US" sz="5300" b="1">
              <a:solidFill>
                <a:srgbClr val="FFFF00"/>
              </a:solidFill>
            </a:endParaRPr>
          </a:p>
        </p:txBody>
      </p:sp>
      <p:grpSp>
        <p:nvGrpSpPr>
          <p:cNvPr id="62469" name="Group 158">
            <a:extLst>
              <a:ext uri="{FF2B5EF4-FFF2-40B4-BE49-F238E27FC236}">
                <a16:creationId xmlns:a16="http://schemas.microsoft.com/office/drawing/2014/main" id="{65A44B98-383D-46AF-895A-F0BF262E87B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316538" y="685800"/>
            <a:ext cx="3370262" cy="5410200"/>
            <a:chOff x="3349" y="432"/>
            <a:chExt cx="2123" cy="3408"/>
          </a:xfrm>
        </p:grpSpPr>
        <p:sp>
          <p:nvSpPr>
            <p:cNvPr id="62487" name="AutoShape 159">
              <a:extLst>
                <a:ext uri="{FF2B5EF4-FFF2-40B4-BE49-F238E27FC236}">
                  <a16:creationId xmlns:a16="http://schemas.microsoft.com/office/drawing/2014/main" id="{B5D3C7EE-45E5-40F4-A592-9317D388CF8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349" y="432"/>
              <a:ext cx="2123" cy="3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8" name="Rectangle 160">
              <a:extLst>
                <a:ext uri="{FF2B5EF4-FFF2-40B4-BE49-F238E27FC236}">
                  <a16:creationId xmlns:a16="http://schemas.microsoft.com/office/drawing/2014/main" id="{1295EEAB-99E7-40C5-B2B3-8EF4DD515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500"/>
              <a:ext cx="1992" cy="3276"/>
            </a:xfrm>
            <a:prstGeom prst="rect">
              <a:avLst/>
            </a:prstGeom>
            <a:solidFill>
              <a:srgbClr val="00FF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2489" name="Freeform 161">
              <a:extLst>
                <a:ext uri="{FF2B5EF4-FFF2-40B4-BE49-F238E27FC236}">
                  <a16:creationId xmlns:a16="http://schemas.microsoft.com/office/drawing/2014/main" id="{CE7C17E5-4ED3-404C-8C96-D3177ECDC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441"/>
              <a:ext cx="59" cy="3393"/>
            </a:xfrm>
            <a:custGeom>
              <a:avLst/>
              <a:gdLst>
                <a:gd name="T0" fmla="*/ 0 w 177"/>
                <a:gd name="T1" fmla="*/ 0 h 10181"/>
                <a:gd name="T2" fmla="*/ 20 w 177"/>
                <a:gd name="T3" fmla="*/ 20 h 10181"/>
                <a:gd name="T4" fmla="*/ 20 w 177"/>
                <a:gd name="T5" fmla="*/ 1111 h 10181"/>
                <a:gd name="T6" fmla="*/ 0 w 177"/>
                <a:gd name="T7" fmla="*/ 1131 h 10181"/>
                <a:gd name="T8" fmla="*/ 0 w 177"/>
                <a:gd name="T9" fmla="*/ 0 h 10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0181">
                  <a:moveTo>
                    <a:pt x="0" y="0"/>
                  </a:moveTo>
                  <a:lnTo>
                    <a:pt x="177" y="178"/>
                  </a:lnTo>
                  <a:lnTo>
                    <a:pt x="177" y="10004"/>
                  </a:lnTo>
                  <a:lnTo>
                    <a:pt x="0" y="101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FF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90" name="Freeform 162">
              <a:extLst>
                <a:ext uri="{FF2B5EF4-FFF2-40B4-BE49-F238E27FC236}">
                  <a16:creationId xmlns:a16="http://schemas.microsoft.com/office/drawing/2014/main" id="{760C6284-369E-4797-BE60-55597171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441"/>
              <a:ext cx="2109" cy="59"/>
            </a:xfrm>
            <a:custGeom>
              <a:avLst/>
              <a:gdLst>
                <a:gd name="T0" fmla="*/ 0 w 6329"/>
                <a:gd name="T1" fmla="*/ 0 h 178"/>
                <a:gd name="T2" fmla="*/ 20 w 6329"/>
                <a:gd name="T3" fmla="*/ 20 h 178"/>
                <a:gd name="T4" fmla="*/ 683 w 6329"/>
                <a:gd name="T5" fmla="*/ 20 h 178"/>
                <a:gd name="T6" fmla="*/ 703 w 6329"/>
                <a:gd name="T7" fmla="*/ 0 h 178"/>
                <a:gd name="T8" fmla="*/ 0 w 6329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29" h="178">
                  <a:moveTo>
                    <a:pt x="0" y="0"/>
                  </a:moveTo>
                  <a:lnTo>
                    <a:pt x="177" y="178"/>
                  </a:lnTo>
                  <a:lnTo>
                    <a:pt x="6152" y="178"/>
                  </a:lnTo>
                  <a:lnTo>
                    <a:pt x="6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FE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91" name="Freeform 163">
              <a:extLst>
                <a:ext uri="{FF2B5EF4-FFF2-40B4-BE49-F238E27FC236}">
                  <a16:creationId xmlns:a16="http://schemas.microsoft.com/office/drawing/2014/main" id="{055FF535-A034-4D45-BED4-F9917BCC2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" y="441"/>
              <a:ext cx="59" cy="3393"/>
            </a:xfrm>
            <a:custGeom>
              <a:avLst/>
              <a:gdLst>
                <a:gd name="T0" fmla="*/ 20 w 177"/>
                <a:gd name="T1" fmla="*/ 1131 h 10181"/>
                <a:gd name="T2" fmla="*/ 0 w 177"/>
                <a:gd name="T3" fmla="*/ 1111 h 10181"/>
                <a:gd name="T4" fmla="*/ 0 w 177"/>
                <a:gd name="T5" fmla="*/ 20 h 10181"/>
                <a:gd name="T6" fmla="*/ 20 w 177"/>
                <a:gd name="T7" fmla="*/ 0 h 10181"/>
                <a:gd name="T8" fmla="*/ 20 w 177"/>
                <a:gd name="T9" fmla="*/ 1131 h 10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10181">
                  <a:moveTo>
                    <a:pt x="177" y="10181"/>
                  </a:moveTo>
                  <a:lnTo>
                    <a:pt x="0" y="10004"/>
                  </a:lnTo>
                  <a:lnTo>
                    <a:pt x="0" y="178"/>
                  </a:lnTo>
                  <a:lnTo>
                    <a:pt x="177" y="0"/>
                  </a:lnTo>
                  <a:lnTo>
                    <a:pt x="177" y="10181"/>
                  </a:lnTo>
                  <a:close/>
                </a:path>
              </a:pathLst>
            </a:custGeom>
            <a:solidFill>
              <a:srgbClr val="007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92" name="Freeform 164">
              <a:extLst>
                <a:ext uri="{FF2B5EF4-FFF2-40B4-BE49-F238E27FC236}">
                  <a16:creationId xmlns:a16="http://schemas.microsoft.com/office/drawing/2014/main" id="{2A0681B1-1E14-45DA-BDEE-D3BAFB247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3775"/>
              <a:ext cx="2109" cy="59"/>
            </a:xfrm>
            <a:custGeom>
              <a:avLst/>
              <a:gdLst>
                <a:gd name="T0" fmla="*/ 703 w 6329"/>
                <a:gd name="T1" fmla="*/ 20 h 177"/>
                <a:gd name="T2" fmla="*/ 0 w 6329"/>
                <a:gd name="T3" fmla="*/ 20 h 177"/>
                <a:gd name="T4" fmla="*/ 20 w 6329"/>
                <a:gd name="T5" fmla="*/ 0 h 177"/>
                <a:gd name="T6" fmla="*/ 683 w 6329"/>
                <a:gd name="T7" fmla="*/ 0 h 177"/>
                <a:gd name="T8" fmla="*/ 703 w 6329"/>
                <a:gd name="T9" fmla="*/ 2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29" h="177">
                  <a:moveTo>
                    <a:pt x="6329" y="177"/>
                  </a:moveTo>
                  <a:lnTo>
                    <a:pt x="0" y="177"/>
                  </a:lnTo>
                  <a:lnTo>
                    <a:pt x="177" y="0"/>
                  </a:lnTo>
                  <a:lnTo>
                    <a:pt x="6152" y="0"/>
                  </a:lnTo>
                  <a:lnTo>
                    <a:pt x="6329" y="177"/>
                  </a:lnTo>
                  <a:close/>
                </a:path>
              </a:pathLst>
            </a:custGeom>
            <a:solidFill>
              <a:srgbClr val="003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62493" name="Picture 165">
              <a:extLst>
                <a:ext uri="{FF2B5EF4-FFF2-40B4-BE49-F238E27FC236}">
                  <a16:creationId xmlns:a16="http://schemas.microsoft.com/office/drawing/2014/main" id="{E65DA4A7-C397-4D30-81B5-61D73D9DCB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3" y="589"/>
              <a:ext cx="1813" cy="30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62470" name="Picture 166" descr="CamCord1">
            <a:extLst>
              <a:ext uri="{FF2B5EF4-FFF2-40B4-BE49-F238E27FC236}">
                <a16:creationId xmlns:a16="http://schemas.microsoft.com/office/drawing/2014/main" id="{14B080D9-B04D-4453-89FA-334C4319E3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2471" name="Picture 167" descr="35mmCamera1">
            <a:extLst>
              <a:ext uri="{FF2B5EF4-FFF2-40B4-BE49-F238E27FC236}">
                <a16:creationId xmlns:a16="http://schemas.microsoft.com/office/drawing/2014/main" id="{B52CB628-7011-4347-9389-70141DED2B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472" name="AutoShape 16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DEB0E03-4889-4A59-AD5B-2C0B68AAE1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3" name="AutoShape 16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EEB097AA-4CED-4784-872D-DECB16782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4" name="AutoShape 17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67A2F758-48CA-4339-980F-FE153B501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5" name="AutoShape 17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9F09100-80B4-4B09-832C-19669B2500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6" name="AutoShape 17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76498ED-D866-4C39-85E7-B4A061B03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7" name="AutoShape 17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DA2E79EC-BE42-47BF-ACCC-0873958E4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8" name="AutoShape 17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8E405B26-5C08-4815-BC3A-03F436DC1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2479" name="AutoShape 175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679AED65-2F8D-46CF-A53A-0DDC1E8EC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0848" name="AutoShape 176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CBD6872-B4A7-4F73-AA8C-376FC9DA0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0849" name="Text Box 177">
            <a:extLst>
              <a:ext uri="{FF2B5EF4-FFF2-40B4-BE49-F238E27FC236}">
                <a16:creationId xmlns:a16="http://schemas.microsoft.com/office/drawing/2014/main" id="{9F9DE9C8-E645-4E80-A7AA-C152C7CF4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0850" name="AutoShape 17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0211896-4EE1-4F8F-949F-E48E883B2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0851" name="AutoShape 17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FB5ED7E-EE82-4987-B530-47C614AAB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0852" name="AutoShape 18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AE6FBE4-679B-4D57-BDBD-D29CA89AED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0853" name="AutoShape 18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10DFDED-EE7F-403A-A0CB-9F1C17AAA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0854" name="AutoShape 18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2DB8491-9737-437A-82DD-6CCD495CC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490" name="Picture 2">
            <a:extLst>
              <a:ext uri="{FF2B5EF4-FFF2-40B4-BE49-F238E27FC236}">
                <a16:creationId xmlns:a16="http://schemas.microsoft.com/office/drawing/2014/main" id="{D777C46E-35D4-420C-A547-8C4DD28725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6200" y="-76200"/>
            <a:ext cx="9372600" cy="7086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3491" name="AutoShape 3">
            <a:extLst>
              <a:ext uri="{FF2B5EF4-FFF2-40B4-BE49-F238E27FC236}">
                <a16:creationId xmlns:a16="http://schemas.microsoft.com/office/drawing/2014/main" id="{4EF48B65-0A97-40C4-BF67-ADC0EE7AF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838200"/>
            <a:ext cx="8305800" cy="14478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0066"/>
              </a:gs>
              <a:gs pos="100000">
                <a:srgbClr val="0000FF"/>
              </a:gs>
            </a:gsLst>
            <a:lin ang="2700000" scaled="1"/>
          </a:gradFill>
          <a:ln w="88900">
            <a:solidFill>
              <a:srgbClr val="00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492" name="Rectangle 4">
            <a:extLst>
              <a:ext uri="{FF2B5EF4-FFF2-40B4-BE49-F238E27FC236}">
                <a16:creationId xmlns:a16="http://schemas.microsoft.com/office/drawing/2014/main" id="{834699E1-A8BC-4BA6-B37B-719A88C1D5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1295400"/>
            <a:ext cx="8229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6200"/>
              <a:t>TIPO DE EJERCICIO</a:t>
            </a:r>
            <a:endParaRPr lang="en-029" altLang="en-US" sz="6200"/>
          </a:p>
        </p:txBody>
      </p:sp>
      <p:sp>
        <p:nvSpPr>
          <p:cNvPr id="63493" name="AutoShape 5">
            <a:extLst>
              <a:ext uri="{FF2B5EF4-FFF2-40B4-BE49-F238E27FC236}">
                <a16:creationId xmlns:a16="http://schemas.microsoft.com/office/drawing/2014/main" id="{C5228C22-695E-473D-9DFB-DFB4C70DE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886200"/>
            <a:ext cx="8305800" cy="14478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0066"/>
              </a:gs>
              <a:gs pos="100000">
                <a:srgbClr val="0000FF"/>
              </a:gs>
            </a:gsLst>
            <a:lin ang="2700000" scaled="1"/>
          </a:gradFill>
          <a:ln w="88900">
            <a:solidFill>
              <a:srgbClr val="0033CC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494" name="Rectangle 6">
            <a:extLst>
              <a:ext uri="{FF2B5EF4-FFF2-40B4-BE49-F238E27FC236}">
                <a16:creationId xmlns:a16="http://schemas.microsoft.com/office/drawing/2014/main" id="{9DA5D0A5-14B5-4C5C-B2E6-9B1C29DD0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343400"/>
            <a:ext cx="8229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5200"/>
              <a:t>Para Adultos Saludables</a:t>
            </a:r>
            <a:endParaRPr lang="en-029" altLang="en-US" sz="5200"/>
          </a:p>
        </p:txBody>
      </p:sp>
      <p:pic>
        <p:nvPicPr>
          <p:cNvPr id="63495" name="Picture 7" descr="CamCord1">
            <a:extLst>
              <a:ext uri="{FF2B5EF4-FFF2-40B4-BE49-F238E27FC236}">
                <a16:creationId xmlns:a16="http://schemas.microsoft.com/office/drawing/2014/main" id="{7BB8BBEE-392C-469A-AC15-C11CA0A20EC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3496" name="Picture 8" descr="35mmCamera1">
            <a:extLst>
              <a:ext uri="{FF2B5EF4-FFF2-40B4-BE49-F238E27FC236}">
                <a16:creationId xmlns:a16="http://schemas.microsoft.com/office/drawing/2014/main" id="{AD1D9ABB-72BB-44D2-B9CE-658AD285B7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3497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7ECCDD1-78BA-4488-9D33-9D59A1896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498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9EBE0C48-BD57-4F1B-ABED-300DC50AA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499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829F9119-571A-45E6-8462-647C3A971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500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F4D82B3-F39C-4793-B735-F02EFBEAC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501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DD8E45A-EE29-4B6F-8426-889D6ECB7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502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97F2E9F9-B0A8-4BCF-8E1B-349DCCD70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503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F6A7954-F00E-4AB2-87AE-08B92D8FF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3504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DE911898-8691-46CB-A222-C8491458E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1713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6EA1035B-BA51-4BA5-A7D2-CD442427C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1714" name="Text Box 18">
            <a:extLst>
              <a:ext uri="{FF2B5EF4-FFF2-40B4-BE49-F238E27FC236}">
                <a16:creationId xmlns:a16="http://schemas.microsoft.com/office/drawing/2014/main" id="{7666F4D0-3FF8-4B00-A161-4A0D176D95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1715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FCF4DD1-189A-43CD-9C7D-1F2AB8A05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1716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BC7F310-81AA-4ED0-8271-6B187A4B8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1717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BB435ED-2788-4875-98CB-35A8A0CB9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1718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8361147-5AEC-4204-AFB7-EF9AD7353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1719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6123A6F-89B3-49F3-BBDE-2489B675B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14" name="Group 2">
            <a:extLst>
              <a:ext uri="{FF2B5EF4-FFF2-40B4-BE49-F238E27FC236}">
                <a16:creationId xmlns:a16="http://schemas.microsoft.com/office/drawing/2014/main" id="{3FA41F91-D254-4BD7-8B5E-433FE12D38E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64533" name="AutoShape 3">
              <a:extLst>
                <a:ext uri="{FF2B5EF4-FFF2-40B4-BE49-F238E27FC236}">
                  <a16:creationId xmlns:a16="http://schemas.microsoft.com/office/drawing/2014/main" id="{069A6A2B-62AE-4CD6-994C-A314E518C58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4" name="Rectangle 4">
              <a:extLst>
                <a:ext uri="{FF2B5EF4-FFF2-40B4-BE49-F238E27FC236}">
                  <a16:creationId xmlns:a16="http://schemas.microsoft.com/office/drawing/2014/main" id="{CEE28990-5877-4729-A874-05A06D99C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" y="254"/>
              <a:ext cx="5242" cy="3811"/>
            </a:xfrm>
            <a:prstGeom prst="rect">
              <a:avLst/>
            </a:prstGeom>
            <a:noFill/>
            <a:ln w="46038">
              <a:solidFill>
                <a:srgbClr val="00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4535" name="Freeform 5">
              <a:extLst>
                <a:ext uri="{FF2B5EF4-FFF2-40B4-BE49-F238E27FC236}">
                  <a16:creationId xmlns:a16="http://schemas.microsoft.com/office/drawing/2014/main" id="{8AB3597A-90BC-4001-B0E0-797CDFC46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" y="14"/>
              <a:ext cx="5737" cy="4290"/>
            </a:xfrm>
            <a:custGeom>
              <a:avLst/>
              <a:gdLst>
                <a:gd name="T0" fmla="*/ 116 w 17211"/>
                <a:gd name="T1" fmla="*/ 0 h 12869"/>
                <a:gd name="T2" fmla="*/ 1795 w 17211"/>
                <a:gd name="T3" fmla="*/ 0 h 12869"/>
                <a:gd name="T4" fmla="*/ 1795 w 17211"/>
                <a:gd name="T5" fmla="*/ 113 h 12869"/>
                <a:gd name="T6" fmla="*/ 1912 w 17211"/>
                <a:gd name="T7" fmla="*/ 113 h 12869"/>
                <a:gd name="T8" fmla="*/ 1912 w 17211"/>
                <a:gd name="T9" fmla="*/ 1318 h 12869"/>
                <a:gd name="T10" fmla="*/ 1795 w 17211"/>
                <a:gd name="T11" fmla="*/ 1318 h 12869"/>
                <a:gd name="T12" fmla="*/ 1795 w 17211"/>
                <a:gd name="T13" fmla="*/ 1430 h 12869"/>
                <a:gd name="T14" fmla="*/ 116 w 17211"/>
                <a:gd name="T15" fmla="*/ 1430 h 12869"/>
                <a:gd name="T16" fmla="*/ 116 w 17211"/>
                <a:gd name="T17" fmla="*/ 1318 h 12869"/>
                <a:gd name="T18" fmla="*/ 0 w 17211"/>
                <a:gd name="T19" fmla="*/ 1318 h 12869"/>
                <a:gd name="T20" fmla="*/ 0 w 17211"/>
                <a:gd name="T21" fmla="*/ 113 h 12869"/>
                <a:gd name="T22" fmla="*/ 116 w 17211"/>
                <a:gd name="T23" fmla="*/ 113 h 12869"/>
                <a:gd name="T24" fmla="*/ 116 w 17211"/>
                <a:gd name="T25" fmla="*/ 38 h 12869"/>
                <a:gd name="T26" fmla="*/ 116 w 17211"/>
                <a:gd name="T27" fmla="*/ 0 h 12869"/>
                <a:gd name="T28" fmla="*/ 155 w 17211"/>
                <a:gd name="T29" fmla="*/ 39 h 12869"/>
                <a:gd name="T30" fmla="*/ 155 w 17211"/>
                <a:gd name="T31" fmla="*/ 152 h 12869"/>
                <a:gd name="T32" fmla="*/ 38 w 17211"/>
                <a:gd name="T33" fmla="*/ 152 h 12869"/>
                <a:gd name="T34" fmla="*/ 38 w 17211"/>
                <a:gd name="T35" fmla="*/ 1280 h 12869"/>
                <a:gd name="T36" fmla="*/ 155 w 17211"/>
                <a:gd name="T37" fmla="*/ 1280 h 12869"/>
                <a:gd name="T38" fmla="*/ 155 w 17211"/>
                <a:gd name="T39" fmla="*/ 1394 h 12869"/>
                <a:gd name="T40" fmla="*/ 1757 w 17211"/>
                <a:gd name="T41" fmla="*/ 1394 h 12869"/>
                <a:gd name="T42" fmla="*/ 1757 w 17211"/>
                <a:gd name="T43" fmla="*/ 1280 h 12869"/>
                <a:gd name="T44" fmla="*/ 1875 w 17211"/>
                <a:gd name="T45" fmla="*/ 1280 h 12869"/>
                <a:gd name="T46" fmla="*/ 1875 w 17211"/>
                <a:gd name="T47" fmla="*/ 152 h 12869"/>
                <a:gd name="T48" fmla="*/ 1757 w 17211"/>
                <a:gd name="T49" fmla="*/ 152 h 12869"/>
                <a:gd name="T50" fmla="*/ 1757 w 17211"/>
                <a:gd name="T51" fmla="*/ 39 h 12869"/>
                <a:gd name="T52" fmla="*/ 155 w 17211"/>
                <a:gd name="T53" fmla="*/ 39 h 12869"/>
                <a:gd name="T54" fmla="*/ 116 w 17211"/>
                <a:gd name="T55" fmla="*/ 0 h 128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211" h="12869">
                  <a:moveTo>
                    <a:pt x="1046" y="0"/>
                  </a:moveTo>
                  <a:lnTo>
                    <a:pt x="16156" y="0"/>
                  </a:lnTo>
                  <a:lnTo>
                    <a:pt x="16156" y="1020"/>
                  </a:lnTo>
                  <a:lnTo>
                    <a:pt x="17211" y="1020"/>
                  </a:lnTo>
                  <a:lnTo>
                    <a:pt x="17211" y="11859"/>
                  </a:lnTo>
                  <a:lnTo>
                    <a:pt x="16156" y="11859"/>
                  </a:lnTo>
                  <a:lnTo>
                    <a:pt x="16156" y="12869"/>
                  </a:lnTo>
                  <a:lnTo>
                    <a:pt x="1046" y="12869"/>
                  </a:lnTo>
                  <a:lnTo>
                    <a:pt x="1046" y="11859"/>
                  </a:lnTo>
                  <a:lnTo>
                    <a:pt x="0" y="11859"/>
                  </a:lnTo>
                  <a:lnTo>
                    <a:pt x="0" y="1020"/>
                  </a:lnTo>
                  <a:lnTo>
                    <a:pt x="1046" y="1020"/>
                  </a:lnTo>
                  <a:lnTo>
                    <a:pt x="1046" y="344"/>
                  </a:lnTo>
                  <a:lnTo>
                    <a:pt x="1046" y="0"/>
                  </a:lnTo>
                  <a:lnTo>
                    <a:pt x="1395" y="352"/>
                  </a:lnTo>
                  <a:lnTo>
                    <a:pt x="1395" y="1364"/>
                  </a:lnTo>
                  <a:lnTo>
                    <a:pt x="340" y="1364"/>
                  </a:lnTo>
                  <a:lnTo>
                    <a:pt x="340" y="11518"/>
                  </a:lnTo>
                  <a:lnTo>
                    <a:pt x="1395" y="11518"/>
                  </a:lnTo>
                  <a:lnTo>
                    <a:pt x="1395" y="12541"/>
                  </a:lnTo>
                  <a:lnTo>
                    <a:pt x="15810" y="12541"/>
                  </a:lnTo>
                  <a:lnTo>
                    <a:pt x="15810" y="11518"/>
                  </a:lnTo>
                  <a:lnTo>
                    <a:pt x="16874" y="11518"/>
                  </a:lnTo>
                  <a:lnTo>
                    <a:pt x="16874" y="1364"/>
                  </a:lnTo>
                  <a:lnTo>
                    <a:pt x="15810" y="1364"/>
                  </a:lnTo>
                  <a:lnTo>
                    <a:pt x="15810" y="352"/>
                  </a:lnTo>
                  <a:lnTo>
                    <a:pt x="1395" y="352"/>
                  </a:lnTo>
                  <a:lnTo>
                    <a:pt x="1046" y="0"/>
                  </a:lnTo>
                  <a:close/>
                </a:path>
              </a:pathLst>
            </a:custGeom>
            <a:solidFill>
              <a:srgbClr val="F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36" name="Freeform 6">
              <a:extLst>
                <a:ext uri="{FF2B5EF4-FFF2-40B4-BE49-F238E27FC236}">
                  <a16:creationId xmlns:a16="http://schemas.microsoft.com/office/drawing/2014/main" id="{B9533805-B08D-40D2-A76D-B6EF6EA4E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" y="14"/>
              <a:ext cx="5737" cy="4290"/>
            </a:xfrm>
            <a:custGeom>
              <a:avLst/>
              <a:gdLst>
                <a:gd name="T0" fmla="*/ 116 w 17211"/>
                <a:gd name="T1" fmla="*/ 0 h 12869"/>
                <a:gd name="T2" fmla="*/ 1795 w 17211"/>
                <a:gd name="T3" fmla="*/ 0 h 12869"/>
                <a:gd name="T4" fmla="*/ 1795 w 17211"/>
                <a:gd name="T5" fmla="*/ 113 h 12869"/>
                <a:gd name="T6" fmla="*/ 1912 w 17211"/>
                <a:gd name="T7" fmla="*/ 113 h 12869"/>
                <a:gd name="T8" fmla="*/ 1912 w 17211"/>
                <a:gd name="T9" fmla="*/ 1318 h 12869"/>
                <a:gd name="T10" fmla="*/ 1795 w 17211"/>
                <a:gd name="T11" fmla="*/ 1318 h 12869"/>
                <a:gd name="T12" fmla="*/ 1795 w 17211"/>
                <a:gd name="T13" fmla="*/ 1430 h 12869"/>
                <a:gd name="T14" fmla="*/ 116 w 17211"/>
                <a:gd name="T15" fmla="*/ 1430 h 12869"/>
                <a:gd name="T16" fmla="*/ 116 w 17211"/>
                <a:gd name="T17" fmla="*/ 1318 h 12869"/>
                <a:gd name="T18" fmla="*/ 0 w 17211"/>
                <a:gd name="T19" fmla="*/ 1318 h 12869"/>
                <a:gd name="T20" fmla="*/ 0 w 17211"/>
                <a:gd name="T21" fmla="*/ 113 h 12869"/>
                <a:gd name="T22" fmla="*/ 116 w 17211"/>
                <a:gd name="T23" fmla="*/ 113 h 12869"/>
                <a:gd name="T24" fmla="*/ 116 w 17211"/>
                <a:gd name="T25" fmla="*/ 38 h 12869"/>
                <a:gd name="T26" fmla="*/ 116 w 17211"/>
                <a:gd name="T27" fmla="*/ 0 h 1286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7211" h="12869">
                  <a:moveTo>
                    <a:pt x="1046" y="0"/>
                  </a:moveTo>
                  <a:lnTo>
                    <a:pt x="16156" y="0"/>
                  </a:lnTo>
                  <a:lnTo>
                    <a:pt x="16156" y="1020"/>
                  </a:lnTo>
                  <a:lnTo>
                    <a:pt x="17211" y="1020"/>
                  </a:lnTo>
                  <a:lnTo>
                    <a:pt x="17211" y="11859"/>
                  </a:lnTo>
                  <a:lnTo>
                    <a:pt x="16156" y="11859"/>
                  </a:lnTo>
                  <a:lnTo>
                    <a:pt x="16156" y="12869"/>
                  </a:lnTo>
                  <a:lnTo>
                    <a:pt x="1046" y="12869"/>
                  </a:lnTo>
                  <a:lnTo>
                    <a:pt x="1046" y="11859"/>
                  </a:lnTo>
                  <a:lnTo>
                    <a:pt x="0" y="11859"/>
                  </a:lnTo>
                  <a:lnTo>
                    <a:pt x="0" y="1020"/>
                  </a:lnTo>
                  <a:lnTo>
                    <a:pt x="1046" y="1020"/>
                  </a:lnTo>
                  <a:lnTo>
                    <a:pt x="1046" y="344"/>
                  </a:lnTo>
                  <a:lnTo>
                    <a:pt x="1046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7" name="Freeform 7">
              <a:extLst>
                <a:ext uri="{FF2B5EF4-FFF2-40B4-BE49-F238E27FC236}">
                  <a16:creationId xmlns:a16="http://schemas.microsoft.com/office/drawing/2014/main" id="{94ACD640-F89D-4CA7-9150-22682450A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" y="129"/>
              <a:ext cx="5511" cy="4062"/>
            </a:xfrm>
            <a:custGeom>
              <a:avLst/>
              <a:gdLst>
                <a:gd name="T0" fmla="*/ 117 w 16533"/>
                <a:gd name="T1" fmla="*/ 0 h 12187"/>
                <a:gd name="T2" fmla="*/ 117 w 16533"/>
                <a:gd name="T3" fmla="*/ 112 h 12187"/>
                <a:gd name="T4" fmla="*/ 0 w 16533"/>
                <a:gd name="T5" fmla="*/ 112 h 12187"/>
                <a:gd name="T6" fmla="*/ 0 w 16533"/>
                <a:gd name="T7" fmla="*/ 1241 h 12187"/>
                <a:gd name="T8" fmla="*/ 117 w 16533"/>
                <a:gd name="T9" fmla="*/ 1241 h 12187"/>
                <a:gd name="T10" fmla="*/ 117 w 16533"/>
                <a:gd name="T11" fmla="*/ 1354 h 12187"/>
                <a:gd name="T12" fmla="*/ 1719 w 16533"/>
                <a:gd name="T13" fmla="*/ 1354 h 12187"/>
                <a:gd name="T14" fmla="*/ 1719 w 16533"/>
                <a:gd name="T15" fmla="*/ 1241 h 12187"/>
                <a:gd name="T16" fmla="*/ 1837 w 16533"/>
                <a:gd name="T17" fmla="*/ 1241 h 12187"/>
                <a:gd name="T18" fmla="*/ 1837 w 16533"/>
                <a:gd name="T19" fmla="*/ 112 h 12187"/>
                <a:gd name="T20" fmla="*/ 1719 w 16533"/>
                <a:gd name="T21" fmla="*/ 112 h 12187"/>
                <a:gd name="T22" fmla="*/ 1719 w 16533"/>
                <a:gd name="T23" fmla="*/ 0 h 12187"/>
                <a:gd name="T24" fmla="*/ 117 w 16533"/>
                <a:gd name="T25" fmla="*/ 0 h 1218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533" h="12187">
                  <a:moveTo>
                    <a:pt x="1053" y="0"/>
                  </a:moveTo>
                  <a:lnTo>
                    <a:pt x="1053" y="1010"/>
                  </a:lnTo>
                  <a:lnTo>
                    <a:pt x="0" y="1010"/>
                  </a:lnTo>
                  <a:lnTo>
                    <a:pt x="0" y="11174"/>
                  </a:lnTo>
                  <a:lnTo>
                    <a:pt x="1053" y="11174"/>
                  </a:lnTo>
                  <a:lnTo>
                    <a:pt x="1053" y="12187"/>
                  </a:lnTo>
                  <a:lnTo>
                    <a:pt x="15469" y="12187"/>
                  </a:lnTo>
                  <a:lnTo>
                    <a:pt x="15469" y="11174"/>
                  </a:lnTo>
                  <a:lnTo>
                    <a:pt x="16533" y="11174"/>
                  </a:lnTo>
                  <a:lnTo>
                    <a:pt x="16533" y="1010"/>
                  </a:lnTo>
                  <a:lnTo>
                    <a:pt x="15469" y="1010"/>
                  </a:lnTo>
                  <a:lnTo>
                    <a:pt x="15469" y="0"/>
                  </a:lnTo>
                  <a:lnTo>
                    <a:pt x="1053" y="0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15" name="Rectangle 8">
            <a:extLst>
              <a:ext uri="{FF2B5EF4-FFF2-40B4-BE49-F238E27FC236}">
                <a16:creationId xmlns:a16="http://schemas.microsoft.com/office/drawing/2014/main" id="{F704FDD6-CFFE-4609-8587-626DB06E7E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143000"/>
            <a:ext cx="8534400" cy="457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s-ES" altLang="en-US" sz="4800"/>
              <a:t>Actividad Utilizando Grandes</a:t>
            </a:r>
            <a:br>
              <a:rPr lang="es-ES" altLang="en-US" sz="4800"/>
            </a:br>
            <a:r>
              <a:rPr lang="es-ES" altLang="en-US" sz="4800"/>
              <a:t>Grupos Musculares Que se</a:t>
            </a:r>
            <a:br>
              <a:rPr lang="es-ES" altLang="en-US" sz="4800"/>
            </a:br>
            <a:r>
              <a:rPr lang="es-ES" altLang="en-US" sz="4800"/>
              <a:t>Mantengan Continuamente </a:t>
            </a:r>
            <a:br>
              <a:rPr lang="es-ES" altLang="en-US" sz="4800"/>
            </a:br>
            <a:r>
              <a:rPr lang="es-ES" altLang="en-US" sz="4800"/>
              <a:t>(Por un Período Prolongado)</a:t>
            </a:r>
            <a:br>
              <a:rPr lang="es-ES" altLang="en-US" sz="4800"/>
            </a:br>
            <a:r>
              <a:rPr lang="es-ES" altLang="en-US" sz="4800"/>
              <a:t>y Rítmicamente y que sean</a:t>
            </a:r>
            <a:br>
              <a:rPr lang="es-ES" altLang="en-US" sz="4800"/>
            </a:br>
            <a:r>
              <a:rPr lang="es-ES" altLang="en-US" sz="4800"/>
              <a:t>de Naturaleza Aeróbicos</a:t>
            </a:r>
            <a:endParaRPr lang="en-029" altLang="en-US" sz="4800"/>
          </a:p>
        </p:txBody>
      </p:sp>
      <p:pic>
        <p:nvPicPr>
          <p:cNvPr id="64516" name="Picture 9" descr="CamCord1">
            <a:extLst>
              <a:ext uri="{FF2B5EF4-FFF2-40B4-BE49-F238E27FC236}">
                <a16:creationId xmlns:a16="http://schemas.microsoft.com/office/drawing/2014/main" id="{2FFD724D-05CD-4F41-B593-F9B5B97F18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4517" name="Picture 10" descr="35mmCamera1">
            <a:extLst>
              <a:ext uri="{FF2B5EF4-FFF2-40B4-BE49-F238E27FC236}">
                <a16:creationId xmlns:a16="http://schemas.microsoft.com/office/drawing/2014/main" id="{D675E31A-BFE5-40A5-A972-20FE177F16B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518" name="AutoShape 11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499FD0AC-5C3B-46B0-BE01-A8859F53A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19" name="AutoShape 12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BE2F421-1264-4A07-A6AA-A422296493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20" name="AutoShape 13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354BC27-65EA-46E3-B934-6A39443DC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21" name="AutoShape 14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EAAE071-0CB2-452D-95C5-67F38EF30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22" name="AutoShape 1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A653AA8-ADB9-4EE5-8DD6-567D7E931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23" name="AutoShape 16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20C8ACBB-0F51-4F5D-A557-9879C79EF2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24" name="AutoShape 17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8A91193C-4E92-4CED-8686-9954C0A35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4525" name="AutoShape 18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D87398B9-4BBA-4573-BC65-05F180516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2739" name="AutoShape 19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7E9C3B83-FB6B-4F41-89C9-2F3C49C0E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2740" name="Text Box 20">
            <a:extLst>
              <a:ext uri="{FF2B5EF4-FFF2-40B4-BE49-F238E27FC236}">
                <a16:creationId xmlns:a16="http://schemas.microsoft.com/office/drawing/2014/main" id="{1C34B5D3-6334-4CD5-956A-30ACA61A3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2741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DD21257-79A3-4878-AD0B-3A70D04E5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2742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043DBBB-A8A7-457B-8359-24279F313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2743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DAE55D6-791D-4630-9CEA-3173229D0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2744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D12C6B0-A99D-423A-A22E-4F3979B64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2745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BCACEF6-CA15-48EC-B7AB-5B3EA34621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538" name="Group 2">
            <a:extLst>
              <a:ext uri="{FF2B5EF4-FFF2-40B4-BE49-F238E27FC236}">
                <a16:creationId xmlns:a16="http://schemas.microsoft.com/office/drawing/2014/main" id="{CF6452E6-1B49-47A4-A3F5-D043265E4D5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65566" name="AutoShape 3">
              <a:extLst>
                <a:ext uri="{FF2B5EF4-FFF2-40B4-BE49-F238E27FC236}">
                  <a16:creationId xmlns:a16="http://schemas.microsoft.com/office/drawing/2014/main" id="{CCB13B4B-DB23-425E-822E-1F0BEB4C478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7" name="Freeform 4">
              <a:extLst>
                <a:ext uri="{FF2B5EF4-FFF2-40B4-BE49-F238E27FC236}">
                  <a16:creationId xmlns:a16="http://schemas.microsoft.com/office/drawing/2014/main" id="{CC521690-A062-4E29-9674-C248013A5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" y="33"/>
              <a:ext cx="5697" cy="4248"/>
            </a:xfrm>
            <a:custGeom>
              <a:avLst/>
              <a:gdLst>
                <a:gd name="T0" fmla="*/ 74 w 17091"/>
                <a:gd name="T1" fmla="*/ 1347 h 12745"/>
                <a:gd name="T2" fmla="*/ 7 w 17091"/>
                <a:gd name="T3" fmla="*/ 1347 h 12745"/>
                <a:gd name="T4" fmla="*/ 7 w 17091"/>
                <a:gd name="T5" fmla="*/ 70 h 12745"/>
                <a:gd name="T6" fmla="*/ 72 w 17091"/>
                <a:gd name="T7" fmla="*/ 70 h 12745"/>
                <a:gd name="T8" fmla="*/ 72 w 17091"/>
                <a:gd name="T9" fmla="*/ 6 h 12745"/>
                <a:gd name="T10" fmla="*/ 1826 w 17091"/>
                <a:gd name="T11" fmla="*/ 6 h 12745"/>
                <a:gd name="T12" fmla="*/ 1826 w 17091"/>
                <a:gd name="T13" fmla="*/ 70 h 12745"/>
                <a:gd name="T14" fmla="*/ 1892 w 17091"/>
                <a:gd name="T15" fmla="*/ 70 h 12745"/>
                <a:gd name="T16" fmla="*/ 1892 w 17091"/>
                <a:gd name="T17" fmla="*/ 1346 h 12745"/>
                <a:gd name="T18" fmla="*/ 1826 w 17091"/>
                <a:gd name="T19" fmla="*/ 1346 h 12745"/>
                <a:gd name="T20" fmla="*/ 1826 w 17091"/>
                <a:gd name="T21" fmla="*/ 1410 h 12745"/>
                <a:gd name="T22" fmla="*/ 74 w 17091"/>
                <a:gd name="T23" fmla="*/ 1410 h 12745"/>
                <a:gd name="T24" fmla="*/ 74 w 17091"/>
                <a:gd name="T25" fmla="*/ 1347 h 12745"/>
                <a:gd name="T26" fmla="*/ 67 w 17091"/>
                <a:gd name="T27" fmla="*/ 1353 h 12745"/>
                <a:gd name="T28" fmla="*/ 67 w 17091"/>
                <a:gd name="T29" fmla="*/ 1416 h 12745"/>
                <a:gd name="T30" fmla="*/ 1833 w 17091"/>
                <a:gd name="T31" fmla="*/ 1416 h 12745"/>
                <a:gd name="T32" fmla="*/ 1833 w 17091"/>
                <a:gd name="T33" fmla="*/ 1352 h 12745"/>
                <a:gd name="T34" fmla="*/ 1899 w 17091"/>
                <a:gd name="T35" fmla="*/ 1352 h 12745"/>
                <a:gd name="T36" fmla="*/ 1899 w 17091"/>
                <a:gd name="T37" fmla="*/ 64 h 12745"/>
                <a:gd name="T38" fmla="*/ 1833 w 17091"/>
                <a:gd name="T39" fmla="*/ 64 h 12745"/>
                <a:gd name="T40" fmla="*/ 1833 w 17091"/>
                <a:gd name="T41" fmla="*/ 0 h 12745"/>
                <a:gd name="T42" fmla="*/ 67 w 17091"/>
                <a:gd name="T43" fmla="*/ 0 h 12745"/>
                <a:gd name="T44" fmla="*/ 67 w 17091"/>
                <a:gd name="T45" fmla="*/ 64 h 12745"/>
                <a:gd name="T46" fmla="*/ 0 w 17091"/>
                <a:gd name="T47" fmla="*/ 64 h 12745"/>
                <a:gd name="T48" fmla="*/ 0 w 17091"/>
                <a:gd name="T49" fmla="*/ 1352 h 12745"/>
                <a:gd name="T50" fmla="*/ 0 w 17091"/>
                <a:gd name="T51" fmla="*/ 1353 h 12745"/>
                <a:gd name="T52" fmla="*/ 67 w 17091"/>
                <a:gd name="T53" fmla="*/ 1353 h 12745"/>
                <a:gd name="T54" fmla="*/ 74 w 17091"/>
                <a:gd name="T55" fmla="*/ 1347 h 1274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091" h="12745">
                  <a:moveTo>
                    <a:pt x="662" y="12120"/>
                  </a:moveTo>
                  <a:lnTo>
                    <a:pt x="59" y="12120"/>
                  </a:lnTo>
                  <a:lnTo>
                    <a:pt x="59" y="632"/>
                  </a:lnTo>
                  <a:lnTo>
                    <a:pt x="652" y="632"/>
                  </a:lnTo>
                  <a:lnTo>
                    <a:pt x="652" y="58"/>
                  </a:lnTo>
                  <a:lnTo>
                    <a:pt x="16438" y="58"/>
                  </a:lnTo>
                  <a:lnTo>
                    <a:pt x="16438" y="632"/>
                  </a:lnTo>
                  <a:lnTo>
                    <a:pt x="17030" y="632"/>
                  </a:lnTo>
                  <a:lnTo>
                    <a:pt x="17030" y="12112"/>
                  </a:lnTo>
                  <a:lnTo>
                    <a:pt x="16438" y="12112"/>
                  </a:lnTo>
                  <a:lnTo>
                    <a:pt x="16438" y="12688"/>
                  </a:lnTo>
                  <a:lnTo>
                    <a:pt x="662" y="12688"/>
                  </a:lnTo>
                  <a:lnTo>
                    <a:pt x="662" y="12120"/>
                  </a:lnTo>
                  <a:lnTo>
                    <a:pt x="604" y="12178"/>
                  </a:lnTo>
                  <a:lnTo>
                    <a:pt x="604" y="12745"/>
                  </a:lnTo>
                  <a:lnTo>
                    <a:pt x="16498" y="12745"/>
                  </a:lnTo>
                  <a:lnTo>
                    <a:pt x="16498" y="12169"/>
                  </a:lnTo>
                  <a:lnTo>
                    <a:pt x="17091" y="12169"/>
                  </a:lnTo>
                  <a:lnTo>
                    <a:pt x="17091" y="575"/>
                  </a:lnTo>
                  <a:lnTo>
                    <a:pt x="16498" y="575"/>
                  </a:lnTo>
                  <a:lnTo>
                    <a:pt x="16498" y="0"/>
                  </a:lnTo>
                  <a:lnTo>
                    <a:pt x="604" y="0"/>
                  </a:lnTo>
                  <a:lnTo>
                    <a:pt x="604" y="575"/>
                  </a:lnTo>
                  <a:lnTo>
                    <a:pt x="0" y="575"/>
                  </a:lnTo>
                  <a:lnTo>
                    <a:pt x="0" y="12169"/>
                  </a:lnTo>
                  <a:lnTo>
                    <a:pt x="0" y="12178"/>
                  </a:lnTo>
                  <a:lnTo>
                    <a:pt x="604" y="12178"/>
                  </a:lnTo>
                  <a:lnTo>
                    <a:pt x="662" y="12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8" name="Freeform 5">
              <a:extLst>
                <a:ext uri="{FF2B5EF4-FFF2-40B4-BE49-F238E27FC236}">
                  <a16:creationId xmlns:a16="http://schemas.microsoft.com/office/drawing/2014/main" id="{FE381B4C-15F4-4951-9E2C-9886B6974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" y="33"/>
              <a:ext cx="5697" cy="4248"/>
            </a:xfrm>
            <a:custGeom>
              <a:avLst/>
              <a:gdLst>
                <a:gd name="T0" fmla="*/ 74 w 17091"/>
                <a:gd name="T1" fmla="*/ 1347 h 12745"/>
                <a:gd name="T2" fmla="*/ 7 w 17091"/>
                <a:gd name="T3" fmla="*/ 1347 h 12745"/>
                <a:gd name="T4" fmla="*/ 7 w 17091"/>
                <a:gd name="T5" fmla="*/ 70 h 12745"/>
                <a:gd name="T6" fmla="*/ 72 w 17091"/>
                <a:gd name="T7" fmla="*/ 70 h 12745"/>
                <a:gd name="T8" fmla="*/ 72 w 17091"/>
                <a:gd name="T9" fmla="*/ 6 h 12745"/>
                <a:gd name="T10" fmla="*/ 1826 w 17091"/>
                <a:gd name="T11" fmla="*/ 6 h 12745"/>
                <a:gd name="T12" fmla="*/ 1826 w 17091"/>
                <a:gd name="T13" fmla="*/ 70 h 12745"/>
                <a:gd name="T14" fmla="*/ 1892 w 17091"/>
                <a:gd name="T15" fmla="*/ 70 h 12745"/>
                <a:gd name="T16" fmla="*/ 1892 w 17091"/>
                <a:gd name="T17" fmla="*/ 1346 h 12745"/>
                <a:gd name="T18" fmla="*/ 1826 w 17091"/>
                <a:gd name="T19" fmla="*/ 1346 h 12745"/>
                <a:gd name="T20" fmla="*/ 1826 w 17091"/>
                <a:gd name="T21" fmla="*/ 1410 h 12745"/>
                <a:gd name="T22" fmla="*/ 74 w 17091"/>
                <a:gd name="T23" fmla="*/ 1410 h 12745"/>
                <a:gd name="T24" fmla="*/ 74 w 17091"/>
                <a:gd name="T25" fmla="*/ 1347 h 12745"/>
                <a:gd name="T26" fmla="*/ 67 w 17091"/>
                <a:gd name="T27" fmla="*/ 1353 h 12745"/>
                <a:gd name="T28" fmla="*/ 67 w 17091"/>
                <a:gd name="T29" fmla="*/ 1416 h 12745"/>
                <a:gd name="T30" fmla="*/ 1833 w 17091"/>
                <a:gd name="T31" fmla="*/ 1416 h 12745"/>
                <a:gd name="T32" fmla="*/ 1833 w 17091"/>
                <a:gd name="T33" fmla="*/ 1352 h 12745"/>
                <a:gd name="T34" fmla="*/ 1899 w 17091"/>
                <a:gd name="T35" fmla="*/ 1352 h 12745"/>
                <a:gd name="T36" fmla="*/ 1899 w 17091"/>
                <a:gd name="T37" fmla="*/ 64 h 12745"/>
                <a:gd name="T38" fmla="*/ 1833 w 17091"/>
                <a:gd name="T39" fmla="*/ 64 h 12745"/>
                <a:gd name="T40" fmla="*/ 1833 w 17091"/>
                <a:gd name="T41" fmla="*/ 0 h 12745"/>
                <a:gd name="T42" fmla="*/ 67 w 17091"/>
                <a:gd name="T43" fmla="*/ 0 h 12745"/>
                <a:gd name="T44" fmla="*/ 67 w 17091"/>
                <a:gd name="T45" fmla="*/ 64 h 12745"/>
                <a:gd name="T46" fmla="*/ 0 w 17091"/>
                <a:gd name="T47" fmla="*/ 64 h 12745"/>
                <a:gd name="T48" fmla="*/ 0 w 17091"/>
                <a:gd name="T49" fmla="*/ 1352 h 12745"/>
                <a:gd name="T50" fmla="*/ 0 w 17091"/>
                <a:gd name="T51" fmla="*/ 1353 h 12745"/>
                <a:gd name="T52" fmla="*/ 67 w 17091"/>
                <a:gd name="T53" fmla="*/ 1353 h 12745"/>
                <a:gd name="T54" fmla="*/ 74 w 17091"/>
                <a:gd name="T55" fmla="*/ 1347 h 1274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091" h="12745">
                  <a:moveTo>
                    <a:pt x="662" y="12120"/>
                  </a:moveTo>
                  <a:lnTo>
                    <a:pt x="59" y="12120"/>
                  </a:lnTo>
                  <a:lnTo>
                    <a:pt x="59" y="632"/>
                  </a:lnTo>
                  <a:lnTo>
                    <a:pt x="652" y="632"/>
                  </a:lnTo>
                  <a:lnTo>
                    <a:pt x="652" y="58"/>
                  </a:lnTo>
                  <a:lnTo>
                    <a:pt x="16438" y="58"/>
                  </a:lnTo>
                  <a:lnTo>
                    <a:pt x="16438" y="632"/>
                  </a:lnTo>
                  <a:lnTo>
                    <a:pt x="17030" y="632"/>
                  </a:lnTo>
                  <a:lnTo>
                    <a:pt x="17030" y="12112"/>
                  </a:lnTo>
                  <a:lnTo>
                    <a:pt x="16438" y="12112"/>
                  </a:lnTo>
                  <a:lnTo>
                    <a:pt x="16438" y="12688"/>
                  </a:lnTo>
                  <a:lnTo>
                    <a:pt x="662" y="12688"/>
                  </a:lnTo>
                  <a:lnTo>
                    <a:pt x="662" y="12120"/>
                  </a:lnTo>
                  <a:lnTo>
                    <a:pt x="604" y="12178"/>
                  </a:lnTo>
                  <a:lnTo>
                    <a:pt x="604" y="12745"/>
                  </a:lnTo>
                  <a:lnTo>
                    <a:pt x="16498" y="12745"/>
                  </a:lnTo>
                  <a:lnTo>
                    <a:pt x="16498" y="12169"/>
                  </a:lnTo>
                  <a:lnTo>
                    <a:pt x="17091" y="12169"/>
                  </a:lnTo>
                  <a:lnTo>
                    <a:pt x="17091" y="575"/>
                  </a:lnTo>
                  <a:lnTo>
                    <a:pt x="16498" y="575"/>
                  </a:lnTo>
                  <a:lnTo>
                    <a:pt x="16498" y="0"/>
                  </a:lnTo>
                  <a:lnTo>
                    <a:pt x="604" y="0"/>
                  </a:lnTo>
                  <a:lnTo>
                    <a:pt x="604" y="575"/>
                  </a:lnTo>
                  <a:lnTo>
                    <a:pt x="0" y="575"/>
                  </a:lnTo>
                  <a:lnTo>
                    <a:pt x="0" y="12169"/>
                  </a:lnTo>
                  <a:lnTo>
                    <a:pt x="0" y="12178"/>
                  </a:lnTo>
                  <a:lnTo>
                    <a:pt x="604" y="12178"/>
                  </a:lnTo>
                  <a:lnTo>
                    <a:pt x="662" y="12120"/>
                  </a:lnTo>
                </a:path>
              </a:pathLst>
            </a:custGeom>
            <a:noFill/>
            <a:ln w="69850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6">
              <a:extLst>
                <a:ext uri="{FF2B5EF4-FFF2-40B4-BE49-F238E27FC236}">
                  <a16:creationId xmlns:a16="http://schemas.microsoft.com/office/drawing/2014/main" id="{D5AFA627-F84C-464E-9B6D-585B6EDD9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110"/>
              <a:ext cx="5537" cy="4094"/>
            </a:xfrm>
            <a:custGeom>
              <a:avLst/>
              <a:gdLst>
                <a:gd name="T0" fmla="*/ 0 w 16610"/>
                <a:gd name="T1" fmla="*/ 1365 h 12282"/>
                <a:gd name="T2" fmla="*/ 1846 w 16610"/>
                <a:gd name="T3" fmla="*/ 1365 h 12282"/>
                <a:gd name="T4" fmla="*/ 1846 w 16610"/>
                <a:gd name="T5" fmla="*/ 0 h 12282"/>
                <a:gd name="T6" fmla="*/ 0 w 16610"/>
                <a:gd name="T7" fmla="*/ 0 h 12282"/>
                <a:gd name="T8" fmla="*/ 0 w 16610"/>
                <a:gd name="T9" fmla="*/ 1365 h 12282"/>
                <a:gd name="T10" fmla="*/ 11 w 16610"/>
                <a:gd name="T11" fmla="*/ 1355 h 12282"/>
                <a:gd name="T12" fmla="*/ 11 w 16610"/>
                <a:gd name="T13" fmla="*/ 11 h 12282"/>
                <a:gd name="T14" fmla="*/ 1836 w 16610"/>
                <a:gd name="T15" fmla="*/ 11 h 12282"/>
                <a:gd name="T16" fmla="*/ 1836 w 16610"/>
                <a:gd name="T17" fmla="*/ 1355 h 12282"/>
                <a:gd name="T18" fmla="*/ 11 w 16610"/>
                <a:gd name="T19" fmla="*/ 1355 h 12282"/>
                <a:gd name="T20" fmla="*/ 0 w 16610"/>
                <a:gd name="T21" fmla="*/ 1365 h 12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10" h="12282">
                  <a:moveTo>
                    <a:pt x="0" y="12282"/>
                  </a:moveTo>
                  <a:lnTo>
                    <a:pt x="16610" y="12282"/>
                  </a:lnTo>
                  <a:lnTo>
                    <a:pt x="16610" y="0"/>
                  </a:lnTo>
                  <a:lnTo>
                    <a:pt x="0" y="0"/>
                  </a:lnTo>
                  <a:lnTo>
                    <a:pt x="0" y="12282"/>
                  </a:lnTo>
                  <a:lnTo>
                    <a:pt x="101" y="12196"/>
                  </a:lnTo>
                  <a:lnTo>
                    <a:pt x="101" y="96"/>
                  </a:lnTo>
                  <a:lnTo>
                    <a:pt x="16520" y="96"/>
                  </a:lnTo>
                  <a:lnTo>
                    <a:pt x="16520" y="12196"/>
                  </a:lnTo>
                  <a:lnTo>
                    <a:pt x="101" y="12196"/>
                  </a:lnTo>
                  <a:lnTo>
                    <a:pt x="0" y="122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7">
              <a:extLst>
                <a:ext uri="{FF2B5EF4-FFF2-40B4-BE49-F238E27FC236}">
                  <a16:creationId xmlns:a16="http://schemas.microsoft.com/office/drawing/2014/main" id="{7E312F47-3CCA-4240-90FA-9994D852A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110"/>
              <a:ext cx="5537" cy="4094"/>
            </a:xfrm>
            <a:custGeom>
              <a:avLst/>
              <a:gdLst>
                <a:gd name="T0" fmla="*/ 0 w 16610"/>
                <a:gd name="T1" fmla="*/ 1365 h 12282"/>
                <a:gd name="T2" fmla="*/ 1846 w 16610"/>
                <a:gd name="T3" fmla="*/ 1365 h 12282"/>
                <a:gd name="T4" fmla="*/ 1846 w 16610"/>
                <a:gd name="T5" fmla="*/ 0 h 12282"/>
                <a:gd name="T6" fmla="*/ 0 w 16610"/>
                <a:gd name="T7" fmla="*/ 0 h 12282"/>
                <a:gd name="T8" fmla="*/ 0 w 16610"/>
                <a:gd name="T9" fmla="*/ 1365 h 12282"/>
                <a:gd name="T10" fmla="*/ 11 w 16610"/>
                <a:gd name="T11" fmla="*/ 1355 h 12282"/>
                <a:gd name="T12" fmla="*/ 11 w 16610"/>
                <a:gd name="T13" fmla="*/ 11 h 12282"/>
                <a:gd name="T14" fmla="*/ 1836 w 16610"/>
                <a:gd name="T15" fmla="*/ 11 h 12282"/>
                <a:gd name="T16" fmla="*/ 1836 w 16610"/>
                <a:gd name="T17" fmla="*/ 1355 h 12282"/>
                <a:gd name="T18" fmla="*/ 11 w 16610"/>
                <a:gd name="T19" fmla="*/ 1355 h 12282"/>
                <a:gd name="T20" fmla="*/ 0 w 16610"/>
                <a:gd name="T21" fmla="*/ 1365 h 122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10" h="12282">
                  <a:moveTo>
                    <a:pt x="0" y="12282"/>
                  </a:moveTo>
                  <a:lnTo>
                    <a:pt x="16610" y="12282"/>
                  </a:lnTo>
                  <a:lnTo>
                    <a:pt x="16610" y="0"/>
                  </a:lnTo>
                  <a:lnTo>
                    <a:pt x="0" y="0"/>
                  </a:lnTo>
                  <a:lnTo>
                    <a:pt x="0" y="12282"/>
                  </a:lnTo>
                  <a:lnTo>
                    <a:pt x="101" y="12196"/>
                  </a:lnTo>
                  <a:lnTo>
                    <a:pt x="101" y="96"/>
                  </a:lnTo>
                  <a:lnTo>
                    <a:pt x="16520" y="96"/>
                  </a:lnTo>
                  <a:lnTo>
                    <a:pt x="16520" y="12196"/>
                  </a:lnTo>
                  <a:lnTo>
                    <a:pt x="101" y="12196"/>
                  </a:lnTo>
                  <a:lnTo>
                    <a:pt x="0" y="12282"/>
                  </a:lnTo>
                </a:path>
              </a:pathLst>
            </a:custGeom>
            <a:noFill/>
            <a:ln w="69850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5539" name="AutoShape 8">
            <a:extLst>
              <a:ext uri="{FF2B5EF4-FFF2-40B4-BE49-F238E27FC236}">
                <a16:creationId xmlns:a16="http://schemas.microsoft.com/office/drawing/2014/main" id="{B808632D-7020-46D2-8DF3-D59CC7725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1066800"/>
            <a:ext cx="4267200" cy="48768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0066"/>
              </a:gs>
              <a:gs pos="100000">
                <a:srgbClr val="0000FF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40" name="Rectangle 9">
            <a:extLst>
              <a:ext uri="{FF2B5EF4-FFF2-40B4-BE49-F238E27FC236}">
                <a16:creationId xmlns:a16="http://schemas.microsoft.com/office/drawing/2014/main" id="{BE5F584F-679B-4D37-988A-CAD03F96F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1219200"/>
            <a:ext cx="4267200" cy="396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70000"/>
              </a:lnSpc>
              <a:spcBef>
                <a:spcPct val="0"/>
              </a:spcBef>
              <a:buFontTx/>
              <a:buNone/>
            </a:pPr>
            <a:r>
              <a:rPr lang="en-US" altLang="en-US" sz="4900">
                <a:solidFill>
                  <a:srgbClr val="FFFF00"/>
                </a:solidFill>
              </a:rPr>
              <a:t>SUBIR</a:t>
            </a:r>
            <a:br>
              <a:rPr lang="en-US" altLang="en-US" sz="4900">
                <a:solidFill>
                  <a:srgbClr val="FFFF00"/>
                </a:solidFill>
              </a:rPr>
            </a:br>
            <a:r>
              <a:rPr lang="en-US" altLang="en-US" sz="4900">
                <a:solidFill>
                  <a:srgbClr val="FFFF00"/>
                </a:solidFill>
              </a:rPr>
              <a:t>ESCALERAS</a:t>
            </a:r>
            <a:endParaRPr lang="en-029" altLang="en-US" sz="4900">
              <a:solidFill>
                <a:srgbClr val="FFFF00"/>
              </a:solidFill>
            </a:endParaRPr>
          </a:p>
        </p:txBody>
      </p:sp>
      <p:grpSp>
        <p:nvGrpSpPr>
          <p:cNvPr id="65541" name="Group 10">
            <a:extLst>
              <a:ext uri="{FF2B5EF4-FFF2-40B4-BE49-F238E27FC236}">
                <a16:creationId xmlns:a16="http://schemas.microsoft.com/office/drawing/2014/main" id="{A2539EAE-7F3C-4BAD-9DE8-576F03604EC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10163" y="1143000"/>
            <a:ext cx="3479800" cy="4648200"/>
            <a:chOff x="3219" y="720"/>
            <a:chExt cx="2192" cy="2928"/>
          </a:xfrm>
        </p:grpSpPr>
        <p:sp>
          <p:nvSpPr>
            <p:cNvPr id="65559" name="AutoShape 11">
              <a:extLst>
                <a:ext uri="{FF2B5EF4-FFF2-40B4-BE49-F238E27FC236}">
                  <a16:creationId xmlns:a16="http://schemas.microsoft.com/office/drawing/2014/main" id="{0E8DE8AB-BAA7-49D1-A76B-AE60076A6EE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219" y="720"/>
              <a:ext cx="2192" cy="2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Rectangle 12">
              <a:extLst>
                <a:ext uri="{FF2B5EF4-FFF2-40B4-BE49-F238E27FC236}">
                  <a16:creationId xmlns:a16="http://schemas.microsoft.com/office/drawing/2014/main" id="{8C4A22A2-09D3-491F-A133-302E5CBF6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784"/>
              <a:ext cx="2056" cy="2797"/>
            </a:xfrm>
            <a:prstGeom prst="rect">
              <a:avLst/>
            </a:prstGeom>
            <a:solidFill>
              <a:srgbClr val="008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65561" name="Freeform 13">
              <a:extLst>
                <a:ext uri="{FF2B5EF4-FFF2-40B4-BE49-F238E27FC236}">
                  <a16:creationId xmlns:a16="http://schemas.microsoft.com/office/drawing/2014/main" id="{F9F0112B-708E-422D-8B54-E92E8637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728"/>
              <a:ext cx="57" cy="2909"/>
            </a:xfrm>
            <a:custGeom>
              <a:avLst/>
              <a:gdLst>
                <a:gd name="T0" fmla="*/ 0 w 170"/>
                <a:gd name="T1" fmla="*/ 0 h 8729"/>
                <a:gd name="T2" fmla="*/ 19 w 170"/>
                <a:gd name="T3" fmla="*/ 19 h 8729"/>
                <a:gd name="T4" fmla="*/ 19 w 170"/>
                <a:gd name="T5" fmla="*/ 951 h 8729"/>
                <a:gd name="T6" fmla="*/ 0 w 170"/>
                <a:gd name="T7" fmla="*/ 969 h 8729"/>
                <a:gd name="T8" fmla="*/ 0 w 170"/>
                <a:gd name="T9" fmla="*/ 0 h 87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8729">
                  <a:moveTo>
                    <a:pt x="0" y="0"/>
                  </a:moveTo>
                  <a:lnTo>
                    <a:pt x="170" y="169"/>
                  </a:lnTo>
                  <a:lnTo>
                    <a:pt x="170" y="8560"/>
                  </a:lnTo>
                  <a:lnTo>
                    <a:pt x="0" y="8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9F6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Freeform 14">
              <a:extLst>
                <a:ext uri="{FF2B5EF4-FFF2-40B4-BE49-F238E27FC236}">
                  <a16:creationId xmlns:a16="http://schemas.microsoft.com/office/drawing/2014/main" id="{953745EA-3AD8-4A47-BF87-61FDA01E0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728"/>
              <a:ext cx="2169" cy="56"/>
            </a:xfrm>
            <a:custGeom>
              <a:avLst/>
              <a:gdLst>
                <a:gd name="T0" fmla="*/ 0 w 6507"/>
                <a:gd name="T1" fmla="*/ 0 h 169"/>
                <a:gd name="T2" fmla="*/ 19 w 6507"/>
                <a:gd name="T3" fmla="*/ 19 h 169"/>
                <a:gd name="T4" fmla="*/ 704 w 6507"/>
                <a:gd name="T5" fmla="*/ 19 h 169"/>
                <a:gd name="T6" fmla="*/ 723 w 6507"/>
                <a:gd name="T7" fmla="*/ 0 h 169"/>
                <a:gd name="T8" fmla="*/ 0 w 6507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07" h="169">
                  <a:moveTo>
                    <a:pt x="0" y="0"/>
                  </a:moveTo>
                  <a:lnTo>
                    <a:pt x="170" y="169"/>
                  </a:lnTo>
                  <a:lnTo>
                    <a:pt x="6338" y="169"/>
                  </a:lnTo>
                  <a:lnTo>
                    <a:pt x="65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FBF5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Freeform 15">
              <a:extLst>
                <a:ext uri="{FF2B5EF4-FFF2-40B4-BE49-F238E27FC236}">
                  <a16:creationId xmlns:a16="http://schemas.microsoft.com/office/drawing/2014/main" id="{7854C39A-ABA3-4983-9E2B-71C6929BD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4" y="728"/>
              <a:ext cx="56" cy="2909"/>
            </a:xfrm>
            <a:custGeom>
              <a:avLst/>
              <a:gdLst>
                <a:gd name="T0" fmla="*/ 19 w 169"/>
                <a:gd name="T1" fmla="*/ 969 h 8729"/>
                <a:gd name="T2" fmla="*/ 0 w 169"/>
                <a:gd name="T3" fmla="*/ 951 h 8729"/>
                <a:gd name="T4" fmla="*/ 0 w 169"/>
                <a:gd name="T5" fmla="*/ 19 h 8729"/>
                <a:gd name="T6" fmla="*/ 19 w 169"/>
                <a:gd name="T7" fmla="*/ 0 h 8729"/>
                <a:gd name="T8" fmla="*/ 19 w 169"/>
                <a:gd name="T9" fmla="*/ 969 h 87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8729">
                  <a:moveTo>
                    <a:pt x="169" y="8729"/>
                  </a:moveTo>
                  <a:lnTo>
                    <a:pt x="0" y="8560"/>
                  </a:lnTo>
                  <a:lnTo>
                    <a:pt x="0" y="169"/>
                  </a:lnTo>
                  <a:lnTo>
                    <a:pt x="169" y="0"/>
                  </a:lnTo>
                  <a:lnTo>
                    <a:pt x="169" y="8729"/>
                  </a:lnTo>
                  <a:close/>
                </a:path>
              </a:pathLst>
            </a:custGeom>
            <a:solidFill>
              <a:srgbClr val="004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Freeform 16">
              <a:extLst>
                <a:ext uri="{FF2B5EF4-FFF2-40B4-BE49-F238E27FC236}">
                  <a16:creationId xmlns:a16="http://schemas.microsoft.com/office/drawing/2014/main" id="{87C60FEF-1AB1-4919-A670-B5E010FE9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1" y="3581"/>
              <a:ext cx="2169" cy="56"/>
            </a:xfrm>
            <a:custGeom>
              <a:avLst/>
              <a:gdLst>
                <a:gd name="T0" fmla="*/ 723 w 6507"/>
                <a:gd name="T1" fmla="*/ 19 h 169"/>
                <a:gd name="T2" fmla="*/ 0 w 6507"/>
                <a:gd name="T3" fmla="*/ 19 h 169"/>
                <a:gd name="T4" fmla="*/ 19 w 6507"/>
                <a:gd name="T5" fmla="*/ 0 h 169"/>
                <a:gd name="T6" fmla="*/ 704 w 6507"/>
                <a:gd name="T7" fmla="*/ 0 h 169"/>
                <a:gd name="T8" fmla="*/ 723 w 6507"/>
                <a:gd name="T9" fmla="*/ 19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07" h="169">
                  <a:moveTo>
                    <a:pt x="6507" y="169"/>
                  </a:moveTo>
                  <a:lnTo>
                    <a:pt x="0" y="169"/>
                  </a:lnTo>
                  <a:lnTo>
                    <a:pt x="170" y="0"/>
                  </a:lnTo>
                  <a:lnTo>
                    <a:pt x="6338" y="0"/>
                  </a:lnTo>
                  <a:lnTo>
                    <a:pt x="6507" y="169"/>
                  </a:lnTo>
                  <a:close/>
                </a:path>
              </a:pathLst>
            </a:custGeom>
            <a:solidFill>
              <a:srgbClr val="002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65565" name="Picture 17">
              <a:extLst>
                <a:ext uri="{FF2B5EF4-FFF2-40B4-BE49-F238E27FC236}">
                  <a16:creationId xmlns:a16="http://schemas.microsoft.com/office/drawing/2014/main" id="{09B76011-1763-4A88-8842-C31AD97D842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73" y="869"/>
              <a:ext cx="1886" cy="2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65542" name="Picture 18" descr="CamCord1">
            <a:extLst>
              <a:ext uri="{FF2B5EF4-FFF2-40B4-BE49-F238E27FC236}">
                <a16:creationId xmlns:a16="http://schemas.microsoft.com/office/drawing/2014/main" id="{BB699973-1FA9-4DD8-9511-FB1C88D8BF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5543" name="Picture 19" descr="35mmCamera1">
            <a:extLst>
              <a:ext uri="{FF2B5EF4-FFF2-40B4-BE49-F238E27FC236}">
                <a16:creationId xmlns:a16="http://schemas.microsoft.com/office/drawing/2014/main" id="{5B28CB25-A7A4-40D8-9645-06C9CF9B0E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44" name="AutoShape 2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BAC09664-7376-4240-97B7-7677C75ADB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45" name="AutoShape 2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CEAA8D8-877C-44C6-8038-33E933611A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46" name="AutoShape 2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969CB38-B20C-4F48-9E83-A784260151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47" name="AutoShape 2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5F9057E7-EB52-4B12-8B57-6A8858E02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48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7471051-D6A5-4176-9191-D9747F9BDA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49" name="AutoShape 2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D7F2A07-CF70-44B7-A092-A0EF62F98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50" name="AutoShape 2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B0E678B7-5842-4268-A755-95BDDA350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5551" name="AutoShape 27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1D6290F2-D699-4EAB-8A63-6CD7880FA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3772" name="AutoShape 28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095EA13C-B6C6-479C-BD3F-6440A2222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3773" name="Text Box 29">
            <a:extLst>
              <a:ext uri="{FF2B5EF4-FFF2-40B4-BE49-F238E27FC236}">
                <a16:creationId xmlns:a16="http://schemas.microsoft.com/office/drawing/2014/main" id="{2CB700CE-AF9F-4EE5-8DAB-934503D68E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3774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9B88F1B-617C-4F8B-99E1-8FFB2B1C6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3775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75C4EE1-4007-4AE3-BE6D-690E83E37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3776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8E2EE64-E340-4D6B-9138-4AFD6E6BA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3777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0EEBB91-FE9B-4BDC-A51C-AB4E98AEE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3778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F076E66-23AB-4062-94AE-CE7802197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2" name="Group 2">
            <a:extLst>
              <a:ext uri="{FF2B5EF4-FFF2-40B4-BE49-F238E27FC236}">
                <a16:creationId xmlns:a16="http://schemas.microsoft.com/office/drawing/2014/main" id="{B7875157-ADEA-400B-9AA2-74046A627DC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-76200"/>
            <a:ext cx="9372600" cy="7086600"/>
            <a:chOff x="-96" y="-48"/>
            <a:chExt cx="5904" cy="4464"/>
          </a:xfrm>
        </p:grpSpPr>
        <p:sp>
          <p:nvSpPr>
            <p:cNvPr id="66582" name="AutoShape 3">
              <a:extLst>
                <a:ext uri="{FF2B5EF4-FFF2-40B4-BE49-F238E27FC236}">
                  <a16:creationId xmlns:a16="http://schemas.microsoft.com/office/drawing/2014/main" id="{B5D2F8D8-413E-4197-B97A-85EF620BAD0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-48"/>
              <a:ext cx="5904" cy="4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66583" name="Picture 4">
              <a:extLst>
                <a:ext uri="{FF2B5EF4-FFF2-40B4-BE49-F238E27FC236}">
                  <a16:creationId xmlns:a16="http://schemas.microsoft.com/office/drawing/2014/main" id="{D9BBF620-1E05-424A-A774-F42F73D783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4" y="-32"/>
              <a:ext cx="5883" cy="44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6563" name="AutoShape 5">
            <a:extLst>
              <a:ext uri="{FF2B5EF4-FFF2-40B4-BE49-F238E27FC236}">
                <a16:creationId xmlns:a16="http://schemas.microsoft.com/office/drawing/2014/main" id="{C46EB2A0-BDF3-4F29-BA0D-6BFC0B87F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5410200"/>
            <a:ext cx="4648200" cy="9906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64" name="Rectangle 6">
            <a:extLst>
              <a:ext uri="{FF2B5EF4-FFF2-40B4-BE49-F238E27FC236}">
                <a16:creationId xmlns:a16="http://schemas.microsoft.com/office/drawing/2014/main" id="{D6E01960-B1C8-4E5D-A52D-637314ED1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0" y="5638800"/>
            <a:ext cx="4800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5200">
                <a:solidFill>
                  <a:schemeClr val="bg1"/>
                </a:solidFill>
              </a:rPr>
              <a:t>Nordic Track</a:t>
            </a:r>
            <a:endParaRPr lang="en-029" altLang="en-US" sz="5200">
              <a:solidFill>
                <a:schemeClr val="bg1"/>
              </a:solidFill>
            </a:endParaRPr>
          </a:p>
        </p:txBody>
      </p:sp>
      <p:pic>
        <p:nvPicPr>
          <p:cNvPr id="66565" name="Picture 7" descr="CamCord1">
            <a:extLst>
              <a:ext uri="{FF2B5EF4-FFF2-40B4-BE49-F238E27FC236}">
                <a16:creationId xmlns:a16="http://schemas.microsoft.com/office/drawing/2014/main" id="{995CB1DB-05DE-40CF-ACDA-2277D62DC1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566" name="Picture 8" descr="35mmCamera1">
            <a:extLst>
              <a:ext uri="{FF2B5EF4-FFF2-40B4-BE49-F238E27FC236}">
                <a16:creationId xmlns:a16="http://schemas.microsoft.com/office/drawing/2014/main" id="{2DACBA10-C083-49E2-8758-BA19760C236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7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FBE7C8FA-08E5-40D3-99C1-65A77E680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68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DE2D9D7-1FDB-4F15-A5A1-0CF3F8E89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69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2A2E32CE-F26D-4CA5-85C9-496AC03C80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70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695FD6C-0413-4C1C-8F9D-3FB4E71BEF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71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DD15690-3689-43EB-8F8D-044ED2C6A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72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4A4F2201-8EE9-4AEB-9A59-6C2CD220E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73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8BCFCCD8-0CBC-4806-9D39-D8EAF1B32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6574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B9EA969-D967-41E9-9F97-0FD5B1129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4785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687A8BC-25CD-4FE8-8E25-ED4D4B37D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4786" name="Text Box 18">
            <a:extLst>
              <a:ext uri="{FF2B5EF4-FFF2-40B4-BE49-F238E27FC236}">
                <a16:creationId xmlns:a16="http://schemas.microsoft.com/office/drawing/2014/main" id="{B968365C-E042-4B8C-A4E2-E890298A0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4787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892B2CC-D9E8-4B41-998D-7A7D37078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478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7B094C0-83C3-433F-8B56-4C1CAA712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4789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694017A-4F09-48A7-AD92-AAAA4F56A8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4790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18F8878-8A26-43B7-BDA4-132194572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4791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6E9BDF5-B2F4-46D7-A76C-AAAD3D8AD8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AutoShape 2">
            <a:extLst>
              <a:ext uri="{FF2B5EF4-FFF2-40B4-BE49-F238E27FC236}">
                <a16:creationId xmlns:a16="http://schemas.microsoft.com/office/drawing/2014/main" id="{FB33D3ED-373D-46B5-8D35-0A9AF405B2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066800"/>
            <a:ext cx="3810000" cy="48768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87" name="Rectangle 3">
            <a:extLst>
              <a:ext uri="{FF2B5EF4-FFF2-40B4-BE49-F238E27FC236}">
                <a16:creationId xmlns:a16="http://schemas.microsoft.com/office/drawing/2014/main" id="{ED455F27-8ECF-43FD-B9D5-986A4DC71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914400"/>
            <a:ext cx="3733800" cy="396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70000"/>
              </a:lnSpc>
              <a:spcBef>
                <a:spcPct val="0"/>
              </a:spcBef>
              <a:buFontTx/>
              <a:buNone/>
            </a:pPr>
            <a:r>
              <a:rPr lang="en-US" altLang="en-US" sz="4900">
                <a:solidFill>
                  <a:srgbClr val="FFFF00"/>
                </a:solidFill>
              </a:rPr>
              <a:t>CORRER</a:t>
            </a:r>
            <a:br>
              <a:rPr lang="en-US" altLang="en-US" sz="4900">
                <a:solidFill>
                  <a:srgbClr val="FFFF00"/>
                </a:solidFill>
              </a:rPr>
            </a:br>
            <a:r>
              <a:rPr lang="en-US" altLang="en-US" sz="4900">
                <a:solidFill>
                  <a:srgbClr val="FFFF00"/>
                </a:solidFill>
              </a:rPr>
              <a:t>BICICLETA</a:t>
            </a:r>
            <a:endParaRPr lang="en-029" altLang="en-US" sz="4900">
              <a:solidFill>
                <a:srgbClr val="FFFF00"/>
              </a:solidFill>
            </a:endParaRPr>
          </a:p>
        </p:txBody>
      </p:sp>
      <p:grpSp>
        <p:nvGrpSpPr>
          <p:cNvPr id="67588" name="Group 4">
            <a:extLst>
              <a:ext uri="{FF2B5EF4-FFF2-40B4-BE49-F238E27FC236}">
                <a16:creationId xmlns:a16="http://schemas.microsoft.com/office/drawing/2014/main" id="{5E00C141-CF86-4DCE-A22F-6E7E93DF15B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95800" y="1066800"/>
            <a:ext cx="4359275" cy="4800600"/>
            <a:chOff x="2832" y="672"/>
            <a:chExt cx="2746" cy="3024"/>
          </a:xfrm>
        </p:grpSpPr>
        <p:sp>
          <p:nvSpPr>
            <p:cNvPr id="67606" name="AutoShape 5">
              <a:extLst>
                <a:ext uri="{FF2B5EF4-FFF2-40B4-BE49-F238E27FC236}">
                  <a16:creationId xmlns:a16="http://schemas.microsoft.com/office/drawing/2014/main" id="{D36A9B4A-01A8-4482-9E43-730032C611E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832" y="672"/>
              <a:ext cx="2746" cy="30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7" name="Rectangle 6">
              <a:extLst>
                <a:ext uri="{FF2B5EF4-FFF2-40B4-BE49-F238E27FC236}">
                  <a16:creationId xmlns:a16="http://schemas.microsoft.com/office/drawing/2014/main" id="{A6DA203D-E972-44BD-A423-B4B90C55D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5" y="684"/>
              <a:ext cx="2727" cy="2999"/>
            </a:xfrm>
            <a:prstGeom prst="rect">
              <a:avLst/>
            </a:prstGeom>
            <a:solidFill>
              <a:srgbClr val="00FF00"/>
            </a:solidFill>
            <a:ln w="0">
              <a:solidFill>
                <a:srgbClr val="00FF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pic>
          <p:nvPicPr>
            <p:cNvPr id="67608" name="Picture 7">
              <a:extLst>
                <a:ext uri="{FF2B5EF4-FFF2-40B4-BE49-F238E27FC236}">
                  <a16:creationId xmlns:a16="http://schemas.microsoft.com/office/drawing/2014/main" id="{9B3EFCD8-3A5D-4FF6-A6A1-6C8DDF51EF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5" y="764"/>
              <a:ext cx="2567" cy="2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67589" name="Picture 8" descr="CamCord1">
            <a:extLst>
              <a:ext uri="{FF2B5EF4-FFF2-40B4-BE49-F238E27FC236}">
                <a16:creationId xmlns:a16="http://schemas.microsoft.com/office/drawing/2014/main" id="{95D3EF3E-D271-49B1-B8BD-BFDAA6F4C9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90" name="Picture 9" descr="35mmCamera1">
            <a:extLst>
              <a:ext uri="{FF2B5EF4-FFF2-40B4-BE49-F238E27FC236}">
                <a16:creationId xmlns:a16="http://schemas.microsoft.com/office/drawing/2014/main" id="{048D85CB-08DF-4394-A729-7272ACF677C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91" name="AutoShape 1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1207A255-7D83-4674-89F6-49A156822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2" name="AutoShape 1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E05FAFAB-927C-4D4B-979E-8ECCBA101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3" name="AutoShape 1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0D8F50AC-638A-467F-8C86-02F558812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4" name="AutoShape 1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BE51396-66C7-4733-B39C-3D13B18CE0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5" name="AutoShape 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6834367-ED52-4354-86D6-78FA65E4E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6" name="AutoShape 1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4086E969-0E54-45AD-A1A9-B6F0D2470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7" name="AutoShape 1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F458DE53-0B95-4E81-9B21-21DF9A52B8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7598" name="AutoShape 17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E47E422D-485A-4848-882C-E3C093457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5810" name="AutoShape 18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ECC61D54-9C95-49E6-BF62-609CE9584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5811" name="Text Box 19">
            <a:extLst>
              <a:ext uri="{FF2B5EF4-FFF2-40B4-BE49-F238E27FC236}">
                <a16:creationId xmlns:a16="http://schemas.microsoft.com/office/drawing/2014/main" id="{9755359C-E474-43E3-8319-50DB783EAD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5812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963449C-CFC4-4D2F-9AEE-145E8808C2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5813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1B5B2FE-7288-40B0-A177-CCB423070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5814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345003B-6447-4CD7-977F-D0B03D9DA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5815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290895A-BC89-421E-8FA0-A4F37E519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5816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A3F7D64-E796-4906-9416-B247DF60C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10" name="Group 2">
            <a:extLst>
              <a:ext uri="{FF2B5EF4-FFF2-40B4-BE49-F238E27FC236}">
                <a16:creationId xmlns:a16="http://schemas.microsoft.com/office/drawing/2014/main" id="{E61E82DB-8594-4C1D-B047-8AEF2E959C5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68633" name="AutoShape 3">
              <a:extLst>
                <a:ext uri="{FF2B5EF4-FFF2-40B4-BE49-F238E27FC236}">
                  <a16:creationId xmlns:a16="http://schemas.microsoft.com/office/drawing/2014/main" id="{B68BD6EA-9C29-402D-AE61-74B5A7A1978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Freeform 4">
              <a:extLst>
                <a:ext uri="{FF2B5EF4-FFF2-40B4-BE49-F238E27FC236}">
                  <a16:creationId xmlns:a16="http://schemas.microsoft.com/office/drawing/2014/main" id="{18259FF3-7554-4B8C-A17A-76FB142C7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" y="21"/>
              <a:ext cx="5722" cy="4274"/>
            </a:xfrm>
            <a:custGeom>
              <a:avLst/>
              <a:gdLst>
                <a:gd name="T0" fmla="*/ 74 w 17167"/>
                <a:gd name="T1" fmla="*/ 1355 h 12820"/>
                <a:gd name="T2" fmla="*/ 6 w 17167"/>
                <a:gd name="T3" fmla="*/ 1355 h 12820"/>
                <a:gd name="T4" fmla="*/ 6 w 17167"/>
                <a:gd name="T5" fmla="*/ 71 h 12820"/>
                <a:gd name="T6" fmla="*/ 73 w 17167"/>
                <a:gd name="T7" fmla="*/ 71 h 12820"/>
                <a:gd name="T8" fmla="*/ 73 w 17167"/>
                <a:gd name="T9" fmla="*/ 6 h 12820"/>
                <a:gd name="T10" fmla="*/ 1834 w 17167"/>
                <a:gd name="T11" fmla="*/ 6 h 12820"/>
                <a:gd name="T12" fmla="*/ 1834 w 17167"/>
                <a:gd name="T13" fmla="*/ 71 h 12820"/>
                <a:gd name="T14" fmla="*/ 1901 w 17167"/>
                <a:gd name="T15" fmla="*/ 71 h 12820"/>
                <a:gd name="T16" fmla="*/ 1901 w 17167"/>
                <a:gd name="T17" fmla="*/ 1354 h 12820"/>
                <a:gd name="T18" fmla="*/ 1834 w 17167"/>
                <a:gd name="T19" fmla="*/ 1354 h 12820"/>
                <a:gd name="T20" fmla="*/ 1834 w 17167"/>
                <a:gd name="T21" fmla="*/ 1419 h 12820"/>
                <a:gd name="T22" fmla="*/ 74 w 17167"/>
                <a:gd name="T23" fmla="*/ 1419 h 12820"/>
                <a:gd name="T24" fmla="*/ 74 w 17167"/>
                <a:gd name="T25" fmla="*/ 1355 h 12820"/>
                <a:gd name="T26" fmla="*/ 67 w 17167"/>
                <a:gd name="T27" fmla="*/ 1362 h 12820"/>
                <a:gd name="T28" fmla="*/ 67 w 17167"/>
                <a:gd name="T29" fmla="*/ 1425 h 12820"/>
                <a:gd name="T30" fmla="*/ 1841 w 17167"/>
                <a:gd name="T31" fmla="*/ 1425 h 12820"/>
                <a:gd name="T32" fmla="*/ 1841 w 17167"/>
                <a:gd name="T33" fmla="*/ 1361 h 12820"/>
                <a:gd name="T34" fmla="*/ 1907 w 17167"/>
                <a:gd name="T35" fmla="*/ 1361 h 12820"/>
                <a:gd name="T36" fmla="*/ 1907 w 17167"/>
                <a:gd name="T37" fmla="*/ 64 h 12820"/>
                <a:gd name="T38" fmla="*/ 1841 w 17167"/>
                <a:gd name="T39" fmla="*/ 64 h 12820"/>
                <a:gd name="T40" fmla="*/ 1841 w 17167"/>
                <a:gd name="T41" fmla="*/ 0 h 12820"/>
                <a:gd name="T42" fmla="*/ 67 w 17167"/>
                <a:gd name="T43" fmla="*/ 0 h 12820"/>
                <a:gd name="T44" fmla="*/ 67 w 17167"/>
                <a:gd name="T45" fmla="*/ 64 h 12820"/>
                <a:gd name="T46" fmla="*/ 0 w 17167"/>
                <a:gd name="T47" fmla="*/ 64 h 12820"/>
                <a:gd name="T48" fmla="*/ 0 w 17167"/>
                <a:gd name="T49" fmla="*/ 1361 h 12820"/>
                <a:gd name="T50" fmla="*/ 0 w 17167"/>
                <a:gd name="T51" fmla="*/ 1362 h 12820"/>
                <a:gd name="T52" fmla="*/ 67 w 17167"/>
                <a:gd name="T53" fmla="*/ 1362 h 12820"/>
                <a:gd name="T54" fmla="*/ 74 w 17167"/>
                <a:gd name="T55" fmla="*/ 1355 h 128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167" h="12820">
                  <a:moveTo>
                    <a:pt x="665" y="12192"/>
                  </a:moveTo>
                  <a:lnTo>
                    <a:pt x="58" y="12192"/>
                  </a:lnTo>
                  <a:lnTo>
                    <a:pt x="58" y="636"/>
                  </a:lnTo>
                  <a:lnTo>
                    <a:pt x="653" y="636"/>
                  </a:lnTo>
                  <a:lnTo>
                    <a:pt x="653" y="58"/>
                  </a:lnTo>
                  <a:lnTo>
                    <a:pt x="16510" y="58"/>
                  </a:lnTo>
                  <a:lnTo>
                    <a:pt x="16510" y="636"/>
                  </a:lnTo>
                  <a:lnTo>
                    <a:pt x="17107" y="636"/>
                  </a:lnTo>
                  <a:lnTo>
                    <a:pt x="17107" y="12184"/>
                  </a:lnTo>
                  <a:lnTo>
                    <a:pt x="16510" y="12184"/>
                  </a:lnTo>
                  <a:lnTo>
                    <a:pt x="16510" y="12764"/>
                  </a:lnTo>
                  <a:lnTo>
                    <a:pt x="665" y="12764"/>
                  </a:lnTo>
                  <a:lnTo>
                    <a:pt x="665" y="12192"/>
                  </a:lnTo>
                  <a:lnTo>
                    <a:pt x="605" y="12250"/>
                  </a:lnTo>
                  <a:lnTo>
                    <a:pt x="605" y="12820"/>
                  </a:lnTo>
                  <a:lnTo>
                    <a:pt x="16572" y="12820"/>
                  </a:lnTo>
                  <a:lnTo>
                    <a:pt x="16572" y="12241"/>
                  </a:lnTo>
                  <a:lnTo>
                    <a:pt x="17167" y="12241"/>
                  </a:lnTo>
                  <a:lnTo>
                    <a:pt x="17167" y="579"/>
                  </a:lnTo>
                  <a:lnTo>
                    <a:pt x="16572" y="579"/>
                  </a:lnTo>
                  <a:lnTo>
                    <a:pt x="16572" y="0"/>
                  </a:lnTo>
                  <a:lnTo>
                    <a:pt x="605" y="0"/>
                  </a:lnTo>
                  <a:lnTo>
                    <a:pt x="605" y="579"/>
                  </a:lnTo>
                  <a:lnTo>
                    <a:pt x="0" y="579"/>
                  </a:lnTo>
                  <a:lnTo>
                    <a:pt x="0" y="12241"/>
                  </a:lnTo>
                  <a:lnTo>
                    <a:pt x="0" y="12250"/>
                  </a:lnTo>
                  <a:lnTo>
                    <a:pt x="605" y="12250"/>
                  </a:lnTo>
                  <a:lnTo>
                    <a:pt x="665" y="12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5" name="Freeform 5">
              <a:extLst>
                <a:ext uri="{FF2B5EF4-FFF2-40B4-BE49-F238E27FC236}">
                  <a16:creationId xmlns:a16="http://schemas.microsoft.com/office/drawing/2014/main" id="{B7A12C15-6519-4692-ACB9-1D59B401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" y="21"/>
              <a:ext cx="5722" cy="4274"/>
            </a:xfrm>
            <a:custGeom>
              <a:avLst/>
              <a:gdLst>
                <a:gd name="T0" fmla="*/ 74 w 17167"/>
                <a:gd name="T1" fmla="*/ 1355 h 12820"/>
                <a:gd name="T2" fmla="*/ 6 w 17167"/>
                <a:gd name="T3" fmla="*/ 1355 h 12820"/>
                <a:gd name="T4" fmla="*/ 6 w 17167"/>
                <a:gd name="T5" fmla="*/ 71 h 12820"/>
                <a:gd name="T6" fmla="*/ 73 w 17167"/>
                <a:gd name="T7" fmla="*/ 71 h 12820"/>
                <a:gd name="T8" fmla="*/ 73 w 17167"/>
                <a:gd name="T9" fmla="*/ 6 h 12820"/>
                <a:gd name="T10" fmla="*/ 1834 w 17167"/>
                <a:gd name="T11" fmla="*/ 6 h 12820"/>
                <a:gd name="T12" fmla="*/ 1834 w 17167"/>
                <a:gd name="T13" fmla="*/ 71 h 12820"/>
                <a:gd name="T14" fmla="*/ 1901 w 17167"/>
                <a:gd name="T15" fmla="*/ 71 h 12820"/>
                <a:gd name="T16" fmla="*/ 1901 w 17167"/>
                <a:gd name="T17" fmla="*/ 1354 h 12820"/>
                <a:gd name="T18" fmla="*/ 1834 w 17167"/>
                <a:gd name="T19" fmla="*/ 1354 h 12820"/>
                <a:gd name="T20" fmla="*/ 1834 w 17167"/>
                <a:gd name="T21" fmla="*/ 1419 h 12820"/>
                <a:gd name="T22" fmla="*/ 74 w 17167"/>
                <a:gd name="T23" fmla="*/ 1419 h 12820"/>
                <a:gd name="T24" fmla="*/ 74 w 17167"/>
                <a:gd name="T25" fmla="*/ 1355 h 12820"/>
                <a:gd name="T26" fmla="*/ 67 w 17167"/>
                <a:gd name="T27" fmla="*/ 1362 h 12820"/>
                <a:gd name="T28" fmla="*/ 67 w 17167"/>
                <a:gd name="T29" fmla="*/ 1425 h 12820"/>
                <a:gd name="T30" fmla="*/ 1841 w 17167"/>
                <a:gd name="T31" fmla="*/ 1425 h 12820"/>
                <a:gd name="T32" fmla="*/ 1841 w 17167"/>
                <a:gd name="T33" fmla="*/ 1361 h 12820"/>
                <a:gd name="T34" fmla="*/ 1907 w 17167"/>
                <a:gd name="T35" fmla="*/ 1361 h 12820"/>
                <a:gd name="T36" fmla="*/ 1907 w 17167"/>
                <a:gd name="T37" fmla="*/ 64 h 12820"/>
                <a:gd name="T38" fmla="*/ 1841 w 17167"/>
                <a:gd name="T39" fmla="*/ 64 h 12820"/>
                <a:gd name="T40" fmla="*/ 1841 w 17167"/>
                <a:gd name="T41" fmla="*/ 0 h 12820"/>
                <a:gd name="T42" fmla="*/ 67 w 17167"/>
                <a:gd name="T43" fmla="*/ 0 h 12820"/>
                <a:gd name="T44" fmla="*/ 67 w 17167"/>
                <a:gd name="T45" fmla="*/ 64 h 12820"/>
                <a:gd name="T46" fmla="*/ 0 w 17167"/>
                <a:gd name="T47" fmla="*/ 64 h 12820"/>
                <a:gd name="T48" fmla="*/ 0 w 17167"/>
                <a:gd name="T49" fmla="*/ 1361 h 12820"/>
                <a:gd name="T50" fmla="*/ 0 w 17167"/>
                <a:gd name="T51" fmla="*/ 1362 h 12820"/>
                <a:gd name="T52" fmla="*/ 67 w 17167"/>
                <a:gd name="T53" fmla="*/ 1362 h 12820"/>
                <a:gd name="T54" fmla="*/ 74 w 17167"/>
                <a:gd name="T55" fmla="*/ 1355 h 128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7167" h="12820">
                  <a:moveTo>
                    <a:pt x="665" y="12192"/>
                  </a:moveTo>
                  <a:lnTo>
                    <a:pt x="58" y="12192"/>
                  </a:lnTo>
                  <a:lnTo>
                    <a:pt x="58" y="636"/>
                  </a:lnTo>
                  <a:lnTo>
                    <a:pt x="653" y="636"/>
                  </a:lnTo>
                  <a:lnTo>
                    <a:pt x="653" y="58"/>
                  </a:lnTo>
                  <a:lnTo>
                    <a:pt x="16510" y="58"/>
                  </a:lnTo>
                  <a:lnTo>
                    <a:pt x="16510" y="636"/>
                  </a:lnTo>
                  <a:lnTo>
                    <a:pt x="17107" y="636"/>
                  </a:lnTo>
                  <a:lnTo>
                    <a:pt x="17107" y="12184"/>
                  </a:lnTo>
                  <a:lnTo>
                    <a:pt x="16510" y="12184"/>
                  </a:lnTo>
                  <a:lnTo>
                    <a:pt x="16510" y="12764"/>
                  </a:lnTo>
                  <a:lnTo>
                    <a:pt x="665" y="12764"/>
                  </a:lnTo>
                  <a:lnTo>
                    <a:pt x="665" y="12192"/>
                  </a:lnTo>
                  <a:lnTo>
                    <a:pt x="605" y="12250"/>
                  </a:lnTo>
                  <a:lnTo>
                    <a:pt x="605" y="12820"/>
                  </a:lnTo>
                  <a:lnTo>
                    <a:pt x="16572" y="12820"/>
                  </a:lnTo>
                  <a:lnTo>
                    <a:pt x="16572" y="12241"/>
                  </a:lnTo>
                  <a:lnTo>
                    <a:pt x="17167" y="12241"/>
                  </a:lnTo>
                  <a:lnTo>
                    <a:pt x="17167" y="579"/>
                  </a:lnTo>
                  <a:lnTo>
                    <a:pt x="16572" y="579"/>
                  </a:lnTo>
                  <a:lnTo>
                    <a:pt x="16572" y="0"/>
                  </a:lnTo>
                  <a:lnTo>
                    <a:pt x="605" y="0"/>
                  </a:lnTo>
                  <a:lnTo>
                    <a:pt x="605" y="579"/>
                  </a:lnTo>
                  <a:lnTo>
                    <a:pt x="0" y="579"/>
                  </a:lnTo>
                  <a:lnTo>
                    <a:pt x="0" y="12241"/>
                  </a:lnTo>
                  <a:lnTo>
                    <a:pt x="0" y="12250"/>
                  </a:lnTo>
                  <a:lnTo>
                    <a:pt x="605" y="12250"/>
                  </a:lnTo>
                  <a:lnTo>
                    <a:pt x="665" y="12192"/>
                  </a:lnTo>
                </a:path>
              </a:pathLst>
            </a:custGeom>
            <a:noFill/>
            <a:ln w="349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6" name="Freeform 6">
              <a:extLst>
                <a:ext uri="{FF2B5EF4-FFF2-40B4-BE49-F238E27FC236}">
                  <a16:creationId xmlns:a16="http://schemas.microsoft.com/office/drawing/2014/main" id="{C2DCDB6A-1803-4B12-A7CD-1DB1D3AEB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99"/>
              <a:ext cx="5561" cy="4118"/>
            </a:xfrm>
            <a:custGeom>
              <a:avLst/>
              <a:gdLst>
                <a:gd name="T0" fmla="*/ 0 w 16685"/>
                <a:gd name="T1" fmla="*/ 1373 h 12355"/>
                <a:gd name="T2" fmla="*/ 1853 w 16685"/>
                <a:gd name="T3" fmla="*/ 1373 h 12355"/>
                <a:gd name="T4" fmla="*/ 1853 w 16685"/>
                <a:gd name="T5" fmla="*/ 0 h 12355"/>
                <a:gd name="T6" fmla="*/ 0 w 16685"/>
                <a:gd name="T7" fmla="*/ 0 h 12355"/>
                <a:gd name="T8" fmla="*/ 0 w 16685"/>
                <a:gd name="T9" fmla="*/ 1373 h 12355"/>
                <a:gd name="T10" fmla="*/ 11 w 16685"/>
                <a:gd name="T11" fmla="*/ 1363 h 12355"/>
                <a:gd name="T12" fmla="*/ 11 w 16685"/>
                <a:gd name="T13" fmla="*/ 11 h 12355"/>
                <a:gd name="T14" fmla="*/ 1843 w 16685"/>
                <a:gd name="T15" fmla="*/ 11 h 12355"/>
                <a:gd name="T16" fmla="*/ 1843 w 16685"/>
                <a:gd name="T17" fmla="*/ 1363 h 12355"/>
                <a:gd name="T18" fmla="*/ 11 w 16685"/>
                <a:gd name="T19" fmla="*/ 1363 h 12355"/>
                <a:gd name="T20" fmla="*/ 0 w 16685"/>
                <a:gd name="T21" fmla="*/ 1373 h 12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85" h="12355">
                  <a:moveTo>
                    <a:pt x="0" y="12355"/>
                  </a:moveTo>
                  <a:lnTo>
                    <a:pt x="16685" y="12355"/>
                  </a:lnTo>
                  <a:lnTo>
                    <a:pt x="16685" y="0"/>
                  </a:lnTo>
                  <a:lnTo>
                    <a:pt x="0" y="0"/>
                  </a:lnTo>
                  <a:lnTo>
                    <a:pt x="0" y="12355"/>
                  </a:lnTo>
                  <a:lnTo>
                    <a:pt x="102" y="12268"/>
                  </a:lnTo>
                  <a:lnTo>
                    <a:pt x="102" y="96"/>
                  </a:lnTo>
                  <a:lnTo>
                    <a:pt x="16594" y="96"/>
                  </a:lnTo>
                  <a:lnTo>
                    <a:pt x="16594" y="12268"/>
                  </a:lnTo>
                  <a:lnTo>
                    <a:pt x="102" y="12268"/>
                  </a:lnTo>
                  <a:lnTo>
                    <a:pt x="0" y="123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7" name="Freeform 7">
              <a:extLst>
                <a:ext uri="{FF2B5EF4-FFF2-40B4-BE49-F238E27FC236}">
                  <a16:creationId xmlns:a16="http://schemas.microsoft.com/office/drawing/2014/main" id="{F48E768D-26A8-48BB-9723-3AB1BC49A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99"/>
              <a:ext cx="5561" cy="4118"/>
            </a:xfrm>
            <a:custGeom>
              <a:avLst/>
              <a:gdLst>
                <a:gd name="T0" fmla="*/ 0 w 16685"/>
                <a:gd name="T1" fmla="*/ 1373 h 12355"/>
                <a:gd name="T2" fmla="*/ 1853 w 16685"/>
                <a:gd name="T3" fmla="*/ 1373 h 12355"/>
                <a:gd name="T4" fmla="*/ 1853 w 16685"/>
                <a:gd name="T5" fmla="*/ 0 h 12355"/>
                <a:gd name="T6" fmla="*/ 0 w 16685"/>
                <a:gd name="T7" fmla="*/ 0 h 12355"/>
                <a:gd name="T8" fmla="*/ 0 w 16685"/>
                <a:gd name="T9" fmla="*/ 1373 h 12355"/>
                <a:gd name="T10" fmla="*/ 11 w 16685"/>
                <a:gd name="T11" fmla="*/ 1363 h 12355"/>
                <a:gd name="T12" fmla="*/ 11 w 16685"/>
                <a:gd name="T13" fmla="*/ 11 h 12355"/>
                <a:gd name="T14" fmla="*/ 1843 w 16685"/>
                <a:gd name="T15" fmla="*/ 11 h 12355"/>
                <a:gd name="T16" fmla="*/ 1843 w 16685"/>
                <a:gd name="T17" fmla="*/ 1363 h 12355"/>
                <a:gd name="T18" fmla="*/ 11 w 16685"/>
                <a:gd name="T19" fmla="*/ 1363 h 12355"/>
                <a:gd name="T20" fmla="*/ 0 w 16685"/>
                <a:gd name="T21" fmla="*/ 1373 h 123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685" h="12355">
                  <a:moveTo>
                    <a:pt x="0" y="12355"/>
                  </a:moveTo>
                  <a:lnTo>
                    <a:pt x="16685" y="12355"/>
                  </a:lnTo>
                  <a:lnTo>
                    <a:pt x="16685" y="0"/>
                  </a:lnTo>
                  <a:lnTo>
                    <a:pt x="0" y="0"/>
                  </a:lnTo>
                  <a:lnTo>
                    <a:pt x="0" y="12355"/>
                  </a:lnTo>
                  <a:lnTo>
                    <a:pt x="102" y="12268"/>
                  </a:lnTo>
                  <a:lnTo>
                    <a:pt x="102" y="96"/>
                  </a:lnTo>
                  <a:lnTo>
                    <a:pt x="16594" y="96"/>
                  </a:lnTo>
                  <a:lnTo>
                    <a:pt x="16594" y="12268"/>
                  </a:lnTo>
                  <a:lnTo>
                    <a:pt x="102" y="12268"/>
                  </a:lnTo>
                  <a:lnTo>
                    <a:pt x="0" y="12355"/>
                  </a:lnTo>
                </a:path>
              </a:pathLst>
            </a:custGeom>
            <a:noFill/>
            <a:ln w="349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8611" name="AutoShape 8">
            <a:extLst>
              <a:ext uri="{FF2B5EF4-FFF2-40B4-BE49-F238E27FC236}">
                <a16:creationId xmlns:a16="http://schemas.microsoft.com/office/drawing/2014/main" id="{E38F8F3D-23AF-4E9C-96A8-58E5D19424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066800"/>
            <a:ext cx="4114800" cy="48768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12" name="Rectangle 9">
            <a:extLst>
              <a:ext uri="{FF2B5EF4-FFF2-40B4-BE49-F238E27FC236}">
                <a16:creationId xmlns:a16="http://schemas.microsoft.com/office/drawing/2014/main" id="{7939A8AA-7698-46DB-B297-AB6E0FADF3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905000"/>
            <a:ext cx="4191000" cy="2514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250000"/>
              </a:lnSpc>
              <a:spcBef>
                <a:spcPct val="0"/>
              </a:spcBef>
              <a:buFontTx/>
              <a:buNone/>
            </a:pPr>
            <a:r>
              <a:rPr lang="en-US" altLang="en-US" sz="3800">
                <a:solidFill>
                  <a:srgbClr val="FFFF00"/>
                </a:solidFill>
              </a:rPr>
              <a:t>BICICLETA</a:t>
            </a:r>
            <a:br>
              <a:rPr lang="en-US" altLang="en-US" sz="3800">
                <a:solidFill>
                  <a:srgbClr val="FFFF00"/>
                </a:solidFill>
              </a:rPr>
            </a:br>
            <a:r>
              <a:rPr lang="en-US" altLang="en-US" sz="3800">
                <a:solidFill>
                  <a:srgbClr val="FFFF00"/>
                </a:solidFill>
              </a:rPr>
              <a:t>ESTACIONARIA</a:t>
            </a:r>
            <a:endParaRPr lang="en-029" altLang="en-US" sz="3800">
              <a:solidFill>
                <a:srgbClr val="FFFF00"/>
              </a:solidFill>
            </a:endParaRPr>
          </a:p>
        </p:txBody>
      </p:sp>
      <p:grpSp>
        <p:nvGrpSpPr>
          <p:cNvPr id="68613" name="Group 10">
            <a:extLst>
              <a:ext uri="{FF2B5EF4-FFF2-40B4-BE49-F238E27FC236}">
                <a16:creationId xmlns:a16="http://schemas.microsoft.com/office/drawing/2014/main" id="{7D2B0992-48CB-44EF-B5EA-335B70C8AE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76800" y="1066800"/>
            <a:ext cx="3806825" cy="4876800"/>
            <a:chOff x="3072" y="672"/>
            <a:chExt cx="2398" cy="3072"/>
          </a:xfrm>
        </p:grpSpPr>
        <p:sp>
          <p:nvSpPr>
            <p:cNvPr id="68631" name="AutoShape 11">
              <a:extLst>
                <a:ext uri="{FF2B5EF4-FFF2-40B4-BE49-F238E27FC236}">
                  <a16:creationId xmlns:a16="http://schemas.microsoft.com/office/drawing/2014/main" id="{50C4915B-3A00-43C3-96E0-E94343C9675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72" y="672"/>
              <a:ext cx="2398" cy="30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68632" name="Picture 12">
              <a:extLst>
                <a:ext uri="{FF2B5EF4-FFF2-40B4-BE49-F238E27FC236}">
                  <a16:creationId xmlns:a16="http://schemas.microsoft.com/office/drawing/2014/main" id="{CF9EE497-03A8-4D0E-ABC1-D76CE9467AE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85" y="681"/>
              <a:ext cx="2371" cy="3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68614" name="Picture 13" descr="CamCord1">
            <a:extLst>
              <a:ext uri="{FF2B5EF4-FFF2-40B4-BE49-F238E27FC236}">
                <a16:creationId xmlns:a16="http://schemas.microsoft.com/office/drawing/2014/main" id="{D4CA6809-DE24-40F4-B258-E7A19308162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615" name="Picture 14" descr="35mmCamera1">
            <a:extLst>
              <a:ext uri="{FF2B5EF4-FFF2-40B4-BE49-F238E27FC236}">
                <a16:creationId xmlns:a16="http://schemas.microsoft.com/office/drawing/2014/main" id="{97690836-37F3-4AE2-BDBB-504DD75ED5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6" name="AutoShape 1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DA610339-A70F-4B64-AB31-79FBF8131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17" name="AutoShape 1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D5D60C8A-2657-4820-B1B0-92B81E0D3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18" name="AutoShape 1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EE06698E-AEED-4B7C-9DA4-9443B732B5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19" name="AutoShape 1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B1CE9F45-C0FD-4D5D-AFDC-241B4875E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20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FF1D732-578E-4B11-B19C-53520B8A77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21" name="AutoShape 2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375C0A1-3744-4939-9FA7-1100FD08A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22" name="AutoShape 2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FB1A89C-26CF-4431-A5ED-623ACA08C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8623" name="AutoShape 22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9DEAEC8D-1F3D-4E63-9DDF-4D208E41F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6839" name="AutoShape 23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9D4A3A38-2F8B-416E-B8D9-845CA6DEF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6840" name="Text Box 24">
            <a:extLst>
              <a:ext uri="{FF2B5EF4-FFF2-40B4-BE49-F238E27FC236}">
                <a16:creationId xmlns:a16="http://schemas.microsoft.com/office/drawing/2014/main" id="{ABD298D0-06DE-4CFA-B8CE-DFBADCEEBB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6841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A92570F-F18A-4AF8-99FE-7961BB8E3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6842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365DB35-A8CA-46AE-8998-E85A13297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6843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88EC9AC-2ECB-4B63-8859-A50866922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6844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9F5E6D8-2C96-417D-8E61-F8A91A9B5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6845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5BC61BA-D364-4167-9641-08CA87537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34" name="Group 2">
            <a:extLst>
              <a:ext uri="{FF2B5EF4-FFF2-40B4-BE49-F238E27FC236}">
                <a16:creationId xmlns:a16="http://schemas.microsoft.com/office/drawing/2014/main" id="{AA606E57-9A2E-4426-9FA5-72A00928792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600450" y="-76200"/>
            <a:ext cx="5848350" cy="6934200"/>
            <a:chOff x="2268" y="-48"/>
            <a:chExt cx="3684" cy="4368"/>
          </a:xfrm>
        </p:grpSpPr>
        <p:sp>
          <p:nvSpPr>
            <p:cNvPr id="69655" name="AutoShape 3">
              <a:extLst>
                <a:ext uri="{FF2B5EF4-FFF2-40B4-BE49-F238E27FC236}">
                  <a16:creationId xmlns:a16="http://schemas.microsoft.com/office/drawing/2014/main" id="{F5155F45-79CB-4189-BB10-A4B746ABBED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268" y="-48"/>
              <a:ext cx="3684" cy="4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69656" name="Picture 4">
              <a:extLst>
                <a:ext uri="{FF2B5EF4-FFF2-40B4-BE49-F238E27FC236}">
                  <a16:creationId xmlns:a16="http://schemas.microsoft.com/office/drawing/2014/main" id="{CDE1B136-AE6C-4DEF-AEF6-E863D96836C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80" y="-35"/>
              <a:ext cx="3663" cy="43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9635" name="AutoShape 5">
            <a:extLst>
              <a:ext uri="{FF2B5EF4-FFF2-40B4-BE49-F238E27FC236}">
                <a16:creationId xmlns:a16="http://schemas.microsoft.com/office/drawing/2014/main" id="{F6AF320F-392F-44AC-9C89-557C54EBC5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304800"/>
            <a:ext cx="3810000" cy="6248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080808"/>
              </a:gs>
            </a:gsLst>
            <a:lin ang="5400000" scaled="1"/>
          </a:gradFill>
          <a:ln w="381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36" name="Rectangle 6">
            <a:extLst>
              <a:ext uri="{FF2B5EF4-FFF2-40B4-BE49-F238E27FC236}">
                <a16:creationId xmlns:a16="http://schemas.microsoft.com/office/drawing/2014/main" id="{311A7422-A65F-44E5-829D-FE24C99819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381000"/>
            <a:ext cx="3657600" cy="5943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s-ES" altLang="en-US" sz="3600"/>
              <a:t>Esta Posición</a:t>
            </a:r>
            <a:br>
              <a:rPr lang="es-ES" altLang="en-US" sz="3600"/>
            </a:br>
            <a:r>
              <a:rPr lang="es-ES" altLang="en-US" sz="3600"/>
              <a:t>de Correr</a:t>
            </a:r>
            <a:br>
              <a:rPr lang="es-ES" altLang="en-US" sz="3600"/>
            </a:br>
            <a:r>
              <a:rPr lang="es-ES" altLang="en-US" sz="3600"/>
              <a:t>Bicicleta</a:t>
            </a:r>
            <a:br>
              <a:rPr lang="es-ES" altLang="en-US" sz="3600"/>
            </a:br>
            <a:r>
              <a:rPr lang="es-ES" altLang="en-US" sz="3600"/>
              <a:t>Estacionaria</a:t>
            </a:r>
            <a:br>
              <a:rPr lang="es-ES" altLang="en-US" sz="3600"/>
            </a:br>
            <a:r>
              <a:rPr lang="es-ES" altLang="en-US" sz="3600"/>
              <a:t>es más Cómoda</a:t>
            </a:r>
            <a:br>
              <a:rPr lang="es-ES" altLang="en-US" sz="3600"/>
            </a:br>
            <a:r>
              <a:rPr lang="es-ES" altLang="en-US" sz="3600"/>
              <a:t>para los</a:t>
            </a:r>
            <a:br>
              <a:rPr lang="es-ES" altLang="en-US" sz="3600"/>
            </a:br>
            <a:r>
              <a:rPr lang="es-ES" altLang="en-US" sz="3600"/>
              <a:t>Participantes</a:t>
            </a:r>
            <a:br>
              <a:rPr lang="es-ES" altLang="en-US" sz="3600"/>
            </a:br>
            <a:r>
              <a:rPr lang="es-ES" altLang="en-US" sz="3600"/>
              <a:t>Obesos</a:t>
            </a:r>
            <a:endParaRPr lang="en-029" altLang="en-US" sz="3600"/>
          </a:p>
        </p:txBody>
      </p:sp>
      <p:sp>
        <p:nvSpPr>
          <p:cNvPr id="69637" name="Rectangle 7">
            <a:extLst>
              <a:ext uri="{FF2B5EF4-FFF2-40B4-BE49-F238E27FC236}">
                <a16:creationId xmlns:a16="http://schemas.microsoft.com/office/drawing/2014/main" id="{C88CE208-DC2C-4678-9E7E-D067A1CD7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4800" y="228600"/>
            <a:ext cx="50292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n-US" altLang="en-US" sz="4000"/>
              <a:t>Bicicleta Estacionaria</a:t>
            </a:r>
            <a:br>
              <a:rPr lang="en-US" altLang="en-US" sz="4000"/>
            </a:br>
            <a:r>
              <a:rPr lang="en-US" altLang="en-US" sz="4000"/>
              <a:t>* Posición Supina *</a:t>
            </a:r>
            <a:endParaRPr lang="en-029" altLang="en-US" sz="4000"/>
          </a:p>
        </p:txBody>
      </p:sp>
      <p:pic>
        <p:nvPicPr>
          <p:cNvPr id="69638" name="Picture 8" descr="CamCord1">
            <a:extLst>
              <a:ext uri="{FF2B5EF4-FFF2-40B4-BE49-F238E27FC236}">
                <a16:creationId xmlns:a16="http://schemas.microsoft.com/office/drawing/2014/main" id="{94AC4114-9129-4E24-886E-0F04072AF5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9639" name="Picture 9" descr="35mmCamera1">
            <a:extLst>
              <a:ext uri="{FF2B5EF4-FFF2-40B4-BE49-F238E27FC236}">
                <a16:creationId xmlns:a16="http://schemas.microsoft.com/office/drawing/2014/main" id="{F7E4E6E6-CF30-48A9-A179-5DAAF892BF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640" name="AutoShape 1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3EB47BB-D882-44E4-9396-072B6F029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1" name="AutoShape 1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A8C6F9AA-77EB-44ED-960C-27E71E91E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2" name="AutoShape 1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A60EA92F-6980-4BB3-9DF9-19C3FD497B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3" name="AutoShape 1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D8BAB620-A0B8-4426-B527-8BA11A818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4" name="AutoShape 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26F6824-01D9-42BA-8672-951B4DCA6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5" name="AutoShape 1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30849297-B296-4CE5-B047-8627AB101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6" name="AutoShape 1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242950FF-17D9-4B09-9C41-C6C4058790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69647" name="AutoShape 17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75E54F59-DEC1-457F-BD29-20199ED16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7858" name="AutoShape 18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B397E42-CD96-4EB4-BBB5-DB86814ED1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7859" name="Text Box 19">
            <a:extLst>
              <a:ext uri="{FF2B5EF4-FFF2-40B4-BE49-F238E27FC236}">
                <a16:creationId xmlns:a16="http://schemas.microsoft.com/office/drawing/2014/main" id="{67CE0C17-8633-48C4-AEE2-A33CEC587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7860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530846F-8D40-4AA8-8DA3-3BCB864B8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7861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5324B34-C86D-4E6E-B7E4-B621FE3637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7862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62AD129-FED1-4C26-AAA7-75052E0F3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7863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0F2F355-E3C4-4514-AD59-E399AFADB8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7864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0DFE4E4-F498-42AB-953D-681136A27C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8" name="Picture 2">
            <a:extLst>
              <a:ext uri="{FF2B5EF4-FFF2-40B4-BE49-F238E27FC236}">
                <a16:creationId xmlns:a16="http://schemas.microsoft.com/office/drawing/2014/main" id="{BA18A95D-73BC-4355-A8CF-3E29F3D751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6200" y="-28575"/>
            <a:ext cx="9677400" cy="6886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828867" name="Rectangle 3">
            <a:extLst>
              <a:ext uri="{FF2B5EF4-FFF2-40B4-BE49-F238E27FC236}">
                <a16:creationId xmlns:a16="http://schemas.microsoft.com/office/drawing/2014/main" id="{5333485F-757B-4B23-9C50-1E98245EE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143000"/>
            <a:ext cx="8534400" cy="45720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0000"/>
              </a:lnSpc>
              <a:defRPr/>
            </a:pPr>
            <a:r>
              <a:rPr lang="es-ES" altLang="en-US" sz="72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Ejercicios</a:t>
            </a:r>
            <a:br>
              <a:rPr lang="es-ES" altLang="en-US" sz="72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</a:br>
            <a:r>
              <a:rPr lang="es-ES" altLang="en-US" sz="72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en el</a:t>
            </a:r>
            <a:br>
              <a:rPr lang="es-ES" altLang="en-US" sz="72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</a:br>
            <a:r>
              <a:rPr lang="es-ES" altLang="en-US" sz="72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Agua</a:t>
            </a:r>
            <a:endParaRPr lang="en-029" altLang="en-US" sz="72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  <a:latin typeface="Arial Black" panose="020B0A04020102020204" pitchFamily="34" charset="0"/>
            </a:endParaRPr>
          </a:p>
        </p:txBody>
      </p:sp>
      <p:pic>
        <p:nvPicPr>
          <p:cNvPr id="70660" name="Picture 4" descr="CamCord1">
            <a:extLst>
              <a:ext uri="{FF2B5EF4-FFF2-40B4-BE49-F238E27FC236}">
                <a16:creationId xmlns:a16="http://schemas.microsoft.com/office/drawing/2014/main" id="{EE3929AA-C8B0-4FE3-896A-07BE2EB0BD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0661" name="Picture 5" descr="35mmCamera1">
            <a:extLst>
              <a:ext uri="{FF2B5EF4-FFF2-40B4-BE49-F238E27FC236}">
                <a16:creationId xmlns:a16="http://schemas.microsoft.com/office/drawing/2014/main" id="{A10B7DF2-BB02-4D86-A823-92128C9303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62" name="AutoShape 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3C79862-E35A-4E1D-8810-AEC663291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3" name="AutoShape 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2D3C95E-F6EA-4313-95A6-2118C833D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4" name="AutoShape 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940053E-8D2C-4E7A-A4A7-CA1D504D0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5" name="AutoShape 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FDAC9E1A-DB56-415C-BF04-B1669AB7C6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6" name="AutoShape 1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560188C-731B-4FD0-8F1A-5103A37DBB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7" name="AutoShape 1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934D492B-104F-49EC-AF13-12F200BCC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8" name="AutoShape 1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16A3797-DD76-4D1B-9185-CC1C67C9B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0669" name="AutoShape 13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917BA475-BEC0-43A9-A85E-380FFB7B2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8878" name="AutoShape 14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0E804D2-F1A8-4E2A-8B80-7420F2D338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8879" name="Text Box 15">
            <a:extLst>
              <a:ext uri="{FF2B5EF4-FFF2-40B4-BE49-F238E27FC236}">
                <a16:creationId xmlns:a16="http://schemas.microsoft.com/office/drawing/2014/main" id="{DFF52B94-CDA2-4E6C-9CBD-C5687513BD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8880" name="AutoShape 1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433BECB-D560-4246-B12E-D714B8C22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8881" name="AutoShape 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B01315E-819D-4113-AC87-F2B97C5BA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8882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143CADE-50F2-4B06-BA4F-577DCDC16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8883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33E89FA-723A-4457-8FF4-D7D19FBB3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888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818D552-8A0E-4CCB-BC50-D3CCC7DD69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AutoShape 2">
            <a:extLst>
              <a:ext uri="{FF2B5EF4-FFF2-40B4-BE49-F238E27FC236}">
                <a16:creationId xmlns:a16="http://schemas.microsoft.com/office/drawing/2014/main" id="{ECF112D9-6D75-43AE-B07B-D2521FDB8A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762000"/>
            <a:ext cx="3810000" cy="53340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080808"/>
              </a:gs>
            </a:gsLst>
            <a:lin ang="5400000" scaled="1"/>
          </a:gradFill>
          <a:ln w="381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83" name="Rectangle 3">
            <a:extLst>
              <a:ext uri="{FF2B5EF4-FFF2-40B4-BE49-F238E27FC236}">
                <a16:creationId xmlns:a16="http://schemas.microsoft.com/office/drawing/2014/main" id="{EC72E566-149B-41D8-A48F-492E8A87D6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143000"/>
            <a:ext cx="3657600" cy="685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30000"/>
              </a:lnSpc>
              <a:spcBef>
                <a:spcPct val="0"/>
              </a:spcBef>
              <a:buFontTx/>
              <a:buNone/>
            </a:pPr>
            <a:r>
              <a:rPr lang="es-ES" altLang="en-US" sz="4000"/>
              <a:t>NATACIÓN</a:t>
            </a:r>
            <a:endParaRPr lang="en-029" altLang="en-US" sz="4000"/>
          </a:p>
        </p:txBody>
      </p:sp>
      <p:sp>
        <p:nvSpPr>
          <p:cNvPr id="71684" name="Rectangle 4">
            <a:extLst>
              <a:ext uri="{FF2B5EF4-FFF2-40B4-BE49-F238E27FC236}">
                <a16:creationId xmlns:a16="http://schemas.microsoft.com/office/drawing/2014/main" id="{355BD5FE-041D-40A2-B17D-7ADE912E3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2133600"/>
            <a:ext cx="3810000" cy="3810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es-ES" altLang="en-US" sz="3300"/>
              <a:t>El Peso Corporal es </a:t>
            </a:r>
            <a:br>
              <a:rPr lang="es-ES" altLang="en-US" sz="3300"/>
            </a:br>
            <a:r>
              <a:rPr lang="es-ES" altLang="en-US" sz="3300"/>
              <a:t>Sostenido por la</a:t>
            </a:r>
            <a:br>
              <a:rPr lang="es-ES" altLang="en-US" sz="3300"/>
            </a:br>
            <a:r>
              <a:rPr lang="es-ES" altLang="en-US" sz="3300"/>
              <a:t>Fuerza Boyante</a:t>
            </a:r>
            <a:br>
              <a:rPr lang="es-ES" altLang="en-US" sz="3300"/>
            </a:br>
            <a:r>
              <a:rPr lang="es-ES" altLang="en-US" sz="3300"/>
              <a:t>del Agua</a:t>
            </a:r>
            <a:endParaRPr lang="en-029" altLang="en-US" sz="3300"/>
          </a:p>
        </p:txBody>
      </p:sp>
      <p:grpSp>
        <p:nvGrpSpPr>
          <p:cNvPr id="71685" name="Group 5">
            <a:extLst>
              <a:ext uri="{FF2B5EF4-FFF2-40B4-BE49-F238E27FC236}">
                <a16:creationId xmlns:a16="http://schemas.microsoft.com/office/drawing/2014/main" id="{F81E574A-A9CE-4F12-8D66-A5246300D3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43400" y="914400"/>
            <a:ext cx="4578350" cy="4876800"/>
            <a:chOff x="2736" y="576"/>
            <a:chExt cx="2884" cy="3072"/>
          </a:xfrm>
        </p:grpSpPr>
        <p:sp>
          <p:nvSpPr>
            <p:cNvPr id="71703" name="AutoShape 6">
              <a:extLst>
                <a:ext uri="{FF2B5EF4-FFF2-40B4-BE49-F238E27FC236}">
                  <a16:creationId xmlns:a16="http://schemas.microsoft.com/office/drawing/2014/main" id="{C5098532-D5AD-4F36-ABCF-970FB581FE7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736" y="576"/>
              <a:ext cx="2884" cy="30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4" name="Rectangle 7">
              <a:extLst>
                <a:ext uri="{FF2B5EF4-FFF2-40B4-BE49-F238E27FC236}">
                  <a16:creationId xmlns:a16="http://schemas.microsoft.com/office/drawing/2014/main" id="{A98A7C65-465F-4AC0-BFEB-7959FBF801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0" y="645"/>
              <a:ext cx="2740" cy="2929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1705" name="Freeform 8">
              <a:extLst>
                <a:ext uri="{FF2B5EF4-FFF2-40B4-BE49-F238E27FC236}">
                  <a16:creationId xmlns:a16="http://schemas.microsoft.com/office/drawing/2014/main" id="{1932936D-43F9-4B2C-B9C3-C1F9B2A04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583"/>
              <a:ext cx="62" cy="3053"/>
            </a:xfrm>
            <a:custGeom>
              <a:avLst/>
              <a:gdLst>
                <a:gd name="T0" fmla="*/ 0 w 186"/>
                <a:gd name="T1" fmla="*/ 0 h 9159"/>
                <a:gd name="T2" fmla="*/ 21 w 186"/>
                <a:gd name="T3" fmla="*/ 21 h 9159"/>
                <a:gd name="T4" fmla="*/ 21 w 186"/>
                <a:gd name="T5" fmla="*/ 997 h 9159"/>
                <a:gd name="T6" fmla="*/ 0 w 186"/>
                <a:gd name="T7" fmla="*/ 1018 h 9159"/>
                <a:gd name="T8" fmla="*/ 0 w 186"/>
                <a:gd name="T9" fmla="*/ 0 h 9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9159">
                  <a:moveTo>
                    <a:pt x="0" y="0"/>
                  </a:moveTo>
                  <a:lnTo>
                    <a:pt x="186" y="186"/>
                  </a:lnTo>
                  <a:lnTo>
                    <a:pt x="186" y="8973"/>
                  </a:lnTo>
                  <a:lnTo>
                    <a:pt x="0" y="91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9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06" name="Freeform 9">
              <a:extLst>
                <a:ext uri="{FF2B5EF4-FFF2-40B4-BE49-F238E27FC236}">
                  <a16:creationId xmlns:a16="http://schemas.microsoft.com/office/drawing/2014/main" id="{8CB28F46-6EC6-4227-80BF-2DDD4CEC0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583"/>
              <a:ext cx="2863" cy="62"/>
            </a:xfrm>
            <a:custGeom>
              <a:avLst/>
              <a:gdLst>
                <a:gd name="T0" fmla="*/ 0 w 8589"/>
                <a:gd name="T1" fmla="*/ 0 h 186"/>
                <a:gd name="T2" fmla="*/ 21 w 8589"/>
                <a:gd name="T3" fmla="*/ 21 h 186"/>
                <a:gd name="T4" fmla="*/ 934 w 8589"/>
                <a:gd name="T5" fmla="*/ 21 h 186"/>
                <a:gd name="T6" fmla="*/ 954 w 8589"/>
                <a:gd name="T7" fmla="*/ 0 h 186"/>
                <a:gd name="T8" fmla="*/ 0 w 8589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89" h="186">
                  <a:moveTo>
                    <a:pt x="0" y="0"/>
                  </a:moveTo>
                  <a:lnTo>
                    <a:pt x="186" y="186"/>
                  </a:lnTo>
                  <a:lnTo>
                    <a:pt x="8403" y="186"/>
                  </a:lnTo>
                  <a:lnTo>
                    <a:pt x="85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F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07" name="Freeform 10">
              <a:extLst>
                <a:ext uri="{FF2B5EF4-FFF2-40B4-BE49-F238E27FC236}">
                  <a16:creationId xmlns:a16="http://schemas.microsoft.com/office/drawing/2014/main" id="{6AE9EF86-5AAE-46C2-8307-32EDB9D5F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9" y="583"/>
              <a:ext cx="62" cy="3053"/>
            </a:xfrm>
            <a:custGeom>
              <a:avLst/>
              <a:gdLst>
                <a:gd name="T0" fmla="*/ 21 w 186"/>
                <a:gd name="T1" fmla="*/ 1018 h 9159"/>
                <a:gd name="T2" fmla="*/ 0 w 186"/>
                <a:gd name="T3" fmla="*/ 997 h 9159"/>
                <a:gd name="T4" fmla="*/ 0 w 186"/>
                <a:gd name="T5" fmla="*/ 21 h 9159"/>
                <a:gd name="T6" fmla="*/ 21 w 186"/>
                <a:gd name="T7" fmla="*/ 0 h 9159"/>
                <a:gd name="T8" fmla="*/ 21 w 186"/>
                <a:gd name="T9" fmla="*/ 1018 h 9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6" h="9159">
                  <a:moveTo>
                    <a:pt x="186" y="9159"/>
                  </a:moveTo>
                  <a:lnTo>
                    <a:pt x="0" y="8973"/>
                  </a:lnTo>
                  <a:lnTo>
                    <a:pt x="0" y="186"/>
                  </a:lnTo>
                  <a:lnTo>
                    <a:pt x="186" y="0"/>
                  </a:lnTo>
                  <a:lnTo>
                    <a:pt x="186" y="9159"/>
                  </a:lnTo>
                  <a:close/>
                </a:path>
              </a:pathLst>
            </a:custGeom>
            <a:solidFill>
              <a:srgbClr val="7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708" name="Freeform 11">
              <a:extLst>
                <a:ext uri="{FF2B5EF4-FFF2-40B4-BE49-F238E27FC236}">
                  <a16:creationId xmlns:a16="http://schemas.microsoft.com/office/drawing/2014/main" id="{6A5B247C-B131-4643-BE74-AD2D01AC3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8" y="3574"/>
              <a:ext cx="2863" cy="62"/>
            </a:xfrm>
            <a:custGeom>
              <a:avLst/>
              <a:gdLst>
                <a:gd name="T0" fmla="*/ 954 w 8589"/>
                <a:gd name="T1" fmla="*/ 21 h 186"/>
                <a:gd name="T2" fmla="*/ 0 w 8589"/>
                <a:gd name="T3" fmla="*/ 21 h 186"/>
                <a:gd name="T4" fmla="*/ 21 w 8589"/>
                <a:gd name="T5" fmla="*/ 0 h 186"/>
                <a:gd name="T6" fmla="*/ 934 w 8589"/>
                <a:gd name="T7" fmla="*/ 0 h 186"/>
                <a:gd name="T8" fmla="*/ 954 w 8589"/>
                <a:gd name="T9" fmla="*/ 21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89" h="186">
                  <a:moveTo>
                    <a:pt x="8589" y="186"/>
                  </a:moveTo>
                  <a:lnTo>
                    <a:pt x="0" y="186"/>
                  </a:lnTo>
                  <a:lnTo>
                    <a:pt x="186" y="0"/>
                  </a:lnTo>
                  <a:lnTo>
                    <a:pt x="8403" y="0"/>
                  </a:lnTo>
                  <a:lnTo>
                    <a:pt x="8589" y="186"/>
                  </a:lnTo>
                  <a:close/>
                </a:path>
              </a:pathLst>
            </a:custGeom>
            <a:solidFill>
              <a:srgbClr val="3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71709" name="Picture 12">
              <a:extLst>
                <a:ext uri="{FF2B5EF4-FFF2-40B4-BE49-F238E27FC236}">
                  <a16:creationId xmlns:a16="http://schemas.microsoft.com/office/drawing/2014/main" id="{95D3997E-094A-4399-B170-16850A373AC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04" y="739"/>
              <a:ext cx="2552" cy="27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71686" name="Picture 13" descr="CamCord1">
            <a:extLst>
              <a:ext uri="{FF2B5EF4-FFF2-40B4-BE49-F238E27FC236}">
                <a16:creationId xmlns:a16="http://schemas.microsoft.com/office/drawing/2014/main" id="{5B4DDAEB-7AC5-4446-B0BE-FC28316ED2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687" name="Picture 14" descr="35mmCamera1">
            <a:extLst>
              <a:ext uri="{FF2B5EF4-FFF2-40B4-BE49-F238E27FC236}">
                <a16:creationId xmlns:a16="http://schemas.microsoft.com/office/drawing/2014/main" id="{21C05CE1-582A-42A6-8DBF-4E3FA5C86D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8" name="AutoShape 1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C4F4A727-B09C-45E3-9A3A-4B4038EF07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89" name="AutoShape 1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8CF04F72-B049-4CC8-9DBA-216F79C10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90" name="AutoShape 1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127B1B7D-0CF4-48EF-BBA4-8510A7F7E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91" name="AutoShape 1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972DF3BF-4396-4011-8EC5-9F0ECE606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92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86CF7D8-8FC5-4391-B9FC-0D69C1777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93" name="AutoShape 2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595C3906-BDA5-4096-A8ED-731AFABBE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94" name="AutoShape 2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A0ACADD-F627-4326-849F-8C2092F80A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1695" name="AutoShape 22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ED50CBC2-72F1-44CE-BCDA-E73F7209C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29911" name="AutoShape 23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D7FFFD42-7E40-406A-882C-9AFD23CC4E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29912" name="Text Box 24">
            <a:extLst>
              <a:ext uri="{FF2B5EF4-FFF2-40B4-BE49-F238E27FC236}">
                <a16:creationId xmlns:a16="http://schemas.microsoft.com/office/drawing/2014/main" id="{83DD8FC7-4BE6-4E51-A88F-2B8441CB1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29913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F32F3D2-0A7C-465D-BD64-8BDDE41C85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29914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15B6701-7E1E-4385-84CC-8F6A7DD9F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29915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95EDC95-9B5A-482A-A9C5-42F4D04544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29916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BAEE37E-98F5-4CB2-AF66-5A01E8652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29917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6129DC7-DCDE-4598-8061-01F81FA19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CEDBF4D9-9064-40A9-8E6C-672ED31D77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52400" y="533400"/>
            <a:ext cx="5105400" cy="487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220000"/>
              </a:lnSpc>
              <a:spcBef>
                <a:spcPct val="0"/>
              </a:spcBef>
              <a:buFontTx/>
              <a:buNone/>
            </a:pPr>
            <a:r>
              <a:rPr lang="en-US" altLang="en-US" sz="5000">
                <a:solidFill>
                  <a:srgbClr val="FFFF00"/>
                </a:solidFill>
              </a:rPr>
              <a:t>LA</a:t>
            </a:r>
            <a:br>
              <a:rPr lang="en-US" altLang="en-US" sz="5000">
                <a:solidFill>
                  <a:srgbClr val="FFFF00"/>
                </a:solidFill>
              </a:rPr>
            </a:br>
            <a:r>
              <a:rPr lang="en-US" altLang="en-US" sz="5000">
                <a:solidFill>
                  <a:srgbClr val="FFFF00"/>
                </a:solidFill>
              </a:rPr>
              <a:t>EVALUACIÓN</a:t>
            </a:r>
            <a:br>
              <a:rPr lang="en-US" altLang="en-US" sz="5000">
                <a:solidFill>
                  <a:srgbClr val="FFFF00"/>
                </a:solidFill>
              </a:rPr>
            </a:br>
            <a:r>
              <a:rPr lang="en-US" altLang="en-US" sz="5000">
                <a:solidFill>
                  <a:srgbClr val="FFFF00"/>
                </a:solidFill>
              </a:rPr>
              <a:t>MÉDICA</a:t>
            </a:r>
            <a:endParaRPr lang="en-029" altLang="en-US" sz="5000">
              <a:solidFill>
                <a:srgbClr val="FFFF00"/>
              </a:solidFill>
            </a:endParaRPr>
          </a:p>
        </p:txBody>
      </p:sp>
      <p:grpSp>
        <p:nvGrpSpPr>
          <p:cNvPr id="10243" name="Group 3">
            <a:extLst>
              <a:ext uri="{FF2B5EF4-FFF2-40B4-BE49-F238E27FC236}">
                <a16:creationId xmlns:a16="http://schemas.microsoft.com/office/drawing/2014/main" id="{96612C7E-72E7-4F12-833C-B49A252E7A1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00600" y="-76200"/>
            <a:ext cx="4419600" cy="2971800"/>
            <a:chOff x="3024" y="0"/>
            <a:chExt cx="2784" cy="1824"/>
          </a:xfrm>
        </p:grpSpPr>
        <p:sp>
          <p:nvSpPr>
            <p:cNvPr id="10418" name="AutoShape 4">
              <a:extLst>
                <a:ext uri="{FF2B5EF4-FFF2-40B4-BE49-F238E27FC236}">
                  <a16:creationId xmlns:a16="http://schemas.microsoft.com/office/drawing/2014/main" id="{ACC02A9E-E18C-4E50-9D3A-3CC051C1391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24" y="0"/>
              <a:ext cx="2784" cy="1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0419" name="Picture 5">
              <a:extLst>
                <a:ext uri="{FF2B5EF4-FFF2-40B4-BE49-F238E27FC236}">
                  <a16:creationId xmlns:a16="http://schemas.microsoft.com/office/drawing/2014/main" id="{B03747F0-B6BE-4554-ADA2-9BA169E4281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37" y="10"/>
              <a:ext cx="2763" cy="17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244" name="Group 6">
            <a:extLst>
              <a:ext uri="{FF2B5EF4-FFF2-40B4-BE49-F238E27FC236}">
                <a16:creationId xmlns:a16="http://schemas.microsoft.com/office/drawing/2014/main" id="{7E927886-EB82-4A55-BC16-B2A11EE99E5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00600" y="2819400"/>
            <a:ext cx="4419600" cy="4038600"/>
            <a:chOff x="3024" y="1776"/>
            <a:chExt cx="2784" cy="2535"/>
          </a:xfrm>
        </p:grpSpPr>
        <p:sp>
          <p:nvSpPr>
            <p:cNvPr id="10416" name="AutoShape 7">
              <a:extLst>
                <a:ext uri="{FF2B5EF4-FFF2-40B4-BE49-F238E27FC236}">
                  <a16:creationId xmlns:a16="http://schemas.microsoft.com/office/drawing/2014/main" id="{C2A5ED00-21FE-41A1-9C74-CBA163804A2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24" y="1776"/>
              <a:ext cx="2784" cy="25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0417" name="Picture 8">
              <a:extLst>
                <a:ext uri="{FF2B5EF4-FFF2-40B4-BE49-F238E27FC236}">
                  <a16:creationId xmlns:a16="http://schemas.microsoft.com/office/drawing/2014/main" id="{25B87280-B0D3-4C13-8E48-F07C2D69CE4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33" y="1785"/>
              <a:ext cx="2765" cy="25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0245" name="Group 9">
            <a:extLst>
              <a:ext uri="{FF2B5EF4-FFF2-40B4-BE49-F238E27FC236}">
                <a16:creationId xmlns:a16="http://schemas.microsoft.com/office/drawing/2014/main" id="{AC3E91DF-D253-47D1-A5B5-21571C71B4A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4876800" cy="6858000"/>
            <a:chOff x="0" y="0"/>
            <a:chExt cx="3072" cy="4320"/>
          </a:xfrm>
        </p:grpSpPr>
        <p:sp>
          <p:nvSpPr>
            <p:cNvPr id="10263" name="AutoShape 10">
              <a:extLst>
                <a:ext uri="{FF2B5EF4-FFF2-40B4-BE49-F238E27FC236}">
                  <a16:creationId xmlns:a16="http://schemas.microsoft.com/office/drawing/2014/main" id="{8B5BF057-7B45-4226-AA2A-EB03C4895C1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3072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4" name="Freeform 11">
              <a:extLst>
                <a:ext uri="{FF2B5EF4-FFF2-40B4-BE49-F238E27FC236}">
                  <a16:creationId xmlns:a16="http://schemas.microsoft.com/office/drawing/2014/main" id="{B17164BD-AC84-4073-B2D6-D6E08758F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4162"/>
              <a:ext cx="447" cy="130"/>
            </a:xfrm>
            <a:custGeom>
              <a:avLst/>
              <a:gdLst>
                <a:gd name="T0" fmla="*/ 90 w 1341"/>
                <a:gd name="T1" fmla="*/ 39 h 388"/>
                <a:gd name="T2" fmla="*/ 85 w 1341"/>
                <a:gd name="T3" fmla="*/ 44 h 388"/>
                <a:gd name="T4" fmla="*/ 77 w 1341"/>
                <a:gd name="T5" fmla="*/ 42 h 388"/>
                <a:gd name="T6" fmla="*/ 70 w 1341"/>
                <a:gd name="T7" fmla="*/ 35 h 388"/>
                <a:gd name="T8" fmla="*/ 64 w 1341"/>
                <a:gd name="T9" fmla="*/ 42 h 388"/>
                <a:gd name="T10" fmla="*/ 58 w 1341"/>
                <a:gd name="T11" fmla="*/ 44 h 388"/>
                <a:gd name="T12" fmla="*/ 50 w 1341"/>
                <a:gd name="T13" fmla="*/ 40 h 388"/>
                <a:gd name="T14" fmla="*/ 44 w 1341"/>
                <a:gd name="T15" fmla="*/ 39 h 388"/>
                <a:gd name="T16" fmla="*/ 38 w 1341"/>
                <a:gd name="T17" fmla="*/ 44 h 388"/>
                <a:gd name="T18" fmla="*/ 30 w 1341"/>
                <a:gd name="T19" fmla="*/ 42 h 388"/>
                <a:gd name="T20" fmla="*/ 23 w 1341"/>
                <a:gd name="T21" fmla="*/ 35 h 388"/>
                <a:gd name="T22" fmla="*/ 19 w 1341"/>
                <a:gd name="T23" fmla="*/ 42 h 388"/>
                <a:gd name="T24" fmla="*/ 11 w 1341"/>
                <a:gd name="T25" fmla="*/ 44 h 388"/>
                <a:gd name="T26" fmla="*/ 4 w 1341"/>
                <a:gd name="T27" fmla="*/ 40 h 388"/>
                <a:gd name="T28" fmla="*/ 10 w 1341"/>
                <a:gd name="T29" fmla="*/ 8 h 388"/>
                <a:gd name="T30" fmla="*/ 15 w 1341"/>
                <a:gd name="T31" fmla="*/ 2 h 388"/>
                <a:gd name="T32" fmla="*/ 22 w 1341"/>
                <a:gd name="T33" fmla="*/ 0 h 388"/>
                <a:gd name="T34" fmla="*/ 29 w 1341"/>
                <a:gd name="T35" fmla="*/ 5 h 388"/>
                <a:gd name="T36" fmla="*/ 35 w 1341"/>
                <a:gd name="T37" fmla="*/ 5 h 388"/>
                <a:gd name="T38" fmla="*/ 41 w 1341"/>
                <a:gd name="T39" fmla="*/ 0 h 388"/>
                <a:gd name="T40" fmla="*/ 49 w 1341"/>
                <a:gd name="T41" fmla="*/ 2 h 388"/>
                <a:gd name="T42" fmla="*/ 56 w 1341"/>
                <a:gd name="T43" fmla="*/ 8 h 388"/>
                <a:gd name="T44" fmla="*/ 61 w 1341"/>
                <a:gd name="T45" fmla="*/ 2 h 388"/>
                <a:gd name="T46" fmla="*/ 69 w 1341"/>
                <a:gd name="T47" fmla="*/ 0 h 388"/>
                <a:gd name="T48" fmla="*/ 76 w 1341"/>
                <a:gd name="T49" fmla="*/ 5 h 388"/>
                <a:gd name="T50" fmla="*/ 81 w 1341"/>
                <a:gd name="T51" fmla="*/ 5 h 388"/>
                <a:gd name="T52" fmla="*/ 88 w 1341"/>
                <a:gd name="T53" fmla="*/ 0 h 388"/>
                <a:gd name="T54" fmla="*/ 95 w 1341"/>
                <a:gd name="T55" fmla="*/ 2 h 388"/>
                <a:gd name="T56" fmla="*/ 102 w 1341"/>
                <a:gd name="T57" fmla="*/ 8 h 388"/>
                <a:gd name="T58" fmla="*/ 108 w 1341"/>
                <a:gd name="T59" fmla="*/ 2 h 388"/>
                <a:gd name="T60" fmla="*/ 115 w 1341"/>
                <a:gd name="T61" fmla="*/ 0 h 388"/>
                <a:gd name="T62" fmla="*/ 122 w 1341"/>
                <a:gd name="T63" fmla="*/ 5 h 388"/>
                <a:gd name="T64" fmla="*/ 128 w 1341"/>
                <a:gd name="T65" fmla="*/ 5 h 388"/>
                <a:gd name="T66" fmla="*/ 134 w 1341"/>
                <a:gd name="T67" fmla="*/ 0 h 388"/>
                <a:gd name="T68" fmla="*/ 142 w 1341"/>
                <a:gd name="T69" fmla="*/ 2 h 388"/>
                <a:gd name="T70" fmla="*/ 149 w 1341"/>
                <a:gd name="T71" fmla="*/ 8 h 388"/>
                <a:gd name="T72" fmla="*/ 137 w 1341"/>
                <a:gd name="T73" fmla="*/ 39 h 388"/>
                <a:gd name="T74" fmla="*/ 131 w 1341"/>
                <a:gd name="T75" fmla="*/ 44 h 388"/>
                <a:gd name="T76" fmla="*/ 123 w 1341"/>
                <a:gd name="T77" fmla="*/ 42 h 388"/>
                <a:gd name="T78" fmla="*/ 116 w 1341"/>
                <a:gd name="T79" fmla="*/ 35 h 388"/>
                <a:gd name="T80" fmla="*/ 111 w 1341"/>
                <a:gd name="T81" fmla="*/ 42 h 388"/>
                <a:gd name="T82" fmla="*/ 104 w 1341"/>
                <a:gd name="T83" fmla="*/ 44 h 388"/>
                <a:gd name="T84" fmla="*/ 96 w 1341"/>
                <a:gd name="T85" fmla="*/ 40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8">
                  <a:moveTo>
                    <a:pt x="835" y="314"/>
                  </a:moveTo>
                  <a:lnTo>
                    <a:pt x="814" y="347"/>
                  </a:lnTo>
                  <a:lnTo>
                    <a:pt x="788" y="374"/>
                  </a:lnTo>
                  <a:lnTo>
                    <a:pt x="761" y="388"/>
                  </a:lnTo>
                  <a:lnTo>
                    <a:pt x="723" y="388"/>
                  </a:lnTo>
                  <a:lnTo>
                    <a:pt x="691" y="374"/>
                  </a:lnTo>
                  <a:lnTo>
                    <a:pt x="658" y="355"/>
                  </a:lnTo>
                  <a:lnTo>
                    <a:pt x="628" y="314"/>
                  </a:lnTo>
                  <a:lnTo>
                    <a:pt x="606" y="347"/>
                  </a:lnTo>
                  <a:lnTo>
                    <a:pt x="579" y="374"/>
                  </a:lnTo>
                  <a:lnTo>
                    <a:pt x="552" y="388"/>
                  </a:lnTo>
                  <a:lnTo>
                    <a:pt x="520" y="388"/>
                  </a:lnTo>
                  <a:lnTo>
                    <a:pt x="481" y="374"/>
                  </a:lnTo>
                  <a:lnTo>
                    <a:pt x="450" y="355"/>
                  </a:lnTo>
                  <a:lnTo>
                    <a:pt x="418" y="314"/>
                  </a:lnTo>
                  <a:lnTo>
                    <a:pt x="397" y="347"/>
                  </a:lnTo>
                  <a:lnTo>
                    <a:pt x="370" y="374"/>
                  </a:lnTo>
                  <a:lnTo>
                    <a:pt x="342" y="388"/>
                  </a:lnTo>
                  <a:lnTo>
                    <a:pt x="310" y="388"/>
                  </a:lnTo>
                  <a:lnTo>
                    <a:pt x="273" y="374"/>
                  </a:lnTo>
                  <a:lnTo>
                    <a:pt x="240" y="355"/>
                  </a:lnTo>
                  <a:lnTo>
                    <a:pt x="209" y="314"/>
                  </a:lnTo>
                  <a:lnTo>
                    <a:pt x="187" y="347"/>
                  </a:lnTo>
                  <a:lnTo>
                    <a:pt x="167" y="374"/>
                  </a:lnTo>
                  <a:lnTo>
                    <a:pt x="138" y="388"/>
                  </a:lnTo>
                  <a:lnTo>
                    <a:pt x="101" y="388"/>
                  </a:lnTo>
                  <a:lnTo>
                    <a:pt x="65" y="374"/>
                  </a:lnTo>
                  <a:lnTo>
                    <a:pt x="32" y="355"/>
                  </a:lnTo>
                  <a:lnTo>
                    <a:pt x="0" y="314"/>
                  </a:lnTo>
                  <a:lnTo>
                    <a:pt x="91" y="74"/>
                  </a:lnTo>
                  <a:lnTo>
                    <a:pt x="106" y="43"/>
                  </a:lnTo>
                  <a:lnTo>
                    <a:pt x="133" y="21"/>
                  </a:lnTo>
                  <a:lnTo>
                    <a:pt x="160" y="0"/>
                  </a:lnTo>
                  <a:lnTo>
                    <a:pt x="198" y="0"/>
                  </a:lnTo>
                  <a:lnTo>
                    <a:pt x="231" y="14"/>
                  </a:lnTo>
                  <a:lnTo>
                    <a:pt x="262" y="43"/>
                  </a:lnTo>
                  <a:lnTo>
                    <a:pt x="294" y="74"/>
                  </a:lnTo>
                  <a:lnTo>
                    <a:pt x="316" y="43"/>
                  </a:lnTo>
                  <a:lnTo>
                    <a:pt x="342" y="21"/>
                  </a:lnTo>
                  <a:lnTo>
                    <a:pt x="370" y="0"/>
                  </a:lnTo>
                  <a:lnTo>
                    <a:pt x="407" y="0"/>
                  </a:lnTo>
                  <a:lnTo>
                    <a:pt x="439" y="14"/>
                  </a:lnTo>
                  <a:lnTo>
                    <a:pt x="470" y="43"/>
                  </a:lnTo>
                  <a:lnTo>
                    <a:pt x="503" y="74"/>
                  </a:lnTo>
                  <a:lnTo>
                    <a:pt x="526" y="43"/>
                  </a:lnTo>
                  <a:lnTo>
                    <a:pt x="552" y="21"/>
                  </a:lnTo>
                  <a:lnTo>
                    <a:pt x="579" y="0"/>
                  </a:lnTo>
                  <a:lnTo>
                    <a:pt x="617" y="0"/>
                  </a:lnTo>
                  <a:lnTo>
                    <a:pt x="647" y="14"/>
                  </a:lnTo>
                  <a:lnTo>
                    <a:pt x="680" y="43"/>
                  </a:lnTo>
                  <a:lnTo>
                    <a:pt x="712" y="74"/>
                  </a:lnTo>
                  <a:lnTo>
                    <a:pt x="733" y="43"/>
                  </a:lnTo>
                  <a:lnTo>
                    <a:pt x="761" y="21"/>
                  </a:lnTo>
                  <a:lnTo>
                    <a:pt x="788" y="0"/>
                  </a:lnTo>
                  <a:lnTo>
                    <a:pt x="824" y="0"/>
                  </a:lnTo>
                  <a:lnTo>
                    <a:pt x="858" y="14"/>
                  </a:lnTo>
                  <a:lnTo>
                    <a:pt x="890" y="43"/>
                  </a:lnTo>
                  <a:lnTo>
                    <a:pt x="922" y="74"/>
                  </a:lnTo>
                  <a:lnTo>
                    <a:pt x="943" y="43"/>
                  </a:lnTo>
                  <a:lnTo>
                    <a:pt x="971" y="21"/>
                  </a:lnTo>
                  <a:lnTo>
                    <a:pt x="998" y="0"/>
                  </a:lnTo>
                  <a:lnTo>
                    <a:pt x="1034" y="0"/>
                  </a:lnTo>
                  <a:lnTo>
                    <a:pt x="1066" y="14"/>
                  </a:lnTo>
                  <a:lnTo>
                    <a:pt x="1099" y="43"/>
                  </a:lnTo>
                  <a:lnTo>
                    <a:pt x="1131" y="74"/>
                  </a:lnTo>
                  <a:lnTo>
                    <a:pt x="1153" y="43"/>
                  </a:lnTo>
                  <a:lnTo>
                    <a:pt x="1180" y="21"/>
                  </a:lnTo>
                  <a:lnTo>
                    <a:pt x="1205" y="0"/>
                  </a:lnTo>
                  <a:lnTo>
                    <a:pt x="1237" y="0"/>
                  </a:lnTo>
                  <a:lnTo>
                    <a:pt x="1275" y="14"/>
                  </a:lnTo>
                  <a:lnTo>
                    <a:pt x="1308" y="43"/>
                  </a:lnTo>
                  <a:lnTo>
                    <a:pt x="1341" y="74"/>
                  </a:lnTo>
                  <a:lnTo>
                    <a:pt x="1255" y="314"/>
                  </a:lnTo>
                  <a:lnTo>
                    <a:pt x="1233" y="347"/>
                  </a:lnTo>
                  <a:lnTo>
                    <a:pt x="1205" y="374"/>
                  </a:lnTo>
                  <a:lnTo>
                    <a:pt x="1180" y="388"/>
                  </a:lnTo>
                  <a:lnTo>
                    <a:pt x="1142" y="388"/>
                  </a:lnTo>
                  <a:lnTo>
                    <a:pt x="1109" y="374"/>
                  </a:lnTo>
                  <a:lnTo>
                    <a:pt x="1078" y="355"/>
                  </a:lnTo>
                  <a:lnTo>
                    <a:pt x="1044" y="314"/>
                  </a:lnTo>
                  <a:lnTo>
                    <a:pt x="1023" y="347"/>
                  </a:lnTo>
                  <a:lnTo>
                    <a:pt x="998" y="374"/>
                  </a:lnTo>
                  <a:lnTo>
                    <a:pt x="971" y="388"/>
                  </a:lnTo>
                  <a:lnTo>
                    <a:pt x="933" y="388"/>
                  </a:lnTo>
                  <a:lnTo>
                    <a:pt x="901" y="374"/>
                  </a:lnTo>
                  <a:lnTo>
                    <a:pt x="868" y="355"/>
                  </a:lnTo>
                  <a:lnTo>
                    <a:pt x="835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5" name="Freeform 12">
              <a:extLst>
                <a:ext uri="{FF2B5EF4-FFF2-40B4-BE49-F238E27FC236}">
                  <a16:creationId xmlns:a16="http://schemas.microsoft.com/office/drawing/2014/main" id="{853A0D49-A2EB-4C73-B464-35A1CBF31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3"/>
              <a:ext cx="447" cy="128"/>
            </a:xfrm>
            <a:custGeom>
              <a:avLst/>
              <a:gdLst>
                <a:gd name="T0" fmla="*/ 137 w 1341"/>
                <a:gd name="T1" fmla="*/ 38 h 386"/>
                <a:gd name="T2" fmla="*/ 131 w 1341"/>
                <a:gd name="T3" fmla="*/ 42 h 386"/>
                <a:gd name="T4" fmla="*/ 123 w 1341"/>
                <a:gd name="T5" fmla="*/ 41 h 386"/>
                <a:gd name="T6" fmla="*/ 116 w 1341"/>
                <a:gd name="T7" fmla="*/ 34 h 386"/>
                <a:gd name="T8" fmla="*/ 111 w 1341"/>
                <a:gd name="T9" fmla="*/ 40 h 386"/>
                <a:gd name="T10" fmla="*/ 104 w 1341"/>
                <a:gd name="T11" fmla="*/ 42 h 386"/>
                <a:gd name="T12" fmla="*/ 96 w 1341"/>
                <a:gd name="T13" fmla="*/ 39 h 386"/>
                <a:gd name="T14" fmla="*/ 91 w 1341"/>
                <a:gd name="T15" fmla="*/ 38 h 386"/>
                <a:gd name="T16" fmla="*/ 85 w 1341"/>
                <a:gd name="T17" fmla="*/ 42 h 386"/>
                <a:gd name="T18" fmla="*/ 77 w 1341"/>
                <a:gd name="T19" fmla="*/ 41 h 386"/>
                <a:gd name="T20" fmla="*/ 70 w 1341"/>
                <a:gd name="T21" fmla="*/ 34 h 386"/>
                <a:gd name="T22" fmla="*/ 64 w 1341"/>
                <a:gd name="T23" fmla="*/ 40 h 386"/>
                <a:gd name="T24" fmla="*/ 58 w 1341"/>
                <a:gd name="T25" fmla="*/ 42 h 386"/>
                <a:gd name="T26" fmla="*/ 50 w 1341"/>
                <a:gd name="T27" fmla="*/ 39 h 386"/>
                <a:gd name="T28" fmla="*/ 44 w 1341"/>
                <a:gd name="T29" fmla="*/ 38 h 386"/>
                <a:gd name="T30" fmla="*/ 38 w 1341"/>
                <a:gd name="T31" fmla="*/ 42 h 386"/>
                <a:gd name="T32" fmla="*/ 30 w 1341"/>
                <a:gd name="T33" fmla="*/ 41 h 386"/>
                <a:gd name="T34" fmla="*/ 23 w 1341"/>
                <a:gd name="T35" fmla="*/ 34 h 386"/>
                <a:gd name="T36" fmla="*/ 18 w 1341"/>
                <a:gd name="T37" fmla="*/ 40 h 386"/>
                <a:gd name="T38" fmla="*/ 11 w 1341"/>
                <a:gd name="T39" fmla="*/ 42 h 386"/>
                <a:gd name="T40" fmla="*/ 3 w 1341"/>
                <a:gd name="T41" fmla="*/ 39 h 386"/>
                <a:gd name="T42" fmla="*/ 9 w 1341"/>
                <a:gd name="T43" fmla="*/ 8 h 386"/>
                <a:gd name="T44" fmla="*/ 15 w 1341"/>
                <a:gd name="T45" fmla="*/ 2 h 386"/>
                <a:gd name="T46" fmla="*/ 22 w 1341"/>
                <a:gd name="T47" fmla="*/ 0 h 386"/>
                <a:gd name="T48" fmla="*/ 29 w 1341"/>
                <a:gd name="T49" fmla="*/ 3 h 386"/>
                <a:gd name="T50" fmla="*/ 35 w 1341"/>
                <a:gd name="T51" fmla="*/ 5 h 386"/>
                <a:gd name="T52" fmla="*/ 41 w 1341"/>
                <a:gd name="T53" fmla="*/ 0 h 386"/>
                <a:gd name="T54" fmla="*/ 49 w 1341"/>
                <a:gd name="T55" fmla="*/ 1 h 386"/>
                <a:gd name="T56" fmla="*/ 56 w 1341"/>
                <a:gd name="T57" fmla="*/ 8 h 386"/>
                <a:gd name="T58" fmla="*/ 61 w 1341"/>
                <a:gd name="T59" fmla="*/ 2 h 386"/>
                <a:gd name="T60" fmla="*/ 69 w 1341"/>
                <a:gd name="T61" fmla="*/ 0 h 386"/>
                <a:gd name="T62" fmla="*/ 76 w 1341"/>
                <a:gd name="T63" fmla="*/ 3 h 386"/>
                <a:gd name="T64" fmla="*/ 81 w 1341"/>
                <a:gd name="T65" fmla="*/ 5 h 386"/>
                <a:gd name="T66" fmla="*/ 87 w 1341"/>
                <a:gd name="T67" fmla="*/ 0 h 386"/>
                <a:gd name="T68" fmla="*/ 95 w 1341"/>
                <a:gd name="T69" fmla="*/ 1 h 386"/>
                <a:gd name="T70" fmla="*/ 102 w 1341"/>
                <a:gd name="T71" fmla="*/ 8 h 386"/>
                <a:gd name="T72" fmla="*/ 108 w 1341"/>
                <a:gd name="T73" fmla="*/ 2 h 386"/>
                <a:gd name="T74" fmla="*/ 114 w 1341"/>
                <a:gd name="T75" fmla="*/ 0 h 386"/>
                <a:gd name="T76" fmla="*/ 122 w 1341"/>
                <a:gd name="T77" fmla="*/ 3 h 386"/>
                <a:gd name="T78" fmla="*/ 128 w 1341"/>
                <a:gd name="T79" fmla="*/ 5 h 386"/>
                <a:gd name="T80" fmla="*/ 134 w 1341"/>
                <a:gd name="T81" fmla="*/ 0 h 386"/>
                <a:gd name="T82" fmla="*/ 142 w 1341"/>
                <a:gd name="T83" fmla="*/ 1 h 386"/>
                <a:gd name="T84" fmla="*/ 149 w 1341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6">
                  <a:moveTo>
                    <a:pt x="1254" y="312"/>
                  </a:moveTo>
                  <a:lnTo>
                    <a:pt x="1232" y="345"/>
                  </a:lnTo>
                  <a:lnTo>
                    <a:pt x="1205" y="364"/>
                  </a:lnTo>
                  <a:lnTo>
                    <a:pt x="1180" y="386"/>
                  </a:lnTo>
                  <a:lnTo>
                    <a:pt x="1147" y="386"/>
                  </a:lnTo>
                  <a:lnTo>
                    <a:pt x="1108" y="377"/>
                  </a:lnTo>
                  <a:lnTo>
                    <a:pt x="1077" y="353"/>
                  </a:lnTo>
                  <a:lnTo>
                    <a:pt x="1044" y="312"/>
                  </a:lnTo>
                  <a:lnTo>
                    <a:pt x="1023" y="345"/>
                  </a:lnTo>
                  <a:lnTo>
                    <a:pt x="998" y="364"/>
                  </a:lnTo>
                  <a:lnTo>
                    <a:pt x="971" y="386"/>
                  </a:lnTo>
                  <a:lnTo>
                    <a:pt x="933" y="386"/>
                  </a:lnTo>
                  <a:lnTo>
                    <a:pt x="900" y="377"/>
                  </a:lnTo>
                  <a:lnTo>
                    <a:pt x="868" y="353"/>
                  </a:lnTo>
                  <a:lnTo>
                    <a:pt x="835" y="312"/>
                  </a:lnTo>
                  <a:lnTo>
                    <a:pt x="815" y="345"/>
                  </a:lnTo>
                  <a:lnTo>
                    <a:pt x="786" y="364"/>
                  </a:lnTo>
                  <a:lnTo>
                    <a:pt x="761" y="386"/>
                  </a:lnTo>
                  <a:lnTo>
                    <a:pt x="723" y="386"/>
                  </a:lnTo>
                  <a:lnTo>
                    <a:pt x="691" y="377"/>
                  </a:lnTo>
                  <a:lnTo>
                    <a:pt x="658" y="353"/>
                  </a:lnTo>
                  <a:lnTo>
                    <a:pt x="628" y="312"/>
                  </a:lnTo>
                  <a:lnTo>
                    <a:pt x="606" y="345"/>
                  </a:lnTo>
                  <a:lnTo>
                    <a:pt x="578" y="364"/>
                  </a:lnTo>
                  <a:lnTo>
                    <a:pt x="551" y="386"/>
                  </a:lnTo>
                  <a:lnTo>
                    <a:pt x="519" y="386"/>
                  </a:lnTo>
                  <a:lnTo>
                    <a:pt x="481" y="377"/>
                  </a:lnTo>
                  <a:lnTo>
                    <a:pt x="451" y="353"/>
                  </a:lnTo>
                  <a:lnTo>
                    <a:pt x="416" y="312"/>
                  </a:lnTo>
                  <a:lnTo>
                    <a:pt x="396" y="345"/>
                  </a:lnTo>
                  <a:lnTo>
                    <a:pt x="370" y="364"/>
                  </a:lnTo>
                  <a:lnTo>
                    <a:pt x="342" y="386"/>
                  </a:lnTo>
                  <a:lnTo>
                    <a:pt x="310" y="386"/>
                  </a:lnTo>
                  <a:lnTo>
                    <a:pt x="274" y="377"/>
                  </a:lnTo>
                  <a:lnTo>
                    <a:pt x="241" y="353"/>
                  </a:lnTo>
                  <a:lnTo>
                    <a:pt x="208" y="312"/>
                  </a:lnTo>
                  <a:lnTo>
                    <a:pt x="186" y="345"/>
                  </a:lnTo>
                  <a:lnTo>
                    <a:pt x="160" y="364"/>
                  </a:lnTo>
                  <a:lnTo>
                    <a:pt x="133" y="386"/>
                  </a:lnTo>
                  <a:lnTo>
                    <a:pt x="101" y="386"/>
                  </a:lnTo>
                  <a:lnTo>
                    <a:pt x="64" y="377"/>
                  </a:lnTo>
                  <a:lnTo>
                    <a:pt x="31" y="353"/>
                  </a:lnTo>
                  <a:lnTo>
                    <a:pt x="0" y="312"/>
                  </a:lnTo>
                  <a:lnTo>
                    <a:pt x="84" y="72"/>
                  </a:lnTo>
                  <a:lnTo>
                    <a:pt x="106" y="41"/>
                  </a:lnTo>
                  <a:lnTo>
                    <a:pt x="133" y="22"/>
                  </a:lnTo>
                  <a:lnTo>
                    <a:pt x="160" y="0"/>
                  </a:lnTo>
                  <a:lnTo>
                    <a:pt x="198" y="0"/>
                  </a:lnTo>
                  <a:lnTo>
                    <a:pt x="231" y="12"/>
                  </a:lnTo>
                  <a:lnTo>
                    <a:pt x="263" y="31"/>
                  </a:lnTo>
                  <a:lnTo>
                    <a:pt x="299" y="72"/>
                  </a:lnTo>
                  <a:lnTo>
                    <a:pt x="315" y="41"/>
                  </a:lnTo>
                  <a:lnTo>
                    <a:pt x="342" y="22"/>
                  </a:lnTo>
                  <a:lnTo>
                    <a:pt x="370" y="0"/>
                  </a:lnTo>
                  <a:lnTo>
                    <a:pt x="405" y="0"/>
                  </a:lnTo>
                  <a:lnTo>
                    <a:pt x="440" y="12"/>
                  </a:lnTo>
                  <a:lnTo>
                    <a:pt x="470" y="31"/>
                  </a:lnTo>
                  <a:lnTo>
                    <a:pt x="503" y="72"/>
                  </a:lnTo>
                  <a:lnTo>
                    <a:pt x="525" y="41"/>
                  </a:lnTo>
                  <a:lnTo>
                    <a:pt x="551" y="22"/>
                  </a:lnTo>
                  <a:lnTo>
                    <a:pt x="578" y="0"/>
                  </a:lnTo>
                  <a:lnTo>
                    <a:pt x="617" y="0"/>
                  </a:lnTo>
                  <a:lnTo>
                    <a:pt x="647" y="12"/>
                  </a:lnTo>
                  <a:lnTo>
                    <a:pt x="680" y="31"/>
                  </a:lnTo>
                  <a:lnTo>
                    <a:pt x="712" y="72"/>
                  </a:lnTo>
                  <a:lnTo>
                    <a:pt x="733" y="41"/>
                  </a:lnTo>
                  <a:lnTo>
                    <a:pt x="761" y="22"/>
                  </a:lnTo>
                  <a:lnTo>
                    <a:pt x="786" y="0"/>
                  </a:lnTo>
                  <a:lnTo>
                    <a:pt x="824" y="0"/>
                  </a:lnTo>
                  <a:lnTo>
                    <a:pt x="857" y="12"/>
                  </a:lnTo>
                  <a:lnTo>
                    <a:pt x="889" y="31"/>
                  </a:lnTo>
                  <a:lnTo>
                    <a:pt x="921" y="72"/>
                  </a:lnTo>
                  <a:lnTo>
                    <a:pt x="943" y="41"/>
                  </a:lnTo>
                  <a:lnTo>
                    <a:pt x="971" y="22"/>
                  </a:lnTo>
                  <a:lnTo>
                    <a:pt x="992" y="0"/>
                  </a:lnTo>
                  <a:lnTo>
                    <a:pt x="1028" y="0"/>
                  </a:lnTo>
                  <a:lnTo>
                    <a:pt x="1066" y="12"/>
                  </a:lnTo>
                  <a:lnTo>
                    <a:pt x="1098" y="31"/>
                  </a:lnTo>
                  <a:lnTo>
                    <a:pt x="1131" y="72"/>
                  </a:lnTo>
                  <a:lnTo>
                    <a:pt x="1153" y="41"/>
                  </a:lnTo>
                  <a:lnTo>
                    <a:pt x="1180" y="22"/>
                  </a:lnTo>
                  <a:lnTo>
                    <a:pt x="1205" y="0"/>
                  </a:lnTo>
                  <a:lnTo>
                    <a:pt x="1237" y="0"/>
                  </a:lnTo>
                  <a:lnTo>
                    <a:pt x="1275" y="12"/>
                  </a:lnTo>
                  <a:lnTo>
                    <a:pt x="1308" y="31"/>
                  </a:lnTo>
                  <a:lnTo>
                    <a:pt x="1341" y="72"/>
                  </a:lnTo>
                  <a:lnTo>
                    <a:pt x="1254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6" name="Freeform 13">
              <a:extLst>
                <a:ext uri="{FF2B5EF4-FFF2-40B4-BE49-F238E27FC236}">
                  <a16:creationId xmlns:a16="http://schemas.microsoft.com/office/drawing/2014/main" id="{3F7DDF7C-A9DA-4C93-B34F-EEC50005F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" y="4162"/>
              <a:ext cx="447" cy="130"/>
            </a:xfrm>
            <a:custGeom>
              <a:avLst/>
              <a:gdLst>
                <a:gd name="T0" fmla="*/ 91 w 1341"/>
                <a:gd name="T1" fmla="*/ 39 h 388"/>
                <a:gd name="T2" fmla="*/ 85 w 1341"/>
                <a:gd name="T3" fmla="*/ 44 h 388"/>
                <a:gd name="T4" fmla="*/ 77 w 1341"/>
                <a:gd name="T5" fmla="*/ 42 h 388"/>
                <a:gd name="T6" fmla="*/ 70 w 1341"/>
                <a:gd name="T7" fmla="*/ 35 h 388"/>
                <a:gd name="T8" fmla="*/ 64 w 1341"/>
                <a:gd name="T9" fmla="*/ 42 h 388"/>
                <a:gd name="T10" fmla="*/ 58 w 1341"/>
                <a:gd name="T11" fmla="*/ 44 h 388"/>
                <a:gd name="T12" fmla="*/ 50 w 1341"/>
                <a:gd name="T13" fmla="*/ 40 h 388"/>
                <a:gd name="T14" fmla="*/ 44 w 1341"/>
                <a:gd name="T15" fmla="*/ 39 h 388"/>
                <a:gd name="T16" fmla="*/ 39 w 1341"/>
                <a:gd name="T17" fmla="*/ 44 h 388"/>
                <a:gd name="T18" fmla="*/ 30 w 1341"/>
                <a:gd name="T19" fmla="*/ 42 h 388"/>
                <a:gd name="T20" fmla="*/ 23 w 1341"/>
                <a:gd name="T21" fmla="*/ 35 h 388"/>
                <a:gd name="T22" fmla="*/ 18 w 1341"/>
                <a:gd name="T23" fmla="*/ 42 h 388"/>
                <a:gd name="T24" fmla="*/ 11 w 1341"/>
                <a:gd name="T25" fmla="*/ 44 h 388"/>
                <a:gd name="T26" fmla="*/ 4 w 1341"/>
                <a:gd name="T27" fmla="*/ 40 h 388"/>
                <a:gd name="T28" fmla="*/ 10 w 1341"/>
                <a:gd name="T29" fmla="*/ 8 h 388"/>
                <a:gd name="T30" fmla="*/ 15 w 1341"/>
                <a:gd name="T31" fmla="*/ 2 h 388"/>
                <a:gd name="T32" fmla="*/ 22 w 1341"/>
                <a:gd name="T33" fmla="*/ 0 h 388"/>
                <a:gd name="T34" fmla="*/ 29 w 1341"/>
                <a:gd name="T35" fmla="*/ 5 h 388"/>
                <a:gd name="T36" fmla="*/ 35 w 1341"/>
                <a:gd name="T37" fmla="*/ 5 h 388"/>
                <a:gd name="T38" fmla="*/ 41 w 1341"/>
                <a:gd name="T39" fmla="*/ 0 h 388"/>
                <a:gd name="T40" fmla="*/ 49 w 1341"/>
                <a:gd name="T41" fmla="*/ 2 h 388"/>
                <a:gd name="T42" fmla="*/ 56 w 1341"/>
                <a:gd name="T43" fmla="*/ 8 h 388"/>
                <a:gd name="T44" fmla="*/ 61 w 1341"/>
                <a:gd name="T45" fmla="*/ 2 h 388"/>
                <a:gd name="T46" fmla="*/ 69 w 1341"/>
                <a:gd name="T47" fmla="*/ 0 h 388"/>
                <a:gd name="T48" fmla="*/ 76 w 1341"/>
                <a:gd name="T49" fmla="*/ 5 h 388"/>
                <a:gd name="T50" fmla="*/ 82 w 1341"/>
                <a:gd name="T51" fmla="*/ 5 h 388"/>
                <a:gd name="T52" fmla="*/ 88 w 1341"/>
                <a:gd name="T53" fmla="*/ 0 h 388"/>
                <a:gd name="T54" fmla="*/ 95 w 1341"/>
                <a:gd name="T55" fmla="*/ 2 h 388"/>
                <a:gd name="T56" fmla="*/ 103 w 1341"/>
                <a:gd name="T57" fmla="*/ 8 h 388"/>
                <a:gd name="T58" fmla="*/ 108 w 1341"/>
                <a:gd name="T59" fmla="*/ 2 h 388"/>
                <a:gd name="T60" fmla="*/ 114 w 1341"/>
                <a:gd name="T61" fmla="*/ 0 h 388"/>
                <a:gd name="T62" fmla="*/ 122 w 1341"/>
                <a:gd name="T63" fmla="*/ 5 h 388"/>
                <a:gd name="T64" fmla="*/ 128 w 1341"/>
                <a:gd name="T65" fmla="*/ 5 h 388"/>
                <a:gd name="T66" fmla="*/ 134 w 1341"/>
                <a:gd name="T67" fmla="*/ 0 h 388"/>
                <a:gd name="T68" fmla="*/ 142 w 1341"/>
                <a:gd name="T69" fmla="*/ 2 h 388"/>
                <a:gd name="T70" fmla="*/ 149 w 1341"/>
                <a:gd name="T71" fmla="*/ 8 h 388"/>
                <a:gd name="T72" fmla="*/ 137 w 1341"/>
                <a:gd name="T73" fmla="*/ 39 h 388"/>
                <a:gd name="T74" fmla="*/ 131 w 1341"/>
                <a:gd name="T75" fmla="*/ 44 h 388"/>
                <a:gd name="T76" fmla="*/ 123 w 1341"/>
                <a:gd name="T77" fmla="*/ 42 h 388"/>
                <a:gd name="T78" fmla="*/ 116 w 1341"/>
                <a:gd name="T79" fmla="*/ 35 h 388"/>
                <a:gd name="T80" fmla="*/ 111 w 1341"/>
                <a:gd name="T81" fmla="*/ 42 h 388"/>
                <a:gd name="T82" fmla="*/ 104 w 1341"/>
                <a:gd name="T83" fmla="*/ 44 h 388"/>
                <a:gd name="T84" fmla="*/ 97 w 1341"/>
                <a:gd name="T85" fmla="*/ 40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8">
                  <a:moveTo>
                    <a:pt x="837" y="314"/>
                  </a:moveTo>
                  <a:lnTo>
                    <a:pt x="815" y="347"/>
                  </a:lnTo>
                  <a:lnTo>
                    <a:pt x="788" y="374"/>
                  </a:lnTo>
                  <a:lnTo>
                    <a:pt x="762" y="388"/>
                  </a:lnTo>
                  <a:lnTo>
                    <a:pt x="723" y="388"/>
                  </a:lnTo>
                  <a:lnTo>
                    <a:pt x="691" y="374"/>
                  </a:lnTo>
                  <a:lnTo>
                    <a:pt x="659" y="355"/>
                  </a:lnTo>
                  <a:lnTo>
                    <a:pt x="628" y="314"/>
                  </a:lnTo>
                  <a:lnTo>
                    <a:pt x="606" y="347"/>
                  </a:lnTo>
                  <a:lnTo>
                    <a:pt x="580" y="374"/>
                  </a:lnTo>
                  <a:lnTo>
                    <a:pt x="553" y="388"/>
                  </a:lnTo>
                  <a:lnTo>
                    <a:pt x="520" y="388"/>
                  </a:lnTo>
                  <a:lnTo>
                    <a:pt x="482" y="374"/>
                  </a:lnTo>
                  <a:lnTo>
                    <a:pt x="451" y="355"/>
                  </a:lnTo>
                  <a:lnTo>
                    <a:pt x="418" y="314"/>
                  </a:lnTo>
                  <a:lnTo>
                    <a:pt x="398" y="347"/>
                  </a:lnTo>
                  <a:lnTo>
                    <a:pt x="371" y="374"/>
                  </a:lnTo>
                  <a:lnTo>
                    <a:pt x="349" y="388"/>
                  </a:lnTo>
                  <a:lnTo>
                    <a:pt x="311" y="388"/>
                  </a:lnTo>
                  <a:lnTo>
                    <a:pt x="274" y="374"/>
                  </a:lnTo>
                  <a:lnTo>
                    <a:pt x="241" y="355"/>
                  </a:lnTo>
                  <a:lnTo>
                    <a:pt x="210" y="314"/>
                  </a:lnTo>
                  <a:lnTo>
                    <a:pt x="188" y="347"/>
                  </a:lnTo>
                  <a:lnTo>
                    <a:pt x="160" y="374"/>
                  </a:lnTo>
                  <a:lnTo>
                    <a:pt x="134" y="388"/>
                  </a:lnTo>
                  <a:lnTo>
                    <a:pt x="103" y="388"/>
                  </a:lnTo>
                  <a:lnTo>
                    <a:pt x="65" y="374"/>
                  </a:lnTo>
                  <a:lnTo>
                    <a:pt x="33" y="355"/>
                  </a:lnTo>
                  <a:lnTo>
                    <a:pt x="0" y="314"/>
                  </a:lnTo>
                  <a:lnTo>
                    <a:pt x="86" y="74"/>
                  </a:lnTo>
                  <a:lnTo>
                    <a:pt x="108" y="43"/>
                  </a:lnTo>
                  <a:lnTo>
                    <a:pt x="134" y="21"/>
                  </a:lnTo>
                  <a:lnTo>
                    <a:pt x="160" y="0"/>
                  </a:lnTo>
                  <a:lnTo>
                    <a:pt x="199" y="0"/>
                  </a:lnTo>
                  <a:lnTo>
                    <a:pt x="231" y="14"/>
                  </a:lnTo>
                  <a:lnTo>
                    <a:pt x="263" y="43"/>
                  </a:lnTo>
                  <a:lnTo>
                    <a:pt x="300" y="74"/>
                  </a:lnTo>
                  <a:lnTo>
                    <a:pt x="316" y="43"/>
                  </a:lnTo>
                  <a:lnTo>
                    <a:pt x="342" y="21"/>
                  </a:lnTo>
                  <a:lnTo>
                    <a:pt x="371" y="0"/>
                  </a:lnTo>
                  <a:lnTo>
                    <a:pt x="409" y="0"/>
                  </a:lnTo>
                  <a:lnTo>
                    <a:pt x="440" y="14"/>
                  </a:lnTo>
                  <a:lnTo>
                    <a:pt x="473" y="43"/>
                  </a:lnTo>
                  <a:lnTo>
                    <a:pt x="503" y="74"/>
                  </a:lnTo>
                  <a:lnTo>
                    <a:pt x="525" y="43"/>
                  </a:lnTo>
                  <a:lnTo>
                    <a:pt x="553" y="21"/>
                  </a:lnTo>
                  <a:lnTo>
                    <a:pt x="580" y="0"/>
                  </a:lnTo>
                  <a:lnTo>
                    <a:pt x="617" y="0"/>
                  </a:lnTo>
                  <a:lnTo>
                    <a:pt x="648" y="14"/>
                  </a:lnTo>
                  <a:lnTo>
                    <a:pt x="681" y="43"/>
                  </a:lnTo>
                  <a:lnTo>
                    <a:pt x="712" y="74"/>
                  </a:lnTo>
                  <a:lnTo>
                    <a:pt x="734" y="43"/>
                  </a:lnTo>
                  <a:lnTo>
                    <a:pt x="762" y="21"/>
                  </a:lnTo>
                  <a:lnTo>
                    <a:pt x="788" y="0"/>
                  </a:lnTo>
                  <a:lnTo>
                    <a:pt x="826" y="0"/>
                  </a:lnTo>
                  <a:lnTo>
                    <a:pt x="859" y="14"/>
                  </a:lnTo>
                  <a:lnTo>
                    <a:pt x="889" y="43"/>
                  </a:lnTo>
                  <a:lnTo>
                    <a:pt x="923" y="74"/>
                  </a:lnTo>
                  <a:lnTo>
                    <a:pt x="945" y="43"/>
                  </a:lnTo>
                  <a:lnTo>
                    <a:pt x="971" y="21"/>
                  </a:lnTo>
                  <a:lnTo>
                    <a:pt x="998" y="0"/>
                  </a:lnTo>
                  <a:lnTo>
                    <a:pt x="1029" y="0"/>
                  </a:lnTo>
                  <a:lnTo>
                    <a:pt x="1066" y="14"/>
                  </a:lnTo>
                  <a:lnTo>
                    <a:pt x="1100" y="43"/>
                  </a:lnTo>
                  <a:lnTo>
                    <a:pt x="1132" y="74"/>
                  </a:lnTo>
                  <a:lnTo>
                    <a:pt x="1153" y="43"/>
                  </a:lnTo>
                  <a:lnTo>
                    <a:pt x="1180" y="21"/>
                  </a:lnTo>
                  <a:lnTo>
                    <a:pt x="1207" y="0"/>
                  </a:lnTo>
                  <a:lnTo>
                    <a:pt x="1240" y="0"/>
                  </a:lnTo>
                  <a:lnTo>
                    <a:pt x="1277" y="14"/>
                  </a:lnTo>
                  <a:lnTo>
                    <a:pt x="1309" y="43"/>
                  </a:lnTo>
                  <a:lnTo>
                    <a:pt x="1341" y="74"/>
                  </a:lnTo>
                  <a:lnTo>
                    <a:pt x="1255" y="314"/>
                  </a:lnTo>
                  <a:lnTo>
                    <a:pt x="1233" y="347"/>
                  </a:lnTo>
                  <a:lnTo>
                    <a:pt x="1207" y="374"/>
                  </a:lnTo>
                  <a:lnTo>
                    <a:pt x="1180" y="388"/>
                  </a:lnTo>
                  <a:lnTo>
                    <a:pt x="1142" y="388"/>
                  </a:lnTo>
                  <a:lnTo>
                    <a:pt x="1111" y="374"/>
                  </a:lnTo>
                  <a:lnTo>
                    <a:pt x="1077" y="355"/>
                  </a:lnTo>
                  <a:lnTo>
                    <a:pt x="1045" y="314"/>
                  </a:lnTo>
                  <a:lnTo>
                    <a:pt x="1025" y="347"/>
                  </a:lnTo>
                  <a:lnTo>
                    <a:pt x="998" y="374"/>
                  </a:lnTo>
                  <a:lnTo>
                    <a:pt x="971" y="388"/>
                  </a:lnTo>
                  <a:lnTo>
                    <a:pt x="934" y="388"/>
                  </a:lnTo>
                  <a:lnTo>
                    <a:pt x="901" y="374"/>
                  </a:lnTo>
                  <a:lnTo>
                    <a:pt x="870" y="355"/>
                  </a:lnTo>
                  <a:lnTo>
                    <a:pt x="83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67" name="Line 14">
              <a:extLst>
                <a:ext uri="{FF2B5EF4-FFF2-40B4-BE49-F238E27FC236}">
                  <a16:creationId xmlns:a16="http://schemas.microsoft.com/office/drawing/2014/main" id="{CAA7E8CE-8694-4F6D-8CEF-C19525231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9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8" name="Line 15">
              <a:extLst>
                <a:ext uri="{FF2B5EF4-FFF2-40B4-BE49-F238E27FC236}">
                  <a16:creationId xmlns:a16="http://schemas.microsoft.com/office/drawing/2014/main" id="{C996094C-C949-4E7B-844E-D184F6B7FD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8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9" name="Line 16">
              <a:extLst>
                <a:ext uri="{FF2B5EF4-FFF2-40B4-BE49-F238E27FC236}">
                  <a16:creationId xmlns:a16="http://schemas.microsoft.com/office/drawing/2014/main" id="{93C83FC6-B531-4FEA-965D-4EE79EF52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0" name="Line 17">
              <a:extLst>
                <a:ext uri="{FF2B5EF4-FFF2-40B4-BE49-F238E27FC236}">
                  <a16:creationId xmlns:a16="http://schemas.microsoft.com/office/drawing/2014/main" id="{481CB5D0-463F-405F-8047-3AB116230A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3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1" name="Freeform 18">
              <a:extLst>
                <a:ext uri="{FF2B5EF4-FFF2-40B4-BE49-F238E27FC236}">
                  <a16:creationId xmlns:a16="http://schemas.microsoft.com/office/drawing/2014/main" id="{9D1901DB-68C4-4E3B-96FA-7243F59E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" y="4162"/>
              <a:ext cx="447" cy="130"/>
            </a:xfrm>
            <a:custGeom>
              <a:avLst/>
              <a:gdLst>
                <a:gd name="T0" fmla="*/ 91 w 1341"/>
                <a:gd name="T1" fmla="*/ 39 h 388"/>
                <a:gd name="T2" fmla="*/ 85 w 1341"/>
                <a:gd name="T3" fmla="*/ 44 h 388"/>
                <a:gd name="T4" fmla="*/ 77 w 1341"/>
                <a:gd name="T5" fmla="*/ 42 h 388"/>
                <a:gd name="T6" fmla="*/ 70 w 1341"/>
                <a:gd name="T7" fmla="*/ 35 h 388"/>
                <a:gd name="T8" fmla="*/ 64 w 1341"/>
                <a:gd name="T9" fmla="*/ 42 h 388"/>
                <a:gd name="T10" fmla="*/ 57 w 1341"/>
                <a:gd name="T11" fmla="*/ 44 h 388"/>
                <a:gd name="T12" fmla="*/ 50 w 1341"/>
                <a:gd name="T13" fmla="*/ 40 h 388"/>
                <a:gd name="T14" fmla="*/ 44 w 1341"/>
                <a:gd name="T15" fmla="*/ 39 h 388"/>
                <a:gd name="T16" fmla="*/ 38 w 1341"/>
                <a:gd name="T17" fmla="*/ 44 h 388"/>
                <a:gd name="T18" fmla="*/ 30 w 1341"/>
                <a:gd name="T19" fmla="*/ 42 h 388"/>
                <a:gd name="T20" fmla="*/ 23 w 1341"/>
                <a:gd name="T21" fmla="*/ 35 h 388"/>
                <a:gd name="T22" fmla="*/ 18 w 1341"/>
                <a:gd name="T23" fmla="*/ 42 h 388"/>
                <a:gd name="T24" fmla="*/ 11 w 1341"/>
                <a:gd name="T25" fmla="*/ 44 h 388"/>
                <a:gd name="T26" fmla="*/ 4 w 1341"/>
                <a:gd name="T27" fmla="*/ 40 h 388"/>
                <a:gd name="T28" fmla="*/ 10 w 1341"/>
                <a:gd name="T29" fmla="*/ 8 h 388"/>
                <a:gd name="T30" fmla="*/ 15 w 1341"/>
                <a:gd name="T31" fmla="*/ 2 h 388"/>
                <a:gd name="T32" fmla="*/ 22 w 1341"/>
                <a:gd name="T33" fmla="*/ 0 h 388"/>
                <a:gd name="T34" fmla="*/ 29 w 1341"/>
                <a:gd name="T35" fmla="*/ 5 h 388"/>
                <a:gd name="T36" fmla="*/ 35 w 1341"/>
                <a:gd name="T37" fmla="*/ 5 h 388"/>
                <a:gd name="T38" fmla="*/ 41 w 1341"/>
                <a:gd name="T39" fmla="*/ 0 h 388"/>
                <a:gd name="T40" fmla="*/ 49 w 1341"/>
                <a:gd name="T41" fmla="*/ 2 h 388"/>
                <a:gd name="T42" fmla="*/ 56 w 1341"/>
                <a:gd name="T43" fmla="*/ 8 h 388"/>
                <a:gd name="T44" fmla="*/ 61 w 1341"/>
                <a:gd name="T45" fmla="*/ 2 h 388"/>
                <a:gd name="T46" fmla="*/ 68 w 1341"/>
                <a:gd name="T47" fmla="*/ 0 h 388"/>
                <a:gd name="T48" fmla="*/ 76 w 1341"/>
                <a:gd name="T49" fmla="*/ 5 h 388"/>
                <a:gd name="T50" fmla="*/ 82 w 1341"/>
                <a:gd name="T51" fmla="*/ 5 h 388"/>
                <a:gd name="T52" fmla="*/ 88 w 1341"/>
                <a:gd name="T53" fmla="*/ 0 h 388"/>
                <a:gd name="T54" fmla="*/ 96 w 1341"/>
                <a:gd name="T55" fmla="*/ 2 h 388"/>
                <a:gd name="T56" fmla="*/ 103 w 1341"/>
                <a:gd name="T57" fmla="*/ 8 h 388"/>
                <a:gd name="T58" fmla="*/ 108 w 1341"/>
                <a:gd name="T59" fmla="*/ 2 h 388"/>
                <a:gd name="T60" fmla="*/ 115 w 1341"/>
                <a:gd name="T61" fmla="*/ 0 h 388"/>
                <a:gd name="T62" fmla="*/ 122 w 1341"/>
                <a:gd name="T63" fmla="*/ 5 h 388"/>
                <a:gd name="T64" fmla="*/ 128 w 1341"/>
                <a:gd name="T65" fmla="*/ 5 h 388"/>
                <a:gd name="T66" fmla="*/ 134 w 1341"/>
                <a:gd name="T67" fmla="*/ 0 h 388"/>
                <a:gd name="T68" fmla="*/ 142 w 1341"/>
                <a:gd name="T69" fmla="*/ 2 h 388"/>
                <a:gd name="T70" fmla="*/ 149 w 1341"/>
                <a:gd name="T71" fmla="*/ 8 h 388"/>
                <a:gd name="T72" fmla="*/ 137 w 1341"/>
                <a:gd name="T73" fmla="*/ 39 h 388"/>
                <a:gd name="T74" fmla="*/ 131 w 1341"/>
                <a:gd name="T75" fmla="*/ 44 h 388"/>
                <a:gd name="T76" fmla="*/ 124 w 1341"/>
                <a:gd name="T77" fmla="*/ 42 h 388"/>
                <a:gd name="T78" fmla="*/ 116 w 1341"/>
                <a:gd name="T79" fmla="*/ 35 h 388"/>
                <a:gd name="T80" fmla="*/ 111 w 1341"/>
                <a:gd name="T81" fmla="*/ 42 h 388"/>
                <a:gd name="T82" fmla="*/ 104 w 1341"/>
                <a:gd name="T83" fmla="*/ 44 h 388"/>
                <a:gd name="T84" fmla="*/ 97 w 1341"/>
                <a:gd name="T85" fmla="*/ 40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8">
                  <a:moveTo>
                    <a:pt x="837" y="314"/>
                  </a:moveTo>
                  <a:lnTo>
                    <a:pt x="815" y="347"/>
                  </a:lnTo>
                  <a:lnTo>
                    <a:pt x="789" y="374"/>
                  </a:lnTo>
                  <a:lnTo>
                    <a:pt x="762" y="388"/>
                  </a:lnTo>
                  <a:lnTo>
                    <a:pt x="731" y="388"/>
                  </a:lnTo>
                  <a:lnTo>
                    <a:pt x="693" y="374"/>
                  </a:lnTo>
                  <a:lnTo>
                    <a:pt x="660" y="355"/>
                  </a:lnTo>
                  <a:lnTo>
                    <a:pt x="628" y="314"/>
                  </a:lnTo>
                  <a:lnTo>
                    <a:pt x="607" y="347"/>
                  </a:lnTo>
                  <a:lnTo>
                    <a:pt x="580" y="374"/>
                  </a:lnTo>
                  <a:lnTo>
                    <a:pt x="553" y="388"/>
                  </a:lnTo>
                  <a:lnTo>
                    <a:pt x="517" y="388"/>
                  </a:lnTo>
                  <a:lnTo>
                    <a:pt x="483" y="374"/>
                  </a:lnTo>
                  <a:lnTo>
                    <a:pt x="451" y="355"/>
                  </a:lnTo>
                  <a:lnTo>
                    <a:pt x="419" y="314"/>
                  </a:lnTo>
                  <a:lnTo>
                    <a:pt x="398" y="347"/>
                  </a:lnTo>
                  <a:lnTo>
                    <a:pt x="372" y="374"/>
                  </a:lnTo>
                  <a:lnTo>
                    <a:pt x="342" y="388"/>
                  </a:lnTo>
                  <a:lnTo>
                    <a:pt x="312" y="388"/>
                  </a:lnTo>
                  <a:lnTo>
                    <a:pt x="274" y="374"/>
                  </a:lnTo>
                  <a:lnTo>
                    <a:pt x="243" y="355"/>
                  </a:lnTo>
                  <a:lnTo>
                    <a:pt x="210" y="314"/>
                  </a:lnTo>
                  <a:lnTo>
                    <a:pt x="188" y="347"/>
                  </a:lnTo>
                  <a:lnTo>
                    <a:pt x="160" y="374"/>
                  </a:lnTo>
                  <a:lnTo>
                    <a:pt x="135" y="388"/>
                  </a:lnTo>
                  <a:lnTo>
                    <a:pt x="103" y="388"/>
                  </a:lnTo>
                  <a:lnTo>
                    <a:pt x="66" y="374"/>
                  </a:lnTo>
                  <a:lnTo>
                    <a:pt x="33" y="355"/>
                  </a:lnTo>
                  <a:lnTo>
                    <a:pt x="0" y="314"/>
                  </a:lnTo>
                  <a:lnTo>
                    <a:pt x="86" y="74"/>
                  </a:lnTo>
                  <a:lnTo>
                    <a:pt x="108" y="43"/>
                  </a:lnTo>
                  <a:lnTo>
                    <a:pt x="135" y="21"/>
                  </a:lnTo>
                  <a:lnTo>
                    <a:pt x="160" y="0"/>
                  </a:lnTo>
                  <a:lnTo>
                    <a:pt x="199" y="0"/>
                  </a:lnTo>
                  <a:lnTo>
                    <a:pt x="232" y="14"/>
                  </a:lnTo>
                  <a:lnTo>
                    <a:pt x="263" y="43"/>
                  </a:lnTo>
                  <a:lnTo>
                    <a:pt x="297" y="74"/>
                  </a:lnTo>
                  <a:lnTo>
                    <a:pt x="319" y="43"/>
                  </a:lnTo>
                  <a:lnTo>
                    <a:pt x="342" y="21"/>
                  </a:lnTo>
                  <a:lnTo>
                    <a:pt x="372" y="0"/>
                  </a:lnTo>
                  <a:lnTo>
                    <a:pt x="409" y="0"/>
                  </a:lnTo>
                  <a:lnTo>
                    <a:pt x="440" y="14"/>
                  </a:lnTo>
                  <a:lnTo>
                    <a:pt x="473" y="43"/>
                  </a:lnTo>
                  <a:lnTo>
                    <a:pt x="505" y="74"/>
                  </a:lnTo>
                  <a:lnTo>
                    <a:pt x="527" y="43"/>
                  </a:lnTo>
                  <a:lnTo>
                    <a:pt x="553" y="21"/>
                  </a:lnTo>
                  <a:lnTo>
                    <a:pt x="580" y="0"/>
                  </a:lnTo>
                  <a:lnTo>
                    <a:pt x="613" y="0"/>
                  </a:lnTo>
                  <a:lnTo>
                    <a:pt x="649" y="14"/>
                  </a:lnTo>
                  <a:lnTo>
                    <a:pt x="682" y="43"/>
                  </a:lnTo>
                  <a:lnTo>
                    <a:pt x="712" y="74"/>
                  </a:lnTo>
                  <a:lnTo>
                    <a:pt x="735" y="43"/>
                  </a:lnTo>
                  <a:lnTo>
                    <a:pt x="762" y="21"/>
                  </a:lnTo>
                  <a:lnTo>
                    <a:pt x="789" y="0"/>
                  </a:lnTo>
                  <a:lnTo>
                    <a:pt x="821" y="0"/>
                  </a:lnTo>
                  <a:lnTo>
                    <a:pt x="860" y="14"/>
                  </a:lnTo>
                  <a:lnTo>
                    <a:pt x="891" y="43"/>
                  </a:lnTo>
                  <a:lnTo>
                    <a:pt x="923" y="74"/>
                  </a:lnTo>
                  <a:lnTo>
                    <a:pt x="945" y="43"/>
                  </a:lnTo>
                  <a:lnTo>
                    <a:pt x="972" y="21"/>
                  </a:lnTo>
                  <a:lnTo>
                    <a:pt x="998" y="0"/>
                  </a:lnTo>
                  <a:lnTo>
                    <a:pt x="1031" y="0"/>
                  </a:lnTo>
                  <a:lnTo>
                    <a:pt x="1068" y="14"/>
                  </a:lnTo>
                  <a:lnTo>
                    <a:pt x="1101" y="43"/>
                  </a:lnTo>
                  <a:lnTo>
                    <a:pt x="1132" y="74"/>
                  </a:lnTo>
                  <a:lnTo>
                    <a:pt x="1154" y="43"/>
                  </a:lnTo>
                  <a:lnTo>
                    <a:pt x="1180" y="21"/>
                  </a:lnTo>
                  <a:lnTo>
                    <a:pt x="1207" y="0"/>
                  </a:lnTo>
                  <a:lnTo>
                    <a:pt x="1241" y="0"/>
                  </a:lnTo>
                  <a:lnTo>
                    <a:pt x="1278" y="14"/>
                  </a:lnTo>
                  <a:lnTo>
                    <a:pt x="1309" y="43"/>
                  </a:lnTo>
                  <a:lnTo>
                    <a:pt x="1341" y="74"/>
                  </a:lnTo>
                  <a:lnTo>
                    <a:pt x="1256" y="314"/>
                  </a:lnTo>
                  <a:lnTo>
                    <a:pt x="1235" y="347"/>
                  </a:lnTo>
                  <a:lnTo>
                    <a:pt x="1207" y="374"/>
                  </a:lnTo>
                  <a:lnTo>
                    <a:pt x="1180" y="388"/>
                  </a:lnTo>
                  <a:lnTo>
                    <a:pt x="1143" y="388"/>
                  </a:lnTo>
                  <a:lnTo>
                    <a:pt x="1112" y="374"/>
                  </a:lnTo>
                  <a:lnTo>
                    <a:pt x="1074" y="355"/>
                  </a:lnTo>
                  <a:lnTo>
                    <a:pt x="1046" y="314"/>
                  </a:lnTo>
                  <a:lnTo>
                    <a:pt x="1025" y="347"/>
                  </a:lnTo>
                  <a:lnTo>
                    <a:pt x="998" y="374"/>
                  </a:lnTo>
                  <a:lnTo>
                    <a:pt x="972" y="388"/>
                  </a:lnTo>
                  <a:lnTo>
                    <a:pt x="934" y="388"/>
                  </a:lnTo>
                  <a:lnTo>
                    <a:pt x="902" y="374"/>
                  </a:lnTo>
                  <a:lnTo>
                    <a:pt x="871" y="355"/>
                  </a:lnTo>
                  <a:lnTo>
                    <a:pt x="83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2" name="Line 19">
              <a:extLst>
                <a:ext uri="{FF2B5EF4-FFF2-40B4-BE49-F238E27FC236}">
                  <a16:creationId xmlns:a16="http://schemas.microsoft.com/office/drawing/2014/main" id="{50EC9D35-F941-4BAB-AFB6-52A1C9822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4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3" name="Line 20">
              <a:extLst>
                <a:ext uri="{FF2B5EF4-FFF2-40B4-BE49-F238E27FC236}">
                  <a16:creationId xmlns:a16="http://schemas.microsoft.com/office/drawing/2014/main" id="{EA598014-3844-4B73-AF3B-E4838D5741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5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4" name="Line 21">
              <a:extLst>
                <a:ext uri="{FF2B5EF4-FFF2-40B4-BE49-F238E27FC236}">
                  <a16:creationId xmlns:a16="http://schemas.microsoft.com/office/drawing/2014/main" id="{D153F995-8DF4-4BD7-A443-D641DAAD60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2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5" name="Line 22">
              <a:extLst>
                <a:ext uri="{FF2B5EF4-FFF2-40B4-BE49-F238E27FC236}">
                  <a16:creationId xmlns:a16="http://schemas.microsoft.com/office/drawing/2014/main" id="{904EE6EB-68AA-4A69-B5FE-2F6E5F52AC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6" name="Line 23">
              <a:extLst>
                <a:ext uri="{FF2B5EF4-FFF2-40B4-BE49-F238E27FC236}">
                  <a16:creationId xmlns:a16="http://schemas.microsoft.com/office/drawing/2014/main" id="{E08B0D4F-9AE3-4447-8B30-82B0322DB4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74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7" name="Freeform 24">
              <a:extLst>
                <a:ext uri="{FF2B5EF4-FFF2-40B4-BE49-F238E27FC236}">
                  <a16:creationId xmlns:a16="http://schemas.microsoft.com/office/drawing/2014/main" id="{315E1605-D171-4B9B-ABAE-9033053E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4162"/>
              <a:ext cx="448" cy="130"/>
            </a:xfrm>
            <a:custGeom>
              <a:avLst/>
              <a:gdLst>
                <a:gd name="T0" fmla="*/ 91 w 1343"/>
                <a:gd name="T1" fmla="*/ 39 h 388"/>
                <a:gd name="T2" fmla="*/ 85 w 1343"/>
                <a:gd name="T3" fmla="*/ 44 h 388"/>
                <a:gd name="T4" fmla="*/ 77 w 1343"/>
                <a:gd name="T5" fmla="*/ 42 h 388"/>
                <a:gd name="T6" fmla="*/ 70 w 1343"/>
                <a:gd name="T7" fmla="*/ 35 h 388"/>
                <a:gd name="T8" fmla="*/ 65 w 1343"/>
                <a:gd name="T9" fmla="*/ 42 h 388"/>
                <a:gd name="T10" fmla="*/ 58 w 1343"/>
                <a:gd name="T11" fmla="*/ 44 h 388"/>
                <a:gd name="T12" fmla="*/ 50 w 1343"/>
                <a:gd name="T13" fmla="*/ 40 h 388"/>
                <a:gd name="T14" fmla="*/ 44 w 1343"/>
                <a:gd name="T15" fmla="*/ 39 h 388"/>
                <a:gd name="T16" fmla="*/ 39 w 1343"/>
                <a:gd name="T17" fmla="*/ 44 h 388"/>
                <a:gd name="T18" fmla="*/ 30 w 1343"/>
                <a:gd name="T19" fmla="*/ 42 h 388"/>
                <a:gd name="T20" fmla="*/ 23 w 1343"/>
                <a:gd name="T21" fmla="*/ 35 h 388"/>
                <a:gd name="T22" fmla="*/ 19 w 1343"/>
                <a:gd name="T23" fmla="*/ 42 h 388"/>
                <a:gd name="T24" fmla="*/ 11 w 1343"/>
                <a:gd name="T25" fmla="*/ 44 h 388"/>
                <a:gd name="T26" fmla="*/ 4 w 1343"/>
                <a:gd name="T27" fmla="*/ 40 h 388"/>
                <a:gd name="T28" fmla="*/ 10 w 1343"/>
                <a:gd name="T29" fmla="*/ 8 h 388"/>
                <a:gd name="T30" fmla="*/ 15 w 1343"/>
                <a:gd name="T31" fmla="*/ 2 h 388"/>
                <a:gd name="T32" fmla="*/ 22 w 1343"/>
                <a:gd name="T33" fmla="*/ 0 h 388"/>
                <a:gd name="T34" fmla="*/ 30 w 1343"/>
                <a:gd name="T35" fmla="*/ 5 h 388"/>
                <a:gd name="T36" fmla="*/ 35 w 1343"/>
                <a:gd name="T37" fmla="*/ 5 h 388"/>
                <a:gd name="T38" fmla="*/ 41 w 1343"/>
                <a:gd name="T39" fmla="*/ 0 h 388"/>
                <a:gd name="T40" fmla="*/ 49 w 1343"/>
                <a:gd name="T41" fmla="*/ 2 h 388"/>
                <a:gd name="T42" fmla="*/ 56 w 1343"/>
                <a:gd name="T43" fmla="*/ 8 h 388"/>
                <a:gd name="T44" fmla="*/ 62 w 1343"/>
                <a:gd name="T45" fmla="*/ 2 h 388"/>
                <a:gd name="T46" fmla="*/ 69 w 1343"/>
                <a:gd name="T47" fmla="*/ 0 h 388"/>
                <a:gd name="T48" fmla="*/ 76 w 1343"/>
                <a:gd name="T49" fmla="*/ 5 h 388"/>
                <a:gd name="T50" fmla="*/ 82 w 1343"/>
                <a:gd name="T51" fmla="*/ 5 h 388"/>
                <a:gd name="T52" fmla="*/ 88 w 1343"/>
                <a:gd name="T53" fmla="*/ 0 h 388"/>
                <a:gd name="T54" fmla="*/ 96 w 1343"/>
                <a:gd name="T55" fmla="*/ 2 h 388"/>
                <a:gd name="T56" fmla="*/ 103 w 1343"/>
                <a:gd name="T57" fmla="*/ 8 h 388"/>
                <a:gd name="T58" fmla="*/ 108 w 1343"/>
                <a:gd name="T59" fmla="*/ 2 h 388"/>
                <a:gd name="T60" fmla="*/ 115 w 1343"/>
                <a:gd name="T61" fmla="*/ 0 h 388"/>
                <a:gd name="T62" fmla="*/ 122 w 1343"/>
                <a:gd name="T63" fmla="*/ 5 h 388"/>
                <a:gd name="T64" fmla="*/ 128 w 1343"/>
                <a:gd name="T65" fmla="*/ 5 h 388"/>
                <a:gd name="T66" fmla="*/ 134 w 1343"/>
                <a:gd name="T67" fmla="*/ 0 h 388"/>
                <a:gd name="T68" fmla="*/ 142 w 1343"/>
                <a:gd name="T69" fmla="*/ 2 h 388"/>
                <a:gd name="T70" fmla="*/ 149 w 1343"/>
                <a:gd name="T71" fmla="*/ 8 h 388"/>
                <a:gd name="T72" fmla="*/ 137 w 1343"/>
                <a:gd name="T73" fmla="*/ 39 h 388"/>
                <a:gd name="T74" fmla="*/ 131 w 1343"/>
                <a:gd name="T75" fmla="*/ 44 h 388"/>
                <a:gd name="T76" fmla="*/ 124 w 1343"/>
                <a:gd name="T77" fmla="*/ 42 h 388"/>
                <a:gd name="T78" fmla="*/ 116 w 1343"/>
                <a:gd name="T79" fmla="*/ 35 h 388"/>
                <a:gd name="T80" fmla="*/ 111 w 1343"/>
                <a:gd name="T81" fmla="*/ 42 h 388"/>
                <a:gd name="T82" fmla="*/ 104 w 1343"/>
                <a:gd name="T83" fmla="*/ 44 h 388"/>
                <a:gd name="T84" fmla="*/ 97 w 1343"/>
                <a:gd name="T85" fmla="*/ 40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3" h="388">
                  <a:moveTo>
                    <a:pt x="837" y="314"/>
                  </a:moveTo>
                  <a:lnTo>
                    <a:pt x="815" y="347"/>
                  </a:lnTo>
                  <a:lnTo>
                    <a:pt x="790" y="374"/>
                  </a:lnTo>
                  <a:lnTo>
                    <a:pt x="763" y="388"/>
                  </a:lnTo>
                  <a:lnTo>
                    <a:pt x="724" y="388"/>
                  </a:lnTo>
                  <a:lnTo>
                    <a:pt x="693" y="374"/>
                  </a:lnTo>
                  <a:lnTo>
                    <a:pt x="660" y="355"/>
                  </a:lnTo>
                  <a:lnTo>
                    <a:pt x="630" y="314"/>
                  </a:lnTo>
                  <a:lnTo>
                    <a:pt x="608" y="347"/>
                  </a:lnTo>
                  <a:lnTo>
                    <a:pt x="581" y="374"/>
                  </a:lnTo>
                  <a:lnTo>
                    <a:pt x="558" y="388"/>
                  </a:lnTo>
                  <a:lnTo>
                    <a:pt x="521" y="388"/>
                  </a:lnTo>
                  <a:lnTo>
                    <a:pt x="483" y="374"/>
                  </a:lnTo>
                  <a:lnTo>
                    <a:pt x="451" y="355"/>
                  </a:lnTo>
                  <a:lnTo>
                    <a:pt x="420" y="314"/>
                  </a:lnTo>
                  <a:lnTo>
                    <a:pt x="398" y="347"/>
                  </a:lnTo>
                  <a:lnTo>
                    <a:pt x="372" y="374"/>
                  </a:lnTo>
                  <a:lnTo>
                    <a:pt x="351" y="388"/>
                  </a:lnTo>
                  <a:lnTo>
                    <a:pt x="312" y="388"/>
                  </a:lnTo>
                  <a:lnTo>
                    <a:pt x="274" y="374"/>
                  </a:lnTo>
                  <a:lnTo>
                    <a:pt x="243" y="355"/>
                  </a:lnTo>
                  <a:lnTo>
                    <a:pt x="211" y="314"/>
                  </a:lnTo>
                  <a:lnTo>
                    <a:pt x="194" y="347"/>
                  </a:lnTo>
                  <a:lnTo>
                    <a:pt x="168" y="374"/>
                  </a:lnTo>
                  <a:lnTo>
                    <a:pt x="135" y="388"/>
                  </a:lnTo>
                  <a:lnTo>
                    <a:pt x="103" y="388"/>
                  </a:lnTo>
                  <a:lnTo>
                    <a:pt x="72" y="374"/>
                  </a:lnTo>
                  <a:lnTo>
                    <a:pt x="33" y="355"/>
                  </a:lnTo>
                  <a:lnTo>
                    <a:pt x="0" y="314"/>
                  </a:lnTo>
                  <a:lnTo>
                    <a:pt x="92" y="74"/>
                  </a:lnTo>
                  <a:lnTo>
                    <a:pt x="108" y="43"/>
                  </a:lnTo>
                  <a:lnTo>
                    <a:pt x="135" y="21"/>
                  </a:lnTo>
                  <a:lnTo>
                    <a:pt x="162" y="0"/>
                  </a:lnTo>
                  <a:lnTo>
                    <a:pt x="200" y="0"/>
                  </a:lnTo>
                  <a:lnTo>
                    <a:pt x="233" y="14"/>
                  </a:lnTo>
                  <a:lnTo>
                    <a:pt x="269" y="43"/>
                  </a:lnTo>
                  <a:lnTo>
                    <a:pt x="301" y="74"/>
                  </a:lnTo>
                  <a:lnTo>
                    <a:pt x="317" y="43"/>
                  </a:lnTo>
                  <a:lnTo>
                    <a:pt x="344" y="21"/>
                  </a:lnTo>
                  <a:lnTo>
                    <a:pt x="372" y="0"/>
                  </a:lnTo>
                  <a:lnTo>
                    <a:pt x="409" y="0"/>
                  </a:lnTo>
                  <a:lnTo>
                    <a:pt x="442" y="14"/>
                  </a:lnTo>
                  <a:lnTo>
                    <a:pt x="472" y="43"/>
                  </a:lnTo>
                  <a:lnTo>
                    <a:pt x="505" y="74"/>
                  </a:lnTo>
                  <a:lnTo>
                    <a:pt x="527" y="43"/>
                  </a:lnTo>
                  <a:lnTo>
                    <a:pt x="554" y="21"/>
                  </a:lnTo>
                  <a:lnTo>
                    <a:pt x="581" y="0"/>
                  </a:lnTo>
                  <a:lnTo>
                    <a:pt x="619" y="0"/>
                  </a:lnTo>
                  <a:lnTo>
                    <a:pt x="649" y="14"/>
                  </a:lnTo>
                  <a:lnTo>
                    <a:pt x="682" y="43"/>
                  </a:lnTo>
                  <a:lnTo>
                    <a:pt x="714" y="74"/>
                  </a:lnTo>
                  <a:lnTo>
                    <a:pt x="735" y="43"/>
                  </a:lnTo>
                  <a:lnTo>
                    <a:pt x="763" y="21"/>
                  </a:lnTo>
                  <a:lnTo>
                    <a:pt x="790" y="0"/>
                  </a:lnTo>
                  <a:lnTo>
                    <a:pt x="821" y="0"/>
                  </a:lnTo>
                  <a:lnTo>
                    <a:pt x="859" y="14"/>
                  </a:lnTo>
                  <a:lnTo>
                    <a:pt x="891" y="43"/>
                  </a:lnTo>
                  <a:lnTo>
                    <a:pt x="924" y="74"/>
                  </a:lnTo>
                  <a:lnTo>
                    <a:pt x="945" y="43"/>
                  </a:lnTo>
                  <a:lnTo>
                    <a:pt x="973" y="21"/>
                  </a:lnTo>
                  <a:lnTo>
                    <a:pt x="998" y="0"/>
                  </a:lnTo>
                  <a:lnTo>
                    <a:pt x="1036" y="0"/>
                  </a:lnTo>
                  <a:lnTo>
                    <a:pt x="1068" y="14"/>
                  </a:lnTo>
                  <a:lnTo>
                    <a:pt x="1100" y="43"/>
                  </a:lnTo>
                  <a:lnTo>
                    <a:pt x="1133" y="74"/>
                  </a:lnTo>
                  <a:lnTo>
                    <a:pt x="1155" y="43"/>
                  </a:lnTo>
                  <a:lnTo>
                    <a:pt x="1180" y="21"/>
                  </a:lnTo>
                  <a:lnTo>
                    <a:pt x="1207" y="0"/>
                  </a:lnTo>
                  <a:lnTo>
                    <a:pt x="1239" y="0"/>
                  </a:lnTo>
                  <a:lnTo>
                    <a:pt x="1277" y="14"/>
                  </a:lnTo>
                  <a:lnTo>
                    <a:pt x="1310" y="43"/>
                  </a:lnTo>
                  <a:lnTo>
                    <a:pt x="1343" y="74"/>
                  </a:lnTo>
                  <a:lnTo>
                    <a:pt x="1257" y="314"/>
                  </a:lnTo>
                  <a:lnTo>
                    <a:pt x="1234" y="347"/>
                  </a:lnTo>
                  <a:lnTo>
                    <a:pt x="1207" y="374"/>
                  </a:lnTo>
                  <a:lnTo>
                    <a:pt x="1180" y="388"/>
                  </a:lnTo>
                  <a:lnTo>
                    <a:pt x="1144" y="388"/>
                  </a:lnTo>
                  <a:lnTo>
                    <a:pt x="1111" y="374"/>
                  </a:lnTo>
                  <a:lnTo>
                    <a:pt x="1079" y="355"/>
                  </a:lnTo>
                  <a:lnTo>
                    <a:pt x="1046" y="314"/>
                  </a:lnTo>
                  <a:lnTo>
                    <a:pt x="1025" y="347"/>
                  </a:lnTo>
                  <a:lnTo>
                    <a:pt x="998" y="374"/>
                  </a:lnTo>
                  <a:lnTo>
                    <a:pt x="973" y="388"/>
                  </a:lnTo>
                  <a:lnTo>
                    <a:pt x="935" y="388"/>
                  </a:lnTo>
                  <a:lnTo>
                    <a:pt x="903" y="374"/>
                  </a:lnTo>
                  <a:lnTo>
                    <a:pt x="870" y="355"/>
                  </a:lnTo>
                  <a:lnTo>
                    <a:pt x="837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78" name="Line 25">
              <a:extLst>
                <a:ext uri="{FF2B5EF4-FFF2-40B4-BE49-F238E27FC236}">
                  <a16:creationId xmlns:a16="http://schemas.microsoft.com/office/drawing/2014/main" id="{36781934-9D06-4C24-8A8F-A336D54237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82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9" name="Line 26">
              <a:extLst>
                <a:ext uri="{FF2B5EF4-FFF2-40B4-BE49-F238E27FC236}">
                  <a16:creationId xmlns:a16="http://schemas.microsoft.com/office/drawing/2014/main" id="{832A571B-3D16-45AE-A98C-687C23A344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09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0" name="Line 27">
              <a:extLst>
                <a:ext uri="{FF2B5EF4-FFF2-40B4-BE49-F238E27FC236}">
                  <a16:creationId xmlns:a16="http://schemas.microsoft.com/office/drawing/2014/main" id="{EC0BE736-2CD6-4011-A483-9E5FB0AD1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19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" name="Line 28">
              <a:extLst>
                <a:ext uri="{FF2B5EF4-FFF2-40B4-BE49-F238E27FC236}">
                  <a16:creationId xmlns:a16="http://schemas.microsoft.com/office/drawing/2014/main" id="{CB5A765D-F8A9-46F6-A884-739D8D1AEA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53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" name="Line 29">
              <a:extLst>
                <a:ext uri="{FF2B5EF4-FFF2-40B4-BE49-F238E27FC236}">
                  <a16:creationId xmlns:a16="http://schemas.microsoft.com/office/drawing/2014/main" id="{6FF98C46-ED35-4D92-931B-607E1D8F90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88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" name="Line 30">
              <a:extLst>
                <a:ext uri="{FF2B5EF4-FFF2-40B4-BE49-F238E27FC236}">
                  <a16:creationId xmlns:a16="http://schemas.microsoft.com/office/drawing/2014/main" id="{E6EFFE29-17E6-4084-831F-47E4BD62FA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98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4" name="Line 31">
              <a:extLst>
                <a:ext uri="{FF2B5EF4-FFF2-40B4-BE49-F238E27FC236}">
                  <a16:creationId xmlns:a16="http://schemas.microsoft.com/office/drawing/2014/main" id="{47DA6184-93F8-4E7E-9570-E3D9DED786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28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5" name="Line 32">
              <a:extLst>
                <a:ext uri="{FF2B5EF4-FFF2-40B4-BE49-F238E27FC236}">
                  <a16:creationId xmlns:a16="http://schemas.microsoft.com/office/drawing/2014/main" id="{9D506165-B3CE-4C5A-9BC9-7483980457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37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6" name="Line 33">
              <a:extLst>
                <a:ext uri="{FF2B5EF4-FFF2-40B4-BE49-F238E27FC236}">
                  <a16:creationId xmlns:a16="http://schemas.microsoft.com/office/drawing/2014/main" id="{68FF0840-CB7A-41E7-B2D5-558C6780A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68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7" name="Freeform 34">
              <a:extLst>
                <a:ext uri="{FF2B5EF4-FFF2-40B4-BE49-F238E27FC236}">
                  <a16:creationId xmlns:a16="http://schemas.microsoft.com/office/drawing/2014/main" id="{DA9EDA05-2010-441F-95B8-9D3B14E6A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" y="23"/>
              <a:ext cx="447" cy="128"/>
            </a:xfrm>
            <a:custGeom>
              <a:avLst/>
              <a:gdLst>
                <a:gd name="T0" fmla="*/ 137 w 1341"/>
                <a:gd name="T1" fmla="*/ 38 h 386"/>
                <a:gd name="T2" fmla="*/ 131 w 1341"/>
                <a:gd name="T3" fmla="*/ 42 h 386"/>
                <a:gd name="T4" fmla="*/ 124 w 1341"/>
                <a:gd name="T5" fmla="*/ 41 h 386"/>
                <a:gd name="T6" fmla="*/ 116 w 1341"/>
                <a:gd name="T7" fmla="*/ 34 h 386"/>
                <a:gd name="T8" fmla="*/ 111 w 1341"/>
                <a:gd name="T9" fmla="*/ 40 h 386"/>
                <a:gd name="T10" fmla="*/ 104 w 1341"/>
                <a:gd name="T11" fmla="*/ 42 h 386"/>
                <a:gd name="T12" fmla="*/ 97 w 1341"/>
                <a:gd name="T13" fmla="*/ 39 h 386"/>
                <a:gd name="T14" fmla="*/ 91 w 1341"/>
                <a:gd name="T15" fmla="*/ 38 h 386"/>
                <a:gd name="T16" fmla="*/ 85 w 1341"/>
                <a:gd name="T17" fmla="*/ 42 h 386"/>
                <a:gd name="T18" fmla="*/ 77 w 1341"/>
                <a:gd name="T19" fmla="*/ 41 h 386"/>
                <a:gd name="T20" fmla="*/ 70 w 1341"/>
                <a:gd name="T21" fmla="*/ 34 h 386"/>
                <a:gd name="T22" fmla="*/ 64 w 1341"/>
                <a:gd name="T23" fmla="*/ 40 h 386"/>
                <a:gd name="T24" fmla="*/ 57 w 1341"/>
                <a:gd name="T25" fmla="*/ 42 h 386"/>
                <a:gd name="T26" fmla="*/ 50 w 1341"/>
                <a:gd name="T27" fmla="*/ 39 h 386"/>
                <a:gd name="T28" fmla="*/ 44 w 1341"/>
                <a:gd name="T29" fmla="*/ 38 h 386"/>
                <a:gd name="T30" fmla="*/ 38 w 1341"/>
                <a:gd name="T31" fmla="*/ 42 h 386"/>
                <a:gd name="T32" fmla="*/ 30 w 1341"/>
                <a:gd name="T33" fmla="*/ 41 h 386"/>
                <a:gd name="T34" fmla="*/ 23 w 1341"/>
                <a:gd name="T35" fmla="*/ 34 h 386"/>
                <a:gd name="T36" fmla="*/ 18 w 1341"/>
                <a:gd name="T37" fmla="*/ 40 h 386"/>
                <a:gd name="T38" fmla="*/ 11 w 1341"/>
                <a:gd name="T39" fmla="*/ 42 h 386"/>
                <a:gd name="T40" fmla="*/ 4 w 1341"/>
                <a:gd name="T41" fmla="*/ 39 h 386"/>
                <a:gd name="T42" fmla="*/ 10 w 1341"/>
                <a:gd name="T43" fmla="*/ 8 h 386"/>
                <a:gd name="T44" fmla="*/ 15 w 1341"/>
                <a:gd name="T45" fmla="*/ 2 h 386"/>
                <a:gd name="T46" fmla="*/ 22 w 1341"/>
                <a:gd name="T47" fmla="*/ 0 h 386"/>
                <a:gd name="T48" fmla="*/ 29 w 1341"/>
                <a:gd name="T49" fmla="*/ 3 h 386"/>
                <a:gd name="T50" fmla="*/ 35 w 1341"/>
                <a:gd name="T51" fmla="*/ 5 h 386"/>
                <a:gd name="T52" fmla="*/ 41 w 1341"/>
                <a:gd name="T53" fmla="*/ 0 h 386"/>
                <a:gd name="T54" fmla="*/ 49 w 1341"/>
                <a:gd name="T55" fmla="*/ 1 h 386"/>
                <a:gd name="T56" fmla="*/ 56 w 1341"/>
                <a:gd name="T57" fmla="*/ 8 h 386"/>
                <a:gd name="T58" fmla="*/ 62 w 1341"/>
                <a:gd name="T59" fmla="*/ 2 h 386"/>
                <a:gd name="T60" fmla="*/ 68 w 1341"/>
                <a:gd name="T61" fmla="*/ 0 h 386"/>
                <a:gd name="T62" fmla="*/ 76 w 1341"/>
                <a:gd name="T63" fmla="*/ 3 h 386"/>
                <a:gd name="T64" fmla="*/ 82 w 1341"/>
                <a:gd name="T65" fmla="*/ 5 h 386"/>
                <a:gd name="T66" fmla="*/ 88 w 1341"/>
                <a:gd name="T67" fmla="*/ 0 h 386"/>
                <a:gd name="T68" fmla="*/ 95 w 1341"/>
                <a:gd name="T69" fmla="*/ 1 h 386"/>
                <a:gd name="T70" fmla="*/ 103 w 1341"/>
                <a:gd name="T71" fmla="*/ 8 h 386"/>
                <a:gd name="T72" fmla="*/ 108 w 1341"/>
                <a:gd name="T73" fmla="*/ 2 h 386"/>
                <a:gd name="T74" fmla="*/ 114 w 1341"/>
                <a:gd name="T75" fmla="*/ 0 h 386"/>
                <a:gd name="T76" fmla="*/ 122 w 1341"/>
                <a:gd name="T77" fmla="*/ 3 h 386"/>
                <a:gd name="T78" fmla="*/ 128 w 1341"/>
                <a:gd name="T79" fmla="*/ 5 h 386"/>
                <a:gd name="T80" fmla="*/ 134 w 1341"/>
                <a:gd name="T81" fmla="*/ 0 h 386"/>
                <a:gd name="T82" fmla="*/ 141 w 1341"/>
                <a:gd name="T83" fmla="*/ 1 h 386"/>
                <a:gd name="T84" fmla="*/ 149 w 1341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6">
                  <a:moveTo>
                    <a:pt x="1256" y="312"/>
                  </a:moveTo>
                  <a:lnTo>
                    <a:pt x="1232" y="345"/>
                  </a:lnTo>
                  <a:lnTo>
                    <a:pt x="1207" y="364"/>
                  </a:lnTo>
                  <a:lnTo>
                    <a:pt x="1180" y="386"/>
                  </a:lnTo>
                  <a:lnTo>
                    <a:pt x="1142" y="386"/>
                  </a:lnTo>
                  <a:lnTo>
                    <a:pt x="1112" y="377"/>
                  </a:lnTo>
                  <a:lnTo>
                    <a:pt x="1077" y="353"/>
                  </a:lnTo>
                  <a:lnTo>
                    <a:pt x="1044" y="312"/>
                  </a:lnTo>
                  <a:lnTo>
                    <a:pt x="1025" y="345"/>
                  </a:lnTo>
                  <a:lnTo>
                    <a:pt x="998" y="364"/>
                  </a:lnTo>
                  <a:lnTo>
                    <a:pt x="971" y="386"/>
                  </a:lnTo>
                  <a:lnTo>
                    <a:pt x="935" y="386"/>
                  </a:lnTo>
                  <a:lnTo>
                    <a:pt x="900" y="377"/>
                  </a:lnTo>
                  <a:lnTo>
                    <a:pt x="869" y="353"/>
                  </a:lnTo>
                  <a:lnTo>
                    <a:pt x="837" y="312"/>
                  </a:lnTo>
                  <a:lnTo>
                    <a:pt x="815" y="345"/>
                  </a:lnTo>
                  <a:lnTo>
                    <a:pt x="788" y="364"/>
                  </a:lnTo>
                  <a:lnTo>
                    <a:pt x="762" y="386"/>
                  </a:lnTo>
                  <a:lnTo>
                    <a:pt x="729" y="386"/>
                  </a:lnTo>
                  <a:lnTo>
                    <a:pt x="692" y="377"/>
                  </a:lnTo>
                  <a:lnTo>
                    <a:pt x="660" y="353"/>
                  </a:lnTo>
                  <a:lnTo>
                    <a:pt x="628" y="312"/>
                  </a:lnTo>
                  <a:lnTo>
                    <a:pt x="606" y="345"/>
                  </a:lnTo>
                  <a:lnTo>
                    <a:pt x="580" y="364"/>
                  </a:lnTo>
                  <a:lnTo>
                    <a:pt x="554" y="386"/>
                  </a:lnTo>
                  <a:lnTo>
                    <a:pt x="514" y="386"/>
                  </a:lnTo>
                  <a:lnTo>
                    <a:pt x="483" y="377"/>
                  </a:lnTo>
                  <a:lnTo>
                    <a:pt x="451" y="353"/>
                  </a:lnTo>
                  <a:lnTo>
                    <a:pt x="418" y="312"/>
                  </a:lnTo>
                  <a:lnTo>
                    <a:pt x="397" y="345"/>
                  </a:lnTo>
                  <a:lnTo>
                    <a:pt x="372" y="364"/>
                  </a:lnTo>
                  <a:lnTo>
                    <a:pt x="342" y="386"/>
                  </a:lnTo>
                  <a:lnTo>
                    <a:pt x="312" y="386"/>
                  </a:lnTo>
                  <a:lnTo>
                    <a:pt x="274" y="377"/>
                  </a:lnTo>
                  <a:lnTo>
                    <a:pt x="241" y="353"/>
                  </a:lnTo>
                  <a:lnTo>
                    <a:pt x="210" y="312"/>
                  </a:lnTo>
                  <a:lnTo>
                    <a:pt x="188" y="345"/>
                  </a:lnTo>
                  <a:lnTo>
                    <a:pt x="160" y="364"/>
                  </a:lnTo>
                  <a:lnTo>
                    <a:pt x="133" y="386"/>
                  </a:lnTo>
                  <a:lnTo>
                    <a:pt x="103" y="386"/>
                  </a:lnTo>
                  <a:lnTo>
                    <a:pt x="64" y="377"/>
                  </a:lnTo>
                  <a:lnTo>
                    <a:pt x="32" y="353"/>
                  </a:lnTo>
                  <a:lnTo>
                    <a:pt x="0" y="312"/>
                  </a:lnTo>
                  <a:lnTo>
                    <a:pt x="92" y="72"/>
                  </a:lnTo>
                  <a:lnTo>
                    <a:pt x="108" y="41"/>
                  </a:lnTo>
                  <a:lnTo>
                    <a:pt x="133" y="22"/>
                  </a:lnTo>
                  <a:lnTo>
                    <a:pt x="160" y="0"/>
                  </a:lnTo>
                  <a:lnTo>
                    <a:pt x="198" y="0"/>
                  </a:lnTo>
                  <a:lnTo>
                    <a:pt x="231" y="12"/>
                  </a:lnTo>
                  <a:lnTo>
                    <a:pt x="263" y="31"/>
                  </a:lnTo>
                  <a:lnTo>
                    <a:pt x="296" y="72"/>
                  </a:lnTo>
                  <a:lnTo>
                    <a:pt x="315" y="41"/>
                  </a:lnTo>
                  <a:lnTo>
                    <a:pt x="342" y="22"/>
                  </a:lnTo>
                  <a:lnTo>
                    <a:pt x="372" y="0"/>
                  </a:lnTo>
                  <a:lnTo>
                    <a:pt x="407" y="0"/>
                  </a:lnTo>
                  <a:lnTo>
                    <a:pt x="440" y="12"/>
                  </a:lnTo>
                  <a:lnTo>
                    <a:pt x="473" y="31"/>
                  </a:lnTo>
                  <a:lnTo>
                    <a:pt x="503" y="72"/>
                  </a:lnTo>
                  <a:lnTo>
                    <a:pt x="525" y="41"/>
                  </a:lnTo>
                  <a:lnTo>
                    <a:pt x="554" y="22"/>
                  </a:lnTo>
                  <a:lnTo>
                    <a:pt x="580" y="0"/>
                  </a:lnTo>
                  <a:lnTo>
                    <a:pt x="611" y="0"/>
                  </a:lnTo>
                  <a:lnTo>
                    <a:pt x="649" y="12"/>
                  </a:lnTo>
                  <a:lnTo>
                    <a:pt x="681" y="31"/>
                  </a:lnTo>
                  <a:lnTo>
                    <a:pt x="712" y="72"/>
                  </a:lnTo>
                  <a:lnTo>
                    <a:pt x="734" y="41"/>
                  </a:lnTo>
                  <a:lnTo>
                    <a:pt x="762" y="22"/>
                  </a:lnTo>
                  <a:lnTo>
                    <a:pt x="788" y="0"/>
                  </a:lnTo>
                  <a:lnTo>
                    <a:pt x="826" y="0"/>
                  </a:lnTo>
                  <a:lnTo>
                    <a:pt x="858" y="12"/>
                  </a:lnTo>
                  <a:lnTo>
                    <a:pt x="889" y="31"/>
                  </a:lnTo>
                  <a:lnTo>
                    <a:pt x="924" y="72"/>
                  </a:lnTo>
                  <a:lnTo>
                    <a:pt x="946" y="41"/>
                  </a:lnTo>
                  <a:lnTo>
                    <a:pt x="971" y="22"/>
                  </a:lnTo>
                  <a:lnTo>
                    <a:pt x="998" y="0"/>
                  </a:lnTo>
                  <a:lnTo>
                    <a:pt x="1030" y="0"/>
                  </a:lnTo>
                  <a:lnTo>
                    <a:pt x="1066" y="12"/>
                  </a:lnTo>
                  <a:lnTo>
                    <a:pt x="1099" y="31"/>
                  </a:lnTo>
                  <a:lnTo>
                    <a:pt x="1131" y="72"/>
                  </a:lnTo>
                  <a:lnTo>
                    <a:pt x="1153" y="41"/>
                  </a:lnTo>
                  <a:lnTo>
                    <a:pt x="1180" y="22"/>
                  </a:lnTo>
                  <a:lnTo>
                    <a:pt x="1207" y="0"/>
                  </a:lnTo>
                  <a:lnTo>
                    <a:pt x="1237" y="0"/>
                  </a:lnTo>
                  <a:lnTo>
                    <a:pt x="1270" y="12"/>
                  </a:lnTo>
                  <a:lnTo>
                    <a:pt x="1309" y="31"/>
                  </a:lnTo>
                  <a:lnTo>
                    <a:pt x="1341" y="72"/>
                  </a:lnTo>
                  <a:lnTo>
                    <a:pt x="1256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88" name="Line 35">
              <a:extLst>
                <a:ext uri="{FF2B5EF4-FFF2-40B4-BE49-F238E27FC236}">
                  <a16:creationId xmlns:a16="http://schemas.microsoft.com/office/drawing/2014/main" id="{F1AD457D-12DA-4F36-9132-399AFB16C6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9" name="Line 36">
              <a:extLst>
                <a:ext uri="{FF2B5EF4-FFF2-40B4-BE49-F238E27FC236}">
                  <a16:creationId xmlns:a16="http://schemas.microsoft.com/office/drawing/2014/main" id="{FCD0EFB0-B0FB-495A-8C63-884F4E51EF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0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0" name="Line 37">
              <a:extLst>
                <a:ext uri="{FF2B5EF4-FFF2-40B4-BE49-F238E27FC236}">
                  <a16:creationId xmlns:a16="http://schemas.microsoft.com/office/drawing/2014/main" id="{E6E79304-2564-4BB5-A23C-2D84A31D6D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1" name="Line 38">
              <a:extLst>
                <a:ext uri="{FF2B5EF4-FFF2-40B4-BE49-F238E27FC236}">
                  <a16:creationId xmlns:a16="http://schemas.microsoft.com/office/drawing/2014/main" id="{F5CBE670-8A0B-4896-951D-B772C2EDBC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7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2" name="Line 39">
              <a:extLst>
                <a:ext uri="{FF2B5EF4-FFF2-40B4-BE49-F238E27FC236}">
                  <a16:creationId xmlns:a16="http://schemas.microsoft.com/office/drawing/2014/main" id="{3ED560A1-E072-42CA-B4DE-9BF4F866A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3" name="Freeform 40">
              <a:extLst>
                <a:ext uri="{FF2B5EF4-FFF2-40B4-BE49-F238E27FC236}">
                  <a16:creationId xmlns:a16="http://schemas.microsoft.com/office/drawing/2014/main" id="{3E68EC6F-4F01-47AE-B8F2-6C46BA55B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" y="23"/>
              <a:ext cx="447" cy="128"/>
            </a:xfrm>
            <a:custGeom>
              <a:avLst/>
              <a:gdLst>
                <a:gd name="T0" fmla="*/ 137 w 1341"/>
                <a:gd name="T1" fmla="*/ 38 h 386"/>
                <a:gd name="T2" fmla="*/ 131 w 1341"/>
                <a:gd name="T3" fmla="*/ 42 h 386"/>
                <a:gd name="T4" fmla="*/ 123 w 1341"/>
                <a:gd name="T5" fmla="*/ 41 h 386"/>
                <a:gd name="T6" fmla="*/ 116 w 1341"/>
                <a:gd name="T7" fmla="*/ 34 h 386"/>
                <a:gd name="T8" fmla="*/ 111 w 1341"/>
                <a:gd name="T9" fmla="*/ 40 h 386"/>
                <a:gd name="T10" fmla="*/ 104 w 1341"/>
                <a:gd name="T11" fmla="*/ 42 h 386"/>
                <a:gd name="T12" fmla="*/ 97 w 1341"/>
                <a:gd name="T13" fmla="*/ 39 h 386"/>
                <a:gd name="T14" fmla="*/ 90 w 1341"/>
                <a:gd name="T15" fmla="*/ 38 h 386"/>
                <a:gd name="T16" fmla="*/ 85 w 1341"/>
                <a:gd name="T17" fmla="*/ 42 h 386"/>
                <a:gd name="T18" fmla="*/ 77 w 1341"/>
                <a:gd name="T19" fmla="*/ 41 h 386"/>
                <a:gd name="T20" fmla="*/ 70 w 1341"/>
                <a:gd name="T21" fmla="*/ 34 h 386"/>
                <a:gd name="T22" fmla="*/ 64 w 1341"/>
                <a:gd name="T23" fmla="*/ 40 h 386"/>
                <a:gd name="T24" fmla="*/ 58 w 1341"/>
                <a:gd name="T25" fmla="*/ 42 h 386"/>
                <a:gd name="T26" fmla="*/ 50 w 1341"/>
                <a:gd name="T27" fmla="*/ 39 h 386"/>
                <a:gd name="T28" fmla="*/ 44 w 1341"/>
                <a:gd name="T29" fmla="*/ 38 h 386"/>
                <a:gd name="T30" fmla="*/ 38 w 1341"/>
                <a:gd name="T31" fmla="*/ 42 h 386"/>
                <a:gd name="T32" fmla="*/ 30 w 1341"/>
                <a:gd name="T33" fmla="*/ 41 h 386"/>
                <a:gd name="T34" fmla="*/ 23 w 1341"/>
                <a:gd name="T35" fmla="*/ 34 h 386"/>
                <a:gd name="T36" fmla="*/ 18 w 1341"/>
                <a:gd name="T37" fmla="*/ 40 h 386"/>
                <a:gd name="T38" fmla="*/ 11 w 1341"/>
                <a:gd name="T39" fmla="*/ 42 h 386"/>
                <a:gd name="T40" fmla="*/ 3 w 1341"/>
                <a:gd name="T41" fmla="*/ 39 h 386"/>
                <a:gd name="T42" fmla="*/ 9 w 1341"/>
                <a:gd name="T43" fmla="*/ 8 h 386"/>
                <a:gd name="T44" fmla="*/ 15 w 1341"/>
                <a:gd name="T45" fmla="*/ 2 h 386"/>
                <a:gd name="T46" fmla="*/ 22 w 1341"/>
                <a:gd name="T47" fmla="*/ 0 h 386"/>
                <a:gd name="T48" fmla="*/ 29 w 1341"/>
                <a:gd name="T49" fmla="*/ 3 h 386"/>
                <a:gd name="T50" fmla="*/ 35 w 1341"/>
                <a:gd name="T51" fmla="*/ 5 h 386"/>
                <a:gd name="T52" fmla="*/ 41 w 1341"/>
                <a:gd name="T53" fmla="*/ 0 h 386"/>
                <a:gd name="T54" fmla="*/ 49 w 1341"/>
                <a:gd name="T55" fmla="*/ 1 h 386"/>
                <a:gd name="T56" fmla="*/ 57 w 1341"/>
                <a:gd name="T57" fmla="*/ 8 h 386"/>
                <a:gd name="T58" fmla="*/ 61 w 1341"/>
                <a:gd name="T59" fmla="*/ 2 h 386"/>
                <a:gd name="T60" fmla="*/ 68 w 1341"/>
                <a:gd name="T61" fmla="*/ 0 h 386"/>
                <a:gd name="T62" fmla="*/ 76 w 1341"/>
                <a:gd name="T63" fmla="*/ 3 h 386"/>
                <a:gd name="T64" fmla="*/ 82 w 1341"/>
                <a:gd name="T65" fmla="*/ 5 h 386"/>
                <a:gd name="T66" fmla="*/ 87 w 1341"/>
                <a:gd name="T67" fmla="*/ 0 h 386"/>
                <a:gd name="T68" fmla="*/ 95 w 1341"/>
                <a:gd name="T69" fmla="*/ 1 h 386"/>
                <a:gd name="T70" fmla="*/ 102 w 1341"/>
                <a:gd name="T71" fmla="*/ 8 h 386"/>
                <a:gd name="T72" fmla="*/ 108 w 1341"/>
                <a:gd name="T73" fmla="*/ 2 h 386"/>
                <a:gd name="T74" fmla="*/ 114 w 1341"/>
                <a:gd name="T75" fmla="*/ 0 h 386"/>
                <a:gd name="T76" fmla="*/ 122 w 1341"/>
                <a:gd name="T77" fmla="*/ 3 h 386"/>
                <a:gd name="T78" fmla="*/ 128 w 1341"/>
                <a:gd name="T79" fmla="*/ 5 h 386"/>
                <a:gd name="T80" fmla="*/ 134 w 1341"/>
                <a:gd name="T81" fmla="*/ 0 h 386"/>
                <a:gd name="T82" fmla="*/ 142 w 1341"/>
                <a:gd name="T83" fmla="*/ 1 h 386"/>
                <a:gd name="T84" fmla="*/ 149 w 1341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6">
                  <a:moveTo>
                    <a:pt x="1254" y="312"/>
                  </a:moveTo>
                  <a:lnTo>
                    <a:pt x="1233" y="345"/>
                  </a:lnTo>
                  <a:lnTo>
                    <a:pt x="1206" y="364"/>
                  </a:lnTo>
                  <a:lnTo>
                    <a:pt x="1179" y="386"/>
                  </a:lnTo>
                  <a:lnTo>
                    <a:pt x="1143" y="386"/>
                  </a:lnTo>
                  <a:lnTo>
                    <a:pt x="1111" y="377"/>
                  </a:lnTo>
                  <a:lnTo>
                    <a:pt x="1077" y="353"/>
                  </a:lnTo>
                  <a:lnTo>
                    <a:pt x="1045" y="312"/>
                  </a:lnTo>
                  <a:lnTo>
                    <a:pt x="1024" y="345"/>
                  </a:lnTo>
                  <a:lnTo>
                    <a:pt x="997" y="364"/>
                  </a:lnTo>
                  <a:lnTo>
                    <a:pt x="972" y="386"/>
                  </a:lnTo>
                  <a:lnTo>
                    <a:pt x="938" y="386"/>
                  </a:lnTo>
                  <a:lnTo>
                    <a:pt x="900" y="377"/>
                  </a:lnTo>
                  <a:lnTo>
                    <a:pt x="869" y="353"/>
                  </a:lnTo>
                  <a:lnTo>
                    <a:pt x="836" y="312"/>
                  </a:lnTo>
                  <a:lnTo>
                    <a:pt x="814" y="345"/>
                  </a:lnTo>
                  <a:lnTo>
                    <a:pt x="787" y="364"/>
                  </a:lnTo>
                  <a:lnTo>
                    <a:pt x="762" y="386"/>
                  </a:lnTo>
                  <a:lnTo>
                    <a:pt x="729" y="386"/>
                  </a:lnTo>
                  <a:lnTo>
                    <a:pt x="692" y="377"/>
                  </a:lnTo>
                  <a:lnTo>
                    <a:pt x="659" y="353"/>
                  </a:lnTo>
                  <a:lnTo>
                    <a:pt x="627" y="312"/>
                  </a:lnTo>
                  <a:lnTo>
                    <a:pt x="610" y="345"/>
                  </a:lnTo>
                  <a:lnTo>
                    <a:pt x="580" y="364"/>
                  </a:lnTo>
                  <a:lnTo>
                    <a:pt x="553" y="386"/>
                  </a:lnTo>
                  <a:lnTo>
                    <a:pt x="519" y="386"/>
                  </a:lnTo>
                  <a:lnTo>
                    <a:pt x="482" y="377"/>
                  </a:lnTo>
                  <a:lnTo>
                    <a:pt x="450" y="353"/>
                  </a:lnTo>
                  <a:lnTo>
                    <a:pt x="419" y="312"/>
                  </a:lnTo>
                  <a:lnTo>
                    <a:pt x="397" y="345"/>
                  </a:lnTo>
                  <a:lnTo>
                    <a:pt x="375" y="364"/>
                  </a:lnTo>
                  <a:lnTo>
                    <a:pt x="342" y="386"/>
                  </a:lnTo>
                  <a:lnTo>
                    <a:pt x="311" y="386"/>
                  </a:lnTo>
                  <a:lnTo>
                    <a:pt x="273" y="377"/>
                  </a:lnTo>
                  <a:lnTo>
                    <a:pt x="243" y="353"/>
                  </a:lnTo>
                  <a:lnTo>
                    <a:pt x="210" y="312"/>
                  </a:lnTo>
                  <a:lnTo>
                    <a:pt x="187" y="345"/>
                  </a:lnTo>
                  <a:lnTo>
                    <a:pt x="166" y="364"/>
                  </a:lnTo>
                  <a:lnTo>
                    <a:pt x="134" y="386"/>
                  </a:lnTo>
                  <a:lnTo>
                    <a:pt x="102" y="386"/>
                  </a:lnTo>
                  <a:lnTo>
                    <a:pt x="64" y="377"/>
                  </a:lnTo>
                  <a:lnTo>
                    <a:pt x="31" y="353"/>
                  </a:lnTo>
                  <a:lnTo>
                    <a:pt x="0" y="312"/>
                  </a:lnTo>
                  <a:lnTo>
                    <a:pt x="85" y="72"/>
                  </a:lnTo>
                  <a:lnTo>
                    <a:pt x="107" y="41"/>
                  </a:lnTo>
                  <a:lnTo>
                    <a:pt x="134" y="22"/>
                  </a:lnTo>
                  <a:lnTo>
                    <a:pt x="160" y="0"/>
                  </a:lnTo>
                  <a:lnTo>
                    <a:pt x="198" y="0"/>
                  </a:lnTo>
                  <a:lnTo>
                    <a:pt x="237" y="12"/>
                  </a:lnTo>
                  <a:lnTo>
                    <a:pt x="262" y="31"/>
                  </a:lnTo>
                  <a:lnTo>
                    <a:pt x="300" y="72"/>
                  </a:lnTo>
                  <a:lnTo>
                    <a:pt x="316" y="41"/>
                  </a:lnTo>
                  <a:lnTo>
                    <a:pt x="342" y="22"/>
                  </a:lnTo>
                  <a:lnTo>
                    <a:pt x="371" y="0"/>
                  </a:lnTo>
                  <a:lnTo>
                    <a:pt x="409" y="0"/>
                  </a:lnTo>
                  <a:lnTo>
                    <a:pt x="439" y="12"/>
                  </a:lnTo>
                  <a:lnTo>
                    <a:pt x="472" y="31"/>
                  </a:lnTo>
                  <a:lnTo>
                    <a:pt x="510" y="72"/>
                  </a:lnTo>
                  <a:lnTo>
                    <a:pt x="525" y="41"/>
                  </a:lnTo>
                  <a:lnTo>
                    <a:pt x="553" y="22"/>
                  </a:lnTo>
                  <a:lnTo>
                    <a:pt x="580" y="0"/>
                  </a:lnTo>
                  <a:lnTo>
                    <a:pt x="616" y="0"/>
                  </a:lnTo>
                  <a:lnTo>
                    <a:pt x="648" y="12"/>
                  </a:lnTo>
                  <a:lnTo>
                    <a:pt x="681" y="31"/>
                  </a:lnTo>
                  <a:lnTo>
                    <a:pt x="712" y="72"/>
                  </a:lnTo>
                  <a:lnTo>
                    <a:pt x="734" y="41"/>
                  </a:lnTo>
                  <a:lnTo>
                    <a:pt x="762" y="22"/>
                  </a:lnTo>
                  <a:lnTo>
                    <a:pt x="787" y="0"/>
                  </a:lnTo>
                  <a:lnTo>
                    <a:pt x="825" y="0"/>
                  </a:lnTo>
                  <a:lnTo>
                    <a:pt x="858" y="12"/>
                  </a:lnTo>
                  <a:lnTo>
                    <a:pt x="889" y="31"/>
                  </a:lnTo>
                  <a:lnTo>
                    <a:pt x="922" y="72"/>
                  </a:lnTo>
                  <a:lnTo>
                    <a:pt x="945" y="41"/>
                  </a:lnTo>
                  <a:lnTo>
                    <a:pt x="972" y="22"/>
                  </a:lnTo>
                  <a:lnTo>
                    <a:pt x="997" y="0"/>
                  </a:lnTo>
                  <a:lnTo>
                    <a:pt x="1029" y="0"/>
                  </a:lnTo>
                  <a:lnTo>
                    <a:pt x="1066" y="12"/>
                  </a:lnTo>
                  <a:lnTo>
                    <a:pt x="1099" y="31"/>
                  </a:lnTo>
                  <a:lnTo>
                    <a:pt x="1138" y="72"/>
                  </a:lnTo>
                  <a:lnTo>
                    <a:pt x="1154" y="41"/>
                  </a:lnTo>
                  <a:lnTo>
                    <a:pt x="1179" y="22"/>
                  </a:lnTo>
                  <a:lnTo>
                    <a:pt x="1206" y="0"/>
                  </a:lnTo>
                  <a:lnTo>
                    <a:pt x="1239" y="0"/>
                  </a:lnTo>
                  <a:lnTo>
                    <a:pt x="1277" y="12"/>
                  </a:lnTo>
                  <a:lnTo>
                    <a:pt x="1309" y="31"/>
                  </a:lnTo>
                  <a:lnTo>
                    <a:pt x="1341" y="72"/>
                  </a:lnTo>
                  <a:lnTo>
                    <a:pt x="1254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94" name="Line 41">
              <a:extLst>
                <a:ext uri="{FF2B5EF4-FFF2-40B4-BE49-F238E27FC236}">
                  <a16:creationId xmlns:a16="http://schemas.microsoft.com/office/drawing/2014/main" id="{D6938AAD-23F6-47F6-9C42-4810B291F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5" name="Line 42">
              <a:extLst>
                <a:ext uri="{FF2B5EF4-FFF2-40B4-BE49-F238E27FC236}">
                  <a16:creationId xmlns:a16="http://schemas.microsoft.com/office/drawing/2014/main" id="{5C68842F-292E-4408-BE99-5928C25E2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6" name="Line 43">
              <a:extLst>
                <a:ext uri="{FF2B5EF4-FFF2-40B4-BE49-F238E27FC236}">
                  <a16:creationId xmlns:a16="http://schemas.microsoft.com/office/drawing/2014/main" id="{AA268BF0-5889-4DDF-AD50-53EC8EFB36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65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7" name="Line 44">
              <a:extLst>
                <a:ext uri="{FF2B5EF4-FFF2-40B4-BE49-F238E27FC236}">
                  <a16:creationId xmlns:a16="http://schemas.microsoft.com/office/drawing/2014/main" id="{95E22940-A596-458A-AA4E-548C8D2A85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8" name="Line 45">
              <a:extLst>
                <a:ext uri="{FF2B5EF4-FFF2-40B4-BE49-F238E27FC236}">
                  <a16:creationId xmlns:a16="http://schemas.microsoft.com/office/drawing/2014/main" id="{48F30C04-9DF5-414E-AB94-5F5C93664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3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9" name="Freeform 46">
              <a:extLst>
                <a:ext uri="{FF2B5EF4-FFF2-40B4-BE49-F238E27FC236}">
                  <a16:creationId xmlns:a16="http://schemas.microsoft.com/office/drawing/2014/main" id="{90F52E11-73ED-46D4-B7A1-0A8293F2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3"/>
              <a:ext cx="448" cy="128"/>
            </a:xfrm>
            <a:custGeom>
              <a:avLst/>
              <a:gdLst>
                <a:gd name="T0" fmla="*/ 137 w 1344"/>
                <a:gd name="T1" fmla="*/ 38 h 386"/>
                <a:gd name="T2" fmla="*/ 131 w 1344"/>
                <a:gd name="T3" fmla="*/ 42 h 386"/>
                <a:gd name="T4" fmla="*/ 124 w 1344"/>
                <a:gd name="T5" fmla="*/ 41 h 386"/>
                <a:gd name="T6" fmla="*/ 116 w 1344"/>
                <a:gd name="T7" fmla="*/ 34 h 386"/>
                <a:gd name="T8" fmla="*/ 111 w 1344"/>
                <a:gd name="T9" fmla="*/ 40 h 386"/>
                <a:gd name="T10" fmla="*/ 105 w 1344"/>
                <a:gd name="T11" fmla="*/ 42 h 386"/>
                <a:gd name="T12" fmla="*/ 97 w 1344"/>
                <a:gd name="T13" fmla="*/ 39 h 386"/>
                <a:gd name="T14" fmla="*/ 91 w 1344"/>
                <a:gd name="T15" fmla="*/ 38 h 386"/>
                <a:gd name="T16" fmla="*/ 86 w 1344"/>
                <a:gd name="T17" fmla="*/ 42 h 386"/>
                <a:gd name="T18" fmla="*/ 77 w 1344"/>
                <a:gd name="T19" fmla="*/ 41 h 386"/>
                <a:gd name="T20" fmla="*/ 70 w 1344"/>
                <a:gd name="T21" fmla="*/ 34 h 386"/>
                <a:gd name="T22" fmla="*/ 65 w 1344"/>
                <a:gd name="T23" fmla="*/ 40 h 386"/>
                <a:gd name="T24" fmla="*/ 58 w 1344"/>
                <a:gd name="T25" fmla="*/ 42 h 386"/>
                <a:gd name="T26" fmla="*/ 50 w 1344"/>
                <a:gd name="T27" fmla="*/ 39 h 386"/>
                <a:gd name="T28" fmla="*/ 44 w 1344"/>
                <a:gd name="T29" fmla="*/ 38 h 386"/>
                <a:gd name="T30" fmla="*/ 39 w 1344"/>
                <a:gd name="T31" fmla="*/ 42 h 386"/>
                <a:gd name="T32" fmla="*/ 31 w 1344"/>
                <a:gd name="T33" fmla="*/ 41 h 386"/>
                <a:gd name="T34" fmla="*/ 24 w 1344"/>
                <a:gd name="T35" fmla="*/ 34 h 386"/>
                <a:gd name="T36" fmla="*/ 19 w 1344"/>
                <a:gd name="T37" fmla="*/ 40 h 386"/>
                <a:gd name="T38" fmla="*/ 12 w 1344"/>
                <a:gd name="T39" fmla="*/ 42 h 386"/>
                <a:gd name="T40" fmla="*/ 4 w 1344"/>
                <a:gd name="T41" fmla="*/ 39 h 386"/>
                <a:gd name="T42" fmla="*/ 10 w 1344"/>
                <a:gd name="T43" fmla="*/ 8 h 386"/>
                <a:gd name="T44" fmla="*/ 15 w 1344"/>
                <a:gd name="T45" fmla="*/ 2 h 386"/>
                <a:gd name="T46" fmla="*/ 22 w 1344"/>
                <a:gd name="T47" fmla="*/ 0 h 386"/>
                <a:gd name="T48" fmla="*/ 30 w 1344"/>
                <a:gd name="T49" fmla="*/ 3 h 386"/>
                <a:gd name="T50" fmla="*/ 35 w 1344"/>
                <a:gd name="T51" fmla="*/ 5 h 386"/>
                <a:gd name="T52" fmla="*/ 41 w 1344"/>
                <a:gd name="T53" fmla="*/ 0 h 386"/>
                <a:gd name="T54" fmla="*/ 49 w 1344"/>
                <a:gd name="T55" fmla="*/ 1 h 386"/>
                <a:gd name="T56" fmla="*/ 56 w 1344"/>
                <a:gd name="T57" fmla="*/ 8 h 386"/>
                <a:gd name="T58" fmla="*/ 62 w 1344"/>
                <a:gd name="T59" fmla="*/ 2 h 386"/>
                <a:gd name="T60" fmla="*/ 69 w 1344"/>
                <a:gd name="T61" fmla="*/ 0 h 386"/>
                <a:gd name="T62" fmla="*/ 76 w 1344"/>
                <a:gd name="T63" fmla="*/ 3 h 386"/>
                <a:gd name="T64" fmla="*/ 82 w 1344"/>
                <a:gd name="T65" fmla="*/ 5 h 386"/>
                <a:gd name="T66" fmla="*/ 88 w 1344"/>
                <a:gd name="T67" fmla="*/ 0 h 386"/>
                <a:gd name="T68" fmla="*/ 96 w 1344"/>
                <a:gd name="T69" fmla="*/ 1 h 386"/>
                <a:gd name="T70" fmla="*/ 103 w 1344"/>
                <a:gd name="T71" fmla="*/ 8 h 386"/>
                <a:gd name="T72" fmla="*/ 108 w 1344"/>
                <a:gd name="T73" fmla="*/ 2 h 386"/>
                <a:gd name="T74" fmla="*/ 115 w 1344"/>
                <a:gd name="T75" fmla="*/ 0 h 386"/>
                <a:gd name="T76" fmla="*/ 122 w 1344"/>
                <a:gd name="T77" fmla="*/ 3 h 386"/>
                <a:gd name="T78" fmla="*/ 128 w 1344"/>
                <a:gd name="T79" fmla="*/ 5 h 386"/>
                <a:gd name="T80" fmla="*/ 134 w 1344"/>
                <a:gd name="T81" fmla="*/ 0 h 386"/>
                <a:gd name="T82" fmla="*/ 142 w 1344"/>
                <a:gd name="T83" fmla="*/ 1 h 386"/>
                <a:gd name="T84" fmla="*/ 149 w 1344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4" h="386">
                  <a:moveTo>
                    <a:pt x="1258" y="312"/>
                  </a:moveTo>
                  <a:lnTo>
                    <a:pt x="1236" y="345"/>
                  </a:lnTo>
                  <a:lnTo>
                    <a:pt x="1208" y="364"/>
                  </a:lnTo>
                  <a:lnTo>
                    <a:pt x="1182" y="386"/>
                  </a:lnTo>
                  <a:lnTo>
                    <a:pt x="1145" y="386"/>
                  </a:lnTo>
                  <a:lnTo>
                    <a:pt x="1112" y="377"/>
                  </a:lnTo>
                  <a:lnTo>
                    <a:pt x="1081" y="353"/>
                  </a:lnTo>
                  <a:lnTo>
                    <a:pt x="1047" y="312"/>
                  </a:lnTo>
                  <a:lnTo>
                    <a:pt x="1026" y="345"/>
                  </a:lnTo>
                  <a:lnTo>
                    <a:pt x="999" y="364"/>
                  </a:lnTo>
                  <a:lnTo>
                    <a:pt x="974" y="386"/>
                  </a:lnTo>
                  <a:lnTo>
                    <a:pt x="941" y="386"/>
                  </a:lnTo>
                  <a:lnTo>
                    <a:pt x="903" y="377"/>
                  </a:lnTo>
                  <a:lnTo>
                    <a:pt x="872" y="353"/>
                  </a:lnTo>
                  <a:lnTo>
                    <a:pt x="838" y="312"/>
                  </a:lnTo>
                  <a:lnTo>
                    <a:pt x="816" y="345"/>
                  </a:lnTo>
                  <a:lnTo>
                    <a:pt x="790" y="364"/>
                  </a:lnTo>
                  <a:lnTo>
                    <a:pt x="770" y="386"/>
                  </a:lnTo>
                  <a:lnTo>
                    <a:pt x="732" y="386"/>
                  </a:lnTo>
                  <a:lnTo>
                    <a:pt x="694" y="377"/>
                  </a:lnTo>
                  <a:lnTo>
                    <a:pt x="661" y="353"/>
                  </a:lnTo>
                  <a:lnTo>
                    <a:pt x="629" y="312"/>
                  </a:lnTo>
                  <a:lnTo>
                    <a:pt x="609" y="345"/>
                  </a:lnTo>
                  <a:lnTo>
                    <a:pt x="582" y="364"/>
                  </a:lnTo>
                  <a:lnTo>
                    <a:pt x="555" y="386"/>
                  </a:lnTo>
                  <a:lnTo>
                    <a:pt x="518" y="386"/>
                  </a:lnTo>
                  <a:lnTo>
                    <a:pt x="484" y="377"/>
                  </a:lnTo>
                  <a:lnTo>
                    <a:pt x="452" y="353"/>
                  </a:lnTo>
                  <a:lnTo>
                    <a:pt x="420" y="312"/>
                  </a:lnTo>
                  <a:lnTo>
                    <a:pt x="400" y="345"/>
                  </a:lnTo>
                  <a:lnTo>
                    <a:pt x="373" y="364"/>
                  </a:lnTo>
                  <a:lnTo>
                    <a:pt x="352" y="386"/>
                  </a:lnTo>
                  <a:lnTo>
                    <a:pt x="313" y="386"/>
                  </a:lnTo>
                  <a:lnTo>
                    <a:pt x="275" y="377"/>
                  </a:lnTo>
                  <a:lnTo>
                    <a:pt x="243" y="353"/>
                  </a:lnTo>
                  <a:lnTo>
                    <a:pt x="212" y="312"/>
                  </a:lnTo>
                  <a:lnTo>
                    <a:pt x="190" y="345"/>
                  </a:lnTo>
                  <a:lnTo>
                    <a:pt x="170" y="364"/>
                  </a:lnTo>
                  <a:lnTo>
                    <a:pt x="137" y="386"/>
                  </a:lnTo>
                  <a:lnTo>
                    <a:pt x="104" y="386"/>
                  </a:lnTo>
                  <a:lnTo>
                    <a:pt x="68" y="377"/>
                  </a:lnTo>
                  <a:lnTo>
                    <a:pt x="35" y="353"/>
                  </a:lnTo>
                  <a:lnTo>
                    <a:pt x="0" y="312"/>
                  </a:lnTo>
                  <a:lnTo>
                    <a:pt x="87" y="72"/>
                  </a:lnTo>
                  <a:lnTo>
                    <a:pt x="109" y="41"/>
                  </a:lnTo>
                  <a:lnTo>
                    <a:pt x="137" y="22"/>
                  </a:lnTo>
                  <a:lnTo>
                    <a:pt x="164" y="0"/>
                  </a:lnTo>
                  <a:lnTo>
                    <a:pt x="201" y="0"/>
                  </a:lnTo>
                  <a:lnTo>
                    <a:pt x="234" y="12"/>
                  </a:lnTo>
                  <a:lnTo>
                    <a:pt x="270" y="31"/>
                  </a:lnTo>
                  <a:lnTo>
                    <a:pt x="298" y="72"/>
                  </a:lnTo>
                  <a:lnTo>
                    <a:pt x="319" y="41"/>
                  </a:lnTo>
                  <a:lnTo>
                    <a:pt x="347" y="22"/>
                  </a:lnTo>
                  <a:lnTo>
                    <a:pt x="373" y="0"/>
                  </a:lnTo>
                  <a:lnTo>
                    <a:pt x="409" y="0"/>
                  </a:lnTo>
                  <a:lnTo>
                    <a:pt x="442" y="12"/>
                  </a:lnTo>
                  <a:lnTo>
                    <a:pt x="473" y="31"/>
                  </a:lnTo>
                  <a:lnTo>
                    <a:pt x="506" y="72"/>
                  </a:lnTo>
                  <a:lnTo>
                    <a:pt x="529" y="41"/>
                  </a:lnTo>
                  <a:lnTo>
                    <a:pt x="555" y="22"/>
                  </a:lnTo>
                  <a:lnTo>
                    <a:pt x="582" y="0"/>
                  </a:lnTo>
                  <a:lnTo>
                    <a:pt x="619" y="0"/>
                  </a:lnTo>
                  <a:lnTo>
                    <a:pt x="650" y="12"/>
                  </a:lnTo>
                  <a:lnTo>
                    <a:pt x="683" y="31"/>
                  </a:lnTo>
                  <a:lnTo>
                    <a:pt x="716" y="72"/>
                  </a:lnTo>
                  <a:lnTo>
                    <a:pt x="737" y="41"/>
                  </a:lnTo>
                  <a:lnTo>
                    <a:pt x="764" y="22"/>
                  </a:lnTo>
                  <a:lnTo>
                    <a:pt x="790" y="0"/>
                  </a:lnTo>
                  <a:lnTo>
                    <a:pt x="827" y="0"/>
                  </a:lnTo>
                  <a:lnTo>
                    <a:pt x="861" y="12"/>
                  </a:lnTo>
                  <a:lnTo>
                    <a:pt x="893" y="31"/>
                  </a:lnTo>
                  <a:lnTo>
                    <a:pt x="925" y="72"/>
                  </a:lnTo>
                  <a:lnTo>
                    <a:pt x="946" y="41"/>
                  </a:lnTo>
                  <a:lnTo>
                    <a:pt x="974" y="22"/>
                  </a:lnTo>
                  <a:lnTo>
                    <a:pt x="999" y="0"/>
                  </a:lnTo>
                  <a:lnTo>
                    <a:pt x="1032" y="0"/>
                  </a:lnTo>
                  <a:lnTo>
                    <a:pt x="1070" y="12"/>
                  </a:lnTo>
                  <a:lnTo>
                    <a:pt x="1102" y="31"/>
                  </a:lnTo>
                  <a:lnTo>
                    <a:pt x="1134" y="72"/>
                  </a:lnTo>
                  <a:lnTo>
                    <a:pt x="1156" y="41"/>
                  </a:lnTo>
                  <a:lnTo>
                    <a:pt x="1182" y="22"/>
                  </a:lnTo>
                  <a:lnTo>
                    <a:pt x="1208" y="0"/>
                  </a:lnTo>
                  <a:lnTo>
                    <a:pt x="1242" y="0"/>
                  </a:lnTo>
                  <a:lnTo>
                    <a:pt x="1278" y="12"/>
                  </a:lnTo>
                  <a:lnTo>
                    <a:pt x="1311" y="31"/>
                  </a:lnTo>
                  <a:lnTo>
                    <a:pt x="1344" y="72"/>
                  </a:lnTo>
                  <a:lnTo>
                    <a:pt x="1258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00" name="Line 47">
              <a:extLst>
                <a:ext uri="{FF2B5EF4-FFF2-40B4-BE49-F238E27FC236}">
                  <a16:creationId xmlns:a16="http://schemas.microsoft.com/office/drawing/2014/main" id="{565C11A6-9069-4278-9AE0-4B40966321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144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1" name="Line 48">
              <a:extLst>
                <a:ext uri="{FF2B5EF4-FFF2-40B4-BE49-F238E27FC236}">
                  <a16:creationId xmlns:a16="http://schemas.microsoft.com/office/drawing/2014/main" id="{0C653936-E073-4CF3-B279-BDD9597689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74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2" name="Line 49">
              <a:extLst>
                <a:ext uri="{FF2B5EF4-FFF2-40B4-BE49-F238E27FC236}">
                  <a16:creationId xmlns:a16="http://schemas.microsoft.com/office/drawing/2014/main" id="{35C2B3D7-4EB4-4CA6-9428-8ABBB9E2B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281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" name="Line 50">
              <a:extLst>
                <a:ext uri="{FF2B5EF4-FFF2-40B4-BE49-F238E27FC236}">
                  <a16:creationId xmlns:a16="http://schemas.microsoft.com/office/drawing/2014/main" id="{A721D311-93BD-4BE5-A7BB-2D3EFC8EAA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1" y="49"/>
              <a:ext cx="16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" name="Line 51">
              <a:extLst>
                <a:ext uri="{FF2B5EF4-FFF2-40B4-BE49-F238E27FC236}">
                  <a16:creationId xmlns:a16="http://schemas.microsoft.com/office/drawing/2014/main" id="{6E68AD16-12D3-4E4E-906D-704483CF9C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9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" name="Line 52">
              <a:extLst>
                <a:ext uri="{FF2B5EF4-FFF2-40B4-BE49-F238E27FC236}">
                  <a16:creationId xmlns:a16="http://schemas.microsoft.com/office/drawing/2014/main" id="{3B0AC1F9-1263-4675-A066-B4E8387AA1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559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" name="Line 53">
              <a:extLst>
                <a:ext uri="{FF2B5EF4-FFF2-40B4-BE49-F238E27FC236}">
                  <a16:creationId xmlns:a16="http://schemas.microsoft.com/office/drawing/2014/main" id="{F5CFE8DA-F038-4483-B36A-E750ED041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9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" name="Line 54">
              <a:extLst>
                <a:ext uri="{FF2B5EF4-FFF2-40B4-BE49-F238E27FC236}">
                  <a16:creationId xmlns:a16="http://schemas.microsoft.com/office/drawing/2014/main" id="{40172A69-9116-4697-A137-AAF1720EE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9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8" name="Freeform 55">
              <a:extLst>
                <a:ext uri="{FF2B5EF4-FFF2-40B4-BE49-F238E27FC236}">
                  <a16:creationId xmlns:a16="http://schemas.microsoft.com/office/drawing/2014/main" id="{D5D187B9-80C2-4FB2-9E80-352660AA8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" y="12"/>
              <a:ext cx="171" cy="210"/>
            </a:xfrm>
            <a:custGeom>
              <a:avLst/>
              <a:gdLst>
                <a:gd name="T0" fmla="*/ 47 w 513"/>
                <a:gd name="T1" fmla="*/ 39 h 631"/>
                <a:gd name="T2" fmla="*/ 45 w 513"/>
                <a:gd name="T3" fmla="*/ 43 h 631"/>
                <a:gd name="T4" fmla="*/ 42 w 513"/>
                <a:gd name="T5" fmla="*/ 45 h 631"/>
                <a:gd name="T6" fmla="*/ 39 w 513"/>
                <a:gd name="T7" fmla="*/ 46 h 631"/>
                <a:gd name="T8" fmla="*/ 35 w 513"/>
                <a:gd name="T9" fmla="*/ 48 h 631"/>
                <a:gd name="T10" fmla="*/ 30 w 513"/>
                <a:gd name="T11" fmla="*/ 46 h 631"/>
                <a:gd name="T12" fmla="*/ 27 w 513"/>
                <a:gd name="T13" fmla="*/ 45 h 631"/>
                <a:gd name="T14" fmla="*/ 25 w 513"/>
                <a:gd name="T15" fmla="*/ 44 h 631"/>
                <a:gd name="T16" fmla="*/ 24 w 513"/>
                <a:gd name="T17" fmla="*/ 41 h 631"/>
                <a:gd name="T18" fmla="*/ 25 w 513"/>
                <a:gd name="T19" fmla="*/ 44 h 631"/>
                <a:gd name="T20" fmla="*/ 25 w 513"/>
                <a:gd name="T21" fmla="*/ 48 h 631"/>
                <a:gd name="T22" fmla="*/ 25 w 513"/>
                <a:gd name="T23" fmla="*/ 51 h 631"/>
                <a:gd name="T24" fmla="*/ 24 w 513"/>
                <a:gd name="T25" fmla="*/ 58 h 631"/>
                <a:gd name="T26" fmla="*/ 22 w 513"/>
                <a:gd name="T27" fmla="*/ 66 h 631"/>
                <a:gd name="T28" fmla="*/ 20 w 513"/>
                <a:gd name="T29" fmla="*/ 70 h 631"/>
                <a:gd name="T30" fmla="*/ 4 w 513"/>
                <a:gd name="T31" fmla="*/ 52 h 631"/>
                <a:gd name="T32" fmla="*/ 3 w 513"/>
                <a:gd name="T33" fmla="*/ 51 h 631"/>
                <a:gd name="T34" fmla="*/ 1 w 513"/>
                <a:gd name="T35" fmla="*/ 45 h 631"/>
                <a:gd name="T36" fmla="*/ 0 w 513"/>
                <a:gd name="T37" fmla="*/ 39 h 631"/>
                <a:gd name="T38" fmla="*/ 0 w 513"/>
                <a:gd name="T39" fmla="*/ 33 h 631"/>
                <a:gd name="T40" fmla="*/ 0 w 513"/>
                <a:gd name="T41" fmla="*/ 26 h 631"/>
                <a:gd name="T42" fmla="*/ 1 w 513"/>
                <a:gd name="T43" fmla="*/ 20 h 631"/>
                <a:gd name="T44" fmla="*/ 2 w 513"/>
                <a:gd name="T45" fmla="*/ 17 h 631"/>
                <a:gd name="T46" fmla="*/ 3 w 513"/>
                <a:gd name="T47" fmla="*/ 14 h 631"/>
                <a:gd name="T48" fmla="*/ 5 w 513"/>
                <a:gd name="T49" fmla="*/ 12 h 631"/>
                <a:gd name="T50" fmla="*/ 8 w 513"/>
                <a:gd name="T51" fmla="*/ 11 h 631"/>
                <a:gd name="T52" fmla="*/ 9 w 513"/>
                <a:gd name="T53" fmla="*/ 11 h 631"/>
                <a:gd name="T54" fmla="*/ 10 w 513"/>
                <a:gd name="T55" fmla="*/ 8 h 631"/>
                <a:gd name="T56" fmla="*/ 10 w 513"/>
                <a:gd name="T57" fmla="*/ 6 h 631"/>
                <a:gd name="T58" fmla="*/ 12 w 513"/>
                <a:gd name="T59" fmla="*/ 4 h 631"/>
                <a:gd name="T60" fmla="*/ 15 w 513"/>
                <a:gd name="T61" fmla="*/ 1 h 631"/>
                <a:gd name="T62" fmla="*/ 20 w 513"/>
                <a:gd name="T63" fmla="*/ 0 h 631"/>
                <a:gd name="T64" fmla="*/ 24 w 513"/>
                <a:gd name="T65" fmla="*/ 0 h 631"/>
                <a:gd name="T66" fmla="*/ 27 w 513"/>
                <a:gd name="T67" fmla="*/ 0 h 631"/>
                <a:gd name="T68" fmla="*/ 30 w 513"/>
                <a:gd name="T69" fmla="*/ 1 h 631"/>
                <a:gd name="T70" fmla="*/ 33 w 513"/>
                <a:gd name="T71" fmla="*/ 2 h 631"/>
                <a:gd name="T72" fmla="*/ 35 w 513"/>
                <a:gd name="T73" fmla="*/ 6 h 631"/>
                <a:gd name="T74" fmla="*/ 36 w 513"/>
                <a:gd name="T75" fmla="*/ 7 h 631"/>
                <a:gd name="T76" fmla="*/ 39 w 513"/>
                <a:gd name="T77" fmla="*/ 6 h 631"/>
                <a:gd name="T78" fmla="*/ 41 w 513"/>
                <a:gd name="T79" fmla="*/ 5 h 631"/>
                <a:gd name="T80" fmla="*/ 46 w 513"/>
                <a:gd name="T81" fmla="*/ 4 h 631"/>
                <a:gd name="T82" fmla="*/ 50 w 513"/>
                <a:gd name="T83" fmla="*/ 5 h 631"/>
                <a:gd name="T84" fmla="*/ 53 w 513"/>
                <a:gd name="T85" fmla="*/ 8 h 631"/>
                <a:gd name="T86" fmla="*/ 57 w 513"/>
                <a:gd name="T87" fmla="*/ 12 h 631"/>
                <a:gd name="T88" fmla="*/ 47 w 513"/>
                <a:gd name="T89" fmla="*/ 39 h 63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13" h="631">
                  <a:moveTo>
                    <a:pt x="422" y="356"/>
                  </a:moveTo>
                  <a:lnTo>
                    <a:pt x="406" y="387"/>
                  </a:lnTo>
                  <a:lnTo>
                    <a:pt x="379" y="410"/>
                  </a:lnTo>
                  <a:lnTo>
                    <a:pt x="353" y="418"/>
                  </a:lnTo>
                  <a:lnTo>
                    <a:pt x="315" y="431"/>
                  </a:lnTo>
                  <a:lnTo>
                    <a:pt x="272" y="418"/>
                  </a:lnTo>
                  <a:lnTo>
                    <a:pt x="245" y="410"/>
                  </a:lnTo>
                  <a:lnTo>
                    <a:pt x="229" y="397"/>
                  </a:lnTo>
                  <a:lnTo>
                    <a:pt x="218" y="369"/>
                  </a:lnTo>
                  <a:lnTo>
                    <a:pt x="223" y="397"/>
                  </a:lnTo>
                  <a:lnTo>
                    <a:pt x="223" y="431"/>
                  </a:lnTo>
                  <a:lnTo>
                    <a:pt x="223" y="456"/>
                  </a:lnTo>
                  <a:lnTo>
                    <a:pt x="218" y="521"/>
                  </a:lnTo>
                  <a:lnTo>
                    <a:pt x="202" y="592"/>
                  </a:lnTo>
                  <a:lnTo>
                    <a:pt x="176" y="631"/>
                  </a:lnTo>
                  <a:lnTo>
                    <a:pt x="36" y="469"/>
                  </a:lnTo>
                  <a:lnTo>
                    <a:pt x="24" y="456"/>
                  </a:lnTo>
                  <a:lnTo>
                    <a:pt x="11" y="410"/>
                  </a:lnTo>
                  <a:lnTo>
                    <a:pt x="3" y="356"/>
                  </a:lnTo>
                  <a:lnTo>
                    <a:pt x="0" y="295"/>
                  </a:lnTo>
                  <a:lnTo>
                    <a:pt x="0" y="236"/>
                  </a:lnTo>
                  <a:lnTo>
                    <a:pt x="11" y="184"/>
                  </a:lnTo>
                  <a:lnTo>
                    <a:pt x="20" y="154"/>
                  </a:lnTo>
                  <a:lnTo>
                    <a:pt x="30" y="123"/>
                  </a:lnTo>
                  <a:lnTo>
                    <a:pt x="47" y="105"/>
                  </a:lnTo>
                  <a:lnTo>
                    <a:pt x="68" y="95"/>
                  </a:lnTo>
                  <a:lnTo>
                    <a:pt x="85" y="95"/>
                  </a:lnTo>
                  <a:lnTo>
                    <a:pt x="90" y="74"/>
                  </a:lnTo>
                  <a:lnTo>
                    <a:pt x="90" y="54"/>
                  </a:lnTo>
                  <a:lnTo>
                    <a:pt x="111" y="33"/>
                  </a:lnTo>
                  <a:lnTo>
                    <a:pt x="132" y="10"/>
                  </a:lnTo>
                  <a:lnTo>
                    <a:pt x="176" y="0"/>
                  </a:lnTo>
                  <a:lnTo>
                    <a:pt x="213" y="0"/>
                  </a:lnTo>
                  <a:lnTo>
                    <a:pt x="245" y="0"/>
                  </a:lnTo>
                  <a:lnTo>
                    <a:pt x="272" y="10"/>
                  </a:lnTo>
                  <a:lnTo>
                    <a:pt x="298" y="20"/>
                  </a:lnTo>
                  <a:lnTo>
                    <a:pt x="315" y="54"/>
                  </a:lnTo>
                  <a:lnTo>
                    <a:pt x="325" y="61"/>
                  </a:lnTo>
                  <a:lnTo>
                    <a:pt x="353" y="54"/>
                  </a:lnTo>
                  <a:lnTo>
                    <a:pt x="373" y="41"/>
                  </a:lnTo>
                  <a:lnTo>
                    <a:pt x="411" y="33"/>
                  </a:lnTo>
                  <a:lnTo>
                    <a:pt x="449" y="41"/>
                  </a:lnTo>
                  <a:lnTo>
                    <a:pt x="481" y="74"/>
                  </a:lnTo>
                  <a:lnTo>
                    <a:pt x="513" y="105"/>
                  </a:lnTo>
                  <a:lnTo>
                    <a:pt x="422" y="35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09" name="Freeform 56">
              <a:extLst>
                <a:ext uri="{FF2B5EF4-FFF2-40B4-BE49-F238E27FC236}">
                  <a16:creationId xmlns:a16="http://schemas.microsoft.com/office/drawing/2014/main" id="{C1BCC912-2676-4C1C-97A0-BF2F9445F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" y="172"/>
              <a:ext cx="72" cy="816"/>
            </a:xfrm>
            <a:custGeom>
              <a:avLst/>
              <a:gdLst>
                <a:gd name="T0" fmla="*/ 2 w 218"/>
                <a:gd name="T1" fmla="*/ 7 h 2448"/>
                <a:gd name="T2" fmla="*/ 0 w 218"/>
                <a:gd name="T3" fmla="*/ 19 h 2448"/>
                <a:gd name="T4" fmla="*/ 1 w 218"/>
                <a:gd name="T5" fmla="*/ 33 h 2448"/>
                <a:gd name="T6" fmla="*/ 4 w 218"/>
                <a:gd name="T7" fmla="*/ 42 h 2448"/>
                <a:gd name="T8" fmla="*/ 0 w 218"/>
                <a:gd name="T9" fmla="*/ 55 h 2448"/>
                <a:gd name="T10" fmla="*/ 0 w 218"/>
                <a:gd name="T11" fmla="*/ 69 h 2448"/>
                <a:gd name="T12" fmla="*/ 2 w 218"/>
                <a:gd name="T13" fmla="*/ 81 h 2448"/>
                <a:gd name="T14" fmla="*/ 2 w 218"/>
                <a:gd name="T15" fmla="*/ 92 h 2448"/>
                <a:gd name="T16" fmla="*/ 0 w 218"/>
                <a:gd name="T17" fmla="*/ 104 h 2448"/>
                <a:gd name="T18" fmla="*/ 1 w 218"/>
                <a:gd name="T19" fmla="*/ 118 h 2448"/>
                <a:gd name="T20" fmla="*/ 4 w 218"/>
                <a:gd name="T21" fmla="*/ 127 h 2448"/>
                <a:gd name="T22" fmla="*/ 0 w 218"/>
                <a:gd name="T23" fmla="*/ 140 h 2448"/>
                <a:gd name="T24" fmla="*/ 0 w 218"/>
                <a:gd name="T25" fmla="*/ 154 h 2448"/>
                <a:gd name="T26" fmla="*/ 2 w 218"/>
                <a:gd name="T27" fmla="*/ 165 h 2448"/>
                <a:gd name="T28" fmla="*/ 2 w 218"/>
                <a:gd name="T29" fmla="*/ 175 h 2448"/>
                <a:gd name="T30" fmla="*/ 0 w 218"/>
                <a:gd name="T31" fmla="*/ 189 h 2448"/>
                <a:gd name="T32" fmla="*/ 1 w 218"/>
                <a:gd name="T33" fmla="*/ 202 h 2448"/>
                <a:gd name="T34" fmla="*/ 4 w 218"/>
                <a:gd name="T35" fmla="*/ 212 h 2448"/>
                <a:gd name="T36" fmla="*/ 0 w 218"/>
                <a:gd name="T37" fmla="*/ 226 h 2448"/>
                <a:gd name="T38" fmla="*/ 0 w 218"/>
                <a:gd name="T39" fmla="*/ 239 h 2448"/>
                <a:gd name="T40" fmla="*/ 2 w 218"/>
                <a:gd name="T41" fmla="*/ 251 h 2448"/>
                <a:gd name="T42" fmla="*/ 19 w 218"/>
                <a:gd name="T43" fmla="*/ 272 h 2448"/>
                <a:gd name="T44" fmla="*/ 23 w 218"/>
                <a:gd name="T45" fmla="*/ 258 h 2448"/>
                <a:gd name="T46" fmla="*/ 23 w 218"/>
                <a:gd name="T47" fmla="*/ 245 h 2448"/>
                <a:gd name="T48" fmla="*/ 21 w 218"/>
                <a:gd name="T49" fmla="*/ 235 h 2448"/>
                <a:gd name="T50" fmla="*/ 21 w 218"/>
                <a:gd name="T51" fmla="*/ 223 h 2448"/>
                <a:gd name="T52" fmla="*/ 24 w 218"/>
                <a:gd name="T53" fmla="*/ 209 h 2448"/>
                <a:gd name="T54" fmla="*/ 22 w 218"/>
                <a:gd name="T55" fmla="*/ 197 h 2448"/>
                <a:gd name="T56" fmla="*/ 19 w 218"/>
                <a:gd name="T57" fmla="*/ 187 h 2448"/>
                <a:gd name="T58" fmla="*/ 23 w 218"/>
                <a:gd name="T59" fmla="*/ 174 h 2448"/>
                <a:gd name="T60" fmla="*/ 23 w 218"/>
                <a:gd name="T61" fmla="*/ 160 h 2448"/>
                <a:gd name="T62" fmla="*/ 21 w 218"/>
                <a:gd name="T63" fmla="*/ 149 h 2448"/>
                <a:gd name="T64" fmla="*/ 21 w 218"/>
                <a:gd name="T65" fmla="*/ 138 h 2448"/>
                <a:gd name="T66" fmla="*/ 24 w 218"/>
                <a:gd name="T67" fmla="*/ 125 h 2448"/>
                <a:gd name="T68" fmla="*/ 22 w 218"/>
                <a:gd name="T69" fmla="*/ 112 h 2448"/>
                <a:gd name="T70" fmla="*/ 19 w 218"/>
                <a:gd name="T71" fmla="*/ 102 h 2448"/>
                <a:gd name="T72" fmla="*/ 23 w 218"/>
                <a:gd name="T73" fmla="*/ 90 h 2448"/>
                <a:gd name="T74" fmla="*/ 23 w 218"/>
                <a:gd name="T75" fmla="*/ 76 h 2448"/>
                <a:gd name="T76" fmla="*/ 21 w 218"/>
                <a:gd name="T77" fmla="*/ 65 h 2448"/>
                <a:gd name="T78" fmla="*/ 21 w 218"/>
                <a:gd name="T79" fmla="*/ 54 h 2448"/>
                <a:gd name="T80" fmla="*/ 24 w 218"/>
                <a:gd name="T81" fmla="*/ 39 h 2448"/>
                <a:gd name="T82" fmla="*/ 22 w 218"/>
                <a:gd name="T83" fmla="*/ 27 h 2448"/>
                <a:gd name="T84" fmla="*/ 19 w 218"/>
                <a:gd name="T85" fmla="*/ 18 h 2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8" h="2448">
                  <a:moveTo>
                    <a:pt x="36" y="0"/>
                  </a:moveTo>
                  <a:lnTo>
                    <a:pt x="16" y="61"/>
                  </a:lnTo>
                  <a:lnTo>
                    <a:pt x="0" y="123"/>
                  </a:lnTo>
                  <a:lnTo>
                    <a:pt x="0" y="172"/>
                  </a:lnTo>
                  <a:lnTo>
                    <a:pt x="0" y="244"/>
                  </a:lnTo>
                  <a:lnTo>
                    <a:pt x="5" y="295"/>
                  </a:lnTo>
                  <a:lnTo>
                    <a:pt x="20" y="333"/>
                  </a:lnTo>
                  <a:lnTo>
                    <a:pt x="36" y="374"/>
                  </a:lnTo>
                  <a:lnTo>
                    <a:pt x="16" y="440"/>
                  </a:lnTo>
                  <a:lnTo>
                    <a:pt x="0" y="499"/>
                  </a:lnTo>
                  <a:lnTo>
                    <a:pt x="0" y="560"/>
                  </a:lnTo>
                  <a:lnTo>
                    <a:pt x="0" y="622"/>
                  </a:lnTo>
                  <a:lnTo>
                    <a:pt x="5" y="673"/>
                  </a:lnTo>
                  <a:lnTo>
                    <a:pt x="20" y="725"/>
                  </a:lnTo>
                  <a:lnTo>
                    <a:pt x="36" y="766"/>
                  </a:lnTo>
                  <a:lnTo>
                    <a:pt x="16" y="827"/>
                  </a:lnTo>
                  <a:lnTo>
                    <a:pt x="0" y="876"/>
                  </a:lnTo>
                  <a:lnTo>
                    <a:pt x="0" y="938"/>
                  </a:lnTo>
                  <a:lnTo>
                    <a:pt x="0" y="1007"/>
                  </a:lnTo>
                  <a:lnTo>
                    <a:pt x="5" y="1061"/>
                  </a:lnTo>
                  <a:lnTo>
                    <a:pt x="20" y="1102"/>
                  </a:lnTo>
                  <a:lnTo>
                    <a:pt x="36" y="1143"/>
                  </a:lnTo>
                  <a:lnTo>
                    <a:pt x="16" y="1202"/>
                  </a:lnTo>
                  <a:lnTo>
                    <a:pt x="0" y="1264"/>
                  </a:lnTo>
                  <a:lnTo>
                    <a:pt x="0" y="1325"/>
                  </a:lnTo>
                  <a:lnTo>
                    <a:pt x="0" y="1384"/>
                  </a:lnTo>
                  <a:lnTo>
                    <a:pt x="5" y="1438"/>
                  </a:lnTo>
                  <a:lnTo>
                    <a:pt x="20" y="1489"/>
                  </a:lnTo>
                  <a:lnTo>
                    <a:pt x="36" y="1528"/>
                  </a:lnTo>
                  <a:lnTo>
                    <a:pt x="16" y="1579"/>
                  </a:lnTo>
                  <a:lnTo>
                    <a:pt x="0" y="1641"/>
                  </a:lnTo>
                  <a:lnTo>
                    <a:pt x="0" y="1702"/>
                  </a:lnTo>
                  <a:lnTo>
                    <a:pt x="0" y="1774"/>
                  </a:lnTo>
                  <a:lnTo>
                    <a:pt x="5" y="1815"/>
                  </a:lnTo>
                  <a:lnTo>
                    <a:pt x="20" y="1864"/>
                  </a:lnTo>
                  <a:lnTo>
                    <a:pt x="36" y="1905"/>
                  </a:lnTo>
                  <a:lnTo>
                    <a:pt x="16" y="1967"/>
                  </a:lnTo>
                  <a:lnTo>
                    <a:pt x="0" y="2030"/>
                  </a:lnTo>
                  <a:lnTo>
                    <a:pt x="0" y="2091"/>
                  </a:lnTo>
                  <a:lnTo>
                    <a:pt x="0" y="2153"/>
                  </a:lnTo>
                  <a:lnTo>
                    <a:pt x="5" y="2201"/>
                  </a:lnTo>
                  <a:lnTo>
                    <a:pt x="20" y="2255"/>
                  </a:lnTo>
                  <a:lnTo>
                    <a:pt x="36" y="2284"/>
                  </a:lnTo>
                  <a:lnTo>
                    <a:pt x="174" y="2448"/>
                  </a:lnTo>
                  <a:lnTo>
                    <a:pt x="196" y="2397"/>
                  </a:lnTo>
                  <a:lnTo>
                    <a:pt x="212" y="2325"/>
                  </a:lnTo>
                  <a:lnTo>
                    <a:pt x="218" y="2273"/>
                  </a:lnTo>
                  <a:lnTo>
                    <a:pt x="212" y="2201"/>
                  </a:lnTo>
                  <a:lnTo>
                    <a:pt x="207" y="2153"/>
                  </a:lnTo>
                  <a:lnTo>
                    <a:pt x="193" y="2112"/>
                  </a:lnTo>
                  <a:lnTo>
                    <a:pt x="174" y="2071"/>
                  </a:lnTo>
                  <a:lnTo>
                    <a:pt x="196" y="2010"/>
                  </a:lnTo>
                  <a:lnTo>
                    <a:pt x="212" y="1946"/>
                  </a:lnTo>
                  <a:lnTo>
                    <a:pt x="218" y="1885"/>
                  </a:lnTo>
                  <a:lnTo>
                    <a:pt x="212" y="1826"/>
                  </a:lnTo>
                  <a:lnTo>
                    <a:pt x="207" y="1774"/>
                  </a:lnTo>
                  <a:lnTo>
                    <a:pt x="193" y="1723"/>
                  </a:lnTo>
                  <a:lnTo>
                    <a:pt x="174" y="1682"/>
                  </a:lnTo>
                  <a:lnTo>
                    <a:pt x="196" y="1631"/>
                  </a:lnTo>
                  <a:lnTo>
                    <a:pt x="212" y="1569"/>
                  </a:lnTo>
                  <a:lnTo>
                    <a:pt x="218" y="1510"/>
                  </a:lnTo>
                  <a:lnTo>
                    <a:pt x="212" y="1438"/>
                  </a:lnTo>
                  <a:lnTo>
                    <a:pt x="207" y="1397"/>
                  </a:lnTo>
                  <a:lnTo>
                    <a:pt x="193" y="1343"/>
                  </a:lnTo>
                  <a:lnTo>
                    <a:pt x="174" y="1305"/>
                  </a:lnTo>
                  <a:lnTo>
                    <a:pt x="196" y="1243"/>
                  </a:lnTo>
                  <a:lnTo>
                    <a:pt x="212" y="1181"/>
                  </a:lnTo>
                  <a:lnTo>
                    <a:pt x="218" y="1122"/>
                  </a:lnTo>
                  <a:lnTo>
                    <a:pt x="212" y="1061"/>
                  </a:lnTo>
                  <a:lnTo>
                    <a:pt x="207" y="1007"/>
                  </a:lnTo>
                  <a:lnTo>
                    <a:pt x="193" y="961"/>
                  </a:lnTo>
                  <a:lnTo>
                    <a:pt x="174" y="920"/>
                  </a:lnTo>
                  <a:lnTo>
                    <a:pt x="196" y="866"/>
                  </a:lnTo>
                  <a:lnTo>
                    <a:pt x="212" y="807"/>
                  </a:lnTo>
                  <a:lnTo>
                    <a:pt x="218" y="745"/>
                  </a:lnTo>
                  <a:lnTo>
                    <a:pt x="212" y="681"/>
                  </a:lnTo>
                  <a:lnTo>
                    <a:pt x="207" y="635"/>
                  </a:lnTo>
                  <a:lnTo>
                    <a:pt x="193" y="581"/>
                  </a:lnTo>
                  <a:lnTo>
                    <a:pt x="174" y="540"/>
                  </a:lnTo>
                  <a:lnTo>
                    <a:pt x="196" y="489"/>
                  </a:lnTo>
                  <a:lnTo>
                    <a:pt x="212" y="418"/>
                  </a:lnTo>
                  <a:lnTo>
                    <a:pt x="218" y="354"/>
                  </a:lnTo>
                  <a:lnTo>
                    <a:pt x="212" y="295"/>
                  </a:lnTo>
                  <a:lnTo>
                    <a:pt x="207" y="244"/>
                  </a:lnTo>
                  <a:lnTo>
                    <a:pt x="193" y="192"/>
                  </a:lnTo>
                  <a:lnTo>
                    <a:pt x="174" y="161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10" name="Freeform 57">
              <a:extLst>
                <a:ext uri="{FF2B5EF4-FFF2-40B4-BE49-F238E27FC236}">
                  <a16:creationId xmlns:a16="http://schemas.microsoft.com/office/drawing/2014/main" id="{C0A08D03-2A03-48C7-BFC1-2AEE46D2B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" y="3224"/>
              <a:ext cx="72" cy="816"/>
            </a:xfrm>
            <a:custGeom>
              <a:avLst/>
              <a:gdLst>
                <a:gd name="T0" fmla="*/ 21 w 218"/>
                <a:gd name="T1" fmla="*/ 266 h 2448"/>
                <a:gd name="T2" fmla="*/ 24 w 218"/>
                <a:gd name="T3" fmla="*/ 253 h 2448"/>
                <a:gd name="T4" fmla="*/ 22 w 218"/>
                <a:gd name="T5" fmla="*/ 239 h 2448"/>
                <a:gd name="T6" fmla="*/ 19 w 218"/>
                <a:gd name="T7" fmla="*/ 230 h 2448"/>
                <a:gd name="T8" fmla="*/ 23 w 218"/>
                <a:gd name="T9" fmla="*/ 216 h 2448"/>
                <a:gd name="T10" fmla="*/ 23 w 218"/>
                <a:gd name="T11" fmla="*/ 202 h 2448"/>
                <a:gd name="T12" fmla="*/ 21 w 218"/>
                <a:gd name="T13" fmla="*/ 191 h 2448"/>
                <a:gd name="T14" fmla="*/ 21 w 218"/>
                <a:gd name="T15" fmla="*/ 181 h 2448"/>
                <a:gd name="T16" fmla="*/ 24 w 218"/>
                <a:gd name="T17" fmla="*/ 168 h 2448"/>
                <a:gd name="T18" fmla="*/ 22 w 218"/>
                <a:gd name="T19" fmla="*/ 154 h 2448"/>
                <a:gd name="T20" fmla="*/ 19 w 218"/>
                <a:gd name="T21" fmla="*/ 145 h 2448"/>
                <a:gd name="T22" fmla="*/ 23 w 218"/>
                <a:gd name="T23" fmla="*/ 132 h 2448"/>
                <a:gd name="T24" fmla="*/ 23 w 218"/>
                <a:gd name="T25" fmla="*/ 117 h 2448"/>
                <a:gd name="T26" fmla="*/ 21 w 218"/>
                <a:gd name="T27" fmla="*/ 106 h 2448"/>
                <a:gd name="T28" fmla="*/ 21 w 218"/>
                <a:gd name="T29" fmla="*/ 96 h 2448"/>
                <a:gd name="T30" fmla="*/ 24 w 218"/>
                <a:gd name="T31" fmla="*/ 83 h 2448"/>
                <a:gd name="T32" fmla="*/ 22 w 218"/>
                <a:gd name="T33" fmla="*/ 69 h 2448"/>
                <a:gd name="T34" fmla="*/ 19 w 218"/>
                <a:gd name="T35" fmla="*/ 60 h 2448"/>
                <a:gd name="T36" fmla="*/ 23 w 218"/>
                <a:gd name="T37" fmla="*/ 46 h 2448"/>
                <a:gd name="T38" fmla="*/ 23 w 218"/>
                <a:gd name="T39" fmla="*/ 33 h 2448"/>
                <a:gd name="T40" fmla="*/ 21 w 218"/>
                <a:gd name="T41" fmla="*/ 21 h 2448"/>
                <a:gd name="T42" fmla="*/ 5 w 218"/>
                <a:gd name="T43" fmla="*/ 0 h 2448"/>
                <a:gd name="T44" fmla="*/ 2 w 218"/>
                <a:gd name="T45" fmla="*/ 5 h 2448"/>
                <a:gd name="T46" fmla="*/ 0 w 218"/>
                <a:gd name="T47" fmla="*/ 19 h 2448"/>
                <a:gd name="T48" fmla="*/ 1 w 218"/>
                <a:gd name="T49" fmla="*/ 32 h 2448"/>
                <a:gd name="T50" fmla="*/ 4 w 218"/>
                <a:gd name="T51" fmla="*/ 42 h 2448"/>
                <a:gd name="T52" fmla="*/ 0 w 218"/>
                <a:gd name="T53" fmla="*/ 56 h 2448"/>
                <a:gd name="T54" fmla="*/ 0 w 218"/>
                <a:gd name="T55" fmla="*/ 69 h 2448"/>
                <a:gd name="T56" fmla="*/ 2 w 218"/>
                <a:gd name="T57" fmla="*/ 80 h 2448"/>
                <a:gd name="T58" fmla="*/ 2 w 218"/>
                <a:gd name="T59" fmla="*/ 91 h 2448"/>
                <a:gd name="T60" fmla="*/ 0 w 218"/>
                <a:gd name="T61" fmla="*/ 104 h 2448"/>
                <a:gd name="T62" fmla="*/ 1 w 218"/>
                <a:gd name="T63" fmla="*/ 117 h 2448"/>
                <a:gd name="T64" fmla="*/ 4 w 218"/>
                <a:gd name="T65" fmla="*/ 127 h 2448"/>
                <a:gd name="T66" fmla="*/ 0 w 218"/>
                <a:gd name="T67" fmla="*/ 140 h 2448"/>
                <a:gd name="T68" fmla="*/ 0 w 218"/>
                <a:gd name="T69" fmla="*/ 154 h 2448"/>
                <a:gd name="T70" fmla="*/ 2 w 218"/>
                <a:gd name="T71" fmla="*/ 165 h 2448"/>
                <a:gd name="T72" fmla="*/ 2 w 218"/>
                <a:gd name="T73" fmla="*/ 175 h 2448"/>
                <a:gd name="T74" fmla="*/ 0 w 218"/>
                <a:gd name="T75" fmla="*/ 189 h 2448"/>
                <a:gd name="T76" fmla="*/ 1 w 218"/>
                <a:gd name="T77" fmla="*/ 202 h 2448"/>
                <a:gd name="T78" fmla="*/ 4 w 218"/>
                <a:gd name="T79" fmla="*/ 212 h 2448"/>
                <a:gd name="T80" fmla="*/ 0 w 218"/>
                <a:gd name="T81" fmla="*/ 226 h 2448"/>
                <a:gd name="T82" fmla="*/ 0 w 218"/>
                <a:gd name="T83" fmla="*/ 239 h 2448"/>
                <a:gd name="T84" fmla="*/ 2 w 218"/>
                <a:gd name="T85" fmla="*/ 249 h 2448"/>
                <a:gd name="T86" fmla="*/ 19 w 218"/>
                <a:gd name="T87" fmla="*/ 272 h 2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48">
                  <a:moveTo>
                    <a:pt x="174" y="2448"/>
                  </a:moveTo>
                  <a:lnTo>
                    <a:pt x="196" y="2396"/>
                  </a:lnTo>
                  <a:lnTo>
                    <a:pt x="212" y="2324"/>
                  </a:lnTo>
                  <a:lnTo>
                    <a:pt x="218" y="2276"/>
                  </a:lnTo>
                  <a:lnTo>
                    <a:pt x="212" y="2204"/>
                  </a:lnTo>
                  <a:lnTo>
                    <a:pt x="207" y="2153"/>
                  </a:lnTo>
                  <a:lnTo>
                    <a:pt x="193" y="2111"/>
                  </a:lnTo>
                  <a:lnTo>
                    <a:pt x="174" y="2070"/>
                  </a:lnTo>
                  <a:lnTo>
                    <a:pt x="196" y="2010"/>
                  </a:lnTo>
                  <a:lnTo>
                    <a:pt x="212" y="1946"/>
                  </a:lnTo>
                  <a:lnTo>
                    <a:pt x="218" y="1884"/>
                  </a:lnTo>
                  <a:lnTo>
                    <a:pt x="212" y="1815"/>
                  </a:lnTo>
                  <a:lnTo>
                    <a:pt x="207" y="1774"/>
                  </a:lnTo>
                  <a:lnTo>
                    <a:pt x="193" y="1723"/>
                  </a:lnTo>
                  <a:lnTo>
                    <a:pt x="174" y="1684"/>
                  </a:lnTo>
                  <a:lnTo>
                    <a:pt x="196" y="1630"/>
                  </a:lnTo>
                  <a:lnTo>
                    <a:pt x="212" y="1558"/>
                  </a:lnTo>
                  <a:lnTo>
                    <a:pt x="218" y="1510"/>
                  </a:lnTo>
                  <a:lnTo>
                    <a:pt x="212" y="1438"/>
                  </a:lnTo>
                  <a:lnTo>
                    <a:pt x="207" y="1384"/>
                  </a:lnTo>
                  <a:lnTo>
                    <a:pt x="193" y="1335"/>
                  </a:lnTo>
                  <a:lnTo>
                    <a:pt x="174" y="1304"/>
                  </a:lnTo>
                  <a:lnTo>
                    <a:pt x="196" y="1243"/>
                  </a:lnTo>
                  <a:lnTo>
                    <a:pt x="212" y="1184"/>
                  </a:lnTo>
                  <a:lnTo>
                    <a:pt x="218" y="1122"/>
                  </a:lnTo>
                  <a:lnTo>
                    <a:pt x="212" y="1050"/>
                  </a:lnTo>
                  <a:lnTo>
                    <a:pt x="207" y="1009"/>
                  </a:lnTo>
                  <a:lnTo>
                    <a:pt x="193" y="958"/>
                  </a:lnTo>
                  <a:lnTo>
                    <a:pt x="174" y="917"/>
                  </a:lnTo>
                  <a:lnTo>
                    <a:pt x="196" y="866"/>
                  </a:lnTo>
                  <a:lnTo>
                    <a:pt x="212" y="807"/>
                  </a:lnTo>
                  <a:lnTo>
                    <a:pt x="218" y="745"/>
                  </a:lnTo>
                  <a:lnTo>
                    <a:pt x="212" y="676"/>
                  </a:lnTo>
                  <a:lnTo>
                    <a:pt x="207" y="622"/>
                  </a:lnTo>
                  <a:lnTo>
                    <a:pt x="193" y="581"/>
                  </a:lnTo>
                  <a:lnTo>
                    <a:pt x="174" y="540"/>
                  </a:lnTo>
                  <a:lnTo>
                    <a:pt x="196" y="481"/>
                  </a:lnTo>
                  <a:lnTo>
                    <a:pt x="212" y="418"/>
                  </a:lnTo>
                  <a:lnTo>
                    <a:pt x="218" y="354"/>
                  </a:lnTo>
                  <a:lnTo>
                    <a:pt x="212" y="295"/>
                  </a:lnTo>
                  <a:lnTo>
                    <a:pt x="207" y="243"/>
                  </a:lnTo>
                  <a:lnTo>
                    <a:pt x="193" y="192"/>
                  </a:lnTo>
                  <a:lnTo>
                    <a:pt x="174" y="164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16" y="48"/>
                  </a:lnTo>
                  <a:lnTo>
                    <a:pt x="0" y="123"/>
                  </a:lnTo>
                  <a:lnTo>
                    <a:pt x="0" y="174"/>
                  </a:lnTo>
                  <a:lnTo>
                    <a:pt x="0" y="243"/>
                  </a:lnTo>
                  <a:lnTo>
                    <a:pt x="5" y="284"/>
                  </a:lnTo>
                  <a:lnTo>
                    <a:pt x="20" y="336"/>
                  </a:lnTo>
                  <a:lnTo>
                    <a:pt x="36" y="374"/>
                  </a:lnTo>
                  <a:lnTo>
                    <a:pt x="16" y="440"/>
                  </a:lnTo>
                  <a:lnTo>
                    <a:pt x="0" y="501"/>
                  </a:lnTo>
                  <a:lnTo>
                    <a:pt x="0" y="560"/>
                  </a:lnTo>
                  <a:lnTo>
                    <a:pt x="0" y="622"/>
                  </a:lnTo>
                  <a:lnTo>
                    <a:pt x="5" y="676"/>
                  </a:lnTo>
                  <a:lnTo>
                    <a:pt x="20" y="722"/>
                  </a:lnTo>
                  <a:lnTo>
                    <a:pt x="36" y="766"/>
                  </a:lnTo>
                  <a:lnTo>
                    <a:pt x="16" y="817"/>
                  </a:lnTo>
                  <a:lnTo>
                    <a:pt x="0" y="886"/>
                  </a:lnTo>
                  <a:lnTo>
                    <a:pt x="0" y="937"/>
                  </a:lnTo>
                  <a:lnTo>
                    <a:pt x="0" y="1009"/>
                  </a:lnTo>
                  <a:lnTo>
                    <a:pt x="5" y="1050"/>
                  </a:lnTo>
                  <a:lnTo>
                    <a:pt x="20" y="1102"/>
                  </a:lnTo>
                  <a:lnTo>
                    <a:pt x="36" y="1143"/>
                  </a:lnTo>
                  <a:lnTo>
                    <a:pt x="16" y="1202"/>
                  </a:lnTo>
                  <a:lnTo>
                    <a:pt x="0" y="1263"/>
                  </a:lnTo>
                  <a:lnTo>
                    <a:pt x="0" y="1325"/>
                  </a:lnTo>
                  <a:lnTo>
                    <a:pt x="0" y="1384"/>
                  </a:lnTo>
                  <a:lnTo>
                    <a:pt x="5" y="1438"/>
                  </a:lnTo>
                  <a:lnTo>
                    <a:pt x="20" y="1489"/>
                  </a:lnTo>
                  <a:lnTo>
                    <a:pt x="36" y="1520"/>
                  </a:lnTo>
                  <a:lnTo>
                    <a:pt x="16" y="1579"/>
                  </a:lnTo>
                  <a:lnTo>
                    <a:pt x="0" y="1641"/>
                  </a:lnTo>
                  <a:lnTo>
                    <a:pt x="0" y="1705"/>
                  </a:lnTo>
                  <a:lnTo>
                    <a:pt x="0" y="1774"/>
                  </a:lnTo>
                  <a:lnTo>
                    <a:pt x="5" y="1815"/>
                  </a:lnTo>
                  <a:lnTo>
                    <a:pt x="20" y="1866"/>
                  </a:lnTo>
                  <a:lnTo>
                    <a:pt x="36" y="1905"/>
                  </a:lnTo>
                  <a:lnTo>
                    <a:pt x="16" y="1966"/>
                  </a:lnTo>
                  <a:lnTo>
                    <a:pt x="0" y="2032"/>
                  </a:lnTo>
                  <a:lnTo>
                    <a:pt x="0" y="2091"/>
                  </a:lnTo>
                  <a:lnTo>
                    <a:pt x="0" y="2153"/>
                  </a:lnTo>
                  <a:lnTo>
                    <a:pt x="5" y="2204"/>
                  </a:lnTo>
                  <a:lnTo>
                    <a:pt x="20" y="2242"/>
                  </a:lnTo>
                  <a:lnTo>
                    <a:pt x="36" y="2283"/>
                  </a:lnTo>
                  <a:lnTo>
                    <a:pt x="174" y="244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11" name="Line 58">
              <a:extLst>
                <a:ext uri="{FF2B5EF4-FFF2-40B4-BE49-F238E27FC236}">
                  <a16:creationId xmlns:a16="http://schemas.microsoft.com/office/drawing/2014/main" id="{D2620AE8-6ACA-4B81-B306-FBA7EAEC78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3487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2" name="Line 59">
              <a:extLst>
                <a:ext uri="{FF2B5EF4-FFF2-40B4-BE49-F238E27FC236}">
                  <a16:creationId xmlns:a16="http://schemas.microsoft.com/office/drawing/2014/main" id="{D133EF22-AE92-4BC4-8D6D-C92DE6F21C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3359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3" name="Line 60">
              <a:extLst>
                <a:ext uri="{FF2B5EF4-FFF2-40B4-BE49-F238E27FC236}">
                  <a16:creationId xmlns:a16="http://schemas.microsoft.com/office/drawing/2014/main" id="{89080626-D453-4148-8398-8B7F36BB54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3618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4" name="Line 61">
              <a:extLst>
                <a:ext uri="{FF2B5EF4-FFF2-40B4-BE49-F238E27FC236}">
                  <a16:creationId xmlns:a16="http://schemas.microsoft.com/office/drawing/2014/main" id="{5CB0EDB4-D5C4-4483-8645-94CF17916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3743"/>
              <a:ext cx="33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5" name="Line 62">
              <a:extLst>
                <a:ext uri="{FF2B5EF4-FFF2-40B4-BE49-F238E27FC236}">
                  <a16:creationId xmlns:a16="http://schemas.microsoft.com/office/drawing/2014/main" id="{34451416-8B0C-4442-BCA3-A5D02F8C55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3872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6" name="Freeform 63">
              <a:extLst>
                <a:ext uri="{FF2B5EF4-FFF2-40B4-BE49-F238E27FC236}">
                  <a16:creationId xmlns:a16="http://schemas.microsoft.com/office/drawing/2014/main" id="{F31E50AB-DA89-478A-8FDB-808BED250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" y="2457"/>
              <a:ext cx="72" cy="816"/>
            </a:xfrm>
            <a:custGeom>
              <a:avLst/>
              <a:gdLst>
                <a:gd name="T0" fmla="*/ 21 w 218"/>
                <a:gd name="T1" fmla="*/ 266 h 2448"/>
                <a:gd name="T2" fmla="*/ 24 w 218"/>
                <a:gd name="T3" fmla="*/ 253 h 2448"/>
                <a:gd name="T4" fmla="*/ 22 w 218"/>
                <a:gd name="T5" fmla="*/ 239 h 2448"/>
                <a:gd name="T6" fmla="*/ 19 w 218"/>
                <a:gd name="T7" fmla="*/ 230 h 2448"/>
                <a:gd name="T8" fmla="*/ 23 w 218"/>
                <a:gd name="T9" fmla="*/ 217 h 2448"/>
                <a:gd name="T10" fmla="*/ 23 w 218"/>
                <a:gd name="T11" fmla="*/ 203 h 2448"/>
                <a:gd name="T12" fmla="*/ 21 w 218"/>
                <a:gd name="T13" fmla="*/ 191 h 2448"/>
                <a:gd name="T14" fmla="*/ 21 w 218"/>
                <a:gd name="T15" fmla="*/ 181 h 2448"/>
                <a:gd name="T16" fmla="*/ 24 w 218"/>
                <a:gd name="T17" fmla="*/ 167 h 2448"/>
                <a:gd name="T18" fmla="*/ 22 w 218"/>
                <a:gd name="T19" fmla="*/ 154 h 2448"/>
                <a:gd name="T20" fmla="*/ 19 w 218"/>
                <a:gd name="T21" fmla="*/ 145 h 2448"/>
                <a:gd name="T22" fmla="*/ 23 w 218"/>
                <a:gd name="T23" fmla="*/ 131 h 2448"/>
                <a:gd name="T24" fmla="*/ 23 w 218"/>
                <a:gd name="T25" fmla="*/ 118 h 2448"/>
                <a:gd name="T26" fmla="*/ 21 w 218"/>
                <a:gd name="T27" fmla="*/ 106 h 2448"/>
                <a:gd name="T28" fmla="*/ 21 w 218"/>
                <a:gd name="T29" fmla="*/ 96 h 2448"/>
                <a:gd name="T30" fmla="*/ 24 w 218"/>
                <a:gd name="T31" fmla="*/ 83 h 2448"/>
                <a:gd name="T32" fmla="*/ 22 w 218"/>
                <a:gd name="T33" fmla="*/ 70 h 2448"/>
                <a:gd name="T34" fmla="*/ 19 w 218"/>
                <a:gd name="T35" fmla="*/ 60 h 2448"/>
                <a:gd name="T36" fmla="*/ 23 w 218"/>
                <a:gd name="T37" fmla="*/ 46 h 2448"/>
                <a:gd name="T38" fmla="*/ 23 w 218"/>
                <a:gd name="T39" fmla="*/ 32 h 2448"/>
                <a:gd name="T40" fmla="*/ 21 w 218"/>
                <a:gd name="T41" fmla="*/ 23 h 2448"/>
                <a:gd name="T42" fmla="*/ 5 w 218"/>
                <a:gd name="T43" fmla="*/ 0 h 2448"/>
                <a:gd name="T44" fmla="*/ 2 w 218"/>
                <a:gd name="T45" fmla="*/ 7 h 2448"/>
                <a:gd name="T46" fmla="*/ 0 w 218"/>
                <a:gd name="T47" fmla="*/ 20 h 2448"/>
                <a:gd name="T48" fmla="*/ 1 w 218"/>
                <a:gd name="T49" fmla="*/ 32 h 2448"/>
                <a:gd name="T50" fmla="*/ 4 w 218"/>
                <a:gd name="T51" fmla="*/ 42 h 2448"/>
                <a:gd name="T52" fmla="*/ 0 w 218"/>
                <a:gd name="T53" fmla="*/ 55 h 2448"/>
                <a:gd name="T54" fmla="*/ 0 w 218"/>
                <a:gd name="T55" fmla="*/ 69 h 2448"/>
                <a:gd name="T56" fmla="*/ 2 w 218"/>
                <a:gd name="T57" fmla="*/ 81 h 2448"/>
                <a:gd name="T58" fmla="*/ 2 w 218"/>
                <a:gd name="T59" fmla="*/ 91 h 2448"/>
                <a:gd name="T60" fmla="*/ 0 w 218"/>
                <a:gd name="T61" fmla="*/ 104 h 2448"/>
                <a:gd name="T62" fmla="*/ 1 w 218"/>
                <a:gd name="T63" fmla="*/ 118 h 2448"/>
                <a:gd name="T64" fmla="*/ 4 w 218"/>
                <a:gd name="T65" fmla="*/ 127 h 2448"/>
                <a:gd name="T66" fmla="*/ 0 w 218"/>
                <a:gd name="T67" fmla="*/ 140 h 2448"/>
                <a:gd name="T68" fmla="*/ 0 w 218"/>
                <a:gd name="T69" fmla="*/ 154 h 2448"/>
                <a:gd name="T70" fmla="*/ 2 w 218"/>
                <a:gd name="T71" fmla="*/ 165 h 2448"/>
                <a:gd name="T72" fmla="*/ 2 w 218"/>
                <a:gd name="T73" fmla="*/ 177 h 2448"/>
                <a:gd name="T74" fmla="*/ 0 w 218"/>
                <a:gd name="T75" fmla="*/ 189 h 2448"/>
                <a:gd name="T76" fmla="*/ 1 w 218"/>
                <a:gd name="T77" fmla="*/ 203 h 2448"/>
                <a:gd name="T78" fmla="*/ 4 w 218"/>
                <a:gd name="T79" fmla="*/ 212 h 2448"/>
                <a:gd name="T80" fmla="*/ 0 w 218"/>
                <a:gd name="T81" fmla="*/ 226 h 2448"/>
                <a:gd name="T82" fmla="*/ 0 w 218"/>
                <a:gd name="T83" fmla="*/ 239 h 2448"/>
                <a:gd name="T84" fmla="*/ 2 w 218"/>
                <a:gd name="T85" fmla="*/ 250 h 2448"/>
                <a:gd name="T86" fmla="*/ 19 w 218"/>
                <a:gd name="T87" fmla="*/ 272 h 2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48">
                  <a:moveTo>
                    <a:pt x="174" y="2448"/>
                  </a:moveTo>
                  <a:lnTo>
                    <a:pt x="196" y="2397"/>
                  </a:lnTo>
                  <a:lnTo>
                    <a:pt x="212" y="2335"/>
                  </a:lnTo>
                  <a:lnTo>
                    <a:pt x="218" y="2276"/>
                  </a:lnTo>
                  <a:lnTo>
                    <a:pt x="212" y="2201"/>
                  </a:lnTo>
                  <a:lnTo>
                    <a:pt x="207" y="2150"/>
                  </a:lnTo>
                  <a:lnTo>
                    <a:pt x="193" y="2112"/>
                  </a:lnTo>
                  <a:lnTo>
                    <a:pt x="174" y="2071"/>
                  </a:lnTo>
                  <a:lnTo>
                    <a:pt x="196" y="2008"/>
                  </a:lnTo>
                  <a:lnTo>
                    <a:pt x="212" y="1949"/>
                  </a:lnTo>
                  <a:lnTo>
                    <a:pt x="218" y="1885"/>
                  </a:lnTo>
                  <a:lnTo>
                    <a:pt x="212" y="1823"/>
                  </a:lnTo>
                  <a:lnTo>
                    <a:pt x="207" y="1774"/>
                  </a:lnTo>
                  <a:lnTo>
                    <a:pt x="193" y="1723"/>
                  </a:lnTo>
                  <a:lnTo>
                    <a:pt x="174" y="1682"/>
                  </a:lnTo>
                  <a:lnTo>
                    <a:pt x="196" y="1631"/>
                  </a:lnTo>
                  <a:lnTo>
                    <a:pt x="212" y="1569"/>
                  </a:lnTo>
                  <a:lnTo>
                    <a:pt x="218" y="1507"/>
                  </a:lnTo>
                  <a:lnTo>
                    <a:pt x="212" y="1448"/>
                  </a:lnTo>
                  <a:lnTo>
                    <a:pt x="207" y="1387"/>
                  </a:lnTo>
                  <a:lnTo>
                    <a:pt x="193" y="1343"/>
                  </a:lnTo>
                  <a:lnTo>
                    <a:pt x="174" y="1302"/>
                  </a:lnTo>
                  <a:lnTo>
                    <a:pt x="196" y="1243"/>
                  </a:lnTo>
                  <a:lnTo>
                    <a:pt x="212" y="1181"/>
                  </a:lnTo>
                  <a:lnTo>
                    <a:pt x="218" y="1120"/>
                  </a:lnTo>
                  <a:lnTo>
                    <a:pt x="212" y="1061"/>
                  </a:lnTo>
                  <a:lnTo>
                    <a:pt x="207" y="1010"/>
                  </a:lnTo>
                  <a:lnTo>
                    <a:pt x="193" y="958"/>
                  </a:lnTo>
                  <a:lnTo>
                    <a:pt x="174" y="917"/>
                  </a:lnTo>
                  <a:lnTo>
                    <a:pt x="196" y="866"/>
                  </a:lnTo>
                  <a:lnTo>
                    <a:pt x="212" y="804"/>
                  </a:lnTo>
                  <a:lnTo>
                    <a:pt x="218" y="745"/>
                  </a:lnTo>
                  <a:lnTo>
                    <a:pt x="212" y="684"/>
                  </a:lnTo>
                  <a:lnTo>
                    <a:pt x="207" y="632"/>
                  </a:lnTo>
                  <a:lnTo>
                    <a:pt x="193" y="581"/>
                  </a:lnTo>
                  <a:lnTo>
                    <a:pt x="174" y="540"/>
                  </a:lnTo>
                  <a:lnTo>
                    <a:pt x="196" y="478"/>
                  </a:lnTo>
                  <a:lnTo>
                    <a:pt x="212" y="418"/>
                  </a:lnTo>
                  <a:lnTo>
                    <a:pt x="218" y="356"/>
                  </a:lnTo>
                  <a:lnTo>
                    <a:pt x="212" y="292"/>
                  </a:lnTo>
                  <a:lnTo>
                    <a:pt x="207" y="244"/>
                  </a:lnTo>
                  <a:lnTo>
                    <a:pt x="193" y="203"/>
                  </a:lnTo>
                  <a:lnTo>
                    <a:pt x="174" y="161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16" y="61"/>
                  </a:lnTo>
                  <a:lnTo>
                    <a:pt x="0" y="120"/>
                  </a:lnTo>
                  <a:lnTo>
                    <a:pt x="0" y="182"/>
                  </a:lnTo>
                  <a:lnTo>
                    <a:pt x="0" y="244"/>
                  </a:lnTo>
                  <a:lnTo>
                    <a:pt x="5" y="292"/>
                  </a:lnTo>
                  <a:lnTo>
                    <a:pt x="20" y="333"/>
                  </a:lnTo>
                  <a:lnTo>
                    <a:pt x="36" y="377"/>
                  </a:lnTo>
                  <a:lnTo>
                    <a:pt x="16" y="440"/>
                  </a:lnTo>
                  <a:lnTo>
                    <a:pt x="0" y="499"/>
                  </a:lnTo>
                  <a:lnTo>
                    <a:pt x="0" y="560"/>
                  </a:lnTo>
                  <a:lnTo>
                    <a:pt x="0" y="619"/>
                  </a:lnTo>
                  <a:lnTo>
                    <a:pt x="5" y="673"/>
                  </a:lnTo>
                  <a:lnTo>
                    <a:pt x="20" y="725"/>
                  </a:lnTo>
                  <a:lnTo>
                    <a:pt x="36" y="766"/>
                  </a:lnTo>
                  <a:lnTo>
                    <a:pt x="16" y="815"/>
                  </a:lnTo>
                  <a:lnTo>
                    <a:pt x="0" y="886"/>
                  </a:lnTo>
                  <a:lnTo>
                    <a:pt x="0" y="940"/>
                  </a:lnTo>
                  <a:lnTo>
                    <a:pt x="0" y="1010"/>
                  </a:lnTo>
                  <a:lnTo>
                    <a:pt x="5" y="1061"/>
                  </a:lnTo>
                  <a:lnTo>
                    <a:pt x="20" y="1102"/>
                  </a:lnTo>
                  <a:lnTo>
                    <a:pt x="36" y="1140"/>
                  </a:lnTo>
                  <a:lnTo>
                    <a:pt x="16" y="1202"/>
                  </a:lnTo>
                  <a:lnTo>
                    <a:pt x="0" y="1264"/>
                  </a:lnTo>
                  <a:lnTo>
                    <a:pt x="0" y="1323"/>
                  </a:lnTo>
                  <a:lnTo>
                    <a:pt x="0" y="1387"/>
                  </a:lnTo>
                  <a:lnTo>
                    <a:pt x="5" y="1438"/>
                  </a:lnTo>
                  <a:lnTo>
                    <a:pt x="20" y="1487"/>
                  </a:lnTo>
                  <a:lnTo>
                    <a:pt x="36" y="1528"/>
                  </a:lnTo>
                  <a:lnTo>
                    <a:pt x="16" y="1589"/>
                  </a:lnTo>
                  <a:lnTo>
                    <a:pt x="0" y="1641"/>
                  </a:lnTo>
                  <a:lnTo>
                    <a:pt x="0" y="1702"/>
                  </a:lnTo>
                  <a:lnTo>
                    <a:pt x="0" y="1774"/>
                  </a:lnTo>
                  <a:lnTo>
                    <a:pt x="5" y="1823"/>
                  </a:lnTo>
                  <a:lnTo>
                    <a:pt x="20" y="1864"/>
                  </a:lnTo>
                  <a:lnTo>
                    <a:pt x="36" y="1905"/>
                  </a:lnTo>
                  <a:lnTo>
                    <a:pt x="16" y="1969"/>
                  </a:lnTo>
                  <a:lnTo>
                    <a:pt x="0" y="2030"/>
                  </a:lnTo>
                  <a:lnTo>
                    <a:pt x="0" y="2091"/>
                  </a:lnTo>
                  <a:lnTo>
                    <a:pt x="0" y="2150"/>
                  </a:lnTo>
                  <a:lnTo>
                    <a:pt x="5" y="2201"/>
                  </a:lnTo>
                  <a:lnTo>
                    <a:pt x="20" y="2253"/>
                  </a:lnTo>
                  <a:lnTo>
                    <a:pt x="36" y="2284"/>
                  </a:lnTo>
                  <a:lnTo>
                    <a:pt x="174" y="244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17" name="Line 64">
              <a:extLst>
                <a:ext uri="{FF2B5EF4-FFF2-40B4-BE49-F238E27FC236}">
                  <a16:creationId xmlns:a16="http://schemas.microsoft.com/office/drawing/2014/main" id="{25538831-087B-4626-8C97-1F3B20CAB8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2726"/>
              <a:ext cx="33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8" name="Line 65">
              <a:extLst>
                <a:ext uri="{FF2B5EF4-FFF2-40B4-BE49-F238E27FC236}">
                  <a16:creationId xmlns:a16="http://schemas.microsoft.com/office/drawing/2014/main" id="{917D4004-0DA7-45D4-A8DC-BB1FBAAD0A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2596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9" name="Line 66">
              <a:extLst>
                <a:ext uri="{FF2B5EF4-FFF2-40B4-BE49-F238E27FC236}">
                  <a16:creationId xmlns:a16="http://schemas.microsoft.com/office/drawing/2014/main" id="{A92CC97C-7334-48F6-AA33-9F807321A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2852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0" name="Line 67">
              <a:extLst>
                <a:ext uri="{FF2B5EF4-FFF2-40B4-BE49-F238E27FC236}">
                  <a16:creationId xmlns:a16="http://schemas.microsoft.com/office/drawing/2014/main" id="{688936BA-9920-4575-9DE2-FD4FB3E1A8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2981"/>
              <a:ext cx="33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1" name="Line 68">
              <a:extLst>
                <a:ext uri="{FF2B5EF4-FFF2-40B4-BE49-F238E27FC236}">
                  <a16:creationId xmlns:a16="http://schemas.microsoft.com/office/drawing/2014/main" id="{94299486-97EB-46B2-A650-9B23CA40AD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3107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2" name="Freeform 69">
              <a:extLst>
                <a:ext uri="{FF2B5EF4-FFF2-40B4-BE49-F238E27FC236}">
                  <a16:creationId xmlns:a16="http://schemas.microsoft.com/office/drawing/2014/main" id="{D27B7DE0-7921-48E0-B12D-6F8B6088C0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" y="1697"/>
              <a:ext cx="72" cy="816"/>
            </a:xfrm>
            <a:custGeom>
              <a:avLst/>
              <a:gdLst>
                <a:gd name="T0" fmla="*/ 21 w 218"/>
                <a:gd name="T1" fmla="*/ 266 h 2450"/>
                <a:gd name="T2" fmla="*/ 24 w 218"/>
                <a:gd name="T3" fmla="*/ 252 h 2450"/>
                <a:gd name="T4" fmla="*/ 22 w 218"/>
                <a:gd name="T5" fmla="*/ 239 h 2450"/>
                <a:gd name="T6" fmla="*/ 19 w 218"/>
                <a:gd name="T7" fmla="*/ 230 h 2450"/>
                <a:gd name="T8" fmla="*/ 23 w 218"/>
                <a:gd name="T9" fmla="*/ 216 h 2450"/>
                <a:gd name="T10" fmla="*/ 23 w 218"/>
                <a:gd name="T11" fmla="*/ 203 h 2450"/>
                <a:gd name="T12" fmla="*/ 21 w 218"/>
                <a:gd name="T13" fmla="*/ 191 h 2450"/>
                <a:gd name="T14" fmla="*/ 21 w 218"/>
                <a:gd name="T15" fmla="*/ 181 h 2450"/>
                <a:gd name="T16" fmla="*/ 24 w 218"/>
                <a:gd name="T17" fmla="*/ 168 h 2450"/>
                <a:gd name="T18" fmla="*/ 22 w 218"/>
                <a:gd name="T19" fmla="*/ 155 h 2450"/>
                <a:gd name="T20" fmla="*/ 19 w 218"/>
                <a:gd name="T21" fmla="*/ 145 h 2450"/>
                <a:gd name="T22" fmla="*/ 23 w 218"/>
                <a:gd name="T23" fmla="*/ 132 h 2450"/>
                <a:gd name="T24" fmla="*/ 23 w 218"/>
                <a:gd name="T25" fmla="*/ 118 h 2450"/>
                <a:gd name="T26" fmla="*/ 21 w 218"/>
                <a:gd name="T27" fmla="*/ 107 h 2450"/>
                <a:gd name="T28" fmla="*/ 21 w 218"/>
                <a:gd name="T29" fmla="*/ 96 h 2450"/>
                <a:gd name="T30" fmla="*/ 24 w 218"/>
                <a:gd name="T31" fmla="*/ 83 h 2450"/>
                <a:gd name="T32" fmla="*/ 22 w 218"/>
                <a:gd name="T33" fmla="*/ 70 h 2450"/>
                <a:gd name="T34" fmla="*/ 19 w 218"/>
                <a:gd name="T35" fmla="*/ 60 h 2450"/>
                <a:gd name="T36" fmla="*/ 23 w 218"/>
                <a:gd name="T37" fmla="*/ 47 h 2450"/>
                <a:gd name="T38" fmla="*/ 23 w 218"/>
                <a:gd name="T39" fmla="*/ 33 h 2450"/>
                <a:gd name="T40" fmla="*/ 21 w 218"/>
                <a:gd name="T41" fmla="*/ 22 h 2450"/>
                <a:gd name="T42" fmla="*/ 5 w 218"/>
                <a:gd name="T43" fmla="*/ 0 h 2450"/>
                <a:gd name="T44" fmla="*/ 2 w 218"/>
                <a:gd name="T45" fmla="*/ 6 h 2450"/>
                <a:gd name="T46" fmla="*/ 0 w 218"/>
                <a:gd name="T47" fmla="*/ 19 h 2450"/>
                <a:gd name="T48" fmla="*/ 1 w 218"/>
                <a:gd name="T49" fmla="*/ 33 h 2450"/>
                <a:gd name="T50" fmla="*/ 4 w 218"/>
                <a:gd name="T51" fmla="*/ 42 h 2450"/>
                <a:gd name="T52" fmla="*/ 0 w 218"/>
                <a:gd name="T53" fmla="*/ 56 h 2450"/>
                <a:gd name="T54" fmla="*/ 0 w 218"/>
                <a:gd name="T55" fmla="*/ 70 h 2450"/>
                <a:gd name="T56" fmla="*/ 2 w 218"/>
                <a:gd name="T57" fmla="*/ 80 h 2450"/>
                <a:gd name="T58" fmla="*/ 2 w 218"/>
                <a:gd name="T59" fmla="*/ 91 h 2450"/>
                <a:gd name="T60" fmla="*/ 0 w 218"/>
                <a:gd name="T61" fmla="*/ 104 h 2450"/>
                <a:gd name="T62" fmla="*/ 1 w 218"/>
                <a:gd name="T63" fmla="*/ 118 h 2450"/>
                <a:gd name="T64" fmla="*/ 4 w 218"/>
                <a:gd name="T65" fmla="*/ 127 h 2450"/>
                <a:gd name="T66" fmla="*/ 0 w 218"/>
                <a:gd name="T67" fmla="*/ 141 h 2450"/>
                <a:gd name="T68" fmla="*/ 0 w 218"/>
                <a:gd name="T69" fmla="*/ 154 h 2450"/>
                <a:gd name="T70" fmla="*/ 2 w 218"/>
                <a:gd name="T71" fmla="*/ 166 h 2450"/>
                <a:gd name="T72" fmla="*/ 2 w 218"/>
                <a:gd name="T73" fmla="*/ 176 h 2450"/>
                <a:gd name="T74" fmla="*/ 0 w 218"/>
                <a:gd name="T75" fmla="*/ 189 h 2450"/>
                <a:gd name="T76" fmla="*/ 1 w 218"/>
                <a:gd name="T77" fmla="*/ 203 h 2450"/>
                <a:gd name="T78" fmla="*/ 4 w 218"/>
                <a:gd name="T79" fmla="*/ 211 h 2450"/>
                <a:gd name="T80" fmla="*/ 0 w 218"/>
                <a:gd name="T81" fmla="*/ 226 h 2450"/>
                <a:gd name="T82" fmla="*/ 0 w 218"/>
                <a:gd name="T83" fmla="*/ 239 h 2450"/>
                <a:gd name="T84" fmla="*/ 2 w 218"/>
                <a:gd name="T85" fmla="*/ 250 h 2450"/>
                <a:gd name="T86" fmla="*/ 19 w 218"/>
                <a:gd name="T87" fmla="*/ 272 h 24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50">
                  <a:moveTo>
                    <a:pt x="174" y="2450"/>
                  </a:moveTo>
                  <a:lnTo>
                    <a:pt x="196" y="2399"/>
                  </a:lnTo>
                  <a:lnTo>
                    <a:pt x="212" y="2340"/>
                  </a:lnTo>
                  <a:lnTo>
                    <a:pt x="218" y="2276"/>
                  </a:lnTo>
                  <a:lnTo>
                    <a:pt x="212" y="2207"/>
                  </a:lnTo>
                  <a:lnTo>
                    <a:pt x="207" y="2155"/>
                  </a:lnTo>
                  <a:lnTo>
                    <a:pt x="193" y="2114"/>
                  </a:lnTo>
                  <a:lnTo>
                    <a:pt x="174" y="2073"/>
                  </a:lnTo>
                  <a:lnTo>
                    <a:pt x="196" y="2013"/>
                  </a:lnTo>
                  <a:lnTo>
                    <a:pt x="212" y="1949"/>
                  </a:lnTo>
                  <a:lnTo>
                    <a:pt x="218" y="1887"/>
                  </a:lnTo>
                  <a:lnTo>
                    <a:pt x="212" y="1828"/>
                  </a:lnTo>
                  <a:lnTo>
                    <a:pt x="207" y="1774"/>
                  </a:lnTo>
                  <a:lnTo>
                    <a:pt x="193" y="1723"/>
                  </a:lnTo>
                  <a:lnTo>
                    <a:pt x="174" y="1684"/>
                  </a:lnTo>
                  <a:lnTo>
                    <a:pt x="196" y="1633"/>
                  </a:lnTo>
                  <a:lnTo>
                    <a:pt x="212" y="1572"/>
                  </a:lnTo>
                  <a:lnTo>
                    <a:pt x="218" y="1513"/>
                  </a:lnTo>
                  <a:lnTo>
                    <a:pt x="212" y="1441"/>
                  </a:lnTo>
                  <a:lnTo>
                    <a:pt x="207" y="1397"/>
                  </a:lnTo>
                  <a:lnTo>
                    <a:pt x="193" y="1348"/>
                  </a:lnTo>
                  <a:lnTo>
                    <a:pt x="174" y="1307"/>
                  </a:lnTo>
                  <a:lnTo>
                    <a:pt x="196" y="1246"/>
                  </a:lnTo>
                  <a:lnTo>
                    <a:pt x="212" y="1187"/>
                  </a:lnTo>
                  <a:lnTo>
                    <a:pt x="218" y="1125"/>
                  </a:lnTo>
                  <a:lnTo>
                    <a:pt x="212" y="1063"/>
                  </a:lnTo>
                  <a:lnTo>
                    <a:pt x="207" y="1012"/>
                  </a:lnTo>
                  <a:lnTo>
                    <a:pt x="193" y="961"/>
                  </a:lnTo>
                  <a:lnTo>
                    <a:pt x="174" y="930"/>
                  </a:lnTo>
                  <a:lnTo>
                    <a:pt x="196" y="868"/>
                  </a:lnTo>
                  <a:lnTo>
                    <a:pt x="212" y="809"/>
                  </a:lnTo>
                  <a:lnTo>
                    <a:pt x="218" y="748"/>
                  </a:lnTo>
                  <a:lnTo>
                    <a:pt x="212" y="679"/>
                  </a:lnTo>
                  <a:lnTo>
                    <a:pt x="207" y="635"/>
                  </a:lnTo>
                  <a:lnTo>
                    <a:pt x="193" y="584"/>
                  </a:lnTo>
                  <a:lnTo>
                    <a:pt x="174" y="543"/>
                  </a:lnTo>
                  <a:lnTo>
                    <a:pt x="196" y="484"/>
                  </a:lnTo>
                  <a:lnTo>
                    <a:pt x="212" y="421"/>
                  </a:lnTo>
                  <a:lnTo>
                    <a:pt x="218" y="357"/>
                  </a:lnTo>
                  <a:lnTo>
                    <a:pt x="212" y="297"/>
                  </a:lnTo>
                  <a:lnTo>
                    <a:pt x="207" y="246"/>
                  </a:lnTo>
                  <a:lnTo>
                    <a:pt x="193" y="195"/>
                  </a:lnTo>
                  <a:lnTo>
                    <a:pt x="174" y="167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16" y="51"/>
                  </a:lnTo>
                  <a:lnTo>
                    <a:pt x="0" y="126"/>
                  </a:lnTo>
                  <a:lnTo>
                    <a:pt x="0" y="174"/>
                  </a:lnTo>
                  <a:lnTo>
                    <a:pt x="0" y="246"/>
                  </a:lnTo>
                  <a:lnTo>
                    <a:pt x="5" y="297"/>
                  </a:lnTo>
                  <a:lnTo>
                    <a:pt x="20" y="349"/>
                  </a:lnTo>
                  <a:lnTo>
                    <a:pt x="36" y="377"/>
                  </a:lnTo>
                  <a:lnTo>
                    <a:pt x="16" y="440"/>
                  </a:lnTo>
                  <a:lnTo>
                    <a:pt x="0" y="504"/>
                  </a:lnTo>
                  <a:lnTo>
                    <a:pt x="0" y="563"/>
                  </a:lnTo>
                  <a:lnTo>
                    <a:pt x="0" y="635"/>
                  </a:lnTo>
                  <a:lnTo>
                    <a:pt x="5" y="679"/>
                  </a:lnTo>
                  <a:lnTo>
                    <a:pt x="20" y="725"/>
                  </a:lnTo>
                  <a:lnTo>
                    <a:pt x="36" y="766"/>
                  </a:lnTo>
                  <a:lnTo>
                    <a:pt x="16" y="820"/>
                  </a:lnTo>
                  <a:lnTo>
                    <a:pt x="0" y="879"/>
                  </a:lnTo>
                  <a:lnTo>
                    <a:pt x="0" y="940"/>
                  </a:lnTo>
                  <a:lnTo>
                    <a:pt x="0" y="1012"/>
                  </a:lnTo>
                  <a:lnTo>
                    <a:pt x="5" y="1063"/>
                  </a:lnTo>
                  <a:lnTo>
                    <a:pt x="20" y="1105"/>
                  </a:lnTo>
                  <a:lnTo>
                    <a:pt x="36" y="1146"/>
                  </a:lnTo>
                  <a:lnTo>
                    <a:pt x="16" y="1205"/>
                  </a:lnTo>
                  <a:lnTo>
                    <a:pt x="0" y="1266"/>
                  </a:lnTo>
                  <a:lnTo>
                    <a:pt x="0" y="1328"/>
                  </a:lnTo>
                  <a:lnTo>
                    <a:pt x="0" y="1387"/>
                  </a:lnTo>
                  <a:lnTo>
                    <a:pt x="5" y="1441"/>
                  </a:lnTo>
                  <a:lnTo>
                    <a:pt x="20" y="1492"/>
                  </a:lnTo>
                  <a:lnTo>
                    <a:pt x="36" y="1533"/>
                  </a:lnTo>
                  <a:lnTo>
                    <a:pt x="16" y="1582"/>
                  </a:lnTo>
                  <a:lnTo>
                    <a:pt x="0" y="1643"/>
                  </a:lnTo>
                  <a:lnTo>
                    <a:pt x="0" y="1705"/>
                  </a:lnTo>
                  <a:lnTo>
                    <a:pt x="0" y="1774"/>
                  </a:lnTo>
                  <a:lnTo>
                    <a:pt x="5" y="1828"/>
                  </a:lnTo>
                  <a:lnTo>
                    <a:pt x="20" y="1869"/>
                  </a:lnTo>
                  <a:lnTo>
                    <a:pt x="36" y="1908"/>
                  </a:lnTo>
                  <a:lnTo>
                    <a:pt x="16" y="1969"/>
                  </a:lnTo>
                  <a:lnTo>
                    <a:pt x="0" y="2035"/>
                  </a:lnTo>
                  <a:lnTo>
                    <a:pt x="0" y="2094"/>
                  </a:lnTo>
                  <a:lnTo>
                    <a:pt x="0" y="2155"/>
                  </a:lnTo>
                  <a:lnTo>
                    <a:pt x="5" y="2207"/>
                  </a:lnTo>
                  <a:lnTo>
                    <a:pt x="20" y="2255"/>
                  </a:lnTo>
                  <a:lnTo>
                    <a:pt x="36" y="2286"/>
                  </a:lnTo>
                  <a:lnTo>
                    <a:pt x="174" y="245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23" name="Line 70">
              <a:extLst>
                <a:ext uri="{FF2B5EF4-FFF2-40B4-BE49-F238E27FC236}">
                  <a16:creationId xmlns:a16="http://schemas.microsoft.com/office/drawing/2014/main" id="{B05FEAE0-BD79-49BB-A588-846D0FAD6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1962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4" name="Line 71">
              <a:extLst>
                <a:ext uri="{FF2B5EF4-FFF2-40B4-BE49-F238E27FC236}">
                  <a16:creationId xmlns:a16="http://schemas.microsoft.com/office/drawing/2014/main" id="{20AEA63E-DDA7-4B52-89B3-8CB228F85E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1836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5" name="Line 72">
              <a:extLst>
                <a:ext uri="{FF2B5EF4-FFF2-40B4-BE49-F238E27FC236}">
                  <a16:creationId xmlns:a16="http://schemas.microsoft.com/office/drawing/2014/main" id="{A298B838-9A28-4799-9AB7-2F586CEC4E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2087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6" name="Line 73">
              <a:extLst>
                <a:ext uri="{FF2B5EF4-FFF2-40B4-BE49-F238E27FC236}">
                  <a16:creationId xmlns:a16="http://schemas.microsoft.com/office/drawing/2014/main" id="{2C2F5A17-6191-418C-AEEC-7DB92816C7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2216"/>
              <a:ext cx="33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7" name="Line 74">
              <a:extLst>
                <a:ext uri="{FF2B5EF4-FFF2-40B4-BE49-F238E27FC236}">
                  <a16:creationId xmlns:a16="http://schemas.microsoft.com/office/drawing/2014/main" id="{9B08565E-55BD-4625-A200-0412841DF3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2345"/>
              <a:ext cx="33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" name="Freeform 75">
              <a:extLst>
                <a:ext uri="{FF2B5EF4-FFF2-40B4-BE49-F238E27FC236}">
                  <a16:creationId xmlns:a16="http://schemas.microsoft.com/office/drawing/2014/main" id="{99366FEC-EBE6-463B-A66E-18792FE16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" y="932"/>
              <a:ext cx="72" cy="817"/>
            </a:xfrm>
            <a:custGeom>
              <a:avLst/>
              <a:gdLst>
                <a:gd name="T0" fmla="*/ 21 w 218"/>
                <a:gd name="T1" fmla="*/ 267 h 2451"/>
                <a:gd name="T2" fmla="*/ 24 w 218"/>
                <a:gd name="T3" fmla="*/ 253 h 2451"/>
                <a:gd name="T4" fmla="*/ 22 w 218"/>
                <a:gd name="T5" fmla="*/ 239 h 2451"/>
                <a:gd name="T6" fmla="*/ 19 w 218"/>
                <a:gd name="T7" fmla="*/ 230 h 2451"/>
                <a:gd name="T8" fmla="*/ 23 w 218"/>
                <a:gd name="T9" fmla="*/ 217 h 2451"/>
                <a:gd name="T10" fmla="*/ 23 w 218"/>
                <a:gd name="T11" fmla="*/ 202 h 2451"/>
                <a:gd name="T12" fmla="*/ 21 w 218"/>
                <a:gd name="T13" fmla="*/ 191 h 2451"/>
                <a:gd name="T14" fmla="*/ 21 w 218"/>
                <a:gd name="T15" fmla="*/ 181 h 2451"/>
                <a:gd name="T16" fmla="*/ 24 w 218"/>
                <a:gd name="T17" fmla="*/ 168 h 2451"/>
                <a:gd name="T18" fmla="*/ 22 w 218"/>
                <a:gd name="T19" fmla="*/ 155 h 2451"/>
                <a:gd name="T20" fmla="*/ 19 w 218"/>
                <a:gd name="T21" fmla="*/ 145 h 2451"/>
                <a:gd name="T22" fmla="*/ 23 w 218"/>
                <a:gd name="T23" fmla="*/ 132 h 2451"/>
                <a:gd name="T24" fmla="*/ 23 w 218"/>
                <a:gd name="T25" fmla="*/ 118 h 2451"/>
                <a:gd name="T26" fmla="*/ 21 w 218"/>
                <a:gd name="T27" fmla="*/ 106 h 2451"/>
                <a:gd name="T28" fmla="*/ 21 w 218"/>
                <a:gd name="T29" fmla="*/ 97 h 2451"/>
                <a:gd name="T30" fmla="*/ 24 w 218"/>
                <a:gd name="T31" fmla="*/ 83 h 2451"/>
                <a:gd name="T32" fmla="*/ 22 w 218"/>
                <a:gd name="T33" fmla="*/ 69 h 2451"/>
                <a:gd name="T34" fmla="*/ 19 w 218"/>
                <a:gd name="T35" fmla="*/ 60 h 2451"/>
                <a:gd name="T36" fmla="*/ 23 w 218"/>
                <a:gd name="T37" fmla="*/ 46 h 2451"/>
                <a:gd name="T38" fmla="*/ 23 w 218"/>
                <a:gd name="T39" fmla="*/ 32 h 2451"/>
                <a:gd name="T40" fmla="*/ 21 w 218"/>
                <a:gd name="T41" fmla="*/ 23 h 2451"/>
                <a:gd name="T42" fmla="*/ 5 w 218"/>
                <a:gd name="T43" fmla="*/ 0 h 2451"/>
                <a:gd name="T44" fmla="*/ 2 w 218"/>
                <a:gd name="T45" fmla="*/ 6 h 2451"/>
                <a:gd name="T46" fmla="*/ 0 w 218"/>
                <a:gd name="T47" fmla="*/ 19 h 2451"/>
                <a:gd name="T48" fmla="*/ 1 w 218"/>
                <a:gd name="T49" fmla="*/ 32 h 2451"/>
                <a:gd name="T50" fmla="*/ 4 w 218"/>
                <a:gd name="T51" fmla="*/ 42 h 2451"/>
                <a:gd name="T52" fmla="*/ 0 w 218"/>
                <a:gd name="T53" fmla="*/ 56 h 2451"/>
                <a:gd name="T54" fmla="*/ 0 w 218"/>
                <a:gd name="T55" fmla="*/ 69 h 2451"/>
                <a:gd name="T56" fmla="*/ 2 w 218"/>
                <a:gd name="T57" fmla="*/ 81 h 2451"/>
                <a:gd name="T58" fmla="*/ 2 w 218"/>
                <a:gd name="T59" fmla="*/ 91 h 2451"/>
                <a:gd name="T60" fmla="*/ 0 w 218"/>
                <a:gd name="T61" fmla="*/ 104 h 2451"/>
                <a:gd name="T62" fmla="*/ 1 w 218"/>
                <a:gd name="T63" fmla="*/ 117 h 2451"/>
                <a:gd name="T64" fmla="*/ 4 w 218"/>
                <a:gd name="T65" fmla="*/ 127 h 2451"/>
                <a:gd name="T66" fmla="*/ 0 w 218"/>
                <a:gd name="T67" fmla="*/ 141 h 2451"/>
                <a:gd name="T68" fmla="*/ 0 w 218"/>
                <a:gd name="T69" fmla="*/ 154 h 2451"/>
                <a:gd name="T70" fmla="*/ 2 w 218"/>
                <a:gd name="T71" fmla="*/ 166 h 2451"/>
                <a:gd name="T72" fmla="*/ 2 w 218"/>
                <a:gd name="T73" fmla="*/ 176 h 2451"/>
                <a:gd name="T74" fmla="*/ 0 w 218"/>
                <a:gd name="T75" fmla="*/ 189 h 2451"/>
                <a:gd name="T76" fmla="*/ 1 w 218"/>
                <a:gd name="T77" fmla="*/ 202 h 2451"/>
                <a:gd name="T78" fmla="*/ 4 w 218"/>
                <a:gd name="T79" fmla="*/ 212 h 2451"/>
                <a:gd name="T80" fmla="*/ 0 w 218"/>
                <a:gd name="T81" fmla="*/ 226 h 2451"/>
                <a:gd name="T82" fmla="*/ 0 w 218"/>
                <a:gd name="T83" fmla="*/ 239 h 2451"/>
                <a:gd name="T84" fmla="*/ 2 w 218"/>
                <a:gd name="T85" fmla="*/ 249 h 2451"/>
                <a:gd name="T86" fmla="*/ 19 w 218"/>
                <a:gd name="T87" fmla="*/ 272 h 24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51">
                  <a:moveTo>
                    <a:pt x="174" y="2451"/>
                  </a:moveTo>
                  <a:lnTo>
                    <a:pt x="196" y="2399"/>
                  </a:lnTo>
                  <a:lnTo>
                    <a:pt x="212" y="2325"/>
                  </a:lnTo>
                  <a:lnTo>
                    <a:pt x="218" y="2276"/>
                  </a:lnTo>
                  <a:lnTo>
                    <a:pt x="212" y="2204"/>
                  </a:lnTo>
                  <a:lnTo>
                    <a:pt x="207" y="2153"/>
                  </a:lnTo>
                  <a:lnTo>
                    <a:pt x="193" y="2114"/>
                  </a:lnTo>
                  <a:lnTo>
                    <a:pt x="174" y="2073"/>
                  </a:lnTo>
                  <a:lnTo>
                    <a:pt x="196" y="2011"/>
                  </a:lnTo>
                  <a:lnTo>
                    <a:pt x="212" y="1949"/>
                  </a:lnTo>
                  <a:lnTo>
                    <a:pt x="218" y="1887"/>
                  </a:lnTo>
                  <a:lnTo>
                    <a:pt x="212" y="1816"/>
                  </a:lnTo>
                  <a:lnTo>
                    <a:pt x="207" y="1774"/>
                  </a:lnTo>
                  <a:lnTo>
                    <a:pt x="193" y="1723"/>
                  </a:lnTo>
                  <a:lnTo>
                    <a:pt x="174" y="1682"/>
                  </a:lnTo>
                  <a:lnTo>
                    <a:pt x="196" y="1631"/>
                  </a:lnTo>
                  <a:lnTo>
                    <a:pt x="212" y="1561"/>
                  </a:lnTo>
                  <a:lnTo>
                    <a:pt x="218" y="1510"/>
                  </a:lnTo>
                  <a:lnTo>
                    <a:pt x="212" y="1441"/>
                  </a:lnTo>
                  <a:lnTo>
                    <a:pt x="207" y="1397"/>
                  </a:lnTo>
                  <a:lnTo>
                    <a:pt x="193" y="1346"/>
                  </a:lnTo>
                  <a:lnTo>
                    <a:pt x="174" y="1305"/>
                  </a:lnTo>
                  <a:lnTo>
                    <a:pt x="196" y="1246"/>
                  </a:lnTo>
                  <a:lnTo>
                    <a:pt x="212" y="1184"/>
                  </a:lnTo>
                  <a:lnTo>
                    <a:pt x="218" y="1123"/>
                  </a:lnTo>
                  <a:lnTo>
                    <a:pt x="212" y="1064"/>
                  </a:lnTo>
                  <a:lnTo>
                    <a:pt x="207" y="1010"/>
                  </a:lnTo>
                  <a:lnTo>
                    <a:pt x="193" y="958"/>
                  </a:lnTo>
                  <a:lnTo>
                    <a:pt x="174" y="920"/>
                  </a:lnTo>
                  <a:lnTo>
                    <a:pt x="196" y="869"/>
                  </a:lnTo>
                  <a:lnTo>
                    <a:pt x="212" y="807"/>
                  </a:lnTo>
                  <a:lnTo>
                    <a:pt x="218" y="745"/>
                  </a:lnTo>
                  <a:lnTo>
                    <a:pt x="212" y="676"/>
                  </a:lnTo>
                  <a:lnTo>
                    <a:pt x="207" y="622"/>
                  </a:lnTo>
                  <a:lnTo>
                    <a:pt x="193" y="574"/>
                  </a:lnTo>
                  <a:lnTo>
                    <a:pt x="174" y="543"/>
                  </a:lnTo>
                  <a:lnTo>
                    <a:pt x="196" y="481"/>
                  </a:lnTo>
                  <a:lnTo>
                    <a:pt x="212" y="418"/>
                  </a:lnTo>
                  <a:lnTo>
                    <a:pt x="218" y="357"/>
                  </a:lnTo>
                  <a:lnTo>
                    <a:pt x="212" y="285"/>
                  </a:lnTo>
                  <a:lnTo>
                    <a:pt x="207" y="246"/>
                  </a:lnTo>
                  <a:lnTo>
                    <a:pt x="193" y="205"/>
                  </a:lnTo>
                  <a:lnTo>
                    <a:pt x="174" y="164"/>
                  </a:lnTo>
                  <a:lnTo>
                    <a:pt x="41" y="0"/>
                  </a:lnTo>
                  <a:lnTo>
                    <a:pt x="36" y="0"/>
                  </a:lnTo>
                  <a:lnTo>
                    <a:pt x="16" y="51"/>
                  </a:lnTo>
                  <a:lnTo>
                    <a:pt x="0" y="123"/>
                  </a:lnTo>
                  <a:lnTo>
                    <a:pt x="0" y="175"/>
                  </a:lnTo>
                  <a:lnTo>
                    <a:pt x="0" y="246"/>
                  </a:lnTo>
                  <a:lnTo>
                    <a:pt x="5" y="285"/>
                  </a:lnTo>
                  <a:lnTo>
                    <a:pt x="20" y="336"/>
                  </a:lnTo>
                  <a:lnTo>
                    <a:pt x="36" y="377"/>
                  </a:lnTo>
                  <a:lnTo>
                    <a:pt x="16" y="438"/>
                  </a:lnTo>
                  <a:lnTo>
                    <a:pt x="0" y="502"/>
                  </a:lnTo>
                  <a:lnTo>
                    <a:pt x="0" y="563"/>
                  </a:lnTo>
                  <a:lnTo>
                    <a:pt x="0" y="622"/>
                  </a:lnTo>
                  <a:lnTo>
                    <a:pt x="5" y="676"/>
                  </a:lnTo>
                  <a:lnTo>
                    <a:pt x="20" y="725"/>
                  </a:lnTo>
                  <a:lnTo>
                    <a:pt x="36" y="758"/>
                  </a:lnTo>
                  <a:lnTo>
                    <a:pt x="16" y="817"/>
                  </a:lnTo>
                  <a:lnTo>
                    <a:pt x="0" y="879"/>
                  </a:lnTo>
                  <a:lnTo>
                    <a:pt x="0" y="938"/>
                  </a:lnTo>
                  <a:lnTo>
                    <a:pt x="0" y="1010"/>
                  </a:lnTo>
                  <a:lnTo>
                    <a:pt x="5" y="1053"/>
                  </a:lnTo>
                  <a:lnTo>
                    <a:pt x="20" y="1102"/>
                  </a:lnTo>
                  <a:lnTo>
                    <a:pt x="36" y="1143"/>
                  </a:lnTo>
                  <a:lnTo>
                    <a:pt x="16" y="1205"/>
                  </a:lnTo>
                  <a:lnTo>
                    <a:pt x="0" y="1266"/>
                  </a:lnTo>
                  <a:lnTo>
                    <a:pt x="0" y="1325"/>
                  </a:lnTo>
                  <a:lnTo>
                    <a:pt x="0" y="1387"/>
                  </a:lnTo>
                  <a:lnTo>
                    <a:pt x="5" y="1441"/>
                  </a:lnTo>
                  <a:lnTo>
                    <a:pt x="20" y="1490"/>
                  </a:lnTo>
                  <a:lnTo>
                    <a:pt x="36" y="1520"/>
                  </a:lnTo>
                  <a:lnTo>
                    <a:pt x="16" y="1582"/>
                  </a:lnTo>
                  <a:lnTo>
                    <a:pt x="0" y="1641"/>
                  </a:lnTo>
                  <a:lnTo>
                    <a:pt x="0" y="1703"/>
                  </a:lnTo>
                  <a:lnTo>
                    <a:pt x="0" y="1767"/>
                  </a:lnTo>
                  <a:lnTo>
                    <a:pt x="5" y="1816"/>
                  </a:lnTo>
                  <a:lnTo>
                    <a:pt x="20" y="1867"/>
                  </a:lnTo>
                  <a:lnTo>
                    <a:pt x="36" y="1908"/>
                  </a:lnTo>
                  <a:lnTo>
                    <a:pt x="16" y="1967"/>
                  </a:lnTo>
                  <a:lnTo>
                    <a:pt x="0" y="2030"/>
                  </a:lnTo>
                  <a:lnTo>
                    <a:pt x="0" y="2094"/>
                  </a:lnTo>
                  <a:lnTo>
                    <a:pt x="0" y="2153"/>
                  </a:lnTo>
                  <a:lnTo>
                    <a:pt x="5" y="2204"/>
                  </a:lnTo>
                  <a:lnTo>
                    <a:pt x="20" y="2245"/>
                  </a:lnTo>
                  <a:lnTo>
                    <a:pt x="36" y="2286"/>
                  </a:lnTo>
                  <a:lnTo>
                    <a:pt x="174" y="2451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29" name="Line 76">
              <a:extLst>
                <a:ext uri="{FF2B5EF4-FFF2-40B4-BE49-F238E27FC236}">
                  <a16:creationId xmlns:a16="http://schemas.microsoft.com/office/drawing/2014/main" id="{8980F105-6E90-4A20-924A-021AA8A78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1194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" name="Line 77">
              <a:extLst>
                <a:ext uri="{FF2B5EF4-FFF2-40B4-BE49-F238E27FC236}">
                  <a16:creationId xmlns:a16="http://schemas.microsoft.com/office/drawing/2014/main" id="{BCF1D69D-2BFB-4E60-BA6C-EDF9CE2478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1071"/>
              <a:ext cx="33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1" name="Line 78">
              <a:extLst>
                <a:ext uri="{FF2B5EF4-FFF2-40B4-BE49-F238E27FC236}">
                  <a16:creationId xmlns:a16="http://schemas.microsoft.com/office/drawing/2014/main" id="{DD5ABCAC-4DDD-4DC7-B802-84100E8261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1322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2" name="Line 79">
              <a:extLst>
                <a:ext uri="{FF2B5EF4-FFF2-40B4-BE49-F238E27FC236}">
                  <a16:creationId xmlns:a16="http://schemas.microsoft.com/office/drawing/2014/main" id="{5F34F7F7-36F9-41DC-B9B9-A18E7A67EB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1448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3" name="Line 80">
              <a:extLst>
                <a:ext uri="{FF2B5EF4-FFF2-40B4-BE49-F238E27FC236}">
                  <a16:creationId xmlns:a16="http://schemas.microsoft.com/office/drawing/2014/main" id="{1D2C29C3-0EDA-4342-B7BF-3515C99741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1578"/>
              <a:ext cx="33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4" name="Line 81">
              <a:extLst>
                <a:ext uri="{FF2B5EF4-FFF2-40B4-BE49-F238E27FC236}">
                  <a16:creationId xmlns:a16="http://schemas.microsoft.com/office/drawing/2014/main" id="{D51B71D9-946E-4D1F-9F11-B36B1BF91A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435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5" name="Line 82">
              <a:extLst>
                <a:ext uri="{FF2B5EF4-FFF2-40B4-BE49-F238E27FC236}">
                  <a16:creationId xmlns:a16="http://schemas.microsoft.com/office/drawing/2014/main" id="{0D540172-589C-4B7A-99E4-4EDE576DC6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306"/>
              <a:ext cx="33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6" name="Line 83">
              <a:extLst>
                <a:ext uri="{FF2B5EF4-FFF2-40B4-BE49-F238E27FC236}">
                  <a16:creationId xmlns:a16="http://schemas.microsoft.com/office/drawing/2014/main" id="{DF54724F-9980-4414-8732-22522F5DDC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558"/>
              <a:ext cx="33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7" name="Line 84">
              <a:extLst>
                <a:ext uri="{FF2B5EF4-FFF2-40B4-BE49-F238E27FC236}">
                  <a16:creationId xmlns:a16="http://schemas.microsoft.com/office/drawing/2014/main" id="{6C43F887-06E8-4AD0-A40B-661AB10606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" y="689"/>
              <a:ext cx="33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8" name="Line 85">
              <a:extLst>
                <a:ext uri="{FF2B5EF4-FFF2-40B4-BE49-F238E27FC236}">
                  <a16:creationId xmlns:a16="http://schemas.microsoft.com/office/drawing/2014/main" id="{4AEDC00B-6C1E-46CA-AF34-A2CFC8F07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" y="812"/>
              <a:ext cx="33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9" name="Line 86">
              <a:extLst>
                <a:ext uri="{FF2B5EF4-FFF2-40B4-BE49-F238E27FC236}">
                  <a16:creationId xmlns:a16="http://schemas.microsoft.com/office/drawing/2014/main" id="{AAD5BCB6-F264-4DD0-82E1-7D5C80EDB7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9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0" name="Freeform 87">
              <a:extLst>
                <a:ext uri="{FF2B5EF4-FFF2-40B4-BE49-F238E27FC236}">
                  <a16:creationId xmlns:a16="http://schemas.microsoft.com/office/drawing/2014/main" id="{413F42F3-8E11-496D-865C-146DB038F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" y="3986"/>
              <a:ext cx="118" cy="313"/>
            </a:xfrm>
            <a:custGeom>
              <a:avLst/>
              <a:gdLst>
                <a:gd name="T0" fmla="*/ 30 w 354"/>
                <a:gd name="T1" fmla="*/ 96 h 937"/>
                <a:gd name="T2" fmla="*/ 28 w 354"/>
                <a:gd name="T3" fmla="*/ 99 h 937"/>
                <a:gd name="T4" fmla="*/ 25 w 354"/>
                <a:gd name="T5" fmla="*/ 102 h 937"/>
                <a:gd name="T6" fmla="*/ 22 w 354"/>
                <a:gd name="T7" fmla="*/ 104 h 937"/>
                <a:gd name="T8" fmla="*/ 18 w 354"/>
                <a:gd name="T9" fmla="*/ 105 h 937"/>
                <a:gd name="T10" fmla="*/ 15 w 354"/>
                <a:gd name="T11" fmla="*/ 105 h 937"/>
                <a:gd name="T12" fmla="*/ 11 w 354"/>
                <a:gd name="T13" fmla="*/ 104 h 937"/>
                <a:gd name="T14" fmla="*/ 10 w 354"/>
                <a:gd name="T15" fmla="*/ 101 h 937"/>
                <a:gd name="T16" fmla="*/ 8 w 354"/>
                <a:gd name="T17" fmla="*/ 99 h 937"/>
                <a:gd name="T18" fmla="*/ 6 w 354"/>
                <a:gd name="T19" fmla="*/ 94 h 937"/>
                <a:gd name="T20" fmla="*/ 5 w 354"/>
                <a:gd name="T21" fmla="*/ 91 h 937"/>
                <a:gd name="T22" fmla="*/ 5 w 354"/>
                <a:gd name="T23" fmla="*/ 88 h 937"/>
                <a:gd name="T24" fmla="*/ 5 w 354"/>
                <a:gd name="T25" fmla="*/ 87 h 937"/>
                <a:gd name="T26" fmla="*/ 4 w 354"/>
                <a:gd name="T27" fmla="*/ 87 h 937"/>
                <a:gd name="T28" fmla="*/ 2 w 354"/>
                <a:gd name="T29" fmla="*/ 82 h 937"/>
                <a:gd name="T30" fmla="*/ 1 w 354"/>
                <a:gd name="T31" fmla="*/ 77 h 937"/>
                <a:gd name="T32" fmla="*/ 0 w 354"/>
                <a:gd name="T33" fmla="*/ 69 h 937"/>
                <a:gd name="T34" fmla="*/ 0 w 354"/>
                <a:gd name="T35" fmla="*/ 61 h 937"/>
                <a:gd name="T36" fmla="*/ 0 w 354"/>
                <a:gd name="T37" fmla="*/ 54 h 937"/>
                <a:gd name="T38" fmla="*/ 1 w 354"/>
                <a:gd name="T39" fmla="*/ 49 h 937"/>
                <a:gd name="T40" fmla="*/ 2 w 354"/>
                <a:gd name="T41" fmla="*/ 44 h 937"/>
                <a:gd name="T42" fmla="*/ 3 w 354"/>
                <a:gd name="T43" fmla="*/ 41 h 937"/>
                <a:gd name="T44" fmla="*/ 4 w 354"/>
                <a:gd name="T45" fmla="*/ 39 h 937"/>
                <a:gd name="T46" fmla="*/ 3 w 354"/>
                <a:gd name="T47" fmla="*/ 33 h 937"/>
                <a:gd name="T48" fmla="*/ 2 w 354"/>
                <a:gd name="T49" fmla="*/ 28 h 937"/>
                <a:gd name="T50" fmla="*/ 2 w 354"/>
                <a:gd name="T51" fmla="*/ 20 h 937"/>
                <a:gd name="T52" fmla="*/ 3 w 354"/>
                <a:gd name="T53" fmla="*/ 13 h 937"/>
                <a:gd name="T54" fmla="*/ 4 w 354"/>
                <a:gd name="T55" fmla="*/ 7 h 937"/>
                <a:gd name="T56" fmla="*/ 7 w 354"/>
                <a:gd name="T57" fmla="*/ 0 h 937"/>
                <a:gd name="T58" fmla="*/ 23 w 354"/>
                <a:gd name="T59" fmla="*/ 18 h 937"/>
                <a:gd name="T60" fmla="*/ 24 w 354"/>
                <a:gd name="T61" fmla="*/ 21 h 937"/>
                <a:gd name="T62" fmla="*/ 25 w 354"/>
                <a:gd name="T63" fmla="*/ 28 h 937"/>
                <a:gd name="T64" fmla="*/ 26 w 354"/>
                <a:gd name="T65" fmla="*/ 33 h 937"/>
                <a:gd name="T66" fmla="*/ 26 w 354"/>
                <a:gd name="T67" fmla="*/ 41 h 937"/>
                <a:gd name="T68" fmla="*/ 26 w 354"/>
                <a:gd name="T69" fmla="*/ 49 h 937"/>
                <a:gd name="T70" fmla="*/ 25 w 354"/>
                <a:gd name="T71" fmla="*/ 54 h 937"/>
                <a:gd name="T72" fmla="*/ 24 w 354"/>
                <a:gd name="T73" fmla="*/ 58 h 937"/>
                <a:gd name="T74" fmla="*/ 23 w 354"/>
                <a:gd name="T75" fmla="*/ 60 h 937"/>
                <a:gd name="T76" fmla="*/ 24 w 354"/>
                <a:gd name="T77" fmla="*/ 59 h 937"/>
                <a:gd name="T78" fmla="*/ 26 w 354"/>
                <a:gd name="T79" fmla="*/ 59 h 937"/>
                <a:gd name="T80" fmla="*/ 29 w 354"/>
                <a:gd name="T81" fmla="*/ 59 h 937"/>
                <a:gd name="T82" fmla="*/ 32 w 354"/>
                <a:gd name="T83" fmla="*/ 60 h 937"/>
                <a:gd name="T84" fmla="*/ 36 w 354"/>
                <a:gd name="T85" fmla="*/ 63 h 937"/>
                <a:gd name="T86" fmla="*/ 39 w 354"/>
                <a:gd name="T87" fmla="*/ 68 h 937"/>
                <a:gd name="T88" fmla="*/ 30 w 354"/>
                <a:gd name="T89" fmla="*/ 96 h 93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54" h="937">
                  <a:moveTo>
                    <a:pt x="269" y="855"/>
                  </a:moveTo>
                  <a:lnTo>
                    <a:pt x="251" y="886"/>
                  </a:lnTo>
                  <a:lnTo>
                    <a:pt x="226" y="916"/>
                  </a:lnTo>
                  <a:lnTo>
                    <a:pt x="199" y="927"/>
                  </a:lnTo>
                  <a:lnTo>
                    <a:pt x="166" y="937"/>
                  </a:lnTo>
                  <a:lnTo>
                    <a:pt x="135" y="937"/>
                  </a:lnTo>
                  <a:lnTo>
                    <a:pt x="102" y="927"/>
                  </a:lnTo>
                  <a:lnTo>
                    <a:pt x="87" y="906"/>
                  </a:lnTo>
                  <a:lnTo>
                    <a:pt x="71" y="886"/>
                  </a:lnTo>
                  <a:lnTo>
                    <a:pt x="52" y="844"/>
                  </a:lnTo>
                  <a:lnTo>
                    <a:pt x="49" y="814"/>
                  </a:lnTo>
                  <a:lnTo>
                    <a:pt x="49" y="785"/>
                  </a:lnTo>
                  <a:lnTo>
                    <a:pt x="44" y="775"/>
                  </a:lnTo>
                  <a:lnTo>
                    <a:pt x="33" y="775"/>
                  </a:lnTo>
                  <a:lnTo>
                    <a:pt x="22" y="732"/>
                  </a:lnTo>
                  <a:lnTo>
                    <a:pt x="11" y="691"/>
                  </a:lnTo>
                  <a:lnTo>
                    <a:pt x="0" y="619"/>
                  </a:lnTo>
                  <a:lnTo>
                    <a:pt x="0" y="549"/>
                  </a:lnTo>
                  <a:lnTo>
                    <a:pt x="0" y="488"/>
                  </a:lnTo>
                  <a:lnTo>
                    <a:pt x="7" y="439"/>
                  </a:lnTo>
                  <a:lnTo>
                    <a:pt x="18" y="398"/>
                  </a:lnTo>
                  <a:lnTo>
                    <a:pt x="28" y="367"/>
                  </a:lnTo>
                  <a:lnTo>
                    <a:pt x="39" y="347"/>
                  </a:lnTo>
                  <a:lnTo>
                    <a:pt x="28" y="293"/>
                  </a:lnTo>
                  <a:lnTo>
                    <a:pt x="22" y="247"/>
                  </a:lnTo>
                  <a:lnTo>
                    <a:pt x="22" y="182"/>
                  </a:lnTo>
                  <a:lnTo>
                    <a:pt x="28" y="121"/>
                  </a:lnTo>
                  <a:lnTo>
                    <a:pt x="39" y="62"/>
                  </a:lnTo>
                  <a:lnTo>
                    <a:pt x="60" y="0"/>
                  </a:lnTo>
                  <a:lnTo>
                    <a:pt x="204" y="162"/>
                  </a:lnTo>
                  <a:lnTo>
                    <a:pt x="215" y="193"/>
                  </a:lnTo>
                  <a:lnTo>
                    <a:pt x="226" y="247"/>
                  </a:lnTo>
                  <a:lnTo>
                    <a:pt x="237" y="293"/>
                  </a:lnTo>
                  <a:lnTo>
                    <a:pt x="237" y="367"/>
                  </a:lnTo>
                  <a:lnTo>
                    <a:pt x="237" y="439"/>
                  </a:lnTo>
                  <a:lnTo>
                    <a:pt x="226" y="488"/>
                  </a:lnTo>
                  <a:lnTo>
                    <a:pt x="220" y="519"/>
                  </a:lnTo>
                  <a:lnTo>
                    <a:pt x="204" y="539"/>
                  </a:lnTo>
                  <a:lnTo>
                    <a:pt x="220" y="529"/>
                  </a:lnTo>
                  <a:lnTo>
                    <a:pt x="237" y="529"/>
                  </a:lnTo>
                  <a:lnTo>
                    <a:pt x="258" y="529"/>
                  </a:lnTo>
                  <a:lnTo>
                    <a:pt x="290" y="539"/>
                  </a:lnTo>
                  <a:lnTo>
                    <a:pt x="327" y="570"/>
                  </a:lnTo>
                  <a:lnTo>
                    <a:pt x="354" y="611"/>
                  </a:lnTo>
                  <a:lnTo>
                    <a:pt x="269" y="85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1" name="Freeform 88">
              <a:extLst>
                <a:ext uri="{FF2B5EF4-FFF2-40B4-BE49-F238E27FC236}">
                  <a16:creationId xmlns:a16="http://schemas.microsoft.com/office/drawing/2014/main" id="{64A2FE47-80FE-404F-BABC-617C5D3E6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" y="4104"/>
              <a:ext cx="56" cy="68"/>
            </a:xfrm>
            <a:custGeom>
              <a:avLst/>
              <a:gdLst>
                <a:gd name="T0" fmla="*/ 18 w 170"/>
                <a:gd name="T1" fmla="*/ 22 h 203"/>
                <a:gd name="T2" fmla="*/ 16 w 170"/>
                <a:gd name="T3" fmla="*/ 23 h 203"/>
                <a:gd name="T4" fmla="*/ 14 w 170"/>
                <a:gd name="T5" fmla="*/ 22 h 203"/>
                <a:gd name="T6" fmla="*/ 12 w 170"/>
                <a:gd name="T7" fmla="*/ 20 h 203"/>
                <a:gd name="T8" fmla="*/ 9 w 170"/>
                <a:gd name="T9" fmla="*/ 18 h 203"/>
                <a:gd name="T10" fmla="*/ 6 w 170"/>
                <a:gd name="T11" fmla="*/ 14 h 203"/>
                <a:gd name="T12" fmla="*/ 4 w 170"/>
                <a:gd name="T13" fmla="*/ 11 h 203"/>
                <a:gd name="T14" fmla="*/ 1 w 170"/>
                <a:gd name="T15" fmla="*/ 6 h 203"/>
                <a:gd name="T16" fmla="*/ 0 w 170"/>
                <a:gd name="T17" fmla="*/ 0 h 2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203">
                  <a:moveTo>
                    <a:pt x="170" y="193"/>
                  </a:moveTo>
                  <a:lnTo>
                    <a:pt x="153" y="203"/>
                  </a:lnTo>
                  <a:lnTo>
                    <a:pt x="132" y="193"/>
                  </a:lnTo>
                  <a:lnTo>
                    <a:pt x="105" y="182"/>
                  </a:lnTo>
                  <a:lnTo>
                    <a:pt x="84" y="162"/>
                  </a:lnTo>
                  <a:lnTo>
                    <a:pt x="57" y="121"/>
                  </a:lnTo>
                  <a:lnTo>
                    <a:pt x="37" y="96"/>
                  </a:lnTo>
                  <a:lnTo>
                    <a:pt x="13" y="5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" name="Freeform 89">
              <a:extLst>
                <a:ext uri="{FF2B5EF4-FFF2-40B4-BE49-F238E27FC236}">
                  <a16:creationId xmlns:a16="http://schemas.microsoft.com/office/drawing/2014/main" id="{B9C01197-423B-498B-A017-57C5FDF56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" y="4170"/>
              <a:ext cx="51" cy="80"/>
            </a:xfrm>
            <a:custGeom>
              <a:avLst/>
              <a:gdLst>
                <a:gd name="T0" fmla="*/ 0 w 154"/>
                <a:gd name="T1" fmla="*/ 27 h 240"/>
                <a:gd name="T2" fmla="*/ 1 w 154"/>
                <a:gd name="T3" fmla="*/ 27 h 240"/>
                <a:gd name="T4" fmla="*/ 4 w 154"/>
                <a:gd name="T5" fmla="*/ 25 h 240"/>
                <a:gd name="T6" fmla="*/ 7 w 154"/>
                <a:gd name="T7" fmla="*/ 21 h 240"/>
                <a:gd name="T8" fmla="*/ 9 w 154"/>
                <a:gd name="T9" fmla="*/ 16 h 240"/>
                <a:gd name="T10" fmla="*/ 13 w 154"/>
                <a:gd name="T11" fmla="*/ 6 h 240"/>
                <a:gd name="T12" fmla="*/ 15 w 154"/>
                <a:gd name="T13" fmla="*/ 2 h 240"/>
                <a:gd name="T14" fmla="*/ 17 w 154"/>
                <a:gd name="T15" fmla="*/ 0 h 2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240">
                  <a:moveTo>
                    <a:pt x="0" y="240"/>
                  </a:moveTo>
                  <a:lnTo>
                    <a:pt x="11" y="240"/>
                  </a:lnTo>
                  <a:lnTo>
                    <a:pt x="38" y="222"/>
                  </a:lnTo>
                  <a:lnTo>
                    <a:pt x="60" y="191"/>
                  </a:lnTo>
                  <a:lnTo>
                    <a:pt x="79" y="140"/>
                  </a:lnTo>
                  <a:lnTo>
                    <a:pt x="118" y="51"/>
                  </a:lnTo>
                  <a:lnTo>
                    <a:pt x="132" y="20"/>
                  </a:lnTo>
                  <a:lnTo>
                    <a:pt x="15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" name="Freeform 90">
              <a:extLst>
                <a:ext uri="{FF2B5EF4-FFF2-40B4-BE49-F238E27FC236}">
                  <a16:creationId xmlns:a16="http://schemas.microsoft.com/office/drawing/2014/main" id="{66F38318-70F7-414A-9010-3614A5F2D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" y="37"/>
              <a:ext cx="35" cy="101"/>
            </a:xfrm>
            <a:custGeom>
              <a:avLst/>
              <a:gdLst>
                <a:gd name="T0" fmla="*/ 0 w 106"/>
                <a:gd name="T1" fmla="*/ 34 h 303"/>
                <a:gd name="T2" fmla="*/ 0 w 106"/>
                <a:gd name="T3" fmla="*/ 30 h 303"/>
                <a:gd name="T4" fmla="*/ 0 w 106"/>
                <a:gd name="T5" fmla="*/ 27 h 303"/>
                <a:gd name="T6" fmla="*/ 1 w 106"/>
                <a:gd name="T7" fmla="*/ 21 h 303"/>
                <a:gd name="T8" fmla="*/ 3 w 106"/>
                <a:gd name="T9" fmla="*/ 17 h 303"/>
                <a:gd name="T10" fmla="*/ 5 w 106"/>
                <a:gd name="T11" fmla="*/ 11 h 303"/>
                <a:gd name="T12" fmla="*/ 7 w 106"/>
                <a:gd name="T13" fmla="*/ 6 h 303"/>
                <a:gd name="T14" fmla="*/ 9 w 106"/>
                <a:gd name="T15" fmla="*/ 3 h 303"/>
                <a:gd name="T16" fmla="*/ 12 w 106"/>
                <a:gd name="T17" fmla="*/ 0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6" h="303">
                  <a:moveTo>
                    <a:pt x="0" y="303"/>
                  </a:moveTo>
                  <a:lnTo>
                    <a:pt x="0" y="270"/>
                  </a:lnTo>
                  <a:lnTo>
                    <a:pt x="0" y="242"/>
                  </a:lnTo>
                  <a:lnTo>
                    <a:pt x="11" y="190"/>
                  </a:lnTo>
                  <a:lnTo>
                    <a:pt x="23" y="149"/>
                  </a:lnTo>
                  <a:lnTo>
                    <a:pt x="42" y="100"/>
                  </a:lnTo>
                  <a:lnTo>
                    <a:pt x="64" y="58"/>
                  </a:lnTo>
                  <a:lnTo>
                    <a:pt x="79" y="31"/>
                  </a:lnTo>
                  <a:lnTo>
                    <a:pt x="10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" name="Freeform 91">
              <a:extLst>
                <a:ext uri="{FF2B5EF4-FFF2-40B4-BE49-F238E27FC236}">
                  <a16:creationId xmlns:a16="http://schemas.microsoft.com/office/drawing/2014/main" id="{B50114FD-DCAF-44EC-BEB3-567E2DC8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" y="40"/>
              <a:ext cx="42" cy="94"/>
            </a:xfrm>
            <a:custGeom>
              <a:avLst/>
              <a:gdLst>
                <a:gd name="T0" fmla="*/ 0 w 125"/>
                <a:gd name="T1" fmla="*/ 0 h 284"/>
                <a:gd name="T2" fmla="*/ 0 w 125"/>
                <a:gd name="T3" fmla="*/ 3 h 284"/>
                <a:gd name="T4" fmla="*/ 1 w 125"/>
                <a:gd name="T5" fmla="*/ 8 h 284"/>
                <a:gd name="T6" fmla="*/ 3 w 125"/>
                <a:gd name="T7" fmla="*/ 13 h 284"/>
                <a:gd name="T8" fmla="*/ 6 w 125"/>
                <a:gd name="T9" fmla="*/ 18 h 284"/>
                <a:gd name="T10" fmla="*/ 11 w 125"/>
                <a:gd name="T11" fmla="*/ 24 h 284"/>
                <a:gd name="T12" fmla="*/ 14 w 125"/>
                <a:gd name="T13" fmla="*/ 27 h 284"/>
                <a:gd name="T14" fmla="*/ 14 w 125"/>
                <a:gd name="T15" fmla="*/ 31 h 28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5" h="284">
                  <a:moveTo>
                    <a:pt x="0" y="0"/>
                  </a:moveTo>
                  <a:lnTo>
                    <a:pt x="0" y="31"/>
                  </a:lnTo>
                  <a:lnTo>
                    <a:pt x="9" y="70"/>
                  </a:lnTo>
                  <a:lnTo>
                    <a:pt x="24" y="121"/>
                  </a:lnTo>
                  <a:lnTo>
                    <a:pt x="52" y="161"/>
                  </a:lnTo>
                  <a:lnTo>
                    <a:pt x="100" y="220"/>
                  </a:lnTo>
                  <a:lnTo>
                    <a:pt x="122" y="251"/>
                  </a:lnTo>
                  <a:lnTo>
                    <a:pt x="125" y="28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" name="Freeform 92">
              <a:extLst>
                <a:ext uri="{FF2B5EF4-FFF2-40B4-BE49-F238E27FC236}">
                  <a16:creationId xmlns:a16="http://schemas.microsoft.com/office/drawing/2014/main" id="{D6CDEB9F-083E-4C28-9F0D-F32B36ED3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16"/>
              <a:ext cx="114" cy="313"/>
            </a:xfrm>
            <a:custGeom>
              <a:avLst/>
              <a:gdLst>
                <a:gd name="T0" fmla="*/ 0 w 342"/>
                <a:gd name="T1" fmla="*/ 36 h 940"/>
                <a:gd name="T2" fmla="*/ 2 w 342"/>
                <a:gd name="T3" fmla="*/ 41 h 940"/>
                <a:gd name="T4" fmla="*/ 6 w 342"/>
                <a:gd name="T5" fmla="*/ 44 h 940"/>
                <a:gd name="T6" fmla="*/ 10 w 342"/>
                <a:gd name="T7" fmla="*/ 45 h 940"/>
                <a:gd name="T8" fmla="*/ 12 w 342"/>
                <a:gd name="T9" fmla="*/ 45 h 940"/>
                <a:gd name="T10" fmla="*/ 14 w 342"/>
                <a:gd name="T11" fmla="*/ 45 h 940"/>
                <a:gd name="T12" fmla="*/ 15 w 342"/>
                <a:gd name="T13" fmla="*/ 44 h 940"/>
                <a:gd name="T14" fmla="*/ 14 w 342"/>
                <a:gd name="T15" fmla="*/ 48 h 940"/>
                <a:gd name="T16" fmla="*/ 13 w 342"/>
                <a:gd name="T17" fmla="*/ 50 h 940"/>
                <a:gd name="T18" fmla="*/ 13 w 342"/>
                <a:gd name="T19" fmla="*/ 55 h 940"/>
                <a:gd name="T20" fmla="*/ 13 w 342"/>
                <a:gd name="T21" fmla="*/ 63 h 940"/>
                <a:gd name="T22" fmla="*/ 13 w 342"/>
                <a:gd name="T23" fmla="*/ 71 h 940"/>
                <a:gd name="T24" fmla="*/ 13 w 342"/>
                <a:gd name="T25" fmla="*/ 77 h 940"/>
                <a:gd name="T26" fmla="*/ 14 w 342"/>
                <a:gd name="T27" fmla="*/ 81 h 940"/>
                <a:gd name="T28" fmla="*/ 16 w 342"/>
                <a:gd name="T29" fmla="*/ 86 h 940"/>
                <a:gd name="T30" fmla="*/ 32 w 342"/>
                <a:gd name="T31" fmla="*/ 104 h 940"/>
                <a:gd name="T32" fmla="*/ 34 w 342"/>
                <a:gd name="T33" fmla="*/ 97 h 940"/>
                <a:gd name="T34" fmla="*/ 36 w 342"/>
                <a:gd name="T35" fmla="*/ 90 h 940"/>
                <a:gd name="T36" fmla="*/ 36 w 342"/>
                <a:gd name="T37" fmla="*/ 84 h 940"/>
                <a:gd name="T38" fmla="*/ 36 w 342"/>
                <a:gd name="T39" fmla="*/ 77 h 940"/>
                <a:gd name="T40" fmla="*/ 36 w 342"/>
                <a:gd name="T41" fmla="*/ 71 h 940"/>
                <a:gd name="T42" fmla="*/ 35 w 342"/>
                <a:gd name="T43" fmla="*/ 66 h 940"/>
                <a:gd name="T44" fmla="*/ 36 w 342"/>
                <a:gd name="T45" fmla="*/ 63 h 940"/>
                <a:gd name="T46" fmla="*/ 36 w 342"/>
                <a:gd name="T47" fmla="*/ 60 h 940"/>
                <a:gd name="T48" fmla="*/ 37 w 342"/>
                <a:gd name="T49" fmla="*/ 55 h 940"/>
                <a:gd name="T50" fmla="*/ 38 w 342"/>
                <a:gd name="T51" fmla="*/ 50 h 940"/>
                <a:gd name="T52" fmla="*/ 38 w 342"/>
                <a:gd name="T53" fmla="*/ 43 h 940"/>
                <a:gd name="T54" fmla="*/ 38 w 342"/>
                <a:gd name="T55" fmla="*/ 35 h 940"/>
                <a:gd name="T56" fmla="*/ 37 w 342"/>
                <a:gd name="T57" fmla="*/ 27 h 940"/>
                <a:gd name="T58" fmla="*/ 36 w 342"/>
                <a:gd name="T59" fmla="*/ 23 h 940"/>
                <a:gd name="T60" fmla="*/ 35 w 342"/>
                <a:gd name="T61" fmla="*/ 18 h 940"/>
                <a:gd name="T62" fmla="*/ 34 w 342"/>
                <a:gd name="T63" fmla="*/ 18 h 940"/>
                <a:gd name="T64" fmla="*/ 33 w 342"/>
                <a:gd name="T65" fmla="*/ 17 h 940"/>
                <a:gd name="T66" fmla="*/ 33 w 342"/>
                <a:gd name="T67" fmla="*/ 15 h 940"/>
                <a:gd name="T68" fmla="*/ 32 w 342"/>
                <a:gd name="T69" fmla="*/ 10 h 940"/>
                <a:gd name="T70" fmla="*/ 31 w 342"/>
                <a:gd name="T71" fmla="*/ 6 h 940"/>
                <a:gd name="T72" fmla="*/ 29 w 342"/>
                <a:gd name="T73" fmla="*/ 3 h 940"/>
                <a:gd name="T74" fmla="*/ 27 w 342"/>
                <a:gd name="T75" fmla="*/ 1 h 940"/>
                <a:gd name="T76" fmla="*/ 24 w 342"/>
                <a:gd name="T77" fmla="*/ 0 h 940"/>
                <a:gd name="T78" fmla="*/ 20 w 342"/>
                <a:gd name="T79" fmla="*/ 0 h 940"/>
                <a:gd name="T80" fmla="*/ 16 w 342"/>
                <a:gd name="T81" fmla="*/ 1 h 940"/>
                <a:gd name="T82" fmla="*/ 14 w 342"/>
                <a:gd name="T83" fmla="*/ 2 h 940"/>
                <a:gd name="T84" fmla="*/ 11 w 342"/>
                <a:gd name="T85" fmla="*/ 6 h 940"/>
                <a:gd name="T86" fmla="*/ 10 w 342"/>
                <a:gd name="T87" fmla="*/ 9 h 940"/>
                <a:gd name="T88" fmla="*/ 0 w 342"/>
                <a:gd name="T89" fmla="*/ 36 h 9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342" h="940">
                  <a:moveTo>
                    <a:pt x="0" y="326"/>
                  </a:moveTo>
                  <a:lnTo>
                    <a:pt x="21" y="367"/>
                  </a:lnTo>
                  <a:lnTo>
                    <a:pt x="54" y="398"/>
                  </a:lnTo>
                  <a:lnTo>
                    <a:pt x="92" y="408"/>
                  </a:lnTo>
                  <a:lnTo>
                    <a:pt x="108" y="408"/>
                  </a:lnTo>
                  <a:lnTo>
                    <a:pt x="124" y="408"/>
                  </a:lnTo>
                  <a:lnTo>
                    <a:pt x="138" y="398"/>
                  </a:lnTo>
                  <a:lnTo>
                    <a:pt x="130" y="429"/>
                  </a:lnTo>
                  <a:lnTo>
                    <a:pt x="119" y="447"/>
                  </a:lnTo>
                  <a:lnTo>
                    <a:pt x="113" y="498"/>
                  </a:lnTo>
                  <a:lnTo>
                    <a:pt x="113" y="570"/>
                  </a:lnTo>
                  <a:lnTo>
                    <a:pt x="113" y="642"/>
                  </a:lnTo>
                  <a:lnTo>
                    <a:pt x="119" y="693"/>
                  </a:lnTo>
                  <a:lnTo>
                    <a:pt x="130" y="734"/>
                  </a:lnTo>
                  <a:lnTo>
                    <a:pt x="144" y="775"/>
                  </a:lnTo>
                  <a:lnTo>
                    <a:pt x="285" y="940"/>
                  </a:lnTo>
                  <a:lnTo>
                    <a:pt x="307" y="876"/>
                  </a:lnTo>
                  <a:lnTo>
                    <a:pt x="322" y="814"/>
                  </a:lnTo>
                  <a:lnTo>
                    <a:pt x="326" y="755"/>
                  </a:lnTo>
                  <a:lnTo>
                    <a:pt x="322" y="693"/>
                  </a:lnTo>
                  <a:lnTo>
                    <a:pt x="322" y="642"/>
                  </a:lnTo>
                  <a:lnTo>
                    <a:pt x="311" y="591"/>
                  </a:lnTo>
                  <a:lnTo>
                    <a:pt x="322" y="570"/>
                  </a:lnTo>
                  <a:lnTo>
                    <a:pt x="326" y="542"/>
                  </a:lnTo>
                  <a:lnTo>
                    <a:pt x="337" y="498"/>
                  </a:lnTo>
                  <a:lnTo>
                    <a:pt x="342" y="447"/>
                  </a:lnTo>
                  <a:lnTo>
                    <a:pt x="342" y="388"/>
                  </a:lnTo>
                  <a:lnTo>
                    <a:pt x="342" y="316"/>
                  </a:lnTo>
                  <a:lnTo>
                    <a:pt x="337" y="247"/>
                  </a:lnTo>
                  <a:lnTo>
                    <a:pt x="326" y="206"/>
                  </a:lnTo>
                  <a:lnTo>
                    <a:pt x="311" y="165"/>
                  </a:lnTo>
                  <a:lnTo>
                    <a:pt x="307" y="165"/>
                  </a:lnTo>
                  <a:lnTo>
                    <a:pt x="296" y="152"/>
                  </a:lnTo>
                  <a:lnTo>
                    <a:pt x="296" y="131"/>
                  </a:lnTo>
                  <a:lnTo>
                    <a:pt x="290" y="93"/>
                  </a:lnTo>
                  <a:lnTo>
                    <a:pt x="279" y="52"/>
                  </a:lnTo>
                  <a:lnTo>
                    <a:pt x="263" y="31"/>
                  </a:lnTo>
                  <a:lnTo>
                    <a:pt x="241" y="11"/>
                  </a:lnTo>
                  <a:lnTo>
                    <a:pt x="214" y="0"/>
                  </a:lnTo>
                  <a:lnTo>
                    <a:pt x="182" y="0"/>
                  </a:lnTo>
                  <a:lnTo>
                    <a:pt x="144" y="11"/>
                  </a:lnTo>
                  <a:lnTo>
                    <a:pt x="124" y="21"/>
                  </a:lnTo>
                  <a:lnTo>
                    <a:pt x="103" y="52"/>
                  </a:lnTo>
                  <a:lnTo>
                    <a:pt x="86" y="83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6" name="Freeform 93">
              <a:extLst>
                <a:ext uri="{FF2B5EF4-FFF2-40B4-BE49-F238E27FC236}">
                  <a16:creationId xmlns:a16="http://schemas.microsoft.com/office/drawing/2014/main" id="{7ADBD8EB-2088-419C-BDA0-959E1E8C8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23"/>
              <a:ext cx="307" cy="128"/>
            </a:xfrm>
            <a:custGeom>
              <a:avLst/>
              <a:gdLst>
                <a:gd name="T0" fmla="*/ 102 w 922"/>
                <a:gd name="T1" fmla="*/ 8 h 386"/>
                <a:gd name="T2" fmla="*/ 99 w 922"/>
                <a:gd name="T3" fmla="*/ 3 h 386"/>
                <a:gd name="T4" fmla="*/ 95 w 922"/>
                <a:gd name="T5" fmla="*/ 1 h 386"/>
                <a:gd name="T6" fmla="*/ 92 w 922"/>
                <a:gd name="T7" fmla="*/ 0 h 386"/>
                <a:gd name="T8" fmla="*/ 87 w 922"/>
                <a:gd name="T9" fmla="*/ 0 h 386"/>
                <a:gd name="T10" fmla="*/ 85 w 922"/>
                <a:gd name="T11" fmla="*/ 2 h 386"/>
                <a:gd name="T12" fmla="*/ 81 w 922"/>
                <a:gd name="T13" fmla="*/ 5 h 386"/>
                <a:gd name="T14" fmla="*/ 79 w 922"/>
                <a:gd name="T15" fmla="*/ 8 h 386"/>
                <a:gd name="T16" fmla="*/ 76 w 922"/>
                <a:gd name="T17" fmla="*/ 3 h 386"/>
                <a:gd name="T18" fmla="*/ 72 w 922"/>
                <a:gd name="T19" fmla="*/ 1 h 386"/>
                <a:gd name="T20" fmla="*/ 68 w 922"/>
                <a:gd name="T21" fmla="*/ 0 h 386"/>
                <a:gd name="T22" fmla="*/ 64 w 922"/>
                <a:gd name="T23" fmla="*/ 0 h 386"/>
                <a:gd name="T24" fmla="*/ 61 w 922"/>
                <a:gd name="T25" fmla="*/ 2 h 386"/>
                <a:gd name="T26" fmla="*/ 58 w 922"/>
                <a:gd name="T27" fmla="*/ 5 h 386"/>
                <a:gd name="T28" fmla="*/ 56 w 922"/>
                <a:gd name="T29" fmla="*/ 8 h 386"/>
                <a:gd name="T30" fmla="*/ 52 w 922"/>
                <a:gd name="T31" fmla="*/ 3 h 386"/>
                <a:gd name="T32" fmla="*/ 49 w 922"/>
                <a:gd name="T33" fmla="*/ 1 h 386"/>
                <a:gd name="T34" fmla="*/ 45 w 922"/>
                <a:gd name="T35" fmla="*/ 0 h 386"/>
                <a:gd name="T36" fmla="*/ 41 w 922"/>
                <a:gd name="T37" fmla="*/ 0 h 386"/>
                <a:gd name="T38" fmla="*/ 38 w 922"/>
                <a:gd name="T39" fmla="*/ 2 h 386"/>
                <a:gd name="T40" fmla="*/ 35 w 922"/>
                <a:gd name="T41" fmla="*/ 5 h 386"/>
                <a:gd name="T42" fmla="*/ 33 w 922"/>
                <a:gd name="T43" fmla="*/ 8 h 386"/>
                <a:gd name="T44" fmla="*/ 30 w 922"/>
                <a:gd name="T45" fmla="*/ 3 h 386"/>
                <a:gd name="T46" fmla="*/ 26 w 922"/>
                <a:gd name="T47" fmla="*/ 1 h 386"/>
                <a:gd name="T48" fmla="*/ 22 w 922"/>
                <a:gd name="T49" fmla="*/ 0 h 386"/>
                <a:gd name="T50" fmla="*/ 18 w 922"/>
                <a:gd name="T51" fmla="*/ 0 h 386"/>
                <a:gd name="T52" fmla="*/ 16 w 922"/>
                <a:gd name="T53" fmla="*/ 2 h 386"/>
                <a:gd name="T54" fmla="*/ 12 w 922"/>
                <a:gd name="T55" fmla="*/ 5 h 386"/>
                <a:gd name="T56" fmla="*/ 10 w 922"/>
                <a:gd name="T57" fmla="*/ 8 h 386"/>
                <a:gd name="T58" fmla="*/ 0 w 922"/>
                <a:gd name="T59" fmla="*/ 34 h 386"/>
                <a:gd name="T60" fmla="*/ 3 w 922"/>
                <a:gd name="T61" fmla="*/ 39 h 386"/>
                <a:gd name="T62" fmla="*/ 7 w 922"/>
                <a:gd name="T63" fmla="*/ 41 h 386"/>
                <a:gd name="T64" fmla="*/ 11 w 922"/>
                <a:gd name="T65" fmla="*/ 42 h 386"/>
                <a:gd name="T66" fmla="*/ 16 w 922"/>
                <a:gd name="T67" fmla="*/ 42 h 386"/>
                <a:gd name="T68" fmla="*/ 18 w 922"/>
                <a:gd name="T69" fmla="*/ 40 h 386"/>
                <a:gd name="T70" fmla="*/ 21 w 922"/>
                <a:gd name="T71" fmla="*/ 38 h 386"/>
                <a:gd name="T72" fmla="*/ 23 w 922"/>
                <a:gd name="T73" fmla="*/ 34 h 386"/>
                <a:gd name="T74" fmla="*/ 27 w 922"/>
                <a:gd name="T75" fmla="*/ 39 h 386"/>
                <a:gd name="T76" fmla="*/ 31 w 922"/>
                <a:gd name="T77" fmla="*/ 41 h 386"/>
                <a:gd name="T78" fmla="*/ 35 w 922"/>
                <a:gd name="T79" fmla="*/ 42 h 386"/>
                <a:gd name="T80" fmla="*/ 39 w 922"/>
                <a:gd name="T81" fmla="*/ 42 h 386"/>
                <a:gd name="T82" fmla="*/ 41 w 922"/>
                <a:gd name="T83" fmla="*/ 40 h 386"/>
                <a:gd name="T84" fmla="*/ 44 w 922"/>
                <a:gd name="T85" fmla="*/ 38 h 386"/>
                <a:gd name="T86" fmla="*/ 46 w 922"/>
                <a:gd name="T87" fmla="*/ 34 h 386"/>
                <a:gd name="T88" fmla="*/ 50 w 922"/>
                <a:gd name="T89" fmla="*/ 39 h 386"/>
                <a:gd name="T90" fmla="*/ 53 w 922"/>
                <a:gd name="T91" fmla="*/ 41 h 386"/>
                <a:gd name="T92" fmla="*/ 58 w 922"/>
                <a:gd name="T93" fmla="*/ 42 h 386"/>
                <a:gd name="T94" fmla="*/ 61 w 922"/>
                <a:gd name="T95" fmla="*/ 42 h 386"/>
                <a:gd name="T96" fmla="*/ 64 w 922"/>
                <a:gd name="T97" fmla="*/ 40 h 386"/>
                <a:gd name="T98" fmla="*/ 67 w 922"/>
                <a:gd name="T99" fmla="*/ 38 h 386"/>
                <a:gd name="T100" fmla="*/ 69 w 922"/>
                <a:gd name="T101" fmla="*/ 34 h 386"/>
                <a:gd name="T102" fmla="*/ 73 w 922"/>
                <a:gd name="T103" fmla="*/ 39 h 386"/>
                <a:gd name="T104" fmla="*/ 77 w 922"/>
                <a:gd name="T105" fmla="*/ 41 h 386"/>
                <a:gd name="T106" fmla="*/ 80 w 922"/>
                <a:gd name="T107" fmla="*/ 42 h 386"/>
                <a:gd name="T108" fmla="*/ 85 w 922"/>
                <a:gd name="T109" fmla="*/ 42 h 386"/>
                <a:gd name="T110" fmla="*/ 87 w 922"/>
                <a:gd name="T111" fmla="*/ 40 h 386"/>
                <a:gd name="T112" fmla="*/ 90 w 922"/>
                <a:gd name="T113" fmla="*/ 38 h 386"/>
                <a:gd name="T114" fmla="*/ 93 w 922"/>
                <a:gd name="T115" fmla="*/ 34 h 386"/>
                <a:gd name="T116" fmla="*/ 102 w 922"/>
                <a:gd name="T117" fmla="*/ 8 h 38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22" h="386">
                  <a:moveTo>
                    <a:pt x="922" y="72"/>
                  </a:moveTo>
                  <a:lnTo>
                    <a:pt x="890" y="31"/>
                  </a:lnTo>
                  <a:lnTo>
                    <a:pt x="857" y="12"/>
                  </a:lnTo>
                  <a:lnTo>
                    <a:pt x="825" y="0"/>
                  </a:lnTo>
                  <a:lnTo>
                    <a:pt x="787" y="0"/>
                  </a:lnTo>
                  <a:lnTo>
                    <a:pt x="762" y="22"/>
                  </a:lnTo>
                  <a:lnTo>
                    <a:pt x="734" y="41"/>
                  </a:lnTo>
                  <a:lnTo>
                    <a:pt x="713" y="72"/>
                  </a:lnTo>
                  <a:lnTo>
                    <a:pt x="681" y="31"/>
                  </a:lnTo>
                  <a:lnTo>
                    <a:pt x="649" y="12"/>
                  </a:lnTo>
                  <a:lnTo>
                    <a:pt x="615" y="0"/>
                  </a:lnTo>
                  <a:lnTo>
                    <a:pt x="578" y="0"/>
                  </a:lnTo>
                  <a:lnTo>
                    <a:pt x="552" y="22"/>
                  </a:lnTo>
                  <a:lnTo>
                    <a:pt x="524" y="41"/>
                  </a:lnTo>
                  <a:lnTo>
                    <a:pt x="503" y="72"/>
                  </a:lnTo>
                  <a:lnTo>
                    <a:pt x="471" y="31"/>
                  </a:lnTo>
                  <a:lnTo>
                    <a:pt x="438" y="12"/>
                  </a:lnTo>
                  <a:lnTo>
                    <a:pt x="407" y="0"/>
                  </a:lnTo>
                  <a:lnTo>
                    <a:pt x="370" y="0"/>
                  </a:lnTo>
                  <a:lnTo>
                    <a:pt x="343" y="22"/>
                  </a:lnTo>
                  <a:lnTo>
                    <a:pt x="317" y="41"/>
                  </a:lnTo>
                  <a:lnTo>
                    <a:pt x="294" y="72"/>
                  </a:lnTo>
                  <a:lnTo>
                    <a:pt x="267" y="31"/>
                  </a:lnTo>
                  <a:lnTo>
                    <a:pt x="230" y="12"/>
                  </a:lnTo>
                  <a:lnTo>
                    <a:pt x="197" y="0"/>
                  </a:lnTo>
                  <a:lnTo>
                    <a:pt x="161" y="0"/>
                  </a:lnTo>
                  <a:lnTo>
                    <a:pt x="140" y="22"/>
                  </a:lnTo>
                  <a:lnTo>
                    <a:pt x="112" y="41"/>
                  </a:lnTo>
                  <a:lnTo>
                    <a:pt x="90" y="72"/>
                  </a:lnTo>
                  <a:lnTo>
                    <a:pt x="0" y="312"/>
                  </a:lnTo>
                  <a:lnTo>
                    <a:pt x="31" y="353"/>
                  </a:lnTo>
                  <a:lnTo>
                    <a:pt x="63" y="377"/>
                  </a:lnTo>
                  <a:lnTo>
                    <a:pt x="101" y="386"/>
                  </a:lnTo>
                  <a:lnTo>
                    <a:pt x="140" y="386"/>
                  </a:lnTo>
                  <a:lnTo>
                    <a:pt x="166" y="364"/>
                  </a:lnTo>
                  <a:lnTo>
                    <a:pt x="188" y="345"/>
                  </a:lnTo>
                  <a:lnTo>
                    <a:pt x="208" y="312"/>
                  </a:lnTo>
                  <a:lnTo>
                    <a:pt x="241" y="353"/>
                  </a:lnTo>
                  <a:lnTo>
                    <a:pt x="279" y="377"/>
                  </a:lnTo>
                  <a:lnTo>
                    <a:pt x="311" y="386"/>
                  </a:lnTo>
                  <a:lnTo>
                    <a:pt x="348" y="386"/>
                  </a:lnTo>
                  <a:lnTo>
                    <a:pt x="370" y="364"/>
                  </a:lnTo>
                  <a:lnTo>
                    <a:pt x="397" y="345"/>
                  </a:lnTo>
                  <a:lnTo>
                    <a:pt x="418" y="312"/>
                  </a:lnTo>
                  <a:lnTo>
                    <a:pt x="449" y="353"/>
                  </a:lnTo>
                  <a:lnTo>
                    <a:pt x="482" y="377"/>
                  </a:lnTo>
                  <a:lnTo>
                    <a:pt x="520" y="386"/>
                  </a:lnTo>
                  <a:lnTo>
                    <a:pt x="552" y="386"/>
                  </a:lnTo>
                  <a:lnTo>
                    <a:pt x="578" y="364"/>
                  </a:lnTo>
                  <a:lnTo>
                    <a:pt x="604" y="345"/>
                  </a:lnTo>
                  <a:lnTo>
                    <a:pt x="626" y="312"/>
                  </a:lnTo>
                  <a:lnTo>
                    <a:pt x="660" y="353"/>
                  </a:lnTo>
                  <a:lnTo>
                    <a:pt x="692" y="377"/>
                  </a:lnTo>
                  <a:lnTo>
                    <a:pt x="724" y="386"/>
                  </a:lnTo>
                  <a:lnTo>
                    <a:pt x="762" y="386"/>
                  </a:lnTo>
                  <a:lnTo>
                    <a:pt x="787" y="364"/>
                  </a:lnTo>
                  <a:lnTo>
                    <a:pt x="814" y="345"/>
                  </a:lnTo>
                  <a:lnTo>
                    <a:pt x="835" y="312"/>
                  </a:lnTo>
                  <a:lnTo>
                    <a:pt x="922" y="7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7" name="Line 94">
              <a:extLst>
                <a:ext uri="{FF2B5EF4-FFF2-40B4-BE49-F238E27FC236}">
                  <a16:creationId xmlns:a16="http://schemas.microsoft.com/office/drawing/2014/main" id="{78EC2CE4-2DDC-436F-85B5-85F551B5FB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07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" name="Freeform 95">
              <a:extLst>
                <a:ext uri="{FF2B5EF4-FFF2-40B4-BE49-F238E27FC236}">
                  <a16:creationId xmlns:a16="http://schemas.microsoft.com/office/drawing/2014/main" id="{BE94140B-F7F1-4EAA-AB19-A3FC97B46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4162"/>
              <a:ext cx="447" cy="130"/>
            </a:xfrm>
            <a:custGeom>
              <a:avLst/>
              <a:gdLst>
                <a:gd name="T0" fmla="*/ 91 w 1341"/>
                <a:gd name="T1" fmla="*/ 39 h 388"/>
                <a:gd name="T2" fmla="*/ 85 w 1341"/>
                <a:gd name="T3" fmla="*/ 44 h 388"/>
                <a:gd name="T4" fmla="*/ 77 w 1341"/>
                <a:gd name="T5" fmla="*/ 42 h 388"/>
                <a:gd name="T6" fmla="*/ 70 w 1341"/>
                <a:gd name="T7" fmla="*/ 35 h 388"/>
                <a:gd name="T8" fmla="*/ 64 w 1341"/>
                <a:gd name="T9" fmla="*/ 42 h 388"/>
                <a:gd name="T10" fmla="*/ 58 w 1341"/>
                <a:gd name="T11" fmla="*/ 44 h 388"/>
                <a:gd name="T12" fmla="*/ 50 w 1341"/>
                <a:gd name="T13" fmla="*/ 40 h 388"/>
                <a:gd name="T14" fmla="*/ 44 w 1341"/>
                <a:gd name="T15" fmla="*/ 39 h 388"/>
                <a:gd name="T16" fmla="*/ 38 w 1341"/>
                <a:gd name="T17" fmla="*/ 44 h 388"/>
                <a:gd name="T18" fmla="*/ 30 w 1341"/>
                <a:gd name="T19" fmla="*/ 42 h 388"/>
                <a:gd name="T20" fmla="*/ 23 w 1341"/>
                <a:gd name="T21" fmla="*/ 35 h 388"/>
                <a:gd name="T22" fmla="*/ 18 w 1341"/>
                <a:gd name="T23" fmla="*/ 42 h 388"/>
                <a:gd name="T24" fmla="*/ 11 w 1341"/>
                <a:gd name="T25" fmla="*/ 44 h 388"/>
                <a:gd name="T26" fmla="*/ 4 w 1341"/>
                <a:gd name="T27" fmla="*/ 40 h 388"/>
                <a:gd name="T28" fmla="*/ 9 w 1341"/>
                <a:gd name="T29" fmla="*/ 8 h 388"/>
                <a:gd name="T30" fmla="*/ 15 w 1341"/>
                <a:gd name="T31" fmla="*/ 2 h 388"/>
                <a:gd name="T32" fmla="*/ 22 w 1341"/>
                <a:gd name="T33" fmla="*/ 0 h 388"/>
                <a:gd name="T34" fmla="*/ 29 w 1341"/>
                <a:gd name="T35" fmla="*/ 5 h 388"/>
                <a:gd name="T36" fmla="*/ 35 w 1341"/>
                <a:gd name="T37" fmla="*/ 5 h 388"/>
                <a:gd name="T38" fmla="*/ 41 w 1341"/>
                <a:gd name="T39" fmla="*/ 0 h 388"/>
                <a:gd name="T40" fmla="*/ 49 w 1341"/>
                <a:gd name="T41" fmla="*/ 2 h 388"/>
                <a:gd name="T42" fmla="*/ 56 w 1341"/>
                <a:gd name="T43" fmla="*/ 8 h 388"/>
                <a:gd name="T44" fmla="*/ 61 w 1341"/>
                <a:gd name="T45" fmla="*/ 2 h 388"/>
                <a:gd name="T46" fmla="*/ 68 w 1341"/>
                <a:gd name="T47" fmla="*/ 0 h 388"/>
                <a:gd name="T48" fmla="*/ 76 w 1341"/>
                <a:gd name="T49" fmla="*/ 5 h 388"/>
                <a:gd name="T50" fmla="*/ 82 w 1341"/>
                <a:gd name="T51" fmla="*/ 5 h 388"/>
                <a:gd name="T52" fmla="*/ 88 w 1341"/>
                <a:gd name="T53" fmla="*/ 0 h 388"/>
                <a:gd name="T54" fmla="*/ 95 w 1341"/>
                <a:gd name="T55" fmla="*/ 2 h 388"/>
                <a:gd name="T56" fmla="*/ 103 w 1341"/>
                <a:gd name="T57" fmla="*/ 8 h 388"/>
                <a:gd name="T58" fmla="*/ 108 w 1341"/>
                <a:gd name="T59" fmla="*/ 2 h 388"/>
                <a:gd name="T60" fmla="*/ 114 w 1341"/>
                <a:gd name="T61" fmla="*/ 0 h 388"/>
                <a:gd name="T62" fmla="*/ 122 w 1341"/>
                <a:gd name="T63" fmla="*/ 5 h 388"/>
                <a:gd name="T64" fmla="*/ 128 w 1341"/>
                <a:gd name="T65" fmla="*/ 5 h 388"/>
                <a:gd name="T66" fmla="*/ 134 w 1341"/>
                <a:gd name="T67" fmla="*/ 0 h 388"/>
                <a:gd name="T68" fmla="*/ 142 w 1341"/>
                <a:gd name="T69" fmla="*/ 2 h 388"/>
                <a:gd name="T70" fmla="*/ 149 w 1341"/>
                <a:gd name="T71" fmla="*/ 8 h 388"/>
                <a:gd name="T72" fmla="*/ 137 w 1341"/>
                <a:gd name="T73" fmla="*/ 39 h 388"/>
                <a:gd name="T74" fmla="*/ 131 w 1341"/>
                <a:gd name="T75" fmla="*/ 44 h 388"/>
                <a:gd name="T76" fmla="*/ 123 w 1341"/>
                <a:gd name="T77" fmla="*/ 42 h 388"/>
                <a:gd name="T78" fmla="*/ 116 w 1341"/>
                <a:gd name="T79" fmla="*/ 35 h 388"/>
                <a:gd name="T80" fmla="*/ 111 w 1341"/>
                <a:gd name="T81" fmla="*/ 42 h 388"/>
                <a:gd name="T82" fmla="*/ 104 w 1341"/>
                <a:gd name="T83" fmla="*/ 44 h 388"/>
                <a:gd name="T84" fmla="*/ 97 w 1341"/>
                <a:gd name="T85" fmla="*/ 40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8">
                  <a:moveTo>
                    <a:pt x="836" y="314"/>
                  </a:moveTo>
                  <a:lnTo>
                    <a:pt x="815" y="347"/>
                  </a:lnTo>
                  <a:lnTo>
                    <a:pt x="788" y="374"/>
                  </a:lnTo>
                  <a:lnTo>
                    <a:pt x="761" y="388"/>
                  </a:lnTo>
                  <a:lnTo>
                    <a:pt x="723" y="388"/>
                  </a:lnTo>
                  <a:lnTo>
                    <a:pt x="691" y="374"/>
                  </a:lnTo>
                  <a:lnTo>
                    <a:pt x="659" y="355"/>
                  </a:lnTo>
                  <a:lnTo>
                    <a:pt x="628" y="314"/>
                  </a:lnTo>
                  <a:lnTo>
                    <a:pt x="606" y="347"/>
                  </a:lnTo>
                  <a:lnTo>
                    <a:pt x="579" y="374"/>
                  </a:lnTo>
                  <a:lnTo>
                    <a:pt x="553" y="388"/>
                  </a:lnTo>
                  <a:lnTo>
                    <a:pt x="520" y="388"/>
                  </a:lnTo>
                  <a:lnTo>
                    <a:pt x="482" y="374"/>
                  </a:lnTo>
                  <a:lnTo>
                    <a:pt x="451" y="355"/>
                  </a:lnTo>
                  <a:lnTo>
                    <a:pt x="418" y="314"/>
                  </a:lnTo>
                  <a:lnTo>
                    <a:pt x="397" y="347"/>
                  </a:lnTo>
                  <a:lnTo>
                    <a:pt x="371" y="374"/>
                  </a:lnTo>
                  <a:lnTo>
                    <a:pt x="342" y="388"/>
                  </a:lnTo>
                  <a:lnTo>
                    <a:pt x="304" y="388"/>
                  </a:lnTo>
                  <a:lnTo>
                    <a:pt x="274" y="374"/>
                  </a:lnTo>
                  <a:lnTo>
                    <a:pt x="241" y="355"/>
                  </a:lnTo>
                  <a:lnTo>
                    <a:pt x="210" y="314"/>
                  </a:lnTo>
                  <a:lnTo>
                    <a:pt x="188" y="347"/>
                  </a:lnTo>
                  <a:lnTo>
                    <a:pt x="160" y="374"/>
                  </a:lnTo>
                  <a:lnTo>
                    <a:pt x="133" y="388"/>
                  </a:lnTo>
                  <a:lnTo>
                    <a:pt x="96" y="388"/>
                  </a:lnTo>
                  <a:lnTo>
                    <a:pt x="65" y="374"/>
                  </a:lnTo>
                  <a:lnTo>
                    <a:pt x="32" y="355"/>
                  </a:lnTo>
                  <a:lnTo>
                    <a:pt x="0" y="314"/>
                  </a:lnTo>
                  <a:lnTo>
                    <a:pt x="85" y="74"/>
                  </a:lnTo>
                  <a:lnTo>
                    <a:pt x="107" y="43"/>
                  </a:lnTo>
                  <a:lnTo>
                    <a:pt x="133" y="21"/>
                  </a:lnTo>
                  <a:lnTo>
                    <a:pt x="160" y="0"/>
                  </a:lnTo>
                  <a:lnTo>
                    <a:pt x="199" y="0"/>
                  </a:lnTo>
                  <a:lnTo>
                    <a:pt x="231" y="14"/>
                  </a:lnTo>
                  <a:lnTo>
                    <a:pt x="263" y="43"/>
                  </a:lnTo>
                  <a:lnTo>
                    <a:pt x="296" y="74"/>
                  </a:lnTo>
                  <a:lnTo>
                    <a:pt x="315" y="43"/>
                  </a:lnTo>
                  <a:lnTo>
                    <a:pt x="342" y="21"/>
                  </a:lnTo>
                  <a:lnTo>
                    <a:pt x="371" y="0"/>
                  </a:lnTo>
                  <a:lnTo>
                    <a:pt x="407" y="0"/>
                  </a:lnTo>
                  <a:lnTo>
                    <a:pt x="440" y="14"/>
                  </a:lnTo>
                  <a:lnTo>
                    <a:pt x="473" y="43"/>
                  </a:lnTo>
                  <a:lnTo>
                    <a:pt x="503" y="74"/>
                  </a:lnTo>
                  <a:lnTo>
                    <a:pt x="525" y="43"/>
                  </a:lnTo>
                  <a:lnTo>
                    <a:pt x="553" y="21"/>
                  </a:lnTo>
                  <a:lnTo>
                    <a:pt x="579" y="0"/>
                  </a:lnTo>
                  <a:lnTo>
                    <a:pt x="611" y="0"/>
                  </a:lnTo>
                  <a:lnTo>
                    <a:pt x="648" y="14"/>
                  </a:lnTo>
                  <a:lnTo>
                    <a:pt x="680" y="43"/>
                  </a:lnTo>
                  <a:lnTo>
                    <a:pt x="712" y="74"/>
                  </a:lnTo>
                  <a:lnTo>
                    <a:pt x="734" y="43"/>
                  </a:lnTo>
                  <a:lnTo>
                    <a:pt x="761" y="21"/>
                  </a:lnTo>
                  <a:lnTo>
                    <a:pt x="788" y="0"/>
                  </a:lnTo>
                  <a:lnTo>
                    <a:pt x="821" y="0"/>
                  </a:lnTo>
                  <a:lnTo>
                    <a:pt x="851" y="14"/>
                  </a:lnTo>
                  <a:lnTo>
                    <a:pt x="890" y="43"/>
                  </a:lnTo>
                  <a:lnTo>
                    <a:pt x="923" y="74"/>
                  </a:lnTo>
                  <a:lnTo>
                    <a:pt x="943" y="43"/>
                  </a:lnTo>
                  <a:lnTo>
                    <a:pt x="971" y="21"/>
                  </a:lnTo>
                  <a:lnTo>
                    <a:pt x="998" y="0"/>
                  </a:lnTo>
                  <a:lnTo>
                    <a:pt x="1029" y="0"/>
                  </a:lnTo>
                  <a:lnTo>
                    <a:pt x="1066" y="14"/>
                  </a:lnTo>
                  <a:lnTo>
                    <a:pt x="1100" y="43"/>
                  </a:lnTo>
                  <a:lnTo>
                    <a:pt x="1131" y="74"/>
                  </a:lnTo>
                  <a:lnTo>
                    <a:pt x="1153" y="43"/>
                  </a:lnTo>
                  <a:lnTo>
                    <a:pt x="1180" y="21"/>
                  </a:lnTo>
                  <a:lnTo>
                    <a:pt x="1206" y="0"/>
                  </a:lnTo>
                  <a:lnTo>
                    <a:pt x="1239" y="0"/>
                  </a:lnTo>
                  <a:lnTo>
                    <a:pt x="1277" y="14"/>
                  </a:lnTo>
                  <a:lnTo>
                    <a:pt x="1308" y="43"/>
                  </a:lnTo>
                  <a:lnTo>
                    <a:pt x="1341" y="74"/>
                  </a:lnTo>
                  <a:lnTo>
                    <a:pt x="1255" y="314"/>
                  </a:lnTo>
                  <a:lnTo>
                    <a:pt x="1233" y="347"/>
                  </a:lnTo>
                  <a:lnTo>
                    <a:pt x="1206" y="374"/>
                  </a:lnTo>
                  <a:lnTo>
                    <a:pt x="1180" y="388"/>
                  </a:lnTo>
                  <a:lnTo>
                    <a:pt x="1142" y="388"/>
                  </a:lnTo>
                  <a:lnTo>
                    <a:pt x="1111" y="374"/>
                  </a:lnTo>
                  <a:lnTo>
                    <a:pt x="1078" y="355"/>
                  </a:lnTo>
                  <a:lnTo>
                    <a:pt x="1044" y="314"/>
                  </a:lnTo>
                  <a:lnTo>
                    <a:pt x="1025" y="347"/>
                  </a:lnTo>
                  <a:lnTo>
                    <a:pt x="998" y="374"/>
                  </a:lnTo>
                  <a:lnTo>
                    <a:pt x="971" y="388"/>
                  </a:lnTo>
                  <a:lnTo>
                    <a:pt x="934" y="388"/>
                  </a:lnTo>
                  <a:lnTo>
                    <a:pt x="901" y="374"/>
                  </a:lnTo>
                  <a:lnTo>
                    <a:pt x="869" y="355"/>
                  </a:lnTo>
                  <a:lnTo>
                    <a:pt x="836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49" name="Line 96">
              <a:extLst>
                <a:ext uri="{FF2B5EF4-FFF2-40B4-BE49-F238E27FC236}">
                  <a16:creationId xmlns:a16="http://schemas.microsoft.com/office/drawing/2014/main" id="{C480A5D3-1EBA-4923-9CEB-FA949BBB0A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14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0" name="Line 97">
              <a:extLst>
                <a:ext uri="{FF2B5EF4-FFF2-40B4-BE49-F238E27FC236}">
                  <a16:creationId xmlns:a16="http://schemas.microsoft.com/office/drawing/2014/main" id="{A461C5C4-7ED7-40D5-899E-81279EF682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44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1" name="Line 98">
              <a:extLst>
                <a:ext uri="{FF2B5EF4-FFF2-40B4-BE49-F238E27FC236}">
                  <a16:creationId xmlns:a16="http://schemas.microsoft.com/office/drawing/2014/main" id="{B853D855-32E8-4918-BC07-83AB28C619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53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2" name="Line 99">
              <a:extLst>
                <a:ext uri="{FF2B5EF4-FFF2-40B4-BE49-F238E27FC236}">
                  <a16:creationId xmlns:a16="http://schemas.microsoft.com/office/drawing/2014/main" id="{5519C681-58DC-45A2-BA3B-C0C8159EA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4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3" name="Line 100">
              <a:extLst>
                <a:ext uri="{FF2B5EF4-FFF2-40B4-BE49-F238E27FC236}">
                  <a16:creationId xmlns:a16="http://schemas.microsoft.com/office/drawing/2014/main" id="{38B1AE6C-280A-4857-8BDF-8BD34A1D6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23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" name="Line 101">
              <a:extLst>
                <a:ext uri="{FF2B5EF4-FFF2-40B4-BE49-F238E27FC236}">
                  <a16:creationId xmlns:a16="http://schemas.microsoft.com/office/drawing/2014/main" id="{FF15A716-9793-4C18-980D-949E5B06F0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97" y="49"/>
              <a:ext cx="16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" name="Line 102">
              <a:extLst>
                <a:ext uri="{FF2B5EF4-FFF2-40B4-BE49-F238E27FC236}">
                  <a16:creationId xmlns:a16="http://schemas.microsoft.com/office/drawing/2014/main" id="{7E338343-874E-4964-A0FB-36AFEA1FD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69" y="49"/>
              <a:ext cx="16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" name="Freeform 103">
              <a:extLst>
                <a:ext uri="{FF2B5EF4-FFF2-40B4-BE49-F238E27FC236}">
                  <a16:creationId xmlns:a16="http://schemas.microsoft.com/office/drawing/2014/main" id="{17E5AFB1-46A1-4344-8355-25AAB771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23"/>
              <a:ext cx="447" cy="128"/>
            </a:xfrm>
            <a:custGeom>
              <a:avLst/>
              <a:gdLst>
                <a:gd name="T0" fmla="*/ 137 w 1341"/>
                <a:gd name="T1" fmla="*/ 38 h 386"/>
                <a:gd name="T2" fmla="*/ 131 w 1341"/>
                <a:gd name="T3" fmla="*/ 42 h 386"/>
                <a:gd name="T4" fmla="*/ 123 w 1341"/>
                <a:gd name="T5" fmla="*/ 41 h 386"/>
                <a:gd name="T6" fmla="*/ 116 w 1341"/>
                <a:gd name="T7" fmla="*/ 34 h 386"/>
                <a:gd name="T8" fmla="*/ 111 w 1341"/>
                <a:gd name="T9" fmla="*/ 40 h 386"/>
                <a:gd name="T10" fmla="*/ 104 w 1341"/>
                <a:gd name="T11" fmla="*/ 42 h 386"/>
                <a:gd name="T12" fmla="*/ 96 w 1341"/>
                <a:gd name="T13" fmla="*/ 39 h 386"/>
                <a:gd name="T14" fmla="*/ 91 w 1341"/>
                <a:gd name="T15" fmla="*/ 38 h 386"/>
                <a:gd name="T16" fmla="*/ 85 w 1341"/>
                <a:gd name="T17" fmla="*/ 42 h 386"/>
                <a:gd name="T18" fmla="*/ 77 w 1341"/>
                <a:gd name="T19" fmla="*/ 41 h 386"/>
                <a:gd name="T20" fmla="*/ 70 w 1341"/>
                <a:gd name="T21" fmla="*/ 34 h 386"/>
                <a:gd name="T22" fmla="*/ 64 w 1341"/>
                <a:gd name="T23" fmla="*/ 40 h 386"/>
                <a:gd name="T24" fmla="*/ 58 w 1341"/>
                <a:gd name="T25" fmla="*/ 42 h 386"/>
                <a:gd name="T26" fmla="*/ 50 w 1341"/>
                <a:gd name="T27" fmla="*/ 39 h 386"/>
                <a:gd name="T28" fmla="*/ 44 w 1341"/>
                <a:gd name="T29" fmla="*/ 38 h 386"/>
                <a:gd name="T30" fmla="*/ 38 w 1341"/>
                <a:gd name="T31" fmla="*/ 42 h 386"/>
                <a:gd name="T32" fmla="*/ 30 w 1341"/>
                <a:gd name="T33" fmla="*/ 41 h 386"/>
                <a:gd name="T34" fmla="*/ 23 w 1341"/>
                <a:gd name="T35" fmla="*/ 34 h 386"/>
                <a:gd name="T36" fmla="*/ 18 w 1341"/>
                <a:gd name="T37" fmla="*/ 40 h 386"/>
                <a:gd name="T38" fmla="*/ 11 w 1341"/>
                <a:gd name="T39" fmla="*/ 42 h 386"/>
                <a:gd name="T40" fmla="*/ 3 w 1341"/>
                <a:gd name="T41" fmla="*/ 39 h 386"/>
                <a:gd name="T42" fmla="*/ 10 w 1341"/>
                <a:gd name="T43" fmla="*/ 8 h 386"/>
                <a:gd name="T44" fmla="*/ 15 w 1341"/>
                <a:gd name="T45" fmla="*/ 2 h 386"/>
                <a:gd name="T46" fmla="*/ 22 w 1341"/>
                <a:gd name="T47" fmla="*/ 0 h 386"/>
                <a:gd name="T48" fmla="*/ 29 w 1341"/>
                <a:gd name="T49" fmla="*/ 3 h 386"/>
                <a:gd name="T50" fmla="*/ 35 w 1341"/>
                <a:gd name="T51" fmla="*/ 5 h 386"/>
                <a:gd name="T52" fmla="*/ 41 w 1341"/>
                <a:gd name="T53" fmla="*/ 0 h 386"/>
                <a:gd name="T54" fmla="*/ 49 w 1341"/>
                <a:gd name="T55" fmla="*/ 1 h 386"/>
                <a:gd name="T56" fmla="*/ 56 w 1341"/>
                <a:gd name="T57" fmla="*/ 8 h 386"/>
                <a:gd name="T58" fmla="*/ 61 w 1341"/>
                <a:gd name="T59" fmla="*/ 2 h 386"/>
                <a:gd name="T60" fmla="*/ 69 w 1341"/>
                <a:gd name="T61" fmla="*/ 0 h 386"/>
                <a:gd name="T62" fmla="*/ 76 w 1341"/>
                <a:gd name="T63" fmla="*/ 3 h 386"/>
                <a:gd name="T64" fmla="*/ 82 w 1341"/>
                <a:gd name="T65" fmla="*/ 5 h 386"/>
                <a:gd name="T66" fmla="*/ 88 w 1341"/>
                <a:gd name="T67" fmla="*/ 0 h 386"/>
                <a:gd name="T68" fmla="*/ 95 w 1341"/>
                <a:gd name="T69" fmla="*/ 1 h 386"/>
                <a:gd name="T70" fmla="*/ 103 w 1341"/>
                <a:gd name="T71" fmla="*/ 8 h 386"/>
                <a:gd name="T72" fmla="*/ 108 w 1341"/>
                <a:gd name="T73" fmla="*/ 2 h 386"/>
                <a:gd name="T74" fmla="*/ 114 w 1341"/>
                <a:gd name="T75" fmla="*/ 0 h 386"/>
                <a:gd name="T76" fmla="*/ 122 w 1341"/>
                <a:gd name="T77" fmla="*/ 3 h 386"/>
                <a:gd name="T78" fmla="*/ 128 w 1341"/>
                <a:gd name="T79" fmla="*/ 5 h 386"/>
                <a:gd name="T80" fmla="*/ 134 w 1341"/>
                <a:gd name="T81" fmla="*/ 0 h 386"/>
                <a:gd name="T82" fmla="*/ 142 w 1341"/>
                <a:gd name="T83" fmla="*/ 1 h 386"/>
                <a:gd name="T84" fmla="*/ 149 w 1341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6">
                  <a:moveTo>
                    <a:pt x="1255" y="312"/>
                  </a:moveTo>
                  <a:lnTo>
                    <a:pt x="1232" y="345"/>
                  </a:lnTo>
                  <a:lnTo>
                    <a:pt x="1205" y="364"/>
                  </a:lnTo>
                  <a:lnTo>
                    <a:pt x="1180" y="386"/>
                  </a:lnTo>
                  <a:lnTo>
                    <a:pt x="1142" y="386"/>
                  </a:lnTo>
                  <a:lnTo>
                    <a:pt x="1111" y="377"/>
                  </a:lnTo>
                  <a:lnTo>
                    <a:pt x="1077" y="353"/>
                  </a:lnTo>
                  <a:lnTo>
                    <a:pt x="1044" y="312"/>
                  </a:lnTo>
                  <a:lnTo>
                    <a:pt x="1023" y="345"/>
                  </a:lnTo>
                  <a:lnTo>
                    <a:pt x="998" y="364"/>
                  </a:lnTo>
                  <a:lnTo>
                    <a:pt x="971" y="386"/>
                  </a:lnTo>
                  <a:lnTo>
                    <a:pt x="933" y="386"/>
                  </a:lnTo>
                  <a:lnTo>
                    <a:pt x="900" y="377"/>
                  </a:lnTo>
                  <a:lnTo>
                    <a:pt x="868" y="353"/>
                  </a:lnTo>
                  <a:lnTo>
                    <a:pt x="837" y="312"/>
                  </a:lnTo>
                  <a:lnTo>
                    <a:pt x="815" y="345"/>
                  </a:lnTo>
                  <a:lnTo>
                    <a:pt x="788" y="364"/>
                  </a:lnTo>
                  <a:lnTo>
                    <a:pt x="761" y="386"/>
                  </a:lnTo>
                  <a:lnTo>
                    <a:pt x="723" y="386"/>
                  </a:lnTo>
                  <a:lnTo>
                    <a:pt x="691" y="377"/>
                  </a:lnTo>
                  <a:lnTo>
                    <a:pt x="658" y="353"/>
                  </a:lnTo>
                  <a:lnTo>
                    <a:pt x="628" y="312"/>
                  </a:lnTo>
                  <a:lnTo>
                    <a:pt x="606" y="345"/>
                  </a:lnTo>
                  <a:lnTo>
                    <a:pt x="579" y="364"/>
                  </a:lnTo>
                  <a:lnTo>
                    <a:pt x="553" y="386"/>
                  </a:lnTo>
                  <a:lnTo>
                    <a:pt x="520" y="386"/>
                  </a:lnTo>
                  <a:lnTo>
                    <a:pt x="481" y="377"/>
                  </a:lnTo>
                  <a:lnTo>
                    <a:pt x="451" y="353"/>
                  </a:lnTo>
                  <a:lnTo>
                    <a:pt x="418" y="312"/>
                  </a:lnTo>
                  <a:lnTo>
                    <a:pt x="397" y="345"/>
                  </a:lnTo>
                  <a:lnTo>
                    <a:pt x="371" y="364"/>
                  </a:lnTo>
                  <a:lnTo>
                    <a:pt x="342" y="386"/>
                  </a:lnTo>
                  <a:lnTo>
                    <a:pt x="310" y="386"/>
                  </a:lnTo>
                  <a:lnTo>
                    <a:pt x="274" y="377"/>
                  </a:lnTo>
                  <a:lnTo>
                    <a:pt x="241" y="353"/>
                  </a:lnTo>
                  <a:lnTo>
                    <a:pt x="209" y="312"/>
                  </a:lnTo>
                  <a:lnTo>
                    <a:pt x="188" y="345"/>
                  </a:lnTo>
                  <a:lnTo>
                    <a:pt x="166" y="364"/>
                  </a:lnTo>
                  <a:lnTo>
                    <a:pt x="133" y="386"/>
                  </a:lnTo>
                  <a:lnTo>
                    <a:pt x="103" y="386"/>
                  </a:lnTo>
                  <a:lnTo>
                    <a:pt x="65" y="377"/>
                  </a:lnTo>
                  <a:lnTo>
                    <a:pt x="31" y="353"/>
                  </a:lnTo>
                  <a:lnTo>
                    <a:pt x="0" y="312"/>
                  </a:lnTo>
                  <a:lnTo>
                    <a:pt x="86" y="72"/>
                  </a:lnTo>
                  <a:lnTo>
                    <a:pt x="108" y="41"/>
                  </a:lnTo>
                  <a:lnTo>
                    <a:pt x="133" y="22"/>
                  </a:lnTo>
                  <a:lnTo>
                    <a:pt x="160" y="0"/>
                  </a:lnTo>
                  <a:lnTo>
                    <a:pt x="199" y="0"/>
                  </a:lnTo>
                  <a:lnTo>
                    <a:pt x="231" y="12"/>
                  </a:lnTo>
                  <a:lnTo>
                    <a:pt x="263" y="31"/>
                  </a:lnTo>
                  <a:lnTo>
                    <a:pt x="296" y="72"/>
                  </a:lnTo>
                  <a:lnTo>
                    <a:pt x="315" y="41"/>
                  </a:lnTo>
                  <a:lnTo>
                    <a:pt x="342" y="22"/>
                  </a:lnTo>
                  <a:lnTo>
                    <a:pt x="371" y="0"/>
                  </a:lnTo>
                  <a:lnTo>
                    <a:pt x="407" y="0"/>
                  </a:lnTo>
                  <a:lnTo>
                    <a:pt x="440" y="12"/>
                  </a:lnTo>
                  <a:lnTo>
                    <a:pt x="473" y="31"/>
                  </a:lnTo>
                  <a:lnTo>
                    <a:pt x="503" y="72"/>
                  </a:lnTo>
                  <a:lnTo>
                    <a:pt x="525" y="41"/>
                  </a:lnTo>
                  <a:lnTo>
                    <a:pt x="553" y="22"/>
                  </a:lnTo>
                  <a:lnTo>
                    <a:pt x="579" y="0"/>
                  </a:lnTo>
                  <a:lnTo>
                    <a:pt x="617" y="0"/>
                  </a:lnTo>
                  <a:lnTo>
                    <a:pt x="648" y="12"/>
                  </a:lnTo>
                  <a:lnTo>
                    <a:pt x="680" y="31"/>
                  </a:lnTo>
                  <a:lnTo>
                    <a:pt x="712" y="72"/>
                  </a:lnTo>
                  <a:lnTo>
                    <a:pt x="734" y="41"/>
                  </a:lnTo>
                  <a:lnTo>
                    <a:pt x="761" y="22"/>
                  </a:lnTo>
                  <a:lnTo>
                    <a:pt x="788" y="0"/>
                  </a:lnTo>
                  <a:lnTo>
                    <a:pt x="826" y="0"/>
                  </a:lnTo>
                  <a:lnTo>
                    <a:pt x="851" y="12"/>
                  </a:lnTo>
                  <a:lnTo>
                    <a:pt x="890" y="31"/>
                  </a:lnTo>
                  <a:lnTo>
                    <a:pt x="923" y="72"/>
                  </a:lnTo>
                  <a:lnTo>
                    <a:pt x="943" y="41"/>
                  </a:lnTo>
                  <a:lnTo>
                    <a:pt x="971" y="22"/>
                  </a:lnTo>
                  <a:lnTo>
                    <a:pt x="998" y="0"/>
                  </a:lnTo>
                  <a:lnTo>
                    <a:pt x="1028" y="0"/>
                  </a:lnTo>
                  <a:lnTo>
                    <a:pt x="1066" y="12"/>
                  </a:lnTo>
                  <a:lnTo>
                    <a:pt x="1099" y="31"/>
                  </a:lnTo>
                  <a:lnTo>
                    <a:pt x="1131" y="72"/>
                  </a:lnTo>
                  <a:lnTo>
                    <a:pt x="1153" y="41"/>
                  </a:lnTo>
                  <a:lnTo>
                    <a:pt x="1180" y="22"/>
                  </a:lnTo>
                  <a:lnTo>
                    <a:pt x="1205" y="0"/>
                  </a:lnTo>
                  <a:lnTo>
                    <a:pt x="1237" y="0"/>
                  </a:lnTo>
                  <a:lnTo>
                    <a:pt x="1277" y="12"/>
                  </a:lnTo>
                  <a:lnTo>
                    <a:pt x="1308" y="31"/>
                  </a:lnTo>
                  <a:lnTo>
                    <a:pt x="1341" y="72"/>
                  </a:lnTo>
                  <a:lnTo>
                    <a:pt x="1255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57" name="Line 104">
              <a:extLst>
                <a:ext uri="{FF2B5EF4-FFF2-40B4-BE49-F238E27FC236}">
                  <a16:creationId xmlns:a16="http://schemas.microsoft.com/office/drawing/2014/main" id="{5A7F099D-45EB-4B88-8E38-896CCEB28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7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8" name="Line 105">
              <a:extLst>
                <a:ext uri="{FF2B5EF4-FFF2-40B4-BE49-F238E27FC236}">
                  <a16:creationId xmlns:a16="http://schemas.microsoft.com/office/drawing/2014/main" id="{5FB83DDD-48E7-4FCE-9CB3-D2D2F0C326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07" y="49"/>
              <a:ext cx="16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9" name="Line 106">
              <a:extLst>
                <a:ext uri="{FF2B5EF4-FFF2-40B4-BE49-F238E27FC236}">
                  <a16:creationId xmlns:a16="http://schemas.microsoft.com/office/drawing/2014/main" id="{61845125-D2E6-47B5-944A-FF864C3FB7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18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0" name="Line 107">
              <a:extLst>
                <a:ext uri="{FF2B5EF4-FFF2-40B4-BE49-F238E27FC236}">
                  <a16:creationId xmlns:a16="http://schemas.microsoft.com/office/drawing/2014/main" id="{E26631D6-3242-42C6-8611-FD033B119A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48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1" name="Line 108">
              <a:extLst>
                <a:ext uri="{FF2B5EF4-FFF2-40B4-BE49-F238E27FC236}">
                  <a16:creationId xmlns:a16="http://schemas.microsoft.com/office/drawing/2014/main" id="{41171387-2BA3-41B2-9064-FA71668CFC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86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2" name="Freeform 109">
              <a:extLst>
                <a:ext uri="{FF2B5EF4-FFF2-40B4-BE49-F238E27FC236}">
                  <a16:creationId xmlns:a16="http://schemas.microsoft.com/office/drawing/2014/main" id="{9B2424B2-A93D-4411-B400-2433331A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8" y="23"/>
              <a:ext cx="447" cy="128"/>
            </a:xfrm>
            <a:custGeom>
              <a:avLst/>
              <a:gdLst>
                <a:gd name="T0" fmla="*/ 137 w 1341"/>
                <a:gd name="T1" fmla="*/ 38 h 386"/>
                <a:gd name="T2" fmla="*/ 131 w 1341"/>
                <a:gd name="T3" fmla="*/ 42 h 386"/>
                <a:gd name="T4" fmla="*/ 124 w 1341"/>
                <a:gd name="T5" fmla="*/ 41 h 386"/>
                <a:gd name="T6" fmla="*/ 116 w 1341"/>
                <a:gd name="T7" fmla="*/ 34 h 386"/>
                <a:gd name="T8" fmla="*/ 111 w 1341"/>
                <a:gd name="T9" fmla="*/ 40 h 386"/>
                <a:gd name="T10" fmla="*/ 104 w 1341"/>
                <a:gd name="T11" fmla="*/ 42 h 386"/>
                <a:gd name="T12" fmla="*/ 97 w 1341"/>
                <a:gd name="T13" fmla="*/ 39 h 386"/>
                <a:gd name="T14" fmla="*/ 91 w 1341"/>
                <a:gd name="T15" fmla="*/ 38 h 386"/>
                <a:gd name="T16" fmla="*/ 85 w 1341"/>
                <a:gd name="T17" fmla="*/ 42 h 386"/>
                <a:gd name="T18" fmla="*/ 77 w 1341"/>
                <a:gd name="T19" fmla="*/ 41 h 386"/>
                <a:gd name="T20" fmla="*/ 70 w 1341"/>
                <a:gd name="T21" fmla="*/ 34 h 386"/>
                <a:gd name="T22" fmla="*/ 64 w 1341"/>
                <a:gd name="T23" fmla="*/ 40 h 386"/>
                <a:gd name="T24" fmla="*/ 57 w 1341"/>
                <a:gd name="T25" fmla="*/ 42 h 386"/>
                <a:gd name="T26" fmla="*/ 50 w 1341"/>
                <a:gd name="T27" fmla="*/ 39 h 386"/>
                <a:gd name="T28" fmla="*/ 44 w 1341"/>
                <a:gd name="T29" fmla="*/ 38 h 386"/>
                <a:gd name="T30" fmla="*/ 38 w 1341"/>
                <a:gd name="T31" fmla="*/ 42 h 386"/>
                <a:gd name="T32" fmla="*/ 30 w 1341"/>
                <a:gd name="T33" fmla="*/ 41 h 386"/>
                <a:gd name="T34" fmla="*/ 23 w 1341"/>
                <a:gd name="T35" fmla="*/ 34 h 386"/>
                <a:gd name="T36" fmla="*/ 18 w 1341"/>
                <a:gd name="T37" fmla="*/ 40 h 386"/>
                <a:gd name="T38" fmla="*/ 11 w 1341"/>
                <a:gd name="T39" fmla="*/ 42 h 386"/>
                <a:gd name="T40" fmla="*/ 4 w 1341"/>
                <a:gd name="T41" fmla="*/ 39 h 386"/>
                <a:gd name="T42" fmla="*/ 10 w 1341"/>
                <a:gd name="T43" fmla="*/ 8 h 386"/>
                <a:gd name="T44" fmla="*/ 15 w 1341"/>
                <a:gd name="T45" fmla="*/ 2 h 386"/>
                <a:gd name="T46" fmla="*/ 22 w 1341"/>
                <a:gd name="T47" fmla="*/ 0 h 386"/>
                <a:gd name="T48" fmla="*/ 29 w 1341"/>
                <a:gd name="T49" fmla="*/ 3 h 386"/>
                <a:gd name="T50" fmla="*/ 35 w 1341"/>
                <a:gd name="T51" fmla="*/ 5 h 386"/>
                <a:gd name="T52" fmla="*/ 41 w 1341"/>
                <a:gd name="T53" fmla="*/ 0 h 386"/>
                <a:gd name="T54" fmla="*/ 49 w 1341"/>
                <a:gd name="T55" fmla="*/ 1 h 386"/>
                <a:gd name="T56" fmla="*/ 56 w 1341"/>
                <a:gd name="T57" fmla="*/ 8 h 386"/>
                <a:gd name="T58" fmla="*/ 62 w 1341"/>
                <a:gd name="T59" fmla="*/ 2 h 386"/>
                <a:gd name="T60" fmla="*/ 69 w 1341"/>
                <a:gd name="T61" fmla="*/ 0 h 386"/>
                <a:gd name="T62" fmla="*/ 76 w 1341"/>
                <a:gd name="T63" fmla="*/ 3 h 386"/>
                <a:gd name="T64" fmla="*/ 82 w 1341"/>
                <a:gd name="T65" fmla="*/ 5 h 386"/>
                <a:gd name="T66" fmla="*/ 87 w 1341"/>
                <a:gd name="T67" fmla="*/ 0 h 386"/>
                <a:gd name="T68" fmla="*/ 95 w 1341"/>
                <a:gd name="T69" fmla="*/ 1 h 386"/>
                <a:gd name="T70" fmla="*/ 103 w 1341"/>
                <a:gd name="T71" fmla="*/ 8 h 386"/>
                <a:gd name="T72" fmla="*/ 108 w 1341"/>
                <a:gd name="T73" fmla="*/ 2 h 386"/>
                <a:gd name="T74" fmla="*/ 114 w 1341"/>
                <a:gd name="T75" fmla="*/ 0 h 386"/>
                <a:gd name="T76" fmla="*/ 122 w 1341"/>
                <a:gd name="T77" fmla="*/ 3 h 386"/>
                <a:gd name="T78" fmla="*/ 128 w 1341"/>
                <a:gd name="T79" fmla="*/ 5 h 386"/>
                <a:gd name="T80" fmla="*/ 134 w 1341"/>
                <a:gd name="T81" fmla="*/ 0 h 386"/>
                <a:gd name="T82" fmla="*/ 142 w 1341"/>
                <a:gd name="T83" fmla="*/ 1 h 386"/>
                <a:gd name="T84" fmla="*/ 149 w 1341"/>
                <a:gd name="T85" fmla="*/ 8 h 38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6">
                  <a:moveTo>
                    <a:pt x="1248" y="312"/>
                  </a:moveTo>
                  <a:lnTo>
                    <a:pt x="1234" y="345"/>
                  </a:lnTo>
                  <a:lnTo>
                    <a:pt x="1207" y="364"/>
                  </a:lnTo>
                  <a:lnTo>
                    <a:pt x="1180" y="386"/>
                  </a:lnTo>
                  <a:lnTo>
                    <a:pt x="1142" y="386"/>
                  </a:lnTo>
                  <a:lnTo>
                    <a:pt x="1112" y="377"/>
                  </a:lnTo>
                  <a:lnTo>
                    <a:pt x="1077" y="353"/>
                  </a:lnTo>
                  <a:lnTo>
                    <a:pt x="1044" y="312"/>
                  </a:lnTo>
                  <a:lnTo>
                    <a:pt x="1025" y="345"/>
                  </a:lnTo>
                  <a:lnTo>
                    <a:pt x="998" y="364"/>
                  </a:lnTo>
                  <a:lnTo>
                    <a:pt x="971" y="386"/>
                  </a:lnTo>
                  <a:lnTo>
                    <a:pt x="935" y="386"/>
                  </a:lnTo>
                  <a:lnTo>
                    <a:pt x="902" y="377"/>
                  </a:lnTo>
                  <a:lnTo>
                    <a:pt x="869" y="353"/>
                  </a:lnTo>
                  <a:lnTo>
                    <a:pt x="837" y="312"/>
                  </a:lnTo>
                  <a:lnTo>
                    <a:pt x="815" y="345"/>
                  </a:lnTo>
                  <a:lnTo>
                    <a:pt x="788" y="364"/>
                  </a:lnTo>
                  <a:lnTo>
                    <a:pt x="762" y="386"/>
                  </a:lnTo>
                  <a:lnTo>
                    <a:pt x="723" y="386"/>
                  </a:lnTo>
                  <a:lnTo>
                    <a:pt x="692" y="377"/>
                  </a:lnTo>
                  <a:lnTo>
                    <a:pt x="660" y="353"/>
                  </a:lnTo>
                  <a:lnTo>
                    <a:pt x="628" y="312"/>
                  </a:lnTo>
                  <a:lnTo>
                    <a:pt x="606" y="345"/>
                  </a:lnTo>
                  <a:lnTo>
                    <a:pt x="580" y="364"/>
                  </a:lnTo>
                  <a:lnTo>
                    <a:pt x="554" y="386"/>
                  </a:lnTo>
                  <a:lnTo>
                    <a:pt x="515" y="386"/>
                  </a:lnTo>
                  <a:lnTo>
                    <a:pt x="483" y="377"/>
                  </a:lnTo>
                  <a:lnTo>
                    <a:pt x="451" y="353"/>
                  </a:lnTo>
                  <a:lnTo>
                    <a:pt x="418" y="312"/>
                  </a:lnTo>
                  <a:lnTo>
                    <a:pt x="398" y="345"/>
                  </a:lnTo>
                  <a:lnTo>
                    <a:pt x="372" y="364"/>
                  </a:lnTo>
                  <a:lnTo>
                    <a:pt x="342" y="386"/>
                  </a:lnTo>
                  <a:lnTo>
                    <a:pt x="307" y="386"/>
                  </a:lnTo>
                  <a:lnTo>
                    <a:pt x="274" y="377"/>
                  </a:lnTo>
                  <a:lnTo>
                    <a:pt x="241" y="353"/>
                  </a:lnTo>
                  <a:lnTo>
                    <a:pt x="210" y="312"/>
                  </a:lnTo>
                  <a:lnTo>
                    <a:pt x="187" y="345"/>
                  </a:lnTo>
                  <a:lnTo>
                    <a:pt x="160" y="364"/>
                  </a:lnTo>
                  <a:lnTo>
                    <a:pt x="134" y="386"/>
                  </a:lnTo>
                  <a:lnTo>
                    <a:pt x="103" y="386"/>
                  </a:lnTo>
                  <a:lnTo>
                    <a:pt x="65" y="377"/>
                  </a:lnTo>
                  <a:lnTo>
                    <a:pt x="32" y="353"/>
                  </a:lnTo>
                  <a:lnTo>
                    <a:pt x="0" y="312"/>
                  </a:lnTo>
                  <a:lnTo>
                    <a:pt x="86" y="72"/>
                  </a:lnTo>
                  <a:lnTo>
                    <a:pt x="108" y="41"/>
                  </a:lnTo>
                  <a:lnTo>
                    <a:pt x="134" y="22"/>
                  </a:lnTo>
                  <a:lnTo>
                    <a:pt x="160" y="0"/>
                  </a:lnTo>
                  <a:lnTo>
                    <a:pt x="199" y="0"/>
                  </a:lnTo>
                  <a:lnTo>
                    <a:pt x="231" y="12"/>
                  </a:lnTo>
                  <a:lnTo>
                    <a:pt x="263" y="31"/>
                  </a:lnTo>
                  <a:lnTo>
                    <a:pt x="296" y="72"/>
                  </a:lnTo>
                  <a:lnTo>
                    <a:pt x="315" y="41"/>
                  </a:lnTo>
                  <a:lnTo>
                    <a:pt x="342" y="22"/>
                  </a:lnTo>
                  <a:lnTo>
                    <a:pt x="372" y="0"/>
                  </a:lnTo>
                  <a:lnTo>
                    <a:pt x="407" y="0"/>
                  </a:lnTo>
                  <a:lnTo>
                    <a:pt x="440" y="12"/>
                  </a:lnTo>
                  <a:lnTo>
                    <a:pt x="473" y="31"/>
                  </a:lnTo>
                  <a:lnTo>
                    <a:pt x="504" y="72"/>
                  </a:lnTo>
                  <a:lnTo>
                    <a:pt x="525" y="41"/>
                  </a:lnTo>
                  <a:lnTo>
                    <a:pt x="554" y="22"/>
                  </a:lnTo>
                  <a:lnTo>
                    <a:pt x="580" y="0"/>
                  </a:lnTo>
                  <a:lnTo>
                    <a:pt x="617" y="0"/>
                  </a:lnTo>
                  <a:lnTo>
                    <a:pt x="649" y="12"/>
                  </a:lnTo>
                  <a:lnTo>
                    <a:pt x="681" y="31"/>
                  </a:lnTo>
                  <a:lnTo>
                    <a:pt x="712" y="72"/>
                  </a:lnTo>
                  <a:lnTo>
                    <a:pt x="734" y="41"/>
                  </a:lnTo>
                  <a:lnTo>
                    <a:pt x="762" y="22"/>
                  </a:lnTo>
                  <a:lnTo>
                    <a:pt x="783" y="0"/>
                  </a:lnTo>
                  <a:lnTo>
                    <a:pt x="821" y="0"/>
                  </a:lnTo>
                  <a:lnTo>
                    <a:pt x="858" y="12"/>
                  </a:lnTo>
                  <a:lnTo>
                    <a:pt x="889" y="31"/>
                  </a:lnTo>
                  <a:lnTo>
                    <a:pt x="924" y="72"/>
                  </a:lnTo>
                  <a:lnTo>
                    <a:pt x="946" y="41"/>
                  </a:lnTo>
                  <a:lnTo>
                    <a:pt x="971" y="22"/>
                  </a:lnTo>
                  <a:lnTo>
                    <a:pt x="992" y="0"/>
                  </a:lnTo>
                  <a:lnTo>
                    <a:pt x="1030" y="0"/>
                  </a:lnTo>
                  <a:lnTo>
                    <a:pt x="1066" y="12"/>
                  </a:lnTo>
                  <a:lnTo>
                    <a:pt x="1101" y="31"/>
                  </a:lnTo>
                  <a:lnTo>
                    <a:pt x="1131" y="72"/>
                  </a:lnTo>
                  <a:lnTo>
                    <a:pt x="1153" y="41"/>
                  </a:lnTo>
                  <a:lnTo>
                    <a:pt x="1180" y="22"/>
                  </a:lnTo>
                  <a:lnTo>
                    <a:pt x="1207" y="0"/>
                  </a:lnTo>
                  <a:lnTo>
                    <a:pt x="1237" y="0"/>
                  </a:lnTo>
                  <a:lnTo>
                    <a:pt x="1278" y="12"/>
                  </a:lnTo>
                  <a:lnTo>
                    <a:pt x="1309" y="31"/>
                  </a:lnTo>
                  <a:lnTo>
                    <a:pt x="1341" y="72"/>
                  </a:lnTo>
                  <a:lnTo>
                    <a:pt x="1248" y="31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63" name="Line 110">
              <a:extLst>
                <a:ext uri="{FF2B5EF4-FFF2-40B4-BE49-F238E27FC236}">
                  <a16:creationId xmlns:a16="http://schemas.microsoft.com/office/drawing/2014/main" id="{4EEE3BA3-A965-4BFE-BF5C-383F0F976E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95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4" name="Line 111">
              <a:extLst>
                <a:ext uri="{FF2B5EF4-FFF2-40B4-BE49-F238E27FC236}">
                  <a16:creationId xmlns:a16="http://schemas.microsoft.com/office/drawing/2014/main" id="{740B263A-8F3F-4E20-92FA-527B09C659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5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5" name="Line 112">
              <a:extLst>
                <a:ext uri="{FF2B5EF4-FFF2-40B4-BE49-F238E27FC236}">
                  <a16:creationId xmlns:a16="http://schemas.microsoft.com/office/drawing/2014/main" id="{8AC8D43B-2678-4F24-900E-7671CCFADE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34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6" name="Line 113">
              <a:extLst>
                <a:ext uri="{FF2B5EF4-FFF2-40B4-BE49-F238E27FC236}">
                  <a16:creationId xmlns:a16="http://schemas.microsoft.com/office/drawing/2014/main" id="{024E8A23-679F-4601-95CD-FDC307AA3C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63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7" name="Line 114">
              <a:extLst>
                <a:ext uri="{FF2B5EF4-FFF2-40B4-BE49-F238E27FC236}">
                  <a16:creationId xmlns:a16="http://schemas.microsoft.com/office/drawing/2014/main" id="{3973766B-8CDE-4715-AECC-481FA7DCED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04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8" name="Freeform 115">
              <a:extLst>
                <a:ext uri="{FF2B5EF4-FFF2-40B4-BE49-F238E27FC236}">
                  <a16:creationId xmlns:a16="http://schemas.microsoft.com/office/drawing/2014/main" id="{F1E6D958-E146-4E12-A48D-764867EEB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5" y="4162"/>
              <a:ext cx="447" cy="130"/>
            </a:xfrm>
            <a:custGeom>
              <a:avLst/>
              <a:gdLst>
                <a:gd name="T0" fmla="*/ 137 w 1341"/>
                <a:gd name="T1" fmla="*/ 39 h 388"/>
                <a:gd name="T2" fmla="*/ 131 w 1341"/>
                <a:gd name="T3" fmla="*/ 44 h 388"/>
                <a:gd name="T4" fmla="*/ 124 w 1341"/>
                <a:gd name="T5" fmla="*/ 42 h 388"/>
                <a:gd name="T6" fmla="*/ 116 w 1341"/>
                <a:gd name="T7" fmla="*/ 35 h 388"/>
                <a:gd name="T8" fmla="*/ 111 w 1341"/>
                <a:gd name="T9" fmla="*/ 42 h 388"/>
                <a:gd name="T10" fmla="*/ 104 w 1341"/>
                <a:gd name="T11" fmla="*/ 44 h 388"/>
                <a:gd name="T12" fmla="*/ 97 w 1341"/>
                <a:gd name="T13" fmla="*/ 40 h 388"/>
                <a:gd name="T14" fmla="*/ 91 w 1341"/>
                <a:gd name="T15" fmla="*/ 39 h 388"/>
                <a:gd name="T16" fmla="*/ 85 w 1341"/>
                <a:gd name="T17" fmla="*/ 44 h 388"/>
                <a:gd name="T18" fmla="*/ 77 w 1341"/>
                <a:gd name="T19" fmla="*/ 42 h 388"/>
                <a:gd name="T20" fmla="*/ 70 w 1341"/>
                <a:gd name="T21" fmla="*/ 35 h 388"/>
                <a:gd name="T22" fmla="*/ 64 w 1341"/>
                <a:gd name="T23" fmla="*/ 42 h 388"/>
                <a:gd name="T24" fmla="*/ 57 w 1341"/>
                <a:gd name="T25" fmla="*/ 44 h 388"/>
                <a:gd name="T26" fmla="*/ 50 w 1341"/>
                <a:gd name="T27" fmla="*/ 40 h 388"/>
                <a:gd name="T28" fmla="*/ 44 w 1341"/>
                <a:gd name="T29" fmla="*/ 39 h 388"/>
                <a:gd name="T30" fmla="*/ 38 w 1341"/>
                <a:gd name="T31" fmla="*/ 44 h 388"/>
                <a:gd name="T32" fmla="*/ 30 w 1341"/>
                <a:gd name="T33" fmla="*/ 42 h 388"/>
                <a:gd name="T34" fmla="*/ 23 w 1341"/>
                <a:gd name="T35" fmla="*/ 35 h 388"/>
                <a:gd name="T36" fmla="*/ 18 w 1341"/>
                <a:gd name="T37" fmla="*/ 42 h 388"/>
                <a:gd name="T38" fmla="*/ 11 w 1341"/>
                <a:gd name="T39" fmla="*/ 44 h 388"/>
                <a:gd name="T40" fmla="*/ 4 w 1341"/>
                <a:gd name="T41" fmla="*/ 40 h 388"/>
                <a:gd name="T42" fmla="*/ 10 w 1341"/>
                <a:gd name="T43" fmla="*/ 8 h 388"/>
                <a:gd name="T44" fmla="*/ 15 w 1341"/>
                <a:gd name="T45" fmla="*/ 2 h 388"/>
                <a:gd name="T46" fmla="*/ 22 w 1341"/>
                <a:gd name="T47" fmla="*/ 0 h 388"/>
                <a:gd name="T48" fmla="*/ 29 w 1341"/>
                <a:gd name="T49" fmla="*/ 5 h 388"/>
                <a:gd name="T50" fmla="*/ 35 w 1341"/>
                <a:gd name="T51" fmla="*/ 5 h 388"/>
                <a:gd name="T52" fmla="*/ 41 w 1341"/>
                <a:gd name="T53" fmla="*/ 0 h 388"/>
                <a:gd name="T54" fmla="*/ 49 w 1341"/>
                <a:gd name="T55" fmla="*/ 2 h 388"/>
                <a:gd name="T56" fmla="*/ 56 w 1341"/>
                <a:gd name="T57" fmla="*/ 8 h 388"/>
                <a:gd name="T58" fmla="*/ 62 w 1341"/>
                <a:gd name="T59" fmla="*/ 2 h 388"/>
                <a:gd name="T60" fmla="*/ 68 w 1341"/>
                <a:gd name="T61" fmla="*/ 0 h 388"/>
                <a:gd name="T62" fmla="*/ 76 w 1341"/>
                <a:gd name="T63" fmla="*/ 5 h 388"/>
                <a:gd name="T64" fmla="*/ 81 w 1341"/>
                <a:gd name="T65" fmla="*/ 5 h 388"/>
                <a:gd name="T66" fmla="*/ 87 w 1341"/>
                <a:gd name="T67" fmla="*/ 0 h 388"/>
                <a:gd name="T68" fmla="*/ 95 w 1341"/>
                <a:gd name="T69" fmla="*/ 2 h 388"/>
                <a:gd name="T70" fmla="*/ 103 w 1341"/>
                <a:gd name="T71" fmla="*/ 8 h 388"/>
                <a:gd name="T72" fmla="*/ 107 w 1341"/>
                <a:gd name="T73" fmla="*/ 2 h 388"/>
                <a:gd name="T74" fmla="*/ 114 w 1341"/>
                <a:gd name="T75" fmla="*/ 0 h 388"/>
                <a:gd name="T76" fmla="*/ 122 w 1341"/>
                <a:gd name="T77" fmla="*/ 5 h 388"/>
                <a:gd name="T78" fmla="*/ 128 w 1341"/>
                <a:gd name="T79" fmla="*/ 5 h 388"/>
                <a:gd name="T80" fmla="*/ 134 w 1341"/>
                <a:gd name="T81" fmla="*/ 0 h 388"/>
                <a:gd name="T82" fmla="*/ 141 w 1341"/>
                <a:gd name="T83" fmla="*/ 2 h 388"/>
                <a:gd name="T84" fmla="*/ 149 w 1341"/>
                <a:gd name="T85" fmla="*/ 8 h 3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41" h="388">
                  <a:moveTo>
                    <a:pt x="1256" y="314"/>
                  </a:moveTo>
                  <a:lnTo>
                    <a:pt x="1234" y="347"/>
                  </a:lnTo>
                  <a:lnTo>
                    <a:pt x="1207" y="374"/>
                  </a:lnTo>
                  <a:lnTo>
                    <a:pt x="1180" y="388"/>
                  </a:lnTo>
                  <a:lnTo>
                    <a:pt x="1142" y="388"/>
                  </a:lnTo>
                  <a:lnTo>
                    <a:pt x="1112" y="374"/>
                  </a:lnTo>
                  <a:lnTo>
                    <a:pt x="1074" y="355"/>
                  </a:lnTo>
                  <a:lnTo>
                    <a:pt x="1044" y="314"/>
                  </a:lnTo>
                  <a:lnTo>
                    <a:pt x="1025" y="347"/>
                  </a:lnTo>
                  <a:lnTo>
                    <a:pt x="998" y="374"/>
                  </a:lnTo>
                  <a:lnTo>
                    <a:pt x="971" y="388"/>
                  </a:lnTo>
                  <a:lnTo>
                    <a:pt x="935" y="388"/>
                  </a:lnTo>
                  <a:lnTo>
                    <a:pt x="902" y="374"/>
                  </a:lnTo>
                  <a:lnTo>
                    <a:pt x="869" y="355"/>
                  </a:lnTo>
                  <a:lnTo>
                    <a:pt x="837" y="314"/>
                  </a:lnTo>
                  <a:lnTo>
                    <a:pt x="815" y="347"/>
                  </a:lnTo>
                  <a:lnTo>
                    <a:pt x="788" y="374"/>
                  </a:lnTo>
                  <a:lnTo>
                    <a:pt x="762" y="388"/>
                  </a:lnTo>
                  <a:lnTo>
                    <a:pt x="731" y="388"/>
                  </a:lnTo>
                  <a:lnTo>
                    <a:pt x="692" y="374"/>
                  </a:lnTo>
                  <a:lnTo>
                    <a:pt x="660" y="355"/>
                  </a:lnTo>
                  <a:lnTo>
                    <a:pt x="628" y="314"/>
                  </a:lnTo>
                  <a:lnTo>
                    <a:pt x="606" y="347"/>
                  </a:lnTo>
                  <a:lnTo>
                    <a:pt x="580" y="374"/>
                  </a:lnTo>
                  <a:lnTo>
                    <a:pt x="554" y="388"/>
                  </a:lnTo>
                  <a:lnTo>
                    <a:pt x="514" y="388"/>
                  </a:lnTo>
                  <a:lnTo>
                    <a:pt x="483" y="374"/>
                  </a:lnTo>
                  <a:lnTo>
                    <a:pt x="451" y="355"/>
                  </a:lnTo>
                  <a:lnTo>
                    <a:pt x="418" y="314"/>
                  </a:lnTo>
                  <a:lnTo>
                    <a:pt x="398" y="347"/>
                  </a:lnTo>
                  <a:lnTo>
                    <a:pt x="372" y="374"/>
                  </a:lnTo>
                  <a:lnTo>
                    <a:pt x="342" y="388"/>
                  </a:lnTo>
                  <a:lnTo>
                    <a:pt x="307" y="388"/>
                  </a:lnTo>
                  <a:lnTo>
                    <a:pt x="274" y="374"/>
                  </a:lnTo>
                  <a:lnTo>
                    <a:pt x="241" y="355"/>
                  </a:lnTo>
                  <a:lnTo>
                    <a:pt x="210" y="314"/>
                  </a:lnTo>
                  <a:lnTo>
                    <a:pt x="188" y="347"/>
                  </a:lnTo>
                  <a:lnTo>
                    <a:pt x="160" y="374"/>
                  </a:lnTo>
                  <a:lnTo>
                    <a:pt x="135" y="388"/>
                  </a:lnTo>
                  <a:lnTo>
                    <a:pt x="103" y="388"/>
                  </a:lnTo>
                  <a:lnTo>
                    <a:pt x="65" y="374"/>
                  </a:lnTo>
                  <a:lnTo>
                    <a:pt x="32" y="355"/>
                  </a:lnTo>
                  <a:lnTo>
                    <a:pt x="0" y="314"/>
                  </a:lnTo>
                  <a:lnTo>
                    <a:pt x="92" y="74"/>
                  </a:lnTo>
                  <a:lnTo>
                    <a:pt x="108" y="43"/>
                  </a:lnTo>
                  <a:lnTo>
                    <a:pt x="135" y="21"/>
                  </a:lnTo>
                  <a:lnTo>
                    <a:pt x="160" y="0"/>
                  </a:lnTo>
                  <a:lnTo>
                    <a:pt x="199" y="0"/>
                  </a:lnTo>
                  <a:lnTo>
                    <a:pt x="231" y="14"/>
                  </a:lnTo>
                  <a:lnTo>
                    <a:pt x="263" y="43"/>
                  </a:lnTo>
                  <a:lnTo>
                    <a:pt x="296" y="74"/>
                  </a:lnTo>
                  <a:lnTo>
                    <a:pt x="317" y="43"/>
                  </a:lnTo>
                  <a:lnTo>
                    <a:pt x="342" y="21"/>
                  </a:lnTo>
                  <a:lnTo>
                    <a:pt x="372" y="0"/>
                  </a:lnTo>
                  <a:lnTo>
                    <a:pt x="409" y="0"/>
                  </a:lnTo>
                  <a:lnTo>
                    <a:pt x="440" y="14"/>
                  </a:lnTo>
                  <a:lnTo>
                    <a:pt x="473" y="43"/>
                  </a:lnTo>
                  <a:lnTo>
                    <a:pt x="503" y="74"/>
                  </a:lnTo>
                  <a:lnTo>
                    <a:pt x="525" y="43"/>
                  </a:lnTo>
                  <a:lnTo>
                    <a:pt x="554" y="21"/>
                  </a:lnTo>
                  <a:lnTo>
                    <a:pt x="580" y="0"/>
                  </a:lnTo>
                  <a:lnTo>
                    <a:pt x="611" y="0"/>
                  </a:lnTo>
                  <a:lnTo>
                    <a:pt x="649" y="14"/>
                  </a:lnTo>
                  <a:lnTo>
                    <a:pt x="682" y="43"/>
                  </a:lnTo>
                  <a:lnTo>
                    <a:pt x="712" y="74"/>
                  </a:lnTo>
                  <a:lnTo>
                    <a:pt x="731" y="43"/>
                  </a:lnTo>
                  <a:lnTo>
                    <a:pt x="762" y="21"/>
                  </a:lnTo>
                  <a:lnTo>
                    <a:pt x="783" y="0"/>
                  </a:lnTo>
                  <a:lnTo>
                    <a:pt x="821" y="0"/>
                  </a:lnTo>
                  <a:lnTo>
                    <a:pt x="853" y="14"/>
                  </a:lnTo>
                  <a:lnTo>
                    <a:pt x="891" y="43"/>
                  </a:lnTo>
                  <a:lnTo>
                    <a:pt x="924" y="74"/>
                  </a:lnTo>
                  <a:lnTo>
                    <a:pt x="946" y="43"/>
                  </a:lnTo>
                  <a:lnTo>
                    <a:pt x="965" y="21"/>
                  </a:lnTo>
                  <a:lnTo>
                    <a:pt x="998" y="0"/>
                  </a:lnTo>
                  <a:lnTo>
                    <a:pt x="1030" y="0"/>
                  </a:lnTo>
                  <a:lnTo>
                    <a:pt x="1066" y="14"/>
                  </a:lnTo>
                  <a:lnTo>
                    <a:pt x="1101" y="43"/>
                  </a:lnTo>
                  <a:lnTo>
                    <a:pt x="1132" y="74"/>
                  </a:lnTo>
                  <a:lnTo>
                    <a:pt x="1153" y="43"/>
                  </a:lnTo>
                  <a:lnTo>
                    <a:pt x="1180" y="21"/>
                  </a:lnTo>
                  <a:lnTo>
                    <a:pt x="1207" y="0"/>
                  </a:lnTo>
                  <a:lnTo>
                    <a:pt x="1237" y="0"/>
                  </a:lnTo>
                  <a:lnTo>
                    <a:pt x="1272" y="14"/>
                  </a:lnTo>
                  <a:lnTo>
                    <a:pt x="1309" y="43"/>
                  </a:lnTo>
                  <a:lnTo>
                    <a:pt x="1341" y="74"/>
                  </a:lnTo>
                  <a:lnTo>
                    <a:pt x="1256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69" name="Line 116">
              <a:extLst>
                <a:ext uri="{FF2B5EF4-FFF2-40B4-BE49-F238E27FC236}">
                  <a16:creationId xmlns:a16="http://schemas.microsoft.com/office/drawing/2014/main" id="{9FFC7BAC-BF03-4F6A-840B-7F546AB17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0" name="Line 117">
              <a:extLst>
                <a:ext uri="{FF2B5EF4-FFF2-40B4-BE49-F238E27FC236}">
                  <a16:creationId xmlns:a16="http://schemas.microsoft.com/office/drawing/2014/main" id="{DD34F7E5-283C-45AC-A135-5B2F5D99C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62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1" name="Line 118">
              <a:extLst>
                <a:ext uri="{FF2B5EF4-FFF2-40B4-BE49-F238E27FC236}">
                  <a16:creationId xmlns:a16="http://schemas.microsoft.com/office/drawing/2014/main" id="{FF2969FF-87BD-48E0-A3B9-B71AFE65AB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70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2" name="Line 119">
              <a:extLst>
                <a:ext uri="{FF2B5EF4-FFF2-40B4-BE49-F238E27FC236}">
                  <a16:creationId xmlns:a16="http://schemas.microsoft.com/office/drawing/2014/main" id="{9595E085-6702-4EE7-8B76-44AD3B0FA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99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3" name="Line 120">
              <a:extLst>
                <a:ext uri="{FF2B5EF4-FFF2-40B4-BE49-F238E27FC236}">
                  <a16:creationId xmlns:a16="http://schemas.microsoft.com/office/drawing/2014/main" id="{58BDD2EC-2D65-4FAE-9C3E-CC900DEEA8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41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4" name="Freeform 121">
              <a:extLst>
                <a:ext uri="{FF2B5EF4-FFF2-40B4-BE49-F238E27FC236}">
                  <a16:creationId xmlns:a16="http://schemas.microsoft.com/office/drawing/2014/main" id="{C9A39F85-18E8-4786-819B-29B8F4F72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2" y="4162"/>
              <a:ext cx="307" cy="130"/>
            </a:xfrm>
            <a:custGeom>
              <a:avLst/>
              <a:gdLst>
                <a:gd name="T0" fmla="*/ 93 w 921"/>
                <a:gd name="T1" fmla="*/ 35 h 388"/>
                <a:gd name="T2" fmla="*/ 90 w 921"/>
                <a:gd name="T3" fmla="*/ 39 h 388"/>
                <a:gd name="T4" fmla="*/ 88 w 921"/>
                <a:gd name="T5" fmla="*/ 42 h 388"/>
                <a:gd name="T6" fmla="*/ 84 w 921"/>
                <a:gd name="T7" fmla="*/ 44 h 388"/>
                <a:gd name="T8" fmla="*/ 80 w 921"/>
                <a:gd name="T9" fmla="*/ 44 h 388"/>
                <a:gd name="T10" fmla="*/ 77 w 921"/>
                <a:gd name="T11" fmla="*/ 42 h 388"/>
                <a:gd name="T12" fmla="*/ 73 w 921"/>
                <a:gd name="T13" fmla="*/ 40 h 388"/>
                <a:gd name="T14" fmla="*/ 70 w 921"/>
                <a:gd name="T15" fmla="*/ 35 h 388"/>
                <a:gd name="T16" fmla="*/ 67 w 921"/>
                <a:gd name="T17" fmla="*/ 39 h 388"/>
                <a:gd name="T18" fmla="*/ 64 w 921"/>
                <a:gd name="T19" fmla="*/ 42 h 388"/>
                <a:gd name="T20" fmla="*/ 61 w 921"/>
                <a:gd name="T21" fmla="*/ 44 h 388"/>
                <a:gd name="T22" fmla="*/ 57 w 921"/>
                <a:gd name="T23" fmla="*/ 44 h 388"/>
                <a:gd name="T24" fmla="*/ 54 w 921"/>
                <a:gd name="T25" fmla="*/ 42 h 388"/>
                <a:gd name="T26" fmla="*/ 50 w 921"/>
                <a:gd name="T27" fmla="*/ 40 h 388"/>
                <a:gd name="T28" fmla="*/ 47 w 921"/>
                <a:gd name="T29" fmla="*/ 35 h 388"/>
                <a:gd name="T30" fmla="*/ 44 w 921"/>
                <a:gd name="T31" fmla="*/ 39 h 388"/>
                <a:gd name="T32" fmla="*/ 41 w 921"/>
                <a:gd name="T33" fmla="*/ 42 h 388"/>
                <a:gd name="T34" fmla="*/ 38 w 921"/>
                <a:gd name="T35" fmla="*/ 44 h 388"/>
                <a:gd name="T36" fmla="*/ 34 w 921"/>
                <a:gd name="T37" fmla="*/ 44 h 388"/>
                <a:gd name="T38" fmla="*/ 30 w 921"/>
                <a:gd name="T39" fmla="*/ 42 h 388"/>
                <a:gd name="T40" fmla="*/ 27 w 921"/>
                <a:gd name="T41" fmla="*/ 40 h 388"/>
                <a:gd name="T42" fmla="*/ 23 w 921"/>
                <a:gd name="T43" fmla="*/ 35 h 388"/>
                <a:gd name="T44" fmla="*/ 21 w 921"/>
                <a:gd name="T45" fmla="*/ 39 h 388"/>
                <a:gd name="T46" fmla="*/ 18 w 921"/>
                <a:gd name="T47" fmla="*/ 42 h 388"/>
                <a:gd name="T48" fmla="*/ 15 w 921"/>
                <a:gd name="T49" fmla="*/ 44 h 388"/>
                <a:gd name="T50" fmla="*/ 11 w 921"/>
                <a:gd name="T51" fmla="*/ 44 h 388"/>
                <a:gd name="T52" fmla="*/ 7 w 921"/>
                <a:gd name="T53" fmla="*/ 42 h 388"/>
                <a:gd name="T54" fmla="*/ 4 w 921"/>
                <a:gd name="T55" fmla="*/ 40 h 388"/>
                <a:gd name="T56" fmla="*/ 0 w 921"/>
                <a:gd name="T57" fmla="*/ 35 h 388"/>
                <a:gd name="T58" fmla="*/ 9 w 921"/>
                <a:gd name="T59" fmla="*/ 8 h 388"/>
                <a:gd name="T60" fmla="*/ 12 w 921"/>
                <a:gd name="T61" fmla="*/ 5 h 388"/>
                <a:gd name="T62" fmla="*/ 15 w 921"/>
                <a:gd name="T63" fmla="*/ 2 h 388"/>
                <a:gd name="T64" fmla="*/ 18 w 921"/>
                <a:gd name="T65" fmla="*/ 0 h 388"/>
                <a:gd name="T66" fmla="*/ 22 w 921"/>
                <a:gd name="T67" fmla="*/ 0 h 388"/>
                <a:gd name="T68" fmla="*/ 26 w 921"/>
                <a:gd name="T69" fmla="*/ 2 h 388"/>
                <a:gd name="T70" fmla="*/ 29 w 921"/>
                <a:gd name="T71" fmla="*/ 5 h 388"/>
                <a:gd name="T72" fmla="*/ 33 w 921"/>
                <a:gd name="T73" fmla="*/ 8 h 388"/>
                <a:gd name="T74" fmla="*/ 35 w 921"/>
                <a:gd name="T75" fmla="*/ 5 h 388"/>
                <a:gd name="T76" fmla="*/ 38 w 921"/>
                <a:gd name="T77" fmla="*/ 2 h 388"/>
                <a:gd name="T78" fmla="*/ 41 w 921"/>
                <a:gd name="T79" fmla="*/ 0 h 388"/>
                <a:gd name="T80" fmla="*/ 45 w 921"/>
                <a:gd name="T81" fmla="*/ 0 h 388"/>
                <a:gd name="T82" fmla="*/ 49 w 921"/>
                <a:gd name="T83" fmla="*/ 2 h 388"/>
                <a:gd name="T84" fmla="*/ 52 w 921"/>
                <a:gd name="T85" fmla="*/ 5 h 388"/>
                <a:gd name="T86" fmla="*/ 56 w 921"/>
                <a:gd name="T87" fmla="*/ 8 h 388"/>
                <a:gd name="T88" fmla="*/ 58 w 921"/>
                <a:gd name="T89" fmla="*/ 5 h 388"/>
                <a:gd name="T90" fmla="*/ 61 w 921"/>
                <a:gd name="T91" fmla="*/ 2 h 388"/>
                <a:gd name="T92" fmla="*/ 64 w 921"/>
                <a:gd name="T93" fmla="*/ 0 h 388"/>
                <a:gd name="T94" fmla="*/ 68 w 921"/>
                <a:gd name="T95" fmla="*/ 0 h 388"/>
                <a:gd name="T96" fmla="*/ 72 w 921"/>
                <a:gd name="T97" fmla="*/ 2 h 388"/>
                <a:gd name="T98" fmla="*/ 76 w 921"/>
                <a:gd name="T99" fmla="*/ 5 h 388"/>
                <a:gd name="T100" fmla="*/ 79 w 921"/>
                <a:gd name="T101" fmla="*/ 8 h 388"/>
                <a:gd name="T102" fmla="*/ 82 w 921"/>
                <a:gd name="T103" fmla="*/ 5 h 388"/>
                <a:gd name="T104" fmla="*/ 84 w 921"/>
                <a:gd name="T105" fmla="*/ 2 h 388"/>
                <a:gd name="T106" fmla="*/ 88 w 921"/>
                <a:gd name="T107" fmla="*/ 0 h 388"/>
                <a:gd name="T108" fmla="*/ 91 w 921"/>
                <a:gd name="T109" fmla="*/ 0 h 388"/>
                <a:gd name="T110" fmla="*/ 95 w 921"/>
                <a:gd name="T111" fmla="*/ 2 h 388"/>
                <a:gd name="T112" fmla="*/ 99 w 921"/>
                <a:gd name="T113" fmla="*/ 5 h 388"/>
                <a:gd name="T114" fmla="*/ 102 w 921"/>
                <a:gd name="T115" fmla="*/ 8 h 388"/>
                <a:gd name="T116" fmla="*/ 93 w 921"/>
                <a:gd name="T117" fmla="*/ 35 h 3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921" h="388">
                  <a:moveTo>
                    <a:pt x="835" y="314"/>
                  </a:moveTo>
                  <a:lnTo>
                    <a:pt x="814" y="347"/>
                  </a:lnTo>
                  <a:lnTo>
                    <a:pt x="789" y="374"/>
                  </a:lnTo>
                  <a:lnTo>
                    <a:pt x="759" y="388"/>
                  </a:lnTo>
                  <a:lnTo>
                    <a:pt x="723" y="388"/>
                  </a:lnTo>
                  <a:lnTo>
                    <a:pt x="691" y="374"/>
                  </a:lnTo>
                  <a:lnTo>
                    <a:pt x="659" y="355"/>
                  </a:lnTo>
                  <a:lnTo>
                    <a:pt x="626" y="314"/>
                  </a:lnTo>
                  <a:lnTo>
                    <a:pt x="605" y="347"/>
                  </a:lnTo>
                  <a:lnTo>
                    <a:pt x="577" y="374"/>
                  </a:lnTo>
                  <a:lnTo>
                    <a:pt x="551" y="388"/>
                  </a:lnTo>
                  <a:lnTo>
                    <a:pt x="514" y="388"/>
                  </a:lnTo>
                  <a:lnTo>
                    <a:pt x="482" y="374"/>
                  </a:lnTo>
                  <a:lnTo>
                    <a:pt x="449" y="355"/>
                  </a:lnTo>
                  <a:lnTo>
                    <a:pt x="419" y="314"/>
                  </a:lnTo>
                  <a:lnTo>
                    <a:pt x="397" y="347"/>
                  </a:lnTo>
                  <a:lnTo>
                    <a:pt x="370" y="374"/>
                  </a:lnTo>
                  <a:lnTo>
                    <a:pt x="343" y="388"/>
                  </a:lnTo>
                  <a:lnTo>
                    <a:pt x="305" y="388"/>
                  </a:lnTo>
                  <a:lnTo>
                    <a:pt x="272" y="374"/>
                  </a:lnTo>
                  <a:lnTo>
                    <a:pt x="242" y="355"/>
                  </a:lnTo>
                  <a:lnTo>
                    <a:pt x="209" y="314"/>
                  </a:lnTo>
                  <a:lnTo>
                    <a:pt x="187" y="347"/>
                  </a:lnTo>
                  <a:lnTo>
                    <a:pt x="159" y="374"/>
                  </a:lnTo>
                  <a:lnTo>
                    <a:pt x="133" y="388"/>
                  </a:lnTo>
                  <a:lnTo>
                    <a:pt x="101" y="388"/>
                  </a:lnTo>
                  <a:lnTo>
                    <a:pt x="65" y="374"/>
                  </a:lnTo>
                  <a:lnTo>
                    <a:pt x="32" y="355"/>
                  </a:lnTo>
                  <a:lnTo>
                    <a:pt x="0" y="314"/>
                  </a:lnTo>
                  <a:lnTo>
                    <a:pt x="85" y="74"/>
                  </a:lnTo>
                  <a:lnTo>
                    <a:pt x="106" y="43"/>
                  </a:lnTo>
                  <a:lnTo>
                    <a:pt x="133" y="21"/>
                  </a:lnTo>
                  <a:lnTo>
                    <a:pt x="159" y="0"/>
                  </a:lnTo>
                  <a:lnTo>
                    <a:pt x="196" y="0"/>
                  </a:lnTo>
                  <a:lnTo>
                    <a:pt x="231" y="14"/>
                  </a:lnTo>
                  <a:lnTo>
                    <a:pt x="261" y="43"/>
                  </a:lnTo>
                  <a:lnTo>
                    <a:pt x="294" y="74"/>
                  </a:lnTo>
                  <a:lnTo>
                    <a:pt x="316" y="43"/>
                  </a:lnTo>
                  <a:lnTo>
                    <a:pt x="343" y="21"/>
                  </a:lnTo>
                  <a:lnTo>
                    <a:pt x="370" y="0"/>
                  </a:lnTo>
                  <a:lnTo>
                    <a:pt x="408" y="0"/>
                  </a:lnTo>
                  <a:lnTo>
                    <a:pt x="438" y="14"/>
                  </a:lnTo>
                  <a:lnTo>
                    <a:pt x="471" y="43"/>
                  </a:lnTo>
                  <a:lnTo>
                    <a:pt x="503" y="74"/>
                  </a:lnTo>
                  <a:lnTo>
                    <a:pt x="524" y="43"/>
                  </a:lnTo>
                  <a:lnTo>
                    <a:pt x="551" y="21"/>
                  </a:lnTo>
                  <a:lnTo>
                    <a:pt x="577" y="0"/>
                  </a:lnTo>
                  <a:lnTo>
                    <a:pt x="610" y="0"/>
                  </a:lnTo>
                  <a:lnTo>
                    <a:pt x="648" y="14"/>
                  </a:lnTo>
                  <a:lnTo>
                    <a:pt x="680" y="43"/>
                  </a:lnTo>
                  <a:lnTo>
                    <a:pt x="712" y="74"/>
                  </a:lnTo>
                  <a:lnTo>
                    <a:pt x="734" y="43"/>
                  </a:lnTo>
                  <a:lnTo>
                    <a:pt x="759" y="21"/>
                  </a:lnTo>
                  <a:lnTo>
                    <a:pt x="789" y="0"/>
                  </a:lnTo>
                  <a:lnTo>
                    <a:pt x="819" y="0"/>
                  </a:lnTo>
                  <a:lnTo>
                    <a:pt x="857" y="14"/>
                  </a:lnTo>
                  <a:lnTo>
                    <a:pt x="889" y="43"/>
                  </a:lnTo>
                  <a:lnTo>
                    <a:pt x="921" y="74"/>
                  </a:lnTo>
                  <a:lnTo>
                    <a:pt x="835" y="31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75" name="Line 122">
              <a:extLst>
                <a:ext uri="{FF2B5EF4-FFF2-40B4-BE49-F238E27FC236}">
                  <a16:creationId xmlns:a16="http://schemas.microsoft.com/office/drawing/2014/main" id="{5F8AB1D0-FBB2-4DE3-961C-21558C369D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48" y="4198"/>
              <a:ext cx="16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6" name="Line 123">
              <a:extLst>
                <a:ext uri="{FF2B5EF4-FFF2-40B4-BE49-F238E27FC236}">
                  <a16:creationId xmlns:a16="http://schemas.microsoft.com/office/drawing/2014/main" id="{7D5021DA-D50C-426F-82A2-D8696AFE4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80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7" name="Line 124">
              <a:extLst>
                <a:ext uri="{FF2B5EF4-FFF2-40B4-BE49-F238E27FC236}">
                  <a16:creationId xmlns:a16="http://schemas.microsoft.com/office/drawing/2014/main" id="{63EA2BB5-BFA4-47A8-8251-809024272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18" y="4198"/>
              <a:ext cx="15" cy="6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8" name="Line 125">
              <a:extLst>
                <a:ext uri="{FF2B5EF4-FFF2-40B4-BE49-F238E27FC236}">
                  <a16:creationId xmlns:a16="http://schemas.microsoft.com/office/drawing/2014/main" id="{8221DDB1-AE84-4ED5-9B97-9F0ADA4329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11" y="49"/>
              <a:ext cx="16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9" name="Line 126">
              <a:extLst>
                <a:ext uri="{FF2B5EF4-FFF2-40B4-BE49-F238E27FC236}">
                  <a16:creationId xmlns:a16="http://schemas.microsoft.com/office/drawing/2014/main" id="{E4A006A7-0615-4895-AF42-212E69AC58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742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0" name="Line 127">
              <a:extLst>
                <a:ext uri="{FF2B5EF4-FFF2-40B4-BE49-F238E27FC236}">
                  <a16:creationId xmlns:a16="http://schemas.microsoft.com/office/drawing/2014/main" id="{3F9751A1-17C9-4E1F-85A5-FD588ADAE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81" y="49"/>
              <a:ext cx="15" cy="6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1" name="Freeform 128">
              <a:extLst>
                <a:ext uri="{FF2B5EF4-FFF2-40B4-BE49-F238E27FC236}">
                  <a16:creationId xmlns:a16="http://schemas.microsoft.com/office/drawing/2014/main" id="{B39B88F5-7D71-4736-BF21-A4B40DBE5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4095"/>
              <a:ext cx="171" cy="211"/>
            </a:xfrm>
            <a:custGeom>
              <a:avLst/>
              <a:gdLst>
                <a:gd name="T0" fmla="*/ 10 w 513"/>
                <a:gd name="T1" fmla="*/ 32 h 634"/>
                <a:gd name="T2" fmla="*/ 12 w 513"/>
                <a:gd name="T3" fmla="*/ 27 h 634"/>
                <a:gd name="T4" fmla="*/ 15 w 513"/>
                <a:gd name="T5" fmla="*/ 25 h 634"/>
                <a:gd name="T6" fmla="*/ 18 w 513"/>
                <a:gd name="T7" fmla="*/ 24 h 634"/>
                <a:gd name="T8" fmla="*/ 22 w 513"/>
                <a:gd name="T9" fmla="*/ 23 h 634"/>
                <a:gd name="T10" fmla="*/ 27 w 513"/>
                <a:gd name="T11" fmla="*/ 24 h 634"/>
                <a:gd name="T12" fmla="*/ 30 w 513"/>
                <a:gd name="T13" fmla="*/ 25 h 634"/>
                <a:gd name="T14" fmla="*/ 32 w 513"/>
                <a:gd name="T15" fmla="*/ 27 h 634"/>
                <a:gd name="T16" fmla="*/ 33 w 513"/>
                <a:gd name="T17" fmla="*/ 30 h 634"/>
                <a:gd name="T18" fmla="*/ 32 w 513"/>
                <a:gd name="T19" fmla="*/ 26 h 634"/>
                <a:gd name="T20" fmla="*/ 32 w 513"/>
                <a:gd name="T21" fmla="*/ 23 h 634"/>
                <a:gd name="T22" fmla="*/ 32 w 513"/>
                <a:gd name="T23" fmla="*/ 19 h 634"/>
                <a:gd name="T24" fmla="*/ 33 w 513"/>
                <a:gd name="T25" fmla="*/ 13 h 634"/>
                <a:gd name="T26" fmla="*/ 34 w 513"/>
                <a:gd name="T27" fmla="*/ 5 h 634"/>
                <a:gd name="T28" fmla="*/ 37 w 513"/>
                <a:gd name="T29" fmla="*/ 0 h 634"/>
                <a:gd name="T30" fmla="*/ 53 w 513"/>
                <a:gd name="T31" fmla="*/ 18 h 634"/>
                <a:gd name="T32" fmla="*/ 54 w 513"/>
                <a:gd name="T33" fmla="*/ 21 h 634"/>
                <a:gd name="T34" fmla="*/ 56 w 513"/>
                <a:gd name="T35" fmla="*/ 26 h 634"/>
                <a:gd name="T36" fmla="*/ 57 w 513"/>
                <a:gd name="T37" fmla="*/ 32 h 634"/>
                <a:gd name="T38" fmla="*/ 57 w 513"/>
                <a:gd name="T39" fmla="*/ 37 h 634"/>
                <a:gd name="T40" fmla="*/ 57 w 513"/>
                <a:gd name="T41" fmla="*/ 44 h 634"/>
                <a:gd name="T42" fmla="*/ 56 w 513"/>
                <a:gd name="T43" fmla="*/ 51 h 634"/>
                <a:gd name="T44" fmla="*/ 55 w 513"/>
                <a:gd name="T45" fmla="*/ 54 h 634"/>
                <a:gd name="T46" fmla="*/ 54 w 513"/>
                <a:gd name="T47" fmla="*/ 58 h 634"/>
                <a:gd name="T48" fmla="*/ 52 w 513"/>
                <a:gd name="T49" fmla="*/ 60 h 634"/>
                <a:gd name="T50" fmla="*/ 49 w 513"/>
                <a:gd name="T51" fmla="*/ 61 h 634"/>
                <a:gd name="T52" fmla="*/ 48 w 513"/>
                <a:gd name="T53" fmla="*/ 61 h 634"/>
                <a:gd name="T54" fmla="*/ 47 w 513"/>
                <a:gd name="T55" fmla="*/ 62 h 634"/>
                <a:gd name="T56" fmla="*/ 47 w 513"/>
                <a:gd name="T57" fmla="*/ 65 h 634"/>
                <a:gd name="T58" fmla="*/ 45 w 513"/>
                <a:gd name="T59" fmla="*/ 67 h 634"/>
                <a:gd name="T60" fmla="*/ 42 w 513"/>
                <a:gd name="T61" fmla="*/ 69 h 634"/>
                <a:gd name="T62" fmla="*/ 37 w 513"/>
                <a:gd name="T63" fmla="*/ 70 h 634"/>
                <a:gd name="T64" fmla="*/ 33 w 513"/>
                <a:gd name="T65" fmla="*/ 70 h 634"/>
                <a:gd name="T66" fmla="*/ 30 w 513"/>
                <a:gd name="T67" fmla="*/ 70 h 634"/>
                <a:gd name="T68" fmla="*/ 27 w 513"/>
                <a:gd name="T69" fmla="*/ 69 h 634"/>
                <a:gd name="T70" fmla="*/ 24 w 513"/>
                <a:gd name="T71" fmla="*/ 68 h 634"/>
                <a:gd name="T72" fmla="*/ 22 w 513"/>
                <a:gd name="T73" fmla="*/ 66 h 634"/>
                <a:gd name="T74" fmla="*/ 21 w 513"/>
                <a:gd name="T75" fmla="*/ 63 h 634"/>
                <a:gd name="T76" fmla="*/ 18 w 513"/>
                <a:gd name="T77" fmla="*/ 66 h 634"/>
                <a:gd name="T78" fmla="*/ 15 w 513"/>
                <a:gd name="T79" fmla="*/ 67 h 634"/>
                <a:gd name="T80" fmla="*/ 11 w 513"/>
                <a:gd name="T81" fmla="*/ 67 h 634"/>
                <a:gd name="T82" fmla="*/ 7 w 513"/>
                <a:gd name="T83" fmla="*/ 66 h 634"/>
                <a:gd name="T84" fmla="*/ 4 w 513"/>
                <a:gd name="T85" fmla="*/ 63 h 634"/>
                <a:gd name="T86" fmla="*/ 0 w 513"/>
                <a:gd name="T87" fmla="*/ 59 h 634"/>
                <a:gd name="T88" fmla="*/ 10 w 513"/>
                <a:gd name="T89" fmla="*/ 32 h 63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13" h="634">
                  <a:moveTo>
                    <a:pt x="91" y="287"/>
                  </a:moveTo>
                  <a:lnTo>
                    <a:pt x="108" y="246"/>
                  </a:lnTo>
                  <a:lnTo>
                    <a:pt x="135" y="226"/>
                  </a:lnTo>
                  <a:lnTo>
                    <a:pt x="160" y="215"/>
                  </a:lnTo>
                  <a:lnTo>
                    <a:pt x="198" y="205"/>
                  </a:lnTo>
                  <a:lnTo>
                    <a:pt x="241" y="215"/>
                  </a:lnTo>
                  <a:lnTo>
                    <a:pt x="268" y="226"/>
                  </a:lnTo>
                  <a:lnTo>
                    <a:pt x="284" y="246"/>
                  </a:lnTo>
                  <a:lnTo>
                    <a:pt x="295" y="267"/>
                  </a:lnTo>
                  <a:lnTo>
                    <a:pt x="290" y="236"/>
                  </a:lnTo>
                  <a:lnTo>
                    <a:pt x="290" y="205"/>
                  </a:lnTo>
                  <a:lnTo>
                    <a:pt x="290" y="174"/>
                  </a:lnTo>
                  <a:lnTo>
                    <a:pt x="295" y="115"/>
                  </a:lnTo>
                  <a:lnTo>
                    <a:pt x="310" y="41"/>
                  </a:lnTo>
                  <a:lnTo>
                    <a:pt x="337" y="0"/>
                  </a:lnTo>
                  <a:lnTo>
                    <a:pt x="478" y="164"/>
                  </a:lnTo>
                  <a:lnTo>
                    <a:pt x="489" y="185"/>
                  </a:lnTo>
                  <a:lnTo>
                    <a:pt x="503" y="236"/>
                  </a:lnTo>
                  <a:lnTo>
                    <a:pt x="510" y="287"/>
                  </a:lnTo>
                  <a:lnTo>
                    <a:pt x="513" y="336"/>
                  </a:lnTo>
                  <a:lnTo>
                    <a:pt x="513" y="398"/>
                  </a:lnTo>
                  <a:lnTo>
                    <a:pt x="503" y="459"/>
                  </a:lnTo>
                  <a:lnTo>
                    <a:pt x="492" y="490"/>
                  </a:lnTo>
                  <a:lnTo>
                    <a:pt x="483" y="521"/>
                  </a:lnTo>
                  <a:lnTo>
                    <a:pt x="467" y="541"/>
                  </a:lnTo>
                  <a:lnTo>
                    <a:pt x="445" y="552"/>
                  </a:lnTo>
                  <a:lnTo>
                    <a:pt x="428" y="552"/>
                  </a:lnTo>
                  <a:lnTo>
                    <a:pt x="423" y="562"/>
                  </a:lnTo>
                  <a:lnTo>
                    <a:pt x="423" y="582"/>
                  </a:lnTo>
                  <a:lnTo>
                    <a:pt x="408" y="603"/>
                  </a:lnTo>
                  <a:lnTo>
                    <a:pt x="381" y="623"/>
                  </a:lnTo>
                  <a:lnTo>
                    <a:pt x="337" y="634"/>
                  </a:lnTo>
                  <a:lnTo>
                    <a:pt x="299" y="634"/>
                  </a:lnTo>
                  <a:lnTo>
                    <a:pt x="268" y="634"/>
                  </a:lnTo>
                  <a:lnTo>
                    <a:pt x="241" y="623"/>
                  </a:lnTo>
                  <a:lnTo>
                    <a:pt x="220" y="613"/>
                  </a:lnTo>
                  <a:lnTo>
                    <a:pt x="198" y="593"/>
                  </a:lnTo>
                  <a:lnTo>
                    <a:pt x="188" y="572"/>
                  </a:lnTo>
                  <a:lnTo>
                    <a:pt x="160" y="593"/>
                  </a:lnTo>
                  <a:lnTo>
                    <a:pt x="139" y="603"/>
                  </a:lnTo>
                  <a:lnTo>
                    <a:pt x="102" y="603"/>
                  </a:lnTo>
                  <a:lnTo>
                    <a:pt x="64" y="593"/>
                  </a:lnTo>
                  <a:lnTo>
                    <a:pt x="32" y="572"/>
                  </a:lnTo>
                  <a:lnTo>
                    <a:pt x="0" y="531"/>
                  </a:lnTo>
                  <a:lnTo>
                    <a:pt x="91" y="28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82" name="Freeform 129">
              <a:extLst>
                <a:ext uri="{FF2B5EF4-FFF2-40B4-BE49-F238E27FC236}">
                  <a16:creationId xmlns:a16="http://schemas.microsoft.com/office/drawing/2014/main" id="{30320955-6BE9-434C-A2FB-E4134F615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3333"/>
              <a:ext cx="73" cy="816"/>
            </a:xfrm>
            <a:custGeom>
              <a:avLst/>
              <a:gdLst>
                <a:gd name="T0" fmla="*/ 22 w 218"/>
                <a:gd name="T1" fmla="*/ 267 h 2448"/>
                <a:gd name="T2" fmla="*/ 24 w 218"/>
                <a:gd name="T3" fmla="*/ 251 h 2448"/>
                <a:gd name="T4" fmla="*/ 23 w 218"/>
                <a:gd name="T5" fmla="*/ 240 h 2448"/>
                <a:gd name="T6" fmla="*/ 20 w 218"/>
                <a:gd name="T7" fmla="*/ 230 h 2448"/>
                <a:gd name="T8" fmla="*/ 24 w 218"/>
                <a:gd name="T9" fmla="*/ 217 h 2448"/>
                <a:gd name="T10" fmla="*/ 24 w 218"/>
                <a:gd name="T11" fmla="*/ 203 h 2448"/>
                <a:gd name="T12" fmla="*/ 22 w 218"/>
                <a:gd name="T13" fmla="*/ 192 h 2448"/>
                <a:gd name="T14" fmla="*/ 22 w 218"/>
                <a:gd name="T15" fmla="*/ 180 h 2448"/>
                <a:gd name="T16" fmla="*/ 24 w 218"/>
                <a:gd name="T17" fmla="*/ 168 h 2448"/>
                <a:gd name="T18" fmla="*/ 23 w 218"/>
                <a:gd name="T19" fmla="*/ 154 h 2448"/>
                <a:gd name="T20" fmla="*/ 20 w 218"/>
                <a:gd name="T21" fmla="*/ 145 h 2448"/>
                <a:gd name="T22" fmla="*/ 24 w 218"/>
                <a:gd name="T23" fmla="*/ 132 h 2448"/>
                <a:gd name="T24" fmla="*/ 24 w 218"/>
                <a:gd name="T25" fmla="*/ 118 h 2448"/>
                <a:gd name="T26" fmla="*/ 22 w 218"/>
                <a:gd name="T27" fmla="*/ 106 h 2448"/>
                <a:gd name="T28" fmla="*/ 22 w 218"/>
                <a:gd name="T29" fmla="*/ 96 h 2448"/>
                <a:gd name="T30" fmla="*/ 24 w 218"/>
                <a:gd name="T31" fmla="*/ 83 h 2448"/>
                <a:gd name="T32" fmla="*/ 23 w 218"/>
                <a:gd name="T33" fmla="*/ 70 h 2448"/>
                <a:gd name="T34" fmla="*/ 20 w 218"/>
                <a:gd name="T35" fmla="*/ 60 h 2448"/>
                <a:gd name="T36" fmla="*/ 24 w 218"/>
                <a:gd name="T37" fmla="*/ 46 h 2448"/>
                <a:gd name="T38" fmla="*/ 24 w 218"/>
                <a:gd name="T39" fmla="*/ 33 h 2448"/>
                <a:gd name="T40" fmla="*/ 22 w 218"/>
                <a:gd name="T41" fmla="*/ 21 h 2448"/>
                <a:gd name="T42" fmla="*/ 4 w 218"/>
                <a:gd name="T43" fmla="*/ 0 h 2448"/>
                <a:gd name="T44" fmla="*/ 1 w 218"/>
                <a:gd name="T45" fmla="*/ 14 h 2448"/>
                <a:gd name="T46" fmla="*/ 0 w 218"/>
                <a:gd name="T47" fmla="*/ 27 h 2448"/>
                <a:gd name="T48" fmla="*/ 2 w 218"/>
                <a:gd name="T49" fmla="*/ 37 h 2448"/>
                <a:gd name="T50" fmla="*/ 2 w 218"/>
                <a:gd name="T51" fmla="*/ 49 h 2448"/>
                <a:gd name="T52" fmla="*/ 0 w 218"/>
                <a:gd name="T53" fmla="*/ 62 h 2448"/>
                <a:gd name="T54" fmla="*/ 1 w 218"/>
                <a:gd name="T55" fmla="*/ 75 h 2448"/>
                <a:gd name="T56" fmla="*/ 4 w 218"/>
                <a:gd name="T57" fmla="*/ 85 h 2448"/>
                <a:gd name="T58" fmla="*/ 1 w 218"/>
                <a:gd name="T59" fmla="*/ 98 h 2448"/>
                <a:gd name="T60" fmla="*/ 0 w 218"/>
                <a:gd name="T61" fmla="*/ 112 h 2448"/>
                <a:gd name="T62" fmla="*/ 2 w 218"/>
                <a:gd name="T63" fmla="*/ 124 h 2448"/>
                <a:gd name="T64" fmla="*/ 2 w 218"/>
                <a:gd name="T65" fmla="*/ 134 h 2448"/>
                <a:gd name="T66" fmla="*/ 0 w 218"/>
                <a:gd name="T67" fmla="*/ 147 h 2448"/>
                <a:gd name="T68" fmla="*/ 1 w 218"/>
                <a:gd name="T69" fmla="*/ 160 h 2448"/>
                <a:gd name="T70" fmla="*/ 4 w 218"/>
                <a:gd name="T71" fmla="*/ 170 h 2448"/>
                <a:gd name="T72" fmla="*/ 1 w 218"/>
                <a:gd name="T73" fmla="*/ 182 h 2448"/>
                <a:gd name="T74" fmla="*/ 0 w 218"/>
                <a:gd name="T75" fmla="*/ 197 h 2448"/>
                <a:gd name="T76" fmla="*/ 2 w 218"/>
                <a:gd name="T77" fmla="*/ 207 h 2448"/>
                <a:gd name="T78" fmla="*/ 2 w 218"/>
                <a:gd name="T79" fmla="*/ 217 h 2448"/>
                <a:gd name="T80" fmla="*/ 0 w 218"/>
                <a:gd name="T81" fmla="*/ 232 h 2448"/>
                <a:gd name="T82" fmla="*/ 1 w 218"/>
                <a:gd name="T83" fmla="*/ 245 h 2448"/>
                <a:gd name="T84" fmla="*/ 4 w 218"/>
                <a:gd name="T85" fmla="*/ 254 h 24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218" h="2448">
                  <a:moveTo>
                    <a:pt x="177" y="2448"/>
                  </a:moveTo>
                  <a:lnTo>
                    <a:pt x="197" y="2399"/>
                  </a:lnTo>
                  <a:lnTo>
                    <a:pt x="212" y="2325"/>
                  </a:lnTo>
                  <a:lnTo>
                    <a:pt x="218" y="2263"/>
                  </a:lnTo>
                  <a:lnTo>
                    <a:pt x="212" y="2204"/>
                  </a:lnTo>
                  <a:lnTo>
                    <a:pt x="207" y="2163"/>
                  </a:lnTo>
                  <a:lnTo>
                    <a:pt x="197" y="2112"/>
                  </a:lnTo>
                  <a:lnTo>
                    <a:pt x="177" y="2071"/>
                  </a:lnTo>
                  <a:lnTo>
                    <a:pt x="197" y="2010"/>
                  </a:lnTo>
                  <a:lnTo>
                    <a:pt x="212" y="1949"/>
                  </a:lnTo>
                  <a:lnTo>
                    <a:pt x="218" y="1887"/>
                  </a:lnTo>
                  <a:lnTo>
                    <a:pt x="212" y="1826"/>
                  </a:lnTo>
                  <a:lnTo>
                    <a:pt x="207" y="1774"/>
                  </a:lnTo>
                  <a:lnTo>
                    <a:pt x="197" y="1725"/>
                  </a:lnTo>
                  <a:lnTo>
                    <a:pt x="177" y="1684"/>
                  </a:lnTo>
                  <a:lnTo>
                    <a:pt x="197" y="1620"/>
                  </a:lnTo>
                  <a:lnTo>
                    <a:pt x="212" y="1569"/>
                  </a:lnTo>
                  <a:lnTo>
                    <a:pt x="218" y="1510"/>
                  </a:lnTo>
                  <a:lnTo>
                    <a:pt x="212" y="1438"/>
                  </a:lnTo>
                  <a:lnTo>
                    <a:pt x="207" y="1387"/>
                  </a:lnTo>
                  <a:lnTo>
                    <a:pt x="197" y="1346"/>
                  </a:lnTo>
                  <a:lnTo>
                    <a:pt x="177" y="1305"/>
                  </a:lnTo>
                  <a:lnTo>
                    <a:pt x="197" y="1243"/>
                  </a:lnTo>
                  <a:lnTo>
                    <a:pt x="212" y="1184"/>
                  </a:lnTo>
                  <a:lnTo>
                    <a:pt x="218" y="1122"/>
                  </a:lnTo>
                  <a:lnTo>
                    <a:pt x="212" y="1061"/>
                  </a:lnTo>
                  <a:lnTo>
                    <a:pt x="207" y="1009"/>
                  </a:lnTo>
                  <a:lnTo>
                    <a:pt x="197" y="958"/>
                  </a:lnTo>
                  <a:lnTo>
                    <a:pt x="177" y="917"/>
                  </a:lnTo>
                  <a:lnTo>
                    <a:pt x="197" y="868"/>
                  </a:lnTo>
                  <a:lnTo>
                    <a:pt x="212" y="807"/>
                  </a:lnTo>
                  <a:lnTo>
                    <a:pt x="218" y="745"/>
                  </a:lnTo>
                  <a:lnTo>
                    <a:pt x="212" y="676"/>
                  </a:lnTo>
                  <a:lnTo>
                    <a:pt x="207" y="632"/>
                  </a:lnTo>
                  <a:lnTo>
                    <a:pt x="197" y="581"/>
                  </a:lnTo>
                  <a:lnTo>
                    <a:pt x="177" y="540"/>
                  </a:lnTo>
                  <a:lnTo>
                    <a:pt x="197" y="481"/>
                  </a:lnTo>
                  <a:lnTo>
                    <a:pt x="212" y="418"/>
                  </a:lnTo>
                  <a:lnTo>
                    <a:pt x="218" y="356"/>
                  </a:lnTo>
                  <a:lnTo>
                    <a:pt x="212" y="295"/>
                  </a:lnTo>
                  <a:lnTo>
                    <a:pt x="207" y="244"/>
                  </a:lnTo>
                  <a:lnTo>
                    <a:pt x="197" y="192"/>
                  </a:lnTo>
                  <a:lnTo>
                    <a:pt x="177" y="164"/>
                  </a:lnTo>
                  <a:lnTo>
                    <a:pt x="36" y="0"/>
                  </a:lnTo>
                  <a:lnTo>
                    <a:pt x="17" y="48"/>
                  </a:lnTo>
                  <a:lnTo>
                    <a:pt x="6" y="123"/>
                  </a:lnTo>
                  <a:lnTo>
                    <a:pt x="0" y="174"/>
                  </a:lnTo>
                  <a:lnTo>
                    <a:pt x="0" y="244"/>
                  </a:lnTo>
                  <a:lnTo>
                    <a:pt x="6" y="295"/>
                  </a:lnTo>
                  <a:lnTo>
                    <a:pt x="22" y="336"/>
                  </a:lnTo>
                  <a:lnTo>
                    <a:pt x="36" y="374"/>
                  </a:lnTo>
                  <a:lnTo>
                    <a:pt x="17" y="440"/>
                  </a:lnTo>
                  <a:lnTo>
                    <a:pt x="6" y="501"/>
                  </a:lnTo>
                  <a:lnTo>
                    <a:pt x="0" y="560"/>
                  </a:lnTo>
                  <a:lnTo>
                    <a:pt x="0" y="622"/>
                  </a:lnTo>
                  <a:lnTo>
                    <a:pt x="6" y="676"/>
                  </a:lnTo>
                  <a:lnTo>
                    <a:pt x="22" y="725"/>
                  </a:lnTo>
                  <a:lnTo>
                    <a:pt x="36" y="766"/>
                  </a:lnTo>
                  <a:lnTo>
                    <a:pt x="17" y="817"/>
                  </a:lnTo>
                  <a:lnTo>
                    <a:pt x="6" y="886"/>
                  </a:lnTo>
                  <a:lnTo>
                    <a:pt x="0" y="938"/>
                  </a:lnTo>
                  <a:lnTo>
                    <a:pt x="0" y="1009"/>
                  </a:lnTo>
                  <a:lnTo>
                    <a:pt x="6" y="1061"/>
                  </a:lnTo>
                  <a:lnTo>
                    <a:pt x="22" y="1112"/>
                  </a:lnTo>
                  <a:lnTo>
                    <a:pt x="36" y="1143"/>
                  </a:lnTo>
                  <a:lnTo>
                    <a:pt x="17" y="1205"/>
                  </a:lnTo>
                  <a:lnTo>
                    <a:pt x="6" y="1264"/>
                  </a:lnTo>
                  <a:lnTo>
                    <a:pt x="0" y="1325"/>
                  </a:lnTo>
                  <a:lnTo>
                    <a:pt x="0" y="1387"/>
                  </a:lnTo>
                  <a:lnTo>
                    <a:pt x="6" y="1438"/>
                  </a:lnTo>
                  <a:lnTo>
                    <a:pt x="22" y="1489"/>
                  </a:lnTo>
                  <a:lnTo>
                    <a:pt x="36" y="1530"/>
                  </a:lnTo>
                  <a:lnTo>
                    <a:pt x="17" y="1579"/>
                  </a:lnTo>
                  <a:lnTo>
                    <a:pt x="6" y="1641"/>
                  </a:lnTo>
                  <a:lnTo>
                    <a:pt x="0" y="1705"/>
                  </a:lnTo>
                  <a:lnTo>
                    <a:pt x="0" y="1774"/>
                  </a:lnTo>
                  <a:lnTo>
                    <a:pt x="6" y="1815"/>
                  </a:lnTo>
                  <a:lnTo>
                    <a:pt x="22" y="1867"/>
                  </a:lnTo>
                  <a:lnTo>
                    <a:pt x="36" y="1905"/>
                  </a:lnTo>
                  <a:lnTo>
                    <a:pt x="17" y="1956"/>
                  </a:lnTo>
                  <a:lnTo>
                    <a:pt x="6" y="2032"/>
                  </a:lnTo>
                  <a:lnTo>
                    <a:pt x="0" y="2091"/>
                  </a:lnTo>
                  <a:lnTo>
                    <a:pt x="0" y="2153"/>
                  </a:lnTo>
                  <a:lnTo>
                    <a:pt x="6" y="2204"/>
                  </a:lnTo>
                  <a:lnTo>
                    <a:pt x="22" y="2253"/>
                  </a:lnTo>
                  <a:lnTo>
                    <a:pt x="36" y="2284"/>
                  </a:lnTo>
                  <a:lnTo>
                    <a:pt x="177" y="244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83" name="Freeform 130">
              <a:extLst>
                <a:ext uri="{FF2B5EF4-FFF2-40B4-BE49-F238E27FC236}">
                  <a16:creationId xmlns:a16="http://schemas.microsoft.com/office/drawing/2014/main" id="{C49DDD53-42A5-4724-BD77-D0BCFE70A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78"/>
              <a:ext cx="73" cy="816"/>
            </a:xfrm>
            <a:custGeom>
              <a:avLst/>
              <a:gdLst>
                <a:gd name="T0" fmla="*/ 2 w 218"/>
                <a:gd name="T1" fmla="*/ 5 h 2448"/>
                <a:gd name="T2" fmla="*/ 0 w 218"/>
                <a:gd name="T3" fmla="*/ 19 h 2448"/>
                <a:gd name="T4" fmla="*/ 1 w 218"/>
                <a:gd name="T5" fmla="*/ 33 h 2448"/>
                <a:gd name="T6" fmla="*/ 4 w 218"/>
                <a:gd name="T7" fmla="*/ 42 h 2448"/>
                <a:gd name="T8" fmla="*/ 1 w 218"/>
                <a:gd name="T9" fmla="*/ 56 h 2448"/>
                <a:gd name="T10" fmla="*/ 0 w 218"/>
                <a:gd name="T11" fmla="*/ 70 h 2448"/>
                <a:gd name="T12" fmla="*/ 2 w 218"/>
                <a:gd name="T13" fmla="*/ 80 h 2448"/>
                <a:gd name="T14" fmla="*/ 2 w 218"/>
                <a:gd name="T15" fmla="*/ 91 h 2448"/>
                <a:gd name="T16" fmla="*/ 0 w 218"/>
                <a:gd name="T17" fmla="*/ 104 h 2448"/>
                <a:gd name="T18" fmla="*/ 1 w 218"/>
                <a:gd name="T19" fmla="*/ 118 h 2448"/>
                <a:gd name="T20" fmla="*/ 4 w 218"/>
                <a:gd name="T21" fmla="*/ 127 h 2448"/>
                <a:gd name="T22" fmla="*/ 1 w 218"/>
                <a:gd name="T23" fmla="*/ 140 h 2448"/>
                <a:gd name="T24" fmla="*/ 0 w 218"/>
                <a:gd name="T25" fmla="*/ 155 h 2448"/>
                <a:gd name="T26" fmla="*/ 2 w 218"/>
                <a:gd name="T27" fmla="*/ 166 h 2448"/>
                <a:gd name="T28" fmla="*/ 2 w 218"/>
                <a:gd name="T29" fmla="*/ 175 h 2448"/>
                <a:gd name="T30" fmla="*/ 0 w 218"/>
                <a:gd name="T31" fmla="*/ 189 h 2448"/>
                <a:gd name="T32" fmla="*/ 1 w 218"/>
                <a:gd name="T33" fmla="*/ 203 h 2448"/>
                <a:gd name="T34" fmla="*/ 4 w 218"/>
                <a:gd name="T35" fmla="*/ 212 h 2448"/>
                <a:gd name="T36" fmla="*/ 1 w 218"/>
                <a:gd name="T37" fmla="*/ 226 h 2448"/>
                <a:gd name="T38" fmla="*/ 0 w 218"/>
                <a:gd name="T39" fmla="*/ 240 h 2448"/>
                <a:gd name="T40" fmla="*/ 2 w 218"/>
                <a:gd name="T41" fmla="*/ 250 h 2448"/>
                <a:gd name="T42" fmla="*/ 19 w 218"/>
                <a:gd name="T43" fmla="*/ 272 h 2448"/>
                <a:gd name="T44" fmla="*/ 22 w 218"/>
                <a:gd name="T45" fmla="*/ 266 h 2448"/>
                <a:gd name="T46" fmla="*/ 24 w 218"/>
                <a:gd name="T47" fmla="*/ 253 h 2448"/>
                <a:gd name="T48" fmla="*/ 23 w 218"/>
                <a:gd name="T49" fmla="*/ 240 h 2448"/>
                <a:gd name="T50" fmla="*/ 20 w 218"/>
                <a:gd name="T51" fmla="*/ 230 h 2448"/>
                <a:gd name="T52" fmla="*/ 24 w 218"/>
                <a:gd name="T53" fmla="*/ 216 h 2448"/>
                <a:gd name="T54" fmla="*/ 24 w 218"/>
                <a:gd name="T55" fmla="*/ 203 h 2448"/>
                <a:gd name="T56" fmla="*/ 22 w 218"/>
                <a:gd name="T57" fmla="*/ 191 h 2448"/>
                <a:gd name="T58" fmla="*/ 22 w 218"/>
                <a:gd name="T59" fmla="*/ 181 h 2448"/>
                <a:gd name="T60" fmla="*/ 24 w 218"/>
                <a:gd name="T61" fmla="*/ 168 h 2448"/>
                <a:gd name="T62" fmla="*/ 23 w 218"/>
                <a:gd name="T63" fmla="*/ 155 h 2448"/>
                <a:gd name="T64" fmla="*/ 20 w 218"/>
                <a:gd name="T65" fmla="*/ 145 h 2448"/>
                <a:gd name="T66" fmla="*/ 24 w 218"/>
                <a:gd name="T67" fmla="*/ 132 h 2448"/>
                <a:gd name="T68" fmla="*/ 24 w 218"/>
                <a:gd name="T69" fmla="*/ 118 h 2448"/>
                <a:gd name="T70" fmla="*/ 22 w 218"/>
                <a:gd name="T71" fmla="*/ 106 h 2448"/>
                <a:gd name="T72" fmla="*/ 22 w 218"/>
                <a:gd name="T73" fmla="*/ 96 h 2448"/>
                <a:gd name="T74" fmla="*/ 24 w 218"/>
                <a:gd name="T75" fmla="*/ 83 h 2448"/>
                <a:gd name="T76" fmla="*/ 23 w 218"/>
                <a:gd name="T77" fmla="*/ 70 h 2448"/>
                <a:gd name="T78" fmla="*/ 20 w 218"/>
                <a:gd name="T79" fmla="*/ 60 h 2448"/>
                <a:gd name="T80" fmla="*/ 24 w 218"/>
                <a:gd name="T81" fmla="*/ 46 h 2448"/>
                <a:gd name="T82" fmla="*/ 24 w 218"/>
                <a:gd name="T83" fmla="*/ 33 h 2448"/>
                <a:gd name="T84" fmla="*/ 22 w 218"/>
                <a:gd name="T85" fmla="*/ 21 h 2448"/>
                <a:gd name="T86" fmla="*/ 4 w 218"/>
                <a:gd name="T87" fmla="*/ 0 h 2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48">
                  <a:moveTo>
                    <a:pt x="36" y="0"/>
                  </a:moveTo>
                  <a:lnTo>
                    <a:pt x="17" y="49"/>
                  </a:lnTo>
                  <a:lnTo>
                    <a:pt x="6" y="123"/>
                  </a:lnTo>
                  <a:lnTo>
                    <a:pt x="0" y="172"/>
                  </a:lnTo>
                  <a:lnTo>
                    <a:pt x="0" y="244"/>
                  </a:lnTo>
                  <a:lnTo>
                    <a:pt x="6" y="295"/>
                  </a:lnTo>
                  <a:lnTo>
                    <a:pt x="22" y="344"/>
                  </a:lnTo>
                  <a:lnTo>
                    <a:pt x="36" y="375"/>
                  </a:lnTo>
                  <a:lnTo>
                    <a:pt x="17" y="437"/>
                  </a:lnTo>
                  <a:lnTo>
                    <a:pt x="6" y="502"/>
                  </a:lnTo>
                  <a:lnTo>
                    <a:pt x="0" y="561"/>
                  </a:lnTo>
                  <a:lnTo>
                    <a:pt x="0" y="633"/>
                  </a:lnTo>
                  <a:lnTo>
                    <a:pt x="6" y="674"/>
                  </a:lnTo>
                  <a:lnTo>
                    <a:pt x="22" y="722"/>
                  </a:lnTo>
                  <a:lnTo>
                    <a:pt x="36" y="763"/>
                  </a:lnTo>
                  <a:lnTo>
                    <a:pt x="17" y="817"/>
                  </a:lnTo>
                  <a:lnTo>
                    <a:pt x="6" y="887"/>
                  </a:lnTo>
                  <a:lnTo>
                    <a:pt x="0" y="938"/>
                  </a:lnTo>
                  <a:lnTo>
                    <a:pt x="0" y="1010"/>
                  </a:lnTo>
                  <a:lnTo>
                    <a:pt x="6" y="1061"/>
                  </a:lnTo>
                  <a:lnTo>
                    <a:pt x="22" y="1112"/>
                  </a:lnTo>
                  <a:lnTo>
                    <a:pt x="36" y="1143"/>
                  </a:lnTo>
                  <a:lnTo>
                    <a:pt x="17" y="1202"/>
                  </a:lnTo>
                  <a:lnTo>
                    <a:pt x="6" y="1264"/>
                  </a:lnTo>
                  <a:lnTo>
                    <a:pt x="0" y="1325"/>
                  </a:lnTo>
                  <a:lnTo>
                    <a:pt x="0" y="1395"/>
                  </a:lnTo>
                  <a:lnTo>
                    <a:pt x="6" y="1438"/>
                  </a:lnTo>
                  <a:lnTo>
                    <a:pt x="22" y="1490"/>
                  </a:lnTo>
                  <a:lnTo>
                    <a:pt x="36" y="1531"/>
                  </a:lnTo>
                  <a:lnTo>
                    <a:pt x="17" y="1579"/>
                  </a:lnTo>
                  <a:lnTo>
                    <a:pt x="6" y="1641"/>
                  </a:lnTo>
                  <a:lnTo>
                    <a:pt x="0" y="1703"/>
                  </a:lnTo>
                  <a:lnTo>
                    <a:pt x="0" y="1772"/>
                  </a:lnTo>
                  <a:lnTo>
                    <a:pt x="6" y="1826"/>
                  </a:lnTo>
                  <a:lnTo>
                    <a:pt x="22" y="1867"/>
                  </a:lnTo>
                  <a:lnTo>
                    <a:pt x="36" y="1905"/>
                  </a:lnTo>
                  <a:lnTo>
                    <a:pt x="17" y="1967"/>
                  </a:lnTo>
                  <a:lnTo>
                    <a:pt x="6" y="2030"/>
                  </a:lnTo>
                  <a:lnTo>
                    <a:pt x="0" y="2091"/>
                  </a:lnTo>
                  <a:lnTo>
                    <a:pt x="0" y="2163"/>
                  </a:lnTo>
                  <a:lnTo>
                    <a:pt x="6" y="2204"/>
                  </a:lnTo>
                  <a:lnTo>
                    <a:pt x="22" y="2253"/>
                  </a:lnTo>
                  <a:lnTo>
                    <a:pt x="36" y="2284"/>
                  </a:lnTo>
                  <a:lnTo>
                    <a:pt x="171" y="2448"/>
                  </a:lnTo>
                  <a:lnTo>
                    <a:pt x="177" y="2448"/>
                  </a:lnTo>
                  <a:lnTo>
                    <a:pt x="197" y="2397"/>
                  </a:lnTo>
                  <a:lnTo>
                    <a:pt x="212" y="2335"/>
                  </a:lnTo>
                  <a:lnTo>
                    <a:pt x="218" y="2274"/>
                  </a:lnTo>
                  <a:lnTo>
                    <a:pt x="212" y="2204"/>
                  </a:lnTo>
                  <a:lnTo>
                    <a:pt x="207" y="2163"/>
                  </a:lnTo>
                  <a:lnTo>
                    <a:pt x="197" y="2112"/>
                  </a:lnTo>
                  <a:lnTo>
                    <a:pt x="177" y="2071"/>
                  </a:lnTo>
                  <a:lnTo>
                    <a:pt x="197" y="2008"/>
                  </a:lnTo>
                  <a:lnTo>
                    <a:pt x="212" y="1946"/>
                  </a:lnTo>
                  <a:lnTo>
                    <a:pt x="218" y="1885"/>
                  </a:lnTo>
                  <a:lnTo>
                    <a:pt x="212" y="1826"/>
                  </a:lnTo>
                  <a:lnTo>
                    <a:pt x="207" y="1772"/>
                  </a:lnTo>
                  <a:lnTo>
                    <a:pt x="197" y="1723"/>
                  </a:lnTo>
                  <a:lnTo>
                    <a:pt x="177" y="1682"/>
                  </a:lnTo>
                  <a:lnTo>
                    <a:pt x="197" y="1631"/>
                  </a:lnTo>
                  <a:lnTo>
                    <a:pt x="212" y="1559"/>
                  </a:lnTo>
                  <a:lnTo>
                    <a:pt x="218" y="1510"/>
                  </a:lnTo>
                  <a:lnTo>
                    <a:pt x="212" y="1446"/>
                  </a:lnTo>
                  <a:lnTo>
                    <a:pt x="207" y="1395"/>
                  </a:lnTo>
                  <a:lnTo>
                    <a:pt x="197" y="1346"/>
                  </a:lnTo>
                  <a:lnTo>
                    <a:pt x="177" y="1305"/>
                  </a:lnTo>
                  <a:lnTo>
                    <a:pt x="197" y="1243"/>
                  </a:lnTo>
                  <a:lnTo>
                    <a:pt x="212" y="1184"/>
                  </a:lnTo>
                  <a:lnTo>
                    <a:pt x="218" y="1123"/>
                  </a:lnTo>
                  <a:lnTo>
                    <a:pt x="212" y="1061"/>
                  </a:lnTo>
                  <a:lnTo>
                    <a:pt x="207" y="1010"/>
                  </a:lnTo>
                  <a:lnTo>
                    <a:pt x="197" y="958"/>
                  </a:lnTo>
                  <a:lnTo>
                    <a:pt x="177" y="928"/>
                  </a:lnTo>
                  <a:lnTo>
                    <a:pt x="197" y="866"/>
                  </a:lnTo>
                  <a:lnTo>
                    <a:pt x="212" y="807"/>
                  </a:lnTo>
                  <a:lnTo>
                    <a:pt x="218" y="743"/>
                  </a:lnTo>
                  <a:lnTo>
                    <a:pt x="212" y="674"/>
                  </a:lnTo>
                  <a:lnTo>
                    <a:pt x="207" y="633"/>
                  </a:lnTo>
                  <a:lnTo>
                    <a:pt x="197" y="581"/>
                  </a:lnTo>
                  <a:lnTo>
                    <a:pt x="177" y="540"/>
                  </a:lnTo>
                  <a:lnTo>
                    <a:pt x="197" y="481"/>
                  </a:lnTo>
                  <a:lnTo>
                    <a:pt x="212" y="416"/>
                  </a:lnTo>
                  <a:lnTo>
                    <a:pt x="218" y="354"/>
                  </a:lnTo>
                  <a:lnTo>
                    <a:pt x="212" y="295"/>
                  </a:lnTo>
                  <a:lnTo>
                    <a:pt x="207" y="244"/>
                  </a:lnTo>
                  <a:lnTo>
                    <a:pt x="197" y="192"/>
                  </a:lnTo>
                  <a:lnTo>
                    <a:pt x="177" y="164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84" name="Line 131">
              <a:extLst>
                <a:ext uri="{FF2B5EF4-FFF2-40B4-BE49-F238E27FC236}">
                  <a16:creationId xmlns:a16="http://schemas.microsoft.com/office/drawing/2014/main" id="{FA1CD6A2-5BFE-423B-83DC-A267CC8061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795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5" name="Line 132">
              <a:extLst>
                <a:ext uri="{FF2B5EF4-FFF2-40B4-BE49-F238E27FC236}">
                  <a16:creationId xmlns:a16="http://schemas.microsoft.com/office/drawing/2014/main" id="{BC8B212F-82A4-46FD-A96F-F6DDD06ED0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921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6" name="Line 133">
              <a:extLst>
                <a:ext uri="{FF2B5EF4-FFF2-40B4-BE49-F238E27FC236}">
                  <a16:creationId xmlns:a16="http://schemas.microsoft.com/office/drawing/2014/main" id="{98072C35-BBC7-40DB-ABDA-13D42BC23D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670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7" name="Line 134">
              <a:extLst>
                <a:ext uri="{FF2B5EF4-FFF2-40B4-BE49-F238E27FC236}">
                  <a16:creationId xmlns:a16="http://schemas.microsoft.com/office/drawing/2014/main" id="{55C8EEFD-F574-4B7D-8BC0-7AA887A54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541"/>
              <a:ext cx="34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8" name="Line 135">
              <a:extLst>
                <a:ext uri="{FF2B5EF4-FFF2-40B4-BE49-F238E27FC236}">
                  <a16:creationId xmlns:a16="http://schemas.microsoft.com/office/drawing/2014/main" id="{BA148BCE-0D55-4F49-8C5D-7648D84C13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415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9" name="Freeform 136">
              <a:extLst>
                <a:ext uri="{FF2B5EF4-FFF2-40B4-BE49-F238E27FC236}">
                  <a16:creationId xmlns:a16="http://schemas.microsoft.com/office/drawing/2014/main" id="{13B22D23-5B92-44A8-85FD-FB509EC01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041"/>
              <a:ext cx="73" cy="817"/>
            </a:xfrm>
            <a:custGeom>
              <a:avLst/>
              <a:gdLst>
                <a:gd name="T0" fmla="*/ 2 w 218"/>
                <a:gd name="T1" fmla="*/ 6 h 2451"/>
                <a:gd name="T2" fmla="*/ 0 w 218"/>
                <a:gd name="T3" fmla="*/ 19 h 2451"/>
                <a:gd name="T4" fmla="*/ 1 w 218"/>
                <a:gd name="T5" fmla="*/ 33 h 2451"/>
                <a:gd name="T6" fmla="*/ 4 w 218"/>
                <a:gd name="T7" fmla="*/ 42 h 2451"/>
                <a:gd name="T8" fmla="*/ 1 w 218"/>
                <a:gd name="T9" fmla="*/ 56 h 2451"/>
                <a:gd name="T10" fmla="*/ 0 w 218"/>
                <a:gd name="T11" fmla="*/ 69 h 2451"/>
                <a:gd name="T12" fmla="*/ 2 w 218"/>
                <a:gd name="T13" fmla="*/ 81 h 2451"/>
                <a:gd name="T14" fmla="*/ 2 w 218"/>
                <a:gd name="T15" fmla="*/ 91 h 2451"/>
                <a:gd name="T16" fmla="*/ 0 w 218"/>
                <a:gd name="T17" fmla="*/ 104 h 2451"/>
                <a:gd name="T18" fmla="*/ 1 w 218"/>
                <a:gd name="T19" fmla="*/ 118 h 2451"/>
                <a:gd name="T20" fmla="*/ 4 w 218"/>
                <a:gd name="T21" fmla="*/ 127 h 2451"/>
                <a:gd name="T22" fmla="*/ 1 w 218"/>
                <a:gd name="T23" fmla="*/ 141 h 2451"/>
                <a:gd name="T24" fmla="*/ 0 w 218"/>
                <a:gd name="T25" fmla="*/ 154 h 2451"/>
                <a:gd name="T26" fmla="*/ 2 w 218"/>
                <a:gd name="T27" fmla="*/ 166 h 2451"/>
                <a:gd name="T28" fmla="*/ 2 w 218"/>
                <a:gd name="T29" fmla="*/ 176 h 2451"/>
                <a:gd name="T30" fmla="*/ 0 w 218"/>
                <a:gd name="T31" fmla="*/ 189 h 2451"/>
                <a:gd name="T32" fmla="*/ 1 w 218"/>
                <a:gd name="T33" fmla="*/ 202 h 2451"/>
                <a:gd name="T34" fmla="*/ 4 w 218"/>
                <a:gd name="T35" fmla="*/ 212 h 2451"/>
                <a:gd name="T36" fmla="*/ 1 w 218"/>
                <a:gd name="T37" fmla="*/ 226 h 2451"/>
                <a:gd name="T38" fmla="*/ 0 w 218"/>
                <a:gd name="T39" fmla="*/ 239 h 2451"/>
                <a:gd name="T40" fmla="*/ 2 w 218"/>
                <a:gd name="T41" fmla="*/ 249 h 2451"/>
                <a:gd name="T42" fmla="*/ 19 w 218"/>
                <a:gd name="T43" fmla="*/ 272 h 2451"/>
                <a:gd name="T44" fmla="*/ 22 w 218"/>
                <a:gd name="T45" fmla="*/ 265 h 2451"/>
                <a:gd name="T46" fmla="*/ 24 w 218"/>
                <a:gd name="T47" fmla="*/ 253 h 2451"/>
                <a:gd name="T48" fmla="*/ 23 w 218"/>
                <a:gd name="T49" fmla="*/ 239 h 2451"/>
                <a:gd name="T50" fmla="*/ 20 w 218"/>
                <a:gd name="T51" fmla="*/ 230 h 2451"/>
                <a:gd name="T52" fmla="*/ 24 w 218"/>
                <a:gd name="T53" fmla="*/ 217 h 2451"/>
                <a:gd name="T54" fmla="*/ 24 w 218"/>
                <a:gd name="T55" fmla="*/ 203 h 2451"/>
                <a:gd name="T56" fmla="*/ 22 w 218"/>
                <a:gd name="T57" fmla="*/ 192 h 2451"/>
                <a:gd name="T58" fmla="*/ 22 w 218"/>
                <a:gd name="T59" fmla="*/ 181 h 2451"/>
                <a:gd name="T60" fmla="*/ 24 w 218"/>
                <a:gd name="T61" fmla="*/ 168 h 2451"/>
                <a:gd name="T62" fmla="*/ 23 w 218"/>
                <a:gd name="T63" fmla="*/ 154 h 2451"/>
                <a:gd name="T64" fmla="*/ 20 w 218"/>
                <a:gd name="T65" fmla="*/ 145 h 2451"/>
                <a:gd name="T66" fmla="*/ 24 w 218"/>
                <a:gd name="T67" fmla="*/ 132 h 2451"/>
                <a:gd name="T68" fmla="*/ 24 w 218"/>
                <a:gd name="T69" fmla="*/ 118 h 2451"/>
                <a:gd name="T70" fmla="*/ 22 w 218"/>
                <a:gd name="T71" fmla="*/ 106 h 2451"/>
                <a:gd name="T72" fmla="*/ 22 w 218"/>
                <a:gd name="T73" fmla="*/ 95 h 2451"/>
                <a:gd name="T74" fmla="*/ 24 w 218"/>
                <a:gd name="T75" fmla="*/ 83 h 2451"/>
                <a:gd name="T76" fmla="*/ 23 w 218"/>
                <a:gd name="T77" fmla="*/ 70 h 2451"/>
                <a:gd name="T78" fmla="*/ 20 w 218"/>
                <a:gd name="T79" fmla="*/ 60 h 2451"/>
                <a:gd name="T80" fmla="*/ 24 w 218"/>
                <a:gd name="T81" fmla="*/ 46 h 2451"/>
                <a:gd name="T82" fmla="*/ 24 w 218"/>
                <a:gd name="T83" fmla="*/ 33 h 2451"/>
                <a:gd name="T84" fmla="*/ 22 w 218"/>
                <a:gd name="T85" fmla="*/ 22 h 2451"/>
                <a:gd name="T86" fmla="*/ 4 w 218"/>
                <a:gd name="T87" fmla="*/ 0 h 24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51">
                  <a:moveTo>
                    <a:pt x="36" y="0"/>
                  </a:moveTo>
                  <a:lnTo>
                    <a:pt x="17" y="51"/>
                  </a:lnTo>
                  <a:lnTo>
                    <a:pt x="6" y="110"/>
                  </a:lnTo>
                  <a:lnTo>
                    <a:pt x="0" y="174"/>
                  </a:lnTo>
                  <a:lnTo>
                    <a:pt x="0" y="246"/>
                  </a:lnTo>
                  <a:lnTo>
                    <a:pt x="6" y="295"/>
                  </a:lnTo>
                  <a:lnTo>
                    <a:pt x="22" y="336"/>
                  </a:lnTo>
                  <a:lnTo>
                    <a:pt x="36" y="377"/>
                  </a:lnTo>
                  <a:lnTo>
                    <a:pt x="17" y="437"/>
                  </a:lnTo>
                  <a:lnTo>
                    <a:pt x="6" y="502"/>
                  </a:lnTo>
                  <a:lnTo>
                    <a:pt x="0" y="563"/>
                  </a:lnTo>
                  <a:lnTo>
                    <a:pt x="0" y="622"/>
                  </a:lnTo>
                  <a:lnTo>
                    <a:pt x="6" y="676"/>
                  </a:lnTo>
                  <a:lnTo>
                    <a:pt x="22" y="727"/>
                  </a:lnTo>
                  <a:lnTo>
                    <a:pt x="36" y="766"/>
                  </a:lnTo>
                  <a:lnTo>
                    <a:pt x="17" y="817"/>
                  </a:lnTo>
                  <a:lnTo>
                    <a:pt x="6" y="879"/>
                  </a:lnTo>
                  <a:lnTo>
                    <a:pt x="0" y="940"/>
                  </a:lnTo>
                  <a:lnTo>
                    <a:pt x="0" y="999"/>
                  </a:lnTo>
                  <a:lnTo>
                    <a:pt x="6" y="1064"/>
                  </a:lnTo>
                  <a:lnTo>
                    <a:pt x="22" y="1105"/>
                  </a:lnTo>
                  <a:lnTo>
                    <a:pt x="36" y="1143"/>
                  </a:lnTo>
                  <a:lnTo>
                    <a:pt x="17" y="1205"/>
                  </a:lnTo>
                  <a:lnTo>
                    <a:pt x="6" y="1266"/>
                  </a:lnTo>
                  <a:lnTo>
                    <a:pt x="0" y="1325"/>
                  </a:lnTo>
                  <a:lnTo>
                    <a:pt x="0" y="1387"/>
                  </a:lnTo>
                  <a:lnTo>
                    <a:pt x="6" y="1441"/>
                  </a:lnTo>
                  <a:lnTo>
                    <a:pt x="22" y="1490"/>
                  </a:lnTo>
                  <a:lnTo>
                    <a:pt x="36" y="1531"/>
                  </a:lnTo>
                  <a:lnTo>
                    <a:pt x="17" y="1582"/>
                  </a:lnTo>
                  <a:lnTo>
                    <a:pt x="6" y="1641"/>
                  </a:lnTo>
                  <a:lnTo>
                    <a:pt x="0" y="1703"/>
                  </a:lnTo>
                  <a:lnTo>
                    <a:pt x="0" y="1767"/>
                  </a:lnTo>
                  <a:lnTo>
                    <a:pt x="6" y="1815"/>
                  </a:lnTo>
                  <a:lnTo>
                    <a:pt x="22" y="1867"/>
                  </a:lnTo>
                  <a:lnTo>
                    <a:pt x="36" y="1908"/>
                  </a:lnTo>
                  <a:lnTo>
                    <a:pt x="17" y="1967"/>
                  </a:lnTo>
                  <a:lnTo>
                    <a:pt x="6" y="2030"/>
                  </a:lnTo>
                  <a:lnTo>
                    <a:pt x="0" y="2094"/>
                  </a:lnTo>
                  <a:lnTo>
                    <a:pt x="0" y="2153"/>
                  </a:lnTo>
                  <a:lnTo>
                    <a:pt x="6" y="2204"/>
                  </a:lnTo>
                  <a:lnTo>
                    <a:pt x="22" y="2245"/>
                  </a:lnTo>
                  <a:lnTo>
                    <a:pt x="36" y="2286"/>
                  </a:lnTo>
                  <a:lnTo>
                    <a:pt x="171" y="2451"/>
                  </a:lnTo>
                  <a:lnTo>
                    <a:pt x="177" y="2451"/>
                  </a:lnTo>
                  <a:lnTo>
                    <a:pt x="197" y="2389"/>
                  </a:lnTo>
                  <a:lnTo>
                    <a:pt x="212" y="2325"/>
                  </a:lnTo>
                  <a:lnTo>
                    <a:pt x="218" y="2276"/>
                  </a:lnTo>
                  <a:lnTo>
                    <a:pt x="212" y="2204"/>
                  </a:lnTo>
                  <a:lnTo>
                    <a:pt x="207" y="2153"/>
                  </a:lnTo>
                  <a:lnTo>
                    <a:pt x="197" y="2114"/>
                  </a:lnTo>
                  <a:lnTo>
                    <a:pt x="177" y="2073"/>
                  </a:lnTo>
                  <a:lnTo>
                    <a:pt x="197" y="2010"/>
                  </a:lnTo>
                  <a:lnTo>
                    <a:pt x="212" y="1949"/>
                  </a:lnTo>
                  <a:lnTo>
                    <a:pt x="218" y="1887"/>
                  </a:lnTo>
                  <a:lnTo>
                    <a:pt x="212" y="1826"/>
                  </a:lnTo>
                  <a:lnTo>
                    <a:pt x="207" y="1774"/>
                  </a:lnTo>
                  <a:lnTo>
                    <a:pt x="197" y="1726"/>
                  </a:lnTo>
                  <a:lnTo>
                    <a:pt x="177" y="1685"/>
                  </a:lnTo>
                  <a:lnTo>
                    <a:pt x="197" y="1631"/>
                  </a:lnTo>
                  <a:lnTo>
                    <a:pt x="212" y="1572"/>
                  </a:lnTo>
                  <a:lnTo>
                    <a:pt x="218" y="1510"/>
                  </a:lnTo>
                  <a:lnTo>
                    <a:pt x="212" y="1441"/>
                  </a:lnTo>
                  <a:lnTo>
                    <a:pt x="207" y="1387"/>
                  </a:lnTo>
                  <a:lnTo>
                    <a:pt x="197" y="1346"/>
                  </a:lnTo>
                  <a:lnTo>
                    <a:pt x="177" y="1305"/>
                  </a:lnTo>
                  <a:lnTo>
                    <a:pt x="197" y="1246"/>
                  </a:lnTo>
                  <a:lnTo>
                    <a:pt x="212" y="1184"/>
                  </a:lnTo>
                  <a:lnTo>
                    <a:pt x="218" y="1123"/>
                  </a:lnTo>
                  <a:lnTo>
                    <a:pt x="212" y="1064"/>
                  </a:lnTo>
                  <a:lnTo>
                    <a:pt x="207" y="1010"/>
                  </a:lnTo>
                  <a:lnTo>
                    <a:pt x="197" y="958"/>
                  </a:lnTo>
                  <a:lnTo>
                    <a:pt x="177" y="920"/>
                  </a:lnTo>
                  <a:lnTo>
                    <a:pt x="197" y="858"/>
                  </a:lnTo>
                  <a:lnTo>
                    <a:pt x="212" y="807"/>
                  </a:lnTo>
                  <a:lnTo>
                    <a:pt x="218" y="745"/>
                  </a:lnTo>
                  <a:lnTo>
                    <a:pt x="212" y="676"/>
                  </a:lnTo>
                  <a:lnTo>
                    <a:pt x="207" y="632"/>
                  </a:lnTo>
                  <a:lnTo>
                    <a:pt x="197" y="584"/>
                  </a:lnTo>
                  <a:lnTo>
                    <a:pt x="177" y="543"/>
                  </a:lnTo>
                  <a:lnTo>
                    <a:pt x="197" y="481"/>
                  </a:lnTo>
                  <a:lnTo>
                    <a:pt x="212" y="418"/>
                  </a:lnTo>
                  <a:lnTo>
                    <a:pt x="218" y="357"/>
                  </a:lnTo>
                  <a:lnTo>
                    <a:pt x="212" y="295"/>
                  </a:lnTo>
                  <a:lnTo>
                    <a:pt x="207" y="246"/>
                  </a:lnTo>
                  <a:lnTo>
                    <a:pt x="197" y="195"/>
                  </a:lnTo>
                  <a:lnTo>
                    <a:pt x="177" y="164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90" name="Line 137">
              <a:extLst>
                <a:ext uri="{FF2B5EF4-FFF2-40B4-BE49-F238E27FC236}">
                  <a16:creationId xmlns:a16="http://schemas.microsoft.com/office/drawing/2014/main" id="{7E83F0DB-39C4-4A8D-85BB-A2E42F4E00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1561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1" name="Line 138">
              <a:extLst>
                <a:ext uri="{FF2B5EF4-FFF2-40B4-BE49-F238E27FC236}">
                  <a16:creationId xmlns:a16="http://schemas.microsoft.com/office/drawing/2014/main" id="{CB37E2B7-3FA2-4BE8-B19A-B489B72A8CE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1683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2" name="Line 139">
              <a:extLst>
                <a:ext uri="{FF2B5EF4-FFF2-40B4-BE49-F238E27FC236}">
                  <a16:creationId xmlns:a16="http://schemas.microsoft.com/office/drawing/2014/main" id="{47B00535-2DC5-4DA3-929F-0C488776E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1434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3" name="Line 140">
              <a:extLst>
                <a:ext uri="{FF2B5EF4-FFF2-40B4-BE49-F238E27FC236}">
                  <a16:creationId xmlns:a16="http://schemas.microsoft.com/office/drawing/2014/main" id="{10B3948A-51EC-46A2-9C73-3DAE07E84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1305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4" name="Line 141">
              <a:extLst>
                <a:ext uri="{FF2B5EF4-FFF2-40B4-BE49-F238E27FC236}">
                  <a16:creationId xmlns:a16="http://schemas.microsoft.com/office/drawing/2014/main" id="{270F83EA-CE22-4634-B605-AB2E0BCB5E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1180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5" name="Freeform 142">
              <a:extLst>
                <a:ext uri="{FF2B5EF4-FFF2-40B4-BE49-F238E27FC236}">
                  <a16:creationId xmlns:a16="http://schemas.microsoft.com/office/drawing/2014/main" id="{9D859509-36C6-4DEF-867A-958F8FC21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1803"/>
              <a:ext cx="73" cy="816"/>
            </a:xfrm>
            <a:custGeom>
              <a:avLst/>
              <a:gdLst>
                <a:gd name="T0" fmla="*/ 2 w 218"/>
                <a:gd name="T1" fmla="*/ 5 h 2448"/>
                <a:gd name="T2" fmla="*/ 0 w 218"/>
                <a:gd name="T3" fmla="*/ 19 h 2448"/>
                <a:gd name="T4" fmla="*/ 1 w 218"/>
                <a:gd name="T5" fmla="*/ 32 h 2448"/>
                <a:gd name="T6" fmla="*/ 4 w 218"/>
                <a:gd name="T7" fmla="*/ 42 h 2448"/>
                <a:gd name="T8" fmla="*/ 1 w 218"/>
                <a:gd name="T9" fmla="*/ 56 h 2448"/>
                <a:gd name="T10" fmla="*/ 0 w 218"/>
                <a:gd name="T11" fmla="*/ 69 h 2448"/>
                <a:gd name="T12" fmla="*/ 2 w 218"/>
                <a:gd name="T13" fmla="*/ 81 h 2448"/>
                <a:gd name="T14" fmla="*/ 2 w 218"/>
                <a:gd name="T15" fmla="*/ 91 h 2448"/>
                <a:gd name="T16" fmla="*/ 0 w 218"/>
                <a:gd name="T17" fmla="*/ 104 h 2448"/>
                <a:gd name="T18" fmla="*/ 1 w 218"/>
                <a:gd name="T19" fmla="*/ 117 h 2448"/>
                <a:gd name="T20" fmla="*/ 4 w 218"/>
                <a:gd name="T21" fmla="*/ 127 h 2448"/>
                <a:gd name="T22" fmla="*/ 1 w 218"/>
                <a:gd name="T23" fmla="*/ 140 h 2448"/>
                <a:gd name="T24" fmla="*/ 0 w 218"/>
                <a:gd name="T25" fmla="*/ 154 h 2448"/>
                <a:gd name="T26" fmla="*/ 2 w 218"/>
                <a:gd name="T27" fmla="*/ 166 h 2448"/>
                <a:gd name="T28" fmla="*/ 2 w 218"/>
                <a:gd name="T29" fmla="*/ 176 h 2448"/>
                <a:gd name="T30" fmla="*/ 0 w 218"/>
                <a:gd name="T31" fmla="*/ 189 h 2448"/>
                <a:gd name="T32" fmla="*/ 1 w 218"/>
                <a:gd name="T33" fmla="*/ 202 h 2448"/>
                <a:gd name="T34" fmla="*/ 4 w 218"/>
                <a:gd name="T35" fmla="*/ 212 h 2448"/>
                <a:gd name="T36" fmla="*/ 1 w 218"/>
                <a:gd name="T37" fmla="*/ 226 h 2448"/>
                <a:gd name="T38" fmla="*/ 0 w 218"/>
                <a:gd name="T39" fmla="*/ 239 h 2448"/>
                <a:gd name="T40" fmla="*/ 2 w 218"/>
                <a:gd name="T41" fmla="*/ 250 h 2448"/>
                <a:gd name="T42" fmla="*/ 19 w 218"/>
                <a:gd name="T43" fmla="*/ 272 h 2448"/>
                <a:gd name="T44" fmla="*/ 22 w 218"/>
                <a:gd name="T45" fmla="*/ 267 h 2448"/>
                <a:gd name="T46" fmla="*/ 24 w 218"/>
                <a:gd name="T47" fmla="*/ 253 h 2448"/>
                <a:gd name="T48" fmla="*/ 23 w 218"/>
                <a:gd name="T49" fmla="*/ 239 h 2448"/>
                <a:gd name="T50" fmla="*/ 20 w 218"/>
                <a:gd name="T51" fmla="*/ 230 h 2448"/>
                <a:gd name="T52" fmla="*/ 24 w 218"/>
                <a:gd name="T53" fmla="*/ 216 h 2448"/>
                <a:gd name="T54" fmla="*/ 24 w 218"/>
                <a:gd name="T55" fmla="*/ 202 h 2448"/>
                <a:gd name="T56" fmla="*/ 22 w 218"/>
                <a:gd name="T57" fmla="*/ 191 h 2448"/>
                <a:gd name="T58" fmla="*/ 22 w 218"/>
                <a:gd name="T59" fmla="*/ 181 h 2448"/>
                <a:gd name="T60" fmla="*/ 24 w 218"/>
                <a:gd name="T61" fmla="*/ 168 h 2448"/>
                <a:gd name="T62" fmla="*/ 23 w 218"/>
                <a:gd name="T63" fmla="*/ 155 h 2448"/>
                <a:gd name="T64" fmla="*/ 20 w 218"/>
                <a:gd name="T65" fmla="*/ 145 h 2448"/>
                <a:gd name="T66" fmla="*/ 24 w 218"/>
                <a:gd name="T67" fmla="*/ 132 h 2448"/>
                <a:gd name="T68" fmla="*/ 24 w 218"/>
                <a:gd name="T69" fmla="*/ 118 h 2448"/>
                <a:gd name="T70" fmla="*/ 22 w 218"/>
                <a:gd name="T71" fmla="*/ 107 h 2448"/>
                <a:gd name="T72" fmla="*/ 22 w 218"/>
                <a:gd name="T73" fmla="*/ 96 h 2448"/>
                <a:gd name="T74" fmla="*/ 24 w 218"/>
                <a:gd name="T75" fmla="*/ 83 h 2448"/>
                <a:gd name="T76" fmla="*/ 23 w 218"/>
                <a:gd name="T77" fmla="*/ 69 h 2448"/>
                <a:gd name="T78" fmla="*/ 20 w 218"/>
                <a:gd name="T79" fmla="*/ 60 h 2448"/>
                <a:gd name="T80" fmla="*/ 24 w 218"/>
                <a:gd name="T81" fmla="*/ 47 h 2448"/>
                <a:gd name="T82" fmla="*/ 24 w 218"/>
                <a:gd name="T83" fmla="*/ 33 h 2448"/>
                <a:gd name="T84" fmla="*/ 22 w 218"/>
                <a:gd name="T85" fmla="*/ 21 h 2448"/>
                <a:gd name="T86" fmla="*/ 4 w 218"/>
                <a:gd name="T87" fmla="*/ 0 h 2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48">
                  <a:moveTo>
                    <a:pt x="36" y="0"/>
                  </a:moveTo>
                  <a:lnTo>
                    <a:pt x="17" y="49"/>
                  </a:lnTo>
                  <a:lnTo>
                    <a:pt x="6" y="111"/>
                  </a:lnTo>
                  <a:lnTo>
                    <a:pt x="0" y="175"/>
                  </a:lnTo>
                  <a:lnTo>
                    <a:pt x="0" y="244"/>
                  </a:lnTo>
                  <a:lnTo>
                    <a:pt x="6" y="285"/>
                  </a:lnTo>
                  <a:lnTo>
                    <a:pt x="22" y="336"/>
                  </a:lnTo>
                  <a:lnTo>
                    <a:pt x="36" y="375"/>
                  </a:lnTo>
                  <a:lnTo>
                    <a:pt x="17" y="438"/>
                  </a:lnTo>
                  <a:lnTo>
                    <a:pt x="6" y="502"/>
                  </a:lnTo>
                  <a:lnTo>
                    <a:pt x="0" y="561"/>
                  </a:lnTo>
                  <a:lnTo>
                    <a:pt x="0" y="623"/>
                  </a:lnTo>
                  <a:lnTo>
                    <a:pt x="6" y="676"/>
                  </a:lnTo>
                  <a:lnTo>
                    <a:pt x="22" y="725"/>
                  </a:lnTo>
                  <a:lnTo>
                    <a:pt x="36" y="764"/>
                  </a:lnTo>
                  <a:lnTo>
                    <a:pt x="17" y="818"/>
                  </a:lnTo>
                  <a:lnTo>
                    <a:pt x="6" y="877"/>
                  </a:lnTo>
                  <a:lnTo>
                    <a:pt x="0" y="938"/>
                  </a:lnTo>
                  <a:lnTo>
                    <a:pt x="0" y="1010"/>
                  </a:lnTo>
                  <a:lnTo>
                    <a:pt x="6" y="1051"/>
                  </a:lnTo>
                  <a:lnTo>
                    <a:pt x="22" y="1102"/>
                  </a:lnTo>
                  <a:lnTo>
                    <a:pt x="36" y="1143"/>
                  </a:lnTo>
                  <a:lnTo>
                    <a:pt x="17" y="1205"/>
                  </a:lnTo>
                  <a:lnTo>
                    <a:pt x="6" y="1264"/>
                  </a:lnTo>
                  <a:lnTo>
                    <a:pt x="0" y="1326"/>
                  </a:lnTo>
                  <a:lnTo>
                    <a:pt x="0" y="1385"/>
                  </a:lnTo>
                  <a:lnTo>
                    <a:pt x="6" y="1439"/>
                  </a:lnTo>
                  <a:lnTo>
                    <a:pt x="22" y="1490"/>
                  </a:lnTo>
                  <a:lnTo>
                    <a:pt x="36" y="1521"/>
                  </a:lnTo>
                  <a:lnTo>
                    <a:pt x="17" y="1580"/>
                  </a:lnTo>
                  <a:lnTo>
                    <a:pt x="6" y="1641"/>
                  </a:lnTo>
                  <a:lnTo>
                    <a:pt x="0" y="1705"/>
                  </a:lnTo>
                  <a:lnTo>
                    <a:pt x="0" y="1772"/>
                  </a:lnTo>
                  <a:lnTo>
                    <a:pt x="6" y="1816"/>
                  </a:lnTo>
                  <a:lnTo>
                    <a:pt x="22" y="1867"/>
                  </a:lnTo>
                  <a:lnTo>
                    <a:pt x="36" y="1906"/>
                  </a:lnTo>
                  <a:lnTo>
                    <a:pt x="17" y="1967"/>
                  </a:lnTo>
                  <a:lnTo>
                    <a:pt x="6" y="2033"/>
                  </a:lnTo>
                  <a:lnTo>
                    <a:pt x="0" y="2092"/>
                  </a:lnTo>
                  <a:lnTo>
                    <a:pt x="0" y="2153"/>
                  </a:lnTo>
                  <a:lnTo>
                    <a:pt x="6" y="2205"/>
                  </a:lnTo>
                  <a:lnTo>
                    <a:pt x="22" y="2253"/>
                  </a:lnTo>
                  <a:lnTo>
                    <a:pt x="36" y="2284"/>
                  </a:lnTo>
                  <a:lnTo>
                    <a:pt x="171" y="2448"/>
                  </a:lnTo>
                  <a:lnTo>
                    <a:pt x="177" y="2448"/>
                  </a:lnTo>
                  <a:lnTo>
                    <a:pt x="197" y="2400"/>
                  </a:lnTo>
                  <a:lnTo>
                    <a:pt x="212" y="2325"/>
                  </a:lnTo>
                  <a:lnTo>
                    <a:pt x="218" y="2274"/>
                  </a:lnTo>
                  <a:lnTo>
                    <a:pt x="212" y="2205"/>
                  </a:lnTo>
                  <a:lnTo>
                    <a:pt x="207" y="2153"/>
                  </a:lnTo>
                  <a:lnTo>
                    <a:pt x="197" y="2099"/>
                  </a:lnTo>
                  <a:lnTo>
                    <a:pt x="177" y="2071"/>
                  </a:lnTo>
                  <a:lnTo>
                    <a:pt x="197" y="2011"/>
                  </a:lnTo>
                  <a:lnTo>
                    <a:pt x="212" y="1947"/>
                  </a:lnTo>
                  <a:lnTo>
                    <a:pt x="218" y="1888"/>
                  </a:lnTo>
                  <a:lnTo>
                    <a:pt x="212" y="1816"/>
                  </a:lnTo>
                  <a:lnTo>
                    <a:pt x="207" y="1772"/>
                  </a:lnTo>
                  <a:lnTo>
                    <a:pt x="197" y="1723"/>
                  </a:lnTo>
                  <a:lnTo>
                    <a:pt x="177" y="1685"/>
                  </a:lnTo>
                  <a:lnTo>
                    <a:pt x="197" y="1631"/>
                  </a:lnTo>
                  <a:lnTo>
                    <a:pt x="212" y="1559"/>
                  </a:lnTo>
                  <a:lnTo>
                    <a:pt x="218" y="1510"/>
                  </a:lnTo>
                  <a:lnTo>
                    <a:pt x="212" y="1439"/>
                  </a:lnTo>
                  <a:lnTo>
                    <a:pt x="207" y="1395"/>
                  </a:lnTo>
                  <a:lnTo>
                    <a:pt x="197" y="1346"/>
                  </a:lnTo>
                  <a:lnTo>
                    <a:pt x="177" y="1305"/>
                  </a:lnTo>
                  <a:lnTo>
                    <a:pt x="197" y="1244"/>
                  </a:lnTo>
                  <a:lnTo>
                    <a:pt x="212" y="1185"/>
                  </a:lnTo>
                  <a:lnTo>
                    <a:pt x="218" y="1123"/>
                  </a:lnTo>
                  <a:lnTo>
                    <a:pt x="212" y="1061"/>
                  </a:lnTo>
                  <a:lnTo>
                    <a:pt x="207" y="1010"/>
                  </a:lnTo>
                  <a:lnTo>
                    <a:pt x="197" y="959"/>
                  </a:lnTo>
                  <a:lnTo>
                    <a:pt x="177" y="918"/>
                  </a:lnTo>
                  <a:lnTo>
                    <a:pt x="197" y="866"/>
                  </a:lnTo>
                  <a:lnTo>
                    <a:pt x="212" y="807"/>
                  </a:lnTo>
                  <a:lnTo>
                    <a:pt x="218" y="743"/>
                  </a:lnTo>
                  <a:lnTo>
                    <a:pt x="212" y="676"/>
                  </a:lnTo>
                  <a:lnTo>
                    <a:pt x="207" y="623"/>
                  </a:lnTo>
                  <a:lnTo>
                    <a:pt x="197" y="582"/>
                  </a:lnTo>
                  <a:lnTo>
                    <a:pt x="177" y="540"/>
                  </a:lnTo>
                  <a:lnTo>
                    <a:pt x="197" y="481"/>
                  </a:lnTo>
                  <a:lnTo>
                    <a:pt x="212" y="419"/>
                  </a:lnTo>
                  <a:lnTo>
                    <a:pt x="218" y="354"/>
                  </a:lnTo>
                  <a:lnTo>
                    <a:pt x="212" y="295"/>
                  </a:lnTo>
                  <a:lnTo>
                    <a:pt x="207" y="244"/>
                  </a:lnTo>
                  <a:lnTo>
                    <a:pt x="197" y="193"/>
                  </a:lnTo>
                  <a:lnTo>
                    <a:pt x="177" y="16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396" name="Line 143">
              <a:extLst>
                <a:ext uri="{FF2B5EF4-FFF2-40B4-BE49-F238E27FC236}">
                  <a16:creationId xmlns:a16="http://schemas.microsoft.com/office/drawing/2014/main" id="{5453D51A-0E46-46B6-9A8E-607D240A21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2322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7" name="Line 144">
              <a:extLst>
                <a:ext uri="{FF2B5EF4-FFF2-40B4-BE49-F238E27FC236}">
                  <a16:creationId xmlns:a16="http://schemas.microsoft.com/office/drawing/2014/main" id="{62B2DCB1-E875-48AB-BDFD-F44348C140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2454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8" name="Line 145">
              <a:extLst>
                <a:ext uri="{FF2B5EF4-FFF2-40B4-BE49-F238E27FC236}">
                  <a16:creationId xmlns:a16="http://schemas.microsoft.com/office/drawing/2014/main" id="{9AE1297E-E26B-49E9-A80C-F728252028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2197"/>
              <a:ext cx="34" cy="33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9" name="Line 146">
              <a:extLst>
                <a:ext uri="{FF2B5EF4-FFF2-40B4-BE49-F238E27FC236}">
                  <a16:creationId xmlns:a16="http://schemas.microsoft.com/office/drawing/2014/main" id="{4974D46E-C668-4E40-A4C4-06BF64DE1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2073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0" name="Line 147">
              <a:extLst>
                <a:ext uri="{FF2B5EF4-FFF2-40B4-BE49-F238E27FC236}">
                  <a16:creationId xmlns:a16="http://schemas.microsoft.com/office/drawing/2014/main" id="{F86BF99A-5018-4D51-B10D-3060962383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1938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1" name="Freeform 148">
              <a:extLst>
                <a:ext uri="{FF2B5EF4-FFF2-40B4-BE49-F238E27FC236}">
                  <a16:creationId xmlns:a16="http://schemas.microsoft.com/office/drawing/2014/main" id="{7AD487FE-2573-45C4-A3C2-200057ECD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9" y="2568"/>
              <a:ext cx="73" cy="817"/>
            </a:xfrm>
            <a:custGeom>
              <a:avLst/>
              <a:gdLst>
                <a:gd name="T0" fmla="*/ 2 w 218"/>
                <a:gd name="T1" fmla="*/ 6 h 2451"/>
                <a:gd name="T2" fmla="*/ 0 w 218"/>
                <a:gd name="T3" fmla="*/ 21 h 2451"/>
                <a:gd name="T4" fmla="*/ 1 w 218"/>
                <a:gd name="T5" fmla="*/ 33 h 2451"/>
                <a:gd name="T6" fmla="*/ 4 w 218"/>
                <a:gd name="T7" fmla="*/ 42 h 2451"/>
                <a:gd name="T8" fmla="*/ 1 w 218"/>
                <a:gd name="T9" fmla="*/ 56 h 2451"/>
                <a:gd name="T10" fmla="*/ 0 w 218"/>
                <a:gd name="T11" fmla="*/ 70 h 2451"/>
                <a:gd name="T12" fmla="*/ 2 w 218"/>
                <a:gd name="T13" fmla="*/ 81 h 2451"/>
                <a:gd name="T14" fmla="*/ 2 w 218"/>
                <a:gd name="T15" fmla="*/ 91 h 2451"/>
                <a:gd name="T16" fmla="*/ 0 w 218"/>
                <a:gd name="T17" fmla="*/ 106 h 2451"/>
                <a:gd name="T18" fmla="*/ 1 w 218"/>
                <a:gd name="T19" fmla="*/ 118 h 2451"/>
                <a:gd name="T20" fmla="*/ 4 w 218"/>
                <a:gd name="T21" fmla="*/ 127 h 2451"/>
                <a:gd name="T22" fmla="*/ 1 w 218"/>
                <a:gd name="T23" fmla="*/ 141 h 2451"/>
                <a:gd name="T24" fmla="*/ 0 w 218"/>
                <a:gd name="T25" fmla="*/ 154 h 2451"/>
                <a:gd name="T26" fmla="*/ 2 w 218"/>
                <a:gd name="T27" fmla="*/ 166 h 2451"/>
                <a:gd name="T28" fmla="*/ 2 w 218"/>
                <a:gd name="T29" fmla="*/ 176 h 2451"/>
                <a:gd name="T30" fmla="*/ 0 w 218"/>
                <a:gd name="T31" fmla="*/ 190 h 2451"/>
                <a:gd name="T32" fmla="*/ 1 w 218"/>
                <a:gd name="T33" fmla="*/ 203 h 2451"/>
                <a:gd name="T34" fmla="*/ 4 w 218"/>
                <a:gd name="T35" fmla="*/ 212 h 2451"/>
                <a:gd name="T36" fmla="*/ 1 w 218"/>
                <a:gd name="T37" fmla="*/ 226 h 2451"/>
                <a:gd name="T38" fmla="*/ 0 w 218"/>
                <a:gd name="T39" fmla="*/ 240 h 2451"/>
                <a:gd name="T40" fmla="*/ 2 w 218"/>
                <a:gd name="T41" fmla="*/ 251 h 2451"/>
                <a:gd name="T42" fmla="*/ 19 w 218"/>
                <a:gd name="T43" fmla="*/ 272 h 2451"/>
                <a:gd name="T44" fmla="*/ 22 w 218"/>
                <a:gd name="T45" fmla="*/ 267 h 2451"/>
                <a:gd name="T46" fmla="*/ 24 w 218"/>
                <a:gd name="T47" fmla="*/ 253 h 2451"/>
                <a:gd name="T48" fmla="*/ 23 w 218"/>
                <a:gd name="T49" fmla="*/ 240 h 2451"/>
                <a:gd name="T50" fmla="*/ 20 w 218"/>
                <a:gd name="T51" fmla="*/ 230 h 2451"/>
                <a:gd name="T52" fmla="*/ 24 w 218"/>
                <a:gd name="T53" fmla="*/ 217 h 2451"/>
                <a:gd name="T54" fmla="*/ 24 w 218"/>
                <a:gd name="T55" fmla="*/ 203 h 2451"/>
                <a:gd name="T56" fmla="*/ 22 w 218"/>
                <a:gd name="T57" fmla="*/ 192 h 2451"/>
                <a:gd name="T58" fmla="*/ 22 w 218"/>
                <a:gd name="T59" fmla="*/ 182 h 2451"/>
                <a:gd name="T60" fmla="*/ 24 w 218"/>
                <a:gd name="T61" fmla="*/ 168 h 2451"/>
                <a:gd name="T62" fmla="*/ 23 w 218"/>
                <a:gd name="T63" fmla="*/ 156 h 2451"/>
                <a:gd name="T64" fmla="*/ 20 w 218"/>
                <a:gd name="T65" fmla="*/ 145 h 2451"/>
                <a:gd name="T66" fmla="*/ 24 w 218"/>
                <a:gd name="T67" fmla="*/ 132 h 2451"/>
                <a:gd name="T68" fmla="*/ 24 w 218"/>
                <a:gd name="T69" fmla="*/ 118 h 2451"/>
                <a:gd name="T70" fmla="*/ 22 w 218"/>
                <a:gd name="T71" fmla="*/ 107 h 2451"/>
                <a:gd name="T72" fmla="*/ 22 w 218"/>
                <a:gd name="T73" fmla="*/ 97 h 2451"/>
                <a:gd name="T74" fmla="*/ 24 w 218"/>
                <a:gd name="T75" fmla="*/ 83 h 2451"/>
                <a:gd name="T76" fmla="*/ 23 w 218"/>
                <a:gd name="T77" fmla="*/ 70 h 2451"/>
                <a:gd name="T78" fmla="*/ 20 w 218"/>
                <a:gd name="T79" fmla="*/ 60 h 2451"/>
                <a:gd name="T80" fmla="*/ 24 w 218"/>
                <a:gd name="T81" fmla="*/ 47 h 2451"/>
                <a:gd name="T82" fmla="*/ 24 w 218"/>
                <a:gd name="T83" fmla="*/ 33 h 2451"/>
                <a:gd name="T84" fmla="*/ 22 w 218"/>
                <a:gd name="T85" fmla="*/ 23 h 2451"/>
                <a:gd name="T86" fmla="*/ 4 w 218"/>
                <a:gd name="T87" fmla="*/ 0 h 245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18" h="2451">
                  <a:moveTo>
                    <a:pt x="36" y="0"/>
                  </a:moveTo>
                  <a:lnTo>
                    <a:pt x="17" y="52"/>
                  </a:lnTo>
                  <a:lnTo>
                    <a:pt x="6" y="124"/>
                  </a:lnTo>
                  <a:lnTo>
                    <a:pt x="0" y="185"/>
                  </a:lnTo>
                  <a:lnTo>
                    <a:pt x="0" y="247"/>
                  </a:lnTo>
                  <a:lnTo>
                    <a:pt x="6" y="295"/>
                  </a:lnTo>
                  <a:lnTo>
                    <a:pt x="22" y="337"/>
                  </a:lnTo>
                  <a:lnTo>
                    <a:pt x="36" y="378"/>
                  </a:lnTo>
                  <a:lnTo>
                    <a:pt x="17" y="443"/>
                  </a:lnTo>
                  <a:lnTo>
                    <a:pt x="6" y="502"/>
                  </a:lnTo>
                  <a:lnTo>
                    <a:pt x="0" y="564"/>
                  </a:lnTo>
                  <a:lnTo>
                    <a:pt x="0" y="633"/>
                  </a:lnTo>
                  <a:lnTo>
                    <a:pt x="6" y="677"/>
                  </a:lnTo>
                  <a:lnTo>
                    <a:pt x="22" y="728"/>
                  </a:lnTo>
                  <a:lnTo>
                    <a:pt x="36" y="766"/>
                  </a:lnTo>
                  <a:lnTo>
                    <a:pt x="17" y="818"/>
                  </a:lnTo>
                  <a:lnTo>
                    <a:pt x="6" y="890"/>
                  </a:lnTo>
                  <a:lnTo>
                    <a:pt x="0" y="951"/>
                  </a:lnTo>
                  <a:lnTo>
                    <a:pt x="0" y="1010"/>
                  </a:lnTo>
                  <a:lnTo>
                    <a:pt x="6" y="1064"/>
                  </a:lnTo>
                  <a:lnTo>
                    <a:pt x="22" y="1115"/>
                  </a:lnTo>
                  <a:lnTo>
                    <a:pt x="36" y="1144"/>
                  </a:lnTo>
                  <a:lnTo>
                    <a:pt x="17" y="1205"/>
                  </a:lnTo>
                  <a:lnTo>
                    <a:pt x="6" y="1267"/>
                  </a:lnTo>
                  <a:lnTo>
                    <a:pt x="0" y="1326"/>
                  </a:lnTo>
                  <a:lnTo>
                    <a:pt x="0" y="1387"/>
                  </a:lnTo>
                  <a:lnTo>
                    <a:pt x="6" y="1441"/>
                  </a:lnTo>
                  <a:lnTo>
                    <a:pt x="22" y="1490"/>
                  </a:lnTo>
                  <a:lnTo>
                    <a:pt x="36" y="1531"/>
                  </a:lnTo>
                  <a:lnTo>
                    <a:pt x="17" y="1582"/>
                  </a:lnTo>
                  <a:lnTo>
                    <a:pt x="6" y="1641"/>
                  </a:lnTo>
                  <a:lnTo>
                    <a:pt x="0" y="1706"/>
                  </a:lnTo>
                  <a:lnTo>
                    <a:pt x="0" y="1777"/>
                  </a:lnTo>
                  <a:lnTo>
                    <a:pt x="6" y="1826"/>
                  </a:lnTo>
                  <a:lnTo>
                    <a:pt x="22" y="1877"/>
                  </a:lnTo>
                  <a:lnTo>
                    <a:pt x="36" y="1908"/>
                  </a:lnTo>
                  <a:lnTo>
                    <a:pt x="17" y="1970"/>
                  </a:lnTo>
                  <a:lnTo>
                    <a:pt x="6" y="2033"/>
                  </a:lnTo>
                  <a:lnTo>
                    <a:pt x="0" y="2094"/>
                  </a:lnTo>
                  <a:lnTo>
                    <a:pt x="0" y="2164"/>
                  </a:lnTo>
                  <a:lnTo>
                    <a:pt x="6" y="2205"/>
                  </a:lnTo>
                  <a:lnTo>
                    <a:pt x="22" y="2256"/>
                  </a:lnTo>
                  <a:lnTo>
                    <a:pt x="36" y="2287"/>
                  </a:lnTo>
                  <a:lnTo>
                    <a:pt x="171" y="2451"/>
                  </a:lnTo>
                  <a:lnTo>
                    <a:pt x="177" y="2451"/>
                  </a:lnTo>
                  <a:lnTo>
                    <a:pt x="197" y="2400"/>
                  </a:lnTo>
                  <a:lnTo>
                    <a:pt x="212" y="2338"/>
                  </a:lnTo>
                  <a:lnTo>
                    <a:pt x="218" y="2276"/>
                  </a:lnTo>
                  <a:lnTo>
                    <a:pt x="212" y="2205"/>
                  </a:lnTo>
                  <a:lnTo>
                    <a:pt x="207" y="2164"/>
                  </a:lnTo>
                  <a:lnTo>
                    <a:pt x="197" y="2115"/>
                  </a:lnTo>
                  <a:lnTo>
                    <a:pt x="177" y="2074"/>
                  </a:lnTo>
                  <a:lnTo>
                    <a:pt x="197" y="2011"/>
                  </a:lnTo>
                  <a:lnTo>
                    <a:pt x="212" y="1949"/>
                  </a:lnTo>
                  <a:lnTo>
                    <a:pt x="218" y="1888"/>
                  </a:lnTo>
                  <a:lnTo>
                    <a:pt x="212" y="1826"/>
                  </a:lnTo>
                  <a:lnTo>
                    <a:pt x="207" y="1777"/>
                  </a:lnTo>
                  <a:lnTo>
                    <a:pt x="197" y="1726"/>
                  </a:lnTo>
                  <a:lnTo>
                    <a:pt x="177" y="1693"/>
                  </a:lnTo>
                  <a:lnTo>
                    <a:pt x="197" y="1634"/>
                  </a:lnTo>
                  <a:lnTo>
                    <a:pt x="212" y="1572"/>
                  </a:lnTo>
                  <a:lnTo>
                    <a:pt x="218" y="1511"/>
                  </a:lnTo>
                  <a:lnTo>
                    <a:pt x="212" y="1441"/>
                  </a:lnTo>
                  <a:lnTo>
                    <a:pt x="207" y="1400"/>
                  </a:lnTo>
                  <a:lnTo>
                    <a:pt x="197" y="1346"/>
                  </a:lnTo>
                  <a:lnTo>
                    <a:pt x="177" y="1305"/>
                  </a:lnTo>
                  <a:lnTo>
                    <a:pt x="197" y="1246"/>
                  </a:lnTo>
                  <a:lnTo>
                    <a:pt x="212" y="1185"/>
                  </a:lnTo>
                  <a:lnTo>
                    <a:pt x="218" y="1126"/>
                  </a:lnTo>
                  <a:lnTo>
                    <a:pt x="212" y="1064"/>
                  </a:lnTo>
                  <a:lnTo>
                    <a:pt x="207" y="1010"/>
                  </a:lnTo>
                  <a:lnTo>
                    <a:pt x="197" y="959"/>
                  </a:lnTo>
                  <a:lnTo>
                    <a:pt x="177" y="931"/>
                  </a:lnTo>
                  <a:lnTo>
                    <a:pt x="197" y="869"/>
                  </a:lnTo>
                  <a:lnTo>
                    <a:pt x="212" y="807"/>
                  </a:lnTo>
                  <a:lnTo>
                    <a:pt x="218" y="748"/>
                  </a:lnTo>
                  <a:lnTo>
                    <a:pt x="212" y="684"/>
                  </a:lnTo>
                  <a:lnTo>
                    <a:pt x="207" y="633"/>
                  </a:lnTo>
                  <a:lnTo>
                    <a:pt x="197" y="584"/>
                  </a:lnTo>
                  <a:lnTo>
                    <a:pt x="177" y="543"/>
                  </a:lnTo>
                  <a:lnTo>
                    <a:pt x="197" y="482"/>
                  </a:lnTo>
                  <a:lnTo>
                    <a:pt x="212" y="421"/>
                  </a:lnTo>
                  <a:lnTo>
                    <a:pt x="218" y="357"/>
                  </a:lnTo>
                  <a:lnTo>
                    <a:pt x="212" y="295"/>
                  </a:lnTo>
                  <a:lnTo>
                    <a:pt x="207" y="247"/>
                  </a:lnTo>
                  <a:lnTo>
                    <a:pt x="197" y="206"/>
                  </a:lnTo>
                  <a:lnTo>
                    <a:pt x="177" y="165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402" name="Line 149">
              <a:extLst>
                <a:ext uri="{FF2B5EF4-FFF2-40B4-BE49-F238E27FC236}">
                  <a16:creationId xmlns:a16="http://schemas.microsoft.com/office/drawing/2014/main" id="{4FFCDDC7-12A8-4E98-BAAF-473CEB291C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3086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3" name="Line 150">
              <a:extLst>
                <a:ext uri="{FF2B5EF4-FFF2-40B4-BE49-F238E27FC236}">
                  <a16:creationId xmlns:a16="http://schemas.microsoft.com/office/drawing/2014/main" id="{4AE8FB2D-60EC-4395-AA8C-CC10B8D28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216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4" name="Line 151">
              <a:extLst>
                <a:ext uri="{FF2B5EF4-FFF2-40B4-BE49-F238E27FC236}">
                  <a16:creationId xmlns:a16="http://schemas.microsoft.com/office/drawing/2014/main" id="{BB6C8DE3-C298-45C4-B486-04B3CDBF87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2963"/>
              <a:ext cx="34" cy="3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5" name="Line 152">
              <a:extLst>
                <a:ext uri="{FF2B5EF4-FFF2-40B4-BE49-F238E27FC236}">
                  <a16:creationId xmlns:a16="http://schemas.microsoft.com/office/drawing/2014/main" id="{D65A3E3B-BF8D-4F8B-8675-C70B03B37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2834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6" name="Line 153">
              <a:extLst>
                <a:ext uri="{FF2B5EF4-FFF2-40B4-BE49-F238E27FC236}">
                  <a16:creationId xmlns:a16="http://schemas.microsoft.com/office/drawing/2014/main" id="{BC70B34C-508D-441A-9999-D67A9903AB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2709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7" name="Line 154">
              <a:extLst>
                <a:ext uri="{FF2B5EF4-FFF2-40B4-BE49-F238E27FC236}">
                  <a16:creationId xmlns:a16="http://schemas.microsoft.com/office/drawing/2014/main" id="{5623F092-56E5-4882-AB29-BF8E09F47A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3855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8" name="Line 155">
              <a:extLst>
                <a:ext uri="{FF2B5EF4-FFF2-40B4-BE49-F238E27FC236}">
                  <a16:creationId xmlns:a16="http://schemas.microsoft.com/office/drawing/2014/main" id="{71FD49A5-5B7D-4F15-B359-A2E6D38D15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981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9" name="Line 156">
              <a:extLst>
                <a:ext uri="{FF2B5EF4-FFF2-40B4-BE49-F238E27FC236}">
                  <a16:creationId xmlns:a16="http://schemas.microsoft.com/office/drawing/2014/main" id="{FB195CC1-5FDF-4538-92CC-CB2E0AA185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726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0" name="Line 157">
              <a:extLst>
                <a:ext uri="{FF2B5EF4-FFF2-40B4-BE49-F238E27FC236}">
                  <a16:creationId xmlns:a16="http://schemas.microsoft.com/office/drawing/2014/main" id="{EBB3FBB8-69AD-4181-876C-17CB32E788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00" y="3600"/>
              <a:ext cx="34" cy="30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1" name="Line 158">
              <a:extLst>
                <a:ext uri="{FF2B5EF4-FFF2-40B4-BE49-F238E27FC236}">
                  <a16:creationId xmlns:a16="http://schemas.microsoft.com/office/drawing/2014/main" id="{3F61E7C7-3356-4CD5-9850-B45DDB3F4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0" y="3470"/>
              <a:ext cx="34" cy="3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2" name="Freeform 159">
              <a:extLst>
                <a:ext uri="{FF2B5EF4-FFF2-40B4-BE49-F238E27FC236}">
                  <a16:creationId xmlns:a16="http://schemas.microsoft.com/office/drawing/2014/main" id="{A8BF71B9-1F73-444B-BC07-F257066C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4187"/>
              <a:ext cx="35" cy="101"/>
            </a:xfrm>
            <a:custGeom>
              <a:avLst/>
              <a:gdLst>
                <a:gd name="T0" fmla="*/ 11 w 107"/>
                <a:gd name="T1" fmla="*/ 0 h 303"/>
                <a:gd name="T2" fmla="*/ 11 w 107"/>
                <a:gd name="T3" fmla="*/ 3 h 303"/>
                <a:gd name="T4" fmla="*/ 11 w 107"/>
                <a:gd name="T5" fmla="*/ 6 h 303"/>
                <a:gd name="T6" fmla="*/ 11 w 107"/>
                <a:gd name="T7" fmla="*/ 12 h 303"/>
                <a:gd name="T8" fmla="*/ 9 w 107"/>
                <a:gd name="T9" fmla="*/ 17 h 303"/>
                <a:gd name="T10" fmla="*/ 8 w 107"/>
                <a:gd name="T11" fmla="*/ 22 h 303"/>
                <a:gd name="T12" fmla="*/ 5 w 107"/>
                <a:gd name="T13" fmla="*/ 27 h 303"/>
                <a:gd name="T14" fmla="*/ 3 w 107"/>
                <a:gd name="T15" fmla="*/ 30 h 303"/>
                <a:gd name="T16" fmla="*/ 0 w 107"/>
                <a:gd name="T17" fmla="*/ 34 h 3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7" h="303">
                  <a:moveTo>
                    <a:pt x="107" y="0"/>
                  </a:moveTo>
                  <a:lnTo>
                    <a:pt x="107" y="27"/>
                  </a:lnTo>
                  <a:lnTo>
                    <a:pt x="107" y="58"/>
                  </a:lnTo>
                  <a:lnTo>
                    <a:pt x="103" y="109"/>
                  </a:lnTo>
                  <a:lnTo>
                    <a:pt x="86" y="149"/>
                  </a:lnTo>
                  <a:lnTo>
                    <a:pt x="69" y="200"/>
                  </a:lnTo>
                  <a:lnTo>
                    <a:pt x="49" y="241"/>
                  </a:lnTo>
                  <a:lnTo>
                    <a:pt x="30" y="272"/>
                  </a:lnTo>
                  <a:lnTo>
                    <a:pt x="0" y="30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3" name="Freeform 160">
              <a:extLst>
                <a:ext uri="{FF2B5EF4-FFF2-40B4-BE49-F238E27FC236}">
                  <a16:creationId xmlns:a16="http://schemas.microsoft.com/office/drawing/2014/main" id="{60E23159-1FDB-4989-AFD2-F3617EF55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4184"/>
              <a:ext cx="42" cy="94"/>
            </a:xfrm>
            <a:custGeom>
              <a:avLst/>
              <a:gdLst>
                <a:gd name="T0" fmla="*/ 14 w 126"/>
                <a:gd name="T1" fmla="*/ 31 h 281"/>
                <a:gd name="T2" fmla="*/ 14 w 126"/>
                <a:gd name="T3" fmla="*/ 28 h 281"/>
                <a:gd name="T4" fmla="*/ 13 w 126"/>
                <a:gd name="T5" fmla="*/ 23 h 281"/>
                <a:gd name="T6" fmla="*/ 11 w 126"/>
                <a:gd name="T7" fmla="*/ 18 h 281"/>
                <a:gd name="T8" fmla="*/ 8 w 126"/>
                <a:gd name="T9" fmla="*/ 15 h 281"/>
                <a:gd name="T10" fmla="*/ 3 w 126"/>
                <a:gd name="T11" fmla="*/ 7 h 281"/>
                <a:gd name="T12" fmla="*/ 1 w 126"/>
                <a:gd name="T13" fmla="*/ 3 h 281"/>
                <a:gd name="T14" fmla="*/ 0 w 126"/>
                <a:gd name="T15" fmla="*/ 0 h 2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" h="281">
                  <a:moveTo>
                    <a:pt x="126" y="281"/>
                  </a:moveTo>
                  <a:lnTo>
                    <a:pt x="126" y="250"/>
                  </a:lnTo>
                  <a:lnTo>
                    <a:pt x="115" y="209"/>
                  </a:lnTo>
                  <a:lnTo>
                    <a:pt x="100" y="162"/>
                  </a:lnTo>
                  <a:lnTo>
                    <a:pt x="73" y="131"/>
                  </a:lnTo>
                  <a:lnTo>
                    <a:pt x="24" y="59"/>
                  </a:lnTo>
                  <a:lnTo>
                    <a:pt x="5" y="2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4" name="Freeform 161">
              <a:extLst>
                <a:ext uri="{FF2B5EF4-FFF2-40B4-BE49-F238E27FC236}">
                  <a16:creationId xmlns:a16="http://schemas.microsoft.com/office/drawing/2014/main" id="{013041AB-9AE6-4778-947C-DC86F159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1" y="145"/>
              <a:ext cx="57" cy="68"/>
            </a:xfrm>
            <a:custGeom>
              <a:avLst/>
              <a:gdLst>
                <a:gd name="T0" fmla="*/ 0 w 170"/>
                <a:gd name="T1" fmla="*/ 2 h 203"/>
                <a:gd name="T2" fmla="*/ 2 w 170"/>
                <a:gd name="T3" fmla="*/ 0 h 203"/>
                <a:gd name="T4" fmla="*/ 4 w 170"/>
                <a:gd name="T5" fmla="*/ 2 h 203"/>
                <a:gd name="T6" fmla="*/ 7 w 170"/>
                <a:gd name="T7" fmla="*/ 2 h 203"/>
                <a:gd name="T8" fmla="*/ 9 w 170"/>
                <a:gd name="T9" fmla="*/ 5 h 203"/>
                <a:gd name="T10" fmla="*/ 12 w 170"/>
                <a:gd name="T11" fmla="*/ 9 h 203"/>
                <a:gd name="T12" fmla="*/ 15 w 170"/>
                <a:gd name="T13" fmla="*/ 12 h 203"/>
                <a:gd name="T14" fmla="*/ 17 w 170"/>
                <a:gd name="T15" fmla="*/ 17 h 203"/>
                <a:gd name="T16" fmla="*/ 19 w 170"/>
                <a:gd name="T17" fmla="*/ 23 h 20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0" h="203">
                  <a:moveTo>
                    <a:pt x="0" y="14"/>
                  </a:moveTo>
                  <a:lnTo>
                    <a:pt x="15" y="0"/>
                  </a:lnTo>
                  <a:lnTo>
                    <a:pt x="38" y="14"/>
                  </a:lnTo>
                  <a:lnTo>
                    <a:pt x="65" y="20"/>
                  </a:lnTo>
                  <a:lnTo>
                    <a:pt x="84" y="45"/>
                  </a:lnTo>
                  <a:lnTo>
                    <a:pt x="111" y="82"/>
                  </a:lnTo>
                  <a:lnTo>
                    <a:pt x="133" y="110"/>
                  </a:lnTo>
                  <a:lnTo>
                    <a:pt x="149" y="154"/>
                  </a:lnTo>
                  <a:lnTo>
                    <a:pt x="170" y="20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5" name="Freeform 162">
              <a:extLst>
                <a:ext uri="{FF2B5EF4-FFF2-40B4-BE49-F238E27FC236}">
                  <a16:creationId xmlns:a16="http://schemas.microsoft.com/office/drawing/2014/main" id="{45543B19-9458-4CE2-AB9D-C083427D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66"/>
              <a:ext cx="52" cy="81"/>
            </a:xfrm>
            <a:custGeom>
              <a:avLst/>
              <a:gdLst>
                <a:gd name="T0" fmla="*/ 18 w 154"/>
                <a:gd name="T1" fmla="*/ 0 h 242"/>
                <a:gd name="T2" fmla="*/ 15 w 154"/>
                <a:gd name="T3" fmla="*/ 1 h 242"/>
                <a:gd name="T4" fmla="*/ 12 w 154"/>
                <a:gd name="T5" fmla="*/ 3 h 242"/>
                <a:gd name="T6" fmla="*/ 9 w 154"/>
                <a:gd name="T7" fmla="*/ 7 h 242"/>
                <a:gd name="T8" fmla="*/ 7 w 154"/>
                <a:gd name="T9" fmla="*/ 11 h 242"/>
                <a:gd name="T10" fmla="*/ 4 w 154"/>
                <a:gd name="T11" fmla="*/ 21 h 242"/>
                <a:gd name="T12" fmla="*/ 1 w 154"/>
                <a:gd name="T13" fmla="*/ 25 h 242"/>
                <a:gd name="T14" fmla="*/ 0 w 154"/>
                <a:gd name="T15" fmla="*/ 27 h 2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4" h="242">
                  <a:moveTo>
                    <a:pt x="154" y="0"/>
                  </a:moveTo>
                  <a:lnTo>
                    <a:pt x="132" y="9"/>
                  </a:lnTo>
                  <a:lnTo>
                    <a:pt x="111" y="31"/>
                  </a:lnTo>
                  <a:lnTo>
                    <a:pt x="83" y="61"/>
                  </a:lnTo>
                  <a:lnTo>
                    <a:pt x="64" y="103"/>
                  </a:lnTo>
                  <a:lnTo>
                    <a:pt x="32" y="191"/>
                  </a:lnTo>
                  <a:lnTo>
                    <a:pt x="11" y="222"/>
                  </a:lnTo>
                  <a:lnTo>
                    <a:pt x="0" y="24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0246" name="Picture 163" descr="CamCord1">
            <a:extLst>
              <a:ext uri="{FF2B5EF4-FFF2-40B4-BE49-F238E27FC236}">
                <a16:creationId xmlns:a16="http://schemas.microsoft.com/office/drawing/2014/main" id="{0E1852EE-D325-4595-9139-A466A98AD2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7" name="Picture 164" descr="35mmCamera1">
            <a:extLst>
              <a:ext uri="{FF2B5EF4-FFF2-40B4-BE49-F238E27FC236}">
                <a16:creationId xmlns:a16="http://schemas.microsoft.com/office/drawing/2014/main" id="{041984B6-1D83-4E0E-97DF-0962B10207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8" name="AutoShape 16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C9E9B58-7273-4197-8B59-1A9F9CC91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49" name="AutoShape 16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87E8C176-87BF-4A14-99B1-D89917A6E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50" name="AutoShape 16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0D617AAB-69B0-4BF9-9745-495AD4081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51" name="AutoShape 16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B54F009-E207-477A-9EEB-5228F1CED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52" name="AutoShape 16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3CE1155-9671-46A5-8CDB-F3B89E262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53" name="AutoShape 17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6D8FC0A-14A2-492A-A396-51BB5C159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54" name="AutoShape 17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CB6C129-7B7E-406B-9809-48BFA3B3B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0255" name="AutoShape 172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7EA5F4C9-31CD-4274-A782-6BC079270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68621" name="AutoShape 173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E2BFF8A6-DBEF-43EE-8461-6C74C2568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68622" name="Text Box 174">
            <a:extLst>
              <a:ext uri="{FF2B5EF4-FFF2-40B4-BE49-F238E27FC236}">
                <a16:creationId xmlns:a16="http://schemas.microsoft.com/office/drawing/2014/main" id="{7890C880-E4D4-40E3-B9BF-7EFD36D910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68623" name="AutoShape 17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B592F97-81DD-4254-BC32-BFD15A276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68624" name="AutoShape 17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57A4710-874F-4314-A6D4-8469E4876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68625" name="AutoShape 17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532EC37-353D-4B45-A313-B5A097740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68626" name="AutoShape 17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4F47443-DFF6-43EF-B81C-F7434A811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68627" name="AutoShape 17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8C0BC8A-2B9B-4B2E-989A-A265A6F70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706" name="Group 2">
            <a:extLst>
              <a:ext uri="{FF2B5EF4-FFF2-40B4-BE49-F238E27FC236}">
                <a16:creationId xmlns:a16="http://schemas.microsoft.com/office/drawing/2014/main" id="{E3A886A0-F18B-4BE8-938D-B01343D8BC6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-76200"/>
            <a:ext cx="9525000" cy="7086600"/>
            <a:chOff x="-48" y="-48"/>
            <a:chExt cx="6000" cy="4464"/>
          </a:xfrm>
        </p:grpSpPr>
        <p:sp>
          <p:nvSpPr>
            <p:cNvPr id="72737" name="AutoShape 3">
              <a:extLst>
                <a:ext uri="{FF2B5EF4-FFF2-40B4-BE49-F238E27FC236}">
                  <a16:creationId xmlns:a16="http://schemas.microsoft.com/office/drawing/2014/main" id="{D31C3D68-9AFA-4A24-9925-CFB6E4A47D2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-48"/>
              <a:ext cx="6000" cy="4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2738" name="Picture 4">
              <a:extLst>
                <a:ext uri="{FF2B5EF4-FFF2-40B4-BE49-F238E27FC236}">
                  <a16:creationId xmlns:a16="http://schemas.microsoft.com/office/drawing/2014/main" id="{F16E072B-DDA1-412F-900A-C1D0A014FC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7" y="-34"/>
              <a:ext cx="5977" cy="4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30917" name="Rectangle 5">
            <a:extLst>
              <a:ext uri="{FF2B5EF4-FFF2-40B4-BE49-F238E27FC236}">
                <a16:creationId xmlns:a16="http://schemas.microsoft.com/office/drawing/2014/main" id="{249BF5BB-06A2-488A-BBA2-3F32274E3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2438400"/>
            <a:ext cx="7162800" cy="12954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defRPr/>
            </a:pPr>
            <a:r>
              <a:rPr lang="es-ES" altLang="en-US" sz="8800">
                <a:solidFill>
                  <a:schemeClr val="tx1"/>
                </a:solidFill>
                <a:effectLst>
                  <a:outerShdw blurRad="38100" dist="38100" dir="2700000" algn="tl">
                    <a:srgbClr val="808080"/>
                  </a:outerShdw>
                </a:effectLst>
                <a:latin typeface="Arial Black" panose="020B0A04020102020204" pitchFamily="34" charset="0"/>
              </a:rPr>
              <a:t>DURACIÓN</a:t>
            </a:r>
            <a:endParaRPr lang="en-029" altLang="en-US" sz="8800">
              <a:solidFill>
                <a:schemeClr val="tx1"/>
              </a:solidFill>
              <a:effectLst>
                <a:outerShdw blurRad="38100" dist="38100" dir="2700000" algn="tl">
                  <a:srgbClr val="808080"/>
                </a:outerShdw>
              </a:effectLst>
              <a:latin typeface="Arial Black" panose="020B0A04020102020204" pitchFamily="34" charset="0"/>
            </a:endParaRPr>
          </a:p>
        </p:txBody>
      </p:sp>
      <p:grpSp>
        <p:nvGrpSpPr>
          <p:cNvPr id="72708" name="Group 6">
            <a:extLst>
              <a:ext uri="{FF2B5EF4-FFF2-40B4-BE49-F238E27FC236}">
                <a16:creationId xmlns:a16="http://schemas.microsoft.com/office/drawing/2014/main" id="{0282DE2C-C2A9-4FCA-9C12-7F35B3279CF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-76200"/>
            <a:ext cx="1981200" cy="1447800"/>
            <a:chOff x="-48" y="-48"/>
            <a:chExt cx="1248" cy="912"/>
          </a:xfrm>
        </p:grpSpPr>
        <p:sp>
          <p:nvSpPr>
            <p:cNvPr id="72735" name="AutoShape 7">
              <a:extLst>
                <a:ext uri="{FF2B5EF4-FFF2-40B4-BE49-F238E27FC236}">
                  <a16:creationId xmlns:a16="http://schemas.microsoft.com/office/drawing/2014/main" id="{E9613623-BEDA-4882-8D20-9FE4C9EF7AC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-48"/>
              <a:ext cx="1248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2736" name="Picture 8">
              <a:extLst>
                <a:ext uri="{FF2B5EF4-FFF2-40B4-BE49-F238E27FC236}">
                  <a16:creationId xmlns:a16="http://schemas.microsoft.com/office/drawing/2014/main" id="{10B12C1D-A62B-4B4F-8097-70069812C8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5" y="-35"/>
              <a:ext cx="1228" cy="8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2709" name="Group 9">
            <a:extLst>
              <a:ext uri="{FF2B5EF4-FFF2-40B4-BE49-F238E27FC236}">
                <a16:creationId xmlns:a16="http://schemas.microsoft.com/office/drawing/2014/main" id="{D8F11B69-17C5-430F-81A9-6837124F3F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315200" y="-76200"/>
            <a:ext cx="1981200" cy="1447800"/>
            <a:chOff x="4608" y="-48"/>
            <a:chExt cx="1248" cy="912"/>
          </a:xfrm>
        </p:grpSpPr>
        <p:sp>
          <p:nvSpPr>
            <p:cNvPr id="72733" name="AutoShape 10">
              <a:extLst>
                <a:ext uri="{FF2B5EF4-FFF2-40B4-BE49-F238E27FC236}">
                  <a16:creationId xmlns:a16="http://schemas.microsoft.com/office/drawing/2014/main" id="{1934D346-C229-4840-A0AC-C5A6B939E0E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608" y="-48"/>
              <a:ext cx="1248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2734" name="Picture 11">
              <a:extLst>
                <a:ext uri="{FF2B5EF4-FFF2-40B4-BE49-F238E27FC236}">
                  <a16:creationId xmlns:a16="http://schemas.microsoft.com/office/drawing/2014/main" id="{EA6719CD-F6DA-4EAB-9ABB-4CFBFDA9FB2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1" y="-35"/>
              <a:ext cx="1228" cy="8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2710" name="Group 12">
            <a:extLst>
              <a:ext uri="{FF2B5EF4-FFF2-40B4-BE49-F238E27FC236}">
                <a16:creationId xmlns:a16="http://schemas.microsoft.com/office/drawing/2014/main" id="{E4EC3EFE-2B04-41BB-9945-553806B6635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5410200"/>
            <a:ext cx="1981200" cy="1447800"/>
            <a:chOff x="-48" y="3408"/>
            <a:chExt cx="1248" cy="912"/>
          </a:xfrm>
        </p:grpSpPr>
        <p:sp>
          <p:nvSpPr>
            <p:cNvPr id="72731" name="AutoShape 13">
              <a:extLst>
                <a:ext uri="{FF2B5EF4-FFF2-40B4-BE49-F238E27FC236}">
                  <a16:creationId xmlns:a16="http://schemas.microsoft.com/office/drawing/2014/main" id="{686A0EEE-6DDD-43FC-A72D-6507ECDCA00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3408"/>
              <a:ext cx="1248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2732" name="Picture 14">
              <a:extLst>
                <a:ext uri="{FF2B5EF4-FFF2-40B4-BE49-F238E27FC236}">
                  <a16:creationId xmlns:a16="http://schemas.microsoft.com/office/drawing/2014/main" id="{B878F039-AA7D-4C78-830C-A3A788D321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5" y="3421"/>
              <a:ext cx="1228" cy="8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2711" name="Group 15">
            <a:extLst>
              <a:ext uri="{FF2B5EF4-FFF2-40B4-BE49-F238E27FC236}">
                <a16:creationId xmlns:a16="http://schemas.microsoft.com/office/drawing/2014/main" id="{4C5F1792-63CF-406F-BAA6-41C280C17CD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315200" y="5410200"/>
            <a:ext cx="1981200" cy="1447800"/>
            <a:chOff x="4608" y="3408"/>
            <a:chExt cx="1248" cy="912"/>
          </a:xfrm>
        </p:grpSpPr>
        <p:sp>
          <p:nvSpPr>
            <p:cNvPr id="72729" name="AutoShape 16">
              <a:extLst>
                <a:ext uri="{FF2B5EF4-FFF2-40B4-BE49-F238E27FC236}">
                  <a16:creationId xmlns:a16="http://schemas.microsoft.com/office/drawing/2014/main" id="{522B6439-C5DC-434E-A353-83556CDD247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608" y="3408"/>
              <a:ext cx="1248" cy="9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2730" name="Picture 17">
              <a:extLst>
                <a:ext uri="{FF2B5EF4-FFF2-40B4-BE49-F238E27FC236}">
                  <a16:creationId xmlns:a16="http://schemas.microsoft.com/office/drawing/2014/main" id="{562F903B-B32F-4404-AADA-A63AEF0B8F0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21" y="3421"/>
              <a:ext cx="1228" cy="8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72712" name="Picture 18" descr="CamCord1">
            <a:extLst>
              <a:ext uri="{FF2B5EF4-FFF2-40B4-BE49-F238E27FC236}">
                <a16:creationId xmlns:a16="http://schemas.microsoft.com/office/drawing/2014/main" id="{3793CA71-1439-4653-9B04-BB47AC9B1D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2713" name="Picture 19" descr="35mmCamera1">
            <a:extLst>
              <a:ext uri="{FF2B5EF4-FFF2-40B4-BE49-F238E27FC236}">
                <a16:creationId xmlns:a16="http://schemas.microsoft.com/office/drawing/2014/main" id="{1FBD593F-380E-473F-B692-0340A561136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14" name="AutoShape 2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D7110F21-A925-495E-B08D-7EA1188BE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15" name="AutoShape 2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D99B6484-E1C5-4C45-901A-4A3430A04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16" name="AutoShape 2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BF44729-5727-468A-B437-A36B5AC04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17" name="AutoShape 2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C172813-204E-4554-82C1-B37424C09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18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3F201F4-1090-4951-A6B1-A6A548894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19" name="AutoShape 2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061EBEA0-0698-46CD-B447-CD341AE7E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20" name="AutoShape 2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0F9E34F3-B48E-4382-B2EC-FD0AEFF56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2721" name="AutoShape 27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52BD2DAB-4780-4C67-9A44-90010218A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0940" name="AutoShape 28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E0B7C63-710C-48AB-A892-84D24F7EE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0941" name="Text Box 29">
            <a:extLst>
              <a:ext uri="{FF2B5EF4-FFF2-40B4-BE49-F238E27FC236}">
                <a16:creationId xmlns:a16="http://schemas.microsoft.com/office/drawing/2014/main" id="{A5A3450C-C253-423B-AF12-EBC3AF25FD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0942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876C074-61B7-41D1-91BA-74ABF7A75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0943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38C2085-D06D-41CC-82B3-F7CAB4D7B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0944" name="AutoShape 3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5AFB980-3953-4E53-8A30-2A2EA46114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0945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A6F4D69-72F7-4D87-89DA-128FA8D23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0946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4430B86-6979-4A5D-8684-3947FF0DC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Picture 2">
            <a:extLst>
              <a:ext uri="{FF2B5EF4-FFF2-40B4-BE49-F238E27FC236}">
                <a16:creationId xmlns:a16="http://schemas.microsoft.com/office/drawing/2014/main" id="{233E779F-27B9-4F78-9E9F-E2EE500EB00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05400" y="0"/>
            <a:ext cx="4114800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3731" name="AutoShape 3">
            <a:extLst>
              <a:ext uri="{FF2B5EF4-FFF2-40B4-BE49-F238E27FC236}">
                <a16:creationId xmlns:a16="http://schemas.microsoft.com/office/drawing/2014/main" id="{879045F3-9E0E-4539-9EB4-CA45852BB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905000"/>
            <a:ext cx="4495800" cy="9906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2700000" scaled="1"/>
          </a:gradFill>
          <a:ln w="889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32" name="Rectangle 4">
            <a:extLst>
              <a:ext uri="{FF2B5EF4-FFF2-40B4-BE49-F238E27FC236}">
                <a16:creationId xmlns:a16="http://schemas.microsoft.com/office/drawing/2014/main" id="{8A863684-75A3-4CB4-9A73-BC43DA1D96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2133600"/>
            <a:ext cx="4495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400">
                <a:solidFill>
                  <a:srgbClr val="FFFF00"/>
                </a:solidFill>
              </a:rPr>
              <a:t>Adultos Saludables</a:t>
            </a:r>
            <a:endParaRPr lang="en-029" altLang="en-US" sz="3400">
              <a:solidFill>
                <a:srgbClr val="FFFF00"/>
              </a:solidFill>
            </a:endParaRPr>
          </a:p>
        </p:txBody>
      </p:sp>
      <p:sp>
        <p:nvSpPr>
          <p:cNvPr id="73733" name="Rectangle 5">
            <a:extLst>
              <a:ext uri="{FF2B5EF4-FFF2-40B4-BE49-F238E27FC236}">
                <a16:creationId xmlns:a16="http://schemas.microsoft.com/office/drawing/2014/main" id="{53AE960D-AA33-4631-A0C2-FCE1A3E5A1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3200400"/>
            <a:ext cx="4495800" cy="3352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pt-BR" altLang="en-US" sz="4000"/>
              <a:t>15 a 60 Minutos</a:t>
            </a:r>
            <a:br>
              <a:rPr lang="pt-BR" altLang="en-US" sz="4000"/>
            </a:br>
            <a:r>
              <a:rPr lang="pt-BR" altLang="en-US" sz="4000"/>
              <a:t>de</a:t>
            </a:r>
            <a:br>
              <a:rPr lang="pt-BR" altLang="en-US" sz="4000"/>
            </a:br>
            <a:r>
              <a:rPr lang="pt-BR" altLang="en-US" sz="4000"/>
              <a:t>Actividad Aeróbica</a:t>
            </a:r>
            <a:br>
              <a:rPr lang="pt-BR" altLang="en-US" sz="4000"/>
            </a:br>
            <a:r>
              <a:rPr lang="pt-BR" altLang="en-US" sz="4000"/>
              <a:t>Contínua o</a:t>
            </a:r>
            <a:br>
              <a:rPr lang="pt-BR" altLang="en-US" sz="4000"/>
            </a:br>
            <a:r>
              <a:rPr lang="pt-BR" altLang="en-US" sz="4000"/>
              <a:t>Discontínua</a:t>
            </a:r>
            <a:endParaRPr lang="en-029" altLang="en-US" sz="4000"/>
          </a:p>
        </p:txBody>
      </p:sp>
      <p:grpSp>
        <p:nvGrpSpPr>
          <p:cNvPr id="73734" name="Group 6">
            <a:extLst>
              <a:ext uri="{FF2B5EF4-FFF2-40B4-BE49-F238E27FC236}">
                <a16:creationId xmlns:a16="http://schemas.microsoft.com/office/drawing/2014/main" id="{104504FC-4A41-4F3C-90E0-E8AEC6A2C8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85800" y="346075"/>
            <a:ext cx="3581400" cy="1101725"/>
            <a:chOff x="432" y="218"/>
            <a:chExt cx="2256" cy="694"/>
          </a:xfrm>
        </p:grpSpPr>
        <p:sp>
          <p:nvSpPr>
            <p:cNvPr id="73752" name="AutoShape 7">
              <a:extLst>
                <a:ext uri="{FF2B5EF4-FFF2-40B4-BE49-F238E27FC236}">
                  <a16:creationId xmlns:a16="http://schemas.microsoft.com/office/drawing/2014/main" id="{7C3D5824-CAFB-4129-A294-B7F9D9CC1E2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32" y="218"/>
              <a:ext cx="2256" cy="6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3" name="Rectangle 8">
              <a:extLst>
                <a:ext uri="{FF2B5EF4-FFF2-40B4-BE49-F238E27FC236}">
                  <a16:creationId xmlns:a16="http://schemas.microsoft.com/office/drawing/2014/main" id="{E0398272-A8CD-4F71-BBA9-314BE6360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" y="274"/>
              <a:ext cx="2147" cy="582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3754" name="Freeform 9">
              <a:extLst>
                <a:ext uri="{FF2B5EF4-FFF2-40B4-BE49-F238E27FC236}">
                  <a16:creationId xmlns:a16="http://schemas.microsoft.com/office/drawing/2014/main" id="{5DBB7AFA-D08F-442B-98C0-CCA3C6211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30"/>
              <a:ext cx="44" cy="670"/>
            </a:xfrm>
            <a:custGeom>
              <a:avLst/>
              <a:gdLst>
                <a:gd name="T0" fmla="*/ 0 w 177"/>
                <a:gd name="T1" fmla="*/ 0 h 2680"/>
                <a:gd name="T2" fmla="*/ 11 w 177"/>
                <a:gd name="T3" fmla="*/ 11 h 2680"/>
                <a:gd name="T4" fmla="*/ 11 w 177"/>
                <a:gd name="T5" fmla="*/ 157 h 2680"/>
                <a:gd name="T6" fmla="*/ 0 w 177"/>
                <a:gd name="T7" fmla="*/ 168 h 2680"/>
                <a:gd name="T8" fmla="*/ 0 w 177"/>
                <a:gd name="T9" fmla="*/ 0 h 26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680">
                  <a:moveTo>
                    <a:pt x="0" y="0"/>
                  </a:moveTo>
                  <a:lnTo>
                    <a:pt x="177" y="178"/>
                  </a:lnTo>
                  <a:lnTo>
                    <a:pt x="177" y="2502"/>
                  </a:lnTo>
                  <a:lnTo>
                    <a:pt x="0" y="26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9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55" name="Freeform 10">
              <a:extLst>
                <a:ext uri="{FF2B5EF4-FFF2-40B4-BE49-F238E27FC236}">
                  <a16:creationId xmlns:a16="http://schemas.microsoft.com/office/drawing/2014/main" id="{42AFD8A3-619B-4FF1-BBA4-F8F9A4DCA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230"/>
              <a:ext cx="2235" cy="44"/>
            </a:xfrm>
            <a:custGeom>
              <a:avLst/>
              <a:gdLst>
                <a:gd name="T0" fmla="*/ 0 w 8939"/>
                <a:gd name="T1" fmla="*/ 0 h 178"/>
                <a:gd name="T2" fmla="*/ 11 w 8939"/>
                <a:gd name="T3" fmla="*/ 11 h 178"/>
                <a:gd name="T4" fmla="*/ 548 w 8939"/>
                <a:gd name="T5" fmla="*/ 11 h 178"/>
                <a:gd name="T6" fmla="*/ 559 w 8939"/>
                <a:gd name="T7" fmla="*/ 0 h 178"/>
                <a:gd name="T8" fmla="*/ 0 w 8939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39" h="178">
                  <a:moveTo>
                    <a:pt x="0" y="0"/>
                  </a:moveTo>
                  <a:lnTo>
                    <a:pt x="177" y="178"/>
                  </a:lnTo>
                  <a:lnTo>
                    <a:pt x="8762" y="178"/>
                  </a:lnTo>
                  <a:lnTo>
                    <a:pt x="8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F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56" name="Freeform 11">
              <a:extLst>
                <a:ext uri="{FF2B5EF4-FFF2-40B4-BE49-F238E27FC236}">
                  <a16:creationId xmlns:a16="http://schemas.microsoft.com/office/drawing/2014/main" id="{8B3FD9F6-319A-462D-BCB4-07D99652B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9" y="230"/>
              <a:ext cx="44" cy="670"/>
            </a:xfrm>
            <a:custGeom>
              <a:avLst/>
              <a:gdLst>
                <a:gd name="T0" fmla="*/ 11 w 177"/>
                <a:gd name="T1" fmla="*/ 168 h 2680"/>
                <a:gd name="T2" fmla="*/ 0 w 177"/>
                <a:gd name="T3" fmla="*/ 157 h 2680"/>
                <a:gd name="T4" fmla="*/ 0 w 177"/>
                <a:gd name="T5" fmla="*/ 11 h 2680"/>
                <a:gd name="T6" fmla="*/ 11 w 177"/>
                <a:gd name="T7" fmla="*/ 0 h 2680"/>
                <a:gd name="T8" fmla="*/ 11 w 177"/>
                <a:gd name="T9" fmla="*/ 168 h 26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680">
                  <a:moveTo>
                    <a:pt x="177" y="2680"/>
                  </a:moveTo>
                  <a:lnTo>
                    <a:pt x="0" y="2502"/>
                  </a:lnTo>
                  <a:lnTo>
                    <a:pt x="0" y="178"/>
                  </a:lnTo>
                  <a:lnTo>
                    <a:pt x="177" y="0"/>
                  </a:lnTo>
                  <a:lnTo>
                    <a:pt x="177" y="2680"/>
                  </a:lnTo>
                  <a:close/>
                </a:path>
              </a:pathLst>
            </a:custGeom>
            <a:solidFill>
              <a:srgbClr val="7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57" name="Freeform 12">
              <a:extLst>
                <a:ext uri="{FF2B5EF4-FFF2-40B4-BE49-F238E27FC236}">
                  <a16:creationId xmlns:a16="http://schemas.microsoft.com/office/drawing/2014/main" id="{395181EB-FDA9-478B-8F1E-48F641DA3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" y="856"/>
              <a:ext cx="2235" cy="44"/>
            </a:xfrm>
            <a:custGeom>
              <a:avLst/>
              <a:gdLst>
                <a:gd name="T0" fmla="*/ 559 w 8939"/>
                <a:gd name="T1" fmla="*/ 11 h 178"/>
                <a:gd name="T2" fmla="*/ 0 w 8939"/>
                <a:gd name="T3" fmla="*/ 11 h 178"/>
                <a:gd name="T4" fmla="*/ 11 w 8939"/>
                <a:gd name="T5" fmla="*/ 0 h 178"/>
                <a:gd name="T6" fmla="*/ 548 w 8939"/>
                <a:gd name="T7" fmla="*/ 0 h 178"/>
                <a:gd name="T8" fmla="*/ 559 w 8939"/>
                <a:gd name="T9" fmla="*/ 11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39" h="178">
                  <a:moveTo>
                    <a:pt x="8939" y="178"/>
                  </a:moveTo>
                  <a:lnTo>
                    <a:pt x="0" y="178"/>
                  </a:lnTo>
                  <a:lnTo>
                    <a:pt x="177" y="0"/>
                  </a:lnTo>
                  <a:lnTo>
                    <a:pt x="8762" y="0"/>
                  </a:lnTo>
                  <a:lnTo>
                    <a:pt x="8939" y="178"/>
                  </a:lnTo>
                  <a:close/>
                </a:path>
              </a:pathLst>
            </a:custGeom>
            <a:solidFill>
              <a:srgbClr val="3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758" name="Rectangle 13">
              <a:extLst>
                <a:ext uri="{FF2B5EF4-FFF2-40B4-BE49-F238E27FC236}">
                  <a16:creationId xmlns:a16="http://schemas.microsoft.com/office/drawing/2014/main" id="{856934AC-8A6D-4125-AAF1-D6372DFCD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" y="352"/>
              <a:ext cx="2207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700">
                  <a:solidFill>
                    <a:srgbClr val="FFFF00"/>
                  </a:solidFill>
                  <a:latin typeface="Arial" panose="020B0604020202020204" pitchFamily="34" charset="0"/>
                </a:rPr>
                <a:t>DURACIÓN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73735" name="Picture 14" descr="CamCord1">
            <a:extLst>
              <a:ext uri="{FF2B5EF4-FFF2-40B4-BE49-F238E27FC236}">
                <a16:creationId xmlns:a16="http://schemas.microsoft.com/office/drawing/2014/main" id="{47C682B8-9D03-49F3-A028-11F2DE9277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3736" name="Picture 15" descr="35mmCamera1">
            <a:extLst>
              <a:ext uri="{FF2B5EF4-FFF2-40B4-BE49-F238E27FC236}">
                <a16:creationId xmlns:a16="http://schemas.microsoft.com/office/drawing/2014/main" id="{0B4F2DD5-B200-4AB3-936E-27708BD2E6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7" name="AutoShape 1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0719B29-FFC3-4A2C-A5CC-6D1109E93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38" name="AutoShape 1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ECC04C23-0969-43FA-AA16-5E829561C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39" name="AutoShape 1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D40F7E6C-9D61-4158-865E-626E68D9A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40" name="AutoShape 1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0B682C2-0C12-424E-BB75-0D4DA3FAD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41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04D48E2-A906-42D3-84DB-0916BD3ED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42" name="AutoShape 2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537E67DF-327E-4A21-88B8-E4E0258830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43" name="AutoShape 2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92E706F-B9CF-4FBA-AC70-B704D8290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3744" name="AutoShape 23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00809881-70A5-4622-891F-91AF89286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1960" name="AutoShape 24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57C7FEEC-CF58-4810-A37F-A8D08A0FF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1961" name="Text Box 25">
            <a:extLst>
              <a:ext uri="{FF2B5EF4-FFF2-40B4-BE49-F238E27FC236}">
                <a16:creationId xmlns:a16="http://schemas.microsoft.com/office/drawing/2014/main" id="{5CDA7B7E-DC1F-4BDF-9589-41AD90E75E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1962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C4E9E39-FE5B-427E-B3ED-0EC782AF6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1963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FACD8E2-9A9C-4539-AF3B-25DFF7499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1964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ACE76F1-916B-4648-8DE5-B5C152D73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1965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FAC6AA2-A548-4406-B18E-DB7ED8D98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1966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89985F2-7ACD-48B5-A718-612DB65E4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754" name="Group 2">
            <a:extLst>
              <a:ext uri="{FF2B5EF4-FFF2-40B4-BE49-F238E27FC236}">
                <a16:creationId xmlns:a16="http://schemas.microsoft.com/office/drawing/2014/main" id="{6D21A587-BE30-4CC7-94B1-C82B3F2B95A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304800" y="-228600"/>
            <a:ext cx="5181600" cy="7086600"/>
            <a:chOff x="-192" y="-96"/>
            <a:chExt cx="3264" cy="4464"/>
          </a:xfrm>
        </p:grpSpPr>
        <p:sp>
          <p:nvSpPr>
            <p:cNvPr id="74779" name="AutoShape 3">
              <a:extLst>
                <a:ext uri="{FF2B5EF4-FFF2-40B4-BE49-F238E27FC236}">
                  <a16:creationId xmlns:a16="http://schemas.microsoft.com/office/drawing/2014/main" id="{50643995-112C-4024-9005-AEF05AD5A92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192" y="-96"/>
              <a:ext cx="3264" cy="4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4780" name="Picture 4">
              <a:extLst>
                <a:ext uri="{FF2B5EF4-FFF2-40B4-BE49-F238E27FC236}">
                  <a16:creationId xmlns:a16="http://schemas.microsoft.com/office/drawing/2014/main" id="{43B72D5A-1192-4C4C-856D-EDD4F62A90A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80" y="-82"/>
              <a:ext cx="3238" cy="4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4755" name="Rectangle 5">
            <a:extLst>
              <a:ext uri="{FF2B5EF4-FFF2-40B4-BE49-F238E27FC236}">
                <a16:creationId xmlns:a16="http://schemas.microsoft.com/office/drawing/2014/main" id="{F77023CC-1F52-4D91-B425-72BCB5CB24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0"/>
            <a:ext cx="4648200" cy="990600"/>
          </a:xfrm>
          <a:prstGeom prst="rect">
            <a:avLst/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5400000" scaled="1"/>
          </a:gradFill>
          <a:ln w="76200">
            <a:solidFill>
              <a:srgbClr val="FF33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800" b="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sp>
        <p:nvSpPr>
          <p:cNvPr id="74756" name="Rectangle 6">
            <a:extLst>
              <a:ext uri="{FF2B5EF4-FFF2-40B4-BE49-F238E27FC236}">
                <a16:creationId xmlns:a16="http://schemas.microsoft.com/office/drawing/2014/main" id="{55894540-6508-4A90-8096-3123AD919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304800"/>
            <a:ext cx="4495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4600">
                <a:solidFill>
                  <a:srgbClr val="FFFF00"/>
                </a:solidFill>
              </a:rPr>
              <a:t>FRECUENCIA</a:t>
            </a:r>
            <a:endParaRPr lang="en-029" altLang="en-US" sz="4600">
              <a:solidFill>
                <a:srgbClr val="FFFF00"/>
              </a:solidFill>
            </a:endParaRPr>
          </a:p>
        </p:txBody>
      </p:sp>
      <p:sp>
        <p:nvSpPr>
          <p:cNvPr id="74757" name="Rectangle 7">
            <a:extLst>
              <a:ext uri="{FF2B5EF4-FFF2-40B4-BE49-F238E27FC236}">
                <a16:creationId xmlns:a16="http://schemas.microsoft.com/office/drawing/2014/main" id="{DA53311F-0749-4E40-902E-D478079EB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0" y="4800600"/>
            <a:ext cx="4648200" cy="2057400"/>
          </a:xfrm>
          <a:prstGeom prst="rect">
            <a:avLst/>
          </a:prstGeom>
          <a:gradFill rotWithShape="1">
            <a:gsLst>
              <a:gs pos="0">
                <a:srgbClr val="008000"/>
              </a:gs>
              <a:gs pos="100000">
                <a:srgbClr val="003300"/>
              </a:gs>
            </a:gsLst>
            <a:lin ang="5400000" scaled="1"/>
          </a:gradFill>
          <a:ln w="76200">
            <a:solidFill>
              <a:srgbClr val="FF33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1800" b="0">
              <a:solidFill>
                <a:schemeClr val="bg1"/>
              </a:solidFill>
              <a:latin typeface="Arial" panose="020B0604020202020204" pitchFamily="34" charset="0"/>
            </a:endParaRPr>
          </a:p>
        </p:txBody>
      </p:sp>
      <p:pic>
        <p:nvPicPr>
          <p:cNvPr id="74758" name="Picture 8">
            <a:extLst>
              <a:ext uri="{FF2B5EF4-FFF2-40B4-BE49-F238E27FC236}">
                <a16:creationId xmlns:a16="http://schemas.microsoft.com/office/drawing/2014/main" id="{9E8FB766-B4BB-4AA3-A68F-E686DBF01A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0" y="5029200"/>
            <a:ext cx="3352800" cy="1524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74759" name="Group 9">
            <a:extLst>
              <a:ext uri="{FF2B5EF4-FFF2-40B4-BE49-F238E27FC236}">
                <a16:creationId xmlns:a16="http://schemas.microsoft.com/office/drawing/2014/main" id="{47BF5226-35F3-41B3-9AF3-2DBC8F2381B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43400" y="1066800"/>
            <a:ext cx="4953000" cy="3733800"/>
            <a:chOff x="2736" y="672"/>
            <a:chExt cx="3120" cy="2352"/>
          </a:xfrm>
        </p:grpSpPr>
        <p:sp>
          <p:nvSpPr>
            <p:cNvPr id="74777" name="AutoShape 10">
              <a:extLst>
                <a:ext uri="{FF2B5EF4-FFF2-40B4-BE49-F238E27FC236}">
                  <a16:creationId xmlns:a16="http://schemas.microsoft.com/office/drawing/2014/main" id="{135B8D68-0DF6-40F6-9FB4-7DE1C7916D5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736" y="672"/>
              <a:ext cx="3120" cy="23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4778" name="Picture 11">
              <a:extLst>
                <a:ext uri="{FF2B5EF4-FFF2-40B4-BE49-F238E27FC236}">
                  <a16:creationId xmlns:a16="http://schemas.microsoft.com/office/drawing/2014/main" id="{F29D804D-A461-4210-A9BC-F1C066007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43" y="688"/>
              <a:ext cx="3100" cy="2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74760" name="Picture 12" descr="CamCord1">
            <a:extLst>
              <a:ext uri="{FF2B5EF4-FFF2-40B4-BE49-F238E27FC236}">
                <a16:creationId xmlns:a16="http://schemas.microsoft.com/office/drawing/2014/main" id="{4ADD8D42-F963-4225-917F-DA3F8AAE30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4761" name="Picture 13" descr="35mmCamera1">
            <a:extLst>
              <a:ext uri="{FF2B5EF4-FFF2-40B4-BE49-F238E27FC236}">
                <a16:creationId xmlns:a16="http://schemas.microsoft.com/office/drawing/2014/main" id="{B087F6B7-1DFB-4A16-A11A-2C736ACD6B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62" name="AutoShape 14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EB5944B9-AA6F-40C4-BBCB-475B6BA02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3" name="AutoShape 15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A93AAE4-8A19-4F16-8008-50383918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4" name="AutoShape 16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DA979C0A-D974-4977-A84B-732E6D7AF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5" name="AutoShape 17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A5FD068-876D-439A-B7AA-4CFBF237F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6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B6952DB-F459-4DBF-AE64-01F2F1400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7" name="AutoShape 19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2A9A6888-4599-4D59-BDB9-3183F01E2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8" name="AutoShape 20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99AA275-DD72-41E7-9D0C-9CB43FAD6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4769" name="AutoShape 21">
            <a:hlinkClick r:id="rId7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95246497-42BB-4939-9CE4-455F4107CF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2982" name="AutoShape 22">
            <a:hlinkClick r:id="rId8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79704A5D-5014-43CA-BC58-0F9C0EC67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2983" name="Text Box 23">
            <a:extLst>
              <a:ext uri="{FF2B5EF4-FFF2-40B4-BE49-F238E27FC236}">
                <a16:creationId xmlns:a16="http://schemas.microsoft.com/office/drawing/2014/main" id="{FD1E7545-568D-4F60-A3F3-4D3405DE4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2984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10ED5AB-9FC5-41F4-8DBD-7C2374682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2985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B307206-1367-4A56-8C8B-BE4E2093C5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2986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FFD15BA-56B9-49AC-957D-A7827C3E81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2987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152E4A9-82CD-42F3-894E-C298BE66F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2988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9C109F1-24D6-4652-A393-7F4677A961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Picture 2">
            <a:extLst>
              <a:ext uri="{FF2B5EF4-FFF2-40B4-BE49-F238E27FC236}">
                <a16:creationId xmlns:a16="http://schemas.microsoft.com/office/drawing/2014/main" id="{FC6BDEDC-CA36-4CE0-9A6A-73D58872C2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-76200"/>
            <a:ext cx="4343400" cy="7162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5779" name="Rectangle 3">
            <a:extLst>
              <a:ext uri="{FF2B5EF4-FFF2-40B4-BE49-F238E27FC236}">
                <a16:creationId xmlns:a16="http://schemas.microsoft.com/office/drawing/2014/main" id="{60502AA3-0F97-49B5-86A9-D770B60FE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2590800"/>
            <a:ext cx="48006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3600"/>
              <a:t>Adultos Saludables</a:t>
            </a:r>
            <a:endParaRPr lang="en-029" altLang="en-US" sz="3600"/>
          </a:p>
        </p:txBody>
      </p:sp>
      <p:sp>
        <p:nvSpPr>
          <p:cNvPr id="75780" name="Rectangle 4">
            <a:extLst>
              <a:ext uri="{FF2B5EF4-FFF2-40B4-BE49-F238E27FC236}">
                <a16:creationId xmlns:a16="http://schemas.microsoft.com/office/drawing/2014/main" id="{045E45F8-DE56-4D9D-92A0-852C54DDE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819400"/>
            <a:ext cx="4724400" cy="3352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pt-BR" altLang="en-US" sz="5800"/>
              <a:t>3 a 5 Días</a:t>
            </a:r>
            <a:br>
              <a:rPr lang="pt-BR" altLang="en-US" sz="5800"/>
            </a:br>
            <a:r>
              <a:rPr lang="pt-BR" altLang="en-US" sz="5800"/>
              <a:t>por Semana</a:t>
            </a:r>
            <a:endParaRPr lang="en-029" altLang="en-US" sz="5800"/>
          </a:p>
        </p:txBody>
      </p:sp>
      <p:grpSp>
        <p:nvGrpSpPr>
          <p:cNvPr id="75781" name="Group 5">
            <a:extLst>
              <a:ext uri="{FF2B5EF4-FFF2-40B4-BE49-F238E27FC236}">
                <a16:creationId xmlns:a16="http://schemas.microsoft.com/office/drawing/2014/main" id="{25D8FA5B-AFF5-4984-B1C3-A59C80A7D03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7200" y="804863"/>
            <a:ext cx="4114800" cy="1100137"/>
            <a:chOff x="288" y="507"/>
            <a:chExt cx="2592" cy="693"/>
          </a:xfrm>
        </p:grpSpPr>
        <p:sp>
          <p:nvSpPr>
            <p:cNvPr id="75799" name="AutoShape 6">
              <a:extLst>
                <a:ext uri="{FF2B5EF4-FFF2-40B4-BE49-F238E27FC236}">
                  <a16:creationId xmlns:a16="http://schemas.microsoft.com/office/drawing/2014/main" id="{73327E37-878A-4FC1-8D04-05C83F4B1E2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88" y="507"/>
              <a:ext cx="2592" cy="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0" name="Rectangle 7">
              <a:extLst>
                <a:ext uri="{FF2B5EF4-FFF2-40B4-BE49-F238E27FC236}">
                  <a16:creationId xmlns:a16="http://schemas.microsoft.com/office/drawing/2014/main" id="{E2FFC5F0-5696-4722-BA3F-9F683C4450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" y="570"/>
              <a:ext cx="2445" cy="568"/>
            </a:xfrm>
            <a:prstGeom prst="rect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5801" name="Freeform 8">
              <a:extLst>
                <a:ext uri="{FF2B5EF4-FFF2-40B4-BE49-F238E27FC236}">
                  <a16:creationId xmlns:a16="http://schemas.microsoft.com/office/drawing/2014/main" id="{BC7946F0-2C3F-42C4-B496-28E11F93F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" y="513"/>
              <a:ext cx="57" cy="681"/>
            </a:xfrm>
            <a:custGeom>
              <a:avLst/>
              <a:gdLst>
                <a:gd name="T0" fmla="*/ 0 w 171"/>
                <a:gd name="T1" fmla="*/ 0 h 2044"/>
                <a:gd name="T2" fmla="*/ 19 w 171"/>
                <a:gd name="T3" fmla="*/ 19 h 2044"/>
                <a:gd name="T4" fmla="*/ 19 w 171"/>
                <a:gd name="T5" fmla="*/ 208 h 2044"/>
                <a:gd name="T6" fmla="*/ 0 w 171"/>
                <a:gd name="T7" fmla="*/ 227 h 2044"/>
                <a:gd name="T8" fmla="*/ 0 w 171"/>
                <a:gd name="T9" fmla="*/ 0 h 20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1" h="2044">
                  <a:moveTo>
                    <a:pt x="0" y="0"/>
                  </a:moveTo>
                  <a:lnTo>
                    <a:pt x="171" y="170"/>
                  </a:lnTo>
                  <a:lnTo>
                    <a:pt x="171" y="1874"/>
                  </a:lnTo>
                  <a:lnTo>
                    <a:pt x="0" y="20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02" name="Freeform 9">
              <a:extLst>
                <a:ext uri="{FF2B5EF4-FFF2-40B4-BE49-F238E27FC236}">
                  <a16:creationId xmlns:a16="http://schemas.microsoft.com/office/drawing/2014/main" id="{89260A44-CC43-4421-A3E3-470F98C50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" y="513"/>
              <a:ext cx="2558" cy="57"/>
            </a:xfrm>
            <a:custGeom>
              <a:avLst/>
              <a:gdLst>
                <a:gd name="T0" fmla="*/ 0 w 7675"/>
                <a:gd name="T1" fmla="*/ 0 h 170"/>
                <a:gd name="T2" fmla="*/ 19 w 7675"/>
                <a:gd name="T3" fmla="*/ 19 h 170"/>
                <a:gd name="T4" fmla="*/ 834 w 7675"/>
                <a:gd name="T5" fmla="*/ 19 h 170"/>
                <a:gd name="T6" fmla="*/ 853 w 7675"/>
                <a:gd name="T7" fmla="*/ 0 h 170"/>
                <a:gd name="T8" fmla="*/ 0 w 7675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75" h="170">
                  <a:moveTo>
                    <a:pt x="0" y="0"/>
                  </a:moveTo>
                  <a:lnTo>
                    <a:pt x="171" y="170"/>
                  </a:lnTo>
                  <a:lnTo>
                    <a:pt x="7505" y="170"/>
                  </a:lnTo>
                  <a:lnTo>
                    <a:pt x="7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03" name="Freeform 10">
              <a:extLst>
                <a:ext uri="{FF2B5EF4-FFF2-40B4-BE49-F238E27FC236}">
                  <a16:creationId xmlns:a16="http://schemas.microsoft.com/office/drawing/2014/main" id="{1B5CBBDC-05A0-46A8-8973-DEC47923C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2" y="513"/>
              <a:ext cx="56" cy="681"/>
            </a:xfrm>
            <a:custGeom>
              <a:avLst/>
              <a:gdLst>
                <a:gd name="T0" fmla="*/ 18 w 170"/>
                <a:gd name="T1" fmla="*/ 227 h 2044"/>
                <a:gd name="T2" fmla="*/ 0 w 170"/>
                <a:gd name="T3" fmla="*/ 208 h 2044"/>
                <a:gd name="T4" fmla="*/ 0 w 170"/>
                <a:gd name="T5" fmla="*/ 19 h 2044"/>
                <a:gd name="T6" fmla="*/ 18 w 170"/>
                <a:gd name="T7" fmla="*/ 0 h 2044"/>
                <a:gd name="T8" fmla="*/ 18 w 170"/>
                <a:gd name="T9" fmla="*/ 227 h 20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2044">
                  <a:moveTo>
                    <a:pt x="170" y="2044"/>
                  </a:moveTo>
                  <a:lnTo>
                    <a:pt x="0" y="1874"/>
                  </a:lnTo>
                  <a:lnTo>
                    <a:pt x="0" y="170"/>
                  </a:lnTo>
                  <a:lnTo>
                    <a:pt x="170" y="0"/>
                  </a:lnTo>
                  <a:lnTo>
                    <a:pt x="170" y="2044"/>
                  </a:lnTo>
                  <a:close/>
                </a:path>
              </a:pathLst>
            </a:custGeom>
            <a:solidFill>
              <a:srgbClr val="00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04" name="Freeform 11">
              <a:extLst>
                <a:ext uri="{FF2B5EF4-FFF2-40B4-BE49-F238E27FC236}">
                  <a16:creationId xmlns:a16="http://schemas.microsoft.com/office/drawing/2014/main" id="{B78202F1-C584-4DBF-8A57-ADADC6F40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" y="1138"/>
              <a:ext cx="2558" cy="56"/>
            </a:xfrm>
            <a:custGeom>
              <a:avLst/>
              <a:gdLst>
                <a:gd name="T0" fmla="*/ 853 w 7675"/>
                <a:gd name="T1" fmla="*/ 18 h 170"/>
                <a:gd name="T2" fmla="*/ 0 w 7675"/>
                <a:gd name="T3" fmla="*/ 18 h 170"/>
                <a:gd name="T4" fmla="*/ 19 w 7675"/>
                <a:gd name="T5" fmla="*/ 0 h 170"/>
                <a:gd name="T6" fmla="*/ 834 w 7675"/>
                <a:gd name="T7" fmla="*/ 0 h 170"/>
                <a:gd name="T8" fmla="*/ 853 w 7675"/>
                <a:gd name="T9" fmla="*/ 1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675" h="170">
                  <a:moveTo>
                    <a:pt x="7675" y="170"/>
                  </a:moveTo>
                  <a:lnTo>
                    <a:pt x="0" y="170"/>
                  </a:lnTo>
                  <a:lnTo>
                    <a:pt x="171" y="0"/>
                  </a:lnTo>
                  <a:lnTo>
                    <a:pt x="7505" y="0"/>
                  </a:lnTo>
                  <a:lnTo>
                    <a:pt x="7675" y="170"/>
                  </a:lnTo>
                  <a:close/>
                </a:path>
              </a:pathLst>
            </a:custGeom>
            <a:solidFill>
              <a:srgbClr val="00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805" name="Rectangle 12">
              <a:extLst>
                <a:ext uri="{FF2B5EF4-FFF2-40B4-BE49-F238E27FC236}">
                  <a16:creationId xmlns:a16="http://schemas.microsoft.com/office/drawing/2014/main" id="{C810B0AB-5B61-4C8E-871F-4E4608427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" y="666"/>
              <a:ext cx="2479" cy="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FFF00"/>
                  </a:solidFill>
                  <a:latin typeface="Arial" panose="020B0604020202020204" pitchFamily="34" charset="0"/>
                </a:rPr>
                <a:t>FRECUENCIA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75782" name="Picture 13" descr="CamCord1">
            <a:extLst>
              <a:ext uri="{FF2B5EF4-FFF2-40B4-BE49-F238E27FC236}">
                <a16:creationId xmlns:a16="http://schemas.microsoft.com/office/drawing/2014/main" id="{91BED474-6AA9-4464-9EC9-E7D7F28C9E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5783" name="Picture 14" descr="35mmCamera1">
            <a:extLst>
              <a:ext uri="{FF2B5EF4-FFF2-40B4-BE49-F238E27FC236}">
                <a16:creationId xmlns:a16="http://schemas.microsoft.com/office/drawing/2014/main" id="{DC22A9D0-0069-427E-B48F-63911E3A3E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84" name="AutoShape 15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81F33F3-E021-4F99-B283-1E7E6437E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85" name="AutoShape 16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1F5C25BC-AD33-489C-8666-619374F6E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86" name="AutoShape 17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5A4E8F56-0656-41A1-81B2-24C87A8EB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87" name="AutoShape 18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D40E3E4-D11A-4029-8827-C559D1F79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88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B5FA112-76C3-4B04-A7E2-8E01C0B3A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89" name="AutoShape 20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28BAC342-A00F-4A9F-8F11-436DBC9A73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90" name="AutoShape 21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57613D8A-5FFF-401F-9E8C-AF89E10518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5791" name="AutoShape 22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ADF2ED16-31CF-472E-8691-9AEB36727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4007" name="AutoShape 23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421268EF-EAAC-43D7-82FF-0345BA1FB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4008" name="Text Box 24">
            <a:extLst>
              <a:ext uri="{FF2B5EF4-FFF2-40B4-BE49-F238E27FC236}">
                <a16:creationId xmlns:a16="http://schemas.microsoft.com/office/drawing/2014/main" id="{723CB485-1C2F-4861-ADC0-A37897EF6C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4009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13FBB77-0F1E-45D6-A51F-40397D2F5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4010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5818BF9-59C6-4BF8-867D-7E1095A8F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4011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A238DC1-007C-49BF-9953-992FED6759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4012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DCEBCA5-80D1-45B1-9D29-B57C3A8A8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4013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DC400A7-ECC8-47C2-9A8C-19A4B57EB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2" name="Group 2">
            <a:extLst>
              <a:ext uri="{FF2B5EF4-FFF2-40B4-BE49-F238E27FC236}">
                <a16:creationId xmlns:a16="http://schemas.microsoft.com/office/drawing/2014/main" id="{79268B75-F858-4745-B146-F06B38A1A4B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76869" name="AutoShape 3">
              <a:extLst>
                <a:ext uri="{FF2B5EF4-FFF2-40B4-BE49-F238E27FC236}">
                  <a16:creationId xmlns:a16="http://schemas.microsoft.com/office/drawing/2014/main" id="{7DD0A0F2-0425-4A29-85D6-F53263E919A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0" name="Freeform 4">
              <a:extLst>
                <a:ext uri="{FF2B5EF4-FFF2-40B4-BE49-F238E27FC236}">
                  <a16:creationId xmlns:a16="http://schemas.microsoft.com/office/drawing/2014/main" id="{51EDDCAA-CD26-481C-B010-7EB8BAFE6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107"/>
              <a:ext cx="5536" cy="4111"/>
            </a:xfrm>
            <a:custGeom>
              <a:avLst/>
              <a:gdLst>
                <a:gd name="T0" fmla="*/ 88 w 16610"/>
                <a:gd name="T1" fmla="*/ 88 h 12333"/>
                <a:gd name="T2" fmla="*/ 27 w 16610"/>
                <a:gd name="T3" fmla="*/ 81 h 12333"/>
                <a:gd name="T4" fmla="*/ 0 w 16610"/>
                <a:gd name="T5" fmla="*/ 108 h 12333"/>
                <a:gd name="T6" fmla="*/ 0 w 16610"/>
                <a:gd name="T7" fmla="*/ 1263 h 12333"/>
                <a:gd name="T8" fmla="*/ 27 w 16610"/>
                <a:gd name="T9" fmla="*/ 1289 h 12333"/>
                <a:gd name="T10" fmla="*/ 88 w 16610"/>
                <a:gd name="T11" fmla="*/ 1282 h 12333"/>
                <a:gd name="T12" fmla="*/ 83 w 16610"/>
                <a:gd name="T13" fmla="*/ 1345 h 12333"/>
                <a:gd name="T14" fmla="*/ 108 w 16610"/>
                <a:gd name="T15" fmla="*/ 1370 h 12333"/>
                <a:gd name="T16" fmla="*/ 1737 w 16610"/>
                <a:gd name="T17" fmla="*/ 1370 h 12333"/>
                <a:gd name="T18" fmla="*/ 1763 w 16610"/>
                <a:gd name="T19" fmla="*/ 1344 h 12333"/>
                <a:gd name="T20" fmla="*/ 1757 w 16610"/>
                <a:gd name="T21" fmla="*/ 1282 h 12333"/>
                <a:gd name="T22" fmla="*/ 1818 w 16610"/>
                <a:gd name="T23" fmla="*/ 1289 h 12333"/>
                <a:gd name="T24" fmla="*/ 1845 w 16610"/>
                <a:gd name="T25" fmla="*/ 1263 h 12333"/>
                <a:gd name="T26" fmla="*/ 1845 w 16610"/>
                <a:gd name="T27" fmla="*/ 108 h 12333"/>
                <a:gd name="T28" fmla="*/ 1819 w 16610"/>
                <a:gd name="T29" fmla="*/ 81 h 12333"/>
                <a:gd name="T30" fmla="*/ 1757 w 16610"/>
                <a:gd name="T31" fmla="*/ 88 h 12333"/>
                <a:gd name="T32" fmla="*/ 1763 w 16610"/>
                <a:gd name="T33" fmla="*/ 25 h 12333"/>
                <a:gd name="T34" fmla="*/ 1737 w 16610"/>
                <a:gd name="T35" fmla="*/ 0 h 12333"/>
                <a:gd name="T36" fmla="*/ 108 w 16610"/>
                <a:gd name="T37" fmla="*/ 0 h 12333"/>
                <a:gd name="T38" fmla="*/ 82 w 16610"/>
                <a:gd name="T39" fmla="*/ 25 h 12333"/>
                <a:gd name="T40" fmla="*/ 88 w 16610"/>
                <a:gd name="T41" fmla="*/ 88 h 12333"/>
                <a:gd name="T42" fmla="*/ 95 w 16610"/>
                <a:gd name="T43" fmla="*/ 95 h 12333"/>
                <a:gd name="T44" fmla="*/ 95 w 16610"/>
                <a:gd name="T45" fmla="*/ 49 h 12333"/>
                <a:gd name="T46" fmla="*/ 1749 w 16610"/>
                <a:gd name="T47" fmla="*/ 49 h 12333"/>
                <a:gd name="T48" fmla="*/ 1749 w 16610"/>
                <a:gd name="T49" fmla="*/ 95 h 12333"/>
                <a:gd name="T50" fmla="*/ 1798 w 16610"/>
                <a:gd name="T51" fmla="*/ 95 h 12333"/>
                <a:gd name="T52" fmla="*/ 1798 w 16610"/>
                <a:gd name="T53" fmla="*/ 1274 h 12333"/>
                <a:gd name="T54" fmla="*/ 1749 w 16610"/>
                <a:gd name="T55" fmla="*/ 1274 h 12333"/>
                <a:gd name="T56" fmla="*/ 1749 w 16610"/>
                <a:gd name="T57" fmla="*/ 1321 h 12333"/>
                <a:gd name="T58" fmla="*/ 96 w 16610"/>
                <a:gd name="T59" fmla="*/ 1321 h 12333"/>
                <a:gd name="T60" fmla="*/ 96 w 16610"/>
                <a:gd name="T61" fmla="*/ 1275 h 12333"/>
                <a:gd name="T62" fmla="*/ 47 w 16610"/>
                <a:gd name="T63" fmla="*/ 1275 h 12333"/>
                <a:gd name="T64" fmla="*/ 47 w 16610"/>
                <a:gd name="T65" fmla="*/ 95 h 12333"/>
                <a:gd name="T66" fmla="*/ 95 w 16610"/>
                <a:gd name="T67" fmla="*/ 95 h 12333"/>
                <a:gd name="T68" fmla="*/ 88 w 16610"/>
                <a:gd name="T69" fmla="*/ 88 h 123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10" h="12333">
                  <a:moveTo>
                    <a:pt x="796" y="796"/>
                  </a:moveTo>
                  <a:lnTo>
                    <a:pt x="239" y="729"/>
                  </a:lnTo>
                  <a:lnTo>
                    <a:pt x="0" y="974"/>
                  </a:lnTo>
                  <a:lnTo>
                    <a:pt x="0" y="11364"/>
                  </a:lnTo>
                  <a:lnTo>
                    <a:pt x="239" y="11599"/>
                  </a:lnTo>
                  <a:lnTo>
                    <a:pt x="796" y="11540"/>
                  </a:lnTo>
                  <a:lnTo>
                    <a:pt x="745" y="12103"/>
                  </a:lnTo>
                  <a:lnTo>
                    <a:pt x="968" y="12333"/>
                  </a:lnTo>
                  <a:lnTo>
                    <a:pt x="15640" y="12333"/>
                  </a:lnTo>
                  <a:lnTo>
                    <a:pt x="15876" y="12098"/>
                  </a:lnTo>
                  <a:lnTo>
                    <a:pt x="15821" y="11540"/>
                  </a:lnTo>
                  <a:lnTo>
                    <a:pt x="16366" y="11604"/>
                  </a:lnTo>
                  <a:lnTo>
                    <a:pt x="16610" y="11364"/>
                  </a:lnTo>
                  <a:lnTo>
                    <a:pt x="16610" y="974"/>
                  </a:lnTo>
                  <a:lnTo>
                    <a:pt x="16372" y="729"/>
                  </a:lnTo>
                  <a:lnTo>
                    <a:pt x="15821" y="796"/>
                  </a:lnTo>
                  <a:lnTo>
                    <a:pt x="15876" y="225"/>
                  </a:lnTo>
                  <a:lnTo>
                    <a:pt x="15640" y="0"/>
                  </a:lnTo>
                  <a:lnTo>
                    <a:pt x="968" y="0"/>
                  </a:lnTo>
                  <a:lnTo>
                    <a:pt x="737" y="228"/>
                  </a:lnTo>
                  <a:lnTo>
                    <a:pt x="796" y="796"/>
                  </a:lnTo>
                  <a:lnTo>
                    <a:pt x="856" y="859"/>
                  </a:lnTo>
                  <a:lnTo>
                    <a:pt x="856" y="441"/>
                  </a:lnTo>
                  <a:lnTo>
                    <a:pt x="15749" y="441"/>
                  </a:lnTo>
                  <a:lnTo>
                    <a:pt x="15749" y="859"/>
                  </a:lnTo>
                  <a:lnTo>
                    <a:pt x="16187" y="859"/>
                  </a:lnTo>
                  <a:lnTo>
                    <a:pt x="16187" y="11469"/>
                  </a:lnTo>
                  <a:lnTo>
                    <a:pt x="15749" y="11469"/>
                  </a:lnTo>
                  <a:lnTo>
                    <a:pt x="15749" y="11892"/>
                  </a:lnTo>
                  <a:lnTo>
                    <a:pt x="862" y="11892"/>
                  </a:lnTo>
                  <a:lnTo>
                    <a:pt x="862" y="11475"/>
                  </a:lnTo>
                  <a:lnTo>
                    <a:pt x="425" y="11475"/>
                  </a:lnTo>
                  <a:lnTo>
                    <a:pt x="425" y="859"/>
                  </a:lnTo>
                  <a:lnTo>
                    <a:pt x="856" y="859"/>
                  </a:lnTo>
                  <a:lnTo>
                    <a:pt x="796" y="796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1" name="Freeform 5">
              <a:extLst>
                <a:ext uri="{FF2B5EF4-FFF2-40B4-BE49-F238E27FC236}">
                  <a16:creationId xmlns:a16="http://schemas.microsoft.com/office/drawing/2014/main" id="{B7891EEA-BB66-4B57-9010-C0718760A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107"/>
              <a:ext cx="5536" cy="4111"/>
            </a:xfrm>
            <a:custGeom>
              <a:avLst/>
              <a:gdLst>
                <a:gd name="T0" fmla="*/ 88 w 16610"/>
                <a:gd name="T1" fmla="*/ 88 h 12333"/>
                <a:gd name="T2" fmla="*/ 27 w 16610"/>
                <a:gd name="T3" fmla="*/ 81 h 12333"/>
                <a:gd name="T4" fmla="*/ 0 w 16610"/>
                <a:gd name="T5" fmla="*/ 108 h 12333"/>
                <a:gd name="T6" fmla="*/ 0 w 16610"/>
                <a:gd name="T7" fmla="*/ 1263 h 12333"/>
                <a:gd name="T8" fmla="*/ 27 w 16610"/>
                <a:gd name="T9" fmla="*/ 1289 h 12333"/>
                <a:gd name="T10" fmla="*/ 88 w 16610"/>
                <a:gd name="T11" fmla="*/ 1282 h 12333"/>
                <a:gd name="T12" fmla="*/ 83 w 16610"/>
                <a:gd name="T13" fmla="*/ 1345 h 12333"/>
                <a:gd name="T14" fmla="*/ 108 w 16610"/>
                <a:gd name="T15" fmla="*/ 1370 h 12333"/>
                <a:gd name="T16" fmla="*/ 1737 w 16610"/>
                <a:gd name="T17" fmla="*/ 1370 h 12333"/>
                <a:gd name="T18" fmla="*/ 1763 w 16610"/>
                <a:gd name="T19" fmla="*/ 1344 h 12333"/>
                <a:gd name="T20" fmla="*/ 1757 w 16610"/>
                <a:gd name="T21" fmla="*/ 1282 h 12333"/>
                <a:gd name="T22" fmla="*/ 1818 w 16610"/>
                <a:gd name="T23" fmla="*/ 1289 h 12333"/>
                <a:gd name="T24" fmla="*/ 1845 w 16610"/>
                <a:gd name="T25" fmla="*/ 1263 h 12333"/>
                <a:gd name="T26" fmla="*/ 1845 w 16610"/>
                <a:gd name="T27" fmla="*/ 108 h 12333"/>
                <a:gd name="T28" fmla="*/ 1819 w 16610"/>
                <a:gd name="T29" fmla="*/ 81 h 12333"/>
                <a:gd name="T30" fmla="*/ 1757 w 16610"/>
                <a:gd name="T31" fmla="*/ 88 h 12333"/>
                <a:gd name="T32" fmla="*/ 1763 w 16610"/>
                <a:gd name="T33" fmla="*/ 25 h 12333"/>
                <a:gd name="T34" fmla="*/ 1737 w 16610"/>
                <a:gd name="T35" fmla="*/ 0 h 12333"/>
                <a:gd name="T36" fmla="*/ 108 w 16610"/>
                <a:gd name="T37" fmla="*/ 0 h 12333"/>
                <a:gd name="T38" fmla="*/ 82 w 16610"/>
                <a:gd name="T39" fmla="*/ 25 h 12333"/>
                <a:gd name="T40" fmla="*/ 88 w 16610"/>
                <a:gd name="T41" fmla="*/ 88 h 12333"/>
                <a:gd name="T42" fmla="*/ 95 w 16610"/>
                <a:gd name="T43" fmla="*/ 95 h 12333"/>
                <a:gd name="T44" fmla="*/ 95 w 16610"/>
                <a:gd name="T45" fmla="*/ 49 h 12333"/>
                <a:gd name="T46" fmla="*/ 1749 w 16610"/>
                <a:gd name="T47" fmla="*/ 49 h 12333"/>
                <a:gd name="T48" fmla="*/ 1749 w 16610"/>
                <a:gd name="T49" fmla="*/ 95 h 12333"/>
                <a:gd name="T50" fmla="*/ 1798 w 16610"/>
                <a:gd name="T51" fmla="*/ 95 h 12333"/>
                <a:gd name="T52" fmla="*/ 1798 w 16610"/>
                <a:gd name="T53" fmla="*/ 1274 h 12333"/>
                <a:gd name="T54" fmla="*/ 1749 w 16610"/>
                <a:gd name="T55" fmla="*/ 1274 h 12333"/>
                <a:gd name="T56" fmla="*/ 1749 w 16610"/>
                <a:gd name="T57" fmla="*/ 1321 h 12333"/>
                <a:gd name="T58" fmla="*/ 96 w 16610"/>
                <a:gd name="T59" fmla="*/ 1321 h 12333"/>
                <a:gd name="T60" fmla="*/ 96 w 16610"/>
                <a:gd name="T61" fmla="*/ 1275 h 12333"/>
                <a:gd name="T62" fmla="*/ 47 w 16610"/>
                <a:gd name="T63" fmla="*/ 1275 h 12333"/>
                <a:gd name="T64" fmla="*/ 47 w 16610"/>
                <a:gd name="T65" fmla="*/ 95 h 12333"/>
                <a:gd name="T66" fmla="*/ 95 w 16610"/>
                <a:gd name="T67" fmla="*/ 95 h 12333"/>
                <a:gd name="T68" fmla="*/ 88 w 16610"/>
                <a:gd name="T69" fmla="*/ 88 h 123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10" h="12333">
                  <a:moveTo>
                    <a:pt x="796" y="796"/>
                  </a:moveTo>
                  <a:lnTo>
                    <a:pt x="239" y="729"/>
                  </a:lnTo>
                  <a:lnTo>
                    <a:pt x="0" y="974"/>
                  </a:lnTo>
                  <a:lnTo>
                    <a:pt x="0" y="11364"/>
                  </a:lnTo>
                  <a:lnTo>
                    <a:pt x="239" y="11599"/>
                  </a:lnTo>
                  <a:lnTo>
                    <a:pt x="796" y="11540"/>
                  </a:lnTo>
                  <a:lnTo>
                    <a:pt x="745" y="12103"/>
                  </a:lnTo>
                  <a:lnTo>
                    <a:pt x="968" y="12333"/>
                  </a:lnTo>
                  <a:lnTo>
                    <a:pt x="15640" y="12333"/>
                  </a:lnTo>
                  <a:lnTo>
                    <a:pt x="15876" y="12098"/>
                  </a:lnTo>
                  <a:lnTo>
                    <a:pt x="15821" y="11540"/>
                  </a:lnTo>
                  <a:lnTo>
                    <a:pt x="16366" y="11604"/>
                  </a:lnTo>
                  <a:lnTo>
                    <a:pt x="16610" y="11364"/>
                  </a:lnTo>
                  <a:lnTo>
                    <a:pt x="16610" y="974"/>
                  </a:lnTo>
                  <a:lnTo>
                    <a:pt x="16372" y="729"/>
                  </a:lnTo>
                  <a:lnTo>
                    <a:pt x="15821" y="796"/>
                  </a:lnTo>
                  <a:lnTo>
                    <a:pt x="15876" y="225"/>
                  </a:lnTo>
                  <a:lnTo>
                    <a:pt x="15640" y="0"/>
                  </a:lnTo>
                  <a:lnTo>
                    <a:pt x="968" y="0"/>
                  </a:lnTo>
                  <a:lnTo>
                    <a:pt x="737" y="228"/>
                  </a:lnTo>
                  <a:lnTo>
                    <a:pt x="796" y="796"/>
                  </a:lnTo>
                  <a:lnTo>
                    <a:pt x="856" y="859"/>
                  </a:lnTo>
                  <a:lnTo>
                    <a:pt x="856" y="441"/>
                  </a:lnTo>
                  <a:lnTo>
                    <a:pt x="15749" y="441"/>
                  </a:lnTo>
                  <a:lnTo>
                    <a:pt x="15749" y="859"/>
                  </a:lnTo>
                  <a:lnTo>
                    <a:pt x="16187" y="859"/>
                  </a:lnTo>
                  <a:lnTo>
                    <a:pt x="16187" y="11469"/>
                  </a:lnTo>
                  <a:lnTo>
                    <a:pt x="15749" y="11469"/>
                  </a:lnTo>
                  <a:lnTo>
                    <a:pt x="15749" y="11892"/>
                  </a:lnTo>
                  <a:lnTo>
                    <a:pt x="862" y="11892"/>
                  </a:lnTo>
                  <a:lnTo>
                    <a:pt x="862" y="11475"/>
                  </a:lnTo>
                  <a:lnTo>
                    <a:pt x="425" y="11475"/>
                  </a:lnTo>
                  <a:lnTo>
                    <a:pt x="425" y="859"/>
                  </a:lnTo>
                  <a:lnTo>
                    <a:pt x="856" y="859"/>
                  </a:lnTo>
                  <a:lnTo>
                    <a:pt x="796" y="796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2" name="Freeform 6">
              <a:extLst>
                <a:ext uri="{FF2B5EF4-FFF2-40B4-BE49-F238E27FC236}">
                  <a16:creationId xmlns:a16="http://schemas.microsoft.com/office/drawing/2014/main" id="{A2244600-2E8D-43BA-8A91-BF7A4EF05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341"/>
              <a:ext cx="149" cy="3644"/>
            </a:xfrm>
            <a:custGeom>
              <a:avLst/>
              <a:gdLst>
                <a:gd name="T0" fmla="*/ 18 w 448"/>
                <a:gd name="T1" fmla="*/ 0 h 10932"/>
                <a:gd name="T2" fmla="*/ 0 w 448"/>
                <a:gd name="T3" fmla="*/ 18 h 10932"/>
                <a:gd name="T4" fmla="*/ 0 w 448"/>
                <a:gd name="T5" fmla="*/ 1197 h 10932"/>
                <a:gd name="T6" fmla="*/ 18 w 448"/>
                <a:gd name="T7" fmla="*/ 1215 h 10932"/>
                <a:gd name="T8" fmla="*/ 50 w 448"/>
                <a:gd name="T9" fmla="*/ 1211 h 10932"/>
                <a:gd name="T10" fmla="*/ 24 w 448"/>
                <a:gd name="T11" fmla="*/ 1185 h 10932"/>
                <a:gd name="T12" fmla="*/ 24 w 448"/>
                <a:gd name="T13" fmla="*/ 31 h 10932"/>
                <a:gd name="T14" fmla="*/ 50 w 448"/>
                <a:gd name="T15" fmla="*/ 4 h 10932"/>
                <a:gd name="T16" fmla="*/ 18 w 448"/>
                <a:gd name="T17" fmla="*/ 0 h 109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8" h="10932">
                  <a:moveTo>
                    <a:pt x="158" y="0"/>
                  </a:moveTo>
                  <a:lnTo>
                    <a:pt x="0" y="162"/>
                  </a:lnTo>
                  <a:lnTo>
                    <a:pt x="0" y="10772"/>
                  </a:lnTo>
                  <a:lnTo>
                    <a:pt x="158" y="10932"/>
                  </a:lnTo>
                  <a:lnTo>
                    <a:pt x="448" y="10902"/>
                  </a:lnTo>
                  <a:lnTo>
                    <a:pt x="214" y="10667"/>
                  </a:lnTo>
                  <a:lnTo>
                    <a:pt x="214" y="279"/>
                  </a:lnTo>
                  <a:lnTo>
                    <a:pt x="448" y="3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3" name="Freeform 7">
              <a:extLst>
                <a:ext uri="{FF2B5EF4-FFF2-40B4-BE49-F238E27FC236}">
                  <a16:creationId xmlns:a16="http://schemas.microsoft.com/office/drawing/2014/main" id="{89A9EA1F-7529-4980-8430-D68C11246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341"/>
              <a:ext cx="149" cy="3644"/>
            </a:xfrm>
            <a:custGeom>
              <a:avLst/>
              <a:gdLst>
                <a:gd name="T0" fmla="*/ 18 w 448"/>
                <a:gd name="T1" fmla="*/ 0 h 10932"/>
                <a:gd name="T2" fmla="*/ 0 w 448"/>
                <a:gd name="T3" fmla="*/ 18 h 10932"/>
                <a:gd name="T4" fmla="*/ 0 w 448"/>
                <a:gd name="T5" fmla="*/ 1197 h 10932"/>
                <a:gd name="T6" fmla="*/ 18 w 448"/>
                <a:gd name="T7" fmla="*/ 1215 h 10932"/>
                <a:gd name="T8" fmla="*/ 50 w 448"/>
                <a:gd name="T9" fmla="*/ 1211 h 10932"/>
                <a:gd name="T10" fmla="*/ 24 w 448"/>
                <a:gd name="T11" fmla="*/ 1185 h 10932"/>
                <a:gd name="T12" fmla="*/ 24 w 448"/>
                <a:gd name="T13" fmla="*/ 31 h 10932"/>
                <a:gd name="T14" fmla="*/ 50 w 448"/>
                <a:gd name="T15" fmla="*/ 4 h 10932"/>
                <a:gd name="T16" fmla="*/ 18 w 448"/>
                <a:gd name="T17" fmla="*/ 0 h 109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8" h="10932">
                  <a:moveTo>
                    <a:pt x="158" y="0"/>
                  </a:moveTo>
                  <a:lnTo>
                    <a:pt x="0" y="162"/>
                  </a:lnTo>
                  <a:lnTo>
                    <a:pt x="0" y="10772"/>
                  </a:lnTo>
                  <a:lnTo>
                    <a:pt x="158" y="10932"/>
                  </a:lnTo>
                  <a:lnTo>
                    <a:pt x="448" y="10902"/>
                  </a:lnTo>
                  <a:lnTo>
                    <a:pt x="214" y="10667"/>
                  </a:lnTo>
                  <a:lnTo>
                    <a:pt x="214" y="279"/>
                  </a:lnTo>
                  <a:lnTo>
                    <a:pt x="448" y="32"/>
                  </a:lnTo>
                  <a:lnTo>
                    <a:pt x="158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4" name="Freeform 8">
              <a:extLst>
                <a:ext uri="{FF2B5EF4-FFF2-40B4-BE49-F238E27FC236}">
                  <a16:creationId xmlns:a16="http://schemas.microsoft.com/office/drawing/2014/main" id="{4663227B-3858-4EAA-96F3-50713D9AC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141"/>
              <a:ext cx="5067" cy="149"/>
            </a:xfrm>
            <a:custGeom>
              <a:avLst/>
              <a:gdLst>
                <a:gd name="T0" fmla="*/ 4 w 15201"/>
                <a:gd name="T1" fmla="*/ 0 h 447"/>
                <a:gd name="T2" fmla="*/ 29 w 15201"/>
                <a:gd name="T3" fmla="*/ 26 h 447"/>
                <a:gd name="T4" fmla="*/ 1659 w 15201"/>
                <a:gd name="T5" fmla="*/ 26 h 447"/>
                <a:gd name="T6" fmla="*/ 1685 w 15201"/>
                <a:gd name="T7" fmla="*/ 0 h 447"/>
                <a:gd name="T8" fmla="*/ 1689 w 15201"/>
                <a:gd name="T9" fmla="*/ 32 h 447"/>
                <a:gd name="T10" fmla="*/ 1671 w 15201"/>
                <a:gd name="T11" fmla="*/ 50 h 447"/>
                <a:gd name="T12" fmla="*/ 17 w 15201"/>
                <a:gd name="T13" fmla="*/ 50 h 447"/>
                <a:gd name="T14" fmla="*/ 0 w 15201"/>
                <a:gd name="T15" fmla="*/ 34 h 447"/>
                <a:gd name="T16" fmla="*/ 4 w 15201"/>
                <a:gd name="T17" fmla="*/ 0 h 4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7">
                  <a:moveTo>
                    <a:pt x="39" y="4"/>
                  </a:moveTo>
                  <a:lnTo>
                    <a:pt x="260" y="231"/>
                  </a:lnTo>
                  <a:lnTo>
                    <a:pt x="14933" y="231"/>
                  </a:lnTo>
                  <a:lnTo>
                    <a:pt x="15168" y="0"/>
                  </a:lnTo>
                  <a:lnTo>
                    <a:pt x="15201" y="285"/>
                  </a:lnTo>
                  <a:lnTo>
                    <a:pt x="15041" y="447"/>
                  </a:lnTo>
                  <a:lnTo>
                    <a:pt x="155" y="447"/>
                  </a:lnTo>
                  <a:lnTo>
                    <a:pt x="0" y="303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5" name="Freeform 9">
              <a:extLst>
                <a:ext uri="{FF2B5EF4-FFF2-40B4-BE49-F238E27FC236}">
                  <a16:creationId xmlns:a16="http://schemas.microsoft.com/office/drawing/2014/main" id="{3ACC7204-22D4-416A-A6AE-AC9741393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141"/>
              <a:ext cx="5067" cy="149"/>
            </a:xfrm>
            <a:custGeom>
              <a:avLst/>
              <a:gdLst>
                <a:gd name="T0" fmla="*/ 4 w 15201"/>
                <a:gd name="T1" fmla="*/ 0 h 447"/>
                <a:gd name="T2" fmla="*/ 29 w 15201"/>
                <a:gd name="T3" fmla="*/ 26 h 447"/>
                <a:gd name="T4" fmla="*/ 1659 w 15201"/>
                <a:gd name="T5" fmla="*/ 26 h 447"/>
                <a:gd name="T6" fmla="*/ 1685 w 15201"/>
                <a:gd name="T7" fmla="*/ 0 h 447"/>
                <a:gd name="T8" fmla="*/ 1689 w 15201"/>
                <a:gd name="T9" fmla="*/ 32 h 447"/>
                <a:gd name="T10" fmla="*/ 1671 w 15201"/>
                <a:gd name="T11" fmla="*/ 50 h 447"/>
                <a:gd name="T12" fmla="*/ 17 w 15201"/>
                <a:gd name="T13" fmla="*/ 50 h 447"/>
                <a:gd name="T14" fmla="*/ 0 w 15201"/>
                <a:gd name="T15" fmla="*/ 34 h 447"/>
                <a:gd name="T16" fmla="*/ 4 w 15201"/>
                <a:gd name="T17" fmla="*/ 0 h 4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7">
                  <a:moveTo>
                    <a:pt x="39" y="4"/>
                  </a:moveTo>
                  <a:lnTo>
                    <a:pt x="260" y="231"/>
                  </a:lnTo>
                  <a:lnTo>
                    <a:pt x="14933" y="231"/>
                  </a:lnTo>
                  <a:lnTo>
                    <a:pt x="15168" y="0"/>
                  </a:lnTo>
                  <a:lnTo>
                    <a:pt x="15201" y="285"/>
                  </a:lnTo>
                  <a:lnTo>
                    <a:pt x="15041" y="447"/>
                  </a:lnTo>
                  <a:lnTo>
                    <a:pt x="155" y="447"/>
                  </a:lnTo>
                  <a:lnTo>
                    <a:pt x="0" y="303"/>
                  </a:lnTo>
                  <a:lnTo>
                    <a:pt x="39" y="4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6" name="Freeform 10">
              <a:extLst>
                <a:ext uri="{FF2B5EF4-FFF2-40B4-BE49-F238E27FC236}">
                  <a16:creationId xmlns:a16="http://schemas.microsoft.com/office/drawing/2014/main" id="{ADED4C3B-A062-4200-8AA2-CCB2DDC49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7" y="339"/>
              <a:ext cx="150" cy="3647"/>
            </a:xfrm>
            <a:custGeom>
              <a:avLst/>
              <a:gdLst>
                <a:gd name="T0" fmla="*/ 32 w 452"/>
                <a:gd name="T1" fmla="*/ 0 h 10942"/>
                <a:gd name="T2" fmla="*/ 50 w 452"/>
                <a:gd name="T3" fmla="*/ 18 h 10942"/>
                <a:gd name="T4" fmla="*/ 50 w 452"/>
                <a:gd name="T5" fmla="*/ 1197 h 10942"/>
                <a:gd name="T6" fmla="*/ 32 w 452"/>
                <a:gd name="T7" fmla="*/ 1216 h 10942"/>
                <a:gd name="T8" fmla="*/ 0 w 452"/>
                <a:gd name="T9" fmla="*/ 1212 h 10942"/>
                <a:gd name="T10" fmla="*/ 26 w 452"/>
                <a:gd name="T11" fmla="*/ 1185 h 10942"/>
                <a:gd name="T12" fmla="*/ 26 w 452"/>
                <a:gd name="T13" fmla="*/ 31 h 10942"/>
                <a:gd name="T14" fmla="*/ 0 w 452"/>
                <a:gd name="T15" fmla="*/ 4 h 10942"/>
                <a:gd name="T16" fmla="*/ 32 w 452"/>
                <a:gd name="T17" fmla="*/ 0 h 109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2" h="10942">
                  <a:moveTo>
                    <a:pt x="293" y="0"/>
                  </a:moveTo>
                  <a:lnTo>
                    <a:pt x="452" y="160"/>
                  </a:lnTo>
                  <a:lnTo>
                    <a:pt x="452" y="10773"/>
                  </a:lnTo>
                  <a:lnTo>
                    <a:pt x="286" y="10942"/>
                  </a:lnTo>
                  <a:lnTo>
                    <a:pt x="0" y="10908"/>
                  </a:lnTo>
                  <a:lnTo>
                    <a:pt x="238" y="10668"/>
                  </a:lnTo>
                  <a:lnTo>
                    <a:pt x="238" y="278"/>
                  </a:lnTo>
                  <a:lnTo>
                    <a:pt x="4" y="3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7" name="Freeform 11">
              <a:extLst>
                <a:ext uri="{FF2B5EF4-FFF2-40B4-BE49-F238E27FC236}">
                  <a16:creationId xmlns:a16="http://schemas.microsoft.com/office/drawing/2014/main" id="{293F2411-0C94-4DB4-AA61-ECE03590C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7" y="339"/>
              <a:ext cx="150" cy="3647"/>
            </a:xfrm>
            <a:custGeom>
              <a:avLst/>
              <a:gdLst>
                <a:gd name="T0" fmla="*/ 32 w 452"/>
                <a:gd name="T1" fmla="*/ 0 h 10942"/>
                <a:gd name="T2" fmla="*/ 50 w 452"/>
                <a:gd name="T3" fmla="*/ 18 h 10942"/>
                <a:gd name="T4" fmla="*/ 50 w 452"/>
                <a:gd name="T5" fmla="*/ 1197 h 10942"/>
                <a:gd name="T6" fmla="*/ 32 w 452"/>
                <a:gd name="T7" fmla="*/ 1216 h 10942"/>
                <a:gd name="T8" fmla="*/ 0 w 452"/>
                <a:gd name="T9" fmla="*/ 1212 h 10942"/>
                <a:gd name="T10" fmla="*/ 26 w 452"/>
                <a:gd name="T11" fmla="*/ 1185 h 10942"/>
                <a:gd name="T12" fmla="*/ 26 w 452"/>
                <a:gd name="T13" fmla="*/ 31 h 10942"/>
                <a:gd name="T14" fmla="*/ 0 w 452"/>
                <a:gd name="T15" fmla="*/ 4 h 10942"/>
                <a:gd name="T16" fmla="*/ 32 w 452"/>
                <a:gd name="T17" fmla="*/ 0 h 109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2" h="10942">
                  <a:moveTo>
                    <a:pt x="293" y="0"/>
                  </a:moveTo>
                  <a:lnTo>
                    <a:pt x="452" y="160"/>
                  </a:lnTo>
                  <a:lnTo>
                    <a:pt x="452" y="10773"/>
                  </a:lnTo>
                  <a:lnTo>
                    <a:pt x="286" y="10942"/>
                  </a:lnTo>
                  <a:lnTo>
                    <a:pt x="0" y="10908"/>
                  </a:lnTo>
                  <a:lnTo>
                    <a:pt x="238" y="10668"/>
                  </a:lnTo>
                  <a:lnTo>
                    <a:pt x="238" y="278"/>
                  </a:lnTo>
                  <a:lnTo>
                    <a:pt x="4" y="33"/>
                  </a:lnTo>
                  <a:lnTo>
                    <a:pt x="293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8" name="Freeform 12">
              <a:extLst>
                <a:ext uri="{FF2B5EF4-FFF2-40B4-BE49-F238E27FC236}">
                  <a16:creationId xmlns:a16="http://schemas.microsoft.com/office/drawing/2014/main" id="{91BD91AE-BBD8-4A1D-B8DC-86061A8B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36"/>
              <a:ext cx="5067" cy="148"/>
            </a:xfrm>
            <a:custGeom>
              <a:avLst/>
              <a:gdLst>
                <a:gd name="T0" fmla="*/ 1685 w 15201"/>
                <a:gd name="T1" fmla="*/ 49 h 445"/>
                <a:gd name="T2" fmla="*/ 1659 w 15201"/>
                <a:gd name="T3" fmla="*/ 24 h 445"/>
                <a:gd name="T4" fmla="*/ 29 w 15201"/>
                <a:gd name="T5" fmla="*/ 24 h 445"/>
                <a:gd name="T6" fmla="*/ 3 w 15201"/>
                <a:gd name="T7" fmla="*/ 49 h 445"/>
                <a:gd name="T8" fmla="*/ 0 w 15201"/>
                <a:gd name="T9" fmla="*/ 18 h 445"/>
                <a:gd name="T10" fmla="*/ 17 w 15201"/>
                <a:gd name="T11" fmla="*/ 0 h 445"/>
                <a:gd name="T12" fmla="*/ 1672 w 15201"/>
                <a:gd name="T13" fmla="*/ 0 h 445"/>
                <a:gd name="T14" fmla="*/ 1689 w 15201"/>
                <a:gd name="T15" fmla="*/ 16 h 445"/>
                <a:gd name="T16" fmla="*/ 1685 w 15201"/>
                <a:gd name="T17" fmla="*/ 4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5">
                  <a:moveTo>
                    <a:pt x="15168" y="442"/>
                  </a:moveTo>
                  <a:lnTo>
                    <a:pt x="14933" y="220"/>
                  </a:lnTo>
                  <a:lnTo>
                    <a:pt x="260" y="220"/>
                  </a:lnTo>
                  <a:lnTo>
                    <a:pt x="31" y="445"/>
                  </a:lnTo>
                  <a:lnTo>
                    <a:pt x="0" y="162"/>
                  </a:lnTo>
                  <a:lnTo>
                    <a:pt x="155" y="0"/>
                  </a:lnTo>
                  <a:lnTo>
                    <a:pt x="15049" y="0"/>
                  </a:lnTo>
                  <a:lnTo>
                    <a:pt x="15201" y="145"/>
                  </a:lnTo>
                  <a:lnTo>
                    <a:pt x="15168" y="44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9" name="Freeform 13">
              <a:extLst>
                <a:ext uri="{FF2B5EF4-FFF2-40B4-BE49-F238E27FC236}">
                  <a16:creationId xmlns:a16="http://schemas.microsoft.com/office/drawing/2014/main" id="{57F06FE3-EB22-456E-A9A1-C33E1F2FC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36"/>
              <a:ext cx="5067" cy="148"/>
            </a:xfrm>
            <a:custGeom>
              <a:avLst/>
              <a:gdLst>
                <a:gd name="T0" fmla="*/ 1685 w 15201"/>
                <a:gd name="T1" fmla="*/ 49 h 445"/>
                <a:gd name="T2" fmla="*/ 1659 w 15201"/>
                <a:gd name="T3" fmla="*/ 24 h 445"/>
                <a:gd name="T4" fmla="*/ 29 w 15201"/>
                <a:gd name="T5" fmla="*/ 24 h 445"/>
                <a:gd name="T6" fmla="*/ 3 w 15201"/>
                <a:gd name="T7" fmla="*/ 49 h 445"/>
                <a:gd name="T8" fmla="*/ 0 w 15201"/>
                <a:gd name="T9" fmla="*/ 18 h 445"/>
                <a:gd name="T10" fmla="*/ 17 w 15201"/>
                <a:gd name="T11" fmla="*/ 0 h 445"/>
                <a:gd name="T12" fmla="*/ 1672 w 15201"/>
                <a:gd name="T13" fmla="*/ 0 h 445"/>
                <a:gd name="T14" fmla="*/ 1689 w 15201"/>
                <a:gd name="T15" fmla="*/ 16 h 445"/>
                <a:gd name="T16" fmla="*/ 1685 w 15201"/>
                <a:gd name="T17" fmla="*/ 4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5">
                  <a:moveTo>
                    <a:pt x="15168" y="442"/>
                  </a:moveTo>
                  <a:lnTo>
                    <a:pt x="14933" y="220"/>
                  </a:lnTo>
                  <a:lnTo>
                    <a:pt x="260" y="220"/>
                  </a:lnTo>
                  <a:lnTo>
                    <a:pt x="31" y="445"/>
                  </a:lnTo>
                  <a:lnTo>
                    <a:pt x="0" y="162"/>
                  </a:lnTo>
                  <a:lnTo>
                    <a:pt x="155" y="0"/>
                  </a:lnTo>
                  <a:lnTo>
                    <a:pt x="15049" y="0"/>
                  </a:lnTo>
                  <a:lnTo>
                    <a:pt x="15201" y="145"/>
                  </a:lnTo>
                  <a:lnTo>
                    <a:pt x="15168" y="442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0" name="Freeform 14">
              <a:extLst>
                <a:ext uri="{FF2B5EF4-FFF2-40B4-BE49-F238E27FC236}">
                  <a16:creationId xmlns:a16="http://schemas.microsoft.com/office/drawing/2014/main" id="{2D3FC888-E1E3-473D-AC75-84B4CFC2B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3953"/>
              <a:ext cx="360" cy="351"/>
            </a:xfrm>
            <a:custGeom>
              <a:avLst/>
              <a:gdLst>
                <a:gd name="T0" fmla="*/ 54 w 1081"/>
                <a:gd name="T1" fmla="*/ 89 h 1051"/>
                <a:gd name="T2" fmla="*/ 53 w 1081"/>
                <a:gd name="T3" fmla="*/ 96 h 1051"/>
                <a:gd name="T4" fmla="*/ 55 w 1081"/>
                <a:gd name="T5" fmla="*/ 101 h 1051"/>
                <a:gd name="T6" fmla="*/ 59 w 1081"/>
                <a:gd name="T7" fmla="*/ 105 h 1051"/>
                <a:gd name="T8" fmla="*/ 65 w 1081"/>
                <a:gd name="T9" fmla="*/ 108 h 1051"/>
                <a:gd name="T10" fmla="*/ 71 w 1081"/>
                <a:gd name="T11" fmla="*/ 107 h 1051"/>
                <a:gd name="T12" fmla="*/ 77 w 1081"/>
                <a:gd name="T13" fmla="*/ 104 h 1051"/>
                <a:gd name="T14" fmla="*/ 81 w 1081"/>
                <a:gd name="T15" fmla="*/ 99 h 1051"/>
                <a:gd name="T16" fmla="*/ 80 w 1081"/>
                <a:gd name="T17" fmla="*/ 105 h 1051"/>
                <a:gd name="T18" fmla="*/ 82 w 1081"/>
                <a:gd name="T19" fmla="*/ 111 h 1051"/>
                <a:gd name="T20" fmla="*/ 87 w 1081"/>
                <a:gd name="T21" fmla="*/ 115 h 1051"/>
                <a:gd name="T22" fmla="*/ 93 w 1081"/>
                <a:gd name="T23" fmla="*/ 117 h 1051"/>
                <a:gd name="T24" fmla="*/ 100 w 1081"/>
                <a:gd name="T25" fmla="*/ 117 h 1051"/>
                <a:gd name="T26" fmla="*/ 105 w 1081"/>
                <a:gd name="T27" fmla="*/ 114 h 1051"/>
                <a:gd name="T28" fmla="*/ 108 w 1081"/>
                <a:gd name="T29" fmla="*/ 109 h 1051"/>
                <a:gd name="T30" fmla="*/ 110 w 1081"/>
                <a:gd name="T31" fmla="*/ 102 h 1051"/>
                <a:gd name="T32" fmla="*/ 114 w 1081"/>
                <a:gd name="T33" fmla="*/ 63 h 1051"/>
                <a:gd name="T34" fmla="*/ 58 w 1081"/>
                <a:gd name="T35" fmla="*/ 7 h 1051"/>
                <a:gd name="T36" fmla="*/ 12 w 1081"/>
                <a:gd name="T37" fmla="*/ 12 h 1051"/>
                <a:gd name="T38" fmla="*/ 6 w 1081"/>
                <a:gd name="T39" fmla="*/ 14 h 1051"/>
                <a:gd name="T40" fmla="*/ 2 w 1081"/>
                <a:gd name="T41" fmla="*/ 20 h 1051"/>
                <a:gd name="T42" fmla="*/ 0 w 1081"/>
                <a:gd name="T43" fmla="*/ 26 h 1051"/>
                <a:gd name="T44" fmla="*/ 1 w 1081"/>
                <a:gd name="T45" fmla="*/ 32 h 1051"/>
                <a:gd name="T46" fmla="*/ 5 w 1081"/>
                <a:gd name="T47" fmla="*/ 37 h 1051"/>
                <a:gd name="T48" fmla="*/ 10 w 1081"/>
                <a:gd name="T49" fmla="*/ 41 h 1051"/>
                <a:gd name="T50" fmla="*/ 16 w 1081"/>
                <a:gd name="T51" fmla="*/ 41 h 1051"/>
                <a:gd name="T52" fmla="*/ 17 w 1081"/>
                <a:gd name="T53" fmla="*/ 42 h 1051"/>
                <a:gd name="T54" fmla="*/ 13 w 1081"/>
                <a:gd name="T55" fmla="*/ 46 h 1051"/>
                <a:gd name="T56" fmla="*/ 12 w 1081"/>
                <a:gd name="T57" fmla="*/ 53 h 1051"/>
                <a:gd name="T58" fmla="*/ 12 w 1081"/>
                <a:gd name="T59" fmla="*/ 58 h 1051"/>
                <a:gd name="T60" fmla="*/ 16 w 1081"/>
                <a:gd name="T61" fmla="*/ 64 h 1051"/>
                <a:gd name="T62" fmla="*/ 21 w 1081"/>
                <a:gd name="T63" fmla="*/ 67 h 1051"/>
                <a:gd name="T64" fmla="*/ 27 w 1081"/>
                <a:gd name="T65" fmla="*/ 67 h 1051"/>
                <a:gd name="T66" fmla="*/ 33 w 1081"/>
                <a:gd name="T67" fmla="*/ 65 h 1051"/>
                <a:gd name="T68" fmla="*/ 30 w 1081"/>
                <a:gd name="T69" fmla="*/ 72 h 1051"/>
                <a:gd name="T70" fmla="*/ 30 w 1081"/>
                <a:gd name="T71" fmla="*/ 78 h 1051"/>
                <a:gd name="T72" fmla="*/ 33 w 1081"/>
                <a:gd name="T73" fmla="*/ 84 h 1051"/>
                <a:gd name="T74" fmla="*/ 37 w 1081"/>
                <a:gd name="T75" fmla="*/ 89 h 1051"/>
                <a:gd name="T76" fmla="*/ 43 w 1081"/>
                <a:gd name="T77" fmla="*/ 91 h 1051"/>
                <a:gd name="T78" fmla="*/ 48 w 1081"/>
                <a:gd name="T79" fmla="*/ 90 h 1051"/>
                <a:gd name="T80" fmla="*/ 54 w 1081"/>
                <a:gd name="T81" fmla="*/ 86 h 10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81" h="1051">
                  <a:moveTo>
                    <a:pt x="493" y="770"/>
                  </a:moveTo>
                  <a:lnTo>
                    <a:pt x="483" y="797"/>
                  </a:lnTo>
                  <a:lnTo>
                    <a:pt x="475" y="826"/>
                  </a:lnTo>
                  <a:lnTo>
                    <a:pt x="475" y="856"/>
                  </a:lnTo>
                  <a:lnTo>
                    <a:pt x="485" y="885"/>
                  </a:lnTo>
                  <a:lnTo>
                    <a:pt x="497" y="907"/>
                  </a:lnTo>
                  <a:lnTo>
                    <a:pt x="516" y="926"/>
                  </a:lnTo>
                  <a:lnTo>
                    <a:pt x="534" y="944"/>
                  </a:lnTo>
                  <a:lnTo>
                    <a:pt x="564" y="961"/>
                  </a:lnTo>
                  <a:lnTo>
                    <a:pt x="586" y="969"/>
                  </a:lnTo>
                  <a:lnTo>
                    <a:pt x="618" y="969"/>
                  </a:lnTo>
                  <a:lnTo>
                    <a:pt x="640" y="961"/>
                  </a:lnTo>
                  <a:lnTo>
                    <a:pt x="670" y="944"/>
                  </a:lnTo>
                  <a:lnTo>
                    <a:pt x="696" y="934"/>
                  </a:lnTo>
                  <a:lnTo>
                    <a:pt x="710" y="907"/>
                  </a:lnTo>
                  <a:lnTo>
                    <a:pt x="727" y="885"/>
                  </a:lnTo>
                  <a:lnTo>
                    <a:pt x="719" y="912"/>
                  </a:lnTo>
                  <a:lnTo>
                    <a:pt x="719" y="937"/>
                  </a:lnTo>
                  <a:lnTo>
                    <a:pt x="729" y="980"/>
                  </a:lnTo>
                  <a:lnTo>
                    <a:pt x="741" y="991"/>
                  </a:lnTo>
                  <a:lnTo>
                    <a:pt x="759" y="1018"/>
                  </a:lnTo>
                  <a:lnTo>
                    <a:pt x="780" y="1032"/>
                  </a:lnTo>
                  <a:lnTo>
                    <a:pt x="808" y="1047"/>
                  </a:lnTo>
                  <a:lnTo>
                    <a:pt x="838" y="1051"/>
                  </a:lnTo>
                  <a:lnTo>
                    <a:pt x="868" y="1051"/>
                  </a:lnTo>
                  <a:lnTo>
                    <a:pt x="903" y="1047"/>
                  </a:lnTo>
                  <a:lnTo>
                    <a:pt x="919" y="1040"/>
                  </a:lnTo>
                  <a:lnTo>
                    <a:pt x="944" y="1020"/>
                  </a:lnTo>
                  <a:lnTo>
                    <a:pt x="962" y="1007"/>
                  </a:lnTo>
                  <a:lnTo>
                    <a:pt x="974" y="978"/>
                  </a:lnTo>
                  <a:lnTo>
                    <a:pt x="981" y="944"/>
                  </a:lnTo>
                  <a:lnTo>
                    <a:pt x="989" y="912"/>
                  </a:lnTo>
                  <a:lnTo>
                    <a:pt x="993" y="866"/>
                  </a:lnTo>
                  <a:lnTo>
                    <a:pt x="1030" y="563"/>
                  </a:lnTo>
                  <a:lnTo>
                    <a:pt x="1081" y="0"/>
                  </a:lnTo>
                  <a:lnTo>
                    <a:pt x="524" y="60"/>
                  </a:lnTo>
                  <a:lnTo>
                    <a:pt x="231" y="90"/>
                  </a:lnTo>
                  <a:lnTo>
                    <a:pt x="108" y="109"/>
                  </a:lnTo>
                  <a:lnTo>
                    <a:pt x="77" y="119"/>
                  </a:lnTo>
                  <a:lnTo>
                    <a:pt x="52" y="130"/>
                  </a:lnTo>
                  <a:lnTo>
                    <a:pt x="36" y="149"/>
                  </a:lnTo>
                  <a:lnTo>
                    <a:pt x="20" y="179"/>
                  </a:lnTo>
                  <a:lnTo>
                    <a:pt x="6" y="200"/>
                  </a:lnTo>
                  <a:lnTo>
                    <a:pt x="0" y="230"/>
                  </a:lnTo>
                  <a:lnTo>
                    <a:pt x="0" y="257"/>
                  </a:lnTo>
                  <a:lnTo>
                    <a:pt x="12" y="288"/>
                  </a:lnTo>
                  <a:lnTo>
                    <a:pt x="22" y="312"/>
                  </a:lnTo>
                  <a:lnTo>
                    <a:pt x="41" y="333"/>
                  </a:lnTo>
                  <a:lnTo>
                    <a:pt x="63" y="352"/>
                  </a:lnTo>
                  <a:lnTo>
                    <a:pt x="90" y="364"/>
                  </a:lnTo>
                  <a:lnTo>
                    <a:pt x="120" y="369"/>
                  </a:lnTo>
                  <a:lnTo>
                    <a:pt x="141" y="369"/>
                  </a:lnTo>
                  <a:lnTo>
                    <a:pt x="171" y="364"/>
                  </a:lnTo>
                  <a:lnTo>
                    <a:pt x="153" y="374"/>
                  </a:lnTo>
                  <a:lnTo>
                    <a:pt x="133" y="393"/>
                  </a:lnTo>
                  <a:lnTo>
                    <a:pt x="120" y="412"/>
                  </a:lnTo>
                  <a:lnTo>
                    <a:pt x="108" y="442"/>
                  </a:lnTo>
                  <a:lnTo>
                    <a:pt x="108" y="472"/>
                  </a:lnTo>
                  <a:lnTo>
                    <a:pt x="108" y="501"/>
                  </a:lnTo>
                  <a:lnTo>
                    <a:pt x="112" y="523"/>
                  </a:lnTo>
                  <a:lnTo>
                    <a:pt x="122" y="545"/>
                  </a:lnTo>
                  <a:lnTo>
                    <a:pt x="141" y="572"/>
                  </a:lnTo>
                  <a:lnTo>
                    <a:pt x="163" y="587"/>
                  </a:lnTo>
                  <a:lnTo>
                    <a:pt x="190" y="601"/>
                  </a:lnTo>
                  <a:lnTo>
                    <a:pt x="220" y="604"/>
                  </a:lnTo>
                  <a:lnTo>
                    <a:pt x="241" y="604"/>
                  </a:lnTo>
                  <a:lnTo>
                    <a:pt x="274" y="601"/>
                  </a:lnTo>
                  <a:lnTo>
                    <a:pt x="299" y="587"/>
                  </a:lnTo>
                  <a:lnTo>
                    <a:pt x="285" y="615"/>
                  </a:lnTo>
                  <a:lnTo>
                    <a:pt x="274" y="645"/>
                  </a:lnTo>
                  <a:lnTo>
                    <a:pt x="268" y="675"/>
                  </a:lnTo>
                  <a:lnTo>
                    <a:pt x="268" y="699"/>
                  </a:lnTo>
                  <a:lnTo>
                    <a:pt x="276" y="729"/>
                  </a:lnTo>
                  <a:lnTo>
                    <a:pt x="293" y="756"/>
                  </a:lnTo>
                  <a:lnTo>
                    <a:pt x="309" y="770"/>
                  </a:lnTo>
                  <a:lnTo>
                    <a:pt x="334" y="794"/>
                  </a:lnTo>
                  <a:lnTo>
                    <a:pt x="356" y="807"/>
                  </a:lnTo>
                  <a:lnTo>
                    <a:pt x="383" y="815"/>
                  </a:lnTo>
                  <a:lnTo>
                    <a:pt x="409" y="815"/>
                  </a:lnTo>
                  <a:lnTo>
                    <a:pt x="434" y="807"/>
                  </a:lnTo>
                  <a:lnTo>
                    <a:pt x="464" y="797"/>
                  </a:lnTo>
                  <a:lnTo>
                    <a:pt x="485" y="777"/>
                  </a:lnTo>
                  <a:lnTo>
                    <a:pt x="493" y="77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1" name="Freeform 15">
              <a:extLst>
                <a:ext uri="{FF2B5EF4-FFF2-40B4-BE49-F238E27FC236}">
                  <a16:creationId xmlns:a16="http://schemas.microsoft.com/office/drawing/2014/main" id="{D73789B6-F931-41BC-8C61-9DCF6E238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3953"/>
              <a:ext cx="360" cy="351"/>
            </a:xfrm>
            <a:custGeom>
              <a:avLst/>
              <a:gdLst>
                <a:gd name="T0" fmla="*/ 54 w 1081"/>
                <a:gd name="T1" fmla="*/ 89 h 1051"/>
                <a:gd name="T2" fmla="*/ 53 w 1081"/>
                <a:gd name="T3" fmla="*/ 96 h 1051"/>
                <a:gd name="T4" fmla="*/ 55 w 1081"/>
                <a:gd name="T5" fmla="*/ 101 h 1051"/>
                <a:gd name="T6" fmla="*/ 59 w 1081"/>
                <a:gd name="T7" fmla="*/ 105 h 1051"/>
                <a:gd name="T8" fmla="*/ 65 w 1081"/>
                <a:gd name="T9" fmla="*/ 108 h 1051"/>
                <a:gd name="T10" fmla="*/ 71 w 1081"/>
                <a:gd name="T11" fmla="*/ 107 h 1051"/>
                <a:gd name="T12" fmla="*/ 77 w 1081"/>
                <a:gd name="T13" fmla="*/ 104 h 1051"/>
                <a:gd name="T14" fmla="*/ 81 w 1081"/>
                <a:gd name="T15" fmla="*/ 99 h 1051"/>
                <a:gd name="T16" fmla="*/ 80 w 1081"/>
                <a:gd name="T17" fmla="*/ 105 h 1051"/>
                <a:gd name="T18" fmla="*/ 82 w 1081"/>
                <a:gd name="T19" fmla="*/ 111 h 1051"/>
                <a:gd name="T20" fmla="*/ 87 w 1081"/>
                <a:gd name="T21" fmla="*/ 115 h 1051"/>
                <a:gd name="T22" fmla="*/ 93 w 1081"/>
                <a:gd name="T23" fmla="*/ 117 h 1051"/>
                <a:gd name="T24" fmla="*/ 100 w 1081"/>
                <a:gd name="T25" fmla="*/ 117 h 1051"/>
                <a:gd name="T26" fmla="*/ 105 w 1081"/>
                <a:gd name="T27" fmla="*/ 114 h 1051"/>
                <a:gd name="T28" fmla="*/ 108 w 1081"/>
                <a:gd name="T29" fmla="*/ 109 h 1051"/>
                <a:gd name="T30" fmla="*/ 110 w 1081"/>
                <a:gd name="T31" fmla="*/ 102 h 1051"/>
                <a:gd name="T32" fmla="*/ 114 w 1081"/>
                <a:gd name="T33" fmla="*/ 63 h 1051"/>
                <a:gd name="T34" fmla="*/ 58 w 1081"/>
                <a:gd name="T35" fmla="*/ 7 h 1051"/>
                <a:gd name="T36" fmla="*/ 12 w 1081"/>
                <a:gd name="T37" fmla="*/ 12 h 1051"/>
                <a:gd name="T38" fmla="*/ 6 w 1081"/>
                <a:gd name="T39" fmla="*/ 14 h 1051"/>
                <a:gd name="T40" fmla="*/ 2 w 1081"/>
                <a:gd name="T41" fmla="*/ 20 h 1051"/>
                <a:gd name="T42" fmla="*/ 0 w 1081"/>
                <a:gd name="T43" fmla="*/ 26 h 1051"/>
                <a:gd name="T44" fmla="*/ 1 w 1081"/>
                <a:gd name="T45" fmla="*/ 32 h 1051"/>
                <a:gd name="T46" fmla="*/ 5 w 1081"/>
                <a:gd name="T47" fmla="*/ 37 h 1051"/>
                <a:gd name="T48" fmla="*/ 10 w 1081"/>
                <a:gd name="T49" fmla="*/ 41 h 1051"/>
                <a:gd name="T50" fmla="*/ 16 w 1081"/>
                <a:gd name="T51" fmla="*/ 41 h 1051"/>
                <a:gd name="T52" fmla="*/ 17 w 1081"/>
                <a:gd name="T53" fmla="*/ 42 h 1051"/>
                <a:gd name="T54" fmla="*/ 13 w 1081"/>
                <a:gd name="T55" fmla="*/ 46 h 1051"/>
                <a:gd name="T56" fmla="*/ 12 w 1081"/>
                <a:gd name="T57" fmla="*/ 53 h 1051"/>
                <a:gd name="T58" fmla="*/ 12 w 1081"/>
                <a:gd name="T59" fmla="*/ 58 h 1051"/>
                <a:gd name="T60" fmla="*/ 16 w 1081"/>
                <a:gd name="T61" fmla="*/ 64 h 1051"/>
                <a:gd name="T62" fmla="*/ 21 w 1081"/>
                <a:gd name="T63" fmla="*/ 67 h 1051"/>
                <a:gd name="T64" fmla="*/ 27 w 1081"/>
                <a:gd name="T65" fmla="*/ 67 h 1051"/>
                <a:gd name="T66" fmla="*/ 33 w 1081"/>
                <a:gd name="T67" fmla="*/ 65 h 1051"/>
                <a:gd name="T68" fmla="*/ 30 w 1081"/>
                <a:gd name="T69" fmla="*/ 72 h 1051"/>
                <a:gd name="T70" fmla="*/ 30 w 1081"/>
                <a:gd name="T71" fmla="*/ 78 h 1051"/>
                <a:gd name="T72" fmla="*/ 33 w 1081"/>
                <a:gd name="T73" fmla="*/ 84 h 1051"/>
                <a:gd name="T74" fmla="*/ 37 w 1081"/>
                <a:gd name="T75" fmla="*/ 89 h 1051"/>
                <a:gd name="T76" fmla="*/ 43 w 1081"/>
                <a:gd name="T77" fmla="*/ 91 h 1051"/>
                <a:gd name="T78" fmla="*/ 48 w 1081"/>
                <a:gd name="T79" fmla="*/ 90 h 1051"/>
                <a:gd name="T80" fmla="*/ 54 w 1081"/>
                <a:gd name="T81" fmla="*/ 86 h 1051"/>
                <a:gd name="T82" fmla="*/ 55 w 1081"/>
                <a:gd name="T83" fmla="*/ 86 h 105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81" h="1051">
                  <a:moveTo>
                    <a:pt x="493" y="770"/>
                  </a:moveTo>
                  <a:lnTo>
                    <a:pt x="483" y="797"/>
                  </a:lnTo>
                  <a:lnTo>
                    <a:pt x="475" y="826"/>
                  </a:lnTo>
                  <a:lnTo>
                    <a:pt x="475" y="856"/>
                  </a:lnTo>
                  <a:lnTo>
                    <a:pt x="485" y="885"/>
                  </a:lnTo>
                  <a:lnTo>
                    <a:pt x="497" y="907"/>
                  </a:lnTo>
                  <a:lnTo>
                    <a:pt x="516" y="926"/>
                  </a:lnTo>
                  <a:lnTo>
                    <a:pt x="534" y="944"/>
                  </a:lnTo>
                  <a:lnTo>
                    <a:pt x="564" y="961"/>
                  </a:lnTo>
                  <a:lnTo>
                    <a:pt x="586" y="969"/>
                  </a:lnTo>
                  <a:lnTo>
                    <a:pt x="618" y="969"/>
                  </a:lnTo>
                  <a:lnTo>
                    <a:pt x="640" y="961"/>
                  </a:lnTo>
                  <a:lnTo>
                    <a:pt x="670" y="944"/>
                  </a:lnTo>
                  <a:lnTo>
                    <a:pt x="696" y="934"/>
                  </a:lnTo>
                  <a:lnTo>
                    <a:pt x="710" y="907"/>
                  </a:lnTo>
                  <a:lnTo>
                    <a:pt x="727" y="885"/>
                  </a:lnTo>
                  <a:lnTo>
                    <a:pt x="719" y="912"/>
                  </a:lnTo>
                  <a:lnTo>
                    <a:pt x="719" y="937"/>
                  </a:lnTo>
                  <a:lnTo>
                    <a:pt x="729" y="980"/>
                  </a:lnTo>
                  <a:lnTo>
                    <a:pt x="741" y="991"/>
                  </a:lnTo>
                  <a:lnTo>
                    <a:pt x="759" y="1018"/>
                  </a:lnTo>
                  <a:lnTo>
                    <a:pt x="780" y="1032"/>
                  </a:lnTo>
                  <a:lnTo>
                    <a:pt x="808" y="1047"/>
                  </a:lnTo>
                  <a:lnTo>
                    <a:pt x="838" y="1051"/>
                  </a:lnTo>
                  <a:lnTo>
                    <a:pt x="868" y="1051"/>
                  </a:lnTo>
                  <a:lnTo>
                    <a:pt x="903" y="1047"/>
                  </a:lnTo>
                  <a:lnTo>
                    <a:pt x="919" y="1040"/>
                  </a:lnTo>
                  <a:lnTo>
                    <a:pt x="944" y="1020"/>
                  </a:lnTo>
                  <a:lnTo>
                    <a:pt x="962" y="1007"/>
                  </a:lnTo>
                  <a:lnTo>
                    <a:pt x="974" y="978"/>
                  </a:lnTo>
                  <a:lnTo>
                    <a:pt x="981" y="944"/>
                  </a:lnTo>
                  <a:lnTo>
                    <a:pt x="989" y="912"/>
                  </a:lnTo>
                  <a:lnTo>
                    <a:pt x="993" y="866"/>
                  </a:lnTo>
                  <a:lnTo>
                    <a:pt x="1030" y="563"/>
                  </a:lnTo>
                  <a:lnTo>
                    <a:pt x="1081" y="0"/>
                  </a:lnTo>
                  <a:lnTo>
                    <a:pt x="524" y="60"/>
                  </a:lnTo>
                  <a:lnTo>
                    <a:pt x="231" y="90"/>
                  </a:lnTo>
                  <a:lnTo>
                    <a:pt x="108" y="109"/>
                  </a:lnTo>
                  <a:lnTo>
                    <a:pt x="77" y="119"/>
                  </a:lnTo>
                  <a:lnTo>
                    <a:pt x="52" y="130"/>
                  </a:lnTo>
                  <a:lnTo>
                    <a:pt x="36" y="149"/>
                  </a:lnTo>
                  <a:lnTo>
                    <a:pt x="20" y="179"/>
                  </a:lnTo>
                  <a:lnTo>
                    <a:pt x="6" y="200"/>
                  </a:lnTo>
                  <a:lnTo>
                    <a:pt x="0" y="230"/>
                  </a:lnTo>
                  <a:lnTo>
                    <a:pt x="0" y="257"/>
                  </a:lnTo>
                  <a:lnTo>
                    <a:pt x="12" y="288"/>
                  </a:lnTo>
                  <a:lnTo>
                    <a:pt x="22" y="312"/>
                  </a:lnTo>
                  <a:lnTo>
                    <a:pt x="41" y="333"/>
                  </a:lnTo>
                  <a:lnTo>
                    <a:pt x="63" y="352"/>
                  </a:lnTo>
                  <a:lnTo>
                    <a:pt x="90" y="364"/>
                  </a:lnTo>
                  <a:lnTo>
                    <a:pt x="120" y="369"/>
                  </a:lnTo>
                  <a:lnTo>
                    <a:pt x="141" y="369"/>
                  </a:lnTo>
                  <a:lnTo>
                    <a:pt x="171" y="364"/>
                  </a:lnTo>
                  <a:lnTo>
                    <a:pt x="153" y="374"/>
                  </a:lnTo>
                  <a:lnTo>
                    <a:pt x="133" y="393"/>
                  </a:lnTo>
                  <a:lnTo>
                    <a:pt x="120" y="412"/>
                  </a:lnTo>
                  <a:lnTo>
                    <a:pt x="108" y="442"/>
                  </a:lnTo>
                  <a:lnTo>
                    <a:pt x="108" y="472"/>
                  </a:lnTo>
                  <a:lnTo>
                    <a:pt x="108" y="501"/>
                  </a:lnTo>
                  <a:lnTo>
                    <a:pt x="112" y="523"/>
                  </a:lnTo>
                  <a:lnTo>
                    <a:pt x="122" y="545"/>
                  </a:lnTo>
                  <a:lnTo>
                    <a:pt x="141" y="572"/>
                  </a:lnTo>
                  <a:lnTo>
                    <a:pt x="163" y="587"/>
                  </a:lnTo>
                  <a:lnTo>
                    <a:pt x="190" y="601"/>
                  </a:lnTo>
                  <a:lnTo>
                    <a:pt x="220" y="604"/>
                  </a:lnTo>
                  <a:lnTo>
                    <a:pt x="241" y="604"/>
                  </a:lnTo>
                  <a:lnTo>
                    <a:pt x="274" y="601"/>
                  </a:lnTo>
                  <a:lnTo>
                    <a:pt x="299" y="587"/>
                  </a:lnTo>
                  <a:lnTo>
                    <a:pt x="285" y="615"/>
                  </a:lnTo>
                  <a:lnTo>
                    <a:pt x="274" y="645"/>
                  </a:lnTo>
                  <a:lnTo>
                    <a:pt x="268" y="675"/>
                  </a:lnTo>
                  <a:lnTo>
                    <a:pt x="268" y="699"/>
                  </a:lnTo>
                  <a:lnTo>
                    <a:pt x="276" y="729"/>
                  </a:lnTo>
                  <a:lnTo>
                    <a:pt x="293" y="756"/>
                  </a:lnTo>
                  <a:lnTo>
                    <a:pt x="309" y="770"/>
                  </a:lnTo>
                  <a:lnTo>
                    <a:pt x="334" y="794"/>
                  </a:lnTo>
                  <a:lnTo>
                    <a:pt x="356" y="807"/>
                  </a:lnTo>
                  <a:lnTo>
                    <a:pt x="383" y="815"/>
                  </a:lnTo>
                  <a:lnTo>
                    <a:pt x="409" y="815"/>
                  </a:lnTo>
                  <a:lnTo>
                    <a:pt x="434" y="807"/>
                  </a:lnTo>
                  <a:lnTo>
                    <a:pt x="464" y="797"/>
                  </a:lnTo>
                  <a:lnTo>
                    <a:pt x="485" y="777"/>
                  </a:lnTo>
                  <a:lnTo>
                    <a:pt x="493" y="77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2" name="Line 16">
              <a:extLst>
                <a:ext uri="{FF2B5EF4-FFF2-40B4-BE49-F238E27FC236}">
                  <a16:creationId xmlns:a16="http://schemas.microsoft.com/office/drawing/2014/main" id="{68ACD6BF-9902-45C9-A073-8E96E1B23B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4" y="3959"/>
              <a:ext cx="110" cy="287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3" name="Line 17">
              <a:extLst>
                <a:ext uri="{FF2B5EF4-FFF2-40B4-BE49-F238E27FC236}">
                  <a16:creationId xmlns:a16="http://schemas.microsoft.com/office/drawing/2014/main" id="{85410095-9A14-4FB5-976D-E7E9165BCB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" y="3957"/>
              <a:ext cx="188" cy="25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4" name="Line 18">
              <a:extLst>
                <a:ext uri="{FF2B5EF4-FFF2-40B4-BE49-F238E27FC236}">
                  <a16:creationId xmlns:a16="http://schemas.microsoft.com/office/drawing/2014/main" id="{9CB00278-188D-4371-8552-2CD909DB85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" y="3958"/>
              <a:ext cx="253" cy="1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5" name="Line 19">
              <a:extLst>
                <a:ext uri="{FF2B5EF4-FFF2-40B4-BE49-F238E27FC236}">
                  <a16:creationId xmlns:a16="http://schemas.microsoft.com/office/drawing/2014/main" id="{3248A6E8-BB6E-4D2D-814B-BE3C0F657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" y="3958"/>
              <a:ext cx="296" cy="11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6" name="Freeform 20">
              <a:extLst>
                <a:ext uri="{FF2B5EF4-FFF2-40B4-BE49-F238E27FC236}">
                  <a16:creationId xmlns:a16="http://schemas.microsoft.com/office/drawing/2014/main" id="{0230A1C5-868B-43E1-9611-DB7C980CB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21"/>
              <a:ext cx="360" cy="353"/>
            </a:xfrm>
            <a:custGeom>
              <a:avLst/>
              <a:gdLst>
                <a:gd name="T0" fmla="*/ 54 w 1081"/>
                <a:gd name="T1" fmla="*/ 28 h 1059"/>
                <a:gd name="T2" fmla="*/ 53 w 1081"/>
                <a:gd name="T3" fmla="*/ 22 h 1059"/>
                <a:gd name="T4" fmla="*/ 55 w 1081"/>
                <a:gd name="T5" fmla="*/ 16 h 1059"/>
                <a:gd name="T6" fmla="*/ 59 w 1081"/>
                <a:gd name="T7" fmla="*/ 13 h 1059"/>
                <a:gd name="T8" fmla="*/ 65 w 1081"/>
                <a:gd name="T9" fmla="*/ 10 h 1059"/>
                <a:gd name="T10" fmla="*/ 71 w 1081"/>
                <a:gd name="T11" fmla="*/ 11 h 1059"/>
                <a:gd name="T12" fmla="*/ 77 w 1081"/>
                <a:gd name="T13" fmla="*/ 14 h 1059"/>
                <a:gd name="T14" fmla="*/ 81 w 1081"/>
                <a:gd name="T15" fmla="*/ 18 h 1059"/>
                <a:gd name="T16" fmla="*/ 80 w 1081"/>
                <a:gd name="T17" fmla="*/ 13 h 1059"/>
                <a:gd name="T18" fmla="*/ 82 w 1081"/>
                <a:gd name="T19" fmla="*/ 6 h 1059"/>
                <a:gd name="T20" fmla="*/ 87 w 1081"/>
                <a:gd name="T21" fmla="*/ 2 h 1059"/>
                <a:gd name="T22" fmla="*/ 93 w 1081"/>
                <a:gd name="T23" fmla="*/ 0 h 1059"/>
                <a:gd name="T24" fmla="*/ 99 w 1081"/>
                <a:gd name="T25" fmla="*/ 1 h 1059"/>
                <a:gd name="T26" fmla="*/ 105 w 1081"/>
                <a:gd name="T27" fmla="*/ 4 h 1059"/>
                <a:gd name="T28" fmla="*/ 108 w 1081"/>
                <a:gd name="T29" fmla="*/ 8 h 1059"/>
                <a:gd name="T30" fmla="*/ 110 w 1081"/>
                <a:gd name="T31" fmla="*/ 15 h 1059"/>
                <a:gd name="T32" fmla="*/ 113 w 1081"/>
                <a:gd name="T33" fmla="*/ 55 h 1059"/>
                <a:gd name="T34" fmla="*/ 12 w 1081"/>
                <a:gd name="T35" fmla="*/ 105 h 1059"/>
                <a:gd name="T36" fmla="*/ 6 w 1081"/>
                <a:gd name="T37" fmla="*/ 102 h 1059"/>
                <a:gd name="T38" fmla="*/ 2 w 1081"/>
                <a:gd name="T39" fmla="*/ 98 h 1059"/>
                <a:gd name="T40" fmla="*/ 0 w 1081"/>
                <a:gd name="T41" fmla="*/ 92 h 1059"/>
                <a:gd name="T42" fmla="*/ 1 w 1081"/>
                <a:gd name="T43" fmla="*/ 86 h 1059"/>
                <a:gd name="T44" fmla="*/ 5 w 1081"/>
                <a:gd name="T45" fmla="*/ 80 h 1059"/>
                <a:gd name="T46" fmla="*/ 10 w 1081"/>
                <a:gd name="T47" fmla="*/ 77 h 1059"/>
                <a:gd name="T48" fmla="*/ 16 w 1081"/>
                <a:gd name="T49" fmla="*/ 77 h 1059"/>
                <a:gd name="T50" fmla="*/ 17 w 1081"/>
                <a:gd name="T51" fmla="*/ 76 h 1059"/>
                <a:gd name="T52" fmla="*/ 13 w 1081"/>
                <a:gd name="T53" fmla="*/ 71 h 1059"/>
                <a:gd name="T54" fmla="*/ 12 w 1081"/>
                <a:gd name="T55" fmla="*/ 65 h 1059"/>
                <a:gd name="T56" fmla="*/ 12 w 1081"/>
                <a:gd name="T57" fmla="*/ 59 h 1059"/>
                <a:gd name="T58" fmla="*/ 16 w 1081"/>
                <a:gd name="T59" fmla="*/ 54 h 1059"/>
                <a:gd name="T60" fmla="*/ 21 w 1081"/>
                <a:gd name="T61" fmla="*/ 50 h 1059"/>
                <a:gd name="T62" fmla="*/ 27 w 1081"/>
                <a:gd name="T63" fmla="*/ 50 h 1059"/>
                <a:gd name="T64" fmla="*/ 33 w 1081"/>
                <a:gd name="T65" fmla="*/ 51 h 1059"/>
                <a:gd name="T66" fmla="*/ 30 w 1081"/>
                <a:gd name="T67" fmla="*/ 45 h 1059"/>
                <a:gd name="T68" fmla="*/ 30 w 1081"/>
                <a:gd name="T69" fmla="*/ 40 h 1059"/>
                <a:gd name="T70" fmla="*/ 33 w 1081"/>
                <a:gd name="T71" fmla="*/ 33 h 1059"/>
                <a:gd name="T72" fmla="*/ 37 w 1081"/>
                <a:gd name="T73" fmla="*/ 29 h 1059"/>
                <a:gd name="T74" fmla="*/ 43 w 1081"/>
                <a:gd name="T75" fmla="*/ 26 h 1059"/>
                <a:gd name="T76" fmla="*/ 49 w 1081"/>
                <a:gd name="T77" fmla="*/ 27 h 1059"/>
                <a:gd name="T78" fmla="*/ 54 w 1081"/>
                <a:gd name="T79" fmla="*/ 30 h 105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81" h="1059">
                  <a:moveTo>
                    <a:pt x="493" y="279"/>
                  </a:moveTo>
                  <a:lnTo>
                    <a:pt x="483" y="254"/>
                  </a:lnTo>
                  <a:lnTo>
                    <a:pt x="475" y="225"/>
                  </a:lnTo>
                  <a:lnTo>
                    <a:pt x="475" y="200"/>
                  </a:lnTo>
                  <a:lnTo>
                    <a:pt x="485" y="171"/>
                  </a:lnTo>
                  <a:lnTo>
                    <a:pt x="497" y="146"/>
                  </a:lnTo>
                  <a:lnTo>
                    <a:pt x="516" y="124"/>
                  </a:lnTo>
                  <a:lnTo>
                    <a:pt x="534" y="114"/>
                  </a:lnTo>
                  <a:lnTo>
                    <a:pt x="564" y="95"/>
                  </a:lnTo>
                  <a:lnTo>
                    <a:pt x="586" y="87"/>
                  </a:lnTo>
                  <a:lnTo>
                    <a:pt x="618" y="87"/>
                  </a:lnTo>
                  <a:lnTo>
                    <a:pt x="640" y="95"/>
                  </a:lnTo>
                  <a:lnTo>
                    <a:pt x="670" y="105"/>
                  </a:lnTo>
                  <a:lnTo>
                    <a:pt x="696" y="124"/>
                  </a:lnTo>
                  <a:lnTo>
                    <a:pt x="710" y="144"/>
                  </a:lnTo>
                  <a:lnTo>
                    <a:pt x="727" y="165"/>
                  </a:lnTo>
                  <a:lnTo>
                    <a:pt x="719" y="144"/>
                  </a:lnTo>
                  <a:lnTo>
                    <a:pt x="719" y="114"/>
                  </a:lnTo>
                  <a:lnTo>
                    <a:pt x="729" y="85"/>
                  </a:lnTo>
                  <a:lnTo>
                    <a:pt x="741" y="58"/>
                  </a:lnTo>
                  <a:lnTo>
                    <a:pt x="759" y="36"/>
                  </a:lnTo>
                  <a:lnTo>
                    <a:pt x="780" y="16"/>
                  </a:lnTo>
                  <a:lnTo>
                    <a:pt x="808" y="6"/>
                  </a:lnTo>
                  <a:lnTo>
                    <a:pt x="838" y="0"/>
                  </a:lnTo>
                  <a:lnTo>
                    <a:pt x="868" y="0"/>
                  </a:lnTo>
                  <a:lnTo>
                    <a:pt x="889" y="6"/>
                  </a:lnTo>
                  <a:lnTo>
                    <a:pt x="919" y="16"/>
                  </a:lnTo>
                  <a:lnTo>
                    <a:pt x="944" y="36"/>
                  </a:lnTo>
                  <a:lnTo>
                    <a:pt x="958" y="54"/>
                  </a:lnTo>
                  <a:lnTo>
                    <a:pt x="974" y="76"/>
                  </a:lnTo>
                  <a:lnTo>
                    <a:pt x="981" y="105"/>
                  </a:lnTo>
                  <a:lnTo>
                    <a:pt x="989" y="136"/>
                  </a:lnTo>
                  <a:lnTo>
                    <a:pt x="993" y="205"/>
                  </a:lnTo>
                  <a:lnTo>
                    <a:pt x="1022" y="491"/>
                  </a:lnTo>
                  <a:lnTo>
                    <a:pt x="1081" y="1059"/>
                  </a:lnTo>
                  <a:lnTo>
                    <a:pt x="108" y="944"/>
                  </a:lnTo>
                  <a:lnTo>
                    <a:pt x="77" y="931"/>
                  </a:lnTo>
                  <a:lnTo>
                    <a:pt x="52" y="920"/>
                  </a:lnTo>
                  <a:lnTo>
                    <a:pt x="36" y="904"/>
                  </a:lnTo>
                  <a:lnTo>
                    <a:pt x="20" y="880"/>
                  </a:lnTo>
                  <a:lnTo>
                    <a:pt x="6" y="856"/>
                  </a:lnTo>
                  <a:lnTo>
                    <a:pt x="0" y="829"/>
                  </a:lnTo>
                  <a:lnTo>
                    <a:pt x="0" y="799"/>
                  </a:lnTo>
                  <a:lnTo>
                    <a:pt x="12" y="775"/>
                  </a:lnTo>
                  <a:lnTo>
                    <a:pt x="22" y="744"/>
                  </a:lnTo>
                  <a:lnTo>
                    <a:pt x="41" y="723"/>
                  </a:lnTo>
                  <a:lnTo>
                    <a:pt x="63" y="704"/>
                  </a:lnTo>
                  <a:lnTo>
                    <a:pt x="90" y="690"/>
                  </a:lnTo>
                  <a:lnTo>
                    <a:pt x="120" y="690"/>
                  </a:lnTo>
                  <a:lnTo>
                    <a:pt x="141" y="690"/>
                  </a:lnTo>
                  <a:lnTo>
                    <a:pt x="171" y="690"/>
                  </a:lnTo>
                  <a:lnTo>
                    <a:pt x="153" y="682"/>
                  </a:lnTo>
                  <a:lnTo>
                    <a:pt x="133" y="663"/>
                  </a:lnTo>
                  <a:lnTo>
                    <a:pt x="120" y="641"/>
                  </a:lnTo>
                  <a:lnTo>
                    <a:pt x="108" y="611"/>
                  </a:lnTo>
                  <a:lnTo>
                    <a:pt x="108" y="587"/>
                  </a:lnTo>
                  <a:lnTo>
                    <a:pt x="108" y="557"/>
                  </a:lnTo>
                  <a:lnTo>
                    <a:pt x="112" y="528"/>
                  </a:lnTo>
                  <a:lnTo>
                    <a:pt x="122" y="503"/>
                  </a:lnTo>
                  <a:lnTo>
                    <a:pt x="141" y="487"/>
                  </a:lnTo>
                  <a:lnTo>
                    <a:pt x="163" y="469"/>
                  </a:lnTo>
                  <a:lnTo>
                    <a:pt x="190" y="450"/>
                  </a:lnTo>
                  <a:lnTo>
                    <a:pt x="220" y="447"/>
                  </a:lnTo>
                  <a:lnTo>
                    <a:pt x="241" y="447"/>
                  </a:lnTo>
                  <a:lnTo>
                    <a:pt x="274" y="450"/>
                  </a:lnTo>
                  <a:lnTo>
                    <a:pt x="299" y="460"/>
                  </a:lnTo>
                  <a:lnTo>
                    <a:pt x="285" y="430"/>
                  </a:lnTo>
                  <a:lnTo>
                    <a:pt x="274" y="408"/>
                  </a:lnTo>
                  <a:lnTo>
                    <a:pt x="268" y="379"/>
                  </a:lnTo>
                  <a:lnTo>
                    <a:pt x="268" y="357"/>
                  </a:lnTo>
                  <a:lnTo>
                    <a:pt x="276" y="327"/>
                  </a:lnTo>
                  <a:lnTo>
                    <a:pt x="293" y="300"/>
                  </a:lnTo>
                  <a:lnTo>
                    <a:pt x="309" y="279"/>
                  </a:lnTo>
                  <a:lnTo>
                    <a:pt x="334" y="263"/>
                  </a:lnTo>
                  <a:lnTo>
                    <a:pt x="356" y="246"/>
                  </a:lnTo>
                  <a:lnTo>
                    <a:pt x="383" y="236"/>
                  </a:lnTo>
                  <a:lnTo>
                    <a:pt x="409" y="236"/>
                  </a:lnTo>
                  <a:lnTo>
                    <a:pt x="442" y="246"/>
                  </a:lnTo>
                  <a:lnTo>
                    <a:pt x="464" y="254"/>
                  </a:lnTo>
                  <a:lnTo>
                    <a:pt x="483" y="268"/>
                  </a:lnTo>
                  <a:lnTo>
                    <a:pt x="493" y="27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7" name="Freeform 21">
              <a:extLst>
                <a:ext uri="{FF2B5EF4-FFF2-40B4-BE49-F238E27FC236}">
                  <a16:creationId xmlns:a16="http://schemas.microsoft.com/office/drawing/2014/main" id="{C4575C2B-9E36-4D38-8A54-60AAAA85F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21"/>
              <a:ext cx="360" cy="353"/>
            </a:xfrm>
            <a:custGeom>
              <a:avLst/>
              <a:gdLst>
                <a:gd name="T0" fmla="*/ 54 w 1081"/>
                <a:gd name="T1" fmla="*/ 28 h 1059"/>
                <a:gd name="T2" fmla="*/ 53 w 1081"/>
                <a:gd name="T3" fmla="*/ 22 h 1059"/>
                <a:gd name="T4" fmla="*/ 55 w 1081"/>
                <a:gd name="T5" fmla="*/ 16 h 1059"/>
                <a:gd name="T6" fmla="*/ 59 w 1081"/>
                <a:gd name="T7" fmla="*/ 13 h 1059"/>
                <a:gd name="T8" fmla="*/ 65 w 1081"/>
                <a:gd name="T9" fmla="*/ 10 h 1059"/>
                <a:gd name="T10" fmla="*/ 71 w 1081"/>
                <a:gd name="T11" fmla="*/ 11 h 1059"/>
                <a:gd name="T12" fmla="*/ 77 w 1081"/>
                <a:gd name="T13" fmla="*/ 14 h 1059"/>
                <a:gd name="T14" fmla="*/ 81 w 1081"/>
                <a:gd name="T15" fmla="*/ 18 h 1059"/>
                <a:gd name="T16" fmla="*/ 80 w 1081"/>
                <a:gd name="T17" fmla="*/ 13 h 1059"/>
                <a:gd name="T18" fmla="*/ 82 w 1081"/>
                <a:gd name="T19" fmla="*/ 6 h 1059"/>
                <a:gd name="T20" fmla="*/ 87 w 1081"/>
                <a:gd name="T21" fmla="*/ 2 h 1059"/>
                <a:gd name="T22" fmla="*/ 93 w 1081"/>
                <a:gd name="T23" fmla="*/ 0 h 1059"/>
                <a:gd name="T24" fmla="*/ 99 w 1081"/>
                <a:gd name="T25" fmla="*/ 1 h 1059"/>
                <a:gd name="T26" fmla="*/ 105 w 1081"/>
                <a:gd name="T27" fmla="*/ 4 h 1059"/>
                <a:gd name="T28" fmla="*/ 108 w 1081"/>
                <a:gd name="T29" fmla="*/ 8 h 1059"/>
                <a:gd name="T30" fmla="*/ 110 w 1081"/>
                <a:gd name="T31" fmla="*/ 15 h 1059"/>
                <a:gd name="T32" fmla="*/ 113 w 1081"/>
                <a:gd name="T33" fmla="*/ 55 h 1059"/>
                <a:gd name="T34" fmla="*/ 12 w 1081"/>
                <a:gd name="T35" fmla="*/ 105 h 1059"/>
                <a:gd name="T36" fmla="*/ 6 w 1081"/>
                <a:gd name="T37" fmla="*/ 102 h 1059"/>
                <a:gd name="T38" fmla="*/ 2 w 1081"/>
                <a:gd name="T39" fmla="*/ 98 h 1059"/>
                <a:gd name="T40" fmla="*/ 0 w 1081"/>
                <a:gd name="T41" fmla="*/ 92 h 1059"/>
                <a:gd name="T42" fmla="*/ 1 w 1081"/>
                <a:gd name="T43" fmla="*/ 86 h 1059"/>
                <a:gd name="T44" fmla="*/ 5 w 1081"/>
                <a:gd name="T45" fmla="*/ 80 h 1059"/>
                <a:gd name="T46" fmla="*/ 10 w 1081"/>
                <a:gd name="T47" fmla="*/ 77 h 1059"/>
                <a:gd name="T48" fmla="*/ 16 w 1081"/>
                <a:gd name="T49" fmla="*/ 77 h 1059"/>
                <a:gd name="T50" fmla="*/ 17 w 1081"/>
                <a:gd name="T51" fmla="*/ 76 h 1059"/>
                <a:gd name="T52" fmla="*/ 13 w 1081"/>
                <a:gd name="T53" fmla="*/ 71 h 1059"/>
                <a:gd name="T54" fmla="*/ 12 w 1081"/>
                <a:gd name="T55" fmla="*/ 65 h 1059"/>
                <a:gd name="T56" fmla="*/ 12 w 1081"/>
                <a:gd name="T57" fmla="*/ 59 h 1059"/>
                <a:gd name="T58" fmla="*/ 16 w 1081"/>
                <a:gd name="T59" fmla="*/ 54 h 1059"/>
                <a:gd name="T60" fmla="*/ 21 w 1081"/>
                <a:gd name="T61" fmla="*/ 50 h 1059"/>
                <a:gd name="T62" fmla="*/ 27 w 1081"/>
                <a:gd name="T63" fmla="*/ 50 h 1059"/>
                <a:gd name="T64" fmla="*/ 33 w 1081"/>
                <a:gd name="T65" fmla="*/ 51 h 1059"/>
                <a:gd name="T66" fmla="*/ 30 w 1081"/>
                <a:gd name="T67" fmla="*/ 45 h 1059"/>
                <a:gd name="T68" fmla="*/ 30 w 1081"/>
                <a:gd name="T69" fmla="*/ 40 h 1059"/>
                <a:gd name="T70" fmla="*/ 33 w 1081"/>
                <a:gd name="T71" fmla="*/ 33 h 1059"/>
                <a:gd name="T72" fmla="*/ 37 w 1081"/>
                <a:gd name="T73" fmla="*/ 29 h 1059"/>
                <a:gd name="T74" fmla="*/ 43 w 1081"/>
                <a:gd name="T75" fmla="*/ 26 h 1059"/>
                <a:gd name="T76" fmla="*/ 49 w 1081"/>
                <a:gd name="T77" fmla="*/ 27 h 1059"/>
                <a:gd name="T78" fmla="*/ 54 w 1081"/>
                <a:gd name="T79" fmla="*/ 30 h 1059"/>
                <a:gd name="T80" fmla="*/ 55 w 1081"/>
                <a:gd name="T81" fmla="*/ 31 h 10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81" h="1059">
                  <a:moveTo>
                    <a:pt x="493" y="279"/>
                  </a:moveTo>
                  <a:lnTo>
                    <a:pt x="483" y="254"/>
                  </a:lnTo>
                  <a:lnTo>
                    <a:pt x="475" y="225"/>
                  </a:lnTo>
                  <a:lnTo>
                    <a:pt x="475" y="200"/>
                  </a:lnTo>
                  <a:lnTo>
                    <a:pt x="485" y="171"/>
                  </a:lnTo>
                  <a:lnTo>
                    <a:pt x="497" y="146"/>
                  </a:lnTo>
                  <a:lnTo>
                    <a:pt x="516" y="124"/>
                  </a:lnTo>
                  <a:lnTo>
                    <a:pt x="534" y="114"/>
                  </a:lnTo>
                  <a:lnTo>
                    <a:pt x="564" y="95"/>
                  </a:lnTo>
                  <a:lnTo>
                    <a:pt x="586" y="87"/>
                  </a:lnTo>
                  <a:lnTo>
                    <a:pt x="618" y="87"/>
                  </a:lnTo>
                  <a:lnTo>
                    <a:pt x="640" y="95"/>
                  </a:lnTo>
                  <a:lnTo>
                    <a:pt x="670" y="105"/>
                  </a:lnTo>
                  <a:lnTo>
                    <a:pt x="696" y="124"/>
                  </a:lnTo>
                  <a:lnTo>
                    <a:pt x="710" y="144"/>
                  </a:lnTo>
                  <a:lnTo>
                    <a:pt x="727" y="165"/>
                  </a:lnTo>
                  <a:lnTo>
                    <a:pt x="719" y="144"/>
                  </a:lnTo>
                  <a:lnTo>
                    <a:pt x="719" y="114"/>
                  </a:lnTo>
                  <a:lnTo>
                    <a:pt x="729" y="85"/>
                  </a:lnTo>
                  <a:lnTo>
                    <a:pt x="741" y="58"/>
                  </a:lnTo>
                  <a:lnTo>
                    <a:pt x="759" y="36"/>
                  </a:lnTo>
                  <a:lnTo>
                    <a:pt x="780" y="16"/>
                  </a:lnTo>
                  <a:lnTo>
                    <a:pt x="808" y="6"/>
                  </a:lnTo>
                  <a:lnTo>
                    <a:pt x="838" y="0"/>
                  </a:lnTo>
                  <a:lnTo>
                    <a:pt x="868" y="0"/>
                  </a:lnTo>
                  <a:lnTo>
                    <a:pt x="889" y="6"/>
                  </a:lnTo>
                  <a:lnTo>
                    <a:pt x="919" y="16"/>
                  </a:lnTo>
                  <a:lnTo>
                    <a:pt x="944" y="36"/>
                  </a:lnTo>
                  <a:lnTo>
                    <a:pt x="958" y="54"/>
                  </a:lnTo>
                  <a:lnTo>
                    <a:pt x="974" y="76"/>
                  </a:lnTo>
                  <a:lnTo>
                    <a:pt x="981" y="105"/>
                  </a:lnTo>
                  <a:lnTo>
                    <a:pt x="989" y="136"/>
                  </a:lnTo>
                  <a:lnTo>
                    <a:pt x="993" y="205"/>
                  </a:lnTo>
                  <a:lnTo>
                    <a:pt x="1022" y="491"/>
                  </a:lnTo>
                  <a:lnTo>
                    <a:pt x="1081" y="1059"/>
                  </a:lnTo>
                  <a:lnTo>
                    <a:pt x="108" y="944"/>
                  </a:lnTo>
                  <a:lnTo>
                    <a:pt x="77" y="931"/>
                  </a:lnTo>
                  <a:lnTo>
                    <a:pt x="52" y="920"/>
                  </a:lnTo>
                  <a:lnTo>
                    <a:pt x="36" y="904"/>
                  </a:lnTo>
                  <a:lnTo>
                    <a:pt x="20" y="880"/>
                  </a:lnTo>
                  <a:lnTo>
                    <a:pt x="6" y="856"/>
                  </a:lnTo>
                  <a:lnTo>
                    <a:pt x="0" y="829"/>
                  </a:lnTo>
                  <a:lnTo>
                    <a:pt x="0" y="799"/>
                  </a:lnTo>
                  <a:lnTo>
                    <a:pt x="12" y="775"/>
                  </a:lnTo>
                  <a:lnTo>
                    <a:pt x="22" y="744"/>
                  </a:lnTo>
                  <a:lnTo>
                    <a:pt x="41" y="723"/>
                  </a:lnTo>
                  <a:lnTo>
                    <a:pt x="63" y="704"/>
                  </a:lnTo>
                  <a:lnTo>
                    <a:pt x="90" y="690"/>
                  </a:lnTo>
                  <a:lnTo>
                    <a:pt x="120" y="690"/>
                  </a:lnTo>
                  <a:lnTo>
                    <a:pt x="141" y="690"/>
                  </a:lnTo>
                  <a:lnTo>
                    <a:pt x="171" y="690"/>
                  </a:lnTo>
                  <a:lnTo>
                    <a:pt x="153" y="682"/>
                  </a:lnTo>
                  <a:lnTo>
                    <a:pt x="133" y="663"/>
                  </a:lnTo>
                  <a:lnTo>
                    <a:pt x="120" y="641"/>
                  </a:lnTo>
                  <a:lnTo>
                    <a:pt x="108" y="611"/>
                  </a:lnTo>
                  <a:lnTo>
                    <a:pt x="108" y="587"/>
                  </a:lnTo>
                  <a:lnTo>
                    <a:pt x="108" y="557"/>
                  </a:lnTo>
                  <a:lnTo>
                    <a:pt x="112" y="528"/>
                  </a:lnTo>
                  <a:lnTo>
                    <a:pt x="122" y="503"/>
                  </a:lnTo>
                  <a:lnTo>
                    <a:pt x="141" y="487"/>
                  </a:lnTo>
                  <a:lnTo>
                    <a:pt x="163" y="469"/>
                  </a:lnTo>
                  <a:lnTo>
                    <a:pt x="190" y="450"/>
                  </a:lnTo>
                  <a:lnTo>
                    <a:pt x="220" y="447"/>
                  </a:lnTo>
                  <a:lnTo>
                    <a:pt x="241" y="447"/>
                  </a:lnTo>
                  <a:lnTo>
                    <a:pt x="274" y="450"/>
                  </a:lnTo>
                  <a:lnTo>
                    <a:pt x="299" y="460"/>
                  </a:lnTo>
                  <a:lnTo>
                    <a:pt x="285" y="430"/>
                  </a:lnTo>
                  <a:lnTo>
                    <a:pt x="274" y="408"/>
                  </a:lnTo>
                  <a:lnTo>
                    <a:pt x="268" y="379"/>
                  </a:lnTo>
                  <a:lnTo>
                    <a:pt x="268" y="357"/>
                  </a:lnTo>
                  <a:lnTo>
                    <a:pt x="276" y="327"/>
                  </a:lnTo>
                  <a:lnTo>
                    <a:pt x="293" y="300"/>
                  </a:lnTo>
                  <a:lnTo>
                    <a:pt x="309" y="279"/>
                  </a:lnTo>
                  <a:lnTo>
                    <a:pt x="334" y="263"/>
                  </a:lnTo>
                  <a:lnTo>
                    <a:pt x="356" y="246"/>
                  </a:lnTo>
                  <a:lnTo>
                    <a:pt x="383" y="236"/>
                  </a:lnTo>
                  <a:lnTo>
                    <a:pt x="409" y="236"/>
                  </a:lnTo>
                  <a:lnTo>
                    <a:pt x="442" y="246"/>
                  </a:lnTo>
                  <a:lnTo>
                    <a:pt x="464" y="254"/>
                  </a:lnTo>
                  <a:lnTo>
                    <a:pt x="483" y="268"/>
                  </a:lnTo>
                  <a:lnTo>
                    <a:pt x="493" y="279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8" name="Line 22">
              <a:extLst>
                <a:ext uri="{FF2B5EF4-FFF2-40B4-BE49-F238E27FC236}">
                  <a16:creationId xmlns:a16="http://schemas.microsoft.com/office/drawing/2014/main" id="{D1A57F4F-C156-453D-AFBB-3C8BE9EB83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4" y="78"/>
              <a:ext cx="110" cy="29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9" name="Line 23">
              <a:extLst>
                <a:ext uri="{FF2B5EF4-FFF2-40B4-BE49-F238E27FC236}">
                  <a16:creationId xmlns:a16="http://schemas.microsoft.com/office/drawing/2014/main" id="{784AFCB9-F4DF-48CC-94F7-6EC3C4827E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" y="116"/>
              <a:ext cx="188" cy="25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0" name="Line 24">
              <a:extLst>
                <a:ext uri="{FF2B5EF4-FFF2-40B4-BE49-F238E27FC236}">
                  <a16:creationId xmlns:a16="http://schemas.microsoft.com/office/drawing/2014/main" id="{A8C8C221-5E14-4A00-BD63-97D02A904B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" y="177"/>
              <a:ext cx="253" cy="192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1" name="Line 25">
              <a:extLst>
                <a:ext uri="{FF2B5EF4-FFF2-40B4-BE49-F238E27FC236}">
                  <a16:creationId xmlns:a16="http://schemas.microsoft.com/office/drawing/2014/main" id="{A2AE779C-D0F9-4E60-BF2B-92B28ABACC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" y="254"/>
              <a:ext cx="296" cy="11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2" name="Freeform 26">
              <a:extLst>
                <a:ext uri="{FF2B5EF4-FFF2-40B4-BE49-F238E27FC236}">
                  <a16:creationId xmlns:a16="http://schemas.microsoft.com/office/drawing/2014/main" id="{A9162E88-705E-404D-A837-62F319C18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3953"/>
              <a:ext cx="358" cy="351"/>
            </a:xfrm>
            <a:custGeom>
              <a:avLst/>
              <a:gdLst>
                <a:gd name="T0" fmla="*/ 66 w 1074"/>
                <a:gd name="T1" fmla="*/ 89 h 1051"/>
                <a:gd name="T2" fmla="*/ 66 w 1074"/>
                <a:gd name="T3" fmla="*/ 96 h 1051"/>
                <a:gd name="T4" fmla="*/ 64 w 1074"/>
                <a:gd name="T5" fmla="*/ 101 h 1051"/>
                <a:gd name="T6" fmla="*/ 60 w 1074"/>
                <a:gd name="T7" fmla="*/ 105 h 1051"/>
                <a:gd name="T8" fmla="*/ 54 w 1074"/>
                <a:gd name="T9" fmla="*/ 108 h 1051"/>
                <a:gd name="T10" fmla="*/ 48 w 1074"/>
                <a:gd name="T11" fmla="*/ 107 h 1051"/>
                <a:gd name="T12" fmla="*/ 43 w 1074"/>
                <a:gd name="T13" fmla="*/ 104 h 1051"/>
                <a:gd name="T14" fmla="*/ 39 w 1074"/>
                <a:gd name="T15" fmla="*/ 99 h 1051"/>
                <a:gd name="T16" fmla="*/ 39 w 1074"/>
                <a:gd name="T17" fmla="*/ 105 h 1051"/>
                <a:gd name="T18" fmla="*/ 37 w 1074"/>
                <a:gd name="T19" fmla="*/ 111 h 1051"/>
                <a:gd name="T20" fmla="*/ 32 w 1074"/>
                <a:gd name="T21" fmla="*/ 115 h 1051"/>
                <a:gd name="T22" fmla="*/ 27 w 1074"/>
                <a:gd name="T23" fmla="*/ 117 h 1051"/>
                <a:gd name="T24" fmla="*/ 20 w 1074"/>
                <a:gd name="T25" fmla="*/ 117 h 1051"/>
                <a:gd name="T26" fmla="*/ 15 w 1074"/>
                <a:gd name="T27" fmla="*/ 114 h 1051"/>
                <a:gd name="T28" fmla="*/ 11 w 1074"/>
                <a:gd name="T29" fmla="*/ 109 h 1051"/>
                <a:gd name="T30" fmla="*/ 10 w 1074"/>
                <a:gd name="T31" fmla="*/ 102 h 1051"/>
                <a:gd name="T32" fmla="*/ 6 w 1074"/>
                <a:gd name="T33" fmla="*/ 62 h 1051"/>
                <a:gd name="T34" fmla="*/ 61 w 1074"/>
                <a:gd name="T35" fmla="*/ 7 h 1051"/>
                <a:gd name="T36" fmla="*/ 108 w 1074"/>
                <a:gd name="T37" fmla="*/ 12 h 1051"/>
                <a:gd name="T38" fmla="*/ 114 w 1074"/>
                <a:gd name="T39" fmla="*/ 14 h 1051"/>
                <a:gd name="T40" fmla="*/ 118 w 1074"/>
                <a:gd name="T41" fmla="*/ 20 h 1051"/>
                <a:gd name="T42" fmla="*/ 119 w 1074"/>
                <a:gd name="T43" fmla="*/ 26 h 1051"/>
                <a:gd name="T44" fmla="*/ 118 w 1074"/>
                <a:gd name="T45" fmla="*/ 32 h 1051"/>
                <a:gd name="T46" fmla="*/ 115 w 1074"/>
                <a:gd name="T47" fmla="*/ 37 h 1051"/>
                <a:gd name="T48" fmla="*/ 109 w 1074"/>
                <a:gd name="T49" fmla="*/ 41 h 1051"/>
                <a:gd name="T50" fmla="*/ 104 w 1074"/>
                <a:gd name="T51" fmla="*/ 41 h 1051"/>
                <a:gd name="T52" fmla="*/ 103 w 1074"/>
                <a:gd name="T53" fmla="*/ 42 h 1051"/>
                <a:gd name="T54" fmla="*/ 106 w 1074"/>
                <a:gd name="T55" fmla="*/ 46 h 1051"/>
                <a:gd name="T56" fmla="*/ 108 w 1074"/>
                <a:gd name="T57" fmla="*/ 53 h 1051"/>
                <a:gd name="T58" fmla="*/ 107 w 1074"/>
                <a:gd name="T59" fmla="*/ 58 h 1051"/>
                <a:gd name="T60" fmla="*/ 104 w 1074"/>
                <a:gd name="T61" fmla="*/ 64 h 1051"/>
                <a:gd name="T62" fmla="*/ 99 w 1074"/>
                <a:gd name="T63" fmla="*/ 67 h 1051"/>
                <a:gd name="T64" fmla="*/ 92 w 1074"/>
                <a:gd name="T65" fmla="*/ 67 h 1051"/>
                <a:gd name="T66" fmla="*/ 86 w 1074"/>
                <a:gd name="T67" fmla="*/ 65 h 1051"/>
                <a:gd name="T68" fmla="*/ 89 w 1074"/>
                <a:gd name="T69" fmla="*/ 72 h 1051"/>
                <a:gd name="T70" fmla="*/ 90 w 1074"/>
                <a:gd name="T71" fmla="*/ 78 h 1051"/>
                <a:gd name="T72" fmla="*/ 87 w 1074"/>
                <a:gd name="T73" fmla="*/ 84 h 1051"/>
                <a:gd name="T74" fmla="*/ 83 w 1074"/>
                <a:gd name="T75" fmla="*/ 89 h 1051"/>
                <a:gd name="T76" fmla="*/ 77 w 1074"/>
                <a:gd name="T77" fmla="*/ 91 h 1051"/>
                <a:gd name="T78" fmla="*/ 71 w 1074"/>
                <a:gd name="T79" fmla="*/ 90 h 1051"/>
                <a:gd name="T80" fmla="*/ 66 w 1074"/>
                <a:gd name="T81" fmla="*/ 86 h 10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4" h="1051">
                  <a:moveTo>
                    <a:pt x="586" y="770"/>
                  </a:moveTo>
                  <a:lnTo>
                    <a:pt x="592" y="797"/>
                  </a:lnTo>
                  <a:lnTo>
                    <a:pt x="597" y="826"/>
                  </a:lnTo>
                  <a:lnTo>
                    <a:pt x="597" y="856"/>
                  </a:lnTo>
                  <a:lnTo>
                    <a:pt x="592" y="885"/>
                  </a:lnTo>
                  <a:lnTo>
                    <a:pt x="580" y="907"/>
                  </a:lnTo>
                  <a:lnTo>
                    <a:pt x="561" y="926"/>
                  </a:lnTo>
                  <a:lnTo>
                    <a:pt x="537" y="944"/>
                  </a:lnTo>
                  <a:lnTo>
                    <a:pt x="515" y="961"/>
                  </a:lnTo>
                  <a:lnTo>
                    <a:pt x="486" y="969"/>
                  </a:lnTo>
                  <a:lnTo>
                    <a:pt x="455" y="969"/>
                  </a:lnTo>
                  <a:lnTo>
                    <a:pt x="434" y="961"/>
                  </a:lnTo>
                  <a:lnTo>
                    <a:pt x="404" y="944"/>
                  </a:lnTo>
                  <a:lnTo>
                    <a:pt x="385" y="934"/>
                  </a:lnTo>
                  <a:lnTo>
                    <a:pt x="363" y="907"/>
                  </a:lnTo>
                  <a:lnTo>
                    <a:pt x="347" y="885"/>
                  </a:lnTo>
                  <a:lnTo>
                    <a:pt x="355" y="912"/>
                  </a:lnTo>
                  <a:lnTo>
                    <a:pt x="355" y="937"/>
                  </a:lnTo>
                  <a:lnTo>
                    <a:pt x="347" y="961"/>
                  </a:lnTo>
                  <a:lnTo>
                    <a:pt x="336" y="991"/>
                  </a:lnTo>
                  <a:lnTo>
                    <a:pt x="318" y="1018"/>
                  </a:lnTo>
                  <a:lnTo>
                    <a:pt x="291" y="1032"/>
                  </a:lnTo>
                  <a:lnTo>
                    <a:pt x="271" y="1047"/>
                  </a:lnTo>
                  <a:lnTo>
                    <a:pt x="242" y="1051"/>
                  </a:lnTo>
                  <a:lnTo>
                    <a:pt x="212" y="1051"/>
                  </a:lnTo>
                  <a:lnTo>
                    <a:pt x="182" y="1051"/>
                  </a:lnTo>
                  <a:lnTo>
                    <a:pt x="160" y="1040"/>
                  </a:lnTo>
                  <a:lnTo>
                    <a:pt x="133" y="1020"/>
                  </a:lnTo>
                  <a:lnTo>
                    <a:pt x="119" y="1000"/>
                  </a:lnTo>
                  <a:lnTo>
                    <a:pt x="103" y="978"/>
                  </a:lnTo>
                  <a:lnTo>
                    <a:pt x="101" y="944"/>
                  </a:lnTo>
                  <a:lnTo>
                    <a:pt x="93" y="912"/>
                  </a:lnTo>
                  <a:lnTo>
                    <a:pt x="87" y="848"/>
                  </a:lnTo>
                  <a:lnTo>
                    <a:pt x="54" y="558"/>
                  </a:lnTo>
                  <a:lnTo>
                    <a:pt x="0" y="0"/>
                  </a:lnTo>
                  <a:lnTo>
                    <a:pt x="545" y="65"/>
                  </a:lnTo>
                  <a:lnTo>
                    <a:pt x="838" y="98"/>
                  </a:lnTo>
                  <a:lnTo>
                    <a:pt x="973" y="109"/>
                  </a:lnTo>
                  <a:lnTo>
                    <a:pt x="1004" y="119"/>
                  </a:lnTo>
                  <a:lnTo>
                    <a:pt x="1025" y="130"/>
                  </a:lnTo>
                  <a:lnTo>
                    <a:pt x="1043" y="149"/>
                  </a:lnTo>
                  <a:lnTo>
                    <a:pt x="1063" y="179"/>
                  </a:lnTo>
                  <a:lnTo>
                    <a:pt x="1074" y="200"/>
                  </a:lnTo>
                  <a:lnTo>
                    <a:pt x="1074" y="230"/>
                  </a:lnTo>
                  <a:lnTo>
                    <a:pt x="1074" y="257"/>
                  </a:lnTo>
                  <a:lnTo>
                    <a:pt x="1065" y="288"/>
                  </a:lnTo>
                  <a:lnTo>
                    <a:pt x="1055" y="312"/>
                  </a:lnTo>
                  <a:lnTo>
                    <a:pt x="1035" y="333"/>
                  </a:lnTo>
                  <a:lnTo>
                    <a:pt x="1014" y="352"/>
                  </a:lnTo>
                  <a:lnTo>
                    <a:pt x="984" y="364"/>
                  </a:lnTo>
                  <a:lnTo>
                    <a:pt x="959" y="369"/>
                  </a:lnTo>
                  <a:lnTo>
                    <a:pt x="938" y="369"/>
                  </a:lnTo>
                  <a:lnTo>
                    <a:pt x="908" y="364"/>
                  </a:lnTo>
                  <a:lnTo>
                    <a:pt x="924" y="374"/>
                  </a:lnTo>
                  <a:lnTo>
                    <a:pt x="944" y="393"/>
                  </a:lnTo>
                  <a:lnTo>
                    <a:pt x="955" y="412"/>
                  </a:lnTo>
                  <a:lnTo>
                    <a:pt x="973" y="442"/>
                  </a:lnTo>
                  <a:lnTo>
                    <a:pt x="973" y="472"/>
                  </a:lnTo>
                  <a:lnTo>
                    <a:pt x="973" y="501"/>
                  </a:lnTo>
                  <a:lnTo>
                    <a:pt x="959" y="523"/>
                  </a:lnTo>
                  <a:lnTo>
                    <a:pt x="955" y="545"/>
                  </a:lnTo>
                  <a:lnTo>
                    <a:pt x="938" y="572"/>
                  </a:lnTo>
                  <a:lnTo>
                    <a:pt x="914" y="587"/>
                  </a:lnTo>
                  <a:lnTo>
                    <a:pt x="889" y="601"/>
                  </a:lnTo>
                  <a:lnTo>
                    <a:pt x="859" y="604"/>
                  </a:lnTo>
                  <a:lnTo>
                    <a:pt x="830" y="604"/>
                  </a:lnTo>
                  <a:lnTo>
                    <a:pt x="808" y="601"/>
                  </a:lnTo>
                  <a:lnTo>
                    <a:pt x="778" y="587"/>
                  </a:lnTo>
                  <a:lnTo>
                    <a:pt x="789" y="615"/>
                  </a:lnTo>
                  <a:lnTo>
                    <a:pt x="800" y="645"/>
                  </a:lnTo>
                  <a:lnTo>
                    <a:pt x="808" y="675"/>
                  </a:lnTo>
                  <a:lnTo>
                    <a:pt x="808" y="699"/>
                  </a:lnTo>
                  <a:lnTo>
                    <a:pt x="791" y="729"/>
                  </a:lnTo>
                  <a:lnTo>
                    <a:pt x="781" y="756"/>
                  </a:lnTo>
                  <a:lnTo>
                    <a:pt x="768" y="770"/>
                  </a:lnTo>
                  <a:lnTo>
                    <a:pt x="748" y="794"/>
                  </a:lnTo>
                  <a:lnTo>
                    <a:pt x="719" y="807"/>
                  </a:lnTo>
                  <a:lnTo>
                    <a:pt x="697" y="815"/>
                  </a:lnTo>
                  <a:lnTo>
                    <a:pt x="662" y="815"/>
                  </a:lnTo>
                  <a:lnTo>
                    <a:pt x="640" y="807"/>
                  </a:lnTo>
                  <a:lnTo>
                    <a:pt x="610" y="797"/>
                  </a:lnTo>
                  <a:lnTo>
                    <a:pt x="592" y="777"/>
                  </a:lnTo>
                  <a:lnTo>
                    <a:pt x="586" y="77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3" name="Freeform 27">
              <a:extLst>
                <a:ext uri="{FF2B5EF4-FFF2-40B4-BE49-F238E27FC236}">
                  <a16:creationId xmlns:a16="http://schemas.microsoft.com/office/drawing/2014/main" id="{38B67770-7FF8-48CE-ADAE-3097C5AB8A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3953"/>
              <a:ext cx="358" cy="351"/>
            </a:xfrm>
            <a:custGeom>
              <a:avLst/>
              <a:gdLst>
                <a:gd name="T0" fmla="*/ 66 w 1074"/>
                <a:gd name="T1" fmla="*/ 89 h 1051"/>
                <a:gd name="T2" fmla="*/ 66 w 1074"/>
                <a:gd name="T3" fmla="*/ 96 h 1051"/>
                <a:gd name="T4" fmla="*/ 64 w 1074"/>
                <a:gd name="T5" fmla="*/ 101 h 1051"/>
                <a:gd name="T6" fmla="*/ 60 w 1074"/>
                <a:gd name="T7" fmla="*/ 105 h 1051"/>
                <a:gd name="T8" fmla="*/ 54 w 1074"/>
                <a:gd name="T9" fmla="*/ 108 h 1051"/>
                <a:gd name="T10" fmla="*/ 48 w 1074"/>
                <a:gd name="T11" fmla="*/ 107 h 1051"/>
                <a:gd name="T12" fmla="*/ 43 w 1074"/>
                <a:gd name="T13" fmla="*/ 104 h 1051"/>
                <a:gd name="T14" fmla="*/ 39 w 1074"/>
                <a:gd name="T15" fmla="*/ 99 h 1051"/>
                <a:gd name="T16" fmla="*/ 39 w 1074"/>
                <a:gd name="T17" fmla="*/ 105 h 1051"/>
                <a:gd name="T18" fmla="*/ 37 w 1074"/>
                <a:gd name="T19" fmla="*/ 111 h 1051"/>
                <a:gd name="T20" fmla="*/ 32 w 1074"/>
                <a:gd name="T21" fmla="*/ 115 h 1051"/>
                <a:gd name="T22" fmla="*/ 27 w 1074"/>
                <a:gd name="T23" fmla="*/ 117 h 1051"/>
                <a:gd name="T24" fmla="*/ 20 w 1074"/>
                <a:gd name="T25" fmla="*/ 117 h 1051"/>
                <a:gd name="T26" fmla="*/ 15 w 1074"/>
                <a:gd name="T27" fmla="*/ 114 h 1051"/>
                <a:gd name="T28" fmla="*/ 11 w 1074"/>
                <a:gd name="T29" fmla="*/ 109 h 1051"/>
                <a:gd name="T30" fmla="*/ 10 w 1074"/>
                <a:gd name="T31" fmla="*/ 102 h 1051"/>
                <a:gd name="T32" fmla="*/ 6 w 1074"/>
                <a:gd name="T33" fmla="*/ 62 h 1051"/>
                <a:gd name="T34" fmla="*/ 61 w 1074"/>
                <a:gd name="T35" fmla="*/ 7 h 1051"/>
                <a:gd name="T36" fmla="*/ 108 w 1074"/>
                <a:gd name="T37" fmla="*/ 12 h 1051"/>
                <a:gd name="T38" fmla="*/ 114 w 1074"/>
                <a:gd name="T39" fmla="*/ 14 h 1051"/>
                <a:gd name="T40" fmla="*/ 118 w 1074"/>
                <a:gd name="T41" fmla="*/ 20 h 1051"/>
                <a:gd name="T42" fmla="*/ 119 w 1074"/>
                <a:gd name="T43" fmla="*/ 26 h 1051"/>
                <a:gd name="T44" fmla="*/ 118 w 1074"/>
                <a:gd name="T45" fmla="*/ 32 h 1051"/>
                <a:gd name="T46" fmla="*/ 115 w 1074"/>
                <a:gd name="T47" fmla="*/ 37 h 1051"/>
                <a:gd name="T48" fmla="*/ 109 w 1074"/>
                <a:gd name="T49" fmla="*/ 41 h 1051"/>
                <a:gd name="T50" fmla="*/ 104 w 1074"/>
                <a:gd name="T51" fmla="*/ 41 h 1051"/>
                <a:gd name="T52" fmla="*/ 103 w 1074"/>
                <a:gd name="T53" fmla="*/ 42 h 1051"/>
                <a:gd name="T54" fmla="*/ 106 w 1074"/>
                <a:gd name="T55" fmla="*/ 46 h 1051"/>
                <a:gd name="T56" fmla="*/ 108 w 1074"/>
                <a:gd name="T57" fmla="*/ 53 h 1051"/>
                <a:gd name="T58" fmla="*/ 107 w 1074"/>
                <a:gd name="T59" fmla="*/ 58 h 1051"/>
                <a:gd name="T60" fmla="*/ 104 w 1074"/>
                <a:gd name="T61" fmla="*/ 64 h 1051"/>
                <a:gd name="T62" fmla="*/ 99 w 1074"/>
                <a:gd name="T63" fmla="*/ 67 h 1051"/>
                <a:gd name="T64" fmla="*/ 92 w 1074"/>
                <a:gd name="T65" fmla="*/ 67 h 1051"/>
                <a:gd name="T66" fmla="*/ 86 w 1074"/>
                <a:gd name="T67" fmla="*/ 65 h 1051"/>
                <a:gd name="T68" fmla="*/ 89 w 1074"/>
                <a:gd name="T69" fmla="*/ 72 h 1051"/>
                <a:gd name="T70" fmla="*/ 90 w 1074"/>
                <a:gd name="T71" fmla="*/ 78 h 1051"/>
                <a:gd name="T72" fmla="*/ 87 w 1074"/>
                <a:gd name="T73" fmla="*/ 84 h 1051"/>
                <a:gd name="T74" fmla="*/ 83 w 1074"/>
                <a:gd name="T75" fmla="*/ 89 h 1051"/>
                <a:gd name="T76" fmla="*/ 77 w 1074"/>
                <a:gd name="T77" fmla="*/ 91 h 1051"/>
                <a:gd name="T78" fmla="*/ 71 w 1074"/>
                <a:gd name="T79" fmla="*/ 90 h 1051"/>
                <a:gd name="T80" fmla="*/ 66 w 1074"/>
                <a:gd name="T81" fmla="*/ 86 h 1051"/>
                <a:gd name="T82" fmla="*/ 65 w 1074"/>
                <a:gd name="T83" fmla="*/ 86 h 105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74" h="1051">
                  <a:moveTo>
                    <a:pt x="586" y="770"/>
                  </a:moveTo>
                  <a:lnTo>
                    <a:pt x="592" y="797"/>
                  </a:lnTo>
                  <a:lnTo>
                    <a:pt x="597" y="826"/>
                  </a:lnTo>
                  <a:lnTo>
                    <a:pt x="597" y="856"/>
                  </a:lnTo>
                  <a:lnTo>
                    <a:pt x="592" y="885"/>
                  </a:lnTo>
                  <a:lnTo>
                    <a:pt x="580" y="907"/>
                  </a:lnTo>
                  <a:lnTo>
                    <a:pt x="561" y="926"/>
                  </a:lnTo>
                  <a:lnTo>
                    <a:pt x="537" y="944"/>
                  </a:lnTo>
                  <a:lnTo>
                    <a:pt x="515" y="961"/>
                  </a:lnTo>
                  <a:lnTo>
                    <a:pt x="486" y="969"/>
                  </a:lnTo>
                  <a:lnTo>
                    <a:pt x="455" y="969"/>
                  </a:lnTo>
                  <a:lnTo>
                    <a:pt x="434" y="961"/>
                  </a:lnTo>
                  <a:lnTo>
                    <a:pt x="404" y="944"/>
                  </a:lnTo>
                  <a:lnTo>
                    <a:pt x="385" y="934"/>
                  </a:lnTo>
                  <a:lnTo>
                    <a:pt x="363" y="907"/>
                  </a:lnTo>
                  <a:lnTo>
                    <a:pt x="347" y="885"/>
                  </a:lnTo>
                  <a:lnTo>
                    <a:pt x="355" y="912"/>
                  </a:lnTo>
                  <a:lnTo>
                    <a:pt x="355" y="937"/>
                  </a:lnTo>
                  <a:lnTo>
                    <a:pt x="347" y="961"/>
                  </a:lnTo>
                  <a:lnTo>
                    <a:pt x="336" y="991"/>
                  </a:lnTo>
                  <a:lnTo>
                    <a:pt x="318" y="1018"/>
                  </a:lnTo>
                  <a:lnTo>
                    <a:pt x="291" y="1032"/>
                  </a:lnTo>
                  <a:lnTo>
                    <a:pt x="271" y="1047"/>
                  </a:lnTo>
                  <a:lnTo>
                    <a:pt x="242" y="1051"/>
                  </a:lnTo>
                  <a:lnTo>
                    <a:pt x="212" y="1051"/>
                  </a:lnTo>
                  <a:lnTo>
                    <a:pt x="182" y="1051"/>
                  </a:lnTo>
                  <a:lnTo>
                    <a:pt x="160" y="1040"/>
                  </a:lnTo>
                  <a:lnTo>
                    <a:pt x="133" y="1020"/>
                  </a:lnTo>
                  <a:lnTo>
                    <a:pt x="119" y="1000"/>
                  </a:lnTo>
                  <a:lnTo>
                    <a:pt x="103" y="978"/>
                  </a:lnTo>
                  <a:lnTo>
                    <a:pt x="101" y="944"/>
                  </a:lnTo>
                  <a:lnTo>
                    <a:pt x="93" y="912"/>
                  </a:lnTo>
                  <a:lnTo>
                    <a:pt x="87" y="848"/>
                  </a:lnTo>
                  <a:lnTo>
                    <a:pt x="54" y="558"/>
                  </a:lnTo>
                  <a:lnTo>
                    <a:pt x="0" y="0"/>
                  </a:lnTo>
                  <a:lnTo>
                    <a:pt x="545" y="65"/>
                  </a:lnTo>
                  <a:lnTo>
                    <a:pt x="838" y="98"/>
                  </a:lnTo>
                  <a:lnTo>
                    <a:pt x="973" y="109"/>
                  </a:lnTo>
                  <a:lnTo>
                    <a:pt x="1004" y="119"/>
                  </a:lnTo>
                  <a:lnTo>
                    <a:pt x="1025" y="130"/>
                  </a:lnTo>
                  <a:lnTo>
                    <a:pt x="1043" y="149"/>
                  </a:lnTo>
                  <a:lnTo>
                    <a:pt x="1063" y="179"/>
                  </a:lnTo>
                  <a:lnTo>
                    <a:pt x="1074" y="200"/>
                  </a:lnTo>
                  <a:lnTo>
                    <a:pt x="1074" y="230"/>
                  </a:lnTo>
                  <a:lnTo>
                    <a:pt x="1074" y="257"/>
                  </a:lnTo>
                  <a:lnTo>
                    <a:pt x="1065" y="288"/>
                  </a:lnTo>
                  <a:lnTo>
                    <a:pt x="1055" y="312"/>
                  </a:lnTo>
                  <a:lnTo>
                    <a:pt x="1035" y="333"/>
                  </a:lnTo>
                  <a:lnTo>
                    <a:pt x="1014" y="352"/>
                  </a:lnTo>
                  <a:lnTo>
                    <a:pt x="984" y="364"/>
                  </a:lnTo>
                  <a:lnTo>
                    <a:pt x="959" y="369"/>
                  </a:lnTo>
                  <a:lnTo>
                    <a:pt x="938" y="369"/>
                  </a:lnTo>
                  <a:lnTo>
                    <a:pt x="908" y="364"/>
                  </a:lnTo>
                  <a:lnTo>
                    <a:pt x="924" y="374"/>
                  </a:lnTo>
                  <a:lnTo>
                    <a:pt x="944" y="393"/>
                  </a:lnTo>
                  <a:lnTo>
                    <a:pt x="955" y="412"/>
                  </a:lnTo>
                  <a:lnTo>
                    <a:pt x="973" y="442"/>
                  </a:lnTo>
                  <a:lnTo>
                    <a:pt x="973" y="472"/>
                  </a:lnTo>
                  <a:lnTo>
                    <a:pt x="973" y="501"/>
                  </a:lnTo>
                  <a:lnTo>
                    <a:pt x="959" y="523"/>
                  </a:lnTo>
                  <a:lnTo>
                    <a:pt x="955" y="545"/>
                  </a:lnTo>
                  <a:lnTo>
                    <a:pt x="938" y="572"/>
                  </a:lnTo>
                  <a:lnTo>
                    <a:pt x="914" y="587"/>
                  </a:lnTo>
                  <a:lnTo>
                    <a:pt x="889" y="601"/>
                  </a:lnTo>
                  <a:lnTo>
                    <a:pt x="859" y="604"/>
                  </a:lnTo>
                  <a:lnTo>
                    <a:pt x="830" y="604"/>
                  </a:lnTo>
                  <a:lnTo>
                    <a:pt x="808" y="601"/>
                  </a:lnTo>
                  <a:lnTo>
                    <a:pt x="778" y="587"/>
                  </a:lnTo>
                  <a:lnTo>
                    <a:pt x="789" y="615"/>
                  </a:lnTo>
                  <a:lnTo>
                    <a:pt x="800" y="645"/>
                  </a:lnTo>
                  <a:lnTo>
                    <a:pt x="808" y="675"/>
                  </a:lnTo>
                  <a:lnTo>
                    <a:pt x="808" y="699"/>
                  </a:lnTo>
                  <a:lnTo>
                    <a:pt x="791" y="729"/>
                  </a:lnTo>
                  <a:lnTo>
                    <a:pt x="781" y="756"/>
                  </a:lnTo>
                  <a:lnTo>
                    <a:pt x="768" y="770"/>
                  </a:lnTo>
                  <a:lnTo>
                    <a:pt x="748" y="794"/>
                  </a:lnTo>
                  <a:lnTo>
                    <a:pt x="719" y="807"/>
                  </a:lnTo>
                  <a:lnTo>
                    <a:pt x="697" y="815"/>
                  </a:lnTo>
                  <a:lnTo>
                    <a:pt x="662" y="815"/>
                  </a:lnTo>
                  <a:lnTo>
                    <a:pt x="640" y="807"/>
                  </a:lnTo>
                  <a:lnTo>
                    <a:pt x="610" y="797"/>
                  </a:lnTo>
                  <a:lnTo>
                    <a:pt x="592" y="777"/>
                  </a:lnTo>
                  <a:lnTo>
                    <a:pt x="586" y="77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4" name="Line 28">
              <a:extLst>
                <a:ext uri="{FF2B5EF4-FFF2-40B4-BE49-F238E27FC236}">
                  <a16:creationId xmlns:a16="http://schemas.microsoft.com/office/drawing/2014/main" id="{D6297FF9-5276-43E8-966D-D2B6C06AC7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0" y="3959"/>
              <a:ext cx="107" cy="287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5" name="Line 29">
              <a:extLst>
                <a:ext uri="{FF2B5EF4-FFF2-40B4-BE49-F238E27FC236}">
                  <a16:creationId xmlns:a16="http://schemas.microsoft.com/office/drawing/2014/main" id="{51FCB3BB-C8B6-413B-ABB5-460A1C08B1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90" y="3957"/>
              <a:ext cx="187" cy="25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6" name="Line 30">
              <a:extLst>
                <a:ext uri="{FF2B5EF4-FFF2-40B4-BE49-F238E27FC236}">
                  <a16:creationId xmlns:a16="http://schemas.microsoft.com/office/drawing/2014/main" id="{F2BC4C85-6BD2-4E82-944F-87C0390A7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91" y="3958"/>
              <a:ext cx="250" cy="188"/>
            </a:xfrm>
            <a:prstGeom prst="line">
              <a:avLst/>
            </a:prstGeom>
            <a:noFill/>
            <a:ln w="254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7" name="Line 31">
              <a:extLst>
                <a:ext uri="{FF2B5EF4-FFF2-40B4-BE49-F238E27FC236}">
                  <a16:creationId xmlns:a16="http://schemas.microsoft.com/office/drawing/2014/main" id="{7D1B7E0F-C49A-4FBD-895F-3CEECB8A2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89" y="3958"/>
              <a:ext cx="296" cy="11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8" name="Freeform 32">
              <a:extLst>
                <a:ext uri="{FF2B5EF4-FFF2-40B4-BE49-F238E27FC236}">
                  <a16:creationId xmlns:a16="http://schemas.microsoft.com/office/drawing/2014/main" id="{91827D54-FABD-4821-BB82-B3781C94C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1"/>
              <a:ext cx="358" cy="353"/>
            </a:xfrm>
            <a:custGeom>
              <a:avLst/>
              <a:gdLst>
                <a:gd name="T0" fmla="*/ 66 w 1074"/>
                <a:gd name="T1" fmla="*/ 28 h 1059"/>
                <a:gd name="T2" fmla="*/ 66 w 1074"/>
                <a:gd name="T3" fmla="*/ 22 h 1059"/>
                <a:gd name="T4" fmla="*/ 64 w 1074"/>
                <a:gd name="T5" fmla="*/ 16 h 1059"/>
                <a:gd name="T6" fmla="*/ 60 w 1074"/>
                <a:gd name="T7" fmla="*/ 13 h 1059"/>
                <a:gd name="T8" fmla="*/ 54 w 1074"/>
                <a:gd name="T9" fmla="*/ 10 h 1059"/>
                <a:gd name="T10" fmla="*/ 48 w 1074"/>
                <a:gd name="T11" fmla="*/ 11 h 1059"/>
                <a:gd name="T12" fmla="*/ 43 w 1074"/>
                <a:gd name="T13" fmla="*/ 13 h 1059"/>
                <a:gd name="T14" fmla="*/ 39 w 1074"/>
                <a:gd name="T15" fmla="*/ 18 h 1059"/>
                <a:gd name="T16" fmla="*/ 39 w 1074"/>
                <a:gd name="T17" fmla="*/ 13 h 1059"/>
                <a:gd name="T18" fmla="*/ 37 w 1074"/>
                <a:gd name="T19" fmla="*/ 6 h 1059"/>
                <a:gd name="T20" fmla="*/ 34 w 1074"/>
                <a:gd name="T21" fmla="*/ 2 h 1059"/>
                <a:gd name="T22" fmla="*/ 27 w 1074"/>
                <a:gd name="T23" fmla="*/ 0 h 1059"/>
                <a:gd name="T24" fmla="*/ 21 w 1074"/>
                <a:gd name="T25" fmla="*/ 1 h 1059"/>
                <a:gd name="T26" fmla="*/ 15 w 1074"/>
                <a:gd name="T27" fmla="*/ 4 h 1059"/>
                <a:gd name="T28" fmla="*/ 11 w 1074"/>
                <a:gd name="T29" fmla="*/ 8 h 1059"/>
                <a:gd name="T30" fmla="*/ 10 w 1074"/>
                <a:gd name="T31" fmla="*/ 15 h 1059"/>
                <a:gd name="T32" fmla="*/ 6 w 1074"/>
                <a:gd name="T33" fmla="*/ 54 h 1059"/>
                <a:gd name="T34" fmla="*/ 61 w 1074"/>
                <a:gd name="T35" fmla="*/ 110 h 1059"/>
                <a:gd name="T36" fmla="*/ 108 w 1074"/>
                <a:gd name="T37" fmla="*/ 105 h 1059"/>
                <a:gd name="T38" fmla="*/ 114 w 1074"/>
                <a:gd name="T39" fmla="*/ 102 h 1059"/>
                <a:gd name="T40" fmla="*/ 118 w 1074"/>
                <a:gd name="T41" fmla="*/ 98 h 1059"/>
                <a:gd name="T42" fmla="*/ 119 w 1074"/>
                <a:gd name="T43" fmla="*/ 92 h 1059"/>
                <a:gd name="T44" fmla="*/ 118 w 1074"/>
                <a:gd name="T45" fmla="*/ 86 h 1059"/>
                <a:gd name="T46" fmla="*/ 115 w 1074"/>
                <a:gd name="T47" fmla="*/ 80 h 1059"/>
                <a:gd name="T48" fmla="*/ 109 w 1074"/>
                <a:gd name="T49" fmla="*/ 77 h 1059"/>
                <a:gd name="T50" fmla="*/ 104 w 1074"/>
                <a:gd name="T51" fmla="*/ 77 h 1059"/>
                <a:gd name="T52" fmla="*/ 103 w 1074"/>
                <a:gd name="T53" fmla="*/ 76 h 1059"/>
                <a:gd name="T54" fmla="*/ 106 w 1074"/>
                <a:gd name="T55" fmla="*/ 71 h 1059"/>
                <a:gd name="T56" fmla="*/ 108 w 1074"/>
                <a:gd name="T57" fmla="*/ 65 h 1059"/>
                <a:gd name="T58" fmla="*/ 107 w 1074"/>
                <a:gd name="T59" fmla="*/ 59 h 1059"/>
                <a:gd name="T60" fmla="*/ 104 w 1074"/>
                <a:gd name="T61" fmla="*/ 54 h 1059"/>
                <a:gd name="T62" fmla="*/ 99 w 1074"/>
                <a:gd name="T63" fmla="*/ 50 h 1059"/>
                <a:gd name="T64" fmla="*/ 92 w 1074"/>
                <a:gd name="T65" fmla="*/ 50 h 1059"/>
                <a:gd name="T66" fmla="*/ 86 w 1074"/>
                <a:gd name="T67" fmla="*/ 51 h 1059"/>
                <a:gd name="T68" fmla="*/ 89 w 1074"/>
                <a:gd name="T69" fmla="*/ 45 h 1059"/>
                <a:gd name="T70" fmla="*/ 90 w 1074"/>
                <a:gd name="T71" fmla="*/ 40 h 1059"/>
                <a:gd name="T72" fmla="*/ 87 w 1074"/>
                <a:gd name="T73" fmla="*/ 33 h 1059"/>
                <a:gd name="T74" fmla="*/ 83 w 1074"/>
                <a:gd name="T75" fmla="*/ 29 h 1059"/>
                <a:gd name="T76" fmla="*/ 77 w 1074"/>
                <a:gd name="T77" fmla="*/ 26 h 1059"/>
                <a:gd name="T78" fmla="*/ 71 w 1074"/>
                <a:gd name="T79" fmla="*/ 27 h 1059"/>
                <a:gd name="T80" fmla="*/ 66 w 1074"/>
                <a:gd name="T81" fmla="*/ 30 h 10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4" h="1059">
                  <a:moveTo>
                    <a:pt x="586" y="279"/>
                  </a:moveTo>
                  <a:lnTo>
                    <a:pt x="592" y="254"/>
                  </a:lnTo>
                  <a:lnTo>
                    <a:pt x="597" y="225"/>
                  </a:lnTo>
                  <a:lnTo>
                    <a:pt x="597" y="200"/>
                  </a:lnTo>
                  <a:lnTo>
                    <a:pt x="592" y="171"/>
                  </a:lnTo>
                  <a:lnTo>
                    <a:pt x="580" y="146"/>
                  </a:lnTo>
                  <a:lnTo>
                    <a:pt x="561" y="124"/>
                  </a:lnTo>
                  <a:lnTo>
                    <a:pt x="537" y="114"/>
                  </a:lnTo>
                  <a:lnTo>
                    <a:pt x="515" y="95"/>
                  </a:lnTo>
                  <a:lnTo>
                    <a:pt x="486" y="87"/>
                  </a:lnTo>
                  <a:lnTo>
                    <a:pt x="455" y="87"/>
                  </a:lnTo>
                  <a:lnTo>
                    <a:pt x="434" y="95"/>
                  </a:lnTo>
                  <a:lnTo>
                    <a:pt x="404" y="105"/>
                  </a:lnTo>
                  <a:lnTo>
                    <a:pt x="385" y="117"/>
                  </a:lnTo>
                  <a:lnTo>
                    <a:pt x="363" y="144"/>
                  </a:lnTo>
                  <a:lnTo>
                    <a:pt x="347" y="165"/>
                  </a:lnTo>
                  <a:lnTo>
                    <a:pt x="355" y="144"/>
                  </a:lnTo>
                  <a:lnTo>
                    <a:pt x="355" y="114"/>
                  </a:lnTo>
                  <a:lnTo>
                    <a:pt x="347" y="85"/>
                  </a:lnTo>
                  <a:lnTo>
                    <a:pt x="336" y="58"/>
                  </a:lnTo>
                  <a:lnTo>
                    <a:pt x="318" y="36"/>
                  </a:lnTo>
                  <a:lnTo>
                    <a:pt x="304" y="16"/>
                  </a:lnTo>
                  <a:lnTo>
                    <a:pt x="271" y="6"/>
                  </a:lnTo>
                  <a:lnTo>
                    <a:pt x="242" y="0"/>
                  </a:lnTo>
                  <a:lnTo>
                    <a:pt x="212" y="0"/>
                  </a:lnTo>
                  <a:lnTo>
                    <a:pt x="190" y="6"/>
                  </a:lnTo>
                  <a:lnTo>
                    <a:pt x="160" y="16"/>
                  </a:lnTo>
                  <a:lnTo>
                    <a:pt x="133" y="36"/>
                  </a:lnTo>
                  <a:lnTo>
                    <a:pt x="119" y="58"/>
                  </a:lnTo>
                  <a:lnTo>
                    <a:pt x="103" y="76"/>
                  </a:lnTo>
                  <a:lnTo>
                    <a:pt x="101" y="105"/>
                  </a:lnTo>
                  <a:lnTo>
                    <a:pt x="93" y="136"/>
                  </a:lnTo>
                  <a:lnTo>
                    <a:pt x="87" y="187"/>
                  </a:lnTo>
                  <a:lnTo>
                    <a:pt x="54" y="487"/>
                  </a:lnTo>
                  <a:lnTo>
                    <a:pt x="0" y="1059"/>
                  </a:lnTo>
                  <a:lnTo>
                    <a:pt x="551" y="991"/>
                  </a:lnTo>
                  <a:lnTo>
                    <a:pt x="844" y="958"/>
                  </a:lnTo>
                  <a:lnTo>
                    <a:pt x="973" y="944"/>
                  </a:lnTo>
                  <a:lnTo>
                    <a:pt x="1004" y="931"/>
                  </a:lnTo>
                  <a:lnTo>
                    <a:pt x="1025" y="920"/>
                  </a:lnTo>
                  <a:lnTo>
                    <a:pt x="1043" y="904"/>
                  </a:lnTo>
                  <a:lnTo>
                    <a:pt x="1063" y="880"/>
                  </a:lnTo>
                  <a:lnTo>
                    <a:pt x="1074" y="856"/>
                  </a:lnTo>
                  <a:lnTo>
                    <a:pt x="1074" y="829"/>
                  </a:lnTo>
                  <a:lnTo>
                    <a:pt x="1074" y="799"/>
                  </a:lnTo>
                  <a:lnTo>
                    <a:pt x="1065" y="775"/>
                  </a:lnTo>
                  <a:lnTo>
                    <a:pt x="1055" y="744"/>
                  </a:lnTo>
                  <a:lnTo>
                    <a:pt x="1035" y="723"/>
                  </a:lnTo>
                  <a:lnTo>
                    <a:pt x="1014" y="704"/>
                  </a:lnTo>
                  <a:lnTo>
                    <a:pt x="984" y="690"/>
                  </a:lnTo>
                  <a:lnTo>
                    <a:pt x="959" y="690"/>
                  </a:lnTo>
                  <a:lnTo>
                    <a:pt x="938" y="690"/>
                  </a:lnTo>
                  <a:lnTo>
                    <a:pt x="908" y="690"/>
                  </a:lnTo>
                  <a:lnTo>
                    <a:pt x="924" y="682"/>
                  </a:lnTo>
                  <a:lnTo>
                    <a:pt x="944" y="663"/>
                  </a:lnTo>
                  <a:lnTo>
                    <a:pt x="955" y="641"/>
                  </a:lnTo>
                  <a:lnTo>
                    <a:pt x="973" y="611"/>
                  </a:lnTo>
                  <a:lnTo>
                    <a:pt x="973" y="587"/>
                  </a:lnTo>
                  <a:lnTo>
                    <a:pt x="973" y="557"/>
                  </a:lnTo>
                  <a:lnTo>
                    <a:pt x="959" y="528"/>
                  </a:lnTo>
                  <a:lnTo>
                    <a:pt x="955" y="503"/>
                  </a:lnTo>
                  <a:lnTo>
                    <a:pt x="938" y="487"/>
                  </a:lnTo>
                  <a:lnTo>
                    <a:pt x="914" y="469"/>
                  </a:lnTo>
                  <a:lnTo>
                    <a:pt x="889" y="450"/>
                  </a:lnTo>
                  <a:lnTo>
                    <a:pt x="859" y="447"/>
                  </a:lnTo>
                  <a:lnTo>
                    <a:pt x="830" y="447"/>
                  </a:lnTo>
                  <a:lnTo>
                    <a:pt x="808" y="450"/>
                  </a:lnTo>
                  <a:lnTo>
                    <a:pt x="778" y="460"/>
                  </a:lnTo>
                  <a:lnTo>
                    <a:pt x="789" y="430"/>
                  </a:lnTo>
                  <a:lnTo>
                    <a:pt x="800" y="408"/>
                  </a:lnTo>
                  <a:lnTo>
                    <a:pt x="808" y="379"/>
                  </a:lnTo>
                  <a:lnTo>
                    <a:pt x="808" y="357"/>
                  </a:lnTo>
                  <a:lnTo>
                    <a:pt x="791" y="327"/>
                  </a:lnTo>
                  <a:lnTo>
                    <a:pt x="781" y="300"/>
                  </a:lnTo>
                  <a:lnTo>
                    <a:pt x="768" y="279"/>
                  </a:lnTo>
                  <a:lnTo>
                    <a:pt x="748" y="263"/>
                  </a:lnTo>
                  <a:lnTo>
                    <a:pt x="719" y="246"/>
                  </a:lnTo>
                  <a:lnTo>
                    <a:pt x="697" y="236"/>
                  </a:lnTo>
                  <a:lnTo>
                    <a:pt x="662" y="236"/>
                  </a:lnTo>
                  <a:lnTo>
                    <a:pt x="640" y="246"/>
                  </a:lnTo>
                  <a:lnTo>
                    <a:pt x="610" y="254"/>
                  </a:lnTo>
                  <a:lnTo>
                    <a:pt x="592" y="271"/>
                  </a:lnTo>
                  <a:lnTo>
                    <a:pt x="586" y="27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9" name="Freeform 33">
              <a:extLst>
                <a:ext uri="{FF2B5EF4-FFF2-40B4-BE49-F238E27FC236}">
                  <a16:creationId xmlns:a16="http://schemas.microsoft.com/office/drawing/2014/main" id="{9403441A-6D17-4D73-8A00-286E3C04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1"/>
              <a:ext cx="358" cy="353"/>
            </a:xfrm>
            <a:custGeom>
              <a:avLst/>
              <a:gdLst>
                <a:gd name="T0" fmla="*/ 66 w 1074"/>
                <a:gd name="T1" fmla="*/ 28 h 1059"/>
                <a:gd name="T2" fmla="*/ 66 w 1074"/>
                <a:gd name="T3" fmla="*/ 22 h 1059"/>
                <a:gd name="T4" fmla="*/ 64 w 1074"/>
                <a:gd name="T5" fmla="*/ 16 h 1059"/>
                <a:gd name="T6" fmla="*/ 60 w 1074"/>
                <a:gd name="T7" fmla="*/ 13 h 1059"/>
                <a:gd name="T8" fmla="*/ 54 w 1074"/>
                <a:gd name="T9" fmla="*/ 10 h 1059"/>
                <a:gd name="T10" fmla="*/ 48 w 1074"/>
                <a:gd name="T11" fmla="*/ 11 h 1059"/>
                <a:gd name="T12" fmla="*/ 43 w 1074"/>
                <a:gd name="T13" fmla="*/ 13 h 1059"/>
                <a:gd name="T14" fmla="*/ 39 w 1074"/>
                <a:gd name="T15" fmla="*/ 18 h 1059"/>
                <a:gd name="T16" fmla="*/ 39 w 1074"/>
                <a:gd name="T17" fmla="*/ 13 h 1059"/>
                <a:gd name="T18" fmla="*/ 37 w 1074"/>
                <a:gd name="T19" fmla="*/ 6 h 1059"/>
                <a:gd name="T20" fmla="*/ 34 w 1074"/>
                <a:gd name="T21" fmla="*/ 2 h 1059"/>
                <a:gd name="T22" fmla="*/ 27 w 1074"/>
                <a:gd name="T23" fmla="*/ 0 h 1059"/>
                <a:gd name="T24" fmla="*/ 21 w 1074"/>
                <a:gd name="T25" fmla="*/ 1 h 1059"/>
                <a:gd name="T26" fmla="*/ 15 w 1074"/>
                <a:gd name="T27" fmla="*/ 4 h 1059"/>
                <a:gd name="T28" fmla="*/ 11 w 1074"/>
                <a:gd name="T29" fmla="*/ 8 h 1059"/>
                <a:gd name="T30" fmla="*/ 10 w 1074"/>
                <a:gd name="T31" fmla="*/ 15 h 1059"/>
                <a:gd name="T32" fmla="*/ 6 w 1074"/>
                <a:gd name="T33" fmla="*/ 54 h 1059"/>
                <a:gd name="T34" fmla="*/ 61 w 1074"/>
                <a:gd name="T35" fmla="*/ 110 h 1059"/>
                <a:gd name="T36" fmla="*/ 108 w 1074"/>
                <a:gd name="T37" fmla="*/ 105 h 1059"/>
                <a:gd name="T38" fmla="*/ 114 w 1074"/>
                <a:gd name="T39" fmla="*/ 102 h 1059"/>
                <a:gd name="T40" fmla="*/ 118 w 1074"/>
                <a:gd name="T41" fmla="*/ 98 h 1059"/>
                <a:gd name="T42" fmla="*/ 119 w 1074"/>
                <a:gd name="T43" fmla="*/ 92 h 1059"/>
                <a:gd name="T44" fmla="*/ 118 w 1074"/>
                <a:gd name="T45" fmla="*/ 86 h 1059"/>
                <a:gd name="T46" fmla="*/ 115 w 1074"/>
                <a:gd name="T47" fmla="*/ 80 h 1059"/>
                <a:gd name="T48" fmla="*/ 109 w 1074"/>
                <a:gd name="T49" fmla="*/ 77 h 1059"/>
                <a:gd name="T50" fmla="*/ 104 w 1074"/>
                <a:gd name="T51" fmla="*/ 77 h 1059"/>
                <a:gd name="T52" fmla="*/ 103 w 1074"/>
                <a:gd name="T53" fmla="*/ 76 h 1059"/>
                <a:gd name="T54" fmla="*/ 106 w 1074"/>
                <a:gd name="T55" fmla="*/ 71 h 1059"/>
                <a:gd name="T56" fmla="*/ 108 w 1074"/>
                <a:gd name="T57" fmla="*/ 65 h 1059"/>
                <a:gd name="T58" fmla="*/ 107 w 1074"/>
                <a:gd name="T59" fmla="*/ 59 h 1059"/>
                <a:gd name="T60" fmla="*/ 104 w 1074"/>
                <a:gd name="T61" fmla="*/ 54 h 1059"/>
                <a:gd name="T62" fmla="*/ 99 w 1074"/>
                <a:gd name="T63" fmla="*/ 50 h 1059"/>
                <a:gd name="T64" fmla="*/ 92 w 1074"/>
                <a:gd name="T65" fmla="*/ 50 h 1059"/>
                <a:gd name="T66" fmla="*/ 86 w 1074"/>
                <a:gd name="T67" fmla="*/ 51 h 1059"/>
                <a:gd name="T68" fmla="*/ 89 w 1074"/>
                <a:gd name="T69" fmla="*/ 45 h 1059"/>
                <a:gd name="T70" fmla="*/ 90 w 1074"/>
                <a:gd name="T71" fmla="*/ 40 h 1059"/>
                <a:gd name="T72" fmla="*/ 87 w 1074"/>
                <a:gd name="T73" fmla="*/ 33 h 1059"/>
                <a:gd name="T74" fmla="*/ 83 w 1074"/>
                <a:gd name="T75" fmla="*/ 29 h 1059"/>
                <a:gd name="T76" fmla="*/ 77 w 1074"/>
                <a:gd name="T77" fmla="*/ 26 h 1059"/>
                <a:gd name="T78" fmla="*/ 71 w 1074"/>
                <a:gd name="T79" fmla="*/ 27 h 1059"/>
                <a:gd name="T80" fmla="*/ 66 w 1074"/>
                <a:gd name="T81" fmla="*/ 30 h 1059"/>
                <a:gd name="T82" fmla="*/ 65 w 1074"/>
                <a:gd name="T83" fmla="*/ 31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74" h="1059">
                  <a:moveTo>
                    <a:pt x="586" y="279"/>
                  </a:moveTo>
                  <a:lnTo>
                    <a:pt x="592" y="254"/>
                  </a:lnTo>
                  <a:lnTo>
                    <a:pt x="597" y="225"/>
                  </a:lnTo>
                  <a:lnTo>
                    <a:pt x="597" y="200"/>
                  </a:lnTo>
                  <a:lnTo>
                    <a:pt x="592" y="171"/>
                  </a:lnTo>
                  <a:lnTo>
                    <a:pt x="580" y="146"/>
                  </a:lnTo>
                  <a:lnTo>
                    <a:pt x="561" y="124"/>
                  </a:lnTo>
                  <a:lnTo>
                    <a:pt x="537" y="114"/>
                  </a:lnTo>
                  <a:lnTo>
                    <a:pt x="515" y="95"/>
                  </a:lnTo>
                  <a:lnTo>
                    <a:pt x="486" y="87"/>
                  </a:lnTo>
                  <a:lnTo>
                    <a:pt x="455" y="87"/>
                  </a:lnTo>
                  <a:lnTo>
                    <a:pt x="434" y="95"/>
                  </a:lnTo>
                  <a:lnTo>
                    <a:pt x="404" y="105"/>
                  </a:lnTo>
                  <a:lnTo>
                    <a:pt x="385" y="117"/>
                  </a:lnTo>
                  <a:lnTo>
                    <a:pt x="363" y="144"/>
                  </a:lnTo>
                  <a:lnTo>
                    <a:pt x="347" y="165"/>
                  </a:lnTo>
                  <a:lnTo>
                    <a:pt x="355" y="144"/>
                  </a:lnTo>
                  <a:lnTo>
                    <a:pt x="355" y="114"/>
                  </a:lnTo>
                  <a:lnTo>
                    <a:pt x="347" y="85"/>
                  </a:lnTo>
                  <a:lnTo>
                    <a:pt x="336" y="58"/>
                  </a:lnTo>
                  <a:lnTo>
                    <a:pt x="318" y="36"/>
                  </a:lnTo>
                  <a:lnTo>
                    <a:pt x="304" y="16"/>
                  </a:lnTo>
                  <a:lnTo>
                    <a:pt x="271" y="6"/>
                  </a:lnTo>
                  <a:lnTo>
                    <a:pt x="242" y="0"/>
                  </a:lnTo>
                  <a:lnTo>
                    <a:pt x="212" y="0"/>
                  </a:lnTo>
                  <a:lnTo>
                    <a:pt x="190" y="6"/>
                  </a:lnTo>
                  <a:lnTo>
                    <a:pt x="160" y="16"/>
                  </a:lnTo>
                  <a:lnTo>
                    <a:pt x="133" y="36"/>
                  </a:lnTo>
                  <a:lnTo>
                    <a:pt x="119" y="58"/>
                  </a:lnTo>
                  <a:lnTo>
                    <a:pt x="103" y="76"/>
                  </a:lnTo>
                  <a:lnTo>
                    <a:pt x="101" y="105"/>
                  </a:lnTo>
                  <a:lnTo>
                    <a:pt x="93" y="136"/>
                  </a:lnTo>
                  <a:lnTo>
                    <a:pt x="87" y="187"/>
                  </a:lnTo>
                  <a:lnTo>
                    <a:pt x="54" y="487"/>
                  </a:lnTo>
                  <a:lnTo>
                    <a:pt x="0" y="1059"/>
                  </a:lnTo>
                  <a:lnTo>
                    <a:pt x="551" y="991"/>
                  </a:lnTo>
                  <a:lnTo>
                    <a:pt x="844" y="958"/>
                  </a:lnTo>
                  <a:lnTo>
                    <a:pt x="973" y="944"/>
                  </a:lnTo>
                  <a:lnTo>
                    <a:pt x="1004" y="931"/>
                  </a:lnTo>
                  <a:lnTo>
                    <a:pt x="1025" y="920"/>
                  </a:lnTo>
                  <a:lnTo>
                    <a:pt x="1043" y="904"/>
                  </a:lnTo>
                  <a:lnTo>
                    <a:pt x="1063" y="880"/>
                  </a:lnTo>
                  <a:lnTo>
                    <a:pt x="1074" y="856"/>
                  </a:lnTo>
                  <a:lnTo>
                    <a:pt x="1074" y="829"/>
                  </a:lnTo>
                  <a:lnTo>
                    <a:pt x="1074" y="799"/>
                  </a:lnTo>
                  <a:lnTo>
                    <a:pt x="1065" y="775"/>
                  </a:lnTo>
                  <a:lnTo>
                    <a:pt x="1055" y="744"/>
                  </a:lnTo>
                  <a:lnTo>
                    <a:pt x="1035" y="723"/>
                  </a:lnTo>
                  <a:lnTo>
                    <a:pt x="1014" y="704"/>
                  </a:lnTo>
                  <a:lnTo>
                    <a:pt x="984" y="690"/>
                  </a:lnTo>
                  <a:lnTo>
                    <a:pt x="959" y="690"/>
                  </a:lnTo>
                  <a:lnTo>
                    <a:pt x="938" y="690"/>
                  </a:lnTo>
                  <a:lnTo>
                    <a:pt x="908" y="690"/>
                  </a:lnTo>
                  <a:lnTo>
                    <a:pt x="924" y="682"/>
                  </a:lnTo>
                  <a:lnTo>
                    <a:pt x="944" y="663"/>
                  </a:lnTo>
                  <a:lnTo>
                    <a:pt x="955" y="641"/>
                  </a:lnTo>
                  <a:lnTo>
                    <a:pt x="973" y="611"/>
                  </a:lnTo>
                  <a:lnTo>
                    <a:pt x="973" y="587"/>
                  </a:lnTo>
                  <a:lnTo>
                    <a:pt x="973" y="557"/>
                  </a:lnTo>
                  <a:lnTo>
                    <a:pt x="959" y="528"/>
                  </a:lnTo>
                  <a:lnTo>
                    <a:pt x="955" y="503"/>
                  </a:lnTo>
                  <a:lnTo>
                    <a:pt x="938" y="487"/>
                  </a:lnTo>
                  <a:lnTo>
                    <a:pt x="914" y="469"/>
                  </a:lnTo>
                  <a:lnTo>
                    <a:pt x="889" y="450"/>
                  </a:lnTo>
                  <a:lnTo>
                    <a:pt x="859" y="447"/>
                  </a:lnTo>
                  <a:lnTo>
                    <a:pt x="830" y="447"/>
                  </a:lnTo>
                  <a:lnTo>
                    <a:pt x="808" y="450"/>
                  </a:lnTo>
                  <a:lnTo>
                    <a:pt x="778" y="460"/>
                  </a:lnTo>
                  <a:lnTo>
                    <a:pt x="789" y="430"/>
                  </a:lnTo>
                  <a:lnTo>
                    <a:pt x="800" y="408"/>
                  </a:lnTo>
                  <a:lnTo>
                    <a:pt x="808" y="379"/>
                  </a:lnTo>
                  <a:lnTo>
                    <a:pt x="808" y="357"/>
                  </a:lnTo>
                  <a:lnTo>
                    <a:pt x="791" y="327"/>
                  </a:lnTo>
                  <a:lnTo>
                    <a:pt x="781" y="300"/>
                  </a:lnTo>
                  <a:lnTo>
                    <a:pt x="768" y="279"/>
                  </a:lnTo>
                  <a:lnTo>
                    <a:pt x="748" y="263"/>
                  </a:lnTo>
                  <a:lnTo>
                    <a:pt x="719" y="246"/>
                  </a:lnTo>
                  <a:lnTo>
                    <a:pt x="697" y="236"/>
                  </a:lnTo>
                  <a:lnTo>
                    <a:pt x="662" y="236"/>
                  </a:lnTo>
                  <a:lnTo>
                    <a:pt x="640" y="246"/>
                  </a:lnTo>
                  <a:lnTo>
                    <a:pt x="610" y="254"/>
                  </a:lnTo>
                  <a:lnTo>
                    <a:pt x="592" y="271"/>
                  </a:lnTo>
                  <a:lnTo>
                    <a:pt x="586" y="279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0" name="Line 34">
              <a:extLst>
                <a:ext uri="{FF2B5EF4-FFF2-40B4-BE49-F238E27FC236}">
                  <a16:creationId xmlns:a16="http://schemas.microsoft.com/office/drawing/2014/main" id="{2BFFB5C1-AB3D-4ACF-9451-12A8FEFBA0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0" y="78"/>
              <a:ext cx="107" cy="29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1" name="Line 35">
              <a:extLst>
                <a:ext uri="{FF2B5EF4-FFF2-40B4-BE49-F238E27FC236}">
                  <a16:creationId xmlns:a16="http://schemas.microsoft.com/office/drawing/2014/main" id="{A9056470-44F8-4F99-A12F-0E6D5EA41A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90" y="116"/>
              <a:ext cx="187" cy="25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2" name="Line 36">
              <a:extLst>
                <a:ext uri="{FF2B5EF4-FFF2-40B4-BE49-F238E27FC236}">
                  <a16:creationId xmlns:a16="http://schemas.microsoft.com/office/drawing/2014/main" id="{634888D6-B53E-4F82-A1AC-5C8517F54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91" y="177"/>
              <a:ext cx="250" cy="192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3" name="Line 37">
              <a:extLst>
                <a:ext uri="{FF2B5EF4-FFF2-40B4-BE49-F238E27FC236}">
                  <a16:creationId xmlns:a16="http://schemas.microsoft.com/office/drawing/2014/main" id="{CCE99F5F-41E5-4285-A919-AA97B30B6B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89" y="254"/>
              <a:ext cx="296" cy="11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4" name="Freeform 38">
              <a:extLst>
                <a:ext uri="{FF2B5EF4-FFF2-40B4-BE49-F238E27FC236}">
                  <a16:creationId xmlns:a16="http://schemas.microsoft.com/office/drawing/2014/main" id="{0890D890-82D3-48FD-97F4-60ED18FB8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74"/>
              <a:ext cx="4605" cy="36"/>
            </a:xfrm>
            <a:custGeom>
              <a:avLst/>
              <a:gdLst>
                <a:gd name="T0" fmla="*/ 1535 w 13816"/>
                <a:gd name="T1" fmla="*/ 0 h 110"/>
                <a:gd name="T2" fmla="*/ 1535 w 13816"/>
                <a:gd name="T3" fmla="*/ 12 h 110"/>
                <a:gd name="T4" fmla="*/ 0 w 13816"/>
                <a:gd name="T5" fmla="*/ 12 h 110"/>
                <a:gd name="T6" fmla="*/ 0 w 13816"/>
                <a:gd name="T7" fmla="*/ 0 h 110"/>
                <a:gd name="T8" fmla="*/ 1535 w 13816"/>
                <a:gd name="T9" fmla="*/ 0 h 110"/>
                <a:gd name="T10" fmla="*/ 1535 w 13816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16" h="110">
                  <a:moveTo>
                    <a:pt x="13816" y="0"/>
                  </a:moveTo>
                  <a:lnTo>
                    <a:pt x="13816" y="110"/>
                  </a:lnTo>
                  <a:lnTo>
                    <a:pt x="0" y="110"/>
                  </a:lnTo>
                  <a:lnTo>
                    <a:pt x="0" y="0"/>
                  </a:lnTo>
                  <a:lnTo>
                    <a:pt x="13816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5" name="Freeform 39">
              <a:extLst>
                <a:ext uri="{FF2B5EF4-FFF2-40B4-BE49-F238E27FC236}">
                  <a16:creationId xmlns:a16="http://schemas.microsoft.com/office/drawing/2014/main" id="{028C420F-C318-4D4F-BD30-DE087628A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" y="577"/>
              <a:ext cx="35" cy="3172"/>
            </a:xfrm>
            <a:custGeom>
              <a:avLst/>
              <a:gdLst>
                <a:gd name="T0" fmla="*/ 0 w 103"/>
                <a:gd name="T1" fmla="*/ 1057 h 9516"/>
                <a:gd name="T2" fmla="*/ 0 w 103"/>
                <a:gd name="T3" fmla="*/ 0 h 9516"/>
                <a:gd name="T4" fmla="*/ 12 w 103"/>
                <a:gd name="T5" fmla="*/ 0 h 9516"/>
                <a:gd name="T6" fmla="*/ 12 w 103"/>
                <a:gd name="T7" fmla="*/ 1057 h 9516"/>
                <a:gd name="T8" fmla="*/ 0 w 103"/>
                <a:gd name="T9" fmla="*/ 1057 h 9516"/>
                <a:gd name="T10" fmla="*/ 0 w 103"/>
                <a:gd name="T11" fmla="*/ 1057 h 95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516">
                  <a:moveTo>
                    <a:pt x="0" y="9516"/>
                  </a:moveTo>
                  <a:lnTo>
                    <a:pt x="0" y="0"/>
                  </a:lnTo>
                  <a:lnTo>
                    <a:pt x="103" y="0"/>
                  </a:lnTo>
                  <a:lnTo>
                    <a:pt x="103" y="9516"/>
                  </a:lnTo>
                  <a:lnTo>
                    <a:pt x="0" y="9516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40">
              <a:extLst>
                <a:ext uri="{FF2B5EF4-FFF2-40B4-BE49-F238E27FC236}">
                  <a16:creationId xmlns:a16="http://schemas.microsoft.com/office/drawing/2014/main" id="{15195EFE-C4CD-4061-A995-77677561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4127"/>
              <a:ext cx="4605" cy="38"/>
            </a:xfrm>
            <a:custGeom>
              <a:avLst/>
              <a:gdLst>
                <a:gd name="T0" fmla="*/ 0 w 13816"/>
                <a:gd name="T1" fmla="*/ 0 h 113"/>
                <a:gd name="T2" fmla="*/ 1535 w 13816"/>
                <a:gd name="T3" fmla="*/ 0 h 113"/>
                <a:gd name="T4" fmla="*/ 1535 w 13816"/>
                <a:gd name="T5" fmla="*/ 13 h 113"/>
                <a:gd name="T6" fmla="*/ 0 w 13816"/>
                <a:gd name="T7" fmla="*/ 13 h 113"/>
                <a:gd name="T8" fmla="*/ 0 w 13816"/>
                <a:gd name="T9" fmla="*/ 0 h 113"/>
                <a:gd name="T10" fmla="*/ 0 w 13816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16" h="113">
                  <a:moveTo>
                    <a:pt x="0" y="0"/>
                  </a:moveTo>
                  <a:lnTo>
                    <a:pt x="13816" y="0"/>
                  </a:lnTo>
                  <a:lnTo>
                    <a:pt x="13816" y="113"/>
                  </a:lnTo>
                  <a:lnTo>
                    <a:pt x="0" y="113"/>
                  </a:ln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41">
              <a:extLst>
                <a:ext uri="{FF2B5EF4-FFF2-40B4-BE49-F238E27FC236}">
                  <a16:creationId xmlns:a16="http://schemas.microsoft.com/office/drawing/2014/main" id="{82A40330-14DC-4439-9F60-658027147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" y="577"/>
              <a:ext cx="35" cy="3172"/>
            </a:xfrm>
            <a:custGeom>
              <a:avLst/>
              <a:gdLst>
                <a:gd name="T0" fmla="*/ 0 w 106"/>
                <a:gd name="T1" fmla="*/ 1058 h 9514"/>
                <a:gd name="T2" fmla="*/ 0 w 106"/>
                <a:gd name="T3" fmla="*/ 0 h 9514"/>
                <a:gd name="T4" fmla="*/ 12 w 106"/>
                <a:gd name="T5" fmla="*/ 0 h 9514"/>
                <a:gd name="T6" fmla="*/ 12 w 106"/>
                <a:gd name="T7" fmla="*/ 1058 h 9514"/>
                <a:gd name="T8" fmla="*/ 0 w 106"/>
                <a:gd name="T9" fmla="*/ 1058 h 9514"/>
                <a:gd name="T10" fmla="*/ 0 w 106"/>
                <a:gd name="T11" fmla="*/ 1058 h 95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9514">
                  <a:moveTo>
                    <a:pt x="0" y="9514"/>
                  </a:moveTo>
                  <a:lnTo>
                    <a:pt x="0" y="0"/>
                  </a:lnTo>
                  <a:lnTo>
                    <a:pt x="106" y="0"/>
                  </a:lnTo>
                  <a:lnTo>
                    <a:pt x="106" y="9514"/>
                  </a:lnTo>
                  <a:lnTo>
                    <a:pt x="0" y="9514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42">
              <a:extLst>
                <a:ext uri="{FF2B5EF4-FFF2-40B4-BE49-F238E27FC236}">
                  <a16:creationId xmlns:a16="http://schemas.microsoft.com/office/drawing/2014/main" id="{A4B5B93A-DA27-4369-B8A8-01EE524C1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" y="254"/>
              <a:ext cx="5254" cy="3817"/>
            </a:xfrm>
            <a:custGeom>
              <a:avLst/>
              <a:gdLst>
                <a:gd name="T0" fmla="*/ 72 w 15762"/>
                <a:gd name="T1" fmla="*/ 71 h 11451"/>
                <a:gd name="T2" fmla="*/ 25 w 15762"/>
                <a:gd name="T3" fmla="*/ 71 h 11451"/>
                <a:gd name="T4" fmla="*/ 25 w 15762"/>
                <a:gd name="T5" fmla="*/ 1202 h 11451"/>
                <a:gd name="T6" fmla="*/ 72 w 15762"/>
                <a:gd name="T7" fmla="*/ 1202 h 11451"/>
                <a:gd name="T8" fmla="*/ 72 w 15762"/>
                <a:gd name="T9" fmla="*/ 1249 h 11451"/>
                <a:gd name="T10" fmla="*/ 1679 w 15762"/>
                <a:gd name="T11" fmla="*/ 1249 h 11451"/>
                <a:gd name="T12" fmla="*/ 1679 w 15762"/>
                <a:gd name="T13" fmla="*/ 1202 h 11451"/>
                <a:gd name="T14" fmla="*/ 1727 w 15762"/>
                <a:gd name="T15" fmla="*/ 1202 h 11451"/>
                <a:gd name="T16" fmla="*/ 1727 w 15762"/>
                <a:gd name="T17" fmla="*/ 71 h 11451"/>
                <a:gd name="T18" fmla="*/ 1679 w 15762"/>
                <a:gd name="T19" fmla="*/ 71 h 11451"/>
                <a:gd name="T20" fmla="*/ 1679 w 15762"/>
                <a:gd name="T21" fmla="*/ 24 h 11451"/>
                <a:gd name="T22" fmla="*/ 72 w 15762"/>
                <a:gd name="T23" fmla="*/ 24 h 11451"/>
                <a:gd name="T24" fmla="*/ 72 w 15762"/>
                <a:gd name="T25" fmla="*/ 71 h 11451"/>
                <a:gd name="T26" fmla="*/ 48 w 15762"/>
                <a:gd name="T27" fmla="*/ 46 h 11451"/>
                <a:gd name="T28" fmla="*/ 48 w 15762"/>
                <a:gd name="T29" fmla="*/ 0 h 11451"/>
                <a:gd name="T30" fmla="*/ 1702 w 15762"/>
                <a:gd name="T31" fmla="*/ 0 h 11451"/>
                <a:gd name="T32" fmla="*/ 1702 w 15762"/>
                <a:gd name="T33" fmla="*/ 46 h 11451"/>
                <a:gd name="T34" fmla="*/ 1751 w 15762"/>
                <a:gd name="T35" fmla="*/ 46 h 11451"/>
                <a:gd name="T36" fmla="*/ 1751 w 15762"/>
                <a:gd name="T37" fmla="*/ 1225 h 11451"/>
                <a:gd name="T38" fmla="*/ 1702 w 15762"/>
                <a:gd name="T39" fmla="*/ 1225 h 11451"/>
                <a:gd name="T40" fmla="*/ 1702 w 15762"/>
                <a:gd name="T41" fmla="*/ 1272 h 11451"/>
                <a:gd name="T42" fmla="*/ 48 w 15762"/>
                <a:gd name="T43" fmla="*/ 1272 h 11451"/>
                <a:gd name="T44" fmla="*/ 48 w 15762"/>
                <a:gd name="T45" fmla="*/ 1226 h 11451"/>
                <a:gd name="T46" fmla="*/ 0 w 15762"/>
                <a:gd name="T47" fmla="*/ 1226 h 11451"/>
                <a:gd name="T48" fmla="*/ 0 w 15762"/>
                <a:gd name="T49" fmla="*/ 46 h 11451"/>
                <a:gd name="T50" fmla="*/ 48 w 15762"/>
                <a:gd name="T51" fmla="*/ 46 h 11451"/>
                <a:gd name="T52" fmla="*/ 72 w 15762"/>
                <a:gd name="T53" fmla="*/ 71 h 114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762" h="11451">
                  <a:moveTo>
                    <a:pt x="645" y="636"/>
                  </a:moveTo>
                  <a:lnTo>
                    <a:pt x="222" y="636"/>
                  </a:lnTo>
                  <a:lnTo>
                    <a:pt x="222" y="10815"/>
                  </a:lnTo>
                  <a:lnTo>
                    <a:pt x="645" y="10815"/>
                  </a:lnTo>
                  <a:lnTo>
                    <a:pt x="645" y="11237"/>
                  </a:lnTo>
                  <a:lnTo>
                    <a:pt x="15109" y="11237"/>
                  </a:lnTo>
                  <a:lnTo>
                    <a:pt x="15109" y="10815"/>
                  </a:lnTo>
                  <a:lnTo>
                    <a:pt x="15545" y="10815"/>
                  </a:lnTo>
                  <a:lnTo>
                    <a:pt x="15545" y="636"/>
                  </a:lnTo>
                  <a:lnTo>
                    <a:pt x="15114" y="636"/>
                  </a:lnTo>
                  <a:lnTo>
                    <a:pt x="15114" y="217"/>
                  </a:lnTo>
                  <a:lnTo>
                    <a:pt x="645" y="217"/>
                  </a:lnTo>
                  <a:lnTo>
                    <a:pt x="645" y="636"/>
                  </a:lnTo>
                  <a:lnTo>
                    <a:pt x="431" y="418"/>
                  </a:lnTo>
                  <a:lnTo>
                    <a:pt x="431" y="0"/>
                  </a:lnTo>
                  <a:lnTo>
                    <a:pt x="15322" y="0"/>
                  </a:lnTo>
                  <a:lnTo>
                    <a:pt x="15322" y="418"/>
                  </a:lnTo>
                  <a:lnTo>
                    <a:pt x="15762" y="418"/>
                  </a:lnTo>
                  <a:lnTo>
                    <a:pt x="15762" y="11028"/>
                  </a:lnTo>
                  <a:lnTo>
                    <a:pt x="15322" y="11028"/>
                  </a:lnTo>
                  <a:lnTo>
                    <a:pt x="15322" y="11451"/>
                  </a:lnTo>
                  <a:lnTo>
                    <a:pt x="436" y="11451"/>
                  </a:lnTo>
                  <a:lnTo>
                    <a:pt x="436" y="11034"/>
                  </a:lnTo>
                  <a:lnTo>
                    <a:pt x="0" y="11034"/>
                  </a:lnTo>
                  <a:lnTo>
                    <a:pt x="0" y="418"/>
                  </a:lnTo>
                  <a:lnTo>
                    <a:pt x="431" y="418"/>
                  </a:lnTo>
                  <a:lnTo>
                    <a:pt x="645" y="63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43">
              <a:extLst>
                <a:ext uri="{FF2B5EF4-FFF2-40B4-BE49-F238E27FC236}">
                  <a16:creationId xmlns:a16="http://schemas.microsoft.com/office/drawing/2014/main" id="{0C44F643-3CF2-4719-A675-7293F8BB9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" y="254"/>
              <a:ext cx="5254" cy="3817"/>
            </a:xfrm>
            <a:custGeom>
              <a:avLst/>
              <a:gdLst>
                <a:gd name="T0" fmla="*/ 72 w 15762"/>
                <a:gd name="T1" fmla="*/ 71 h 11451"/>
                <a:gd name="T2" fmla="*/ 25 w 15762"/>
                <a:gd name="T3" fmla="*/ 71 h 11451"/>
                <a:gd name="T4" fmla="*/ 25 w 15762"/>
                <a:gd name="T5" fmla="*/ 1202 h 11451"/>
                <a:gd name="T6" fmla="*/ 72 w 15762"/>
                <a:gd name="T7" fmla="*/ 1202 h 11451"/>
                <a:gd name="T8" fmla="*/ 72 w 15762"/>
                <a:gd name="T9" fmla="*/ 1249 h 11451"/>
                <a:gd name="T10" fmla="*/ 1679 w 15762"/>
                <a:gd name="T11" fmla="*/ 1249 h 11451"/>
                <a:gd name="T12" fmla="*/ 1679 w 15762"/>
                <a:gd name="T13" fmla="*/ 1202 h 11451"/>
                <a:gd name="T14" fmla="*/ 1727 w 15762"/>
                <a:gd name="T15" fmla="*/ 1202 h 11451"/>
                <a:gd name="T16" fmla="*/ 1727 w 15762"/>
                <a:gd name="T17" fmla="*/ 71 h 11451"/>
                <a:gd name="T18" fmla="*/ 1679 w 15762"/>
                <a:gd name="T19" fmla="*/ 71 h 11451"/>
                <a:gd name="T20" fmla="*/ 1679 w 15762"/>
                <a:gd name="T21" fmla="*/ 24 h 11451"/>
                <a:gd name="T22" fmla="*/ 72 w 15762"/>
                <a:gd name="T23" fmla="*/ 24 h 11451"/>
                <a:gd name="T24" fmla="*/ 72 w 15762"/>
                <a:gd name="T25" fmla="*/ 71 h 11451"/>
                <a:gd name="T26" fmla="*/ 48 w 15762"/>
                <a:gd name="T27" fmla="*/ 46 h 11451"/>
                <a:gd name="T28" fmla="*/ 48 w 15762"/>
                <a:gd name="T29" fmla="*/ 0 h 11451"/>
                <a:gd name="T30" fmla="*/ 1702 w 15762"/>
                <a:gd name="T31" fmla="*/ 0 h 11451"/>
                <a:gd name="T32" fmla="*/ 1702 w 15762"/>
                <a:gd name="T33" fmla="*/ 46 h 11451"/>
                <a:gd name="T34" fmla="*/ 1751 w 15762"/>
                <a:gd name="T35" fmla="*/ 46 h 11451"/>
                <a:gd name="T36" fmla="*/ 1751 w 15762"/>
                <a:gd name="T37" fmla="*/ 1225 h 11451"/>
                <a:gd name="T38" fmla="*/ 1702 w 15762"/>
                <a:gd name="T39" fmla="*/ 1225 h 11451"/>
                <a:gd name="T40" fmla="*/ 1702 w 15762"/>
                <a:gd name="T41" fmla="*/ 1272 h 11451"/>
                <a:gd name="T42" fmla="*/ 48 w 15762"/>
                <a:gd name="T43" fmla="*/ 1272 h 11451"/>
                <a:gd name="T44" fmla="*/ 48 w 15762"/>
                <a:gd name="T45" fmla="*/ 1226 h 11451"/>
                <a:gd name="T46" fmla="*/ 0 w 15762"/>
                <a:gd name="T47" fmla="*/ 1226 h 11451"/>
                <a:gd name="T48" fmla="*/ 0 w 15762"/>
                <a:gd name="T49" fmla="*/ 46 h 11451"/>
                <a:gd name="T50" fmla="*/ 48 w 15762"/>
                <a:gd name="T51" fmla="*/ 46 h 11451"/>
                <a:gd name="T52" fmla="*/ 72 w 15762"/>
                <a:gd name="T53" fmla="*/ 71 h 114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762" h="11451">
                  <a:moveTo>
                    <a:pt x="645" y="636"/>
                  </a:moveTo>
                  <a:lnTo>
                    <a:pt x="222" y="636"/>
                  </a:lnTo>
                  <a:lnTo>
                    <a:pt x="222" y="10815"/>
                  </a:lnTo>
                  <a:lnTo>
                    <a:pt x="645" y="10815"/>
                  </a:lnTo>
                  <a:lnTo>
                    <a:pt x="645" y="11237"/>
                  </a:lnTo>
                  <a:lnTo>
                    <a:pt x="15109" y="11237"/>
                  </a:lnTo>
                  <a:lnTo>
                    <a:pt x="15109" y="10815"/>
                  </a:lnTo>
                  <a:lnTo>
                    <a:pt x="15545" y="10815"/>
                  </a:lnTo>
                  <a:lnTo>
                    <a:pt x="15545" y="636"/>
                  </a:lnTo>
                  <a:lnTo>
                    <a:pt x="15114" y="636"/>
                  </a:lnTo>
                  <a:lnTo>
                    <a:pt x="15114" y="217"/>
                  </a:lnTo>
                  <a:lnTo>
                    <a:pt x="645" y="217"/>
                  </a:lnTo>
                  <a:lnTo>
                    <a:pt x="645" y="636"/>
                  </a:lnTo>
                  <a:lnTo>
                    <a:pt x="431" y="418"/>
                  </a:lnTo>
                  <a:lnTo>
                    <a:pt x="431" y="0"/>
                  </a:lnTo>
                  <a:lnTo>
                    <a:pt x="15322" y="0"/>
                  </a:lnTo>
                  <a:lnTo>
                    <a:pt x="15322" y="418"/>
                  </a:lnTo>
                  <a:lnTo>
                    <a:pt x="15762" y="418"/>
                  </a:lnTo>
                  <a:lnTo>
                    <a:pt x="15762" y="11028"/>
                  </a:lnTo>
                  <a:lnTo>
                    <a:pt x="15322" y="11028"/>
                  </a:lnTo>
                  <a:lnTo>
                    <a:pt x="15322" y="11451"/>
                  </a:lnTo>
                  <a:lnTo>
                    <a:pt x="436" y="11451"/>
                  </a:lnTo>
                  <a:lnTo>
                    <a:pt x="436" y="11034"/>
                  </a:lnTo>
                  <a:lnTo>
                    <a:pt x="0" y="11034"/>
                  </a:lnTo>
                  <a:lnTo>
                    <a:pt x="0" y="418"/>
                  </a:lnTo>
                  <a:lnTo>
                    <a:pt x="431" y="418"/>
                  </a:lnTo>
                  <a:lnTo>
                    <a:pt x="645" y="636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44">
              <a:extLst>
                <a:ext uri="{FF2B5EF4-FFF2-40B4-BE49-F238E27FC236}">
                  <a16:creationId xmlns:a16="http://schemas.microsoft.com/office/drawing/2014/main" id="{60AE6952-3484-4021-807B-3CACA2698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326"/>
              <a:ext cx="5108" cy="3674"/>
            </a:xfrm>
            <a:custGeom>
              <a:avLst/>
              <a:gdLst>
                <a:gd name="T0" fmla="*/ 47 w 15324"/>
                <a:gd name="T1" fmla="*/ 0 h 11020"/>
                <a:gd name="T2" fmla="*/ 1655 w 15324"/>
                <a:gd name="T3" fmla="*/ 0 h 11020"/>
                <a:gd name="T4" fmla="*/ 1655 w 15324"/>
                <a:gd name="T5" fmla="*/ 47 h 11020"/>
                <a:gd name="T6" fmla="*/ 1703 w 15324"/>
                <a:gd name="T7" fmla="*/ 47 h 11020"/>
                <a:gd name="T8" fmla="*/ 1703 w 15324"/>
                <a:gd name="T9" fmla="*/ 1178 h 11020"/>
                <a:gd name="T10" fmla="*/ 1654 w 15324"/>
                <a:gd name="T11" fmla="*/ 1178 h 11020"/>
                <a:gd name="T12" fmla="*/ 1654 w 15324"/>
                <a:gd name="T13" fmla="*/ 1225 h 11020"/>
                <a:gd name="T14" fmla="*/ 47 w 15324"/>
                <a:gd name="T15" fmla="*/ 1225 h 11020"/>
                <a:gd name="T16" fmla="*/ 47 w 15324"/>
                <a:gd name="T17" fmla="*/ 1178 h 11020"/>
                <a:gd name="T18" fmla="*/ 0 w 15324"/>
                <a:gd name="T19" fmla="*/ 1178 h 11020"/>
                <a:gd name="T20" fmla="*/ 0 w 15324"/>
                <a:gd name="T21" fmla="*/ 47 h 11020"/>
                <a:gd name="T22" fmla="*/ 47 w 15324"/>
                <a:gd name="T23" fmla="*/ 47 h 11020"/>
                <a:gd name="T24" fmla="*/ 47 w 15324"/>
                <a:gd name="T25" fmla="*/ 0 h 110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24" h="11020">
                  <a:moveTo>
                    <a:pt x="423" y="0"/>
                  </a:moveTo>
                  <a:lnTo>
                    <a:pt x="14892" y="0"/>
                  </a:lnTo>
                  <a:lnTo>
                    <a:pt x="14892" y="419"/>
                  </a:lnTo>
                  <a:lnTo>
                    <a:pt x="15324" y="419"/>
                  </a:lnTo>
                  <a:lnTo>
                    <a:pt x="15324" y="10598"/>
                  </a:lnTo>
                  <a:lnTo>
                    <a:pt x="14886" y="10598"/>
                  </a:lnTo>
                  <a:lnTo>
                    <a:pt x="14886" y="11020"/>
                  </a:lnTo>
                  <a:lnTo>
                    <a:pt x="423" y="11020"/>
                  </a:lnTo>
                  <a:lnTo>
                    <a:pt x="423" y="10598"/>
                  </a:lnTo>
                  <a:lnTo>
                    <a:pt x="0" y="10598"/>
                  </a:lnTo>
                  <a:lnTo>
                    <a:pt x="0" y="419"/>
                  </a:lnTo>
                  <a:lnTo>
                    <a:pt x="423" y="419"/>
                  </a:lnTo>
                  <a:lnTo>
                    <a:pt x="423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6803" name="Rectangle 45">
            <a:extLst>
              <a:ext uri="{FF2B5EF4-FFF2-40B4-BE49-F238E27FC236}">
                <a16:creationId xmlns:a16="http://schemas.microsoft.com/office/drawing/2014/main" id="{E93FD57F-6DA6-4125-83E0-380A977F2D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3657600"/>
            <a:ext cx="7772400" cy="2057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50000"/>
              </a:lnSpc>
              <a:spcBef>
                <a:spcPct val="0"/>
              </a:spcBef>
              <a:buFontTx/>
              <a:buNone/>
            </a:pPr>
            <a:r>
              <a:rPr lang="pt-BR" altLang="en-US" sz="5400"/>
              <a:t>3 Sesiones/Semana =</a:t>
            </a:r>
            <a:br>
              <a:rPr lang="pt-BR" altLang="en-US" sz="5400"/>
            </a:br>
            <a:r>
              <a:rPr lang="pt-BR" altLang="en-US" sz="5400"/>
              <a:t>1,000 kcal/Semana</a:t>
            </a:r>
            <a:endParaRPr lang="en-029" altLang="en-US" sz="5400"/>
          </a:p>
        </p:txBody>
      </p:sp>
      <p:grpSp>
        <p:nvGrpSpPr>
          <p:cNvPr id="76804" name="Group 46">
            <a:extLst>
              <a:ext uri="{FF2B5EF4-FFF2-40B4-BE49-F238E27FC236}">
                <a16:creationId xmlns:a16="http://schemas.microsoft.com/office/drawing/2014/main" id="{B1B87D05-E090-4795-B98C-882BC84B2AF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14400" y="609600"/>
            <a:ext cx="7543800" cy="2476500"/>
            <a:chOff x="576" y="384"/>
            <a:chExt cx="4752" cy="1560"/>
          </a:xfrm>
        </p:grpSpPr>
        <p:sp>
          <p:nvSpPr>
            <p:cNvPr id="76858" name="AutoShape 47">
              <a:extLst>
                <a:ext uri="{FF2B5EF4-FFF2-40B4-BE49-F238E27FC236}">
                  <a16:creationId xmlns:a16="http://schemas.microsoft.com/office/drawing/2014/main" id="{2CCFA413-B05B-479C-BD5D-A3DFF4E55F1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76" y="384"/>
              <a:ext cx="4752" cy="15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9" name="Rectangle 48">
              <a:extLst>
                <a:ext uri="{FF2B5EF4-FFF2-40B4-BE49-F238E27FC236}">
                  <a16:creationId xmlns:a16="http://schemas.microsoft.com/office/drawing/2014/main" id="{410E72C1-45F0-47FB-8FEF-8F3754C63B5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800000">
              <a:off x="878" y="973"/>
              <a:ext cx="68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F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0" name="Rectangle 49">
              <a:extLst>
                <a:ext uri="{FF2B5EF4-FFF2-40B4-BE49-F238E27FC236}">
                  <a16:creationId xmlns:a16="http://schemas.microsoft.com/office/drawing/2014/main" id="{4C544FEB-8519-4A06-99D5-4D081C50B9B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246" y="785"/>
              <a:ext cx="75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1" name="Rectangle 50">
              <a:extLst>
                <a:ext uri="{FF2B5EF4-FFF2-40B4-BE49-F238E27FC236}">
                  <a16:creationId xmlns:a16="http://schemas.microsoft.com/office/drawing/2014/main" id="{52CF467C-8A96-460B-AA0E-3D4FFAAE85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020000">
              <a:off x="1699" y="648"/>
              <a:ext cx="723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2" name="Rectangle 51">
              <a:extLst>
                <a:ext uri="{FF2B5EF4-FFF2-40B4-BE49-F238E27FC236}">
                  <a16:creationId xmlns:a16="http://schemas.microsoft.com/office/drawing/2014/main" id="{A0FC335A-9598-431D-90C8-01918F5CD44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0">
              <a:off x="2132" y="566"/>
              <a:ext cx="75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C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3" name="Rectangle 52">
              <a:extLst>
                <a:ext uri="{FF2B5EF4-FFF2-40B4-BE49-F238E27FC236}">
                  <a16:creationId xmlns:a16="http://schemas.microsoft.com/office/drawing/2014/main" id="{19A9C89A-89C3-4A0C-9386-EA489D89813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20000">
              <a:off x="2601" y="544"/>
              <a:ext cx="75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U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4" name="Rectangle 53">
              <a:extLst>
                <a:ext uri="{FF2B5EF4-FFF2-40B4-BE49-F238E27FC236}">
                  <a16:creationId xmlns:a16="http://schemas.microsoft.com/office/drawing/2014/main" id="{FF8E2607-0CDC-4F95-9596-9EA6017224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00000">
              <a:off x="3074" y="575"/>
              <a:ext cx="723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5" name="Rectangle 54">
              <a:extLst>
                <a:ext uri="{FF2B5EF4-FFF2-40B4-BE49-F238E27FC236}">
                  <a16:creationId xmlns:a16="http://schemas.microsoft.com/office/drawing/2014/main" id="{552AE017-8916-4FCF-BFF6-C995670DFF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20000">
              <a:off x="3504" y="662"/>
              <a:ext cx="75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6" name="Rectangle 55">
              <a:extLst>
                <a:ext uri="{FF2B5EF4-FFF2-40B4-BE49-F238E27FC236}">
                  <a16:creationId xmlns:a16="http://schemas.microsoft.com/office/drawing/2014/main" id="{7428C52E-59E7-44F3-BE68-0CAC9A2B15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140000">
              <a:off x="3958" y="808"/>
              <a:ext cx="75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C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7" name="Rectangle 56">
              <a:extLst>
                <a:ext uri="{FF2B5EF4-FFF2-40B4-BE49-F238E27FC236}">
                  <a16:creationId xmlns:a16="http://schemas.microsoft.com/office/drawing/2014/main" id="{1D46D9E0-2EBB-4D55-819C-F4CDBFF37AC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440000">
              <a:off x="4398" y="944"/>
              <a:ext cx="477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6868" name="Rectangle 57">
              <a:extLst>
                <a:ext uri="{FF2B5EF4-FFF2-40B4-BE49-F238E27FC236}">
                  <a16:creationId xmlns:a16="http://schemas.microsoft.com/office/drawing/2014/main" id="{4239676A-7655-49BD-9042-4E563C17A4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40000">
              <a:off x="4545" y="1104"/>
              <a:ext cx="758" cy="8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7900">
                  <a:solidFill>
                    <a:srgbClr val="FFFF00"/>
                  </a:solidFill>
                  <a:latin typeface="Arial" panose="020B0604020202020204" pitchFamily="34" charset="0"/>
                </a:rPr>
                <a:t>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grpSp>
        <p:nvGrpSpPr>
          <p:cNvPr id="76805" name="Group 58">
            <a:extLst>
              <a:ext uri="{FF2B5EF4-FFF2-40B4-BE49-F238E27FC236}">
                <a16:creationId xmlns:a16="http://schemas.microsoft.com/office/drawing/2014/main" id="{47CB71F6-6C81-4666-9AE3-642EFA41CC2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181225" y="2286000"/>
            <a:ext cx="912813" cy="1066800"/>
            <a:chOff x="1374" y="1440"/>
            <a:chExt cx="575" cy="672"/>
          </a:xfrm>
        </p:grpSpPr>
        <p:sp>
          <p:nvSpPr>
            <p:cNvPr id="76850" name="AutoShape 59">
              <a:extLst>
                <a:ext uri="{FF2B5EF4-FFF2-40B4-BE49-F238E27FC236}">
                  <a16:creationId xmlns:a16="http://schemas.microsoft.com/office/drawing/2014/main" id="{BD781F81-78B0-42A5-869F-2A45FC7DCBF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374" y="1440"/>
              <a:ext cx="575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1" name="Freeform 60">
              <a:extLst>
                <a:ext uri="{FF2B5EF4-FFF2-40B4-BE49-F238E27FC236}">
                  <a16:creationId xmlns:a16="http://schemas.microsoft.com/office/drawing/2014/main" id="{D26F4ADD-6591-4965-91DD-45883BAFB0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089"/>
              <a:ext cx="103" cy="13"/>
            </a:xfrm>
            <a:custGeom>
              <a:avLst/>
              <a:gdLst>
                <a:gd name="T0" fmla="*/ 0 w 310"/>
                <a:gd name="T1" fmla="*/ 2 h 37"/>
                <a:gd name="T2" fmla="*/ 0 w 310"/>
                <a:gd name="T3" fmla="*/ 2 h 37"/>
                <a:gd name="T4" fmla="*/ 2 w 310"/>
                <a:gd name="T5" fmla="*/ 2 h 37"/>
                <a:gd name="T6" fmla="*/ 3 w 310"/>
                <a:gd name="T7" fmla="*/ 2 h 37"/>
                <a:gd name="T8" fmla="*/ 5 w 310"/>
                <a:gd name="T9" fmla="*/ 2 h 37"/>
                <a:gd name="T10" fmla="*/ 8 w 310"/>
                <a:gd name="T11" fmla="*/ 2 h 37"/>
                <a:gd name="T12" fmla="*/ 10 w 310"/>
                <a:gd name="T13" fmla="*/ 1 h 37"/>
                <a:gd name="T14" fmla="*/ 13 w 310"/>
                <a:gd name="T15" fmla="*/ 1 h 37"/>
                <a:gd name="T16" fmla="*/ 16 w 310"/>
                <a:gd name="T17" fmla="*/ 1 h 37"/>
                <a:gd name="T18" fmla="*/ 19 w 310"/>
                <a:gd name="T19" fmla="*/ 1 h 37"/>
                <a:gd name="T20" fmla="*/ 22 w 310"/>
                <a:gd name="T21" fmla="*/ 1 h 37"/>
                <a:gd name="T22" fmla="*/ 25 w 310"/>
                <a:gd name="T23" fmla="*/ 0 h 37"/>
                <a:gd name="T24" fmla="*/ 27 w 310"/>
                <a:gd name="T25" fmla="*/ 0 h 37"/>
                <a:gd name="T26" fmla="*/ 29 w 310"/>
                <a:gd name="T27" fmla="*/ 0 h 37"/>
                <a:gd name="T28" fmla="*/ 31 w 310"/>
                <a:gd name="T29" fmla="*/ 0 h 37"/>
                <a:gd name="T30" fmla="*/ 32 w 310"/>
                <a:gd name="T31" fmla="*/ 0 h 37"/>
                <a:gd name="T32" fmla="*/ 32 w 310"/>
                <a:gd name="T33" fmla="*/ 0 h 37"/>
                <a:gd name="T34" fmla="*/ 34 w 310"/>
                <a:gd name="T35" fmla="*/ 5 h 37"/>
                <a:gd name="T36" fmla="*/ 0 w 310"/>
                <a:gd name="T37" fmla="*/ 3 h 37"/>
                <a:gd name="T38" fmla="*/ 0 w 310"/>
                <a:gd name="T39" fmla="*/ 2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0" h="37">
                  <a:moveTo>
                    <a:pt x="0" y="18"/>
                  </a:moveTo>
                  <a:lnTo>
                    <a:pt x="4" y="18"/>
                  </a:lnTo>
                  <a:lnTo>
                    <a:pt x="14" y="17"/>
                  </a:lnTo>
                  <a:lnTo>
                    <a:pt x="28" y="16"/>
                  </a:lnTo>
                  <a:lnTo>
                    <a:pt x="47" y="14"/>
                  </a:lnTo>
                  <a:lnTo>
                    <a:pt x="69" y="14"/>
                  </a:lnTo>
                  <a:lnTo>
                    <a:pt x="93" y="12"/>
                  </a:lnTo>
                  <a:lnTo>
                    <a:pt x="119" y="11"/>
                  </a:lnTo>
                  <a:lnTo>
                    <a:pt x="145" y="8"/>
                  </a:lnTo>
                  <a:lnTo>
                    <a:pt x="173" y="7"/>
                  </a:lnTo>
                  <a:lnTo>
                    <a:pt x="198" y="6"/>
                  </a:lnTo>
                  <a:lnTo>
                    <a:pt x="223" y="4"/>
                  </a:lnTo>
                  <a:lnTo>
                    <a:pt x="244" y="3"/>
                  </a:lnTo>
                  <a:lnTo>
                    <a:pt x="262" y="2"/>
                  </a:lnTo>
                  <a:lnTo>
                    <a:pt x="277" y="0"/>
                  </a:lnTo>
                  <a:lnTo>
                    <a:pt x="286" y="0"/>
                  </a:lnTo>
                  <a:lnTo>
                    <a:pt x="289" y="0"/>
                  </a:lnTo>
                  <a:lnTo>
                    <a:pt x="310" y="37"/>
                  </a:lnTo>
                  <a:lnTo>
                    <a:pt x="0" y="2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2" name="Freeform 61">
              <a:extLst>
                <a:ext uri="{FF2B5EF4-FFF2-40B4-BE49-F238E27FC236}">
                  <a16:creationId xmlns:a16="http://schemas.microsoft.com/office/drawing/2014/main" id="{228D0532-106D-4989-8874-E4F9427ED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1" y="2089"/>
              <a:ext cx="158" cy="9"/>
            </a:xfrm>
            <a:custGeom>
              <a:avLst/>
              <a:gdLst>
                <a:gd name="T0" fmla="*/ 0 w 474"/>
                <a:gd name="T1" fmla="*/ 1 h 28"/>
                <a:gd name="T2" fmla="*/ 1 w 474"/>
                <a:gd name="T3" fmla="*/ 1 h 28"/>
                <a:gd name="T4" fmla="*/ 2 w 474"/>
                <a:gd name="T5" fmla="*/ 1 h 28"/>
                <a:gd name="T6" fmla="*/ 5 w 474"/>
                <a:gd name="T7" fmla="*/ 1 h 28"/>
                <a:gd name="T8" fmla="*/ 8 w 474"/>
                <a:gd name="T9" fmla="*/ 1 h 28"/>
                <a:gd name="T10" fmla="*/ 11 w 474"/>
                <a:gd name="T11" fmla="*/ 1 h 28"/>
                <a:gd name="T12" fmla="*/ 15 w 474"/>
                <a:gd name="T13" fmla="*/ 1 h 28"/>
                <a:gd name="T14" fmla="*/ 20 w 474"/>
                <a:gd name="T15" fmla="*/ 1 h 28"/>
                <a:gd name="T16" fmla="*/ 24 w 474"/>
                <a:gd name="T17" fmla="*/ 1 h 28"/>
                <a:gd name="T18" fmla="*/ 29 w 474"/>
                <a:gd name="T19" fmla="*/ 1 h 28"/>
                <a:gd name="T20" fmla="*/ 33 w 474"/>
                <a:gd name="T21" fmla="*/ 1 h 28"/>
                <a:gd name="T22" fmla="*/ 37 w 474"/>
                <a:gd name="T23" fmla="*/ 0 h 28"/>
                <a:gd name="T24" fmla="*/ 41 w 474"/>
                <a:gd name="T25" fmla="*/ 0 h 28"/>
                <a:gd name="T26" fmla="*/ 44 w 474"/>
                <a:gd name="T27" fmla="*/ 0 h 28"/>
                <a:gd name="T28" fmla="*/ 47 w 474"/>
                <a:gd name="T29" fmla="*/ 0 h 28"/>
                <a:gd name="T30" fmla="*/ 48 w 474"/>
                <a:gd name="T31" fmla="*/ 0 h 28"/>
                <a:gd name="T32" fmla="*/ 49 w 474"/>
                <a:gd name="T33" fmla="*/ 0 h 28"/>
                <a:gd name="T34" fmla="*/ 50 w 474"/>
                <a:gd name="T35" fmla="*/ 1 h 28"/>
                <a:gd name="T36" fmla="*/ 51 w 474"/>
                <a:gd name="T37" fmla="*/ 2 h 28"/>
                <a:gd name="T38" fmla="*/ 52 w 474"/>
                <a:gd name="T39" fmla="*/ 3 h 28"/>
                <a:gd name="T40" fmla="*/ 53 w 474"/>
                <a:gd name="T41" fmla="*/ 3 h 28"/>
                <a:gd name="T42" fmla="*/ 2 w 474"/>
                <a:gd name="T43" fmla="*/ 3 h 28"/>
                <a:gd name="T44" fmla="*/ 0 w 474"/>
                <a:gd name="T45" fmla="*/ 1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4" h="28">
                  <a:moveTo>
                    <a:pt x="0" y="13"/>
                  </a:moveTo>
                  <a:lnTo>
                    <a:pt x="5" y="13"/>
                  </a:lnTo>
                  <a:lnTo>
                    <a:pt x="18" y="13"/>
                  </a:lnTo>
                  <a:lnTo>
                    <a:pt x="41" y="13"/>
                  </a:lnTo>
                  <a:lnTo>
                    <a:pt x="69" y="12"/>
                  </a:lnTo>
                  <a:lnTo>
                    <a:pt x="101" y="10"/>
                  </a:lnTo>
                  <a:lnTo>
                    <a:pt x="138" y="9"/>
                  </a:lnTo>
                  <a:lnTo>
                    <a:pt x="178" y="8"/>
                  </a:lnTo>
                  <a:lnTo>
                    <a:pt x="219" y="7"/>
                  </a:lnTo>
                  <a:lnTo>
                    <a:pt x="260" y="5"/>
                  </a:lnTo>
                  <a:lnTo>
                    <a:pt x="299" y="5"/>
                  </a:lnTo>
                  <a:lnTo>
                    <a:pt x="336" y="4"/>
                  </a:lnTo>
                  <a:lnTo>
                    <a:pt x="369" y="3"/>
                  </a:lnTo>
                  <a:lnTo>
                    <a:pt x="398" y="1"/>
                  </a:lnTo>
                  <a:lnTo>
                    <a:pt x="421" y="1"/>
                  </a:lnTo>
                  <a:lnTo>
                    <a:pt x="435" y="0"/>
                  </a:lnTo>
                  <a:lnTo>
                    <a:pt x="442" y="0"/>
                  </a:lnTo>
                  <a:lnTo>
                    <a:pt x="449" y="5"/>
                  </a:lnTo>
                  <a:lnTo>
                    <a:pt x="461" y="14"/>
                  </a:lnTo>
                  <a:lnTo>
                    <a:pt x="470" y="24"/>
                  </a:lnTo>
                  <a:lnTo>
                    <a:pt x="474" y="28"/>
                  </a:lnTo>
                  <a:lnTo>
                    <a:pt x="15" y="2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3" name="Freeform 62">
              <a:extLst>
                <a:ext uri="{FF2B5EF4-FFF2-40B4-BE49-F238E27FC236}">
                  <a16:creationId xmlns:a16="http://schemas.microsoft.com/office/drawing/2014/main" id="{F37319BA-990C-4FBE-BC83-C669311BE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448"/>
              <a:ext cx="458" cy="647"/>
            </a:xfrm>
            <a:custGeom>
              <a:avLst/>
              <a:gdLst>
                <a:gd name="T0" fmla="*/ 79 w 1375"/>
                <a:gd name="T1" fmla="*/ 88 h 1943"/>
                <a:gd name="T2" fmla="*/ 72 w 1375"/>
                <a:gd name="T3" fmla="*/ 77 h 1943"/>
                <a:gd name="T4" fmla="*/ 52 w 1375"/>
                <a:gd name="T5" fmla="*/ 68 h 1943"/>
                <a:gd name="T6" fmla="*/ 43 w 1375"/>
                <a:gd name="T7" fmla="*/ 56 h 1943"/>
                <a:gd name="T8" fmla="*/ 57 w 1375"/>
                <a:gd name="T9" fmla="*/ 46 h 1943"/>
                <a:gd name="T10" fmla="*/ 70 w 1375"/>
                <a:gd name="T11" fmla="*/ 41 h 1943"/>
                <a:gd name="T12" fmla="*/ 82 w 1375"/>
                <a:gd name="T13" fmla="*/ 36 h 1943"/>
                <a:gd name="T14" fmla="*/ 90 w 1375"/>
                <a:gd name="T15" fmla="*/ 35 h 1943"/>
                <a:gd name="T16" fmla="*/ 98 w 1375"/>
                <a:gd name="T17" fmla="*/ 32 h 1943"/>
                <a:gd name="T18" fmla="*/ 88 w 1375"/>
                <a:gd name="T19" fmla="*/ 30 h 1943"/>
                <a:gd name="T20" fmla="*/ 85 w 1375"/>
                <a:gd name="T21" fmla="*/ 23 h 1943"/>
                <a:gd name="T22" fmla="*/ 87 w 1375"/>
                <a:gd name="T23" fmla="*/ 16 h 1943"/>
                <a:gd name="T24" fmla="*/ 89 w 1375"/>
                <a:gd name="T25" fmla="*/ 9 h 1943"/>
                <a:gd name="T26" fmla="*/ 101 w 1375"/>
                <a:gd name="T27" fmla="*/ 3 h 1943"/>
                <a:gd name="T28" fmla="*/ 109 w 1375"/>
                <a:gd name="T29" fmla="*/ 1 h 1943"/>
                <a:gd name="T30" fmla="*/ 118 w 1375"/>
                <a:gd name="T31" fmla="*/ 1 h 1943"/>
                <a:gd name="T32" fmla="*/ 124 w 1375"/>
                <a:gd name="T33" fmla="*/ 8 h 1943"/>
                <a:gd name="T34" fmla="*/ 125 w 1375"/>
                <a:gd name="T35" fmla="*/ 22 h 1943"/>
                <a:gd name="T36" fmla="*/ 122 w 1375"/>
                <a:gd name="T37" fmla="*/ 34 h 1943"/>
                <a:gd name="T38" fmla="*/ 116 w 1375"/>
                <a:gd name="T39" fmla="*/ 39 h 1943"/>
                <a:gd name="T40" fmla="*/ 125 w 1375"/>
                <a:gd name="T41" fmla="*/ 42 h 1943"/>
                <a:gd name="T42" fmla="*/ 132 w 1375"/>
                <a:gd name="T43" fmla="*/ 61 h 1943"/>
                <a:gd name="T44" fmla="*/ 139 w 1375"/>
                <a:gd name="T45" fmla="*/ 55 h 1943"/>
                <a:gd name="T46" fmla="*/ 147 w 1375"/>
                <a:gd name="T47" fmla="*/ 50 h 1943"/>
                <a:gd name="T48" fmla="*/ 151 w 1375"/>
                <a:gd name="T49" fmla="*/ 59 h 1943"/>
                <a:gd name="T50" fmla="*/ 142 w 1375"/>
                <a:gd name="T51" fmla="*/ 66 h 1943"/>
                <a:gd name="T52" fmla="*/ 133 w 1375"/>
                <a:gd name="T53" fmla="*/ 81 h 1943"/>
                <a:gd name="T54" fmla="*/ 121 w 1375"/>
                <a:gd name="T55" fmla="*/ 89 h 1943"/>
                <a:gd name="T56" fmla="*/ 115 w 1375"/>
                <a:gd name="T57" fmla="*/ 107 h 1943"/>
                <a:gd name="T58" fmla="*/ 124 w 1375"/>
                <a:gd name="T59" fmla="*/ 113 h 1943"/>
                <a:gd name="T60" fmla="*/ 144 w 1375"/>
                <a:gd name="T61" fmla="*/ 129 h 1943"/>
                <a:gd name="T62" fmla="*/ 145 w 1375"/>
                <a:gd name="T63" fmla="*/ 142 h 1943"/>
                <a:gd name="T64" fmla="*/ 139 w 1375"/>
                <a:gd name="T65" fmla="*/ 151 h 1943"/>
                <a:gd name="T66" fmla="*/ 126 w 1375"/>
                <a:gd name="T67" fmla="*/ 167 h 1943"/>
                <a:gd name="T68" fmla="*/ 122 w 1375"/>
                <a:gd name="T69" fmla="*/ 196 h 1943"/>
                <a:gd name="T70" fmla="*/ 126 w 1375"/>
                <a:gd name="T71" fmla="*/ 208 h 1943"/>
                <a:gd name="T72" fmla="*/ 100 w 1375"/>
                <a:gd name="T73" fmla="*/ 195 h 1943"/>
                <a:gd name="T74" fmla="*/ 101 w 1375"/>
                <a:gd name="T75" fmla="*/ 183 h 1943"/>
                <a:gd name="T76" fmla="*/ 114 w 1375"/>
                <a:gd name="T77" fmla="*/ 160 h 1943"/>
                <a:gd name="T78" fmla="*/ 121 w 1375"/>
                <a:gd name="T79" fmla="*/ 135 h 1943"/>
                <a:gd name="T80" fmla="*/ 102 w 1375"/>
                <a:gd name="T81" fmla="*/ 130 h 1943"/>
                <a:gd name="T82" fmla="*/ 91 w 1375"/>
                <a:gd name="T83" fmla="*/ 137 h 1943"/>
                <a:gd name="T84" fmla="*/ 67 w 1375"/>
                <a:gd name="T85" fmla="*/ 154 h 1943"/>
                <a:gd name="T86" fmla="*/ 50 w 1375"/>
                <a:gd name="T87" fmla="*/ 167 h 1943"/>
                <a:gd name="T88" fmla="*/ 24 w 1375"/>
                <a:gd name="T89" fmla="*/ 189 h 1943"/>
                <a:gd name="T90" fmla="*/ 18 w 1375"/>
                <a:gd name="T91" fmla="*/ 195 h 1943"/>
                <a:gd name="T92" fmla="*/ 11 w 1375"/>
                <a:gd name="T93" fmla="*/ 215 h 1943"/>
                <a:gd name="T94" fmla="*/ 1 w 1375"/>
                <a:gd name="T95" fmla="*/ 208 h 1943"/>
                <a:gd name="T96" fmla="*/ 3 w 1375"/>
                <a:gd name="T97" fmla="*/ 183 h 1943"/>
                <a:gd name="T98" fmla="*/ 12 w 1375"/>
                <a:gd name="T99" fmla="*/ 180 h 1943"/>
                <a:gd name="T100" fmla="*/ 33 w 1375"/>
                <a:gd name="T101" fmla="*/ 162 h 1943"/>
                <a:gd name="T102" fmla="*/ 44 w 1375"/>
                <a:gd name="T103" fmla="*/ 152 h 1943"/>
                <a:gd name="T104" fmla="*/ 62 w 1375"/>
                <a:gd name="T105" fmla="*/ 132 h 1943"/>
                <a:gd name="T106" fmla="*/ 72 w 1375"/>
                <a:gd name="T107" fmla="*/ 115 h 1943"/>
                <a:gd name="T108" fmla="*/ 78 w 1375"/>
                <a:gd name="T109" fmla="*/ 94 h 1943"/>
                <a:gd name="T110" fmla="*/ 81 w 1375"/>
                <a:gd name="T111" fmla="*/ 58 h 1943"/>
                <a:gd name="T112" fmla="*/ 74 w 1375"/>
                <a:gd name="T113" fmla="*/ 53 h 1943"/>
                <a:gd name="T114" fmla="*/ 67 w 1375"/>
                <a:gd name="T115" fmla="*/ 56 h 1943"/>
                <a:gd name="T116" fmla="*/ 61 w 1375"/>
                <a:gd name="T117" fmla="*/ 60 h 1943"/>
                <a:gd name="T118" fmla="*/ 72 w 1375"/>
                <a:gd name="T119" fmla="*/ 68 h 194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75" h="1943">
                  <a:moveTo>
                    <a:pt x="720" y="669"/>
                  </a:moveTo>
                  <a:lnTo>
                    <a:pt x="723" y="672"/>
                  </a:lnTo>
                  <a:lnTo>
                    <a:pt x="728" y="675"/>
                  </a:lnTo>
                  <a:lnTo>
                    <a:pt x="734" y="678"/>
                  </a:lnTo>
                  <a:lnTo>
                    <a:pt x="743" y="683"/>
                  </a:lnTo>
                  <a:lnTo>
                    <a:pt x="751" y="689"/>
                  </a:lnTo>
                  <a:lnTo>
                    <a:pt x="760" y="694"/>
                  </a:lnTo>
                  <a:lnTo>
                    <a:pt x="767" y="699"/>
                  </a:lnTo>
                  <a:lnTo>
                    <a:pt x="775" y="704"/>
                  </a:lnTo>
                  <a:lnTo>
                    <a:pt x="730" y="801"/>
                  </a:lnTo>
                  <a:lnTo>
                    <a:pt x="724" y="798"/>
                  </a:lnTo>
                  <a:lnTo>
                    <a:pt x="716" y="793"/>
                  </a:lnTo>
                  <a:lnTo>
                    <a:pt x="709" y="788"/>
                  </a:lnTo>
                  <a:lnTo>
                    <a:pt x="700" y="780"/>
                  </a:lnTo>
                  <a:lnTo>
                    <a:pt x="692" y="774"/>
                  </a:lnTo>
                  <a:lnTo>
                    <a:pt x="685" y="765"/>
                  </a:lnTo>
                  <a:lnTo>
                    <a:pt x="680" y="755"/>
                  </a:lnTo>
                  <a:lnTo>
                    <a:pt x="676" y="746"/>
                  </a:lnTo>
                  <a:lnTo>
                    <a:pt x="673" y="740"/>
                  </a:lnTo>
                  <a:lnTo>
                    <a:pt x="669" y="731"/>
                  </a:lnTo>
                  <a:lnTo>
                    <a:pt x="664" y="723"/>
                  </a:lnTo>
                  <a:lnTo>
                    <a:pt x="658" y="713"/>
                  </a:lnTo>
                  <a:lnTo>
                    <a:pt x="652" y="705"/>
                  </a:lnTo>
                  <a:lnTo>
                    <a:pt x="644" y="697"/>
                  </a:lnTo>
                  <a:lnTo>
                    <a:pt x="638" y="691"/>
                  </a:lnTo>
                  <a:lnTo>
                    <a:pt x="630" y="687"/>
                  </a:lnTo>
                  <a:lnTo>
                    <a:pt x="618" y="683"/>
                  </a:lnTo>
                  <a:lnTo>
                    <a:pt x="602" y="676"/>
                  </a:lnTo>
                  <a:lnTo>
                    <a:pt x="582" y="667"/>
                  </a:lnTo>
                  <a:lnTo>
                    <a:pt x="560" y="658"/>
                  </a:lnTo>
                  <a:lnTo>
                    <a:pt x="537" y="649"/>
                  </a:lnTo>
                  <a:lnTo>
                    <a:pt x="517" y="640"/>
                  </a:lnTo>
                  <a:lnTo>
                    <a:pt x="500" y="632"/>
                  </a:lnTo>
                  <a:lnTo>
                    <a:pt x="490" y="626"/>
                  </a:lnTo>
                  <a:lnTo>
                    <a:pt x="482" y="620"/>
                  </a:lnTo>
                  <a:lnTo>
                    <a:pt x="471" y="609"/>
                  </a:lnTo>
                  <a:lnTo>
                    <a:pt x="459" y="598"/>
                  </a:lnTo>
                  <a:lnTo>
                    <a:pt x="448" y="585"/>
                  </a:lnTo>
                  <a:lnTo>
                    <a:pt x="434" y="574"/>
                  </a:lnTo>
                  <a:lnTo>
                    <a:pt x="422" y="564"/>
                  </a:lnTo>
                  <a:lnTo>
                    <a:pt x="412" y="555"/>
                  </a:lnTo>
                  <a:lnTo>
                    <a:pt x="406" y="550"/>
                  </a:lnTo>
                  <a:lnTo>
                    <a:pt x="393" y="543"/>
                  </a:lnTo>
                  <a:lnTo>
                    <a:pt x="384" y="536"/>
                  </a:lnTo>
                  <a:lnTo>
                    <a:pt x="378" y="527"/>
                  </a:lnTo>
                  <a:lnTo>
                    <a:pt x="378" y="514"/>
                  </a:lnTo>
                  <a:lnTo>
                    <a:pt x="380" y="507"/>
                  </a:lnTo>
                  <a:lnTo>
                    <a:pt x="384" y="501"/>
                  </a:lnTo>
                  <a:lnTo>
                    <a:pt x="389" y="495"/>
                  </a:lnTo>
                  <a:lnTo>
                    <a:pt x="397" y="488"/>
                  </a:lnTo>
                  <a:lnTo>
                    <a:pt x="405" y="482"/>
                  </a:lnTo>
                  <a:lnTo>
                    <a:pt x="413" y="474"/>
                  </a:lnTo>
                  <a:lnTo>
                    <a:pt x="422" y="468"/>
                  </a:lnTo>
                  <a:lnTo>
                    <a:pt x="434" y="459"/>
                  </a:lnTo>
                  <a:lnTo>
                    <a:pt x="445" y="450"/>
                  </a:lnTo>
                  <a:lnTo>
                    <a:pt x="458" y="442"/>
                  </a:lnTo>
                  <a:lnTo>
                    <a:pt x="473" y="435"/>
                  </a:lnTo>
                  <a:lnTo>
                    <a:pt x="487" y="426"/>
                  </a:lnTo>
                  <a:lnTo>
                    <a:pt x="501" y="418"/>
                  </a:lnTo>
                  <a:lnTo>
                    <a:pt x="514" y="412"/>
                  </a:lnTo>
                  <a:lnTo>
                    <a:pt x="524" y="407"/>
                  </a:lnTo>
                  <a:lnTo>
                    <a:pt x="531" y="403"/>
                  </a:lnTo>
                  <a:lnTo>
                    <a:pt x="537" y="399"/>
                  </a:lnTo>
                  <a:lnTo>
                    <a:pt x="543" y="395"/>
                  </a:lnTo>
                  <a:lnTo>
                    <a:pt x="554" y="393"/>
                  </a:lnTo>
                  <a:lnTo>
                    <a:pt x="562" y="388"/>
                  </a:lnTo>
                  <a:lnTo>
                    <a:pt x="573" y="384"/>
                  </a:lnTo>
                  <a:lnTo>
                    <a:pt x="587" y="380"/>
                  </a:lnTo>
                  <a:lnTo>
                    <a:pt x="599" y="379"/>
                  </a:lnTo>
                  <a:lnTo>
                    <a:pt x="613" y="377"/>
                  </a:lnTo>
                  <a:lnTo>
                    <a:pt x="621" y="371"/>
                  </a:lnTo>
                  <a:lnTo>
                    <a:pt x="630" y="365"/>
                  </a:lnTo>
                  <a:lnTo>
                    <a:pt x="640" y="357"/>
                  </a:lnTo>
                  <a:lnTo>
                    <a:pt x="650" y="349"/>
                  </a:lnTo>
                  <a:lnTo>
                    <a:pt x="662" y="343"/>
                  </a:lnTo>
                  <a:lnTo>
                    <a:pt x="673" y="337"/>
                  </a:lnTo>
                  <a:lnTo>
                    <a:pt x="683" y="331"/>
                  </a:lnTo>
                  <a:lnTo>
                    <a:pt x="694" y="329"/>
                  </a:lnTo>
                  <a:lnTo>
                    <a:pt x="704" y="326"/>
                  </a:lnTo>
                  <a:lnTo>
                    <a:pt x="713" y="324"/>
                  </a:lnTo>
                  <a:lnTo>
                    <a:pt x="720" y="323"/>
                  </a:lnTo>
                  <a:lnTo>
                    <a:pt x="729" y="323"/>
                  </a:lnTo>
                  <a:lnTo>
                    <a:pt x="736" y="323"/>
                  </a:lnTo>
                  <a:lnTo>
                    <a:pt x="743" y="323"/>
                  </a:lnTo>
                  <a:lnTo>
                    <a:pt x="750" y="323"/>
                  </a:lnTo>
                  <a:lnTo>
                    <a:pt x="756" y="324"/>
                  </a:lnTo>
                  <a:lnTo>
                    <a:pt x="761" y="325"/>
                  </a:lnTo>
                  <a:lnTo>
                    <a:pt x="766" y="325"/>
                  </a:lnTo>
                  <a:lnTo>
                    <a:pt x="772" y="324"/>
                  </a:lnTo>
                  <a:lnTo>
                    <a:pt x="780" y="324"/>
                  </a:lnTo>
                  <a:lnTo>
                    <a:pt x="786" y="323"/>
                  </a:lnTo>
                  <a:lnTo>
                    <a:pt x="793" y="323"/>
                  </a:lnTo>
                  <a:lnTo>
                    <a:pt x="799" y="321"/>
                  </a:lnTo>
                  <a:lnTo>
                    <a:pt x="804" y="320"/>
                  </a:lnTo>
                  <a:lnTo>
                    <a:pt x="809" y="317"/>
                  </a:lnTo>
                  <a:lnTo>
                    <a:pt x="814" y="316"/>
                  </a:lnTo>
                  <a:lnTo>
                    <a:pt x="822" y="316"/>
                  </a:lnTo>
                  <a:lnTo>
                    <a:pt x="830" y="316"/>
                  </a:lnTo>
                  <a:lnTo>
                    <a:pt x="837" y="316"/>
                  </a:lnTo>
                  <a:lnTo>
                    <a:pt x="845" y="316"/>
                  </a:lnTo>
                  <a:lnTo>
                    <a:pt x="854" y="317"/>
                  </a:lnTo>
                  <a:lnTo>
                    <a:pt x="862" y="320"/>
                  </a:lnTo>
                  <a:lnTo>
                    <a:pt x="870" y="316"/>
                  </a:lnTo>
                  <a:lnTo>
                    <a:pt x="878" y="310"/>
                  </a:lnTo>
                  <a:lnTo>
                    <a:pt x="886" y="306"/>
                  </a:lnTo>
                  <a:lnTo>
                    <a:pt x="892" y="303"/>
                  </a:lnTo>
                  <a:lnTo>
                    <a:pt x="888" y="297"/>
                  </a:lnTo>
                  <a:lnTo>
                    <a:pt x="883" y="291"/>
                  </a:lnTo>
                  <a:lnTo>
                    <a:pt x="877" y="287"/>
                  </a:lnTo>
                  <a:lnTo>
                    <a:pt x="869" y="284"/>
                  </a:lnTo>
                  <a:lnTo>
                    <a:pt x="865" y="284"/>
                  </a:lnTo>
                  <a:lnTo>
                    <a:pt x="860" y="282"/>
                  </a:lnTo>
                  <a:lnTo>
                    <a:pt x="854" y="279"/>
                  </a:lnTo>
                  <a:lnTo>
                    <a:pt x="845" y="277"/>
                  </a:lnTo>
                  <a:lnTo>
                    <a:pt x="836" y="273"/>
                  </a:lnTo>
                  <a:lnTo>
                    <a:pt x="825" y="272"/>
                  </a:lnTo>
                  <a:lnTo>
                    <a:pt x="808" y="273"/>
                  </a:lnTo>
                  <a:lnTo>
                    <a:pt x="790" y="275"/>
                  </a:lnTo>
                  <a:lnTo>
                    <a:pt x="792" y="272"/>
                  </a:lnTo>
                  <a:lnTo>
                    <a:pt x="797" y="266"/>
                  </a:lnTo>
                  <a:lnTo>
                    <a:pt x="804" y="264"/>
                  </a:lnTo>
                  <a:lnTo>
                    <a:pt x="812" y="260"/>
                  </a:lnTo>
                  <a:lnTo>
                    <a:pt x="818" y="256"/>
                  </a:lnTo>
                  <a:lnTo>
                    <a:pt x="821" y="250"/>
                  </a:lnTo>
                  <a:lnTo>
                    <a:pt x="817" y="244"/>
                  </a:lnTo>
                  <a:lnTo>
                    <a:pt x="809" y="240"/>
                  </a:lnTo>
                  <a:lnTo>
                    <a:pt x="802" y="235"/>
                  </a:lnTo>
                  <a:lnTo>
                    <a:pt x="793" y="232"/>
                  </a:lnTo>
                  <a:lnTo>
                    <a:pt x="785" y="227"/>
                  </a:lnTo>
                  <a:lnTo>
                    <a:pt x="780" y="221"/>
                  </a:lnTo>
                  <a:lnTo>
                    <a:pt x="774" y="213"/>
                  </a:lnTo>
                  <a:lnTo>
                    <a:pt x="770" y="208"/>
                  </a:lnTo>
                  <a:lnTo>
                    <a:pt x="765" y="203"/>
                  </a:lnTo>
                  <a:lnTo>
                    <a:pt x="760" y="201"/>
                  </a:lnTo>
                  <a:lnTo>
                    <a:pt x="753" y="201"/>
                  </a:lnTo>
                  <a:lnTo>
                    <a:pt x="748" y="200"/>
                  </a:lnTo>
                  <a:lnTo>
                    <a:pt x="744" y="195"/>
                  </a:lnTo>
                  <a:lnTo>
                    <a:pt x="744" y="189"/>
                  </a:lnTo>
                  <a:lnTo>
                    <a:pt x="748" y="181"/>
                  </a:lnTo>
                  <a:lnTo>
                    <a:pt x="753" y="171"/>
                  </a:lnTo>
                  <a:lnTo>
                    <a:pt x="761" y="163"/>
                  </a:lnTo>
                  <a:lnTo>
                    <a:pt x="770" y="157"/>
                  </a:lnTo>
                  <a:lnTo>
                    <a:pt x="776" y="150"/>
                  </a:lnTo>
                  <a:lnTo>
                    <a:pt x="781" y="147"/>
                  </a:lnTo>
                  <a:lnTo>
                    <a:pt x="784" y="141"/>
                  </a:lnTo>
                  <a:lnTo>
                    <a:pt x="781" y="138"/>
                  </a:lnTo>
                  <a:lnTo>
                    <a:pt x="775" y="135"/>
                  </a:lnTo>
                  <a:lnTo>
                    <a:pt x="772" y="131"/>
                  </a:lnTo>
                  <a:lnTo>
                    <a:pt x="771" y="126"/>
                  </a:lnTo>
                  <a:lnTo>
                    <a:pt x="771" y="120"/>
                  </a:lnTo>
                  <a:lnTo>
                    <a:pt x="772" y="113"/>
                  </a:lnTo>
                  <a:lnTo>
                    <a:pt x="775" y="107"/>
                  </a:lnTo>
                  <a:lnTo>
                    <a:pt x="781" y="101"/>
                  </a:lnTo>
                  <a:lnTo>
                    <a:pt x="790" y="93"/>
                  </a:lnTo>
                  <a:lnTo>
                    <a:pt x="797" y="88"/>
                  </a:lnTo>
                  <a:lnTo>
                    <a:pt x="806" y="82"/>
                  </a:lnTo>
                  <a:lnTo>
                    <a:pt x="817" y="74"/>
                  </a:lnTo>
                  <a:lnTo>
                    <a:pt x="828" y="68"/>
                  </a:lnTo>
                  <a:lnTo>
                    <a:pt x="839" y="59"/>
                  </a:lnTo>
                  <a:lnTo>
                    <a:pt x="849" y="52"/>
                  </a:lnTo>
                  <a:lnTo>
                    <a:pt x="859" y="46"/>
                  </a:lnTo>
                  <a:lnTo>
                    <a:pt x="865" y="42"/>
                  </a:lnTo>
                  <a:lnTo>
                    <a:pt x="872" y="38"/>
                  </a:lnTo>
                  <a:lnTo>
                    <a:pt x="878" y="36"/>
                  </a:lnTo>
                  <a:lnTo>
                    <a:pt x="885" y="31"/>
                  </a:lnTo>
                  <a:lnTo>
                    <a:pt x="892" y="28"/>
                  </a:lnTo>
                  <a:lnTo>
                    <a:pt x="900" y="25"/>
                  </a:lnTo>
                  <a:lnTo>
                    <a:pt x="907" y="23"/>
                  </a:lnTo>
                  <a:lnTo>
                    <a:pt x="915" y="22"/>
                  </a:lnTo>
                  <a:lnTo>
                    <a:pt x="921" y="22"/>
                  </a:lnTo>
                  <a:lnTo>
                    <a:pt x="928" y="22"/>
                  </a:lnTo>
                  <a:lnTo>
                    <a:pt x="937" y="22"/>
                  </a:lnTo>
                  <a:lnTo>
                    <a:pt x="944" y="20"/>
                  </a:lnTo>
                  <a:lnTo>
                    <a:pt x="952" y="19"/>
                  </a:lnTo>
                  <a:lnTo>
                    <a:pt x="958" y="19"/>
                  </a:lnTo>
                  <a:lnTo>
                    <a:pt x="965" y="18"/>
                  </a:lnTo>
                  <a:lnTo>
                    <a:pt x="971" y="17"/>
                  </a:lnTo>
                  <a:lnTo>
                    <a:pt x="976" y="15"/>
                  </a:lnTo>
                  <a:lnTo>
                    <a:pt x="980" y="13"/>
                  </a:lnTo>
                  <a:lnTo>
                    <a:pt x="984" y="10"/>
                  </a:lnTo>
                  <a:lnTo>
                    <a:pt x="989" y="9"/>
                  </a:lnTo>
                  <a:lnTo>
                    <a:pt x="994" y="5"/>
                  </a:lnTo>
                  <a:lnTo>
                    <a:pt x="998" y="4"/>
                  </a:lnTo>
                  <a:lnTo>
                    <a:pt x="1003" y="1"/>
                  </a:lnTo>
                  <a:lnTo>
                    <a:pt x="1011" y="0"/>
                  </a:lnTo>
                  <a:lnTo>
                    <a:pt x="1016" y="0"/>
                  </a:lnTo>
                  <a:lnTo>
                    <a:pt x="1022" y="0"/>
                  </a:lnTo>
                  <a:lnTo>
                    <a:pt x="1028" y="1"/>
                  </a:lnTo>
                  <a:lnTo>
                    <a:pt x="1036" y="1"/>
                  </a:lnTo>
                  <a:lnTo>
                    <a:pt x="1044" y="3"/>
                  </a:lnTo>
                  <a:lnTo>
                    <a:pt x="1054" y="4"/>
                  </a:lnTo>
                  <a:lnTo>
                    <a:pt x="1063" y="5"/>
                  </a:lnTo>
                  <a:lnTo>
                    <a:pt x="1073" y="9"/>
                  </a:lnTo>
                  <a:lnTo>
                    <a:pt x="1084" y="13"/>
                  </a:lnTo>
                  <a:lnTo>
                    <a:pt x="1097" y="18"/>
                  </a:lnTo>
                  <a:lnTo>
                    <a:pt x="1109" y="23"/>
                  </a:lnTo>
                  <a:lnTo>
                    <a:pt x="1117" y="29"/>
                  </a:lnTo>
                  <a:lnTo>
                    <a:pt x="1128" y="36"/>
                  </a:lnTo>
                  <a:lnTo>
                    <a:pt x="1134" y="41"/>
                  </a:lnTo>
                  <a:lnTo>
                    <a:pt x="1139" y="46"/>
                  </a:lnTo>
                  <a:lnTo>
                    <a:pt x="1140" y="50"/>
                  </a:lnTo>
                  <a:lnTo>
                    <a:pt x="1138" y="55"/>
                  </a:lnTo>
                  <a:lnTo>
                    <a:pt x="1129" y="61"/>
                  </a:lnTo>
                  <a:lnTo>
                    <a:pt x="1117" y="68"/>
                  </a:lnTo>
                  <a:lnTo>
                    <a:pt x="1109" y="76"/>
                  </a:lnTo>
                  <a:lnTo>
                    <a:pt x="1105" y="88"/>
                  </a:lnTo>
                  <a:lnTo>
                    <a:pt x="1109" y="105"/>
                  </a:lnTo>
                  <a:lnTo>
                    <a:pt x="1116" y="119"/>
                  </a:lnTo>
                  <a:lnTo>
                    <a:pt x="1123" y="133"/>
                  </a:lnTo>
                  <a:lnTo>
                    <a:pt x="1123" y="140"/>
                  </a:lnTo>
                  <a:lnTo>
                    <a:pt x="1119" y="144"/>
                  </a:lnTo>
                  <a:lnTo>
                    <a:pt x="1116" y="150"/>
                  </a:lnTo>
                  <a:lnTo>
                    <a:pt x="1114" y="158"/>
                  </a:lnTo>
                  <a:lnTo>
                    <a:pt x="1115" y="167"/>
                  </a:lnTo>
                  <a:lnTo>
                    <a:pt x="1121" y="180"/>
                  </a:lnTo>
                  <a:lnTo>
                    <a:pt x="1130" y="195"/>
                  </a:lnTo>
                  <a:lnTo>
                    <a:pt x="1131" y="208"/>
                  </a:lnTo>
                  <a:lnTo>
                    <a:pt x="1119" y="218"/>
                  </a:lnTo>
                  <a:lnTo>
                    <a:pt x="1119" y="231"/>
                  </a:lnTo>
                  <a:lnTo>
                    <a:pt x="1116" y="245"/>
                  </a:lnTo>
                  <a:lnTo>
                    <a:pt x="1111" y="258"/>
                  </a:lnTo>
                  <a:lnTo>
                    <a:pt x="1107" y="266"/>
                  </a:lnTo>
                  <a:lnTo>
                    <a:pt x="1105" y="274"/>
                  </a:lnTo>
                  <a:lnTo>
                    <a:pt x="1103" y="280"/>
                  </a:lnTo>
                  <a:lnTo>
                    <a:pt x="1103" y="287"/>
                  </a:lnTo>
                  <a:lnTo>
                    <a:pt x="1103" y="295"/>
                  </a:lnTo>
                  <a:lnTo>
                    <a:pt x="1103" y="298"/>
                  </a:lnTo>
                  <a:lnTo>
                    <a:pt x="1102" y="303"/>
                  </a:lnTo>
                  <a:lnTo>
                    <a:pt x="1101" y="309"/>
                  </a:lnTo>
                  <a:lnTo>
                    <a:pt x="1097" y="311"/>
                  </a:lnTo>
                  <a:lnTo>
                    <a:pt x="1091" y="315"/>
                  </a:lnTo>
                  <a:lnTo>
                    <a:pt x="1082" y="316"/>
                  </a:lnTo>
                  <a:lnTo>
                    <a:pt x="1069" y="316"/>
                  </a:lnTo>
                  <a:lnTo>
                    <a:pt x="1054" y="315"/>
                  </a:lnTo>
                  <a:lnTo>
                    <a:pt x="1047" y="320"/>
                  </a:lnTo>
                  <a:lnTo>
                    <a:pt x="1040" y="326"/>
                  </a:lnTo>
                  <a:lnTo>
                    <a:pt x="1036" y="334"/>
                  </a:lnTo>
                  <a:lnTo>
                    <a:pt x="1033" y="343"/>
                  </a:lnTo>
                  <a:lnTo>
                    <a:pt x="1037" y="346"/>
                  </a:lnTo>
                  <a:lnTo>
                    <a:pt x="1042" y="348"/>
                  </a:lnTo>
                  <a:lnTo>
                    <a:pt x="1047" y="351"/>
                  </a:lnTo>
                  <a:lnTo>
                    <a:pt x="1054" y="354"/>
                  </a:lnTo>
                  <a:lnTo>
                    <a:pt x="1060" y="357"/>
                  </a:lnTo>
                  <a:lnTo>
                    <a:pt x="1067" y="360"/>
                  </a:lnTo>
                  <a:lnTo>
                    <a:pt x="1073" y="362"/>
                  </a:lnTo>
                  <a:lnTo>
                    <a:pt x="1079" y="365"/>
                  </a:lnTo>
                  <a:lnTo>
                    <a:pt x="1086" y="366"/>
                  </a:lnTo>
                  <a:lnTo>
                    <a:pt x="1093" y="367"/>
                  </a:lnTo>
                  <a:lnTo>
                    <a:pt x="1100" y="368"/>
                  </a:lnTo>
                  <a:lnTo>
                    <a:pt x="1105" y="370"/>
                  </a:lnTo>
                  <a:lnTo>
                    <a:pt x="1114" y="371"/>
                  </a:lnTo>
                  <a:lnTo>
                    <a:pt x="1125" y="374"/>
                  </a:lnTo>
                  <a:lnTo>
                    <a:pt x="1139" y="375"/>
                  </a:lnTo>
                  <a:lnTo>
                    <a:pt x="1152" y="379"/>
                  </a:lnTo>
                  <a:lnTo>
                    <a:pt x="1165" y="384"/>
                  </a:lnTo>
                  <a:lnTo>
                    <a:pt x="1176" y="390"/>
                  </a:lnTo>
                  <a:lnTo>
                    <a:pt x="1184" y="398"/>
                  </a:lnTo>
                  <a:lnTo>
                    <a:pt x="1189" y="408"/>
                  </a:lnTo>
                  <a:lnTo>
                    <a:pt x="1193" y="435"/>
                  </a:lnTo>
                  <a:lnTo>
                    <a:pt x="1193" y="465"/>
                  </a:lnTo>
                  <a:lnTo>
                    <a:pt x="1191" y="495"/>
                  </a:lnTo>
                  <a:lnTo>
                    <a:pt x="1187" y="514"/>
                  </a:lnTo>
                  <a:lnTo>
                    <a:pt x="1186" y="529"/>
                  </a:lnTo>
                  <a:lnTo>
                    <a:pt x="1190" y="547"/>
                  </a:lnTo>
                  <a:lnTo>
                    <a:pt x="1195" y="565"/>
                  </a:lnTo>
                  <a:lnTo>
                    <a:pt x="1199" y="579"/>
                  </a:lnTo>
                  <a:lnTo>
                    <a:pt x="1207" y="576"/>
                  </a:lnTo>
                  <a:lnTo>
                    <a:pt x="1213" y="571"/>
                  </a:lnTo>
                  <a:lnTo>
                    <a:pt x="1219" y="566"/>
                  </a:lnTo>
                  <a:lnTo>
                    <a:pt x="1227" y="561"/>
                  </a:lnTo>
                  <a:lnTo>
                    <a:pt x="1233" y="555"/>
                  </a:lnTo>
                  <a:lnTo>
                    <a:pt x="1238" y="548"/>
                  </a:lnTo>
                  <a:lnTo>
                    <a:pt x="1245" y="542"/>
                  </a:lnTo>
                  <a:lnTo>
                    <a:pt x="1247" y="537"/>
                  </a:lnTo>
                  <a:lnTo>
                    <a:pt x="1250" y="516"/>
                  </a:lnTo>
                  <a:lnTo>
                    <a:pt x="1251" y="492"/>
                  </a:lnTo>
                  <a:lnTo>
                    <a:pt x="1255" y="470"/>
                  </a:lnTo>
                  <a:lnTo>
                    <a:pt x="1259" y="460"/>
                  </a:lnTo>
                  <a:lnTo>
                    <a:pt x="1263" y="458"/>
                  </a:lnTo>
                  <a:lnTo>
                    <a:pt x="1268" y="455"/>
                  </a:lnTo>
                  <a:lnTo>
                    <a:pt x="1275" y="451"/>
                  </a:lnTo>
                  <a:lnTo>
                    <a:pt x="1286" y="449"/>
                  </a:lnTo>
                  <a:lnTo>
                    <a:pt x="1294" y="445"/>
                  </a:lnTo>
                  <a:lnTo>
                    <a:pt x="1302" y="442"/>
                  </a:lnTo>
                  <a:lnTo>
                    <a:pt x="1310" y="442"/>
                  </a:lnTo>
                  <a:lnTo>
                    <a:pt x="1314" y="442"/>
                  </a:lnTo>
                  <a:lnTo>
                    <a:pt x="1319" y="446"/>
                  </a:lnTo>
                  <a:lnTo>
                    <a:pt x="1328" y="450"/>
                  </a:lnTo>
                  <a:lnTo>
                    <a:pt x="1335" y="458"/>
                  </a:lnTo>
                  <a:lnTo>
                    <a:pt x="1345" y="465"/>
                  </a:lnTo>
                  <a:lnTo>
                    <a:pt x="1356" y="474"/>
                  </a:lnTo>
                  <a:lnTo>
                    <a:pt x="1363" y="481"/>
                  </a:lnTo>
                  <a:lnTo>
                    <a:pt x="1370" y="487"/>
                  </a:lnTo>
                  <a:lnTo>
                    <a:pt x="1372" y="490"/>
                  </a:lnTo>
                  <a:lnTo>
                    <a:pt x="1373" y="495"/>
                  </a:lnTo>
                  <a:lnTo>
                    <a:pt x="1375" y="504"/>
                  </a:lnTo>
                  <a:lnTo>
                    <a:pt x="1373" y="513"/>
                  </a:lnTo>
                  <a:lnTo>
                    <a:pt x="1371" y="519"/>
                  </a:lnTo>
                  <a:lnTo>
                    <a:pt x="1364" y="525"/>
                  </a:lnTo>
                  <a:lnTo>
                    <a:pt x="1358" y="533"/>
                  </a:lnTo>
                  <a:lnTo>
                    <a:pt x="1349" y="541"/>
                  </a:lnTo>
                  <a:lnTo>
                    <a:pt x="1343" y="546"/>
                  </a:lnTo>
                  <a:lnTo>
                    <a:pt x="1339" y="548"/>
                  </a:lnTo>
                  <a:lnTo>
                    <a:pt x="1334" y="551"/>
                  </a:lnTo>
                  <a:lnTo>
                    <a:pt x="1328" y="555"/>
                  </a:lnTo>
                  <a:lnTo>
                    <a:pt x="1319" y="560"/>
                  </a:lnTo>
                  <a:lnTo>
                    <a:pt x="1311" y="565"/>
                  </a:lnTo>
                  <a:lnTo>
                    <a:pt x="1305" y="570"/>
                  </a:lnTo>
                  <a:lnTo>
                    <a:pt x="1298" y="575"/>
                  </a:lnTo>
                  <a:lnTo>
                    <a:pt x="1294" y="579"/>
                  </a:lnTo>
                  <a:lnTo>
                    <a:pt x="1289" y="587"/>
                  </a:lnTo>
                  <a:lnTo>
                    <a:pt x="1280" y="598"/>
                  </a:lnTo>
                  <a:lnTo>
                    <a:pt x="1269" y="615"/>
                  </a:lnTo>
                  <a:lnTo>
                    <a:pt x="1259" y="631"/>
                  </a:lnTo>
                  <a:lnTo>
                    <a:pt x="1247" y="649"/>
                  </a:lnTo>
                  <a:lnTo>
                    <a:pt x="1236" y="667"/>
                  </a:lnTo>
                  <a:lnTo>
                    <a:pt x="1228" y="678"/>
                  </a:lnTo>
                  <a:lnTo>
                    <a:pt x="1223" y="687"/>
                  </a:lnTo>
                  <a:lnTo>
                    <a:pt x="1219" y="692"/>
                  </a:lnTo>
                  <a:lnTo>
                    <a:pt x="1215" y="700"/>
                  </a:lnTo>
                  <a:lnTo>
                    <a:pt x="1212" y="708"/>
                  </a:lnTo>
                  <a:lnTo>
                    <a:pt x="1208" y="715"/>
                  </a:lnTo>
                  <a:lnTo>
                    <a:pt x="1201" y="723"/>
                  </a:lnTo>
                  <a:lnTo>
                    <a:pt x="1195" y="731"/>
                  </a:lnTo>
                  <a:lnTo>
                    <a:pt x="1189" y="737"/>
                  </a:lnTo>
                  <a:lnTo>
                    <a:pt x="1182" y="743"/>
                  </a:lnTo>
                  <a:lnTo>
                    <a:pt x="1175" y="751"/>
                  </a:lnTo>
                  <a:lnTo>
                    <a:pt x="1166" y="759"/>
                  </a:lnTo>
                  <a:lnTo>
                    <a:pt x="1154" y="766"/>
                  </a:lnTo>
                  <a:lnTo>
                    <a:pt x="1144" y="773"/>
                  </a:lnTo>
                  <a:lnTo>
                    <a:pt x="1134" y="778"/>
                  </a:lnTo>
                  <a:lnTo>
                    <a:pt x="1121" y="780"/>
                  </a:lnTo>
                  <a:lnTo>
                    <a:pt x="1111" y="780"/>
                  </a:lnTo>
                  <a:lnTo>
                    <a:pt x="1102" y="777"/>
                  </a:lnTo>
                  <a:lnTo>
                    <a:pt x="1095" y="788"/>
                  </a:lnTo>
                  <a:lnTo>
                    <a:pt x="1086" y="799"/>
                  </a:lnTo>
                  <a:lnTo>
                    <a:pt x="1078" y="810"/>
                  </a:lnTo>
                  <a:lnTo>
                    <a:pt x="1072" y="817"/>
                  </a:lnTo>
                  <a:lnTo>
                    <a:pt x="1064" y="825"/>
                  </a:lnTo>
                  <a:lnTo>
                    <a:pt x="1055" y="833"/>
                  </a:lnTo>
                  <a:lnTo>
                    <a:pt x="1045" y="840"/>
                  </a:lnTo>
                  <a:lnTo>
                    <a:pt x="1037" y="845"/>
                  </a:lnTo>
                  <a:lnTo>
                    <a:pt x="1033" y="872"/>
                  </a:lnTo>
                  <a:lnTo>
                    <a:pt x="1030" y="904"/>
                  </a:lnTo>
                  <a:lnTo>
                    <a:pt x="1027" y="935"/>
                  </a:lnTo>
                  <a:lnTo>
                    <a:pt x="1027" y="955"/>
                  </a:lnTo>
                  <a:lnTo>
                    <a:pt x="1031" y="959"/>
                  </a:lnTo>
                  <a:lnTo>
                    <a:pt x="1036" y="961"/>
                  </a:lnTo>
                  <a:lnTo>
                    <a:pt x="1040" y="965"/>
                  </a:lnTo>
                  <a:lnTo>
                    <a:pt x="1045" y="969"/>
                  </a:lnTo>
                  <a:lnTo>
                    <a:pt x="1051" y="973"/>
                  </a:lnTo>
                  <a:lnTo>
                    <a:pt x="1056" y="978"/>
                  </a:lnTo>
                  <a:lnTo>
                    <a:pt x="1063" y="981"/>
                  </a:lnTo>
                  <a:lnTo>
                    <a:pt x="1068" y="984"/>
                  </a:lnTo>
                  <a:lnTo>
                    <a:pt x="1075" y="991"/>
                  </a:lnTo>
                  <a:lnTo>
                    <a:pt x="1084" y="996"/>
                  </a:lnTo>
                  <a:lnTo>
                    <a:pt x="1093" y="1002"/>
                  </a:lnTo>
                  <a:lnTo>
                    <a:pt x="1101" y="1006"/>
                  </a:lnTo>
                  <a:lnTo>
                    <a:pt x="1109" y="1011"/>
                  </a:lnTo>
                  <a:lnTo>
                    <a:pt x="1116" y="1016"/>
                  </a:lnTo>
                  <a:lnTo>
                    <a:pt x="1123" y="1021"/>
                  </a:lnTo>
                  <a:lnTo>
                    <a:pt x="1130" y="1025"/>
                  </a:lnTo>
                  <a:lnTo>
                    <a:pt x="1143" y="1035"/>
                  </a:lnTo>
                  <a:lnTo>
                    <a:pt x="1162" y="1049"/>
                  </a:lnTo>
                  <a:lnTo>
                    <a:pt x="1185" y="1067"/>
                  </a:lnTo>
                  <a:lnTo>
                    <a:pt x="1210" y="1086"/>
                  </a:lnTo>
                  <a:lnTo>
                    <a:pt x="1233" y="1107"/>
                  </a:lnTo>
                  <a:lnTo>
                    <a:pt x="1255" y="1125"/>
                  </a:lnTo>
                  <a:lnTo>
                    <a:pt x="1272" y="1139"/>
                  </a:lnTo>
                  <a:lnTo>
                    <a:pt x="1283" y="1149"/>
                  </a:lnTo>
                  <a:lnTo>
                    <a:pt x="1291" y="1155"/>
                  </a:lnTo>
                  <a:lnTo>
                    <a:pt x="1297" y="1162"/>
                  </a:lnTo>
                  <a:lnTo>
                    <a:pt x="1303" y="1168"/>
                  </a:lnTo>
                  <a:lnTo>
                    <a:pt x="1308" y="1176"/>
                  </a:lnTo>
                  <a:lnTo>
                    <a:pt x="1314" y="1182"/>
                  </a:lnTo>
                  <a:lnTo>
                    <a:pt x="1319" y="1190"/>
                  </a:lnTo>
                  <a:lnTo>
                    <a:pt x="1322" y="1197"/>
                  </a:lnTo>
                  <a:lnTo>
                    <a:pt x="1324" y="1205"/>
                  </a:lnTo>
                  <a:lnTo>
                    <a:pt x="1328" y="1220"/>
                  </a:lnTo>
                  <a:lnTo>
                    <a:pt x="1330" y="1239"/>
                  </a:lnTo>
                  <a:lnTo>
                    <a:pt x="1330" y="1256"/>
                  </a:lnTo>
                  <a:lnTo>
                    <a:pt x="1324" y="1269"/>
                  </a:lnTo>
                  <a:lnTo>
                    <a:pt x="1317" y="1273"/>
                  </a:lnTo>
                  <a:lnTo>
                    <a:pt x="1310" y="1278"/>
                  </a:lnTo>
                  <a:lnTo>
                    <a:pt x="1303" y="1284"/>
                  </a:lnTo>
                  <a:lnTo>
                    <a:pt x="1297" y="1289"/>
                  </a:lnTo>
                  <a:lnTo>
                    <a:pt x="1292" y="1294"/>
                  </a:lnTo>
                  <a:lnTo>
                    <a:pt x="1287" y="1299"/>
                  </a:lnTo>
                  <a:lnTo>
                    <a:pt x="1282" y="1304"/>
                  </a:lnTo>
                  <a:lnTo>
                    <a:pt x="1278" y="1308"/>
                  </a:lnTo>
                  <a:lnTo>
                    <a:pt x="1275" y="1315"/>
                  </a:lnTo>
                  <a:lnTo>
                    <a:pt x="1272" y="1321"/>
                  </a:lnTo>
                  <a:lnTo>
                    <a:pt x="1266" y="1331"/>
                  </a:lnTo>
                  <a:lnTo>
                    <a:pt x="1261" y="1340"/>
                  </a:lnTo>
                  <a:lnTo>
                    <a:pt x="1255" y="1353"/>
                  </a:lnTo>
                  <a:lnTo>
                    <a:pt x="1249" y="1364"/>
                  </a:lnTo>
                  <a:lnTo>
                    <a:pt x="1241" y="1375"/>
                  </a:lnTo>
                  <a:lnTo>
                    <a:pt x="1232" y="1385"/>
                  </a:lnTo>
                  <a:lnTo>
                    <a:pt x="1223" y="1398"/>
                  </a:lnTo>
                  <a:lnTo>
                    <a:pt x="1213" y="1410"/>
                  </a:lnTo>
                  <a:lnTo>
                    <a:pt x="1201" y="1423"/>
                  </a:lnTo>
                  <a:lnTo>
                    <a:pt x="1189" y="1437"/>
                  </a:lnTo>
                  <a:lnTo>
                    <a:pt x="1179" y="1450"/>
                  </a:lnTo>
                  <a:lnTo>
                    <a:pt x="1168" y="1461"/>
                  </a:lnTo>
                  <a:lnTo>
                    <a:pt x="1159" y="1473"/>
                  </a:lnTo>
                  <a:lnTo>
                    <a:pt x="1153" y="1480"/>
                  </a:lnTo>
                  <a:lnTo>
                    <a:pt x="1147" y="1492"/>
                  </a:lnTo>
                  <a:lnTo>
                    <a:pt x="1135" y="1510"/>
                  </a:lnTo>
                  <a:lnTo>
                    <a:pt x="1121" y="1533"/>
                  </a:lnTo>
                  <a:lnTo>
                    <a:pt x="1107" y="1559"/>
                  </a:lnTo>
                  <a:lnTo>
                    <a:pt x="1093" y="1588"/>
                  </a:lnTo>
                  <a:lnTo>
                    <a:pt x="1078" y="1614"/>
                  </a:lnTo>
                  <a:lnTo>
                    <a:pt x="1069" y="1641"/>
                  </a:lnTo>
                  <a:lnTo>
                    <a:pt x="1063" y="1660"/>
                  </a:lnTo>
                  <a:lnTo>
                    <a:pt x="1072" y="1672"/>
                  </a:lnTo>
                  <a:lnTo>
                    <a:pt x="1077" y="1696"/>
                  </a:lnTo>
                  <a:lnTo>
                    <a:pt x="1082" y="1718"/>
                  </a:lnTo>
                  <a:lnTo>
                    <a:pt x="1086" y="1739"/>
                  </a:lnTo>
                  <a:lnTo>
                    <a:pt x="1093" y="1757"/>
                  </a:lnTo>
                  <a:lnTo>
                    <a:pt x="1097" y="1766"/>
                  </a:lnTo>
                  <a:lnTo>
                    <a:pt x="1103" y="1776"/>
                  </a:lnTo>
                  <a:lnTo>
                    <a:pt x="1110" y="1786"/>
                  </a:lnTo>
                  <a:lnTo>
                    <a:pt x="1117" y="1798"/>
                  </a:lnTo>
                  <a:lnTo>
                    <a:pt x="1128" y="1808"/>
                  </a:lnTo>
                  <a:lnTo>
                    <a:pt x="1135" y="1818"/>
                  </a:lnTo>
                  <a:lnTo>
                    <a:pt x="1144" y="1829"/>
                  </a:lnTo>
                  <a:lnTo>
                    <a:pt x="1152" y="1836"/>
                  </a:lnTo>
                  <a:lnTo>
                    <a:pt x="1162" y="1850"/>
                  </a:lnTo>
                  <a:lnTo>
                    <a:pt x="1168" y="1864"/>
                  </a:lnTo>
                  <a:lnTo>
                    <a:pt x="1165" y="1876"/>
                  </a:lnTo>
                  <a:lnTo>
                    <a:pt x="1154" y="1882"/>
                  </a:lnTo>
                  <a:lnTo>
                    <a:pt x="1138" y="1881"/>
                  </a:lnTo>
                  <a:lnTo>
                    <a:pt x="1117" y="1878"/>
                  </a:lnTo>
                  <a:lnTo>
                    <a:pt x="1098" y="1876"/>
                  </a:lnTo>
                  <a:lnTo>
                    <a:pt x="1077" y="1869"/>
                  </a:lnTo>
                  <a:lnTo>
                    <a:pt x="1056" y="1864"/>
                  </a:lnTo>
                  <a:lnTo>
                    <a:pt x="1035" y="1857"/>
                  </a:lnTo>
                  <a:lnTo>
                    <a:pt x="1017" y="1848"/>
                  </a:lnTo>
                  <a:lnTo>
                    <a:pt x="1000" y="1836"/>
                  </a:lnTo>
                  <a:lnTo>
                    <a:pt x="984" y="1822"/>
                  </a:lnTo>
                  <a:lnTo>
                    <a:pt x="965" y="1807"/>
                  </a:lnTo>
                  <a:lnTo>
                    <a:pt x="944" y="1790"/>
                  </a:lnTo>
                  <a:lnTo>
                    <a:pt x="923" y="1774"/>
                  </a:lnTo>
                  <a:lnTo>
                    <a:pt x="905" y="1760"/>
                  </a:lnTo>
                  <a:lnTo>
                    <a:pt x="887" y="1746"/>
                  </a:lnTo>
                  <a:lnTo>
                    <a:pt x="873" y="1735"/>
                  </a:lnTo>
                  <a:lnTo>
                    <a:pt x="865" y="1729"/>
                  </a:lnTo>
                  <a:lnTo>
                    <a:pt x="860" y="1723"/>
                  </a:lnTo>
                  <a:lnTo>
                    <a:pt x="865" y="1720"/>
                  </a:lnTo>
                  <a:lnTo>
                    <a:pt x="873" y="1719"/>
                  </a:lnTo>
                  <a:lnTo>
                    <a:pt x="879" y="1719"/>
                  </a:lnTo>
                  <a:lnTo>
                    <a:pt x="882" y="1709"/>
                  </a:lnTo>
                  <a:lnTo>
                    <a:pt x="887" y="1697"/>
                  </a:lnTo>
                  <a:lnTo>
                    <a:pt x="895" y="1682"/>
                  </a:lnTo>
                  <a:lnTo>
                    <a:pt x="901" y="1668"/>
                  </a:lnTo>
                  <a:lnTo>
                    <a:pt x="909" y="1653"/>
                  </a:lnTo>
                  <a:lnTo>
                    <a:pt x="916" y="1641"/>
                  </a:lnTo>
                  <a:lnTo>
                    <a:pt x="924" y="1628"/>
                  </a:lnTo>
                  <a:lnTo>
                    <a:pt x="930" y="1621"/>
                  </a:lnTo>
                  <a:lnTo>
                    <a:pt x="947" y="1624"/>
                  </a:lnTo>
                  <a:lnTo>
                    <a:pt x="960" y="1608"/>
                  </a:lnTo>
                  <a:lnTo>
                    <a:pt x="974" y="1589"/>
                  </a:lnTo>
                  <a:lnTo>
                    <a:pt x="985" y="1570"/>
                  </a:lnTo>
                  <a:lnTo>
                    <a:pt x="997" y="1551"/>
                  </a:lnTo>
                  <a:lnTo>
                    <a:pt x="1007" y="1526"/>
                  </a:lnTo>
                  <a:lnTo>
                    <a:pt x="1017" y="1501"/>
                  </a:lnTo>
                  <a:lnTo>
                    <a:pt x="1025" y="1474"/>
                  </a:lnTo>
                  <a:lnTo>
                    <a:pt x="1031" y="1442"/>
                  </a:lnTo>
                  <a:lnTo>
                    <a:pt x="1037" y="1412"/>
                  </a:lnTo>
                  <a:lnTo>
                    <a:pt x="1044" y="1383"/>
                  </a:lnTo>
                  <a:lnTo>
                    <a:pt x="1051" y="1359"/>
                  </a:lnTo>
                  <a:lnTo>
                    <a:pt x="1061" y="1336"/>
                  </a:lnTo>
                  <a:lnTo>
                    <a:pt x="1073" y="1316"/>
                  </a:lnTo>
                  <a:lnTo>
                    <a:pt x="1089" y="1294"/>
                  </a:lnTo>
                  <a:lnTo>
                    <a:pt x="1110" y="1271"/>
                  </a:lnTo>
                  <a:lnTo>
                    <a:pt x="1137" y="1247"/>
                  </a:lnTo>
                  <a:lnTo>
                    <a:pt x="1123" y="1236"/>
                  </a:lnTo>
                  <a:lnTo>
                    <a:pt x="1110" y="1227"/>
                  </a:lnTo>
                  <a:lnTo>
                    <a:pt x="1098" y="1219"/>
                  </a:lnTo>
                  <a:lnTo>
                    <a:pt x="1086" y="1213"/>
                  </a:lnTo>
                  <a:lnTo>
                    <a:pt x="1074" y="1208"/>
                  </a:lnTo>
                  <a:lnTo>
                    <a:pt x="1063" y="1204"/>
                  </a:lnTo>
                  <a:lnTo>
                    <a:pt x="1053" y="1200"/>
                  </a:lnTo>
                  <a:lnTo>
                    <a:pt x="1042" y="1200"/>
                  </a:lnTo>
                  <a:lnTo>
                    <a:pt x="1032" y="1199"/>
                  </a:lnTo>
                  <a:lnTo>
                    <a:pt x="1018" y="1196"/>
                  </a:lnTo>
                  <a:lnTo>
                    <a:pt x="1000" y="1195"/>
                  </a:lnTo>
                  <a:lnTo>
                    <a:pt x="983" y="1190"/>
                  </a:lnTo>
                  <a:lnTo>
                    <a:pt x="963" y="1187"/>
                  </a:lnTo>
                  <a:lnTo>
                    <a:pt x="947" y="1182"/>
                  </a:lnTo>
                  <a:lnTo>
                    <a:pt x="930" y="1178"/>
                  </a:lnTo>
                  <a:lnTo>
                    <a:pt x="920" y="1174"/>
                  </a:lnTo>
                  <a:lnTo>
                    <a:pt x="915" y="1176"/>
                  </a:lnTo>
                  <a:lnTo>
                    <a:pt x="910" y="1179"/>
                  </a:lnTo>
                  <a:lnTo>
                    <a:pt x="904" y="1182"/>
                  </a:lnTo>
                  <a:lnTo>
                    <a:pt x="895" y="1185"/>
                  </a:lnTo>
                  <a:lnTo>
                    <a:pt x="887" y="1187"/>
                  </a:lnTo>
                  <a:lnTo>
                    <a:pt x="881" y="1188"/>
                  </a:lnTo>
                  <a:lnTo>
                    <a:pt x="874" y="1191"/>
                  </a:lnTo>
                  <a:lnTo>
                    <a:pt x="868" y="1192"/>
                  </a:lnTo>
                  <a:lnTo>
                    <a:pt x="859" y="1200"/>
                  </a:lnTo>
                  <a:lnTo>
                    <a:pt x="848" y="1209"/>
                  </a:lnTo>
                  <a:lnTo>
                    <a:pt x="835" y="1220"/>
                  </a:lnTo>
                  <a:lnTo>
                    <a:pt x="818" y="1232"/>
                  </a:lnTo>
                  <a:lnTo>
                    <a:pt x="803" y="1244"/>
                  </a:lnTo>
                  <a:lnTo>
                    <a:pt x="785" y="1260"/>
                  </a:lnTo>
                  <a:lnTo>
                    <a:pt x="766" y="1274"/>
                  </a:lnTo>
                  <a:lnTo>
                    <a:pt x="748" y="1289"/>
                  </a:lnTo>
                  <a:lnTo>
                    <a:pt x="728" y="1303"/>
                  </a:lnTo>
                  <a:lnTo>
                    <a:pt x="709" y="1317"/>
                  </a:lnTo>
                  <a:lnTo>
                    <a:pt x="688" y="1331"/>
                  </a:lnTo>
                  <a:lnTo>
                    <a:pt x="671" y="1345"/>
                  </a:lnTo>
                  <a:lnTo>
                    <a:pt x="653" y="1357"/>
                  </a:lnTo>
                  <a:lnTo>
                    <a:pt x="636" y="1367"/>
                  </a:lnTo>
                  <a:lnTo>
                    <a:pt x="620" y="1377"/>
                  </a:lnTo>
                  <a:lnTo>
                    <a:pt x="607" y="1385"/>
                  </a:lnTo>
                  <a:lnTo>
                    <a:pt x="604" y="1392"/>
                  </a:lnTo>
                  <a:lnTo>
                    <a:pt x="599" y="1400"/>
                  </a:lnTo>
                  <a:lnTo>
                    <a:pt x="594" y="1412"/>
                  </a:lnTo>
                  <a:lnTo>
                    <a:pt x="584" y="1422"/>
                  </a:lnTo>
                  <a:lnTo>
                    <a:pt x="574" y="1432"/>
                  </a:lnTo>
                  <a:lnTo>
                    <a:pt x="559" y="1443"/>
                  </a:lnTo>
                  <a:lnTo>
                    <a:pt x="540" y="1454"/>
                  </a:lnTo>
                  <a:lnTo>
                    <a:pt x="515" y="1463"/>
                  </a:lnTo>
                  <a:lnTo>
                    <a:pt x="504" y="1471"/>
                  </a:lnTo>
                  <a:lnTo>
                    <a:pt x="491" y="1482"/>
                  </a:lnTo>
                  <a:lnTo>
                    <a:pt x="473" y="1496"/>
                  </a:lnTo>
                  <a:lnTo>
                    <a:pt x="453" y="1512"/>
                  </a:lnTo>
                  <a:lnTo>
                    <a:pt x="429" y="1530"/>
                  </a:lnTo>
                  <a:lnTo>
                    <a:pt x="406" y="1549"/>
                  </a:lnTo>
                  <a:lnTo>
                    <a:pt x="380" y="1570"/>
                  </a:lnTo>
                  <a:lnTo>
                    <a:pt x="354" y="1589"/>
                  </a:lnTo>
                  <a:lnTo>
                    <a:pt x="329" y="1609"/>
                  </a:lnTo>
                  <a:lnTo>
                    <a:pt x="305" y="1627"/>
                  </a:lnTo>
                  <a:lnTo>
                    <a:pt x="282" y="1646"/>
                  </a:lnTo>
                  <a:lnTo>
                    <a:pt x="262" y="1663"/>
                  </a:lnTo>
                  <a:lnTo>
                    <a:pt x="244" y="1678"/>
                  </a:lnTo>
                  <a:lnTo>
                    <a:pt x="229" y="1690"/>
                  </a:lnTo>
                  <a:lnTo>
                    <a:pt x="219" y="1697"/>
                  </a:lnTo>
                  <a:lnTo>
                    <a:pt x="214" y="1704"/>
                  </a:lnTo>
                  <a:lnTo>
                    <a:pt x="207" y="1710"/>
                  </a:lnTo>
                  <a:lnTo>
                    <a:pt x="201" y="1716"/>
                  </a:lnTo>
                  <a:lnTo>
                    <a:pt x="196" y="1723"/>
                  </a:lnTo>
                  <a:lnTo>
                    <a:pt x="189" y="1729"/>
                  </a:lnTo>
                  <a:lnTo>
                    <a:pt x="183" y="1735"/>
                  </a:lnTo>
                  <a:lnTo>
                    <a:pt x="175" y="1741"/>
                  </a:lnTo>
                  <a:lnTo>
                    <a:pt x="166" y="1746"/>
                  </a:lnTo>
                  <a:lnTo>
                    <a:pt x="155" y="1751"/>
                  </a:lnTo>
                  <a:lnTo>
                    <a:pt x="155" y="1752"/>
                  </a:lnTo>
                  <a:lnTo>
                    <a:pt x="156" y="1755"/>
                  </a:lnTo>
                  <a:lnTo>
                    <a:pt x="159" y="1760"/>
                  </a:lnTo>
                  <a:lnTo>
                    <a:pt x="161" y="1762"/>
                  </a:lnTo>
                  <a:lnTo>
                    <a:pt x="154" y="1780"/>
                  </a:lnTo>
                  <a:lnTo>
                    <a:pt x="144" y="1802"/>
                  </a:lnTo>
                  <a:lnTo>
                    <a:pt x="135" y="1822"/>
                  </a:lnTo>
                  <a:lnTo>
                    <a:pt x="130" y="1837"/>
                  </a:lnTo>
                  <a:lnTo>
                    <a:pt x="130" y="1851"/>
                  </a:lnTo>
                  <a:lnTo>
                    <a:pt x="132" y="1868"/>
                  </a:lnTo>
                  <a:lnTo>
                    <a:pt x="135" y="1883"/>
                  </a:lnTo>
                  <a:lnTo>
                    <a:pt x="137" y="1896"/>
                  </a:lnTo>
                  <a:lnTo>
                    <a:pt x="137" y="1909"/>
                  </a:lnTo>
                  <a:lnTo>
                    <a:pt x="131" y="1924"/>
                  </a:lnTo>
                  <a:lnTo>
                    <a:pt x="119" y="1937"/>
                  </a:lnTo>
                  <a:lnTo>
                    <a:pt x="103" y="1943"/>
                  </a:lnTo>
                  <a:lnTo>
                    <a:pt x="93" y="1943"/>
                  </a:lnTo>
                  <a:lnTo>
                    <a:pt x="82" y="1943"/>
                  </a:lnTo>
                  <a:lnTo>
                    <a:pt x="72" y="1942"/>
                  </a:lnTo>
                  <a:lnTo>
                    <a:pt x="63" y="1939"/>
                  </a:lnTo>
                  <a:lnTo>
                    <a:pt x="54" y="1937"/>
                  </a:lnTo>
                  <a:lnTo>
                    <a:pt x="46" y="1933"/>
                  </a:lnTo>
                  <a:lnTo>
                    <a:pt x="39" y="1929"/>
                  </a:lnTo>
                  <a:lnTo>
                    <a:pt x="35" y="1924"/>
                  </a:lnTo>
                  <a:lnTo>
                    <a:pt x="30" y="1916"/>
                  </a:lnTo>
                  <a:lnTo>
                    <a:pt x="25" y="1905"/>
                  </a:lnTo>
                  <a:lnTo>
                    <a:pt x="19" y="1890"/>
                  </a:lnTo>
                  <a:lnTo>
                    <a:pt x="12" y="1874"/>
                  </a:lnTo>
                  <a:lnTo>
                    <a:pt x="6" y="1858"/>
                  </a:lnTo>
                  <a:lnTo>
                    <a:pt x="2" y="1844"/>
                  </a:lnTo>
                  <a:lnTo>
                    <a:pt x="0" y="1831"/>
                  </a:lnTo>
                  <a:lnTo>
                    <a:pt x="1" y="1821"/>
                  </a:lnTo>
                  <a:lnTo>
                    <a:pt x="7" y="1803"/>
                  </a:lnTo>
                  <a:lnTo>
                    <a:pt x="16" y="1781"/>
                  </a:lnTo>
                  <a:lnTo>
                    <a:pt x="21" y="1762"/>
                  </a:lnTo>
                  <a:lnTo>
                    <a:pt x="25" y="1749"/>
                  </a:lnTo>
                  <a:lnTo>
                    <a:pt x="25" y="1729"/>
                  </a:lnTo>
                  <a:lnTo>
                    <a:pt x="26" y="1698"/>
                  </a:lnTo>
                  <a:lnTo>
                    <a:pt x="28" y="1668"/>
                  </a:lnTo>
                  <a:lnTo>
                    <a:pt x="30" y="1649"/>
                  </a:lnTo>
                  <a:lnTo>
                    <a:pt x="33" y="1645"/>
                  </a:lnTo>
                  <a:lnTo>
                    <a:pt x="35" y="1640"/>
                  </a:lnTo>
                  <a:lnTo>
                    <a:pt x="40" y="1635"/>
                  </a:lnTo>
                  <a:lnTo>
                    <a:pt x="47" y="1631"/>
                  </a:lnTo>
                  <a:lnTo>
                    <a:pt x="54" y="1628"/>
                  </a:lnTo>
                  <a:lnTo>
                    <a:pt x="61" y="1628"/>
                  </a:lnTo>
                  <a:lnTo>
                    <a:pt x="68" y="1631"/>
                  </a:lnTo>
                  <a:lnTo>
                    <a:pt x="76" y="1636"/>
                  </a:lnTo>
                  <a:lnTo>
                    <a:pt x="82" y="1633"/>
                  </a:lnTo>
                  <a:lnTo>
                    <a:pt x="91" y="1631"/>
                  </a:lnTo>
                  <a:lnTo>
                    <a:pt x="99" y="1630"/>
                  </a:lnTo>
                  <a:lnTo>
                    <a:pt x="109" y="1628"/>
                  </a:lnTo>
                  <a:lnTo>
                    <a:pt x="118" y="1628"/>
                  </a:lnTo>
                  <a:lnTo>
                    <a:pt x="127" y="1631"/>
                  </a:lnTo>
                  <a:lnTo>
                    <a:pt x="136" y="1633"/>
                  </a:lnTo>
                  <a:lnTo>
                    <a:pt x="142" y="1637"/>
                  </a:lnTo>
                  <a:lnTo>
                    <a:pt x="159" y="1619"/>
                  </a:lnTo>
                  <a:lnTo>
                    <a:pt x="182" y="1596"/>
                  </a:lnTo>
                  <a:lnTo>
                    <a:pt x="207" y="1570"/>
                  </a:lnTo>
                  <a:lnTo>
                    <a:pt x="231" y="1544"/>
                  </a:lnTo>
                  <a:lnTo>
                    <a:pt x="256" y="1517"/>
                  </a:lnTo>
                  <a:lnTo>
                    <a:pt x="276" y="1494"/>
                  </a:lnTo>
                  <a:lnTo>
                    <a:pt x="293" y="1477"/>
                  </a:lnTo>
                  <a:lnTo>
                    <a:pt x="300" y="1466"/>
                  </a:lnTo>
                  <a:lnTo>
                    <a:pt x="303" y="1460"/>
                  </a:lnTo>
                  <a:lnTo>
                    <a:pt x="305" y="1455"/>
                  </a:lnTo>
                  <a:lnTo>
                    <a:pt x="308" y="1449"/>
                  </a:lnTo>
                  <a:lnTo>
                    <a:pt x="310" y="1443"/>
                  </a:lnTo>
                  <a:lnTo>
                    <a:pt x="314" y="1437"/>
                  </a:lnTo>
                  <a:lnTo>
                    <a:pt x="321" y="1429"/>
                  </a:lnTo>
                  <a:lnTo>
                    <a:pt x="329" y="1422"/>
                  </a:lnTo>
                  <a:lnTo>
                    <a:pt x="341" y="1412"/>
                  </a:lnTo>
                  <a:lnTo>
                    <a:pt x="354" y="1400"/>
                  </a:lnTo>
                  <a:lnTo>
                    <a:pt x="368" y="1391"/>
                  </a:lnTo>
                  <a:lnTo>
                    <a:pt x="380" y="1380"/>
                  </a:lnTo>
                  <a:lnTo>
                    <a:pt x="393" y="1372"/>
                  </a:lnTo>
                  <a:lnTo>
                    <a:pt x="406" y="1363"/>
                  </a:lnTo>
                  <a:lnTo>
                    <a:pt x="420" y="1354"/>
                  </a:lnTo>
                  <a:lnTo>
                    <a:pt x="434" y="1348"/>
                  </a:lnTo>
                  <a:lnTo>
                    <a:pt x="450" y="1340"/>
                  </a:lnTo>
                  <a:lnTo>
                    <a:pt x="463" y="1325"/>
                  </a:lnTo>
                  <a:lnTo>
                    <a:pt x="478" y="1307"/>
                  </a:lnTo>
                  <a:lnTo>
                    <a:pt x="492" y="1288"/>
                  </a:lnTo>
                  <a:lnTo>
                    <a:pt x="506" y="1266"/>
                  </a:lnTo>
                  <a:lnTo>
                    <a:pt x="522" y="1246"/>
                  </a:lnTo>
                  <a:lnTo>
                    <a:pt x="534" y="1227"/>
                  </a:lnTo>
                  <a:lnTo>
                    <a:pt x="546" y="1208"/>
                  </a:lnTo>
                  <a:lnTo>
                    <a:pt x="556" y="1191"/>
                  </a:lnTo>
                  <a:lnTo>
                    <a:pt x="564" y="1176"/>
                  </a:lnTo>
                  <a:lnTo>
                    <a:pt x="573" y="1162"/>
                  </a:lnTo>
                  <a:lnTo>
                    <a:pt x="583" y="1146"/>
                  </a:lnTo>
                  <a:lnTo>
                    <a:pt x="596" y="1131"/>
                  </a:lnTo>
                  <a:lnTo>
                    <a:pt x="610" y="1116"/>
                  </a:lnTo>
                  <a:lnTo>
                    <a:pt x="625" y="1099"/>
                  </a:lnTo>
                  <a:lnTo>
                    <a:pt x="644" y="1083"/>
                  </a:lnTo>
                  <a:lnTo>
                    <a:pt x="664" y="1065"/>
                  </a:lnTo>
                  <a:lnTo>
                    <a:pt x="659" y="1060"/>
                  </a:lnTo>
                  <a:lnTo>
                    <a:pt x="655" y="1053"/>
                  </a:lnTo>
                  <a:lnTo>
                    <a:pt x="650" y="1047"/>
                  </a:lnTo>
                  <a:lnTo>
                    <a:pt x="645" y="1040"/>
                  </a:lnTo>
                  <a:lnTo>
                    <a:pt x="635" y="1025"/>
                  </a:lnTo>
                  <a:lnTo>
                    <a:pt x="629" y="1010"/>
                  </a:lnTo>
                  <a:lnTo>
                    <a:pt x="624" y="995"/>
                  </a:lnTo>
                  <a:lnTo>
                    <a:pt x="624" y="978"/>
                  </a:lnTo>
                  <a:lnTo>
                    <a:pt x="627" y="956"/>
                  </a:lnTo>
                  <a:lnTo>
                    <a:pt x="632" y="935"/>
                  </a:lnTo>
                  <a:lnTo>
                    <a:pt x="640" y="914"/>
                  </a:lnTo>
                  <a:lnTo>
                    <a:pt x="655" y="894"/>
                  </a:lnTo>
                  <a:lnTo>
                    <a:pt x="667" y="884"/>
                  </a:lnTo>
                  <a:lnTo>
                    <a:pt x="678" y="870"/>
                  </a:lnTo>
                  <a:lnTo>
                    <a:pt x="688" y="857"/>
                  </a:lnTo>
                  <a:lnTo>
                    <a:pt x="700" y="844"/>
                  </a:lnTo>
                  <a:lnTo>
                    <a:pt x="711" y="831"/>
                  </a:lnTo>
                  <a:lnTo>
                    <a:pt x="719" y="820"/>
                  </a:lnTo>
                  <a:lnTo>
                    <a:pt x="727" y="810"/>
                  </a:lnTo>
                  <a:lnTo>
                    <a:pt x="730" y="801"/>
                  </a:lnTo>
                  <a:lnTo>
                    <a:pt x="775" y="704"/>
                  </a:lnTo>
                  <a:lnTo>
                    <a:pt x="770" y="672"/>
                  </a:lnTo>
                  <a:lnTo>
                    <a:pt x="764" y="631"/>
                  </a:lnTo>
                  <a:lnTo>
                    <a:pt x="758" y="595"/>
                  </a:lnTo>
                  <a:lnTo>
                    <a:pt x="753" y="574"/>
                  </a:lnTo>
                  <a:lnTo>
                    <a:pt x="748" y="562"/>
                  </a:lnTo>
                  <a:lnTo>
                    <a:pt x="741" y="544"/>
                  </a:lnTo>
                  <a:lnTo>
                    <a:pt x="734" y="524"/>
                  </a:lnTo>
                  <a:lnTo>
                    <a:pt x="729" y="506"/>
                  </a:lnTo>
                  <a:lnTo>
                    <a:pt x="720" y="502"/>
                  </a:lnTo>
                  <a:lnTo>
                    <a:pt x="713" y="499"/>
                  </a:lnTo>
                  <a:lnTo>
                    <a:pt x="706" y="495"/>
                  </a:lnTo>
                  <a:lnTo>
                    <a:pt x="700" y="490"/>
                  </a:lnTo>
                  <a:lnTo>
                    <a:pt x="695" y="486"/>
                  </a:lnTo>
                  <a:lnTo>
                    <a:pt x="691" y="481"/>
                  </a:lnTo>
                  <a:lnTo>
                    <a:pt x="686" y="476"/>
                  </a:lnTo>
                  <a:lnTo>
                    <a:pt x="681" y="470"/>
                  </a:lnTo>
                  <a:lnTo>
                    <a:pt x="677" y="472"/>
                  </a:lnTo>
                  <a:lnTo>
                    <a:pt x="672" y="473"/>
                  </a:lnTo>
                  <a:lnTo>
                    <a:pt x="667" y="474"/>
                  </a:lnTo>
                  <a:lnTo>
                    <a:pt x="660" y="476"/>
                  </a:lnTo>
                  <a:lnTo>
                    <a:pt x="655" y="478"/>
                  </a:lnTo>
                  <a:lnTo>
                    <a:pt x="650" y="481"/>
                  </a:lnTo>
                  <a:lnTo>
                    <a:pt x="646" y="482"/>
                  </a:lnTo>
                  <a:lnTo>
                    <a:pt x="641" y="486"/>
                  </a:lnTo>
                  <a:lnTo>
                    <a:pt x="636" y="488"/>
                  </a:lnTo>
                  <a:lnTo>
                    <a:pt x="631" y="492"/>
                  </a:lnTo>
                  <a:lnTo>
                    <a:pt x="625" y="495"/>
                  </a:lnTo>
                  <a:lnTo>
                    <a:pt x="620" y="497"/>
                  </a:lnTo>
                  <a:lnTo>
                    <a:pt x="613" y="500"/>
                  </a:lnTo>
                  <a:lnTo>
                    <a:pt x="608" y="501"/>
                  </a:lnTo>
                  <a:lnTo>
                    <a:pt x="603" y="502"/>
                  </a:lnTo>
                  <a:lnTo>
                    <a:pt x="598" y="502"/>
                  </a:lnTo>
                  <a:lnTo>
                    <a:pt x="593" y="504"/>
                  </a:lnTo>
                  <a:lnTo>
                    <a:pt x="587" y="505"/>
                  </a:lnTo>
                  <a:lnTo>
                    <a:pt x="578" y="507"/>
                  </a:lnTo>
                  <a:lnTo>
                    <a:pt x="570" y="511"/>
                  </a:lnTo>
                  <a:lnTo>
                    <a:pt x="561" y="514"/>
                  </a:lnTo>
                  <a:lnTo>
                    <a:pt x="551" y="518"/>
                  </a:lnTo>
                  <a:lnTo>
                    <a:pt x="542" y="519"/>
                  </a:lnTo>
                  <a:lnTo>
                    <a:pt x="533" y="521"/>
                  </a:lnTo>
                  <a:lnTo>
                    <a:pt x="538" y="527"/>
                  </a:lnTo>
                  <a:lnTo>
                    <a:pt x="543" y="533"/>
                  </a:lnTo>
                  <a:lnTo>
                    <a:pt x="551" y="541"/>
                  </a:lnTo>
                  <a:lnTo>
                    <a:pt x="560" y="551"/>
                  </a:lnTo>
                  <a:lnTo>
                    <a:pt x="568" y="561"/>
                  </a:lnTo>
                  <a:lnTo>
                    <a:pt x="574" y="570"/>
                  </a:lnTo>
                  <a:lnTo>
                    <a:pt x="580" y="578"/>
                  </a:lnTo>
                  <a:lnTo>
                    <a:pt x="584" y="583"/>
                  </a:lnTo>
                  <a:lnTo>
                    <a:pt x="590" y="587"/>
                  </a:lnTo>
                  <a:lnTo>
                    <a:pt x="598" y="590"/>
                  </a:lnTo>
                  <a:lnTo>
                    <a:pt x="607" y="595"/>
                  </a:lnTo>
                  <a:lnTo>
                    <a:pt x="617" y="602"/>
                  </a:lnTo>
                  <a:lnTo>
                    <a:pt x="630" y="607"/>
                  </a:lnTo>
                  <a:lnTo>
                    <a:pt x="641" y="611"/>
                  </a:lnTo>
                  <a:lnTo>
                    <a:pt x="652" y="615"/>
                  </a:lnTo>
                  <a:lnTo>
                    <a:pt x="660" y="620"/>
                  </a:lnTo>
                  <a:lnTo>
                    <a:pt x="671" y="623"/>
                  </a:lnTo>
                  <a:lnTo>
                    <a:pt x="680" y="631"/>
                  </a:lnTo>
                  <a:lnTo>
                    <a:pt x="688" y="639"/>
                  </a:lnTo>
                  <a:lnTo>
                    <a:pt x="697" y="646"/>
                  </a:lnTo>
                  <a:lnTo>
                    <a:pt x="706" y="654"/>
                  </a:lnTo>
                  <a:lnTo>
                    <a:pt x="713" y="660"/>
                  </a:lnTo>
                  <a:lnTo>
                    <a:pt x="718" y="667"/>
                  </a:lnTo>
                  <a:lnTo>
                    <a:pt x="720" y="669"/>
                  </a:lnTo>
                  <a:close/>
                </a:path>
              </a:pathLst>
            </a:custGeom>
            <a:solidFill>
              <a:srgbClr val="FFC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4" name="Freeform 63">
              <a:extLst>
                <a:ext uri="{FF2B5EF4-FFF2-40B4-BE49-F238E27FC236}">
                  <a16:creationId xmlns:a16="http://schemas.microsoft.com/office/drawing/2014/main" id="{2045055F-4B23-481D-B549-4B34E3B03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711"/>
              <a:ext cx="141" cy="132"/>
            </a:xfrm>
            <a:custGeom>
              <a:avLst/>
              <a:gdLst>
                <a:gd name="T0" fmla="*/ 20 w 423"/>
                <a:gd name="T1" fmla="*/ 44 h 398"/>
                <a:gd name="T2" fmla="*/ 20 w 423"/>
                <a:gd name="T3" fmla="*/ 43 h 398"/>
                <a:gd name="T4" fmla="*/ 18 w 423"/>
                <a:gd name="T5" fmla="*/ 41 h 398"/>
                <a:gd name="T6" fmla="*/ 16 w 423"/>
                <a:gd name="T7" fmla="*/ 39 h 398"/>
                <a:gd name="T8" fmla="*/ 14 w 423"/>
                <a:gd name="T9" fmla="*/ 37 h 398"/>
                <a:gd name="T10" fmla="*/ 12 w 423"/>
                <a:gd name="T11" fmla="*/ 36 h 398"/>
                <a:gd name="T12" fmla="*/ 8 w 423"/>
                <a:gd name="T13" fmla="*/ 34 h 398"/>
                <a:gd name="T14" fmla="*/ 5 w 423"/>
                <a:gd name="T15" fmla="*/ 33 h 398"/>
                <a:gd name="T16" fmla="*/ 2 w 423"/>
                <a:gd name="T17" fmla="*/ 30 h 398"/>
                <a:gd name="T18" fmla="*/ 1 w 423"/>
                <a:gd name="T19" fmla="*/ 29 h 398"/>
                <a:gd name="T20" fmla="*/ 0 w 423"/>
                <a:gd name="T21" fmla="*/ 28 h 398"/>
                <a:gd name="T22" fmla="*/ 2 w 423"/>
                <a:gd name="T23" fmla="*/ 23 h 398"/>
                <a:gd name="T24" fmla="*/ 3 w 423"/>
                <a:gd name="T25" fmla="*/ 14 h 398"/>
                <a:gd name="T26" fmla="*/ 4 w 423"/>
                <a:gd name="T27" fmla="*/ 11 h 398"/>
                <a:gd name="T28" fmla="*/ 7 w 423"/>
                <a:gd name="T29" fmla="*/ 9 h 398"/>
                <a:gd name="T30" fmla="*/ 10 w 423"/>
                <a:gd name="T31" fmla="*/ 7 h 398"/>
                <a:gd name="T32" fmla="*/ 12 w 423"/>
                <a:gd name="T33" fmla="*/ 5 h 398"/>
                <a:gd name="T34" fmla="*/ 13 w 423"/>
                <a:gd name="T35" fmla="*/ 3 h 398"/>
                <a:gd name="T36" fmla="*/ 13 w 423"/>
                <a:gd name="T37" fmla="*/ 1 h 398"/>
                <a:gd name="T38" fmla="*/ 15 w 423"/>
                <a:gd name="T39" fmla="*/ 0 h 398"/>
                <a:gd name="T40" fmla="*/ 17 w 423"/>
                <a:gd name="T41" fmla="*/ 1 h 398"/>
                <a:gd name="T42" fmla="*/ 20 w 423"/>
                <a:gd name="T43" fmla="*/ 1 h 398"/>
                <a:gd name="T44" fmla="*/ 23 w 423"/>
                <a:gd name="T45" fmla="*/ 2 h 398"/>
                <a:gd name="T46" fmla="*/ 25 w 423"/>
                <a:gd name="T47" fmla="*/ 3 h 398"/>
                <a:gd name="T48" fmla="*/ 29 w 423"/>
                <a:gd name="T49" fmla="*/ 5 h 398"/>
                <a:gd name="T50" fmla="*/ 33 w 423"/>
                <a:gd name="T51" fmla="*/ 6 h 398"/>
                <a:gd name="T52" fmla="*/ 37 w 423"/>
                <a:gd name="T53" fmla="*/ 8 h 398"/>
                <a:gd name="T54" fmla="*/ 39 w 423"/>
                <a:gd name="T55" fmla="*/ 10 h 398"/>
                <a:gd name="T56" fmla="*/ 38 w 423"/>
                <a:gd name="T57" fmla="*/ 15 h 398"/>
                <a:gd name="T58" fmla="*/ 37 w 423"/>
                <a:gd name="T59" fmla="*/ 16 h 398"/>
                <a:gd name="T60" fmla="*/ 36 w 423"/>
                <a:gd name="T61" fmla="*/ 16 h 398"/>
                <a:gd name="T62" fmla="*/ 34 w 423"/>
                <a:gd name="T63" fmla="*/ 16 h 398"/>
                <a:gd name="T64" fmla="*/ 33 w 423"/>
                <a:gd name="T65" fmla="*/ 16 h 398"/>
                <a:gd name="T66" fmla="*/ 31 w 423"/>
                <a:gd name="T67" fmla="*/ 15 h 398"/>
                <a:gd name="T68" fmla="*/ 28 w 423"/>
                <a:gd name="T69" fmla="*/ 12 h 398"/>
                <a:gd name="T70" fmla="*/ 24 w 423"/>
                <a:gd name="T71" fmla="*/ 9 h 398"/>
                <a:gd name="T72" fmla="*/ 20 w 423"/>
                <a:gd name="T73" fmla="*/ 7 h 398"/>
                <a:gd name="T74" fmla="*/ 18 w 423"/>
                <a:gd name="T75" fmla="*/ 7 h 398"/>
                <a:gd name="T76" fmla="*/ 17 w 423"/>
                <a:gd name="T77" fmla="*/ 7 h 398"/>
                <a:gd name="T78" fmla="*/ 15 w 423"/>
                <a:gd name="T79" fmla="*/ 8 h 398"/>
                <a:gd name="T80" fmla="*/ 14 w 423"/>
                <a:gd name="T81" fmla="*/ 9 h 398"/>
                <a:gd name="T82" fmla="*/ 14 w 423"/>
                <a:gd name="T83" fmla="*/ 9 h 398"/>
                <a:gd name="T84" fmla="*/ 16 w 423"/>
                <a:gd name="T85" fmla="*/ 11 h 398"/>
                <a:gd name="T86" fmla="*/ 20 w 423"/>
                <a:gd name="T87" fmla="*/ 12 h 398"/>
                <a:gd name="T88" fmla="*/ 22 w 423"/>
                <a:gd name="T89" fmla="*/ 14 h 398"/>
                <a:gd name="T90" fmla="*/ 18 w 423"/>
                <a:gd name="T91" fmla="*/ 14 h 398"/>
                <a:gd name="T92" fmla="*/ 23 w 423"/>
                <a:gd name="T93" fmla="*/ 16 h 398"/>
                <a:gd name="T94" fmla="*/ 29 w 423"/>
                <a:gd name="T95" fmla="*/ 17 h 398"/>
                <a:gd name="T96" fmla="*/ 36 w 423"/>
                <a:gd name="T97" fmla="*/ 17 h 398"/>
                <a:gd name="T98" fmla="*/ 41 w 423"/>
                <a:gd name="T99" fmla="*/ 18 h 398"/>
                <a:gd name="T100" fmla="*/ 43 w 423"/>
                <a:gd name="T101" fmla="*/ 18 h 398"/>
                <a:gd name="T102" fmla="*/ 44 w 423"/>
                <a:gd name="T103" fmla="*/ 19 h 398"/>
                <a:gd name="T104" fmla="*/ 45 w 423"/>
                <a:gd name="T105" fmla="*/ 20 h 398"/>
                <a:gd name="T106" fmla="*/ 46 w 423"/>
                <a:gd name="T107" fmla="*/ 21 h 398"/>
                <a:gd name="T108" fmla="*/ 45 w 423"/>
                <a:gd name="T109" fmla="*/ 21 h 398"/>
                <a:gd name="T110" fmla="*/ 41 w 423"/>
                <a:gd name="T111" fmla="*/ 21 h 398"/>
                <a:gd name="T112" fmla="*/ 36 w 423"/>
                <a:gd name="T113" fmla="*/ 23 h 398"/>
                <a:gd name="T114" fmla="*/ 31 w 423"/>
                <a:gd name="T115" fmla="*/ 25 h 398"/>
                <a:gd name="T116" fmla="*/ 27 w 423"/>
                <a:gd name="T117" fmla="*/ 29 h 398"/>
                <a:gd name="T118" fmla="*/ 23 w 423"/>
                <a:gd name="T119" fmla="*/ 33 h 398"/>
                <a:gd name="T120" fmla="*/ 22 w 423"/>
                <a:gd name="T121" fmla="*/ 37 h 398"/>
                <a:gd name="T122" fmla="*/ 22 w 423"/>
                <a:gd name="T123" fmla="*/ 42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23" h="398">
                  <a:moveTo>
                    <a:pt x="210" y="398"/>
                  </a:moveTo>
                  <a:lnTo>
                    <a:pt x="184" y="398"/>
                  </a:lnTo>
                  <a:lnTo>
                    <a:pt x="183" y="397"/>
                  </a:lnTo>
                  <a:lnTo>
                    <a:pt x="178" y="390"/>
                  </a:lnTo>
                  <a:lnTo>
                    <a:pt x="172" y="383"/>
                  </a:lnTo>
                  <a:lnTo>
                    <a:pt x="163" y="371"/>
                  </a:lnTo>
                  <a:lnTo>
                    <a:pt x="154" y="362"/>
                  </a:lnTo>
                  <a:lnTo>
                    <a:pt x="145" y="352"/>
                  </a:lnTo>
                  <a:lnTo>
                    <a:pt x="135" y="343"/>
                  </a:lnTo>
                  <a:lnTo>
                    <a:pt x="126" y="337"/>
                  </a:lnTo>
                  <a:lnTo>
                    <a:pt x="117" y="332"/>
                  </a:lnTo>
                  <a:lnTo>
                    <a:pt x="104" y="327"/>
                  </a:lnTo>
                  <a:lnTo>
                    <a:pt x="88" y="319"/>
                  </a:lnTo>
                  <a:lnTo>
                    <a:pt x="72" y="311"/>
                  </a:lnTo>
                  <a:lnTo>
                    <a:pt x="56" y="302"/>
                  </a:lnTo>
                  <a:lnTo>
                    <a:pt x="41" y="295"/>
                  </a:lnTo>
                  <a:lnTo>
                    <a:pt x="29" y="285"/>
                  </a:lnTo>
                  <a:lnTo>
                    <a:pt x="19" y="274"/>
                  </a:lnTo>
                  <a:lnTo>
                    <a:pt x="14" y="269"/>
                  </a:lnTo>
                  <a:lnTo>
                    <a:pt x="10" y="263"/>
                  </a:lnTo>
                  <a:lnTo>
                    <a:pt x="5" y="257"/>
                  </a:lnTo>
                  <a:lnTo>
                    <a:pt x="0" y="250"/>
                  </a:lnTo>
                  <a:lnTo>
                    <a:pt x="24" y="241"/>
                  </a:lnTo>
                  <a:lnTo>
                    <a:pt x="19" y="204"/>
                  </a:lnTo>
                  <a:lnTo>
                    <a:pt x="19" y="163"/>
                  </a:lnTo>
                  <a:lnTo>
                    <a:pt x="23" y="130"/>
                  </a:lnTo>
                  <a:lnTo>
                    <a:pt x="30" y="109"/>
                  </a:lnTo>
                  <a:lnTo>
                    <a:pt x="38" y="102"/>
                  </a:lnTo>
                  <a:lnTo>
                    <a:pt x="48" y="92"/>
                  </a:lnTo>
                  <a:lnTo>
                    <a:pt x="62" y="83"/>
                  </a:lnTo>
                  <a:lnTo>
                    <a:pt x="75" y="72"/>
                  </a:lnTo>
                  <a:lnTo>
                    <a:pt x="88" y="60"/>
                  </a:lnTo>
                  <a:lnTo>
                    <a:pt x="100" y="51"/>
                  </a:lnTo>
                  <a:lnTo>
                    <a:pt x="108" y="44"/>
                  </a:lnTo>
                  <a:lnTo>
                    <a:pt x="112" y="39"/>
                  </a:lnTo>
                  <a:lnTo>
                    <a:pt x="113" y="28"/>
                  </a:lnTo>
                  <a:lnTo>
                    <a:pt x="116" y="17"/>
                  </a:lnTo>
                  <a:lnTo>
                    <a:pt x="118" y="7"/>
                  </a:lnTo>
                  <a:lnTo>
                    <a:pt x="122" y="0"/>
                  </a:lnTo>
                  <a:lnTo>
                    <a:pt x="132" y="3"/>
                  </a:lnTo>
                  <a:lnTo>
                    <a:pt x="145" y="5"/>
                  </a:lnTo>
                  <a:lnTo>
                    <a:pt x="156" y="8"/>
                  </a:lnTo>
                  <a:lnTo>
                    <a:pt x="169" y="9"/>
                  </a:lnTo>
                  <a:lnTo>
                    <a:pt x="183" y="12"/>
                  </a:lnTo>
                  <a:lnTo>
                    <a:pt x="195" y="14"/>
                  </a:lnTo>
                  <a:lnTo>
                    <a:pt x="206" y="17"/>
                  </a:lnTo>
                  <a:lnTo>
                    <a:pt x="218" y="21"/>
                  </a:lnTo>
                  <a:lnTo>
                    <a:pt x="229" y="26"/>
                  </a:lnTo>
                  <a:lnTo>
                    <a:pt x="243" y="32"/>
                  </a:lnTo>
                  <a:lnTo>
                    <a:pt x="262" y="41"/>
                  </a:lnTo>
                  <a:lnTo>
                    <a:pt x="280" y="47"/>
                  </a:lnTo>
                  <a:lnTo>
                    <a:pt x="300" y="56"/>
                  </a:lnTo>
                  <a:lnTo>
                    <a:pt x="318" y="64"/>
                  </a:lnTo>
                  <a:lnTo>
                    <a:pt x="335" y="70"/>
                  </a:lnTo>
                  <a:lnTo>
                    <a:pt x="347" y="73"/>
                  </a:lnTo>
                  <a:lnTo>
                    <a:pt x="347" y="91"/>
                  </a:lnTo>
                  <a:lnTo>
                    <a:pt x="346" y="111"/>
                  </a:lnTo>
                  <a:lnTo>
                    <a:pt x="342" y="132"/>
                  </a:lnTo>
                  <a:lnTo>
                    <a:pt x="340" y="146"/>
                  </a:lnTo>
                  <a:lnTo>
                    <a:pt x="335" y="146"/>
                  </a:lnTo>
                  <a:lnTo>
                    <a:pt x="328" y="146"/>
                  </a:lnTo>
                  <a:lnTo>
                    <a:pt x="322" y="146"/>
                  </a:lnTo>
                  <a:lnTo>
                    <a:pt x="316" y="144"/>
                  </a:lnTo>
                  <a:lnTo>
                    <a:pt x="308" y="143"/>
                  </a:lnTo>
                  <a:lnTo>
                    <a:pt x="303" y="143"/>
                  </a:lnTo>
                  <a:lnTo>
                    <a:pt x="297" y="141"/>
                  </a:lnTo>
                  <a:lnTo>
                    <a:pt x="291" y="137"/>
                  </a:lnTo>
                  <a:lnTo>
                    <a:pt x="283" y="132"/>
                  </a:lnTo>
                  <a:lnTo>
                    <a:pt x="270" y="123"/>
                  </a:lnTo>
                  <a:lnTo>
                    <a:pt x="253" y="111"/>
                  </a:lnTo>
                  <a:lnTo>
                    <a:pt x="234" y="97"/>
                  </a:lnTo>
                  <a:lnTo>
                    <a:pt x="215" y="84"/>
                  </a:lnTo>
                  <a:lnTo>
                    <a:pt x="195" y="72"/>
                  </a:lnTo>
                  <a:lnTo>
                    <a:pt x="178" y="64"/>
                  </a:lnTo>
                  <a:lnTo>
                    <a:pt x="164" y="59"/>
                  </a:lnTo>
                  <a:lnTo>
                    <a:pt x="163" y="59"/>
                  </a:lnTo>
                  <a:lnTo>
                    <a:pt x="158" y="60"/>
                  </a:lnTo>
                  <a:lnTo>
                    <a:pt x="153" y="64"/>
                  </a:lnTo>
                  <a:lnTo>
                    <a:pt x="145" y="67"/>
                  </a:lnTo>
                  <a:lnTo>
                    <a:pt x="137" y="70"/>
                  </a:lnTo>
                  <a:lnTo>
                    <a:pt x="128" y="74"/>
                  </a:lnTo>
                  <a:lnTo>
                    <a:pt x="122" y="78"/>
                  </a:lnTo>
                  <a:lnTo>
                    <a:pt x="118" y="79"/>
                  </a:lnTo>
                  <a:lnTo>
                    <a:pt x="123" y="83"/>
                  </a:lnTo>
                  <a:lnTo>
                    <a:pt x="135" y="88"/>
                  </a:lnTo>
                  <a:lnTo>
                    <a:pt x="148" y="95"/>
                  </a:lnTo>
                  <a:lnTo>
                    <a:pt x="162" y="102"/>
                  </a:lnTo>
                  <a:lnTo>
                    <a:pt x="178" y="110"/>
                  </a:lnTo>
                  <a:lnTo>
                    <a:pt x="191" y="118"/>
                  </a:lnTo>
                  <a:lnTo>
                    <a:pt x="200" y="123"/>
                  </a:lnTo>
                  <a:lnTo>
                    <a:pt x="205" y="128"/>
                  </a:lnTo>
                  <a:lnTo>
                    <a:pt x="165" y="127"/>
                  </a:lnTo>
                  <a:lnTo>
                    <a:pt x="183" y="143"/>
                  </a:lnTo>
                  <a:lnTo>
                    <a:pt x="206" y="146"/>
                  </a:lnTo>
                  <a:lnTo>
                    <a:pt x="234" y="148"/>
                  </a:lnTo>
                  <a:lnTo>
                    <a:pt x="263" y="151"/>
                  </a:lnTo>
                  <a:lnTo>
                    <a:pt x="294" y="155"/>
                  </a:lnTo>
                  <a:lnTo>
                    <a:pt x="321" y="157"/>
                  </a:lnTo>
                  <a:lnTo>
                    <a:pt x="346" y="161"/>
                  </a:lnTo>
                  <a:lnTo>
                    <a:pt x="368" y="162"/>
                  </a:lnTo>
                  <a:lnTo>
                    <a:pt x="382" y="165"/>
                  </a:lnTo>
                  <a:lnTo>
                    <a:pt x="386" y="167"/>
                  </a:lnTo>
                  <a:lnTo>
                    <a:pt x="391" y="171"/>
                  </a:lnTo>
                  <a:lnTo>
                    <a:pt x="395" y="175"/>
                  </a:lnTo>
                  <a:lnTo>
                    <a:pt x="400" y="179"/>
                  </a:lnTo>
                  <a:lnTo>
                    <a:pt x="406" y="183"/>
                  </a:lnTo>
                  <a:lnTo>
                    <a:pt x="411" y="186"/>
                  </a:lnTo>
                  <a:lnTo>
                    <a:pt x="417" y="190"/>
                  </a:lnTo>
                  <a:lnTo>
                    <a:pt x="423" y="194"/>
                  </a:lnTo>
                  <a:lnTo>
                    <a:pt x="406" y="189"/>
                  </a:lnTo>
                  <a:lnTo>
                    <a:pt x="387" y="188"/>
                  </a:lnTo>
                  <a:lnTo>
                    <a:pt x="367" y="190"/>
                  </a:lnTo>
                  <a:lnTo>
                    <a:pt x="345" y="195"/>
                  </a:lnTo>
                  <a:lnTo>
                    <a:pt x="322" y="204"/>
                  </a:lnTo>
                  <a:lnTo>
                    <a:pt x="300" y="216"/>
                  </a:lnTo>
                  <a:lnTo>
                    <a:pt x="279" y="229"/>
                  </a:lnTo>
                  <a:lnTo>
                    <a:pt x="258" y="244"/>
                  </a:lnTo>
                  <a:lnTo>
                    <a:pt x="239" y="262"/>
                  </a:lnTo>
                  <a:lnTo>
                    <a:pt x="224" y="280"/>
                  </a:lnTo>
                  <a:lnTo>
                    <a:pt x="210" y="299"/>
                  </a:lnTo>
                  <a:lnTo>
                    <a:pt x="201" y="319"/>
                  </a:lnTo>
                  <a:lnTo>
                    <a:pt x="196" y="339"/>
                  </a:lnTo>
                  <a:lnTo>
                    <a:pt x="196" y="359"/>
                  </a:lnTo>
                  <a:lnTo>
                    <a:pt x="200" y="379"/>
                  </a:lnTo>
                  <a:lnTo>
                    <a:pt x="210" y="3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5" name="Freeform 64">
              <a:extLst>
                <a:ext uri="{FF2B5EF4-FFF2-40B4-BE49-F238E27FC236}">
                  <a16:creationId xmlns:a16="http://schemas.microsoft.com/office/drawing/2014/main" id="{B28DD3D2-B53E-427C-9059-4DC2B4DAC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91"/>
              <a:ext cx="86" cy="84"/>
            </a:xfrm>
            <a:custGeom>
              <a:avLst/>
              <a:gdLst>
                <a:gd name="T0" fmla="*/ 28 w 257"/>
                <a:gd name="T1" fmla="*/ 28 h 250"/>
                <a:gd name="T2" fmla="*/ 28 w 257"/>
                <a:gd name="T3" fmla="*/ 25 h 250"/>
                <a:gd name="T4" fmla="*/ 26 w 257"/>
                <a:gd name="T5" fmla="*/ 23 h 250"/>
                <a:gd name="T6" fmla="*/ 24 w 257"/>
                <a:gd name="T7" fmla="*/ 20 h 250"/>
                <a:gd name="T8" fmla="*/ 22 w 257"/>
                <a:gd name="T9" fmla="*/ 17 h 250"/>
                <a:gd name="T10" fmla="*/ 21 w 257"/>
                <a:gd name="T11" fmla="*/ 15 h 250"/>
                <a:gd name="T12" fmla="*/ 17 w 257"/>
                <a:gd name="T13" fmla="*/ 14 h 250"/>
                <a:gd name="T14" fmla="*/ 16 w 257"/>
                <a:gd name="T15" fmla="*/ 10 h 250"/>
                <a:gd name="T16" fmla="*/ 15 w 257"/>
                <a:gd name="T17" fmla="*/ 6 h 250"/>
                <a:gd name="T18" fmla="*/ 13 w 257"/>
                <a:gd name="T19" fmla="*/ 6 h 250"/>
                <a:gd name="T20" fmla="*/ 10 w 257"/>
                <a:gd name="T21" fmla="*/ 6 h 250"/>
                <a:gd name="T22" fmla="*/ 8 w 257"/>
                <a:gd name="T23" fmla="*/ 6 h 250"/>
                <a:gd name="T24" fmla="*/ 7 w 257"/>
                <a:gd name="T25" fmla="*/ 6 h 250"/>
                <a:gd name="T26" fmla="*/ 6 w 257"/>
                <a:gd name="T27" fmla="*/ 3 h 250"/>
                <a:gd name="T28" fmla="*/ 5 w 257"/>
                <a:gd name="T29" fmla="*/ 0 h 250"/>
                <a:gd name="T30" fmla="*/ 2 w 257"/>
                <a:gd name="T31" fmla="*/ 2 h 250"/>
                <a:gd name="T32" fmla="*/ 1 w 257"/>
                <a:gd name="T33" fmla="*/ 5 h 250"/>
                <a:gd name="T34" fmla="*/ 0 w 257"/>
                <a:gd name="T35" fmla="*/ 8 h 250"/>
                <a:gd name="T36" fmla="*/ 0 w 257"/>
                <a:gd name="T37" fmla="*/ 12 h 250"/>
                <a:gd name="T38" fmla="*/ 2 w 257"/>
                <a:gd name="T39" fmla="*/ 14 h 250"/>
                <a:gd name="T40" fmla="*/ 5 w 257"/>
                <a:gd name="T41" fmla="*/ 15 h 250"/>
                <a:gd name="T42" fmla="*/ 7 w 257"/>
                <a:gd name="T43" fmla="*/ 17 h 250"/>
                <a:gd name="T44" fmla="*/ 8 w 257"/>
                <a:gd name="T45" fmla="*/ 17 h 250"/>
                <a:gd name="T46" fmla="*/ 10 w 257"/>
                <a:gd name="T47" fmla="*/ 13 h 250"/>
                <a:gd name="T48" fmla="*/ 11 w 257"/>
                <a:gd name="T49" fmla="*/ 14 h 250"/>
                <a:gd name="T50" fmla="*/ 13 w 257"/>
                <a:gd name="T51" fmla="*/ 17 h 250"/>
                <a:gd name="T52" fmla="*/ 14 w 257"/>
                <a:gd name="T53" fmla="*/ 20 h 250"/>
                <a:gd name="T54" fmla="*/ 15 w 257"/>
                <a:gd name="T55" fmla="*/ 23 h 250"/>
                <a:gd name="T56" fmla="*/ 17 w 257"/>
                <a:gd name="T57" fmla="*/ 24 h 250"/>
                <a:gd name="T58" fmla="*/ 19 w 257"/>
                <a:gd name="T59" fmla="*/ 25 h 250"/>
                <a:gd name="T60" fmla="*/ 23 w 257"/>
                <a:gd name="T61" fmla="*/ 26 h 250"/>
                <a:gd name="T62" fmla="*/ 26 w 257"/>
                <a:gd name="T63" fmla="*/ 26 h 250"/>
                <a:gd name="T64" fmla="*/ 27 w 257"/>
                <a:gd name="T65" fmla="*/ 27 h 250"/>
                <a:gd name="T66" fmla="*/ 27 w 257"/>
                <a:gd name="T67" fmla="*/ 28 h 2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7" h="250">
                  <a:moveTo>
                    <a:pt x="244" y="250"/>
                  </a:moveTo>
                  <a:lnTo>
                    <a:pt x="253" y="245"/>
                  </a:lnTo>
                  <a:lnTo>
                    <a:pt x="257" y="233"/>
                  </a:lnTo>
                  <a:lnTo>
                    <a:pt x="252" y="219"/>
                  </a:lnTo>
                  <a:lnTo>
                    <a:pt x="242" y="205"/>
                  </a:lnTo>
                  <a:lnTo>
                    <a:pt x="234" y="198"/>
                  </a:lnTo>
                  <a:lnTo>
                    <a:pt x="224" y="187"/>
                  </a:lnTo>
                  <a:lnTo>
                    <a:pt x="216" y="177"/>
                  </a:lnTo>
                  <a:lnTo>
                    <a:pt x="207" y="167"/>
                  </a:lnTo>
                  <a:lnTo>
                    <a:pt x="200" y="155"/>
                  </a:lnTo>
                  <a:lnTo>
                    <a:pt x="193" y="145"/>
                  </a:lnTo>
                  <a:lnTo>
                    <a:pt x="187" y="135"/>
                  </a:lnTo>
                  <a:lnTo>
                    <a:pt x="182" y="126"/>
                  </a:lnTo>
                  <a:lnTo>
                    <a:pt x="153" y="122"/>
                  </a:lnTo>
                  <a:lnTo>
                    <a:pt x="150" y="113"/>
                  </a:lnTo>
                  <a:lnTo>
                    <a:pt x="146" y="92"/>
                  </a:lnTo>
                  <a:lnTo>
                    <a:pt x="139" y="69"/>
                  </a:lnTo>
                  <a:lnTo>
                    <a:pt x="134" y="55"/>
                  </a:lnTo>
                  <a:lnTo>
                    <a:pt x="123" y="53"/>
                  </a:lnTo>
                  <a:lnTo>
                    <a:pt x="113" y="53"/>
                  </a:lnTo>
                  <a:lnTo>
                    <a:pt x="102" y="53"/>
                  </a:lnTo>
                  <a:lnTo>
                    <a:pt x="93" y="53"/>
                  </a:lnTo>
                  <a:lnTo>
                    <a:pt x="83" y="52"/>
                  </a:lnTo>
                  <a:lnTo>
                    <a:pt x="75" y="52"/>
                  </a:lnTo>
                  <a:lnTo>
                    <a:pt x="67" y="52"/>
                  </a:lnTo>
                  <a:lnTo>
                    <a:pt x="62" y="51"/>
                  </a:lnTo>
                  <a:lnTo>
                    <a:pt x="56" y="39"/>
                  </a:lnTo>
                  <a:lnTo>
                    <a:pt x="50" y="25"/>
                  </a:lnTo>
                  <a:lnTo>
                    <a:pt x="45" y="11"/>
                  </a:lnTo>
                  <a:lnTo>
                    <a:pt x="42" y="0"/>
                  </a:lnTo>
                  <a:lnTo>
                    <a:pt x="29" y="9"/>
                  </a:lnTo>
                  <a:lnTo>
                    <a:pt x="20" y="19"/>
                  </a:lnTo>
                  <a:lnTo>
                    <a:pt x="13" y="30"/>
                  </a:lnTo>
                  <a:lnTo>
                    <a:pt x="8" y="43"/>
                  </a:lnTo>
                  <a:lnTo>
                    <a:pt x="4" y="59"/>
                  </a:lnTo>
                  <a:lnTo>
                    <a:pt x="1" y="73"/>
                  </a:lnTo>
                  <a:lnTo>
                    <a:pt x="0" y="89"/>
                  </a:lnTo>
                  <a:lnTo>
                    <a:pt x="0" y="106"/>
                  </a:lnTo>
                  <a:lnTo>
                    <a:pt x="10" y="112"/>
                  </a:lnTo>
                  <a:lnTo>
                    <a:pt x="20" y="121"/>
                  </a:lnTo>
                  <a:lnTo>
                    <a:pt x="33" y="129"/>
                  </a:lnTo>
                  <a:lnTo>
                    <a:pt x="45" y="135"/>
                  </a:lnTo>
                  <a:lnTo>
                    <a:pt x="55" y="141"/>
                  </a:lnTo>
                  <a:lnTo>
                    <a:pt x="64" y="148"/>
                  </a:lnTo>
                  <a:lnTo>
                    <a:pt x="70" y="152"/>
                  </a:lnTo>
                  <a:lnTo>
                    <a:pt x="73" y="153"/>
                  </a:lnTo>
                  <a:lnTo>
                    <a:pt x="85" y="168"/>
                  </a:lnTo>
                  <a:lnTo>
                    <a:pt x="88" y="112"/>
                  </a:lnTo>
                  <a:lnTo>
                    <a:pt x="93" y="118"/>
                  </a:lnTo>
                  <a:lnTo>
                    <a:pt x="99" y="129"/>
                  </a:lnTo>
                  <a:lnTo>
                    <a:pt x="106" y="141"/>
                  </a:lnTo>
                  <a:lnTo>
                    <a:pt x="113" y="155"/>
                  </a:lnTo>
                  <a:lnTo>
                    <a:pt x="120" y="171"/>
                  </a:lnTo>
                  <a:lnTo>
                    <a:pt x="126" y="183"/>
                  </a:lnTo>
                  <a:lnTo>
                    <a:pt x="132" y="194"/>
                  </a:lnTo>
                  <a:lnTo>
                    <a:pt x="137" y="200"/>
                  </a:lnTo>
                  <a:lnTo>
                    <a:pt x="144" y="205"/>
                  </a:lnTo>
                  <a:lnTo>
                    <a:pt x="153" y="209"/>
                  </a:lnTo>
                  <a:lnTo>
                    <a:pt x="163" y="214"/>
                  </a:lnTo>
                  <a:lnTo>
                    <a:pt x="174" y="219"/>
                  </a:lnTo>
                  <a:lnTo>
                    <a:pt x="187" y="224"/>
                  </a:lnTo>
                  <a:lnTo>
                    <a:pt x="204" y="229"/>
                  </a:lnTo>
                  <a:lnTo>
                    <a:pt x="219" y="231"/>
                  </a:lnTo>
                  <a:lnTo>
                    <a:pt x="237" y="232"/>
                  </a:lnTo>
                  <a:lnTo>
                    <a:pt x="241" y="234"/>
                  </a:lnTo>
                  <a:lnTo>
                    <a:pt x="243" y="238"/>
                  </a:lnTo>
                  <a:lnTo>
                    <a:pt x="244" y="243"/>
                  </a:lnTo>
                  <a:lnTo>
                    <a:pt x="244" y="2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6" name="Freeform 65">
              <a:extLst>
                <a:ext uri="{FF2B5EF4-FFF2-40B4-BE49-F238E27FC236}">
                  <a16:creationId xmlns:a16="http://schemas.microsoft.com/office/drawing/2014/main" id="{26BA345C-0D4F-472D-B47A-D1690F2F1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2" y="1996"/>
              <a:ext cx="39" cy="99"/>
            </a:xfrm>
            <a:custGeom>
              <a:avLst/>
              <a:gdLst>
                <a:gd name="T0" fmla="*/ 12 w 116"/>
                <a:gd name="T1" fmla="*/ 21 h 298"/>
                <a:gd name="T2" fmla="*/ 12 w 116"/>
                <a:gd name="T3" fmla="*/ 23 h 298"/>
                <a:gd name="T4" fmla="*/ 12 w 116"/>
                <a:gd name="T5" fmla="*/ 25 h 298"/>
                <a:gd name="T6" fmla="*/ 13 w 116"/>
                <a:gd name="T7" fmla="*/ 26 h 298"/>
                <a:gd name="T8" fmla="*/ 13 w 116"/>
                <a:gd name="T9" fmla="*/ 28 h 298"/>
                <a:gd name="T10" fmla="*/ 13 w 116"/>
                <a:gd name="T11" fmla="*/ 29 h 298"/>
                <a:gd name="T12" fmla="*/ 12 w 116"/>
                <a:gd name="T13" fmla="*/ 31 h 298"/>
                <a:gd name="T14" fmla="*/ 11 w 116"/>
                <a:gd name="T15" fmla="*/ 32 h 298"/>
                <a:gd name="T16" fmla="*/ 9 w 116"/>
                <a:gd name="T17" fmla="*/ 33 h 298"/>
                <a:gd name="T18" fmla="*/ 9 w 116"/>
                <a:gd name="T19" fmla="*/ 31 h 298"/>
                <a:gd name="T20" fmla="*/ 8 w 116"/>
                <a:gd name="T21" fmla="*/ 31 h 298"/>
                <a:gd name="T22" fmla="*/ 7 w 116"/>
                <a:gd name="T23" fmla="*/ 31 h 298"/>
                <a:gd name="T24" fmla="*/ 6 w 116"/>
                <a:gd name="T25" fmla="*/ 31 h 298"/>
                <a:gd name="T26" fmla="*/ 5 w 116"/>
                <a:gd name="T27" fmla="*/ 30 h 298"/>
                <a:gd name="T28" fmla="*/ 5 w 116"/>
                <a:gd name="T29" fmla="*/ 30 h 298"/>
                <a:gd name="T30" fmla="*/ 4 w 116"/>
                <a:gd name="T31" fmla="*/ 30 h 298"/>
                <a:gd name="T32" fmla="*/ 3 w 116"/>
                <a:gd name="T33" fmla="*/ 29 h 298"/>
                <a:gd name="T34" fmla="*/ 3 w 116"/>
                <a:gd name="T35" fmla="*/ 29 h 298"/>
                <a:gd name="T36" fmla="*/ 2 w 116"/>
                <a:gd name="T37" fmla="*/ 27 h 298"/>
                <a:gd name="T38" fmla="*/ 1 w 116"/>
                <a:gd name="T39" fmla="*/ 24 h 298"/>
                <a:gd name="T40" fmla="*/ 1 w 116"/>
                <a:gd name="T41" fmla="*/ 20 h 298"/>
                <a:gd name="T42" fmla="*/ 0 w 116"/>
                <a:gd name="T43" fmla="*/ 19 h 298"/>
                <a:gd name="T44" fmla="*/ 1 w 116"/>
                <a:gd name="T45" fmla="*/ 17 h 298"/>
                <a:gd name="T46" fmla="*/ 2 w 116"/>
                <a:gd name="T47" fmla="*/ 15 h 298"/>
                <a:gd name="T48" fmla="*/ 3 w 116"/>
                <a:gd name="T49" fmla="*/ 13 h 298"/>
                <a:gd name="T50" fmla="*/ 3 w 116"/>
                <a:gd name="T51" fmla="*/ 12 h 298"/>
                <a:gd name="T52" fmla="*/ 3 w 116"/>
                <a:gd name="T53" fmla="*/ 11 h 298"/>
                <a:gd name="T54" fmla="*/ 3 w 116"/>
                <a:gd name="T55" fmla="*/ 8 h 298"/>
                <a:gd name="T56" fmla="*/ 4 w 116"/>
                <a:gd name="T57" fmla="*/ 6 h 298"/>
                <a:gd name="T58" fmla="*/ 4 w 116"/>
                <a:gd name="T59" fmla="*/ 4 h 298"/>
                <a:gd name="T60" fmla="*/ 4 w 116"/>
                <a:gd name="T61" fmla="*/ 3 h 298"/>
                <a:gd name="T62" fmla="*/ 5 w 116"/>
                <a:gd name="T63" fmla="*/ 2 h 298"/>
                <a:gd name="T64" fmla="*/ 6 w 116"/>
                <a:gd name="T65" fmla="*/ 2 h 298"/>
                <a:gd name="T66" fmla="*/ 7 w 116"/>
                <a:gd name="T67" fmla="*/ 1 h 298"/>
                <a:gd name="T68" fmla="*/ 8 w 116"/>
                <a:gd name="T69" fmla="*/ 1 h 298"/>
                <a:gd name="T70" fmla="*/ 9 w 116"/>
                <a:gd name="T71" fmla="*/ 0 h 298"/>
                <a:gd name="T72" fmla="*/ 9 w 116"/>
                <a:gd name="T73" fmla="*/ 0 h 298"/>
                <a:gd name="T74" fmla="*/ 10 w 116"/>
                <a:gd name="T75" fmla="*/ 0 h 298"/>
                <a:gd name="T76" fmla="*/ 10 w 116"/>
                <a:gd name="T77" fmla="*/ 0 h 298"/>
                <a:gd name="T78" fmla="*/ 11 w 116"/>
                <a:gd name="T79" fmla="*/ 0 h 298"/>
                <a:gd name="T80" fmla="*/ 12 w 116"/>
                <a:gd name="T81" fmla="*/ 0 h 298"/>
                <a:gd name="T82" fmla="*/ 13 w 116"/>
                <a:gd name="T83" fmla="*/ 0 h 298"/>
                <a:gd name="T84" fmla="*/ 12 w 116"/>
                <a:gd name="T85" fmla="*/ 1 h 298"/>
                <a:gd name="T86" fmla="*/ 11 w 116"/>
                <a:gd name="T87" fmla="*/ 3 h 298"/>
                <a:gd name="T88" fmla="*/ 10 w 116"/>
                <a:gd name="T89" fmla="*/ 5 h 298"/>
                <a:gd name="T90" fmla="*/ 9 w 116"/>
                <a:gd name="T91" fmla="*/ 7 h 298"/>
                <a:gd name="T92" fmla="*/ 9 w 116"/>
                <a:gd name="T93" fmla="*/ 9 h 298"/>
                <a:gd name="T94" fmla="*/ 9 w 116"/>
                <a:gd name="T95" fmla="*/ 11 h 298"/>
                <a:gd name="T96" fmla="*/ 10 w 116"/>
                <a:gd name="T97" fmla="*/ 12 h 298"/>
                <a:gd name="T98" fmla="*/ 13 w 116"/>
                <a:gd name="T99" fmla="*/ 13 h 298"/>
                <a:gd name="T100" fmla="*/ 8 w 116"/>
                <a:gd name="T101" fmla="*/ 20 h 298"/>
                <a:gd name="T102" fmla="*/ 9 w 116"/>
                <a:gd name="T103" fmla="*/ 20 h 298"/>
                <a:gd name="T104" fmla="*/ 10 w 116"/>
                <a:gd name="T105" fmla="*/ 20 h 298"/>
                <a:gd name="T106" fmla="*/ 11 w 116"/>
                <a:gd name="T107" fmla="*/ 21 h 298"/>
                <a:gd name="T108" fmla="*/ 12 w 116"/>
                <a:gd name="T109" fmla="*/ 21 h 2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6" h="298">
                  <a:moveTo>
                    <a:pt x="107" y="194"/>
                  </a:moveTo>
                  <a:lnTo>
                    <a:pt x="107" y="206"/>
                  </a:lnTo>
                  <a:lnTo>
                    <a:pt x="111" y="223"/>
                  </a:lnTo>
                  <a:lnTo>
                    <a:pt x="112" y="238"/>
                  </a:lnTo>
                  <a:lnTo>
                    <a:pt x="116" y="251"/>
                  </a:lnTo>
                  <a:lnTo>
                    <a:pt x="116" y="265"/>
                  </a:lnTo>
                  <a:lnTo>
                    <a:pt x="108" y="279"/>
                  </a:lnTo>
                  <a:lnTo>
                    <a:pt x="98" y="292"/>
                  </a:lnTo>
                  <a:lnTo>
                    <a:pt x="81" y="298"/>
                  </a:lnTo>
                  <a:lnTo>
                    <a:pt x="80" y="277"/>
                  </a:lnTo>
                  <a:lnTo>
                    <a:pt x="74" y="277"/>
                  </a:lnTo>
                  <a:lnTo>
                    <a:pt x="65" y="277"/>
                  </a:lnTo>
                  <a:lnTo>
                    <a:pt x="56" y="277"/>
                  </a:lnTo>
                  <a:lnTo>
                    <a:pt x="48" y="275"/>
                  </a:lnTo>
                  <a:lnTo>
                    <a:pt x="41" y="274"/>
                  </a:lnTo>
                  <a:lnTo>
                    <a:pt x="32" y="270"/>
                  </a:lnTo>
                  <a:lnTo>
                    <a:pt x="27" y="266"/>
                  </a:lnTo>
                  <a:lnTo>
                    <a:pt x="24" y="261"/>
                  </a:lnTo>
                  <a:lnTo>
                    <a:pt x="19" y="241"/>
                  </a:lnTo>
                  <a:lnTo>
                    <a:pt x="13" y="213"/>
                  </a:lnTo>
                  <a:lnTo>
                    <a:pt x="5" y="185"/>
                  </a:lnTo>
                  <a:lnTo>
                    <a:pt x="0" y="168"/>
                  </a:lnTo>
                  <a:lnTo>
                    <a:pt x="6" y="154"/>
                  </a:lnTo>
                  <a:lnTo>
                    <a:pt x="15" y="136"/>
                  </a:lnTo>
                  <a:lnTo>
                    <a:pt x="24" y="121"/>
                  </a:lnTo>
                  <a:lnTo>
                    <a:pt x="29" y="112"/>
                  </a:lnTo>
                  <a:lnTo>
                    <a:pt x="30" y="98"/>
                  </a:lnTo>
                  <a:lnTo>
                    <a:pt x="30" y="74"/>
                  </a:lnTo>
                  <a:lnTo>
                    <a:pt x="32" y="50"/>
                  </a:lnTo>
                  <a:lnTo>
                    <a:pt x="32" y="32"/>
                  </a:lnTo>
                  <a:lnTo>
                    <a:pt x="39" y="28"/>
                  </a:lnTo>
                  <a:lnTo>
                    <a:pt x="47" y="22"/>
                  </a:lnTo>
                  <a:lnTo>
                    <a:pt x="55" y="16"/>
                  </a:lnTo>
                  <a:lnTo>
                    <a:pt x="62" y="11"/>
                  </a:lnTo>
                  <a:lnTo>
                    <a:pt x="70" y="8"/>
                  </a:lnTo>
                  <a:lnTo>
                    <a:pt x="78" y="4"/>
                  </a:lnTo>
                  <a:lnTo>
                    <a:pt x="83" y="1"/>
                  </a:lnTo>
                  <a:lnTo>
                    <a:pt x="85" y="0"/>
                  </a:lnTo>
                  <a:lnTo>
                    <a:pt x="92" y="0"/>
                  </a:lnTo>
                  <a:lnTo>
                    <a:pt x="102" y="0"/>
                  </a:lnTo>
                  <a:lnTo>
                    <a:pt x="111" y="1"/>
                  </a:lnTo>
                  <a:lnTo>
                    <a:pt x="114" y="1"/>
                  </a:lnTo>
                  <a:lnTo>
                    <a:pt x="106" y="11"/>
                  </a:lnTo>
                  <a:lnTo>
                    <a:pt x="97" y="27"/>
                  </a:lnTo>
                  <a:lnTo>
                    <a:pt x="88" y="45"/>
                  </a:lnTo>
                  <a:lnTo>
                    <a:pt x="81" y="62"/>
                  </a:lnTo>
                  <a:lnTo>
                    <a:pt x="79" y="80"/>
                  </a:lnTo>
                  <a:lnTo>
                    <a:pt x="81" y="97"/>
                  </a:lnTo>
                  <a:lnTo>
                    <a:pt x="92" y="110"/>
                  </a:lnTo>
                  <a:lnTo>
                    <a:pt x="112" y="117"/>
                  </a:lnTo>
                  <a:lnTo>
                    <a:pt x="75" y="177"/>
                  </a:lnTo>
                  <a:lnTo>
                    <a:pt x="79" y="178"/>
                  </a:lnTo>
                  <a:lnTo>
                    <a:pt x="89" y="181"/>
                  </a:lnTo>
                  <a:lnTo>
                    <a:pt x="100" y="186"/>
                  </a:lnTo>
                  <a:lnTo>
                    <a:pt x="107" y="19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7" name="Freeform 66">
              <a:extLst>
                <a:ext uri="{FF2B5EF4-FFF2-40B4-BE49-F238E27FC236}">
                  <a16:creationId xmlns:a16="http://schemas.microsoft.com/office/drawing/2014/main" id="{9768E838-D9F8-46DA-A4D3-A7872475F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53"/>
              <a:ext cx="133" cy="178"/>
            </a:xfrm>
            <a:custGeom>
              <a:avLst/>
              <a:gdLst>
                <a:gd name="T0" fmla="*/ 19 w 397"/>
                <a:gd name="T1" fmla="*/ 38 h 533"/>
                <a:gd name="T2" fmla="*/ 22 w 397"/>
                <a:gd name="T3" fmla="*/ 36 h 533"/>
                <a:gd name="T4" fmla="*/ 25 w 397"/>
                <a:gd name="T5" fmla="*/ 33 h 533"/>
                <a:gd name="T6" fmla="*/ 22 w 397"/>
                <a:gd name="T7" fmla="*/ 31 h 533"/>
                <a:gd name="T8" fmla="*/ 26 w 397"/>
                <a:gd name="T9" fmla="*/ 28 h 533"/>
                <a:gd name="T10" fmla="*/ 28 w 397"/>
                <a:gd name="T11" fmla="*/ 26 h 533"/>
                <a:gd name="T12" fmla="*/ 30 w 397"/>
                <a:gd name="T13" fmla="*/ 29 h 533"/>
                <a:gd name="T14" fmla="*/ 28 w 397"/>
                <a:gd name="T15" fmla="*/ 31 h 533"/>
                <a:gd name="T16" fmla="*/ 25 w 397"/>
                <a:gd name="T17" fmla="*/ 33 h 533"/>
                <a:gd name="T18" fmla="*/ 22 w 397"/>
                <a:gd name="T19" fmla="*/ 36 h 533"/>
                <a:gd name="T20" fmla="*/ 19 w 397"/>
                <a:gd name="T21" fmla="*/ 38 h 533"/>
                <a:gd name="T22" fmla="*/ 17 w 397"/>
                <a:gd name="T23" fmla="*/ 41 h 533"/>
                <a:gd name="T24" fmla="*/ 21 w 397"/>
                <a:gd name="T25" fmla="*/ 49 h 533"/>
                <a:gd name="T26" fmla="*/ 24 w 397"/>
                <a:gd name="T27" fmla="*/ 57 h 533"/>
                <a:gd name="T28" fmla="*/ 27 w 397"/>
                <a:gd name="T29" fmla="*/ 58 h 533"/>
                <a:gd name="T30" fmla="*/ 30 w 397"/>
                <a:gd name="T31" fmla="*/ 54 h 533"/>
                <a:gd name="T32" fmla="*/ 34 w 397"/>
                <a:gd name="T33" fmla="*/ 50 h 533"/>
                <a:gd name="T34" fmla="*/ 37 w 397"/>
                <a:gd name="T35" fmla="*/ 48 h 533"/>
                <a:gd name="T36" fmla="*/ 39 w 397"/>
                <a:gd name="T37" fmla="*/ 46 h 533"/>
                <a:gd name="T38" fmla="*/ 40 w 397"/>
                <a:gd name="T39" fmla="*/ 44 h 533"/>
                <a:gd name="T40" fmla="*/ 40 w 397"/>
                <a:gd name="T41" fmla="*/ 39 h 533"/>
                <a:gd name="T42" fmla="*/ 42 w 397"/>
                <a:gd name="T43" fmla="*/ 36 h 533"/>
                <a:gd name="T44" fmla="*/ 44 w 397"/>
                <a:gd name="T45" fmla="*/ 33 h 533"/>
                <a:gd name="T46" fmla="*/ 45 w 397"/>
                <a:gd name="T47" fmla="*/ 30 h 533"/>
                <a:gd name="T48" fmla="*/ 45 w 397"/>
                <a:gd name="T49" fmla="*/ 25 h 533"/>
                <a:gd name="T50" fmla="*/ 42 w 397"/>
                <a:gd name="T51" fmla="*/ 19 h 533"/>
                <a:gd name="T52" fmla="*/ 41 w 397"/>
                <a:gd name="T53" fmla="*/ 14 h 533"/>
                <a:gd name="T54" fmla="*/ 38 w 397"/>
                <a:gd name="T55" fmla="*/ 6 h 533"/>
                <a:gd name="T56" fmla="*/ 36 w 397"/>
                <a:gd name="T57" fmla="*/ 6 h 533"/>
                <a:gd name="T58" fmla="*/ 33 w 397"/>
                <a:gd name="T59" fmla="*/ 5 h 533"/>
                <a:gd name="T60" fmla="*/ 33 w 397"/>
                <a:gd name="T61" fmla="*/ 6 h 533"/>
                <a:gd name="T62" fmla="*/ 35 w 397"/>
                <a:gd name="T63" fmla="*/ 11 h 533"/>
                <a:gd name="T64" fmla="*/ 34 w 397"/>
                <a:gd name="T65" fmla="*/ 14 h 533"/>
                <a:gd name="T66" fmla="*/ 28 w 397"/>
                <a:gd name="T67" fmla="*/ 15 h 533"/>
                <a:gd name="T68" fmla="*/ 22 w 397"/>
                <a:gd name="T69" fmla="*/ 13 h 533"/>
                <a:gd name="T70" fmla="*/ 18 w 397"/>
                <a:gd name="T71" fmla="*/ 9 h 533"/>
                <a:gd name="T72" fmla="*/ 15 w 397"/>
                <a:gd name="T73" fmla="*/ 5 h 533"/>
                <a:gd name="T74" fmla="*/ 12 w 397"/>
                <a:gd name="T75" fmla="*/ 2 h 533"/>
                <a:gd name="T76" fmla="*/ 9 w 397"/>
                <a:gd name="T77" fmla="*/ 0 h 533"/>
                <a:gd name="T78" fmla="*/ 7 w 397"/>
                <a:gd name="T79" fmla="*/ 0 h 533"/>
                <a:gd name="T80" fmla="*/ 4 w 397"/>
                <a:gd name="T81" fmla="*/ 0 h 533"/>
                <a:gd name="T82" fmla="*/ 6 w 397"/>
                <a:gd name="T83" fmla="*/ 1 h 533"/>
                <a:gd name="T84" fmla="*/ 8 w 397"/>
                <a:gd name="T85" fmla="*/ 3 h 533"/>
                <a:gd name="T86" fmla="*/ 11 w 397"/>
                <a:gd name="T87" fmla="*/ 7 h 533"/>
                <a:gd name="T88" fmla="*/ 12 w 397"/>
                <a:gd name="T89" fmla="*/ 16 h 533"/>
                <a:gd name="T90" fmla="*/ 7 w 397"/>
                <a:gd name="T91" fmla="*/ 24 h 533"/>
                <a:gd name="T92" fmla="*/ 0 w 397"/>
                <a:gd name="T93" fmla="*/ 26 h 533"/>
                <a:gd name="T94" fmla="*/ 4 w 397"/>
                <a:gd name="T95" fmla="*/ 33 h 533"/>
                <a:gd name="T96" fmla="*/ 7 w 397"/>
                <a:gd name="T97" fmla="*/ 40 h 533"/>
                <a:gd name="T98" fmla="*/ 4 w 397"/>
                <a:gd name="T99" fmla="*/ 46 h 533"/>
                <a:gd name="T100" fmla="*/ 5 w 397"/>
                <a:gd name="T101" fmla="*/ 49 h 533"/>
                <a:gd name="T102" fmla="*/ 5 w 397"/>
                <a:gd name="T103" fmla="*/ 52 h 533"/>
                <a:gd name="T104" fmla="*/ 9 w 397"/>
                <a:gd name="T105" fmla="*/ 52 h 533"/>
                <a:gd name="T106" fmla="*/ 11 w 397"/>
                <a:gd name="T107" fmla="*/ 53 h 533"/>
                <a:gd name="T108" fmla="*/ 16 w 397"/>
                <a:gd name="T109" fmla="*/ 55 h 533"/>
                <a:gd name="T110" fmla="*/ 21 w 397"/>
                <a:gd name="T111" fmla="*/ 57 h 533"/>
                <a:gd name="T112" fmla="*/ 18 w 397"/>
                <a:gd name="T113" fmla="*/ 51 h 533"/>
                <a:gd name="T114" fmla="*/ 13 w 397"/>
                <a:gd name="T115" fmla="*/ 44 h 533"/>
                <a:gd name="T116" fmla="*/ 16 w 397"/>
                <a:gd name="T117" fmla="*/ 39 h 5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97" h="533">
                  <a:moveTo>
                    <a:pt x="144" y="351"/>
                  </a:moveTo>
                  <a:lnTo>
                    <a:pt x="154" y="346"/>
                  </a:lnTo>
                  <a:lnTo>
                    <a:pt x="166" y="341"/>
                  </a:lnTo>
                  <a:lnTo>
                    <a:pt x="177" y="334"/>
                  </a:lnTo>
                  <a:lnTo>
                    <a:pt x="186" y="328"/>
                  </a:lnTo>
                  <a:lnTo>
                    <a:pt x="196" y="322"/>
                  </a:lnTo>
                  <a:lnTo>
                    <a:pt x="206" y="314"/>
                  </a:lnTo>
                  <a:lnTo>
                    <a:pt x="215" y="307"/>
                  </a:lnTo>
                  <a:lnTo>
                    <a:pt x="224" y="300"/>
                  </a:lnTo>
                  <a:lnTo>
                    <a:pt x="177" y="286"/>
                  </a:lnTo>
                  <a:lnTo>
                    <a:pt x="184" y="282"/>
                  </a:lnTo>
                  <a:lnTo>
                    <a:pt x="194" y="277"/>
                  </a:lnTo>
                  <a:lnTo>
                    <a:pt x="207" y="269"/>
                  </a:lnTo>
                  <a:lnTo>
                    <a:pt x="219" y="262"/>
                  </a:lnTo>
                  <a:lnTo>
                    <a:pt x="230" y="254"/>
                  </a:lnTo>
                  <a:lnTo>
                    <a:pt x="242" y="245"/>
                  </a:lnTo>
                  <a:lnTo>
                    <a:pt x="249" y="239"/>
                  </a:lnTo>
                  <a:lnTo>
                    <a:pt x="253" y="232"/>
                  </a:lnTo>
                  <a:lnTo>
                    <a:pt x="277" y="244"/>
                  </a:lnTo>
                  <a:lnTo>
                    <a:pt x="273" y="250"/>
                  </a:lnTo>
                  <a:lnTo>
                    <a:pt x="268" y="258"/>
                  </a:lnTo>
                  <a:lnTo>
                    <a:pt x="262" y="267"/>
                  </a:lnTo>
                  <a:lnTo>
                    <a:pt x="256" y="273"/>
                  </a:lnTo>
                  <a:lnTo>
                    <a:pt x="248" y="282"/>
                  </a:lnTo>
                  <a:lnTo>
                    <a:pt x="240" y="288"/>
                  </a:lnTo>
                  <a:lnTo>
                    <a:pt x="231" y="295"/>
                  </a:lnTo>
                  <a:lnTo>
                    <a:pt x="224" y="300"/>
                  </a:lnTo>
                  <a:lnTo>
                    <a:pt x="215" y="307"/>
                  </a:lnTo>
                  <a:lnTo>
                    <a:pt x="206" y="314"/>
                  </a:lnTo>
                  <a:lnTo>
                    <a:pt x="196" y="322"/>
                  </a:lnTo>
                  <a:lnTo>
                    <a:pt x="186" y="328"/>
                  </a:lnTo>
                  <a:lnTo>
                    <a:pt x="177" y="334"/>
                  </a:lnTo>
                  <a:lnTo>
                    <a:pt x="166" y="341"/>
                  </a:lnTo>
                  <a:lnTo>
                    <a:pt x="154" y="346"/>
                  </a:lnTo>
                  <a:lnTo>
                    <a:pt x="144" y="351"/>
                  </a:lnTo>
                  <a:lnTo>
                    <a:pt x="154" y="369"/>
                  </a:lnTo>
                  <a:lnTo>
                    <a:pt x="165" y="392"/>
                  </a:lnTo>
                  <a:lnTo>
                    <a:pt x="175" y="416"/>
                  </a:lnTo>
                  <a:lnTo>
                    <a:pt x="186" y="441"/>
                  </a:lnTo>
                  <a:lnTo>
                    <a:pt x="194" y="466"/>
                  </a:lnTo>
                  <a:lnTo>
                    <a:pt x="205" y="489"/>
                  </a:lnTo>
                  <a:lnTo>
                    <a:pt x="211" y="508"/>
                  </a:lnTo>
                  <a:lnTo>
                    <a:pt x="215" y="520"/>
                  </a:lnTo>
                  <a:lnTo>
                    <a:pt x="230" y="533"/>
                  </a:lnTo>
                  <a:lnTo>
                    <a:pt x="242" y="522"/>
                  </a:lnTo>
                  <a:lnTo>
                    <a:pt x="252" y="509"/>
                  </a:lnTo>
                  <a:lnTo>
                    <a:pt x="263" y="496"/>
                  </a:lnTo>
                  <a:lnTo>
                    <a:pt x="273" y="483"/>
                  </a:lnTo>
                  <a:lnTo>
                    <a:pt x="285" y="471"/>
                  </a:lnTo>
                  <a:lnTo>
                    <a:pt x="294" y="459"/>
                  </a:lnTo>
                  <a:lnTo>
                    <a:pt x="303" y="450"/>
                  </a:lnTo>
                  <a:lnTo>
                    <a:pt x="310" y="444"/>
                  </a:lnTo>
                  <a:lnTo>
                    <a:pt x="318" y="439"/>
                  </a:lnTo>
                  <a:lnTo>
                    <a:pt x="327" y="432"/>
                  </a:lnTo>
                  <a:lnTo>
                    <a:pt x="333" y="426"/>
                  </a:lnTo>
                  <a:lnTo>
                    <a:pt x="340" y="420"/>
                  </a:lnTo>
                  <a:lnTo>
                    <a:pt x="345" y="413"/>
                  </a:lnTo>
                  <a:lnTo>
                    <a:pt x="348" y="407"/>
                  </a:lnTo>
                  <a:lnTo>
                    <a:pt x="351" y="401"/>
                  </a:lnTo>
                  <a:lnTo>
                    <a:pt x="352" y="395"/>
                  </a:lnTo>
                  <a:lnTo>
                    <a:pt x="355" y="381"/>
                  </a:lnTo>
                  <a:lnTo>
                    <a:pt x="355" y="366"/>
                  </a:lnTo>
                  <a:lnTo>
                    <a:pt x="355" y="351"/>
                  </a:lnTo>
                  <a:lnTo>
                    <a:pt x="355" y="339"/>
                  </a:lnTo>
                  <a:lnTo>
                    <a:pt x="362" y="330"/>
                  </a:lnTo>
                  <a:lnTo>
                    <a:pt x="369" y="323"/>
                  </a:lnTo>
                  <a:lnTo>
                    <a:pt x="375" y="311"/>
                  </a:lnTo>
                  <a:lnTo>
                    <a:pt x="382" y="302"/>
                  </a:lnTo>
                  <a:lnTo>
                    <a:pt x="387" y="293"/>
                  </a:lnTo>
                  <a:lnTo>
                    <a:pt x="390" y="286"/>
                  </a:lnTo>
                  <a:lnTo>
                    <a:pt x="394" y="278"/>
                  </a:lnTo>
                  <a:lnTo>
                    <a:pt x="396" y="273"/>
                  </a:lnTo>
                  <a:lnTo>
                    <a:pt x="396" y="262"/>
                  </a:lnTo>
                  <a:lnTo>
                    <a:pt x="397" y="245"/>
                  </a:lnTo>
                  <a:lnTo>
                    <a:pt x="396" y="226"/>
                  </a:lnTo>
                  <a:lnTo>
                    <a:pt x="390" y="211"/>
                  </a:lnTo>
                  <a:lnTo>
                    <a:pt x="383" y="191"/>
                  </a:lnTo>
                  <a:lnTo>
                    <a:pt x="374" y="171"/>
                  </a:lnTo>
                  <a:lnTo>
                    <a:pt x="368" y="151"/>
                  </a:lnTo>
                  <a:lnTo>
                    <a:pt x="365" y="139"/>
                  </a:lnTo>
                  <a:lnTo>
                    <a:pt x="362" y="126"/>
                  </a:lnTo>
                  <a:lnTo>
                    <a:pt x="355" y="102"/>
                  </a:lnTo>
                  <a:lnTo>
                    <a:pt x="345" y="77"/>
                  </a:lnTo>
                  <a:lnTo>
                    <a:pt x="334" y="55"/>
                  </a:lnTo>
                  <a:lnTo>
                    <a:pt x="329" y="54"/>
                  </a:lnTo>
                  <a:lnTo>
                    <a:pt x="323" y="52"/>
                  </a:lnTo>
                  <a:lnTo>
                    <a:pt x="315" y="51"/>
                  </a:lnTo>
                  <a:lnTo>
                    <a:pt x="309" y="50"/>
                  </a:lnTo>
                  <a:lnTo>
                    <a:pt x="303" y="47"/>
                  </a:lnTo>
                  <a:lnTo>
                    <a:pt x="296" y="44"/>
                  </a:lnTo>
                  <a:lnTo>
                    <a:pt x="290" y="42"/>
                  </a:lnTo>
                  <a:lnTo>
                    <a:pt x="284" y="38"/>
                  </a:lnTo>
                  <a:lnTo>
                    <a:pt x="294" y="51"/>
                  </a:lnTo>
                  <a:lnTo>
                    <a:pt x="303" y="65"/>
                  </a:lnTo>
                  <a:lnTo>
                    <a:pt x="309" y="79"/>
                  </a:lnTo>
                  <a:lnTo>
                    <a:pt x="314" y="95"/>
                  </a:lnTo>
                  <a:lnTo>
                    <a:pt x="314" y="107"/>
                  </a:lnTo>
                  <a:lnTo>
                    <a:pt x="312" y="120"/>
                  </a:lnTo>
                  <a:lnTo>
                    <a:pt x="303" y="129"/>
                  </a:lnTo>
                  <a:lnTo>
                    <a:pt x="287" y="137"/>
                  </a:lnTo>
                  <a:lnTo>
                    <a:pt x="268" y="139"/>
                  </a:lnTo>
                  <a:lnTo>
                    <a:pt x="250" y="139"/>
                  </a:lnTo>
                  <a:lnTo>
                    <a:pt x="231" y="135"/>
                  </a:lnTo>
                  <a:lnTo>
                    <a:pt x="215" y="128"/>
                  </a:lnTo>
                  <a:lnTo>
                    <a:pt x="197" y="119"/>
                  </a:lnTo>
                  <a:lnTo>
                    <a:pt x="183" y="107"/>
                  </a:lnTo>
                  <a:lnTo>
                    <a:pt x="172" y="93"/>
                  </a:lnTo>
                  <a:lnTo>
                    <a:pt x="160" y="79"/>
                  </a:lnTo>
                  <a:lnTo>
                    <a:pt x="151" y="65"/>
                  </a:lnTo>
                  <a:lnTo>
                    <a:pt x="141" y="52"/>
                  </a:lnTo>
                  <a:lnTo>
                    <a:pt x="132" y="41"/>
                  </a:lnTo>
                  <a:lnTo>
                    <a:pt x="122" y="31"/>
                  </a:lnTo>
                  <a:lnTo>
                    <a:pt x="113" y="23"/>
                  </a:lnTo>
                  <a:lnTo>
                    <a:pt x="104" y="15"/>
                  </a:lnTo>
                  <a:lnTo>
                    <a:pt x="98" y="9"/>
                  </a:lnTo>
                  <a:lnTo>
                    <a:pt x="91" y="5"/>
                  </a:lnTo>
                  <a:lnTo>
                    <a:pt x="84" y="3"/>
                  </a:lnTo>
                  <a:lnTo>
                    <a:pt x="75" y="1"/>
                  </a:lnTo>
                  <a:lnTo>
                    <a:pt x="67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4" y="1"/>
                  </a:lnTo>
                  <a:lnTo>
                    <a:pt x="39" y="3"/>
                  </a:lnTo>
                  <a:lnTo>
                    <a:pt x="34" y="5"/>
                  </a:lnTo>
                  <a:lnTo>
                    <a:pt x="42" y="7"/>
                  </a:lnTo>
                  <a:lnTo>
                    <a:pt x="51" y="7"/>
                  </a:lnTo>
                  <a:lnTo>
                    <a:pt x="57" y="12"/>
                  </a:lnTo>
                  <a:lnTo>
                    <a:pt x="65" y="15"/>
                  </a:lnTo>
                  <a:lnTo>
                    <a:pt x="71" y="23"/>
                  </a:lnTo>
                  <a:lnTo>
                    <a:pt x="79" y="32"/>
                  </a:lnTo>
                  <a:lnTo>
                    <a:pt x="87" y="44"/>
                  </a:lnTo>
                  <a:lnTo>
                    <a:pt x="95" y="60"/>
                  </a:lnTo>
                  <a:lnTo>
                    <a:pt x="103" y="83"/>
                  </a:lnTo>
                  <a:lnTo>
                    <a:pt x="107" y="111"/>
                  </a:lnTo>
                  <a:lnTo>
                    <a:pt x="107" y="140"/>
                  </a:lnTo>
                  <a:lnTo>
                    <a:pt x="100" y="171"/>
                  </a:lnTo>
                  <a:lnTo>
                    <a:pt x="87" y="197"/>
                  </a:lnTo>
                  <a:lnTo>
                    <a:pt x="67" y="217"/>
                  </a:lnTo>
                  <a:lnTo>
                    <a:pt x="38" y="228"/>
                  </a:lnTo>
                  <a:lnTo>
                    <a:pt x="0" y="230"/>
                  </a:lnTo>
                  <a:lnTo>
                    <a:pt x="3" y="236"/>
                  </a:lnTo>
                  <a:lnTo>
                    <a:pt x="11" y="253"/>
                  </a:lnTo>
                  <a:lnTo>
                    <a:pt x="21" y="273"/>
                  </a:lnTo>
                  <a:lnTo>
                    <a:pt x="33" y="297"/>
                  </a:lnTo>
                  <a:lnTo>
                    <a:pt x="43" y="322"/>
                  </a:lnTo>
                  <a:lnTo>
                    <a:pt x="54" y="342"/>
                  </a:lnTo>
                  <a:lnTo>
                    <a:pt x="61" y="356"/>
                  </a:lnTo>
                  <a:lnTo>
                    <a:pt x="63" y="362"/>
                  </a:lnTo>
                  <a:lnTo>
                    <a:pt x="33" y="385"/>
                  </a:lnTo>
                  <a:lnTo>
                    <a:pt x="34" y="417"/>
                  </a:lnTo>
                  <a:lnTo>
                    <a:pt x="48" y="426"/>
                  </a:lnTo>
                  <a:lnTo>
                    <a:pt x="43" y="436"/>
                  </a:lnTo>
                  <a:lnTo>
                    <a:pt x="43" y="439"/>
                  </a:lnTo>
                  <a:lnTo>
                    <a:pt x="43" y="448"/>
                  </a:lnTo>
                  <a:lnTo>
                    <a:pt x="43" y="458"/>
                  </a:lnTo>
                  <a:lnTo>
                    <a:pt x="47" y="467"/>
                  </a:lnTo>
                  <a:lnTo>
                    <a:pt x="59" y="468"/>
                  </a:lnTo>
                  <a:lnTo>
                    <a:pt x="70" y="468"/>
                  </a:lnTo>
                  <a:lnTo>
                    <a:pt x="77" y="469"/>
                  </a:lnTo>
                  <a:lnTo>
                    <a:pt x="84" y="471"/>
                  </a:lnTo>
                  <a:lnTo>
                    <a:pt x="89" y="472"/>
                  </a:lnTo>
                  <a:lnTo>
                    <a:pt x="99" y="476"/>
                  </a:lnTo>
                  <a:lnTo>
                    <a:pt x="114" y="481"/>
                  </a:lnTo>
                  <a:lnTo>
                    <a:pt x="131" y="487"/>
                  </a:lnTo>
                  <a:lnTo>
                    <a:pt x="147" y="494"/>
                  </a:lnTo>
                  <a:lnTo>
                    <a:pt x="164" y="501"/>
                  </a:lnTo>
                  <a:lnTo>
                    <a:pt x="178" y="508"/>
                  </a:lnTo>
                  <a:lnTo>
                    <a:pt x="187" y="513"/>
                  </a:lnTo>
                  <a:lnTo>
                    <a:pt x="183" y="501"/>
                  </a:lnTo>
                  <a:lnTo>
                    <a:pt x="174" y="483"/>
                  </a:lnTo>
                  <a:lnTo>
                    <a:pt x="161" y="462"/>
                  </a:lnTo>
                  <a:lnTo>
                    <a:pt x="147" y="438"/>
                  </a:lnTo>
                  <a:lnTo>
                    <a:pt x="133" y="413"/>
                  </a:lnTo>
                  <a:lnTo>
                    <a:pt x="118" y="393"/>
                  </a:lnTo>
                  <a:lnTo>
                    <a:pt x="107" y="375"/>
                  </a:lnTo>
                  <a:lnTo>
                    <a:pt x="98" y="365"/>
                  </a:lnTo>
                  <a:lnTo>
                    <a:pt x="144" y="351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6" name="Group 67">
            <a:extLst>
              <a:ext uri="{FF2B5EF4-FFF2-40B4-BE49-F238E27FC236}">
                <a16:creationId xmlns:a16="http://schemas.microsoft.com/office/drawing/2014/main" id="{792A9820-C133-419E-B0E5-2514FC95F2B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398838" y="2286000"/>
            <a:ext cx="912812" cy="1066800"/>
            <a:chOff x="2141" y="1440"/>
            <a:chExt cx="575" cy="672"/>
          </a:xfrm>
        </p:grpSpPr>
        <p:sp>
          <p:nvSpPr>
            <p:cNvPr id="76842" name="AutoShape 68">
              <a:extLst>
                <a:ext uri="{FF2B5EF4-FFF2-40B4-BE49-F238E27FC236}">
                  <a16:creationId xmlns:a16="http://schemas.microsoft.com/office/drawing/2014/main" id="{953B18ED-4DA7-4FEA-853F-ACB3714A89D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141" y="1440"/>
              <a:ext cx="575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3" name="Freeform 69">
              <a:extLst>
                <a:ext uri="{FF2B5EF4-FFF2-40B4-BE49-F238E27FC236}">
                  <a16:creationId xmlns:a16="http://schemas.microsoft.com/office/drawing/2014/main" id="{7E2EA90F-983B-4622-AE4F-EDD240065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2089"/>
              <a:ext cx="103" cy="13"/>
            </a:xfrm>
            <a:custGeom>
              <a:avLst/>
              <a:gdLst>
                <a:gd name="T0" fmla="*/ 0 w 310"/>
                <a:gd name="T1" fmla="*/ 2 h 37"/>
                <a:gd name="T2" fmla="*/ 0 w 310"/>
                <a:gd name="T3" fmla="*/ 2 h 37"/>
                <a:gd name="T4" fmla="*/ 2 w 310"/>
                <a:gd name="T5" fmla="*/ 2 h 37"/>
                <a:gd name="T6" fmla="*/ 3 w 310"/>
                <a:gd name="T7" fmla="*/ 2 h 37"/>
                <a:gd name="T8" fmla="*/ 5 w 310"/>
                <a:gd name="T9" fmla="*/ 2 h 37"/>
                <a:gd name="T10" fmla="*/ 8 w 310"/>
                <a:gd name="T11" fmla="*/ 2 h 37"/>
                <a:gd name="T12" fmla="*/ 10 w 310"/>
                <a:gd name="T13" fmla="*/ 1 h 37"/>
                <a:gd name="T14" fmla="*/ 13 w 310"/>
                <a:gd name="T15" fmla="*/ 1 h 37"/>
                <a:gd name="T16" fmla="*/ 16 w 310"/>
                <a:gd name="T17" fmla="*/ 1 h 37"/>
                <a:gd name="T18" fmla="*/ 19 w 310"/>
                <a:gd name="T19" fmla="*/ 1 h 37"/>
                <a:gd name="T20" fmla="*/ 22 w 310"/>
                <a:gd name="T21" fmla="*/ 1 h 37"/>
                <a:gd name="T22" fmla="*/ 25 w 310"/>
                <a:gd name="T23" fmla="*/ 0 h 37"/>
                <a:gd name="T24" fmla="*/ 27 w 310"/>
                <a:gd name="T25" fmla="*/ 0 h 37"/>
                <a:gd name="T26" fmla="*/ 29 w 310"/>
                <a:gd name="T27" fmla="*/ 0 h 37"/>
                <a:gd name="T28" fmla="*/ 31 w 310"/>
                <a:gd name="T29" fmla="*/ 0 h 37"/>
                <a:gd name="T30" fmla="*/ 32 w 310"/>
                <a:gd name="T31" fmla="*/ 0 h 37"/>
                <a:gd name="T32" fmla="*/ 32 w 310"/>
                <a:gd name="T33" fmla="*/ 0 h 37"/>
                <a:gd name="T34" fmla="*/ 34 w 310"/>
                <a:gd name="T35" fmla="*/ 5 h 37"/>
                <a:gd name="T36" fmla="*/ 0 w 310"/>
                <a:gd name="T37" fmla="*/ 3 h 37"/>
                <a:gd name="T38" fmla="*/ 0 w 310"/>
                <a:gd name="T39" fmla="*/ 2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0" h="37">
                  <a:moveTo>
                    <a:pt x="0" y="18"/>
                  </a:moveTo>
                  <a:lnTo>
                    <a:pt x="4" y="18"/>
                  </a:lnTo>
                  <a:lnTo>
                    <a:pt x="14" y="17"/>
                  </a:lnTo>
                  <a:lnTo>
                    <a:pt x="28" y="16"/>
                  </a:lnTo>
                  <a:lnTo>
                    <a:pt x="47" y="14"/>
                  </a:lnTo>
                  <a:lnTo>
                    <a:pt x="69" y="14"/>
                  </a:lnTo>
                  <a:lnTo>
                    <a:pt x="93" y="12"/>
                  </a:lnTo>
                  <a:lnTo>
                    <a:pt x="119" y="11"/>
                  </a:lnTo>
                  <a:lnTo>
                    <a:pt x="145" y="8"/>
                  </a:lnTo>
                  <a:lnTo>
                    <a:pt x="173" y="7"/>
                  </a:lnTo>
                  <a:lnTo>
                    <a:pt x="198" y="6"/>
                  </a:lnTo>
                  <a:lnTo>
                    <a:pt x="223" y="4"/>
                  </a:lnTo>
                  <a:lnTo>
                    <a:pt x="244" y="3"/>
                  </a:lnTo>
                  <a:lnTo>
                    <a:pt x="262" y="2"/>
                  </a:lnTo>
                  <a:lnTo>
                    <a:pt x="277" y="0"/>
                  </a:lnTo>
                  <a:lnTo>
                    <a:pt x="286" y="0"/>
                  </a:lnTo>
                  <a:lnTo>
                    <a:pt x="289" y="0"/>
                  </a:lnTo>
                  <a:lnTo>
                    <a:pt x="310" y="37"/>
                  </a:lnTo>
                  <a:lnTo>
                    <a:pt x="0" y="27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4" name="Freeform 70">
              <a:extLst>
                <a:ext uri="{FF2B5EF4-FFF2-40B4-BE49-F238E27FC236}">
                  <a16:creationId xmlns:a16="http://schemas.microsoft.com/office/drawing/2014/main" id="{6926F069-FF81-4FD4-AD8D-99D21B66A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8" y="2089"/>
              <a:ext cx="158" cy="9"/>
            </a:xfrm>
            <a:custGeom>
              <a:avLst/>
              <a:gdLst>
                <a:gd name="T0" fmla="*/ 0 w 474"/>
                <a:gd name="T1" fmla="*/ 1 h 28"/>
                <a:gd name="T2" fmla="*/ 1 w 474"/>
                <a:gd name="T3" fmla="*/ 1 h 28"/>
                <a:gd name="T4" fmla="*/ 2 w 474"/>
                <a:gd name="T5" fmla="*/ 1 h 28"/>
                <a:gd name="T6" fmla="*/ 5 w 474"/>
                <a:gd name="T7" fmla="*/ 1 h 28"/>
                <a:gd name="T8" fmla="*/ 8 w 474"/>
                <a:gd name="T9" fmla="*/ 1 h 28"/>
                <a:gd name="T10" fmla="*/ 11 w 474"/>
                <a:gd name="T11" fmla="*/ 1 h 28"/>
                <a:gd name="T12" fmla="*/ 15 w 474"/>
                <a:gd name="T13" fmla="*/ 1 h 28"/>
                <a:gd name="T14" fmla="*/ 20 w 474"/>
                <a:gd name="T15" fmla="*/ 1 h 28"/>
                <a:gd name="T16" fmla="*/ 24 w 474"/>
                <a:gd name="T17" fmla="*/ 1 h 28"/>
                <a:gd name="T18" fmla="*/ 29 w 474"/>
                <a:gd name="T19" fmla="*/ 1 h 28"/>
                <a:gd name="T20" fmla="*/ 33 w 474"/>
                <a:gd name="T21" fmla="*/ 1 h 28"/>
                <a:gd name="T22" fmla="*/ 37 w 474"/>
                <a:gd name="T23" fmla="*/ 0 h 28"/>
                <a:gd name="T24" fmla="*/ 41 w 474"/>
                <a:gd name="T25" fmla="*/ 0 h 28"/>
                <a:gd name="T26" fmla="*/ 44 w 474"/>
                <a:gd name="T27" fmla="*/ 0 h 28"/>
                <a:gd name="T28" fmla="*/ 47 w 474"/>
                <a:gd name="T29" fmla="*/ 0 h 28"/>
                <a:gd name="T30" fmla="*/ 48 w 474"/>
                <a:gd name="T31" fmla="*/ 0 h 28"/>
                <a:gd name="T32" fmla="*/ 49 w 474"/>
                <a:gd name="T33" fmla="*/ 0 h 28"/>
                <a:gd name="T34" fmla="*/ 50 w 474"/>
                <a:gd name="T35" fmla="*/ 1 h 28"/>
                <a:gd name="T36" fmla="*/ 51 w 474"/>
                <a:gd name="T37" fmla="*/ 2 h 28"/>
                <a:gd name="T38" fmla="*/ 52 w 474"/>
                <a:gd name="T39" fmla="*/ 3 h 28"/>
                <a:gd name="T40" fmla="*/ 53 w 474"/>
                <a:gd name="T41" fmla="*/ 3 h 28"/>
                <a:gd name="T42" fmla="*/ 2 w 474"/>
                <a:gd name="T43" fmla="*/ 3 h 28"/>
                <a:gd name="T44" fmla="*/ 0 w 474"/>
                <a:gd name="T45" fmla="*/ 1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4" h="28">
                  <a:moveTo>
                    <a:pt x="0" y="13"/>
                  </a:moveTo>
                  <a:lnTo>
                    <a:pt x="5" y="13"/>
                  </a:lnTo>
                  <a:lnTo>
                    <a:pt x="18" y="13"/>
                  </a:lnTo>
                  <a:lnTo>
                    <a:pt x="41" y="13"/>
                  </a:lnTo>
                  <a:lnTo>
                    <a:pt x="69" y="12"/>
                  </a:lnTo>
                  <a:lnTo>
                    <a:pt x="101" y="10"/>
                  </a:lnTo>
                  <a:lnTo>
                    <a:pt x="138" y="9"/>
                  </a:lnTo>
                  <a:lnTo>
                    <a:pt x="178" y="8"/>
                  </a:lnTo>
                  <a:lnTo>
                    <a:pt x="219" y="7"/>
                  </a:lnTo>
                  <a:lnTo>
                    <a:pt x="260" y="5"/>
                  </a:lnTo>
                  <a:lnTo>
                    <a:pt x="299" y="5"/>
                  </a:lnTo>
                  <a:lnTo>
                    <a:pt x="336" y="4"/>
                  </a:lnTo>
                  <a:lnTo>
                    <a:pt x="369" y="3"/>
                  </a:lnTo>
                  <a:lnTo>
                    <a:pt x="398" y="1"/>
                  </a:lnTo>
                  <a:lnTo>
                    <a:pt x="421" y="1"/>
                  </a:lnTo>
                  <a:lnTo>
                    <a:pt x="435" y="0"/>
                  </a:lnTo>
                  <a:lnTo>
                    <a:pt x="442" y="0"/>
                  </a:lnTo>
                  <a:lnTo>
                    <a:pt x="449" y="5"/>
                  </a:lnTo>
                  <a:lnTo>
                    <a:pt x="461" y="14"/>
                  </a:lnTo>
                  <a:lnTo>
                    <a:pt x="470" y="24"/>
                  </a:lnTo>
                  <a:lnTo>
                    <a:pt x="474" y="28"/>
                  </a:lnTo>
                  <a:lnTo>
                    <a:pt x="15" y="2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Freeform 71">
              <a:extLst>
                <a:ext uri="{FF2B5EF4-FFF2-40B4-BE49-F238E27FC236}">
                  <a16:creationId xmlns:a16="http://schemas.microsoft.com/office/drawing/2014/main" id="{181D334B-502A-42ED-BEFB-88CD627AF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448"/>
              <a:ext cx="458" cy="647"/>
            </a:xfrm>
            <a:custGeom>
              <a:avLst/>
              <a:gdLst>
                <a:gd name="T0" fmla="*/ 79 w 1375"/>
                <a:gd name="T1" fmla="*/ 88 h 1943"/>
                <a:gd name="T2" fmla="*/ 72 w 1375"/>
                <a:gd name="T3" fmla="*/ 77 h 1943"/>
                <a:gd name="T4" fmla="*/ 52 w 1375"/>
                <a:gd name="T5" fmla="*/ 68 h 1943"/>
                <a:gd name="T6" fmla="*/ 43 w 1375"/>
                <a:gd name="T7" fmla="*/ 56 h 1943"/>
                <a:gd name="T8" fmla="*/ 57 w 1375"/>
                <a:gd name="T9" fmla="*/ 46 h 1943"/>
                <a:gd name="T10" fmla="*/ 70 w 1375"/>
                <a:gd name="T11" fmla="*/ 41 h 1943"/>
                <a:gd name="T12" fmla="*/ 82 w 1375"/>
                <a:gd name="T13" fmla="*/ 36 h 1943"/>
                <a:gd name="T14" fmla="*/ 90 w 1375"/>
                <a:gd name="T15" fmla="*/ 35 h 1943"/>
                <a:gd name="T16" fmla="*/ 98 w 1375"/>
                <a:gd name="T17" fmla="*/ 32 h 1943"/>
                <a:gd name="T18" fmla="*/ 88 w 1375"/>
                <a:gd name="T19" fmla="*/ 30 h 1943"/>
                <a:gd name="T20" fmla="*/ 85 w 1375"/>
                <a:gd name="T21" fmla="*/ 23 h 1943"/>
                <a:gd name="T22" fmla="*/ 87 w 1375"/>
                <a:gd name="T23" fmla="*/ 16 h 1943"/>
                <a:gd name="T24" fmla="*/ 89 w 1375"/>
                <a:gd name="T25" fmla="*/ 9 h 1943"/>
                <a:gd name="T26" fmla="*/ 101 w 1375"/>
                <a:gd name="T27" fmla="*/ 3 h 1943"/>
                <a:gd name="T28" fmla="*/ 109 w 1375"/>
                <a:gd name="T29" fmla="*/ 1 h 1943"/>
                <a:gd name="T30" fmla="*/ 118 w 1375"/>
                <a:gd name="T31" fmla="*/ 1 h 1943"/>
                <a:gd name="T32" fmla="*/ 124 w 1375"/>
                <a:gd name="T33" fmla="*/ 8 h 1943"/>
                <a:gd name="T34" fmla="*/ 125 w 1375"/>
                <a:gd name="T35" fmla="*/ 22 h 1943"/>
                <a:gd name="T36" fmla="*/ 122 w 1375"/>
                <a:gd name="T37" fmla="*/ 34 h 1943"/>
                <a:gd name="T38" fmla="*/ 116 w 1375"/>
                <a:gd name="T39" fmla="*/ 39 h 1943"/>
                <a:gd name="T40" fmla="*/ 125 w 1375"/>
                <a:gd name="T41" fmla="*/ 42 h 1943"/>
                <a:gd name="T42" fmla="*/ 132 w 1375"/>
                <a:gd name="T43" fmla="*/ 61 h 1943"/>
                <a:gd name="T44" fmla="*/ 139 w 1375"/>
                <a:gd name="T45" fmla="*/ 55 h 1943"/>
                <a:gd name="T46" fmla="*/ 147 w 1375"/>
                <a:gd name="T47" fmla="*/ 50 h 1943"/>
                <a:gd name="T48" fmla="*/ 151 w 1375"/>
                <a:gd name="T49" fmla="*/ 59 h 1943"/>
                <a:gd name="T50" fmla="*/ 142 w 1375"/>
                <a:gd name="T51" fmla="*/ 66 h 1943"/>
                <a:gd name="T52" fmla="*/ 133 w 1375"/>
                <a:gd name="T53" fmla="*/ 81 h 1943"/>
                <a:gd name="T54" fmla="*/ 121 w 1375"/>
                <a:gd name="T55" fmla="*/ 89 h 1943"/>
                <a:gd name="T56" fmla="*/ 115 w 1375"/>
                <a:gd name="T57" fmla="*/ 107 h 1943"/>
                <a:gd name="T58" fmla="*/ 124 w 1375"/>
                <a:gd name="T59" fmla="*/ 113 h 1943"/>
                <a:gd name="T60" fmla="*/ 144 w 1375"/>
                <a:gd name="T61" fmla="*/ 129 h 1943"/>
                <a:gd name="T62" fmla="*/ 145 w 1375"/>
                <a:gd name="T63" fmla="*/ 142 h 1943"/>
                <a:gd name="T64" fmla="*/ 139 w 1375"/>
                <a:gd name="T65" fmla="*/ 151 h 1943"/>
                <a:gd name="T66" fmla="*/ 126 w 1375"/>
                <a:gd name="T67" fmla="*/ 167 h 1943"/>
                <a:gd name="T68" fmla="*/ 122 w 1375"/>
                <a:gd name="T69" fmla="*/ 196 h 1943"/>
                <a:gd name="T70" fmla="*/ 126 w 1375"/>
                <a:gd name="T71" fmla="*/ 208 h 1943"/>
                <a:gd name="T72" fmla="*/ 100 w 1375"/>
                <a:gd name="T73" fmla="*/ 195 h 1943"/>
                <a:gd name="T74" fmla="*/ 101 w 1375"/>
                <a:gd name="T75" fmla="*/ 183 h 1943"/>
                <a:gd name="T76" fmla="*/ 114 w 1375"/>
                <a:gd name="T77" fmla="*/ 160 h 1943"/>
                <a:gd name="T78" fmla="*/ 121 w 1375"/>
                <a:gd name="T79" fmla="*/ 135 h 1943"/>
                <a:gd name="T80" fmla="*/ 102 w 1375"/>
                <a:gd name="T81" fmla="*/ 130 h 1943"/>
                <a:gd name="T82" fmla="*/ 91 w 1375"/>
                <a:gd name="T83" fmla="*/ 137 h 1943"/>
                <a:gd name="T84" fmla="*/ 67 w 1375"/>
                <a:gd name="T85" fmla="*/ 154 h 1943"/>
                <a:gd name="T86" fmla="*/ 50 w 1375"/>
                <a:gd name="T87" fmla="*/ 167 h 1943"/>
                <a:gd name="T88" fmla="*/ 24 w 1375"/>
                <a:gd name="T89" fmla="*/ 189 h 1943"/>
                <a:gd name="T90" fmla="*/ 18 w 1375"/>
                <a:gd name="T91" fmla="*/ 195 h 1943"/>
                <a:gd name="T92" fmla="*/ 11 w 1375"/>
                <a:gd name="T93" fmla="*/ 215 h 1943"/>
                <a:gd name="T94" fmla="*/ 1 w 1375"/>
                <a:gd name="T95" fmla="*/ 208 h 1943"/>
                <a:gd name="T96" fmla="*/ 3 w 1375"/>
                <a:gd name="T97" fmla="*/ 183 h 1943"/>
                <a:gd name="T98" fmla="*/ 12 w 1375"/>
                <a:gd name="T99" fmla="*/ 180 h 1943"/>
                <a:gd name="T100" fmla="*/ 33 w 1375"/>
                <a:gd name="T101" fmla="*/ 162 h 1943"/>
                <a:gd name="T102" fmla="*/ 44 w 1375"/>
                <a:gd name="T103" fmla="*/ 152 h 1943"/>
                <a:gd name="T104" fmla="*/ 62 w 1375"/>
                <a:gd name="T105" fmla="*/ 132 h 1943"/>
                <a:gd name="T106" fmla="*/ 72 w 1375"/>
                <a:gd name="T107" fmla="*/ 115 h 1943"/>
                <a:gd name="T108" fmla="*/ 78 w 1375"/>
                <a:gd name="T109" fmla="*/ 94 h 1943"/>
                <a:gd name="T110" fmla="*/ 81 w 1375"/>
                <a:gd name="T111" fmla="*/ 58 h 1943"/>
                <a:gd name="T112" fmla="*/ 74 w 1375"/>
                <a:gd name="T113" fmla="*/ 53 h 1943"/>
                <a:gd name="T114" fmla="*/ 67 w 1375"/>
                <a:gd name="T115" fmla="*/ 56 h 1943"/>
                <a:gd name="T116" fmla="*/ 61 w 1375"/>
                <a:gd name="T117" fmla="*/ 60 h 1943"/>
                <a:gd name="T118" fmla="*/ 72 w 1375"/>
                <a:gd name="T119" fmla="*/ 68 h 194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75" h="1943">
                  <a:moveTo>
                    <a:pt x="720" y="669"/>
                  </a:moveTo>
                  <a:lnTo>
                    <a:pt x="723" y="672"/>
                  </a:lnTo>
                  <a:lnTo>
                    <a:pt x="728" y="675"/>
                  </a:lnTo>
                  <a:lnTo>
                    <a:pt x="734" y="678"/>
                  </a:lnTo>
                  <a:lnTo>
                    <a:pt x="743" y="683"/>
                  </a:lnTo>
                  <a:lnTo>
                    <a:pt x="751" y="689"/>
                  </a:lnTo>
                  <a:lnTo>
                    <a:pt x="760" y="694"/>
                  </a:lnTo>
                  <a:lnTo>
                    <a:pt x="767" y="699"/>
                  </a:lnTo>
                  <a:lnTo>
                    <a:pt x="775" y="704"/>
                  </a:lnTo>
                  <a:lnTo>
                    <a:pt x="730" y="801"/>
                  </a:lnTo>
                  <a:lnTo>
                    <a:pt x="724" y="798"/>
                  </a:lnTo>
                  <a:lnTo>
                    <a:pt x="716" y="793"/>
                  </a:lnTo>
                  <a:lnTo>
                    <a:pt x="709" y="788"/>
                  </a:lnTo>
                  <a:lnTo>
                    <a:pt x="700" y="780"/>
                  </a:lnTo>
                  <a:lnTo>
                    <a:pt x="692" y="774"/>
                  </a:lnTo>
                  <a:lnTo>
                    <a:pt x="685" y="765"/>
                  </a:lnTo>
                  <a:lnTo>
                    <a:pt x="680" y="755"/>
                  </a:lnTo>
                  <a:lnTo>
                    <a:pt x="676" y="746"/>
                  </a:lnTo>
                  <a:lnTo>
                    <a:pt x="673" y="740"/>
                  </a:lnTo>
                  <a:lnTo>
                    <a:pt x="669" y="731"/>
                  </a:lnTo>
                  <a:lnTo>
                    <a:pt x="664" y="723"/>
                  </a:lnTo>
                  <a:lnTo>
                    <a:pt x="658" y="713"/>
                  </a:lnTo>
                  <a:lnTo>
                    <a:pt x="652" y="705"/>
                  </a:lnTo>
                  <a:lnTo>
                    <a:pt x="644" y="697"/>
                  </a:lnTo>
                  <a:lnTo>
                    <a:pt x="638" y="691"/>
                  </a:lnTo>
                  <a:lnTo>
                    <a:pt x="630" y="687"/>
                  </a:lnTo>
                  <a:lnTo>
                    <a:pt x="618" y="683"/>
                  </a:lnTo>
                  <a:lnTo>
                    <a:pt x="602" y="676"/>
                  </a:lnTo>
                  <a:lnTo>
                    <a:pt x="582" y="667"/>
                  </a:lnTo>
                  <a:lnTo>
                    <a:pt x="560" y="658"/>
                  </a:lnTo>
                  <a:lnTo>
                    <a:pt x="537" y="649"/>
                  </a:lnTo>
                  <a:lnTo>
                    <a:pt x="517" y="640"/>
                  </a:lnTo>
                  <a:lnTo>
                    <a:pt x="500" y="632"/>
                  </a:lnTo>
                  <a:lnTo>
                    <a:pt x="490" y="626"/>
                  </a:lnTo>
                  <a:lnTo>
                    <a:pt x="482" y="620"/>
                  </a:lnTo>
                  <a:lnTo>
                    <a:pt x="471" y="609"/>
                  </a:lnTo>
                  <a:lnTo>
                    <a:pt x="459" y="598"/>
                  </a:lnTo>
                  <a:lnTo>
                    <a:pt x="448" y="585"/>
                  </a:lnTo>
                  <a:lnTo>
                    <a:pt x="434" y="574"/>
                  </a:lnTo>
                  <a:lnTo>
                    <a:pt x="422" y="564"/>
                  </a:lnTo>
                  <a:lnTo>
                    <a:pt x="412" y="555"/>
                  </a:lnTo>
                  <a:lnTo>
                    <a:pt x="406" y="550"/>
                  </a:lnTo>
                  <a:lnTo>
                    <a:pt x="393" y="543"/>
                  </a:lnTo>
                  <a:lnTo>
                    <a:pt x="384" y="536"/>
                  </a:lnTo>
                  <a:lnTo>
                    <a:pt x="378" y="527"/>
                  </a:lnTo>
                  <a:lnTo>
                    <a:pt x="378" y="514"/>
                  </a:lnTo>
                  <a:lnTo>
                    <a:pt x="380" y="507"/>
                  </a:lnTo>
                  <a:lnTo>
                    <a:pt x="384" y="501"/>
                  </a:lnTo>
                  <a:lnTo>
                    <a:pt x="389" y="495"/>
                  </a:lnTo>
                  <a:lnTo>
                    <a:pt x="397" y="488"/>
                  </a:lnTo>
                  <a:lnTo>
                    <a:pt x="405" y="482"/>
                  </a:lnTo>
                  <a:lnTo>
                    <a:pt x="413" y="474"/>
                  </a:lnTo>
                  <a:lnTo>
                    <a:pt x="422" y="468"/>
                  </a:lnTo>
                  <a:lnTo>
                    <a:pt x="434" y="459"/>
                  </a:lnTo>
                  <a:lnTo>
                    <a:pt x="445" y="450"/>
                  </a:lnTo>
                  <a:lnTo>
                    <a:pt x="458" y="442"/>
                  </a:lnTo>
                  <a:lnTo>
                    <a:pt x="473" y="435"/>
                  </a:lnTo>
                  <a:lnTo>
                    <a:pt x="487" y="426"/>
                  </a:lnTo>
                  <a:lnTo>
                    <a:pt x="501" y="418"/>
                  </a:lnTo>
                  <a:lnTo>
                    <a:pt x="514" y="412"/>
                  </a:lnTo>
                  <a:lnTo>
                    <a:pt x="524" y="407"/>
                  </a:lnTo>
                  <a:lnTo>
                    <a:pt x="531" y="403"/>
                  </a:lnTo>
                  <a:lnTo>
                    <a:pt x="537" y="399"/>
                  </a:lnTo>
                  <a:lnTo>
                    <a:pt x="543" y="395"/>
                  </a:lnTo>
                  <a:lnTo>
                    <a:pt x="554" y="393"/>
                  </a:lnTo>
                  <a:lnTo>
                    <a:pt x="562" y="388"/>
                  </a:lnTo>
                  <a:lnTo>
                    <a:pt x="573" y="384"/>
                  </a:lnTo>
                  <a:lnTo>
                    <a:pt x="587" y="380"/>
                  </a:lnTo>
                  <a:lnTo>
                    <a:pt x="599" y="379"/>
                  </a:lnTo>
                  <a:lnTo>
                    <a:pt x="613" y="377"/>
                  </a:lnTo>
                  <a:lnTo>
                    <a:pt x="621" y="371"/>
                  </a:lnTo>
                  <a:lnTo>
                    <a:pt x="630" y="365"/>
                  </a:lnTo>
                  <a:lnTo>
                    <a:pt x="640" y="357"/>
                  </a:lnTo>
                  <a:lnTo>
                    <a:pt x="650" y="349"/>
                  </a:lnTo>
                  <a:lnTo>
                    <a:pt x="662" y="343"/>
                  </a:lnTo>
                  <a:lnTo>
                    <a:pt x="673" y="337"/>
                  </a:lnTo>
                  <a:lnTo>
                    <a:pt x="683" y="331"/>
                  </a:lnTo>
                  <a:lnTo>
                    <a:pt x="694" y="329"/>
                  </a:lnTo>
                  <a:lnTo>
                    <a:pt x="704" y="326"/>
                  </a:lnTo>
                  <a:lnTo>
                    <a:pt x="713" y="324"/>
                  </a:lnTo>
                  <a:lnTo>
                    <a:pt x="720" y="323"/>
                  </a:lnTo>
                  <a:lnTo>
                    <a:pt x="729" y="323"/>
                  </a:lnTo>
                  <a:lnTo>
                    <a:pt x="736" y="323"/>
                  </a:lnTo>
                  <a:lnTo>
                    <a:pt x="743" y="323"/>
                  </a:lnTo>
                  <a:lnTo>
                    <a:pt x="750" y="323"/>
                  </a:lnTo>
                  <a:lnTo>
                    <a:pt x="756" y="324"/>
                  </a:lnTo>
                  <a:lnTo>
                    <a:pt x="761" y="325"/>
                  </a:lnTo>
                  <a:lnTo>
                    <a:pt x="766" y="325"/>
                  </a:lnTo>
                  <a:lnTo>
                    <a:pt x="772" y="324"/>
                  </a:lnTo>
                  <a:lnTo>
                    <a:pt x="780" y="324"/>
                  </a:lnTo>
                  <a:lnTo>
                    <a:pt x="786" y="323"/>
                  </a:lnTo>
                  <a:lnTo>
                    <a:pt x="793" y="323"/>
                  </a:lnTo>
                  <a:lnTo>
                    <a:pt x="799" y="321"/>
                  </a:lnTo>
                  <a:lnTo>
                    <a:pt x="804" y="320"/>
                  </a:lnTo>
                  <a:lnTo>
                    <a:pt x="809" y="317"/>
                  </a:lnTo>
                  <a:lnTo>
                    <a:pt x="814" y="316"/>
                  </a:lnTo>
                  <a:lnTo>
                    <a:pt x="822" y="316"/>
                  </a:lnTo>
                  <a:lnTo>
                    <a:pt x="830" y="316"/>
                  </a:lnTo>
                  <a:lnTo>
                    <a:pt x="837" y="316"/>
                  </a:lnTo>
                  <a:lnTo>
                    <a:pt x="845" y="316"/>
                  </a:lnTo>
                  <a:lnTo>
                    <a:pt x="854" y="317"/>
                  </a:lnTo>
                  <a:lnTo>
                    <a:pt x="862" y="320"/>
                  </a:lnTo>
                  <a:lnTo>
                    <a:pt x="870" y="316"/>
                  </a:lnTo>
                  <a:lnTo>
                    <a:pt x="878" y="310"/>
                  </a:lnTo>
                  <a:lnTo>
                    <a:pt x="886" y="306"/>
                  </a:lnTo>
                  <a:lnTo>
                    <a:pt x="892" y="303"/>
                  </a:lnTo>
                  <a:lnTo>
                    <a:pt x="888" y="297"/>
                  </a:lnTo>
                  <a:lnTo>
                    <a:pt x="883" y="291"/>
                  </a:lnTo>
                  <a:lnTo>
                    <a:pt x="877" y="287"/>
                  </a:lnTo>
                  <a:lnTo>
                    <a:pt x="869" y="284"/>
                  </a:lnTo>
                  <a:lnTo>
                    <a:pt x="865" y="284"/>
                  </a:lnTo>
                  <a:lnTo>
                    <a:pt x="860" y="282"/>
                  </a:lnTo>
                  <a:lnTo>
                    <a:pt x="854" y="279"/>
                  </a:lnTo>
                  <a:lnTo>
                    <a:pt x="845" y="277"/>
                  </a:lnTo>
                  <a:lnTo>
                    <a:pt x="836" y="273"/>
                  </a:lnTo>
                  <a:lnTo>
                    <a:pt x="825" y="272"/>
                  </a:lnTo>
                  <a:lnTo>
                    <a:pt x="808" y="273"/>
                  </a:lnTo>
                  <a:lnTo>
                    <a:pt x="790" y="275"/>
                  </a:lnTo>
                  <a:lnTo>
                    <a:pt x="792" y="272"/>
                  </a:lnTo>
                  <a:lnTo>
                    <a:pt x="797" y="266"/>
                  </a:lnTo>
                  <a:lnTo>
                    <a:pt x="804" y="264"/>
                  </a:lnTo>
                  <a:lnTo>
                    <a:pt x="812" y="260"/>
                  </a:lnTo>
                  <a:lnTo>
                    <a:pt x="818" y="256"/>
                  </a:lnTo>
                  <a:lnTo>
                    <a:pt x="821" y="250"/>
                  </a:lnTo>
                  <a:lnTo>
                    <a:pt x="817" y="244"/>
                  </a:lnTo>
                  <a:lnTo>
                    <a:pt x="809" y="240"/>
                  </a:lnTo>
                  <a:lnTo>
                    <a:pt x="802" y="235"/>
                  </a:lnTo>
                  <a:lnTo>
                    <a:pt x="793" y="232"/>
                  </a:lnTo>
                  <a:lnTo>
                    <a:pt x="785" y="227"/>
                  </a:lnTo>
                  <a:lnTo>
                    <a:pt x="780" y="221"/>
                  </a:lnTo>
                  <a:lnTo>
                    <a:pt x="774" y="213"/>
                  </a:lnTo>
                  <a:lnTo>
                    <a:pt x="770" y="208"/>
                  </a:lnTo>
                  <a:lnTo>
                    <a:pt x="765" y="203"/>
                  </a:lnTo>
                  <a:lnTo>
                    <a:pt x="760" y="201"/>
                  </a:lnTo>
                  <a:lnTo>
                    <a:pt x="753" y="201"/>
                  </a:lnTo>
                  <a:lnTo>
                    <a:pt x="748" y="200"/>
                  </a:lnTo>
                  <a:lnTo>
                    <a:pt x="744" y="195"/>
                  </a:lnTo>
                  <a:lnTo>
                    <a:pt x="744" y="189"/>
                  </a:lnTo>
                  <a:lnTo>
                    <a:pt x="748" y="181"/>
                  </a:lnTo>
                  <a:lnTo>
                    <a:pt x="753" y="171"/>
                  </a:lnTo>
                  <a:lnTo>
                    <a:pt x="761" y="163"/>
                  </a:lnTo>
                  <a:lnTo>
                    <a:pt x="770" y="157"/>
                  </a:lnTo>
                  <a:lnTo>
                    <a:pt x="776" y="150"/>
                  </a:lnTo>
                  <a:lnTo>
                    <a:pt x="781" y="147"/>
                  </a:lnTo>
                  <a:lnTo>
                    <a:pt x="784" y="141"/>
                  </a:lnTo>
                  <a:lnTo>
                    <a:pt x="781" y="138"/>
                  </a:lnTo>
                  <a:lnTo>
                    <a:pt x="775" y="135"/>
                  </a:lnTo>
                  <a:lnTo>
                    <a:pt x="772" y="131"/>
                  </a:lnTo>
                  <a:lnTo>
                    <a:pt x="771" y="126"/>
                  </a:lnTo>
                  <a:lnTo>
                    <a:pt x="771" y="120"/>
                  </a:lnTo>
                  <a:lnTo>
                    <a:pt x="772" y="113"/>
                  </a:lnTo>
                  <a:lnTo>
                    <a:pt x="775" y="107"/>
                  </a:lnTo>
                  <a:lnTo>
                    <a:pt x="781" y="101"/>
                  </a:lnTo>
                  <a:lnTo>
                    <a:pt x="790" y="93"/>
                  </a:lnTo>
                  <a:lnTo>
                    <a:pt x="797" y="88"/>
                  </a:lnTo>
                  <a:lnTo>
                    <a:pt x="806" y="82"/>
                  </a:lnTo>
                  <a:lnTo>
                    <a:pt x="817" y="74"/>
                  </a:lnTo>
                  <a:lnTo>
                    <a:pt x="828" y="68"/>
                  </a:lnTo>
                  <a:lnTo>
                    <a:pt x="839" y="59"/>
                  </a:lnTo>
                  <a:lnTo>
                    <a:pt x="849" y="52"/>
                  </a:lnTo>
                  <a:lnTo>
                    <a:pt x="859" y="46"/>
                  </a:lnTo>
                  <a:lnTo>
                    <a:pt x="865" y="42"/>
                  </a:lnTo>
                  <a:lnTo>
                    <a:pt x="872" y="38"/>
                  </a:lnTo>
                  <a:lnTo>
                    <a:pt x="878" y="36"/>
                  </a:lnTo>
                  <a:lnTo>
                    <a:pt x="885" y="31"/>
                  </a:lnTo>
                  <a:lnTo>
                    <a:pt x="892" y="28"/>
                  </a:lnTo>
                  <a:lnTo>
                    <a:pt x="900" y="25"/>
                  </a:lnTo>
                  <a:lnTo>
                    <a:pt x="907" y="23"/>
                  </a:lnTo>
                  <a:lnTo>
                    <a:pt x="915" y="22"/>
                  </a:lnTo>
                  <a:lnTo>
                    <a:pt x="921" y="22"/>
                  </a:lnTo>
                  <a:lnTo>
                    <a:pt x="928" y="22"/>
                  </a:lnTo>
                  <a:lnTo>
                    <a:pt x="937" y="22"/>
                  </a:lnTo>
                  <a:lnTo>
                    <a:pt x="944" y="20"/>
                  </a:lnTo>
                  <a:lnTo>
                    <a:pt x="952" y="19"/>
                  </a:lnTo>
                  <a:lnTo>
                    <a:pt x="958" y="19"/>
                  </a:lnTo>
                  <a:lnTo>
                    <a:pt x="965" y="18"/>
                  </a:lnTo>
                  <a:lnTo>
                    <a:pt x="971" y="17"/>
                  </a:lnTo>
                  <a:lnTo>
                    <a:pt x="976" y="15"/>
                  </a:lnTo>
                  <a:lnTo>
                    <a:pt x="980" y="13"/>
                  </a:lnTo>
                  <a:lnTo>
                    <a:pt x="984" y="10"/>
                  </a:lnTo>
                  <a:lnTo>
                    <a:pt x="989" y="9"/>
                  </a:lnTo>
                  <a:lnTo>
                    <a:pt x="994" y="5"/>
                  </a:lnTo>
                  <a:lnTo>
                    <a:pt x="998" y="4"/>
                  </a:lnTo>
                  <a:lnTo>
                    <a:pt x="1003" y="1"/>
                  </a:lnTo>
                  <a:lnTo>
                    <a:pt x="1011" y="0"/>
                  </a:lnTo>
                  <a:lnTo>
                    <a:pt x="1016" y="0"/>
                  </a:lnTo>
                  <a:lnTo>
                    <a:pt x="1022" y="0"/>
                  </a:lnTo>
                  <a:lnTo>
                    <a:pt x="1028" y="1"/>
                  </a:lnTo>
                  <a:lnTo>
                    <a:pt x="1036" y="1"/>
                  </a:lnTo>
                  <a:lnTo>
                    <a:pt x="1044" y="3"/>
                  </a:lnTo>
                  <a:lnTo>
                    <a:pt x="1054" y="4"/>
                  </a:lnTo>
                  <a:lnTo>
                    <a:pt x="1063" y="5"/>
                  </a:lnTo>
                  <a:lnTo>
                    <a:pt x="1073" y="9"/>
                  </a:lnTo>
                  <a:lnTo>
                    <a:pt x="1084" y="13"/>
                  </a:lnTo>
                  <a:lnTo>
                    <a:pt x="1097" y="18"/>
                  </a:lnTo>
                  <a:lnTo>
                    <a:pt x="1109" y="23"/>
                  </a:lnTo>
                  <a:lnTo>
                    <a:pt x="1117" y="29"/>
                  </a:lnTo>
                  <a:lnTo>
                    <a:pt x="1128" y="36"/>
                  </a:lnTo>
                  <a:lnTo>
                    <a:pt x="1134" y="41"/>
                  </a:lnTo>
                  <a:lnTo>
                    <a:pt x="1139" y="46"/>
                  </a:lnTo>
                  <a:lnTo>
                    <a:pt x="1140" y="50"/>
                  </a:lnTo>
                  <a:lnTo>
                    <a:pt x="1138" y="55"/>
                  </a:lnTo>
                  <a:lnTo>
                    <a:pt x="1129" y="61"/>
                  </a:lnTo>
                  <a:lnTo>
                    <a:pt x="1117" y="68"/>
                  </a:lnTo>
                  <a:lnTo>
                    <a:pt x="1109" y="76"/>
                  </a:lnTo>
                  <a:lnTo>
                    <a:pt x="1105" y="88"/>
                  </a:lnTo>
                  <a:lnTo>
                    <a:pt x="1109" y="105"/>
                  </a:lnTo>
                  <a:lnTo>
                    <a:pt x="1116" y="119"/>
                  </a:lnTo>
                  <a:lnTo>
                    <a:pt x="1123" y="133"/>
                  </a:lnTo>
                  <a:lnTo>
                    <a:pt x="1123" y="140"/>
                  </a:lnTo>
                  <a:lnTo>
                    <a:pt x="1119" y="144"/>
                  </a:lnTo>
                  <a:lnTo>
                    <a:pt x="1116" y="150"/>
                  </a:lnTo>
                  <a:lnTo>
                    <a:pt x="1114" y="158"/>
                  </a:lnTo>
                  <a:lnTo>
                    <a:pt x="1115" y="167"/>
                  </a:lnTo>
                  <a:lnTo>
                    <a:pt x="1121" y="180"/>
                  </a:lnTo>
                  <a:lnTo>
                    <a:pt x="1130" y="195"/>
                  </a:lnTo>
                  <a:lnTo>
                    <a:pt x="1131" y="208"/>
                  </a:lnTo>
                  <a:lnTo>
                    <a:pt x="1119" y="218"/>
                  </a:lnTo>
                  <a:lnTo>
                    <a:pt x="1119" y="231"/>
                  </a:lnTo>
                  <a:lnTo>
                    <a:pt x="1116" y="245"/>
                  </a:lnTo>
                  <a:lnTo>
                    <a:pt x="1111" y="258"/>
                  </a:lnTo>
                  <a:lnTo>
                    <a:pt x="1107" y="266"/>
                  </a:lnTo>
                  <a:lnTo>
                    <a:pt x="1105" y="274"/>
                  </a:lnTo>
                  <a:lnTo>
                    <a:pt x="1103" y="280"/>
                  </a:lnTo>
                  <a:lnTo>
                    <a:pt x="1103" y="287"/>
                  </a:lnTo>
                  <a:lnTo>
                    <a:pt x="1103" y="295"/>
                  </a:lnTo>
                  <a:lnTo>
                    <a:pt x="1103" y="298"/>
                  </a:lnTo>
                  <a:lnTo>
                    <a:pt x="1102" y="303"/>
                  </a:lnTo>
                  <a:lnTo>
                    <a:pt x="1101" y="309"/>
                  </a:lnTo>
                  <a:lnTo>
                    <a:pt x="1097" y="311"/>
                  </a:lnTo>
                  <a:lnTo>
                    <a:pt x="1091" y="315"/>
                  </a:lnTo>
                  <a:lnTo>
                    <a:pt x="1082" y="316"/>
                  </a:lnTo>
                  <a:lnTo>
                    <a:pt x="1069" y="316"/>
                  </a:lnTo>
                  <a:lnTo>
                    <a:pt x="1054" y="315"/>
                  </a:lnTo>
                  <a:lnTo>
                    <a:pt x="1047" y="320"/>
                  </a:lnTo>
                  <a:lnTo>
                    <a:pt x="1040" y="326"/>
                  </a:lnTo>
                  <a:lnTo>
                    <a:pt x="1036" y="334"/>
                  </a:lnTo>
                  <a:lnTo>
                    <a:pt x="1033" y="343"/>
                  </a:lnTo>
                  <a:lnTo>
                    <a:pt x="1037" y="346"/>
                  </a:lnTo>
                  <a:lnTo>
                    <a:pt x="1042" y="348"/>
                  </a:lnTo>
                  <a:lnTo>
                    <a:pt x="1047" y="351"/>
                  </a:lnTo>
                  <a:lnTo>
                    <a:pt x="1054" y="354"/>
                  </a:lnTo>
                  <a:lnTo>
                    <a:pt x="1060" y="357"/>
                  </a:lnTo>
                  <a:lnTo>
                    <a:pt x="1067" y="360"/>
                  </a:lnTo>
                  <a:lnTo>
                    <a:pt x="1073" y="362"/>
                  </a:lnTo>
                  <a:lnTo>
                    <a:pt x="1079" y="365"/>
                  </a:lnTo>
                  <a:lnTo>
                    <a:pt x="1086" y="366"/>
                  </a:lnTo>
                  <a:lnTo>
                    <a:pt x="1093" y="367"/>
                  </a:lnTo>
                  <a:lnTo>
                    <a:pt x="1100" y="368"/>
                  </a:lnTo>
                  <a:lnTo>
                    <a:pt x="1105" y="370"/>
                  </a:lnTo>
                  <a:lnTo>
                    <a:pt x="1114" y="371"/>
                  </a:lnTo>
                  <a:lnTo>
                    <a:pt x="1125" y="374"/>
                  </a:lnTo>
                  <a:lnTo>
                    <a:pt x="1139" y="375"/>
                  </a:lnTo>
                  <a:lnTo>
                    <a:pt x="1152" y="379"/>
                  </a:lnTo>
                  <a:lnTo>
                    <a:pt x="1165" y="384"/>
                  </a:lnTo>
                  <a:lnTo>
                    <a:pt x="1176" y="390"/>
                  </a:lnTo>
                  <a:lnTo>
                    <a:pt x="1184" y="398"/>
                  </a:lnTo>
                  <a:lnTo>
                    <a:pt x="1189" y="408"/>
                  </a:lnTo>
                  <a:lnTo>
                    <a:pt x="1193" y="435"/>
                  </a:lnTo>
                  <a:lnTo>
                    <a:pt x="1193" y="465"/>
                  </a:lnTo>
                  <a:lnTo>
                    <a:pt x="1191" y="495"/>
                  </a:lnTo>
                  <a:lnTo>
                    <a:pt x="1187" y="514"/>
                  </a:lnTo>
                  <a:lnTo>
                    <a:pt x="1186" y="529"/>
                  </a:lnTo>
                  <a:lnTo>
                    <a:pt x="1190" y="547"/>
                  </a:lnTo>
                  <a:lnTo>
                    <a:pt x="1195" y="565"/>
                  </a:lnTo>
                  <a:lnTo>
                    <a:pt x="1199" y="579"/>
                  </a:lnTo>
                  <a:lnTo>
                    <a:pt x="1207" y="576"/>
                  </a:lnTo>
                  <a:lnTo>
                    <a:pt x="1213" y="571"/>
                  </a:lnTo>
                  <a:lnTo>
                    <a:pt x="1219" y="566"/>
                  </a:lnTo>
                  <a:lnTo>
                    <a:pt x="1227" y="561"/>
                  </a:lnTo>
                  <a:lnTo>
                    <a:pt x="1233" y="555"/>
                  </a:lnTo>
                  <a:lnTo>
                    <a:pt x="1238" y="548"/>
                  </a:lnTo>
                  <a:lnTo>
                    <a:pt x="1245" y="542"/>
                  </a:lnTo>
                  <a:lnTo>
                    <a:pt x="1247" y="537"/>
                  </a:lnTo>
                  <a:lnTo>
                    <a:pt x="1250" y="516"/>
                  </a:lnTo>
                  <a:lnTo>
                    <a:pt x="1251" y="492"/>
                  </a:lnTo>
                  <a:lnTo>
                    <a:pt x="1255" y="470"/>
                  </a:lnTo>
                  <a:lnTo>
                    <a:pt x="1259" y="460"/>
                  </a:lnTo>
                  <a:lnTo>
                    <a:pt x="1263" y="458"/>
                  </a:lnTo>
                  <a:lnTo>
                    <a:pt x="1268" y="455"/>
                  </a:lnTo>
                  <a:lnTo>
                    <a:pt x="1275" y="451"/>
                  </a:lnTo>
                  <a:lnTo>
                    <a:pt x="1286" y="449"/>
                  </a:lnTo>
                  <a:lnTo>
                    <a:pt x="1294" y="445"/>
                  </a:lnTo>
                  <a:lnTo>
                    <a:pt x="1302" y="442"/>
                  </a:lnTo>
                  <a:lnTo>
                    <a:pt x="1310" y="442"/>
                  </a:lnTo>
                  <a:lnTo>
                    <a:pt x="1314" y="442"/>
                  </a:lnTo>
                  <a:lnTo>
                    <a:pt x="1319" y="446"/>
                  </a:lnTo>
                  <a:lnTo>
                    <a:pt x="1328" y="450"/>
                  </a:lnTo>
                  <a:lnTo>
                    <a:pt x="1335" y="458"/>
                  </a:lnTo>
                  <a:lnTo>
                    <a:pt x="1345" y="465"/>
                  </a:lnTo>
                  <a:lnTo>
                    <a:pt x="1356" y="474"/>
                  </a:lnTo>
                  <a:lnTo>
                    <a:pt x="1363" y="481"/>
                  </a:lnTo>
                  <a:lnTo>
                    <a:pt x="1370" y="487"/>
                  </a:lnTo>
                  <a:lnTo>
                    <a:pt x="1372" y="490"/>
                  </a:lnTo>
                  <a:lnTo>
                    <a:pt x="1373" y="495"/>
                  </a:lnTo>
                  <a:lnTo>
                    <a:pt x="1375" y="504"/>
                  </a:lnTo>
                  <a:lnTo>
                    <a:pt x="1373" y="513"/>
                  </a:lnTo>
                  <a:lnTo>
                    <a:pt x="1371" y="519"/>
                  </a:lnTo>
                  <a:lnTo>
                    <a:pt x="1364" y="525"/>
                  </a:lnTo>
                  <a:lnTo>
                    <a:pt x="1358" y="533"/>
                  </a:lnTo>
                  <a:lnTo>
                    <a:pt x="1349" y="541"/>
                  </a:lnTo>
                  <a:lnTo>
                    <a:pt x="1343" y="546"/>
                  </a:lnTo>
                  <a:lnTo>
                    <a:pt x="1339" y="548"/>
                  </a:lnTo>
                  <a:lnTo>
                    <a:pt x="1334" y="551"/>
                  </a:lnTo>
                  <a:lnTo>
                    <a:pt x="1328" y="555"/>
                  </a:lnTo>
                  <a:lnTo>
                    <a:pt x="1319" y="560"/>
                  </a:lnTo>
                  <a:lnTo>
                    <a:pt x="1311" y="565"/>
                  </a:lnTo>
                  <a:lnTo>
                    <a:pt x="1305" y="570"/>
                  </a:lnTo>
                  <a:lnTo>
                    <a:pt x="1298" y="575"/>
                  </a:lnTo>
                  <a:lnTo>
                    <a:pt x="1294" y="579"/>
                  </a:lnTo>
                  <a:lnTo>
                    <a:pt x="1289" y="587"/>
                  </a:lnTo>
                  <a:lnTo>
                    <a:pt x="1280" y="598"/>
                  </a:lnTo>
                  <a:lnTo>
                    <a:pt x="1269" y="615"/>
                  </a:lnTo>
                  <a:lnTo>
                    <a:pt x="1259" y="631"/>
                  </a:lnTo>
                  <a:lnTo>
                    <a:pt x="1247" y="649"/>
                  </a:lnTo>
                  <a:lnTo>
                    <a:pt x="1236" y="667"/>
                  </a:lnTo>
                  <a:lnTo>
                    <a:pt x="1228" y="678"/>
                  </a:lnTo>
                  <a:lnTo>
                    <a:pt x="1223" y="687"/>
                  </a:lnTo>
                  <a:lnTo>
                    <a:pt x="1219" y="692"/>
                  </a:lnTo>
                  <a:lnTo>
                    <a:pt x="1215" y="700"/>
                  </a:lnTo>
                  <a:lnTo>
                    <a:pt x="1212" y="708"/>
                  </a:lnTo>
                  <a:lnTo>
                    <a:pt x="1208" y="715"/>
                  </a:lnTo>
                  <a:lnTo>
                    <a:pt x="1201" y="723"/>
                  </a:lnTo>
                  <a:lnTo>
                    <a:pt x="1195" y="731"/>
                  </a:lnTo>
                  <a:lnTo>
                    <a:pt x="1189" y="737"/>
                  </a:lnTo>
                  <a:lnTo>
                    <a:pt x="1182" y="743"/>
                  </a:lnTo>
                  <a:lnTo>
                    <a:pt x="1175" y="751"/>
                  </a:lnTo>
                  <a:lnTo>
                    <a:pt x="1166" y="759"/>
                  </a:lnTo>
                  <a:lnTo>
                    <a:pt x="1154" y="766"/>
                  </a:lnTo>
                  <a:lnTo>
                    <a:pt x="1144" y="773"/>
                  </a:lnTo>
                  <a:lnTo>
                    <a:pt x="1134" y="778"/>
                  </a:lnTo>
                  <a:lnTo>
                    <a:pt x="1121" y="780"/>
                  </a:lnTo>
                  <a:lnTo>
                    <a:pt x="1111" y="780"/>
                  </a:lnTo>
                  <a:lnTo>
                    <a:pt x="1102" y="777"/>
                  </a:lnTo>
                  <a:lnTo>
                    <a:pt x="1095" y="788"/>
                  </a:lnTo>
                  <a:lnTo>
                    <a:pt x="1086" y="799"/>
                  </a:lnTo>
                  <a:lnTo>
                    <a:pt x="1078" y="810"/>
                  </a:lnTo>
                  <a:lnTo>
                    <a:pt x="1072" y="817"/>
                  </a:lnTo>
                  <a:lnTo>
                    <a:pt x="1064" y="825"/>
                  </a:lnTo>
                  <a:lnTo>
                    <a:pt x="1055" y="833"/>
                  </a:lnTo>
                  <a:lnTo>
                    <a:pt x="1045" y="840"/>
                  </a:lnTo>
                  <a:lnTo>
                    <a:pt x="1037" y="845"/>
                  </a:lnTo>
                  <a:lnTo>
                    <a:pt x="1033" y="872"/>
                  </a:lnTo>
                  <a:lnTo>
                    <a:pt x="1030" y="904"/>
                  </a:lnTo>
                  <a:lnTo>
                    <a:pt x="1027" y="935"/>
                  </a:lnTo>
                  <a:lnTo>
                    <a:pt x="1027" y="955"/>
                  </a:lnTo>
                  <a:lnTo>
                    <a:pt x="1031" y="959"/>
                  </a:lnTo>
                  <a:lnTo>
                    <a:pt x="1036" y="961"/>
                  </a:lnTo>
                  <a:lnTo>
                    <a:pt x="1040" y="965"/>
                  </a:lnTo>
                  <a:lnTo>
                    <a:pt x="1045" y="969"/>
                  </a:lnTo>
                  <a:lnTo>
                    <a:pt x="1051" y="973"/>
                  </a:lnTo>
                  <a:lnTo>
                    <a:pt x="1056" y="978"/>
                  </a:lnTo>
                  <a:lnTo>
                    <a:pt x="1063" y="981"/>
                  </a:lnTo>
                  <a:lnTo>
                    <a:pt x="1068" y="984"/>
                  </a:lnTo>
                  <a:lnTo>
                    <a:pt x="1075" y="991"/>
                  </a:lnTo>
                  <a:lnTo>
                    <a:pt x="1084" y="996"/>
                  </a:lnTo>
                  <a:lnTo>
                    <a:pt x="1093" y="1002"/>
                  </a:lnTo>
                  <a:lnTo>
                    <a:pt x="1101" y="1006"/>
                  </a:lnTo>
                  <a:lnTo>
                    <a:pt x="1109" y="1011"/>
                  </a:lnTo>
                  <a:lnTo>
                    <a:pt x="1116" y="1016"/>
                  </a:lnTo>
                  <a:lnTo>
                    <a:pt x="1123" y="1021"/>
                  </a:lnTo>
                  <a:lnTo>
                    <a:pt x="1130" y="1025"/>
                  </a:lnTo>
                  <a:lnTo>
                    <a:pt x="1143" y="1035"/>
                  </a:lnTo>
                  <a:lnTo>
                    <a:pt x="1162" y="1049"/>
                  </a:lnTo>
                  <a:lnTo>
                    <a:pt x="1185" y="1067"/>
                  </a:lnTo>
                  <a:lnTo>
                    <a:pt x="1210" y="1086"/>
                  </a:lnTo>
                  <a:lnTo>
                    <a:pt x="1233" y="1107"/>
                  </a:lnTo>
                  <a:lnTo>
                    <a:pt x="1255" y="1125"/>
                  </a:lnTo>
                  <a:lnTo>
                    <a:pt x="1272" y="1139"/>
                  </a:lnTo>
                  <a:lnTo>
                    <a:pt x="1283" y="1149"/>
                  </a:lnTo>
                  <a:lnTo>
                    <a:pt x="1291" y="1155"/>
                  </a:lnTo>
                  <a:lnTo>
                    <a:pt x="1297" y="1162"/>
                  </a:lnTo>
                  <a:lnTo>
                    <a:pt x="1303" y="1168"/>
                  </a:lnTo>
                  <a:lnTo>
                    <a:pt x="1308" y="1176"/>
                  </a:lnTo>
                  <a:lnTo>
                    <a:pt x="1314" y="1182"/>
                  </a:lnTo>
                  <a:lnTo>
                    <a:pt x="1319" y="1190"/>
                  </a:lnTo>
                  <a:lnTo>
                    <a:pt x="1322" y="1197"/>
                  </a:lnTo>
                  <a:lnTo>
                    <a:pt x="1324" y="1205"/>
                  </a:lnTo>
                  <a:lnTo>
                    <a:pt x="1328" y="1220"/>
                  </a:lnTo>
                  <a:lnTo>
                    <a:pt x="1330" y="1239"/>
                  </a:lnTo>
                  <a:lnTo>
                    <a:pt x="1330" y="1256"/>
                  </a:lnTo>
                  <a:lnTo>
                    <a:pt x="1324" y="1269"/>
                  </a:lnTo>
                  <a:lnTo>
                    <a:pt x="1317" y="1273"/>
                  </a:lnTo>
                  <a:lnTo>
                    <a:pt x="1310" y="1278"/>
                  </a:lnTo>
                  <a:lnTo>
                    <a:pt x="1303" y="1284"/>
                  </a:lnTo>
                  <a:lnTo>
                    <a:pt x="1297" y="1289"/>
                  </a:lnTo>
                  <a:lnTo>
                    <a:pt x="1292" y="1294"/>
                  </a:lnTo>
                  <a:lnTo>
                    <a:pt x="1287" y="1299"/>
                  </a:lnTo>
                  <a:lnTo>
                    <a:pt x="1282" y="1304"/>
                  </a:lnTo>
                  <a:lnTo>
                    <a:pt x="1278" y="1308"/>
                  </a:lnTo>
                  <a:lnTo>
                    <a:pt x="1275" y="1315"/>
                  </a:lnTo>
                  <a:lnTo>
                    <a:pt x="1272" y="1321"/>
                  </a:lnTo>
                  <a:lnTo>
                    <a:pt x="1266" y="1331"/>
                  </a:lnTo>
                  <a:lnTo>
                    <a:pt x="1261" y="1340"/>
                  </a:lnTo>
                  <a:lnTo>
                    <a:pt x="1255" y="1353"/>
                  </a:lnTo>
                  <a:lnTo>
                    <a:pt x="1249" y="1364"/>
                  </a:lnTo>
                  <a:lnTo>
                    <a:pt x="1241" y="1375"/>
                  </a:lnTo>
                  <a:lnTo>
                    <a:pt x="1232" y="1385"/>
                  </a:lnTo>
                  <a:lnTo>
                    <a:pt x="1223" y="1398"/>
                  </a:lnTo>
                  <a:lnTo>
                    <a:pt x="1213" y="1410"/>
                  </a:lnTo>
                  <a:lnTo>
                    <a:pt x="1201" y="1423"/>
                  </a:lnTo>
                  <a:lnTo>
                    <a:pt x="1189" y="1437"/>
                  </a:lnTo>
                  <a:lnTo>
                    <a:pt x="1179" y="1450"/>
                  </a:lnTo>
                  <a:lnTo>
                    <a:pt x="1168" y="1461"/>
                  </a:lnTo>
                  <a:lnTo>
                    <a:pt x="1159" y="1473"/>
                  </a:lnTo>
                  <a:lnTo>
                    <a:pt x="1153" y="1480"/>
                  </a:lnTo>
                  <a:lnTo>
                    <a:pt x="1147" y="1492"/>
                  </a:lnTo>
                  <a:lnTo>
                    <a:pt x="1135" y="1510"/>
                  </a:lnTo>
                  <a:lnTo>
                    <a:pt x="1121" y="1533"/>
                  </a:lnTo>
                  <a:lnTo>
                    <a:pt x="1107" y="1559"/>
                  </a:lnTo>
                  <a:lnTo>
                    <a:pt x="1093" y="1588"/>
                  </a:lnTo>
                  <a:lnTo>
                    <a:pt x="1078" y="1614"/>
                  </a:lnTo>
                  <a:lnTo>
                    <a:pt x="1069" y="1641"/>
                  </a:lnTo>
                  <a:lnTo>
                    <a:pt x="1063" y="1660"/>
                  </a:lnTo>
                  <a:lnTo>
                    <a:pt x="1072" y="1672"/>
                  </a:lnTo>
                  <a:lnTo>
                    <a:pt x="1077" y="1696"/>
                  </a:lnTo>
                  <a:lnTo>
                    <a:pt x="1082" y="1718"/>
                  </a:lnTo>
                  <a:lnTo>
                    <a:pt x="1086" y="1739"/>
                  </a:lnTo>
                  <a:lnTo>
                    <a:pt x="1093" y="1757"/>
                  </a:lnTo>
                  <a:lnTo>
                    <a:pt x="1097" y="1766"/>
                  </a:lnTo>
                  <a:lnTo>
                    <a:pt x="1103" y="1776"/>
                  </a:lnTo>
                  <a:lnTo>
                    <a:pt x="1110" y="1786"/>
                  </a:lnTo>
                  <a:lnTo>
                    <a:pt x="1117" y="1798"/>
                  </a:lnTo>
                  <a:lnTo>
                    <a:pt x="1128" y="1808"/>
                  </a:lnTo>
                  <a:lnTo>
                    <a:pt x="1135" y="1818"/>
                  </a:lnTo>
                  <a:lnTo>
                    <a:pt x="1144" y="1829"/>
                  </a:lnTo>
                  <a:lnTo>
                    <a:pt x="1152" y="1836"/>
                  </a:lnTo>
                  <a:lnTo>
                    <a:pt x="1162" y="1850"/>
                  </a:lnTo>
                  <a:lnTo>
                    <a:pt x="1168" y="1864"/>
                  </a:lnTo>
                  <a:lnTo>
                    <a:pt x="1165" y="1876"/>
                  </a:lnTo>
                  <a:lnTo>
                    <a:pt x="1154" y="1882"/>
                  </a:lnTo>
                  <a:lnTo>
                    <a:pt x="1138" y="1881"/>
                  </a:lnTo>
                  <a:lnTo>
                    <a:pt x="1117" y="1878"/>
                  </a:lnTo>
                  <a:lnTo>
                    <a:pt x="1098" y="1876"/>
                  </a:lnTo>
                  <a:lnTo>
                    <a:pt x="1077" y="1869"/>
                  </a:lnTo>
                  <a:lnTo>
                    <a:pt x="1056" y="1864"/>
                  </a:lnTo>
                  <a:lnTo>
                    <a:pt x="1035" y="1857"/>
                  </a:lnTo>
                  <a:lnTo>
                    <a:pt x="1017" y="1848"/>
                  </a:lnTo>
                  <a:lnTo>
                    <a:pt x="1000" y="1836"/>
                  </a:lnTo>
                  <a:lnTo>
                    <a:pt x="984" y="1822"/>
                  </a:lnTo>
                  <a:lnTo>
                    <a:pt x="965" y="1807"/>
                  </a:lnTo>
                  <a:lnTo>
                    <a:pt x="944" y="1790"/>
                  </a:lnTo>
                  <a:lnTo>
                    <a:pt x="923" y="1774"/>
                  </a:lnTo>
                  <a:lnTo>
                    <a:pt x="905" y="1760"/>
                  </a:lnTo>
                  <a:lnTo>
                    <a:pt x="887" y="1746"/>
                  </a:lnTo>
                  <a:lnTo>
                    <a:pt x="873" y="1735"/>
                  </a:lnTo>
                  <a:lnTo>
                    <a:pt x="865" y="1729"/>
                  </a:lnTo>
                  <a:lnTo>
                    <a:pt x="860" y="1723"/>
                  </a:lnTo>
                  <a:lnTo>
                    <a:pt x="865" y="1720"/>
                  </a:lnTo>
                  <a:lnTo>
                    <a:pt x="873" y="1719"/>
                  </a:lnTo>
                  <a:lnTo>
                    <a:pt x="879" y="1719"/>
                  </a:lnTo>
                  <a:lnTo>
                    <a:pt x="882" y="1709"/>
                  </a:lnTo>
                  <a:lnTo>
                    <a:pt x="887" y="1697"/>
                  </a:lnTo>
                  <a:lnTo>
                    <a:pt x="895" y="1682"/>
                  </a:lnTo>
                  <a:lnTo>
                    <a:pt x="901" y="1668"/>
                  </a:lnTo>
                  <a:lnTo>
                    <a:pt x="909" y="1653"/>
                  </a:lnTo>
                  <a:lnTo>
                    <a:pt x="916" y="1641"/>
                  </a:lnTo>
                  <a:lnTo>
                    <a:pt x="924" y="1628"/>
                  </a:lnTo>
                  <a:lnTo>
                    <a:pt x="930" y="1621"/>
                  </a:lnTo>
                  <a:lnTo>
                    <a:pt x="947" y="1624"/>
                  </a:lnTo>
                  <a:lnTo>
                    <a:pt x="960" y="1608"/>
                  </a:lnTo>
                  <a:lnTo>
                    <a:pt x="974" y="1589"/>
                  </a:lnTo>
                  <a:lnTo>
                    <a:pt x="985" y="1570"/>
                  </a:lnTo>
                  <a:lnTo>
                    <a:pt x="997" y="1551"/>
                  </a:lnTo>
                  <a:lnTo>
                    <a:pt x="1007" y="1526"/>
                  </a:lnTo>
                  <a:lnTo>
                    <a:pt x="1017" y="1501"/>
                  </a:lnTo>
                  <a:lnTo>
                    <a:pt x="1025" y="1474"/>
                  </a:lnTo>
                  <a:lnTo>
                    <a:pt x="1031" y="1442"/>
                  </a:lnTo>
                  <a:lnTo>
                    <a:pt x="1037" y="1412"/>
                  </a:lnTo>
                  <a:lnTo>
                    <a:pt x="1044" y="1383"/>
                  </a:lnTo>
                  <a:lnTo>
                    <a:pt x="1051" y="1359"/>
                  </a:lnTo>
                  <a:lnTo>
                    <a:pt x="1061" y="1336"/>
                  </a:lnTo>
                  <a:lnTo>
                    <a:pt x="1073" y="1316"/>
                  </a:lnTo>
                  <a:lnTo>
                    <a:pt x="1089" y="1294"/>
                  </a:lnTo>
                  <a:lnTo>
                    <a:pt x="1110" y="1271"/>
                  </a:lnTo>
                  <a:lnTo>
                    <a:pt x="1137" y="1247"/>
                  </a:lnTo>
                  <a:lnTo>
                    <a:pt x="1123" y="1236"/>
                  </a:lnTo>
                  <a:lnTo>
                    <a:pt x="1110" y="1227"/>
                  </a:lnTo>
                  <a:lnTo>
                    <a:pt x="1098" y="1219"/>
                  </a:lnTo>
                  <a:lnTo>
                    <a:pt x="1086" y="1213"/>
                  </a:lnTo>
                  <a:lnTo>
                    <a:pt x="1074" y="1208"/>
                  </a:lnTo>
                  <a:lnTo>
                    <a:pt x="1063" y="1204"/>
                  </a:lnTo>
                  <a:lnTo>
                    <a:pt x="1053" y="1200"/>
                  </a:lnTo>
                  <a:lnTo>
                    <a:pt x="1042" y="1200"/>
                  </a:lnTo>
                  <a:lnTo>
                    <a:pt x="1032" y="1199"/>
                  </a:lnTo>
                  <a:lnTo>
                    <a:pt x="1018" y="1196"/>
                  </a:lnTo>
                  <a:lnTo>
                    <a:pt x="1000" y="1195"/>
                  </a:lnTo>
                  <a:lnTo>
                    <a:pt x="983" y="1190"/>
                  </a:lnTo>
                  <a:lnTo>
                    <a:pt x="963" y="1187"/>
                  </a:lnTo>
                  <a:lnTo>
                    <a:pt x="947" y="1182"/>
                  </a:lnTo>
                  <a:lnTo>
                    <a:pt x="930" y="1178"/>
                  </a:lnTo>
                  <a:lnTo>
                    <a:pt x="920" y="1174"/>
                  </a:lnTo>
                  <a:lnTo>
                    <a:pt x="915" y="1176"/>
                  </a:lnTo>
                  <a:lnTo>
                    <a:pt x="910" y="1179"/>
                  </a:lnTo>
                  <a:lnTo>
                    <a:pt x="904" y="1182"/>
                  </a:lnTo>
                  <a:lnTo>
                    <a:pt x="895" y="1185"/>
                  </a:lnTo>
                  <a:lnTo>
                    <a:pt x="887" y="1187"/>
                  </a:lnTo>
                  <a:lnTo>
                    <a:pt x="881" y="1188"/>
                  </a:lnTo>
                  <a:lnTo>
                    <a:pt x="874" y="1191"/>
                  </a:lnTo>
                  <a:lnTo>
                    <a:pt x="868" y="1192"/>
                  </a:lnTo>
                  <a:lnTo>
                    <a:pt x="859" y="1200"/>
                  </a:lnTo>
                  <a:lnTo>
                    <a:pt x="848" y="1209"/>
                  </a:lnTo>
                  <a:lnTo>
                    <a:pt x="835" y="1220"/>
                  </a:lnTo>
                  <a:lnTo>
                    <a:pt x="818" y="1232"/>
                  </a:lnTo>
                  <a:lnTo>
                    <a:pt x="803" y="1244"/>
                  </a:lnTo>
                  <a:lnTo>
                    <a:pt x="785" y="1260"/>
                  </a:lnTo>
                  <a:lnTo>
                    <a:pt x="766" y="1274"/>
                  </a:lnTo>
                  <a:lnTo>
                    <a:pt x="748" y="1289"/>
                  </a:lnTo>
                  <a:lnTo>
                    <a:pt x="728" y="1303"/>
                  </a:lnTo>
                  <a:lnTo>
                    <a:pt x="709" y="1317"/>
                  </a:lnTo>
                  <a:lnTo>
                    <a:pt x="688" y="1331"/>
                  </a:lnTo>
                  <a:lnTo>
                    <a:pt x="671" y="1345"/>
                  </a:lnTo>
                  <a:lnTo>
                    <a:pt x="653" y="1357"/>
                  </a:lnTo>
                  <a:lnTo>
                    <a:pt x="636" y="1367"/>
                  </a:lnTo>
                  <a:lnTo>
                    <a:pt x="620" y="1377"/>
                  </a:lnTo>
                  <a:lnTo>
                    <a:pt x="607" y="1385"/>
                  </a:lnTo>
                  <a:lnTo>
                    <a:pt x="604" y="1392"/>
                  </a:lnTo>
                  <a:lnTo>
                    <a:pt x="599" y="1400"/>
                  </a:lnTo>
                  <a:lnTo>
                    <a:pt x="594" y="1412"/>
                  </a:lnTo>
                  <a:lnTo>
                    <a:pt x="584" y="1422"/>
                  </a:lnTo>
                  <a:lnTo>
                    <a:pt x="574" y="1432"/>
                  </a:lnTo>
                  <a:lnTo>
                    <a:pt x="559" y="1443"/>
                  </a:lnTo>
                  <a:lnTo>
                    <a:pt x="540" y="1454"/>
                  </a:lnTo>
                  <a:lnTo>
                    <a:pt x="515" y="1463"/>
                  </a:lnTo>
                  <a:lnTo>
                    <a:pt x="504" y="1471"/>
                  </a:lnTo>
                  <a:lnTo>
                    <a:pt x="491" y="1482"/>
                  </a:lnTo>
                  <a:lnTo>
                    <a:pt x="473" y="1496"/>
                  </a:lnTo>
                  <a:lnTo>
                    <a:pt x="453" y="1512"/>
                  </a:lnTo>
                  <a:lnTo>
                    <a:pt x="429" y="1530"/>
                  </a:lnTo>
                  <a:lnTo>
                    <a:pt x="406" y="1549"/>
                  </a:lnTo>
                  <a:lnTo>
                    <a:pt x="380" y="1570"/>
                  </a:lnTo>
                  <a:lnTo>
                    <a:pt x="354" y="1589"/>
                  </a:lnTo>
                  <a:lnTo>
                    <a:pt x="329" y="1609"/>
                  </a:lnTo>
                  <a:lnTo>
                    <a:pt x="305" y="1627"/>
                  </a:lnTo>
                  <a:lnTo>
                    <a:pt x="282" y="1646"/>
                  </a:lnTo>
                  <a:lnTo>
                    <a:pt x="262" y="1663"/>
                  </a:lnTo>
                  <a:lnTo>
                    <a:pt x="244" y="1678"/>
                  </a:lnTo>
                  <a:lnTo>
                    <a:pt x="229" y="1690"/>
                  </a:lnTo>
                  <a:lnTo>
                    <a:pt x="219" y="1697"/>
                  </a:lnTo>
                  <a:lnTo>
                    <a:pt x="214" y="1704"/>
                  </a:lnTo>
                  <a:lnTo>
                    <a:pt x="207" y="1710"/>
                  </a:lnTo>
                  <a:lnTo>
                    <a:pt x="201" y="1716"/>
                  </a:lnTo>
                  <a:lnTo>
                    <a:pt x="196" y="1723"/>
                  </a:lnTo>
                  <a:lnTo>
                    <a:pt x="189" y="1729"/>
                  </a:lnTo>
                  <a:lnTo>
                    <a:pt x="183" y="1735"/>
                  </a:lnTo>
                  <a:lnTo>
                    <a:pt x="175" y="1741"/>
                  </a:lnTo>
                  <a:lnTo>
                    <a:pt x="166" y="1746"/>
                  </a:lnTo>
                  <a:lnTo>
                    <a:pt x="155" y="1751"/>
                  </a:lnTo>
                  <a:lnTo>
                    <a:pt x="155" y="1752"/>
                  </a:lnTo>
                  <a:lnTo>
                    <a:pt x="156" y="1755"/>
                  </a:lnTo>
                  <a:lnTo>
                    <a:pt x="159" y="1760"/>
                  </a:lnTo>
                  <a:lnTo>
                    <a:pt x="161" y="1762"/>
                  </a:lnTo>
                  <a:lnTo>
                    <a:pt x="154" y="1780"/>
                  </a:lnTo>
                  <a:lnTo>
                    <a:pt x="144" y="1802"/>
                  </a:lnTo>
                  <a:lnTo>
                    <a:pt x="135" y="1822"/>
                  </a:lnTo>
                  <a:lnTo>
                    <a:pt x="130" y="1837"/>
                  </a:lnTo>
                  <a:lnTo>
                    <a:pt x="130" y="1851"/>
                  </a:lnTo>
                  <a:lnTo>
                    <a:pt x="132" y="1868"/>
                  </a:lnTo>
                  <a:lnTo>
                    <a:pt x="135" y="1883"/>
                  </a:lnTo>
                  <a:lnTo>
                    <a:pt x="137" y="1896"/>
                  </a:lnTo>
                  <a:lnTo>
                    <a:pt x="137" y="1909"/>
                  </a:lnTo>
                  <a:lnTo>
                    <a:pt x="131" y="1924"/>
                  </a:lnTo>
                  <a:lnTo>
                    <a:pt x="119" y="1937"/>
                  </a:lnTo>
                  <a:lnTo>
                    <a:pt x="103" y="1943"/>
                  </a:lnTo>
                  <a:lnTo>
                    <a:pt x="93" y="1943"/>
                  </a:lnTo>
                  <a:lnTo>
                    <a:pt x="82" y="1943"/>
                  </a:lnTo>
                  <a:lnTo>
                    <a:pt x="72" y="1942"/>
                  </a:lnTo>
                  <a:lnTo>
                    <a:pt x="63" y="1939"/>
                  </a:lnTo>
                  <a:lnTo>
                    <a:pt x="54" y="1937"/>
                  </a:lnTo>
                  <a:lnTo>
                    <a:pt x="46" y="1933"/>
                  </a:lnTo>
                  <a:lnTo>
                    <a:pt x="39" y="1929"/>
                  </a:lnTo>
                  <a:lnTo>
                    <a:pt x="35" y="1924"/>
                  </a:lnTo>
                  <a:lnTo>
                    <a:pt x="30" y="1916"/>
                  </a:lnTo>
                  <a:lnTo>
                    <a:pt x="25" y="1905"/>
                  </a:lnTo>
                  <a:lnTo>
                    <a:pt x="19" y="1890"/>
                  </a:lnTo>
                  <a:lnTo>
                    <a:pt x="12" y="1874"/>
                  </a:lnTo>
                  <a:lnTo>
                    <a:pt x="6" y="1858"/>
                  </a:lnTo>
                  <a:lnTo>
                    <a:pt x="2" y="1844"/>
                  </a:lnTo>
                  <a:lnTo>
                    <a:pt x="0" y="1831"/>
                  </a:lnTo>
                  <a:lnTo>
                    <a:pt x="1" y="1821"/>
                  </a:lnTo>
                  <a:lnTo>
                    <a:pt x="7" y="1803"/>
                  </a:lnTo>
                  <a:lnTo>
                    <a:pt x="16" y="1781"/>
                  </a:lnTo>
                  <a:lnTo>
                    <a:pt x="21" y="1762"/>
                  </a:lnTo>
                  <a:lnTo>
                    <a:pt x="25" y="1749"/>
                  </a:lnTo>
                  <a:lnTo>
                    <a:pt x="25" y="1729"/>
                  </a:lnTo>
                  <a:lnTo>
                    <a:pt x="26" y="1698"/>
                  </a:lnTo>
                  <a:lnTo>
                    <a:pt x="28" y="1668"/>
                  </a:lnTo>
                  <a:lnTo>
                    <a:pt x="30" y="1649"/>
                  </a:lnTo>
                  <a:lnTo>
                    <a:pt x="33" y="1645"/>
                  </a:lnTo>
                  <a:lnTo>
                    <a:pt x="35" y="1640"/>
                  </a:lnTo>
                  <a:lnTo>
                    <a:pt x="40" y="1635"/>
                  </a:lnTo>
                  <a:lnTo>
                    <a:pt x="47" y="1631"/>
                  </a:lnTo>
                  <a:lnTo>
                    <a:pt x="54" y="1628"/>
                  </a:lnTo>
                  <a:lnTo>
                    <a:pt x="61" y="1628"/>
                  </a:lnTo>
                  <a:lnTo>
                    <a:pt x="68" y="1631"/>
                  </a:lnTo>
                  <a:lnTo>
                    <a:pt x="76" y="1636"/>
                  </a:lnTo>
                  <a:lnTo>
                    <a:pt x="82" y="1633"/>
                  </a:lnTo>
                  <a:lnTo>
                    <a:pt x="91" y="1631"/>
                  </a:lnTo>
                  <a:lnTo>
                    <a:pt x="99" y="1630"/>
                  </a:lnTo>
                  <a:lnTo>
                    <a:pt x="109" y="1628"/>
                  </a:lnTo>
                  <a:lnTo>
                    <a:pt x="118" y="1628"/>
                  </a:lnTo>
                  <a:lnTo>
                    <a:pt x="127" y="1631"/>
                  </a:lnTo>
                  <a:lnTo>
                    <a:pt x="136" y="1633"/>
                  </a:lnTo>
                  <a:lnTo>
                    <a:pt x="142" y="1637"/>
                  </a:lnTo>
                  <a:lnTo>
                    <a:pt x="159" y="1619"/>
                  </a:lnTo>
                  <a:lnTo>
                    <a:pt x="182" y="1596"/>
                  </a:lnTo>
                  <a:lnTo>
                    <a:pt x="207" y="1570"/>
                  </a:lnTo>
                  <a:lnTo>
                    <a:pt x="231" y="1544"/>
                  </a:lnTo>
                  <a:lnTo>
                    <a:pt x="256" y="1517"/>
                  </a:lnTo>
                  <a:lnTo>
                    <a:pt x="276" y="1494"/>
                  </a:lnTo>
                  <a:lnTo>
                    <a:pt x="293" y="1477"/>
                  </a:lnTo>
                  <a:lnTo>
                    <a:pt x="300" y="1466"/>
                  </a:lnTo>
                  <a:lnTo>
                    <a:pt x="303" y="1460"/>
                  </a:lnTo>
                  <a:lnTo>
                    <a:pt x="305" y="1455"/>
                  </a:lnTo>
                  <a:lnTo>
                    <a:pt x="308" y="1449"/>
                  </a:lnTo>
                  <a:lnTo>
                    <a:pt x="310" y="1443"/>
                  </a:lnTo>
                  <a:lnTo>
                    <a:pt x="314" y="1437"/>
                  </a:lnTo>
                  <a:lnTo>
                    <a:pt x="321" y="1429"/>
                  </a:lnTo>
                  <a:lnTo>
                    <a:pt x="329" y="1422"/>
                  </a:lnTo>
                  <a:lnTo>
                    <a:pt x="341" y="1412"/>
                  </a:lnTo>
                  <a:lnTo>
                    <a:pt x="354" y="1400"/>
                  </a:lnTo>
                  <a:lnTo>
                    <a:pt x="368" y="1391"/>
                  </a:lnTo>
                  <a:lnTo>
                    <a:pt x="380" y="1380"/>
                  </a:lnTo>
                  <a:lnTo>
                    <a:pt x="393" y="1372"/>
                  </a:lnTo>
                  <a:lnTo>
                    <a:pt x="406" y="1363"/>
                  </a:lnTo>
                  <a:lnTo>
                    <a:pt x="420" y="1354"/>
                  </a:lnTo>
                  <a:lnTo>
                    <a:pt x="434" y="1348"/>
                  </a:lnTo>
                  <a:lnTo>
                    <a:pt x="450" y="1340"/>
                  </a:lnTo>
                  <a:lnTo>
                    <a:pt x="463" y="1325"/>
                  </a:lnTo>
                  <a:lnTo>
                    <a:pt x="478" y="1307"/>
                  </a:lnTo>
                  <a:lnTo>
                    <a:pt x="492" y="1288"/>
                  </a:lnTo>
                  <a:lnTo>
                    <a:pt x="506" y="1266"/>
                  </a:lnTo>
                  <a:lnTo>
                    <a:pt x="522" y="1246"/>
                  </a:lnTo>
                  <a:lnTo>
                    <a:pt x="534" y="1227"/>
                  </a:lnTo>
                  <a:lnTo>
                    <a:pt x="546" y="1208"/>
                  </a:lnTo>
                  <a:lnTo>
                    <a:pt x="556" y="1191"/>
                  </a:lnTo>
                  <a:lnTo>
                    <a:pt x="564" y="1176"/>
                  </a:lnTo>
                  <a:lnTo>
                    <a:pt x="573" y="1162"/>
                  </a:lnTo>
                  <a:lnTo>
                    <a:pt x="583" y="1146"/>
                  </a:lnTo>
                  <a:lnTo>
                    <a:pt x="596" y="1131"/>
                  </a:lnTo>
                  <a:lnTo>
                    <a:pt x="610" y="1116"/>
                  </a:lnTo>
                  <a:lnTo>
                    <a:pt x="625" y="1099"/>
                  </a:lnTo>
                  <a:lnTo>
                    <a:pt x="644" y="1083"/>
                  </a:lnTo>
                  <a:lnTo>
                    <a:pt x="664" y="1065"/>
                  </a:lnTo>
                  <a:lnTo>
                    <a:pt x="659" y="1060"/>
                  </a:lnTo>
                  <a:lnTo>
                    <a:pt x="655" y="1053"/>
                  </a:lnTo>
                  <a:lnTo>
                    <a:pt x="650" y="1047"/>
                  </a:lnTo>
                  <a:lnTo>
                    <a:pt x="645" y="1040"/>
                  </a:lnTo>
                  <a:lnTo>
                    <a:pt x="635" y="1025"/>
                  </a:lnTo>
                  <a:lnTo>
                    <a:pt x="629" y="1010"/>
                  </a:lnTo>
                  <a:lnTo>
                    <a:pt x="624" y="995"/>
                  </a:lnTo>
                  <a:lnTo>
                    <a:pt x="624" y="978"/>
                  </a:lnTo>
                  <a:lnTo>
                    <a:pt x="627" y="956"/>
                  </a:lnTo>
                  <a:lnTo>
                    <a:pt x="632" y="935"/>
                  </a:lnTo>
                  <a:lnTo>
                    <a:pt x="640" y="914"/>
                  </a:lnTo>
                  <a:lnTo>
                    <a:pt x="655" y="894"/>
                  </a:lnTo>
                  <a:lnTo>
                    <a:pt x="667" y="884"/>
                  </a:lnTo>
                  <a:lnTo>
                    <a:pt x="678" y="870"/>
                  </a:lnTo>
                  <a:lnTo>
                    <a:pt x="688" y="857"/>
                  </a:lnTo>
                  <a:lnTo>
                    <a:pt x="700" y="844"/>
                  </a:lnTo>
                  <a:lnTo>
                    <a:pt x="711" y="831"/>
                  </a:lnTo>
                  <a:lnTo>
                    <a:pt x="719" y="820"/>
                  </a:lnTo>
                  <a:lnTo>
                    <a:pt x="727" y="810"/>
                  </a:lnTo>
                  <a:lnTo>
                    <a:pt x="730" y="801"/>
                  </a:lnTo>
                  <a:lnTo>
                    <a:pt x="775" y="704"/>
                  </a:lnTo>
                  <a:lnTo>
                    <a:pt x="770" y="672"/>
                  </a:lnTo>
                  <a:lnTo>
                    <a:pt x="764" y="631"/>
                  </a:lnTo>
                  <a:lnTo>
                    <a:pt x="758" y="595"/>
                  </a:lnTo>
                  <a:lnTo>
                    <a:pt x="753" y="574"/>
                  </a:lnTo>
                  <a:lnTo>
                    <a:pt x="748" y="562"/>
                  </a:lnTo>
                  <a:lnTo>
                    <a:pt x="741" y="544"/>
                  </a:lnTo>
                  <a:lnTo>
                    <a:pt x="734" y="524"/>
                  </a:lnTo>
                  <a:lnTo>
                    <a:pt x="729" y="506"/>
                  </a:lnTo>
                  <a:lnTo>
                    <a:pt x="720" y="502"/>
                  </a:lnTo>
                  <a:lnTo>
                    <a:pt x="713" y="499"/>
                  </a:lnTo>
                  <a:lnTo>
                    <a:pt x="706" y="495"/>
                  </a:lnTo>
                  <a:lnTo>
                    <a:pt x="700" y="490"/>
                  </a:lnTo>
                  <a:lnTo>
                    <a:pt x="695" y="486"/>
                  </a:lnTo>
                  <a:lnTo>
                    <a:pt x="691" y="481"/>
                  </a:lnTo>
                  <a:lnTo>
                    <a:pt x="686" y="476"/>
                  </a:lnTo>
                  <a:lnTo>
                    <a:pt x="681" y="470"/>
                  </a:lnTo>
                  <a:lnTo>
                    <a:pt x="677" y="472"/>
                  </a:lnTo>
                  <a:lnTo>
                    <a:pt x="672" y="473"/>
                  </a:lnTo>
                  <a:lnTo>
                    <a:pt x="667" y="474"/>
                  </a:lnTo>
                  <a:lnTo>
                    <a:pt x="660" y="476"/>
                  </a:lnTo>
                  <a:lnTo>
                    <a:pt x="655" y="478"/>
                  </a:lnTo>
                  <a:lnTo>
                    <a:pt x="650" y="481"/>
                  </a:lnTo>
                  <a:lnTo>
                    <a:pt x="646" y="482"/>
                  </a:lnTo>
                  <a:lnTo>
                    <a:pt x="641" y="486"/>
                  </a:lnTo>
                  <a:lnTo>
                    <a:pt x="636" y="488"/>
                  </a:lnTo>
                  <a:lnTo>
                    <a:pt x="631" y="492"/>
                  </a:lnTo>
                  <a:lnTo>
                    <a:pt x="625" y="495"/>
                  </a:lnTo>
                  <a:lnTo>
                    <a:pt x="620" y="497"/>
                  </a:lnTo>
                  <a:lnTo>
                    <a:pt x="613" y="500"/>
                  </a:lnTo>
                  <a:lnTo>
                    <a:pt x="608" y="501"/>
                  </a:lnTo>
                  <a:lnTo>
                    <a:pt x="603" y="502"/>
                  </a:lnTo>
                  <a:lnTo>
                    <a:pt x="598" y="502"/>
                  </a:lnTo>
                  <a:lnTo>
                    <a:pt x="593" y="504"/>
                  </a:lnTo>
                  <a:lnTo>
                    <a:pt x="587" y="505"/>
                  </a:lnTo>
                  <a:lnTo>
                    <a:pt x="578" y="507"/>
                  </a:lnTo>
                  <a:lnTo>
                    <a:pt x="570" y="511"/>
                  </a:lnTo>
                  <a:lnTo>
                    <a:pt x="561" y="514"/>
                  </a:lnTo>
                  <a:lnTo>
                    <a:pt x="551" y="518"/>
                  </a:lnTo>
                  <a:lnTo>
                    <a:pt x="542" y="519"/>
                  </a:lnTo>
                  <a:lnTo>
                    <a:pt x="533" y="521"/>
                  </a:lnTo>
                  <a:lnTo>
                    <a:pt x="538" y="527"/>
                  </a:lnTo>
                  <a:lnTo>
                    <a:pt x="543" y="533"/>
                  </a:lnTo>
                  <a:lnTo>
                    <a:pt x="551" y="541"/>
                  </a:lnTo>
                  <a:lnTo>
                    <a:pt x="560" y="551"/>
                  </a:lnTo>
                  <a:lnTo>
                    <a:pt x="568" y="561"/>
                  </a:lnTo>
                  <a:lnTo>
                    <a:pt x="574" y="570"/>
                  </a:lnTo>
                  <a:lnTo>
                    <a:pt x="580" y="578"/>
                  </a:lnTo>
                  <a:lnTo>
                    <a:pt x="584" y="583"/>
                  </a:lnTo>
                  <a:lnTo>
                    <a:pt x="590" y="587"/>
                  </a:lnTo>
                  <a:lnTo>
                    <a:pt x="598" y="590"/>
                  </a:lnTo>
                  <a:lnTo>
                    <a:pt x="607" y="595"/>
                  </a:lnTo>
                  <a:lnTo>
                    <a:pt x="617" y="602"/>
                  </a:lnTo>
                  <a:lnTo>
                    <a:pt x="630" y="607"/>
                  </a:lnTo>
                  <a:lnTo>
                    <a:pt x="641" y="611"/>
                  </a:lnTo>
                  <a:lnTo>
                    <a:pt x="652" y="615"/>
                  </a:lnTo>
                  <a:lnTo>
                    <a:pt x="660" y="620"/>
                  </a:lnTo>
                  <a:lnTo>
                    <a:pt x="671" y="623"/>
                  </a:lnTo>
                  <a:lnTo>
                    <a:pt x="680" y="631"/>
                  </a:lnTo>
                  <a:lnTo>
                    <a:pt x="688" y="639"/>
                  </a:lnTo>
                  <a:lnTo>
                    <a:pt x="697" y="646"/>
                  </a:lnTo>
                  <a:lnTo>
                    <a:pt x="706" y="654"/>
                  </a:lnTo>
                  <a:lnTo>
                    <a:pt x="713" y="660"/>
                  </a:lnTo>
                  <a:lnTo>
                    <a:pt x="718" y="667"/>
                  </a:lnTo>
                  <a:lnTo>
                    <a:pt x="720" y="669"/>
                  </a:lnTo>
                  <a:close/>
                </a:path>
              </a:pathLst>
            </a:custGeom>
            <a:solidFill>
              <a:srgbClr val="FFC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6" name="Freeform 72">
              <a:extLst>
                <a:ext uri="{FF2B5EF4-FFF2-40B4-BE49-F238E27FC236}">
                  <a16:creationId xmlns:a16="http://schemas.microsoft.com/office/drawing/2014/main" id="{76320AAB-25C6-4896-BB77-5FAF3DCA8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1711"/>
              <a:ext cx="141" cy="132"/>
            </a:xfrm>
            <a:custGeom>
              <a:avLst/>
              <a:gdLst>
                <a:gd name="T0" fmla="*/ 20 w 423"/>
                <a:gd name="T1" fmla="*/ 44 h 398"/>
                <a:gd name="T2" fmla="*/ 20 w 423"/>
                <a:gd name="T3" fmla="*/ 43 h 398"/>
                <a:gd name="T4" fmla="*/ 18 w 423"/>
                <a:gd name="T5" fmla="*/ 41 h 398"/>
                <a:gd name="T6" fmla="*/ 16 w 423"/>
                <a:gd name="T7" fmla="*/ 39 h 398"/>
                <a:gd name="T8" fmla="*/ 14 w 423"/>
                <a:gd name="T9" fmla="*/ 37 h 398"/>
                <a:gd name="T10" fmla="*/ 12 w 423"/>
                <a:gd name="T11" fmla="*/ 36 h 398"/>
                <a:gd name="T12" fmla="*/ 8 w 423"/>
                <a:gd name="T13" fmla="*/ 34 h 398"/>
                <a:gd name="T14" fmla="*/ 5 w 423"/>
                <a:gd name="T15" fmla="*/ 33 h 398"/>
                <a:gd name="T16" fmla="*/ 2 w 423"/>
                <a:gd name="T17" fmla="*/ 30 h 398"/>
                <a:gd name="T18" fmla="*/ 1 w 423"/>
                <a:gd name="T19" fmla="*/ 29 h 398"/>
                <a:gd name="T20" fmla="*/ 0 w 423"/>
                <a:gd name="T21" fmla="*/ 28 h 398"/>
                <a:gd name="T22" fmla="*/ 2 w 423"/>
                <a:gd name="T23" fmla="*/ 23 h 398"/>
                <a:gd name="T24" fmla="*/ 3 w 423"/>
                <a:gd name="T25" fmla="*/ 14 h 398"/>
                <a:gd name="T26" fmla="*/ 4 w 423"/>
                <a:gd name="T27" fmla="*/ 11 h 398"/>
                <a:gd name="T28" fmla="*/ 7 w 423"/>
                <a:gd name="T29" fmla="*/ 9 h 398"/>
                <a:gd name="T30" fmla="*/ 10 w 423"/>
                <a:gd name="T31" fmla="*/ 7 h 398"/>
                <a:gd name="T32" fmla="*/ 12 w 423"/>
                <a:gd name="T33" fmla="*/ 5 h 398"/>
                <a:gd name="T34" fmla="*/ 13 w 423"/>
                <a:gd name="T35" fmla="*/ 3 h 398"/>
                <a:gd name="T36" fmla="*/ 13 w 423"/>
                <a:gd name="T37" fmla="*/ 1 h 398"/>
                <a:gd name="T38" fmla="*/ 15 w 423"/>
                <a:gd name="T39" fmla="*/ 0 h 398"/>
                <a:gd name="T40" fmla="*/ 17 w 423"/>
                <a:gd name="T41" fmla="*/ 1 h 398"/>
                <a:gd name="T42" fmla="*/ 20 w 423"/>
                <a:gd name="T43" fmla="*/ 1 h 398"/>
                <a:gd name="T44" fmla="*/ 23 w 423"/>
                <a:gd name="T45" fmla="*/ 2 h 398"/>
                <a:gd name="T46" fmla="*/ 25 w 423"/>
                <a:gd name="T47" fmla="*/ 3 h 398"/>
                <a:gd name="T48" fmla="*/ 29 w 423"/>
                <a:gd name="T49" fmla="*/ 5 h 398"/>
                <a:gd name="T50" fmla="*/ 33 w 423"/>
                <a:gd name="T51" fmla="*/ 6 h 398"/>
                <a:gd name="T52" fmla="*/ 37 w 423"/>
                <a:gd name="T53" fmla="*/ 8 h 398"/>
                <a:gd name="T54" fmla="*/ 39 w 423"/>
                <a:gd name="T55" fmla="*/ 10 h 398"/>
                <a:gd name="T56" fmla="*/ 38 w 423"/>
                <a:gd name="T57" fmla="*/ 15 h 398"/>
                <a:gd name="T58" fmla="*/ 37 w 423"/>
                <a:gd name="T59" fmla="*/ 16 h 398"/>
                <a:gd name="T60" fmla="*/ 36 w 423"/>
                <a:gd name="T61" fmla="*/ 16 h 398"/>
                <a:gd name="T62" fmla="*/ 34 w 423"/>
                <a:gd name="T63" fmla="*/ 16 h 398"/>
                <a:gd name="T64" fmla="*/ 33 w 423"/>
                <a:gd name="T65" fmla="*/ 16 h 398"/>
                <a:gd name="T66" fmla="*/ 31 w 423"/>
                <a:gd name="T67" fmla="*/ 15 h 398"/>
                <a:gd name="T68" fmla="*/ 28 w 423"/>
                <a:gd name="T69" fmla="*/ 12 h 398"/>
                <a:gd name="T70" fmla="*/ 24 w 423"/>
                <a:gd name="T71" fmla="*/ 9 h 398"/>
                <a:gd name="T72" fmla="*/ 20 w 423"/>
                <a:gd name="T73" fmla="*/ 7 h 398"/>
                <a:gd name="T74" fmla="*/ 18 w 423"/>
                <a:gd name="T75" fmla="*/ 7 h 398"/>
                <a:gd name="T76" fmla="*/ 17 w 423"/>
                <a:gd name="T77" fmla="*/ 7 h 398"/>
                <a:gd name="T78" fmla="*/ 15 w 423"/>
                <a:gd name="T79" fmla="*/ 8 h 398"/>
                <a:gd name="T80" fmla="*/ 14 w 423"/>
                <a:gd name="T81" fmla="*/ 9 h 398"/>
                <a:gd name="T82" fmla="*/ 14 w 423"/>
                <a:gd name="T83" fmla="*/ 9 h 398"/>
                <a:gd name="T84" fmla="*/ 16 w 423"/>
                <a:gd name="T85" fmla="*/ 11 h 398"/>
                <a:gd name="T86" fmla="*/ 20 w 423"/>
                <a:gd name="T87" fmla="*/ 12 h 398"/>
                <a:gd name="T88" fmla="*/ 22 w 423"/>
                <a:gd name="T89" fmla="*/ 14 h 398"/>
                <a:gd name="T90" fmla="*/ 18 w 423"/>
                <a:gd name="T91" fmla="*/ 14 h 398"/>
                <a:gd name="T92" fmla="*/ 23 w 423"/>
                <a:gd name="T93" fmla="*/ 16 h 398"/>
                <a:gd name="T94" fmla="*/ 29 w 423"/>
                <a:gd name="T95" fmla="*/ 17 h 398"/>
                <a:gd name="T96" fmla="*/ 36 w 423"/>
                <a:gd name="T97" fmla="*/ 17 h 398"/>
                <a:gd name="T98" fmla="*/ 41 w 423"/>
                <a:gd name="T99" fmla="*/ 18 h 398"/>
                <a:gd name="T100" fmla="*/ 43 w 423"/>
                <a:gd name="T101" fmla="*/ 18 h 398"/>
                <a:gd name="T102" fmla="*/ 44 w 423"/>
                <a:gd name="T103" fmla="*/ 19 h 398"/>
                <a:gd name="T104" fmla="*/ 45 w 423"/>
                <a:gd name="T105" fmla="*/ 20 h 398"/>
                <a:gd name="T106" fmla="*/ 46 w 423"/>
                <a:gd name="T107" fmla="*/ 21 h 398"/>
                <a:gd name="T108" fmla="*/ 45 w 423"/>
                <a:gd name="T109" fmla="*/ 21 h 398"/>
                <a:gd name="T110" fmla="*/ 41 w 423"/>
                <a:gd name="T111" fmla="*/ 21 h 398"/>
                <a:gd name="T112" fmla="*/ 36 w 423"/>
                <a:gd name="T113" fmla="*/ 23 h 398"/>
                <a:gd name="T114" fmla="*/ 31 w 423"/>
                <a:gd name="T115" fmla="*/ 25 h 398"/>
                <a:gd name="T116" fmla="*/ 27 w 423"/>
                <a:gd name="T117" fmla="*/ 29 h 398"/>
                <a:gd name="T118" fmla="*/ 23 w 423"/>
                <a:gd name="T119" fmla="*/ 33 h 398"/>
                <a:gd name="T120" fmla="*/ 22 w 423"/>
                <a:gd name="T121" fmla="*/ 37 h 398"/>
                <a:gd name="T122" fmla="*/ 22 w 423"/>
                <a:gd name="T123" fmla="*/ 42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23" h="398">
                  <a:moveTo>
                    <a:pt x="210" y="398"/>
                  </a:moveTo>
                  <a:lnTo>
                    <a:pt x="184" y="398"/>
                  </a:lnTo>
                  <a:lnTo>
                    <a:pt x="183" y="397"/>
                  </a:lnTo>
                  <a:lnTo>
                    <a:pt x="178" y="390"/>
                  </a:lnTo>
                  <a:lnTo>
                    <a:pt x="172" y="383"/>
                  </a:lnTo>
                  <a:lnTo>
                    <a:pt x="163" y="371"/>
                  </a:lnTo>
                  <a:lnTo>
                    <a:pt x="154" y="362"/>
                  </a:lnTo>
                  <a:lnTo>
                    <a:pt x="145" y="352"/>
                  </a:lnTo>
                  <a:lnTo>
                    <a:pt x="135" y="343"/>
                  </a:lnTo>
                  <a:lnTo>
                    <a:pt x="126" y="337"/>
                  </a:lnTo>
                  <a:lnTo>
                    <a:pt x="117" y="332"/>
                  </a:lnTo>
                  <a:lnTo>
                    <a:pt x="104" y="327"/>
                  </a:lnTo>
                  <a:lnTo>
                    <a:pt x="88" y="319"/>
                  </a:lnTo>
                  <a:lnTo>
                    <a:pt x="72" y="311"/>
                  </a:lnTo>
                  <a:lnTo>
                    <a:pt x="56" y="302"/>
                  </a:lnTo>
                  <a:lnTo>
                    <a:pt x="41" y="295"/>
                  </a:lnTo>
                  <a:lnTo>
                    <a:pt x="29" y="285"/>
                  </a:lnTo>
                  <a:lnTo>
                    <a:pt x="19" y="274"/>
                  </a:lnTo>
                  <a:lnTo>
                    <a:pt x="14" y="269"/>
                  </a:lnTo>
                  <a:lnTo>
                    <a:pt x="10" y="263"/>
                  </a:lnTo>
                  <a:lnTo>
                    <a:pt x="5" y="257"/>
                  </a:lnTo>
                  <a:lnTo>
                    <a:pt x="0" y="250"/>
                  </a:lnTo>
                  <a:lnTo>
                    <a:pt x="24" y="241"/>
                  </a:lnTo>
                  <a:lnTo>
                    <a:pt x="19" y="204"/>
                  </a:lnTo>
                  <a:lnTo>
                    <a:pt x="19" y="163"/>
                  </a:lnTo>
                  <a:lnTo>
                    <a:pt x="23" y="130"/>
                  </a:lnTo>
                  <a:lnTo>
                    <a:pt x="30" y="109"/>
                  </a:lnTo>
                  <a:lnTo>
                    <a:pt x="38" y="102"/>
                  </a:lnTo>
                  <a:lnTo>
                    <a:pt x="48" y="92"/>
                  </a:lnTo>
                  <a:lnTo>
                    <a:pt x="62" y="83"/>
                  </a:lnTo>
                  <a:lnTo>
                    <a:pt x="75" y="72"/>
                  </a:lnTo>
                  <a:lnTo>
                    <a:pt x="88" y="60"/>
                  </a:lnTo>
                  <a:lnTo>
                    <a:pt x="100" y="51"/>
                  </a:lnTo>
                  <a:lnTo>
                    <a:pt x="108" y="44"/>
                  </a:lnTo>
                  <a:lnTo>
                    <a:pt x="112" y="39"/>
                  </a:lnTo>
                  <a:lnTo>
                    <a:pt x="113" y="28"/>
                  </a:lnTo>
                  <a:lnTo>
                    <a:pt x="116" y="17"/>
                  </a:lnTo>
                  <a:lnTo>
                    <a:pt x="118" y="7"/>
                  </a:lnTo>
                  <a:lnTo>
                    <a:pt x="122" y="0"/>
                  </a:lnTo>
                  <a:lnTo>
                    <a:pt x="132" y="3"/>
                  </a:lnTo>
                  <a:lnTo>
                    <a:pt x="145" y="5"/>
                  </a:lnTo>
                  <a:lnTo>
                    <a:pt x="156" y="8"/>
                  </a:lnTo>
                  <a:lnTo>
                    <a:pt x="169" y="9"/>
                  </a:lnTo>
                  <a:lnTo>
                    <a:pt x="183" y="12"/>
                  </a:lnTo>
                  <a:lnTo>
                    <a:pt x="195" y="14"/>
                  </a:lnTo>
                  <a:lnTo>
                    <a:pt x="206" y="17"/>
                  </a:lnTo>
                  <a:lnTo>
                    <a:pt x="218" y="21"/>
                  </a:lnTo>
                  <a:lnTo>
                    <a:pt x="229" y="26"/>
                  </a:lnTo>
                  <a:lnTo>
                    <a:pt x="243" y="32"/>
                  </a:lnTo>
                  <a:lnTo>
                    <a:pt x="262" y="41"/>
                  </a:lnTo>
                  <a:lnTo>
                    <a:pt x="280" y="47"/>
                  </a:lnTo>
                  <a:lnTo>
                    <a:pt x="300" y="56"/>
                  </a:lnTo>
                  <a:lnTo>
                    <a:pt x="318" y="64"/>
                  </a:lnTo>
                  <a:lnTo>
                    <a:pt x="335" y="70"/>
                  </a:lnTo>
                  <a:lnTo>
                    <a:pt x="347" y="73"/>
                  </a:lnTo>
                  <a:lnTo>
                    <a:pt x="347" y="91"/>
                  </a:lnTo>
                  <a:lnTo>
                    <a:pt x="346" y="111"/>
                  </a:lnTo>
                  <a:lnTo>
                    <a:pt x="342" y="132"/>
                  </a:lnTo>
                  <a:lnTo>
                    <a:pt x="340" y="146"/>
                  </a:lnTo>
                  <a:lnTo>
                    <a:pt x="335" y="146"/>
                  </a:lnTo>
                  <a:lnTo>
                    <a:pt x="328" y="146"/>
                  </a:lnTo>
                  <a:lnTo>
                    <a:pt x="322" y="146"/>
                  </a:lnTo>
                  <a:lnTo>
                    <a:pt x="316" y="144"/>
                  </a:lnTo>
                  <a:lnTo>
                    <a:pt x="308" y="143"/>
                  </a:lnTo>
                  <a:lnTo>
                    <a:pt x="303" y="143"/>
                  </a:lnTo>
                  <a:lnTo>
                    <a:pt x="297" y="141"/>
                  </a:lnTo>
                  <a:lnTo>
                    <a:pt x="291" y="137"/>
                  </a:lnTo>
                  <a:lnTo>
                    <a:pt x="283" y="132"/>
                  </a:lnTo>
                  <a:lnTo>
                    <a:pt x="270" y="123"/>
                  </a:lnTo>
                  <a:lnTo>
                    <a:pt x="253" y="111"/>
                  </a:lnTo>
                  <a:lnTo>
                    <a:pt x="234" y="97"/>
                  </a:lnTo>
                  <a:lnTo>
                    <a:pt x="215" y="84"/>
                  </a:lnTo>
                  <a:lnTo>
                    <a:pt x="195" y="72"/>
                  </a:lnTo>
                  <a:lnTo>
                    <a:pt x="178" y="64"/>
                  </a:lnTo>
                  <a:lnTo>
                    <a:pt x="164" y="59"/>
                  </a:lnTo>
                  <a:lnTo>
                    <a:pt x="163" y="59"/>
                  </a:lnTo>
                  <a:lnTo>
                    <a:pt x="158" y="60"/>
                  </a:lnTo>
                  <a:lnTo>
                    <a:pt x="153" y="64"/>
                  </a:lnTo>
                  <a:lnTo>
                    <a:pt x="145" y="67"/>
                  </a:lnTo>
                  <a:lnTo>
                    <a:pt x="137" y="70"/>
                  </a:lnTo>
                  <a:lnTo>
                    <a:pt x="128" y="74"/>
                  </a:lnTo>
                  <a:lnTo>
                    <a:pt x="122" y="78"/>
                  </a:lnTo>
                  <a:lnTo>
                    <a:pt x="118" y="79"/>
                  </a:lnTo>
                  <a:lnTo>
                    <a:pt x="123" y="83"/>
                  </a:lnTo>
                  <a:lnTo>
                    <a:pt x="135" y="88"/>
                  </a:lnTo>
                  <a:lnTo>
                    <a:pt x="148" y="95"/>
                  </a:lnTo>
                  <a:lnTo>
                    <a:pt x="162" y="102"/>
                  </a:lnTo>
                  <a:lnTo>
                    <a:pt x="178" y="110"/>
                  </a:lnTo>
                  <a:lnTo>
                    <a:pt x="191" y="118"/>
                  </a:lnTo>
                  <a:lnTo>
                    <a:pt x="200" y="123"/>
                  </a:lnTo>
                  <a:lnTo>
                    <a:pt x="205" y="128"/>
                  </a:lnTo>
                  <a:lnTo>
                    <a:pt x="165" y="127"/>
                  </a:lnTo>
                  <a:lnTo>
                    <a:pt x="183" y="143"/>
                  </a:lnTo>
                  <a:lnTo>
                    <a:pt x="206" y="146"/>
                  </a:lnTo>
                  <a:lnTo>
                    <a:pt x="234" y="148"/>
                  </a:lnTo>
                  <a:lnTo>
                    <a:pt x="263" y="151"/>
                  </a:lnTo>
                  <a:lnTo>
                    <a:pt x="294" y="155"/>
                  </a:lnTo>
                  <a:lnTo>
                    <a:pt x="321" y="157"/>
                  </a:lnTo>
                  <a:lnTo>
                    <a:pt x="346" y="161"/>
                  </a:lnTo>
                  <a:lnTo>
                    <a:pt x="368" y="162"/>
                  </a:lnTo>
                  <a:lnTo>
                    <a:pt x="382" y="165"/>
                  </a:lnTo>
                  <a:lnTo>
                    <a:pt x="386" y="167"/>
                  </a:lnTo>
                  <a:lnTo>
                    <a:pt x="391" y="171"/>
                  </a:lnTo>
                  <a:lnTo>
                    <a:pt x="395" y="175"/>
                  </a:lnTo>
                  <a:lnTo>
                    <a:pt x="400" y="179"/>
                  </a:lnTo>
                  <a:lnTo>
                    <a:pt x="406" y="183"/>
                  </a:lnTo>
                  <a:lnTo>
                    <a:pt x="411" y="186"/>
                  </a:lnTo>
                  <a:lnTo>
                    <a:pt x="417" y="190"/>
                  </a:lnTo>
                  <a:lnTo>
                    <a:pt x="423" y="194"/>
                  </a:lnTo>
                  <a:lnTo>
                    <a:pt x="406" y="189"/>
                  </a:lnTo>
                  <a:lnTo>
                    <a:pt x="387" y="188"/>
                  </a:lnTo>
                  <a:lnTo>
                    <a:pt x="367" y="190"/>
                  </a:lnTo>
                  <a:lnTo>
                    <a:pt x="345" y="195"/>
                  </a:lnTo>
                  <a:lnTo>
                    <a:pt x="322" y="204"/>
                  </a:lnTo>
                  <a:lnTo>
                    <a:pt x="300" y="216"/>
                  </a:lnTo>
                  <a:lnTo>
                    <a:pt x="279" y="229"/>
                  </a:lnTo>
                  <a:lnTo>
                    <a:pt x="258" y="244"/>
                  </a:lnTo>
                  <a:lnTo>
                    <a:pt x="239" y="262"/>
                  </a:lnTo>
                  <a:lnTo>
                    <a:pt x="224" y="280"/>
                  </a:lnTo>
                  <a:lnTo>
                    <a:pt x="210" y="299"/>
                  </a:lnTo>
                  <a:lnTo>
                    <a:pt x="201" y="319"/>
                  </a:lnTo>
                  <a:lnTo>
                    <a:pt x="196" y="339"/>
                  </a:lnTo>
                  <a:lnTo>
                    <a:pt x="196" y="359"/>
                  </a:lnTo>
                  <a:lnTo>
                    <a:pt x="200" y="379"/>
                  </a:lnTo>
                  <a:lnTo>
                    <a:pt x="210" y="3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7" name="Freeform 73">
              <a:extLst>
                <a:ext uri="{FF2B5EF4-FFF2-40B4-BE49-F238E27FC236}">
                  <a16:creationId xmlns:a16="http://schemas.microsoft.com/office/drawing/2014/main" id="{6550A97C-928B-4A16-85E1-A240AEB31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991"/>
              <a:ext cx="86" cy="84"/>
            </a:xfrm>
            <a:custGeom>
              <a:avLst/>
              <a:gdLst>
                <a:gd name="T0" fmla="*/ 28 w 257"/>
                <a:gd name="T1" fmla="*/ 28 h 250"/>
                <a:gd name="T2" fmla="*/ 28 w 257"/>
                <a:gd name="T3" fmla="*/ 25 h 250"/>
                <a:gd name="T4" fmla="*/ 26 w 257"/>
                <a:gd name="T5" fmla="*/ 23 h 250"/>
                <a:gd name="T6" fmla="*/ 24 w 257"/>
                <a:gd name="T7" fmla="*/ 20 h 250"/>
                <a:gd name="T8" fmla="*/ 22 w 257"/>
                <a:gd name="T9" fmla="*/ 17 h 250"/>
                <a:gd name="T10" fmla="*/ 21 w 257"/>
                <a:gd name="T11" fmla="*/ 15 h 250"/>
                <a:gd name="T12" fmla="*/ 17 w 257"/>
                <a:gd name="T13" fmla="*/ 14 h 250"/>
                <a:gd name="T14" fmla="*/ 16 w 257"/>
                <a:gd name="T15" fmla="*/ 10 h 250"/>
                <a:gd name="T16" fmla="*/ 15 w 257"/>
                <a:gd name="T17" fmla="*/ 6 h 250"/>
                <a:gd name="T18" fmla="*/ 13 w 257"/>
                <a:gd name="T19" fmla="*/ 6 h 250"/>
                <a:gd name="T20" fmla="*/ 10 w 257"/>
                <a:gd name="T21" fmla="*/ 6 h 250"/>
                <a:gd name="T22" fmla="*/ 8 w 257"/>
                <a:gd name="T23" fmla="*/ 6 h 250"/>
                <a:gd name="T24" fmla="*/ 7 w 257"/>
                <a:gd name="T25" fmla="*/ 6 h 250"/>
                <a:gd name="T26" fmla="*/ 6 w 257"/>
                <a:gd name="T27" fmla="*/ 3 h 250"/>
                <a:gd name="T28" fmla="*/ 5 w 257"/>
                <a:gd name="T29" fmla="*/ 0 h 250"/>
                <a:gd name="T30" fmla="*/ 2 w 257"/>
                <a:gd name="T31" fmla="*/ 2 h 250"/>
                <a:gd name="T32" fmla="*/ 1 w 257"/>
                <a:gd name="T33" fmla="*/ 5 h 250"/>
                <a:gd name="T34" fmla="*/ 0 w 257"/>
                <a:gd name="T35" fmla="*/ 8 h 250"/>
                <a:gd name="T36" fmla="*/ 0 w 257"/>
                <a:gd name="T37" fmla="*/ 12 h 250"/>
                <a:gd name="T38" fmla="*/ 2 w 257"/>
                <a:gd name="T39" fmla="*/ 14 h 250"/>
                <a:gd name="T40" fmla="*/ 5 w 257"/>
                <a:gd name="T41" fmla="*/ 15 h 250"/>
                <a:gd name="T42" fmla="*/ 7 w 257"/>
                <a:gd name="T43" fmla="*/ 17 h 250"/>
                <a:gd name="T44" fmla="*/ 8 w 257"/>
                <a:gd name="T45" fmla="*/ 17 h 250"/>
                <a:gd name="T46" fmla="*/ 10 w 257"/>
                <a:gd name="T47" fmla="*/ 13 h 250"/>
                <a:gd name="T48" fmla="*/ 11 w 257"/>
                <a:gd name="T49" fmla="*/ 14 h 250"/>
                <a:gd name="T50" fmla="*/ 13 w 257"/>
                <a:gd name="T51" fmla="*/ 17 h 250"/>
                <a:gd name="T52" fmla="*/ 14 w 257"/>
                <a:gd name="T53" fmla="*/ 20 h 250"/>
                <a:gd name="T54" fmla="*/ 15 w 257"/>
                <a:gd name="T55" fmla="*/ 23 h 250"/>
                <a:gd name="T56" fmla="*/ 17 w 257"/>
                <a:gd name="T57" fmla="*/ 24 h 250"/>
                <a:gd name="T58" fmla="*/ 19 w 257"/>
                <a:gd name="T59" fmla="*/ 25 h 250"/>
                <a:gd name="T60" fmla="*/ 23 w 257"/>
                <a:gd name="T61" fmla="*/ 26 h 250"/>
                <a:gd name="T62" fmla="*/ 26 w 257"/>
                <a:gd name="T63" fmla="*/ 26 h 250"/>
                <a:gd name="T64" fmla="*/ 27 w 257"/>
                <a:gd name="T65" fmla="*/ 27 h 250"/>
                <a:gd name="T66" fmla="*/ 27 w 257"/>
                <a:gd name="T67" fmla="*/ 28 h 2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7" h="250">
                  <a:moveTo>
                    <a:pt x="244" y="250"/>
                  </a:moveTo>
                  <a:lnTo>
                    <a:pt x="253" y="245"/>
                  </a:lnTo>
                  <a:lnTo>
                    <a:pt x="257" y="233"/>
                  </a:lnTo>
                  <a:lnTo>
                    <a:pt x="252" y="219"/>
                  </a:lnTo>
                  <a:lnTo>
                    <a:pt x="242" y="205"/>
                  </a:lnTo>
                  <a:lnTo>
                    <a:pt x="234" y="198"/>
                  </a:lnTo>
                  <a:lnTo>
                    <a:pt x="224" y="187"/>
                  </a:lnTo>
                  <a:lnTo>
                    <a:pt x="216" y="177"/>
                  </a:lnTo>
                  <a:lnTo>
                    <a:pt x="207" y="167"/>
                  </a:lnTo>
                  <a:lnTo>
                    <a:pt x="200" y="155"/>
                  </a:lnTo>
                  <a:lnTo>
                    <a:pt x="193" y="145"/>
                  </a:lnTo>
                  <a:lnTo>
                    <a:pt x="187" y="135"/>
                  </a:lnTo>
                  <a:lnTo>
                    <a:pt x="182" y="126"/>
                  </a:lnTo>
                  <a:lnTo>
                    <a:pt x="153" y="122"/>
                  </a:lnTo>
                  <a:lnTo>
                    <a:pt x="150" y="113"/>
                  </a:lnTo>
                  <a:lnTo>
                    <a:pt x="146" y="92"/>
                  </a:lnTo>
                  <a:lnTo>
                    <a:pt x="139" y="69"/>
                  </a:lnTo>
                  <a:lnTo>
                    <a:pt x="134" y="55"/>
                  </a:lnTo>
                  <a:lnTo>
                    <a:pt x="123" y="53"/>
                  </a:lnTo>
                  <a:lnTo>
                    <a:pt x="113" y="53"/>
                  </a:lnTo>
                  <a:lnTo>
                    <a:pt x="102" y="53"/>
                  </a:lnTo>
                  <a:lnTo>
                    <a:pt x="93" y="53"/>
                  </a:lnTo>
                  <a:lnTo>
                    <a:pt x="83" y="52"/>
                  </a:lnTo>
                  <a:lnTo>
                    <a:pt x="75" y="52"/>
                  </a:lnTo>
                  <a:lnTo>
                    <a:pt x="67" y="52"/>
                  </a:lnTo>
                  <a:lnTo>
                    <a:pt x="62" y="51"/>
                  </a:lnTo>
                  <a:lnTo>
                    <a:pt x="56" y="39"/>
                  </a:lnTo>
                  <a:lnTo>
                    <a:pt x="50" y="25"/>
                  </a:lnTo>
                  <a:lnTo>
                    <a:pt x="45" y="11"/>
                  </a:lnTo>
                  <a:lnTo>
                    <a:pt x="42" y="0"/>
                  </a:lnTo>
                  <a:lnTo>
                    <a:pt x="29" y="9"/>
                  </a:lnTo>
                  <a:lnTo>
                    <a:pt x="20" y="19"/>
                  </a:lnTo>
                  <a:lnTo>
                    <a:pt x="13" y="30"/>
                  </a:lnTo>
                  <a:lnTo>
                    <a:pt x="8" y="43"/>
                  </a:lnTo>
                  <a:lnTo>
                    <a:pt x="4" y="59"/>
                  </a:lnTo>
                  <a:lnTo>
                    <a:pt x="1" y="73"/>
                  </a:lnTo>
                  <a:lnTo>
                    <a:pt x="0" y="89"/>
                  </a:lnTo>
                  <a:lnTo>
                    <a:pt x="0" y="106"/>
                  </a:lnTo>
                  <a:lnTo>
                    <a:pt x="10" y="112"/>
                  </a:lnTo>
                  <a:lnTo>
                    <a:pt x="20" y="121"/>
                  </a:lnTo>
                  <a:lnTo>
                    <a:pt x="33" y="129"/>
                  </a:lnTo>
                  <a:lnTo>
                    <a:pt x="45" y="135"/>
                  </a:lnTo>
                  <a:lnTo>
                    <a:pt x="55" y="141"/>
                  </a:lnTo>
                  <a:lnTo>
                    <a:pt x="64" y="148"/>
                  </a:lnTo>
                  <a:lnTo>
                    <a:pt x="70" y="152"/>
                  </a:lnTo>
                  <a:lnTo>
                    <a:pt x="73" y="153"/>
                  </a:lnTo>
                  <a:lnTo>
                    <a:pt x="85" y="168"/>
                  </a:lnTo>
                  <a:lnTo>
                    <a:pt x="88" y="112"/>
                  </a:lnTo>
                  <a:lnTo>
                    <a:pt x="93" y="118"/>
                  </a:lnTo>
                  <a:lnTo>
                    <a:pt x="99" y="129"/>
                  </a:lnTo>
                  <a:lnTo>
                    <a:pt x="106" y="141"/>
                  </a:lnTo>
                  <a:lnTo>
                    <a:pt x="113" y="155"/>
                  </a:lnTo>
                  <a:lnTo>
                    <a:pt x="120" y="171"/>
                  </a:lnTo>
                  <a:lnTo>
                    <a:pt x="126" y="183"/>
                  </a:lnTo>
                  <a:lnTo>
                    <a:pt x="132" y="194"/>
                  </a:lnTo>
                  <a:lnTo>
                    <a:pt x="137" y="200"/>
                  </a:lnTo>
                  <a:lnTo>
                    <a:pt x="144" y="205"/>
                  </a:lnTo>
                  <a:lnTo>
                    <a:pt x="153" y="209"/>
                  </a:lnTo>
                  <a:lnTo>
                    <a:pt x="163" y="214"/>
                  </a:lnTo>
                  <a:lnTo>
                    <a:pt x="174" y="219"/>
                  </a:lnTo>
                  <a:lnTo>
                    <a:pt x="187" y="224"/>
                  </a:lnTo>
                  <a:lnTo>
                    <a:pt x="204" y="229"/>
                  </a:lnTo>
                  <a:lnTo>
                    <a:pt x="219" y="231"/>
                  </a:lnTo>
                  <a:lnTo>
                    <a:pt x="237" y="232"/>
                  </a:lnTo>
                  <a:lnTo>
                    <a:pt x="241" y="234"/>
                  </a:lnTo>
                  <a:lnTo>
                    <a:pt x="243" y="238"/>
                  </a:lnTo>
                  <a:lnTo>
                    <a:pt x="244" y="243"/>
                  </a:lnTo>
                  <a:lnTo>
                    <a:pt x="244" y="2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8" name="Freeform 74">
              <a:extLst>
                <a:ext uri="{FF2B5EF4-FFF2-40B4-BE49-F238E27FC236}">
                  <a16:creationId xmlns:a16="http://schemas.microsoft.com/office/drawing/2014/main" id="{5890FAAA-ADAA-4E56-8627-0634BA209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9" y="1996"/>
              <a:ext cx="39" cy="99"/>
            </a:xfrm>
            <a:custGeom>
              <a:avLst/>
              <a:gdLst>
                <a:gd name="T0" fmla="*/ 12 w 116"/>
                <a:gd name="T1" fmla="*/ 21 h 298"/>
                <a:gd name="T2" fmla="*/ 12 w 116"/>
                <a:gd name="T3" fmla="*/ 23 h 298"/>
                <a:gd name="T4" fmla="*/ 12 w 116"/>
                <a:gd name="T5" fmla="*/ 25 h 298"/>
                <a:gd name="T6" fmla="*/ 13 w 116"/>
                <a:gd name="T7" fmla="*/ 26 h 298"/>
                <a:gd name="T8" fmla="*/ 13 w 116"/>
                <a:gd name="T9" fmla="*/ 28 h 298"/>
                <a:gd name="T10" fmla="*/ 13 w 116"/>
                <a:gd name="T11" fmla="*/ 29 h 298"/>
                <a:gd name="T12" fmla="*/ 12 w 116"/>
                <a:gd name="T13" fmla="*/ 31 h 298"/>
                <a:gd name="T14" fmla="*/ 11 w 116"/>
                <a:gd name="T15" fmla="*/ 32 h 298"/>
                <a:gd name="T16" fmla="*/ 9 w 116"/>
                <a:gd name="T17" fmla="*/ 33 h 298"/>
                <a:gd name="T18" fmla="*/ 9 w 116"/>
                <a:gd name="T19" fmla="*/ 31 h 298"/>
                <a:gd name="T20" fmla="*/ 8 w 116"/>
                <a:gd name="T21" fmla="*/ 31 h 298"/>
                <a:gd name="T22" fmla="*/ 7 w 116"/>
                <a:gd name="T23" fmla="*/ 31 h 298"/>
                <a:gd name="T24" fmla="*/ 6 w 116"/>
                <a:gd name="T25" fmla="*/ 31 h 298"/>
                <a:gd name="T26" fmla="*/ 5 w 116"/>
                <a:gd name="T27" fmla="*/ 30 h 298"/>
                <a:gd name="T28" fmla="*/ 5 w 116"/>
                <a:gd name="T29" fmla="*/ 30 h 298"/>
                <a:gd name="T30" fmla="*/ 4 w 116"/>
                <a:gd name="T31" fmla="*/ 30 h 298"/>
                <a:gd name="T32" fmla="*/ 3 w 116"/>
                <a:gd name="T33" fmla="*/ 29 h 298"/>
                <a:gd name="T34" fmla="*/ 3 w 116"/>
                <a:gd name="T35" fmla="*/ 29 h 298"/>
                <a:gd name="T36" fmla="*/ 2 w 116"/>
                <a:gd name="T37" fmla="*/ 27 h 298"/>
                <a:gd name="T38" fmla="*/ 1 w 116"/>
                <a:gd name="T39" fmla="*/ 24 h 298"/>
                <a:gd name="T40" fmla="*/ 1 w 116"/>
                <a:gd name="T41" fmla="*/ 20 h 298"/>
                <a:gd name="T42" fmla="*/ 0 w 116"/>
                <a:gd name="T43" fmla="*/ 19 h 298"/>
                <a:gd name="T44" fmla="*/ 1 w 116"/>
                <a:gd name="T45" fmla="*/ 17 h 298"/>
                <a:gd name="T46" fmla="*/ 2 w 116"/>
                <a:gd name="T47" fmla="*/ 15 h 298"/>
                <a:gd name="T48" fmla="*/ 3 w 116"/>
                <a:gd name="T49" fmla="*/ 13 h 298"/>
                <a:gd name="T50" fmla="*/ 3 w 116"/>
                <a:gd name="T51" fmla="*/ 12 h 298"/>
                <a:gd name="T52" fmla="*/ 3 w 116"/>
                <a:gd name="T53" fmla="*/ 11 h 298"/>
                <a:gd name="T54" fmla="*/ 3 w 116"/>
                <a:gd name="T55" fmla="*/ 8 h 298"/>
                <a:gd name="T56" fmla="*/ 4 w 116"/>
                <a:gd name="T57" fmla="*/ 6 h 298"/>
                <a:gd name="T58" fmla="*/ 4 w 116"/>
                <a:gd name="T59" fmla="*/ 4 h 298"/>
                <a:gd name="T60" fmla="*/ 4 w 116"/>
                <a:gd name="T61" fmla="*/ 3 h 298"/>
                <a:gd name="T62" fmla="*/ 5 w 116"/>
                <a:gd name="T63" fmla="*/ 2 h 298"/>
                <a:gd name="T64" fmla="*/ 6 w 116"/>
                <a:gd name="T65" fmla="*/ 2 h 298"/>
                <a:gd name="T66" fmla="*/ 7 w 116"/>
                <a:gd name="T67" fmla="*/ 1 h 298"/>
                <a:gd name="T68" fmla="*/ 8 w 116"/>
                <a:gd name="T69" fmla="*/ 1 h 298"/>
                <a:gd name="T70" fmla="*/ 9 w 116"/>
                <a:gd name="T71" fmla="*/ 0 h 298"/>
                <a:gd name="T72" fmla="*/ 9 w 116"/>
                <a:gd name="T73" fmla="*/ 0 h 298"/>
                <a:gd name="T74" fmla="*/ 10 w 116"/>
                <a:gd name="T75" fmla="*/ 0 h 298"/>
                <a:gd name="T76" fmla="*/ 10 w 116"/>
                <a:gd name="T77" fmla="*/ 0 h 298"/>
                <a:gd name="T78" fmla="*/ 11 w 116"/>
                <a:gd name="T79" fmla="*/ 0 h 298"/>
                <a:gd name="T80" fmla="*/ 12 w 116"/>
                <a:gd name="T81" fmla="*/ 0 h 298"/>
                <a:gd name="T82" fmla="*/ 13 w 116"/>
                <a:gd name="T83" fmla="*/ 0 h 298"/>
                <a:gd name="T84" fmla="*/ 12 w 116"/>
                <a:gd name="T85" fmla="*/ 1 h 298"/>
                <a:gd name="T86" fmla="*/ 11 w 116"/>
                <a:gd name="T87" fmla="*/ 3 h 298"/>
                <a:gd name="T88" fmla="*/ 10 w 116"/>
                <a:gd name="T89" fmla="*/ 5 h 298"/>
                <a:gd name="T90" fmla="*/ 9 w 116"/>
                <a:gd name="T91" fmla="*/ 7 h 298"/>
                <a:gd name="T92" fmla="*/ 9 w 116"/>
                <a:gd name="T93" fmla="*/ 9 h 298"/>
                <a:gd name="T94" fmla="*/ 9 w 116"/>
                <a:gd name="T95" fmla="*/ 11 h 298"/>
                <a:gd name="T96" fmla="*/ 10 w 116"/>
                <a:gd name="T97" fmla="*/ 12 h 298"/>
                <a:gd name="T98" fmla="*/ 13 w 116"/>
                <a:gd name="T99" fmla="*/ 13 h 298"/>
                <a:gd name="T100" fmla="*/ 8 w 116"/>
                <a:gd name="T101" fmla="*/ 20 h 298"/>
                <a:gd name="T102" fmla="*/ 9 w 116"/>
                <a:gd name="T103" fmla="*/ 20 h 298"/>
                <a:gd name="T104" fmla="*/ 10 w 116"/>
                <a:gd name="T105" fmla="*/ 20 h 298"/>
                <a:gd name="T106" fmla="*/ 11 w 116"/>
                <a:gd name="T107" fmla="*/ 21 h 298"/>
                <a:gd name="T108" fmla="*/ 12 w 116"/>
                <a:gd name="T109" fmla="*/ 21 h 2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6" h="298">
                  <a:moveTo>
                    <a:pt x="107" y="194"/>
                  </a:moveTo>
                  <a:lnTo>
                    <a:pt x="107" y="206"/>
                  </a:lnTo>
                  <a:lnTo>
                    <a:pt x="111" y="223"/>
                  </a:lnTo>
                  <a:lnTo>
                    <a:pt x="112" y="238"/>
                  </a:lnTo>
                  <a:lnTo>
                    <a:pt x="116" y="251"/>
                  </a:lnTo>
                  <a:lnTo>
                    <a:pt x="116" y="265"/>
                  </a:lnTo>
                  <a:lnTo>
                    <a:pt x="108" y="279"/>
                  </a:lnTo>
                  <a:lnTo>
                    <a:pt x="98" y="292"/>
                  </a:lnTo>
                  <a:lnTo>
                    <a:pt x="81" y="298"/>
                  </a:lnTo>
                  <a:lnTo>
                    <a:pt x="80" y="277"/>
                  </a:lnTo>
                  <a:lnTo>
                    <a:pt x="74" y="277"/>
                  </a:lnTo>
                  <a:lnTo>
                    <a:pt x="65" y="277"/>
                  </a:lnTo>
                  <a:lnTo>
                    <a:pt x="56" y="277"/>
                  </a:lnTo>
                  <a:lnTo>
                    <a:pt x="48" y="275"/>
                  </a:lnTo>
                  <a:lnTo>
                    <a:pt x="41" y="274"/>
                  </a:lnTo>
                  <a:lnTo>
                    <a:pt x="32" y="270"/>
                  </a:lnTo>
                  <a:lnTo>
                    <a:pt x="27" y="266"/>
                  </a:lnTo>
                  <a:lnTo>
                    <a:pt x="24" y="261"/>
                  </a:lnTo>
                  <a:lnTo>
                    <a:pt x="19" y="241"/>
                  </a:lnTo>
                  <a:lnTo>
                    <a:pt x="13" y="213"/>
                  </a:lnTo>
                  <a:lnTo>
                    <a:pt x="5" y="185"/>
                  </a:lnTo>
                  <a:lnTo>
                    <a:pt x="0" y="168"/>
                  </a:lnTo>
                  <a:lnTo>
                    <a:pt x="6" y="154"/>
                  </a:lnTo>
                  <a:lnTo>
                    <a:pt x="15" y="136"/>
                  </a:lnTo>
                  <a:lnTo>
                    <a:pt x="24" y="121"/>
                  </a:lnTo>
                  <a:lnTo>
                    <a:pt x="29" y="112"/>
                  </a:lnTo>
                  <a:lnTo>
                    <a:pt x="30" y="98"/>
                  </a:lnTo>
                  <a:lnTo>
                    <a:pt x="30" y="74"/>
                  </a:lnTo>
                  <a:lnTo>
                    <a:pt x="32" y="50"/>
                  </a:lnTo>
                  <a:lnTo>
                    <a:pt x="32" y="32"/>
                  </a:lnTo>
                  <a:lnTo>
                    <a:pt x="39" y="28"/>
                  </a:lnTo>
                  <a:lnTo>
                    <a:pt x="47" y="22"/>
                  </a:lnTo>
                  <a:lnTo>
                    <a:pt x="55" y="16"/>
                  </a:lnTo>
                  <a:lnTo>
                    <a:pt x="62" y="11"/>
                  </a:lnTo>
                  <a:lnTo>
                    <a:pt x="70" y="8"/>
                  </a:lnTo>
                  <a:lnTo>
                    <a:pt x="78" y="4"/>
                  </a:lnTo>
                  <a:lnTo>
                    <a:pt x="83" y="1"/>
                  </a:lnTo>
                  <a:lnTo>
                    <a:pt x="85" y="0"/>
                  </a:lnTo>
                  <a:lnTo>
                    <a:pt x="92" y="0"/>
                  </a:lnTo>
                  <a:lnTo>
                    <a:pt x="102" y="0"/>
                  </a:lnTo>
                  <a:lnTo>
                    <a:pt x="111" y="1"/>
                  </a:lnTo>
                  <a:lnTo>
                    <a:pt x="114" y="1"/>
                  </a:lnTo>
                  <a:lnTo>
                    <a:pt x="106" y="11"/>
                  </a:lnTo>
                  <a:lnTo>
                    <a:pt x="97" y="27"/>
                  </a:lnTo>
                  <a:lnTo>
                    <a:pt x="88" y="45"/>
                  </a:lnTo>
                  <a:lnTo>
                    <a:pt x="81" y="62"/>
                  </a:lnTo>
                  <a:lnTo>
                    <a:pt x="79" y="80"/>
                  </a:lnTo>
                  <a:lnTo>
                    <a:pt x="81" y="97"/>
                  </a:lnTo>
                  <a:lnTo>
                    <a:pt x="92" y="110"/>
                  </a:lnTo>
                  <a:lnTo>
                    <a:pt x="112" y="117"/>
                  </a:lnTo>
                  <a:lnTo>
                    <a:pt x="75" y="177"/>
                  </a:lnTo>
                  <a:lnTo>
                    <a:pt x="79" y="178"/>
                  </a:lnTo>
                  <a:lnTo>
                    <a:pt x="89" y="181"/>
                  </a:lnTo>
                  <a:lnTo>
                    <a:pt x="100" y="186"/>
                  </a:lnTo>
                  <a:lnTo>
                    <a:pt x="107" y="19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9" name="Freeform 75">
              <a:extLst>
                <a:ext uri="{FF2B5EF4-FFF2-40B4-BE49-F238E27FC236}">
                  <a16:creationId xmlns:a16="http://schemas.microsoft.com/office/drawing/2014/main" id="{BC929C58-ADC9-45CD-8ACE-81F77011A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7" y="1553"/>
              <a:ext cx="133" cy="178"/>
            </a:xfrm>
            <a:custGeom>
              <a:avLst/>
              <a:gdLst>
                <a:gd name="T0" fmla="*/ 19 w 397"/>
                <a:gd name="T1" fmla="*/ 38 h 533"/>
                <a:gd name="T2" fmla="*/ 22 w 397"/>
                <a:gd name="T3" fmla="*/ 36 h 533"/>
                <a:gd name="T4" fmla="*/ 25 w 397"/>
                <a:gd name="T5" fmla="*/ 33 h 533"/>
                <a:gd name="T6" fmla="*/ 22 w 397"/>
                <a:gd name="T7" fmla="*/ 31 h 533"/>
                <a:gd name="T8" fmla="*/ 26 w 397"/>
                <a:gd name="T9" fmla="*/ 28 h 533"/>
                <a:gd name="T10" fmla="*/ 28 w 397"/>
                <a:gd name="T11" fmla="*/ 26 h 533"/>
                <a:gd name="T12" fmla="*/ 30 w 397"/>
                <a:gd name="T13" fmla="*/ 29 h 533"/>
                <a:gd name="T14" fmla="*/ 28 w 397"/>
                <a:gd name="T15" fmla="*/ 31 h 533"/>
                <a:gd name="T16" fmla="*/ 25 w 397"/>
                <a:gd name="T17" fmla="*/ 33 h 533"/>
                <a:gd name="T18" fmla="*/ 22 w 397"/>
                <a:gd name="T19" fmla="*/ 36 h 533"/>
                <a:gd name="T20" fmla="*/ 19 w 397"/>
                <a:gd name="T21" fmla="*/ 38 h 533"/>
                <a:gd name="T22" fmla="*/ 17 w 397"/>
                <a:gd name="T23" fmla="*/ 41 h 533"/>
                <a:gd name="T24" fmla="*/ 21 w 397"/>
                <a:gd name="T25" fmla="*/ 49 h 533"/>
                <a:gd name="T26" fmla="*/ 24 w 397"/>
                <a:gd name="T27" fmla="*/ 57 h 533"/>
                <a:gd name="T28" fmla="*/ 27 w 397"/>
                <a:gd name="T29" fmla="*/ 58 h 533"/>
                <a:gd name="T30" fmla="*/ 30 w 397"/>
                <a:gd name="T31" fmla="*/ 54 h 533"/>
                <a:gd name="T32" fmla="*/ 34 w 397"/>
                <a:gd name="T33" fmla="*/ 50 h 533"/>
                <a:gd name="T34" fmla="*/ 37 w 397"/>
                <a:gd name="T35" fmla="*/ 48 h 533"/>
                <a:gd name="T36" fmla="*/ 39 w 397"/>
                <a:gd name="T37" fmla="*/ 46 h 533"/>
                <a:gd name="T38" fmla="*/ 40 w 397"/>
                <a:gd name="T39" fmla="*/ 44 h 533"/>
                <a:gd name="T40" fmla="*/ 40 w 397"/>
                <a:gd name="T41" fmla="*/ 39 h 533"/>
                <a:gd name="T42" fmla="*/ 42 w 397"/>
                <a:gd name="T43" fmla="*/ 36 h 533"/>
                <a:gd name="T44" fmla="*/ 44 w 397"/>
                <a:gd name="T45" fmla="*/ 33 h 533"/>
                <a:gd name="T46" fmla="*/ 45 w 397"/>
                <a:gd name="T47" fmla="*/ 30 h 533"/>
                <a:gd name="T48" fmla="*/ 45 w 397"/>
                <a:gd name="T49" fmla="*/ 25 h 533"/>
                <a:gd name="T50" fmla="*/ 42 w 397"/>
                <a:gd name="T51" fmla="*/ 19 h 533"/>
                <a:gd name="T52" fmla="*/ 41 w 397"/>
                <a:gd name="T53" fmla="*/ 14 h 533"/>
                <a:gd name="T54" fmla="*/ 38 w 397"/>
                <a:gd name="T55" fmla="*/ 6 h 533"/>
                <a:gd name="T56" fmla="*/ 36 w 397"/>
                <a:gd name="T57" fmla="*/ 6 h 533"/>
                <a:gd name="T58" fmla="*/ 33 w 397"/>
                <a:gd name="T59" fmla="*/ 5 h 533"/>
                <a:gd name="T60" fmla="*/ 33 w 397"/>
                <a:gd name="T61" fmla="*/ 6 h 533"/>
                <a:gd name="T62" fmla="*/ 35 w 397"/>
                <a:gd name="T63" fmla="*/ 11 h 533"/>
                <a:gd name="T64" fmla="*/ 34 w 397"/>
                <a:gd name="T65" fmla="*/ 14 h 533"/>
                <a:gd name="T66" fmla="*/ 28 w 397"/>
                <a:gd name="T67" fmla="*/ 15 h 533"/>
                <a:gd name="T68" fmla="*/ 22 w 397"/>
                <a:gd name="T69" fmla="*/ 13 h 533"/>
                <a:gd name="T70" fmla="*/ 18 w 397"/>
                <a:gd name="T71" fmla="*/ 9 h 533"/>
                <a:gd name="T72" fmla="*/ 15 w 397"/>
                <a:gd name="T73" fmla="*/ 5 h 533"/>
                <a:gd name="T74" fmla="*/ 12 w 397"/>
                <a:gd name="T75" fmla="*/ 2 h 533"/>
                <a:gd name="T76" fmla="*/ 9 w 397"/>
                <a:gd name="T77" fmla="*/ 0 h 533"/>
                <a:gd name="T78" fmla="*/ 7 w 397"/>
                <a:gd name="T79" fmla="*/ 0 h 533"/>
                <a:gd name="T80" fmla="*/ 4 w 397"/>
                <a:gd name="T81" fmla="*/ 0 h 533"/>
                <a:gd name="T82" fmla="*/ 6 w 397"/>
                <a:gd name="T83" fmla="*/ 1 h 533"/>
                <a:gd name="T84" fmla="*/ 8 w 397"/>
                <a:gd name="T85" fmla="*/ 3 h 533"/>
                <a:gd name="T86" fmla="*/ 11 w 397"/>
                <a:gd name="T87" fmla="*/ 7 h 533"/>
                <a:gd name="T88" fmla="*/ 12 w 397"/>
                <a:gd name="T89" fmla="*/ 16 h 533"/>
                <a:gd name="T90" fmla="*/ 7 w 397"/>
                <a:gd name="T91" fmla="*/ 24 h 533"/>
                <a:gd name="T92" fmla="*/ 0 w 397"/>
                <a:gd name="T93" fmla="*/ 26 h 533"/>
                <a:gd name="T94" fmla="*/ 4 w 397"/>
                <a:gd name="T95" fmla="*/ 33 h 533"/>
                <a:gd name="T96" fmla="*/ 7 w 397"/>
                <a:gd name="T97" fmla="*/ 40 h 533"/>
                <a:gd name="T98" fmla="*/ 4 w 397"/>
                <a:gd name="T99" fmla="*/ 46 h 533"/>
                <a:gd name="T100" fmla="*/ 5 w 397"/>
                <a:gd name="T101" fmla="*/ 49 h 533"/>
                <a:gd name="T102" fmla="*/ 5 w 397"/>
                <a:gd name="T103" fmla="*/ 52 h 533"/>
                <a:gd name="T104" fmla="*/ 9 w 397"/>
                <a:gd name="T105" fmla="*/ 52 h 533"/>
                <a:gd name="T106" fmla="*/ 11 w 397"/>
                <a:gd name="T107" fmla="*/ 53 h 533"/>
                <a:gd name="T108" fmla="*/ 16 w 397"/>
                <a:gd name="T109" fmla="*/ 55 h 533"/>
                <a:gd name="T110" fmla="*/ 21 w 397"/>
                <a:gd name="T111" fmla="*/ 57 h 533"/>
                <a:gd name="T112" fmla="*/ 18 w 397"/>
                <a:gd name="T113" fmla="*/ 51 h 533"/>
                <a:gd name="T114" fmla="*/ 13 w 397"/>
                <a:gd name="T115" fmla="*/ 44 h 533"/>
                <a:gd name="T116" fmla="*/ 16 w 397"/>
                <a:gd name="T117" fmla="*/ 39 h 5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97" h="533">
                  <a:moveTo>
                    <a:pt x="144" y="351"/>
                  </a:moveTo>
                  <a:lnTo>
                    <a:pt x="154" y="346"/>
                  </a:lnTo>
                  <a:lnTo>
                    <a:pt x="166" y="341"/>
                  </a:lnTo>
                  <a:lnTo>
                    <a:pt x="177" y="334"/>
                  </a:lnTo>
                  <a:lnTo>
                    <a:pt x="186" y="328"/>
                  </a:lnTo>
                  <a:lnTo>
                    <a:pt x="196" y="322"/>
                  </a:lnTo>
                  <a:lnTo>
                    <a:pt x="206" y="314"/>
                  </a:lnTo>
                  <a:lnTo>
                    <a:pt x="215" y="307"/>
                  </a:lnTo>
                  <a:lnTo>
                    <a:pt x="224" y="300"/>
                  </a:lnTo>
                  <a:lnTo>
                    <a:pt x="177" y="286"/>
                  </a:lnTo>
                  <a:lnTo>
                    <a:pt x="184" y="282"/>
                  </a:lnTo>
                  <a:lnTo>
                    <a:pt x="194" y="277"/>
                  </a:lnTo>
                  <a:lnTo>
                    <a:pt x="207" y="269"/>
                  </a:lnTo>
                  <a:lnTo>
                    <a:pt x="219" y="262"/>
                  </a:lnTo>
                  <a:lnTo>
                    <a:pt x="230" y="254"/>
                  </a:lnTo>
                  <a:lnTo>
                    <a:pt x="242" y="245"/>
                  </a:lnTo>
                  <a:lnTo>
                    <a:pt x="249" y="239"/>
                  </a:lnTo>
                  <a:lnTo>
                    <a:pt x="253" y="232"/>
                  </a:lnTo>
                  <a:lnTo>
                    <a:pt x="277" y="244"/>
                  </a:lnTo>
                  <a:lnTo>
                    <a:pt x="273" y="250"/>
                  </a:lnTo>
                  <a:lnTo>
                    <a:pt x="268" y="258"/>
                  </a:lnTo>
                  <a:lnTo>
                    <a:pt x="262" y="267"/>
                  </a:lnTo>
                  <a:lnTo>
                    <a:pt x="256" y="273"/>
                  </a:lnTo>
                  <a:lnTo>
                    <a:pt x="248" y="282"/>
                  </a:lnTo>
                  <a:lnTo>
                    <a:pt x="240" y="288"/>
                  </a:lnTo>
                  <a:lnTo>
                    <a:pt x="231" y="295"/>
                  </a:lnTo>
                  <a:lnTo>
                    <a:pt x="224" y="300"/>
                  </a:lnTo>
                  <a:lnTo>
                    <a:pt x="215" y="307"/>
                  </a:lnTo>
                  <a:lnTo>
                    <a:pt x="206" y="314"/>
                  </a:lnTo>
                  <a:lnTo>
                    <a:pt x="196" y="322"/>
                  </a:lnTo>
                  <a:lnTo>
                    <a:pt x="186" y="328"/>
                  </a:lnTo>
                  <a:lnTo>
                    <a:pt x="177" y="334"/>
                  </a:lnTo>
                  <a:lnTo>
                    <a:pt x="166" y="341"/>
                  </a:lnTo>
                  <a:lnTo>
                    <a:pt x="154" y="346"/>
                  </a:lnTo>
                  <a:lnTo>
                    <a:pt x="144" y="351"/>
                  </a:lnTo>
                  <a:lnTo>
                    <a:pt x="154" y="369"/>
                  </a:lnTo>
                  <a:lnTo>
                    <a:pt x="165" y="392"/>
                  </a:lnTo>
                  <a:lnTo>
                    <a:pt x="175" y="416"/>
                  </a:lnTo>
                  <a:lnTo>
                    <a:pt x="186" y="441"/>
                  </a:lnTo>
                  <a:lnTo>
                    <a:pt x="194" y="466"/>
                  </a:lnTo>
                  <a:lnTo>
                    <a:pt x="205" y="489"/>
                  </a:lnTo>
                  <a:lnTo>
                    <a:pt x="211" y="508"/>
                  </a:lnTo>
                  <a:lnTo>
                    <a:pt x="215" y="520"/>
                  </a:lnTo>
                  <a:lnTo>
                    <a:pt x="230" y="533"/>
                  </a:lnTo>
                  <a:lnTo>
                    <a:pt x="242" y="522"/>
                  </a:lnTo>
                  <a:lnTo>
                    <a:pt x="252" y="509"/>
                  </a:lnTo>
                  <a:lnTo>
                    <a:pt x="263" y="496"/>
                  </a:lnTo>
                  <a:lnTo>
                    <a:pt x="273" y="483"/>
                  </a:lnTo>
                  <a:lnTo>
                    <a:pt x="285" y="471"/>
                  </a:lnTo>
                  <a:lnTo>
                    <a:pt x="294" y="459"/>
                  </a:lnTo>
                  <a:lnTo>
                    <a:pt x="303" y="450"/>
                  </a:lnTo>
                  <a:lnTo>
                    <a:pt x="310" y="444"/>
                  </a:lnTo>
                  <a:lnTo>
                    <a:pt x="318" y="439"/>
                  </a:lnTo>
                  <a:lnTo>
                    <a:pt x="327" y="432"/>
                  </a:lnTo>
                  <a:lnTo>
                    <a:pt x="333" y="426"/>
                  </a:lnTo>
                  <a:lnTo>
                    <a:pt x="340" y="420"/>
                  </a:lnTo>
                  <a:lnTo>
                    <a:pt x="345" y="413"/>
                  </a:lnTo>
                  <a:lnTo>
                    <a:pt x="348" y="407"/>
                  </a:lnTo>
                  <a:lnTo>
                    <a:pt x="351" y="401"/>
                  </a:lnTo>
                  <a:lnTo>
                    <a:pt x="352" y="395"/>
                  </a:lnTo>
                  <a:lnTo>
                    <a:pt x="355" y="381"/>
                  </a:lnTo>
                  <a:lnTo>
                    <a:pt x="355" y="366"/>
                  </a:lnTo>
                  <a:lnTo>
                    <a:pt x="355" y="351"/>
                  </a:lnTo>
                  <a:lnTo>
                    <a:pt x="355" y="339"/>
                  </a:lnTo>
                  <a:lnTo>
                    <a:pt x="362" y="330"/>
                  </a:lnTo>
                  <a:lnTo>
                    <a:pt x="369" y="323"/>
                  </a:lnTo>
                  <a:lnTo>
                    <a:pt x="375" y="311"/>
                  </a:lnTo>
                  <a:lnTo>
                    <a:pt x="382" y="302"/>
                  </a:lnTo>
                  <a:lnTo>
                    <a:pt x="387" y="293"/>
                  </a:lnTo>
                  <a:lnTo>
                    <a:pt x="390" y="286"/>
                  </a:lnTo>
                  <a:lnTo>
                    <a:pt x="394" y="278"/>
                  </a:lnTo>
                  <a:lnTo>
                    <a:pt x="396" y="273"/>
                  </a:lnTo>
                  <a:lnTo>
                    <a:pt x="396" y="262"/>
                  </a:lnTo>
                  <a:lnTo>
                    <a:pt x="397" y="245"/>
                  </a:lnTo>
                  <a:lnTo>
                    <a:pt x="396" y="226"/>
                  </a:lnTo>
                  <a:lnTo>
                    <a:pt x="390" y="211"/>
                  </a:lnTo>
                  <a:lnTo>
                    <a:pt x="383" y="191"/>
                  </a:lnTo>
                  <a:lnTo>
                    <a:pt x="374" y="171"/>
                  </a:lnTo>
                  <a:lnTo>
                    <a:pt x="368" y="151"/>
                  </a:lnTo>
                  <a:lnTo>
                    <a:pt x="365" y="139"/>
                  </a:lnTo>
                  <a:lnTo>
                    <a:pt x="362" y="126"/>
                  </a:lnTo>
                  <a:lnTo>
                    <a:pt x="355" y="102"/>
                  </a:lnTo>
                  <a:lnTo>
                    <a:pt x="345" y="77"/>
                  </a:lnTo>
                  <a:lnTo>
                    <a:pt x="334" y="55"/>
                  </a:lnTo>
                  <a:lnTo>
                    <a:pt x="329" y="54"/>
                  </a:lnTo>
                  <a:lnTo>
                    <a:pt x="323" y="52"/>
                  </a:lnTo>
                  <a:lnTo>
                    <a:pt x="315" y="51"/>
                  </a:lnTo>
                  <a:lnTo>
                    <a:pt x="309" y="50"/>
                  </a:lnTo>
                  <a:lnTo>
                    <a:pt x="303" y="47"/>
                  </a:lnTo>
                  <a:lnTo>
                    <a:pt x="296" y="44"/>
                  </a:lnTo>
                  <a:lnTo>
                    <a:pt x="290" y="42"/>
                  </a:lnTo>
                  <a:lnTo>
                    <a:pt x="284" y="38"/>
                  </a:lnTo>
                  <a:lnTo>
                    <a:pt x="294" y="51"/>
                  </a:lnTo>
                  <a:lnTo>
                    <a:pt x="303" y="65"/>
                  </a:lnTo>
                  <a:lnTo>
                    <a:pt x="309" y="79"/>
                  </a:lnTo>
                  <a:lnTo>
                    <a:pt x="314" y="95"/>
                  </a:lnTo>
                  <a:lnTo>
                    <a:pt x="314" y="107"/>
                  </a:lnTo>
                  <a:lnTo>
                    <a:pt x="312" y="120"/>
                  </a:lnTo>
                  <a:lnTo>
                    <a:pt x="303" y="129"/>
                  </a:lnTo>
                  <a:lnTo>
                    <a:pt x="287" y="137"/>
                  </a:lnTo>
                  <a:lnTo>
                    <a:pt x="268" y="139"/>
                  </a:lnTo>
                  <a:lnTo>
                    <a:pt x="250" y="139"/>
                  </a:lnTo>
                  <a:lnTo>
                    <a:pt x="231" y="135"/>
                  </a:lnTo>
                  <a:lnTo>
                    <a:pt x="215" y="128"/>
                  </a:lnTo>
                  <a:lnTo>
                    <a:pt x="197" y="119"/>
                  </a:lnTo>
                  <a:lnTo>
                    <a:pt x="183" y="107"/>
                  </a:lnTo>
                  <a:lnTo>
                    <a:pt x="172" y="93"/>
                  </a:lnTo>
                  <a:lnTo>
                    <a:pt x="160" y="79"/>
                  </a:lnTo>
                  <a:lnTo>
                    <a:pt x="151" y="65"/>
                  </a:lnTo>
                  <a:lnTo>
                    <a:pt x="141" y="52"/>
                  </a:lnTo>
                  <a:lnTo>
                    <a:pt x="132" y="41"/>
                  </a:lnTo>
                  <a:lnTo>
                    <a:pt x="122" y="31"/>
                  </a:lnTo>
                  <a:lnTo>
                    <a:pt x="113" y="23"/>
                  </a:lnTo>
                  <a:lnTo>
                    <a:pt x="104" y="15"/>
                  </a:lnTo>
                  <a:lnTo>
                    <a:pt x="98" y="9"/>
                  </a:lnTo>
                  <a:lnTo>
                    <a:pt x="91" y="5"/>
                  </a:lnTo>
                  <a:lnTo>
                    <a:pt x="84" y="3"/>
                  </a:lnTo>
                  <a:lnTo>
                    <a:pt x="75" y="1"/>
                  </a:lnTo>
                  <a:lnTo>
                    <a:pt x="67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4" y="1"/>
                  </a:lnTo>
                  <a:lnTo>
                    <a:pt x="39" y="3"/>
                  </a:lnTo>
                  <a:lnTo>
                    <a:pt x="34" y="5"/>
                  </a:lnTo>
                  <a:lnTo>
                    <a:pt x="42" y="7"/>
                  </a:lnTo>
                  <a:lnTo>
                    <a:pt x="51" y="7"/>
                  </a:lnTo>
                  <a:lnTo>
                    <a:pt x="57" y="12"/>
                  </a:lnTo>
                  <a:lnTo>
                    <a:pt x="65" y="15"/>
                  </a:lnTo>
                  <a:lnTo>
                    <a:pt x="71" y="23"/>
                  </a:lnTo>
                  <a:lnTo>
                    <a:pt x="79" y="32"/>
                  </a:lnTo>
                  <a:lnTo>
                    <a:pt x="87" y="44"/>
                  </a:lnTo>
                  <a:lnTo>
                    <a:pt x="95" y="60"/>
                  </a:lnTo>
                  <a:lnTo>
                    <a:pt x="103" y="83"/>
                  </a:lnTo>
                  <a:lnTo>
                    <a:pt x="107" y="111"/>
                  </a:lnTo>
                  <a:lnTo>
                    <a:pt x="107" y="140"/>
                  </a:lnTo>
                  <a:lnTo>
                    <a:pt x="100" y="171"/>
                  </a:lnTo>
                  <a:lnTo>
                    <a:pt x="87" y="197"/>
                  </a:lnTo>
                  <a:lnTo>
                    <a:pt x="67" y="217"/>
                  </a:lnTo>
                  <a:lnTo>
                    <a:pt x="38" y="228"/>
                  </a:lnTo>
                  <a:lnTo>
                    <a:pt x="0" y="230"/>
                  </a:lnTo>
                  <a:lnTo>
                    <a:pt x="3" y="236"/>
                  </a:lnTo>
                  <a:lnTo>
                    <a:pt x="11" y="253"/>
                  </a:lnTo>
                  <a:lnTo>
                    <a:pt x="21" y="273"/>
                  </a:lnTo>
                  <a:lnTo>
                    <a:pt x="33" y="297"/>
                  </a:lnTo>
                  <a:lnTo>
                    <a:pt x="43" y="322"/>
                  </a:lnTo>
                  <a:lnTo>
                    <a:pt x="54" y="342"/>
                  </a:lnTo>
                  <a:lnTo>
                    <a:pt x="61" y="356"/>
                  </a:lnTo>
                  <a:lnTo>
                    <a:pt x="63" y="362"/>
                  </a:lnTo>
                  <a:lnTo>
                    <a:pt x="33" y="385"/>
                  </a:lnTo>
                  <a:lnTo>
                    <a:pt x="34" y="417"/>
                  </a:lnTo>
                  <a:lnTo>
                    <a:pt x="48" y="426"/>
                  </a:lnTo>
                  <a:lnTo>
                    <a:pt x="43" y="436"/>
                  </a:lnTo>
                  <a:lnTo>
                    <a:pt x="43" y="439"/>
                  </a:lnTo>
                  <a:lnTo>
                    <a:pt x="43" y="448"/>
                  </a:lnTo>
                  <a:lnTo>
                    <a:pt x="43" y="458"/>
                  </a:lnTo>
                  <a:lnTo>
                    <a:pt x="47" y="467"/>
                  </a:lnTo>
                  <a:lnTo>
                    <a:pt x="59" y="468"/>
                  </a:lnTo>
                  <a:lnTo>
                    <a:pt x="70" y="468"/>
                  </a:lnTo>
                  <a:lnTo>
                    <a:pt x="77" y="469"/>
                  </a:lnTo>
                  <a:lnTo>
                    <a:pt x="84" y="471"/>
                  </a:lnTo>
                  <a:lnTo>
                    <a:pt x="89" y="472"/>
                  </a:lnTo>
                  <a:lnTo>
                    <a:pt x="99" y="476"/>
                  </a:lnTo>
                  <a:lnTo>
                    <a:pt x="114" y="481"/>
                  </a:lnTo>
                  <a:lnTo>
                    <a:pt x="131" y="487"/>
                  </a:lnTo>
                  <a:lnTo>
                    <a:pt x="147" y="494"/>
                  </a:lnTo>
                  <a:lnTo>
                    <a:pt x="164" y="501"/>
                  </a:lnTo>
                  <a:lnTo>
                    <a:pt x="178" y="508"/>
                  </a:lnTo>
                  <a:lnTo>
                    <a:pt x="187" y="513"/>
                  </a:lnTo>
                  <a:lnTo>
                    <a:pt x="183" y="501"/>
                  </a:lnTo>
                  <a:lnTo>
                    <a:pt x="174" y="483"/>
                  </a:lnTo>
                  <a:lnTo>
                    <a:pt x="161" y="462"/>
                  </a:lnTo>
                  <a:lnTo>
                    <a:pt x="147" y="438"/>
                  </a:lnTo>
                  <a:lnTo>
                    <a:pt x="133" y="413"/>
                  </a:lnTo>
                  <a:lnTo>
                    <a:pt x="118" y="393"/>
                  </a:lnTo>
                  <a:lnTo>
                    <a:pt x="107" y="375"/>
                  </a:lnTo>
                  <a:lnTo>
                    <a:pt x="98" y="365"/>
                  </a:lnTo>
                  <a:lnTo>
                    <a:pt x="144" y="351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7" name="Group 76">
            <a:extLst>
              <a:ext uri="{FF2B5EF4-FFF2-40B4-BE49-F238E27FC236}">
                <a16:creationId xmlns:a16="http://schemas.microsoft.com/office/drawing/2014/main" id="{DAC894AC-E0FF-4630-80AC-6E0FF5CC7E8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845050" y="2286000"/>
            <a:ext cx="930275" cy="1066800"/>
            <a:chOff x="3052" y="1440"/>
            <a:chExt cx="586" cy="672"/>
          </a:xfrm>
        </p:grpSpPr>
        <p:sp>
          <p:nvSpPr>
            <p:cNvPr id="76834" name="AutoShape 77">
              <a:extLst>
                <a:ext uri="{FF2B5EF4-FFF2-40B4-BE49-F238E27FC236}">
                  <a16:creationId xmlns:a16="http://schemas.microsoft.com/office/drawing/2014/main" id="{D2CD8C6E-6058-4063-846A-5EAF0B0A798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052" y="1440"/>
              <a:ext cx="58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5" name="Freeform 78">
              <a:extLst>
                <a:ext uri="{FF2B5EF4-FFF2-40B4-BE49-F238E27FC236}">
                  <a16:creationId xmlns:a16="http://schemas.microsoft.com/office/drawing/2014/main" id="{369AAC57-C2C7-4955-8BFF-D1FE3A5B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2091"/>
              <a:ext cx="103" cy="12"/>
            </a:xfrm>
            <a:custGeom>
              <a:avLst/>
              <a:gdLst>
                <a:gd name="T0" fmla="*/ 34 w 310"/>
                <a:gd name="T1" fmla="*/ 2 h 37"/>
                <a:gd name="T2" fmla="*/ 34 w 310"/>
                <a:gd name="T3" fmla="*/ 2 h 37"/>
                <a:gd name="T4" fmla="*/ 33 w 310"/>
                <a:gd name="T5" fmla="*/ 2 h 37"/>
                <a:gd name="T6" fmla="*/ 31 w 310"/>
                <a:gd name="T7" fmla="*/ 2 h 37"/>
                <a:gd name="T8" fmla="*/ 29 w 310"/>
                <a:gd name="T9" fmla="*/ 2 h 37"/>
                <a:gd name="T10" fmla="*/ 27 w 310"/>
                <a:gd name="T11" fmla="*/ 2 h 37"/>
                <a:gd name="T12" fmla="*/ 24 w 310"/>
                <a:gd name="T13" fmla="*/ 1 h 37"/>
                <a:gd name="T14" fmla="*/ 21 w 310"/>
                <a:gd name="T15" fmla="*/ 1 h 37"/>
                <a:gd name="T16" fmla="*/ 18 w 310"/>
                <a:gd name="T17" fmla="*/ 1 h 37"/>
                <a:gd name="T18" fmla="*/ 15 w 310"/>
                <a:gd name="T19" fmla="*/ 1 h 37"/>
                <a:gd name="T20" fmla="*/ 12 w 310"/>
                <a:gd name="T21" fmla="*/ 1 h 37"/>
                <a:gd name="T22" fmla="*/ 10 w 310"/>
                <a:gd name="T23" fmla="*/ 0 h 37"/>
                <a:gd name="T24" fmla="*/ 7 w 310"/>
                <a:gd name="T25" fmla="*/ 0 h 37"/>
                <a:gd name="T26" fmla="*/ 5 w 310"/>
                <a:gd name="T27" fmla="*/ 0 h 37"/>
                <a:gd name="T28" fmla="*/ 4 w 310"/>
                <a:gd name="T29" fmla="*/ 0 h 37"/>
                <a:gd name="T30" fmla="*/ 3 w 310"/>
                <a:gd name="T31" fmla="*/ 0 h 37"/>
                <a:gd name="T32" fmla="*/ 2 w 310"/>
                <a:gd name="T33" fmla="*/ 0 h 37"/>
                <a:gd name="T34" fmla="*/ 0 w 310"/>
                <a:gd name="T35" fmla="*/ 4 h 37"/>
                <a:gd name="T36" fmla="*/ 34 w 310"/>
                <a:gd name="T37" fmla="*/ 3 h 37"/>
                <a:gd name="T38" fmla="*/ 34 w 310"/>
                <a:gd name="T39" fmla="*/ 2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0" h="37">
                  <a:moveTo>
                    <a:pt x="310" y="18"/>
                  </a:moveTo>
                  <a:lnTo>
                    <a:pt x="307" y="18"/>
                  </a:lnTo>
                  <a:lnTo>
                    <a:pt x="296" y="17"/>
                  </a:lnTo>
                  <a:lnTo>
                    <a:pt x="282" y="16"/>
                  </a:lnTo>
                  <a:lnTo>
                    <a:pt x="263" y="14"/>
                  </a:lnTo>
                  <a:lnTo>
                    <a:pt x="242" y="14"/>
                  </a:lnTo>
                  <a:lnTo>
                    <a:pt x="217" y="12"/>
                  </a:lnTo>
                  <a:lnTo>
                    <a:pt x="191" y="10"/>
                  </a:lnTo>
                  <a:lnTo>
                    <a:pt x="165" y="8"/>
                  </a:lnTo>
                  <a:lnTo>
                    <a:pt x="137" y="7"/>
                  </a:lnTo>
                  <a:lnTo>
                    <a:pt x="112" y="5"/>
                  </a:lnTo>
                  <a:lnTo>
                    <a:pt x="87" y="4"/>
                  </a:lnTo>
                  <a:lnTo>
                    <a:pt x="66" y="3"/>
                  </a:lnTo>
                  <a:lnTo>
                    <a:pt x="48" y="2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0" y="37"/>
                  </a:lnTo>
                  <a:lnTo>
                    <a:pt x="310" y="27"/>
                  </a:lnTo>
                  <a:lnTo>
                    <a:pt x="31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6" name="Freeform 79">
              <a:extLst>
                <a:ext uri="{FF2B5EF4-FFF2-40B4-BE49-F238E27FC236}">
                  <a16:creationId xmlns:a16="http://schemas.microsoft.com/office/drawing/2014/main" id="{73BC3387-066E-4B22-8CD1-5238D4BB4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" y="2090"/>
              <a:ext cx="158" cy="10"/>
            </a:xfrm>
            <a:custGeom>
              <a:avLst/>
              <a:gdLst>
                <a:gd name="T0" fmla="*/ 53 w 474"/>
                <a:gd name="T1" fmla="*/ 2 h 28"/>
                <a:gd name="T2" fmla="*/ 52 w 474"/>
                <a:gd name="T3" fmla="*/ 2 h 28"/>
                <a:gd name="T4" fmla="*/ 51 w 474"/>
                <a:gd name="T5" fmla="*/ 2 h 28"/>
                <a:gd name="T6" fmla="*/ 48 w 474"/>
                <a:gd name="T7" fmla="*/ 2 h 28"/>
                <a:gd name="T8" fmla="*/ 45 w 474"/>
                <a:gd name="T9" fmla="*/ 1 h 28"/>
                <a:gd name="T10" fmla="*/ 41 w 474"/>
                <a:gd name="T11" fmla="*/ 1 h 28"/>
                <a:gd name="T12" fmla="*/ 37 w 474"/>
                <a:gd name="T13" fmla="*/ 1 h 28"/>
                <a:gd name="T14" fmla="*/ 33 w 474"/>
                <a:gd name="T15" fmla="*/ 1 h 28"/>
                <a:gd name="T16" fmla="*/ 28 w 474"/>
                <a:gd name="T17" fmla="*/ 1 h 28"/>
                <a:gd name="T18" fmla="*/ 24 w 474"/>
                <a:gd name="T19" fmla="*/ 1 h 28"/>
                <a:gd name="T20" fmla="*/ 19 w 474"/>
                <a:gd name="T21" fmla="*/ 1 h 28"/>
                <a:gd name="T22" fmla="*/ 15 w 474"/>
                <a:gd name="T23" fmla="*/ 0 h 28"/>
                <a:gd name="T24" fmla="*/ 12 w 474"/>
                <a:gd name="T25" fmla="*/ 0 h 28"/>
                <a:gd name="T26" fmla="*/ 8 w 474"/>
                <a:gd name="T27" fmla="*/ 0 h 28"/>
                <a:gd name="T28" fmla="*/ 6 w 474"/>
                <a:gd name="T29" fmla="*/ 0 h 28"/>
                <a:gd name="T30" fmla="*/ 4 w 474"/>
                <a:gd name="T31" fmla="*/ 0 h 28"/>
                <a:gd name="T32" fmla="*/ 4 w 474"/>
                <a:gd name="T33" fmla="*/ 0 h 28"/>
                <a:gd name="T34" fmla="*/ 3 w 474"/>
                <a:gd name="T35" fmla="*/ 1 h 28"/>
                <a:gd name="T36" fmla="*/ 1 w 474"/>
                <a:gd name="T37" fmla="*/ 2 h 28"/>
                <a:gd name="T38" fmla="*/ 0 w 474"/>
                <a:gd name="T39" fmla="*/ 3 h 28"/>
                <a:gd name="T40" fmla="*/ 0 w 474"/>
                <a:gd name="T41" fmla="*/ 4 h 28"/>
                <a:gd name="T42" fmla="*/ 51 w 474"/>
                <a:gd name="T43" fmla="*/ 4 h 28"/>
                <a:gd name="T44" fmla="*/ 53 w 474"/>
                <a:gd name="T45" fmla="*/ 2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4" h="28">
                  <a:moveTo>
                    <a:pt x="474" y="13"/>
                  </a:moveTo>
                  <a:lnTo>
                    <a:pt x="469" y="13"/>
                  </a:lnTo>
                  <a:lnTo>
                    <a:pt x="456" y="13"/>
                  </a:lnTo>
                  <a:lnTo>
                    <a:pt x="433" y="13"/>
                  </a:lnTo>
                  <a:lnTo>
                    <a:pt x="405" y="11"/>
                  </a:lnTo>
                  <a:lnTo>
                    <a:pt x="373" y="10"/>
                  </a:lnTo>
                  <a:lnTo>
                    <a:pt x="336" y="9"/>
                  </a:lnTo>
                  <a:lnTo>
                    <a:pt x="296" y="8"/>
                  </a:lnTo>
                  <a:lnTo>
                    <a:pt x="255" y="6"/>
                  </a:lnTo>
                  <a:lnTo>
                    <a:pt x="214" y="5"/>
                  </a:lnTo>
                  <a:lnTo>
                    <a:pt x="175" y="5"/>
                  </a:lnTo>
                  <a:lnTo>
                    <a:pt x="138" y="4"/>
                  </a:lnTo>
                  <a:lnTo>
                    <a:pt x="105" y="3"/>
                  </a:lnTo>
                  <a:lnTo>
                    <a:pt x="75" y="1"/>
                  </a:lnTo>
                  <a:lnTo>
                    <a:pt x="52" y="1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4" y="5"/>
                  </a:lnTo>
                  <a:lnTo>
                    <a:pt x="13" y="14"/>
                  </a:lnTo>
                  <a:lnTo>
                    <a:pt x="4" y="24"/>
                  </a:lnTo>
                  <a:lnTo>
                    <a:pt x="0" y="28"/>
                  </a:lnTo>
                  <a:lnTo>
                    <a:pt x="459" y="27"/>
                  </a:lnTo>
                  <a:lnTo>
                    <a:pt x="47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7" name="Freeform 80">
              <a:extLst>
                <a:ext uri="{FF2B5EF4-FFF2-40B4-BE49-F238E27FC236}">
                  <a16:creationId xmlns:a16="http://schemas.microsoft.com/office/drawing/2014/main" id="{FF1C72FF-C8EB-497B-BEF9-90AFB02C8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1449"/>
              <a:ext cx="458" cy="648"/>
            </a:xfrm>
            <a:custGeom>
              <a:avLst/>
              <a:gdLst>
                <a:gd name="T0" fmla="*/ 73 w 1376"/>
                <a:gd name="T1" fmla="*/ 88 h 1943"/>
                <a:gd name="T2" fmla="*/ 81 w 1376"/>
                <a:gd name="T3" fmla="*/ 78 h 1943"/>
                <a:gd name="T4" fmla="*/ 100 w 1376"/>
                <a:gd name="T5" fmla="*/ 68 h 1943"/>
                <a:gd name="T6" fmla="*/ 110 w 1376"/>
                <a:gd name="T7" fmla="*/ 56 h 1943"/>
                <a:gd name="T8" fmla="*/ 96 w 1376"/>
                <a:gd name="T9" fmla="*/ 46 h 1943"/>
                <a:gd name="T10" fmla="*/ 83 w 1376"/>
                <a:gd name="T11" fmla="*/ 41 h 1943"/>
                <a:gd name="T12" fmla="*/ 70 w 1376"/>
                <a:gd name="T13" fmla="*/ 36 h 1943"/>
                <a:gd name="T14" fmla="*/ 62 w 1376"/>
                <a:gd name="T15" fmla="*/ 35 h 1943"/>
                <a:gd name="T16" fmla="*/ 54 w 1376"/>
                <a:gd name="T17" fmla="*/ 32 h 1943"/>
                <a:gd name="T18" fmla="*/ 64 w 1376"/>
                <a:gd name="T19" fmla="*/ 30 h 1943"/>
                <a:gd name="T20" fmla="*/ 67 w 1376"/>
                <a:gd name="T21" fmla="*/ 23 h 1943"/>
                <a:gd name="T22" fmla="*/ 66 w 1376"/>
                <a:gd name="T23" fmla="*/ 16 h 1943"/>
                <a:gd name="T24" fmla="*/ 63 w 1376"/>
                <a:gd name="T25" fmla="*/ 9 h 1943"/>
                <a:gd name="T26" fmla="*/ 52 w 1376"/>
                <a:gd name="T27" fmla="*/ 3 h 1943"/>
                <a:gd name="T28" fmla="*/ 43 w 1376"/>
                <a:gd name="T29" fmla="*/ 1 h 1943"/>
                <a:gd name="T30" fmla="*/ 35 w 1376"/>
                <a:gd name="T31" fmla="*/ 1 h 1943"/>
                <a:gd name="T32" fmla="*/ 29 w 1376"/>
                <a:gd name="T33" fmla="*/ 8 h 1943"/>
                <a:gd name="T34" fmla="*/ 27 w 1376"/>
                <a:gd name="T35" fmla="*/ 22 h 1943"/>
                <a:gd name="T36" fmla="*/ 30 w 1376"/>
                <a:gd name="T37" fmla="*/ 34 h 1943"/>
                <a:gd name="T38" fmla="*/ 37 w 1376"/>
                <a:gd name="T39" fmla="*/ 39 h 1943"/>
                <a:gd name="T40" fmla="*/ 28 w 1376"/>
                <a:gd name="T41" fmla="*/ 42 h 1943"/>
                <a:gd name="T42" fmla="*/ 20 w 1376"/>
                <a:gd name="T43" fmla="*/ 61 h 1943"/>
                <a:gd name="T44" fmla="*/ 14 w 1376"/>
                <a:gd name="T45" fmla="*/ 55 h 1943"/>
                <a:gd name="T46" fmla="*/ 5 w 1376"/>
                <a:gd name="T47" fmla="*/ 50 h 1943"/>
                <a:gd name="T48" fmla="*/ 2 w 1376"/>
                <a:gd name="T49" fmla="*/ 59 h 1943"/>
                <a:gd name="T50" fmla="*/ 10 w 1376"/>
                <a:gd name="T51" fmla="*/ 66 h 1943"/>
                <a:gd name="T52" fmla="*/ 20 w 1376"/>
                <a:gd name="T53" fmla="*/ 81 h 1943"/>
                <a:gd name="T54" fmla="*/ 32 w 1376"/>
                <a:gd name="T55" fmla="*/ 89 h 1943"/>
                <a:gd name="T56" fmla="*/ 38 w 1376"/>
                <a:gd name="T57" fmla="*/ 107 h 1943"/>
                <a:gd name="T58" fmla="*/ 29 w 1376"/>
                <a:gd name="T59" fmla="*/ 113 h 1943"/>
                <a:gd name="T60" fmla="*/ 9 w 1376"/>
                <a:gd name="T61" fmla="*/ 129 h 1943"/>
                <a:gd name="T62" fmla="*/ 7 w 1376"/>
                <a:gd name="T63" fmla="*/ 142 h 1943"/>
                <a:gd name="T64" fmla="*/ 14 w 1376"/>
                <a:gd name="T65" fmla="*/ 152 h 1943"/>
                <a:gd name="T66" fmla="*/ 27 w 1376"/>
                <a:gd name="T67" fmla="*/ 168 h 1943"/>
                <a:gd name="T68" fmla="*/ 31 w 1376"/>
                <a:gd name="T69" fmla="*/ 196 h 1943"/>
                <a:gd name="T70" fmla="*/ 26 w 1376"/>
                <a:gd name="T71" fmla="*/ 209 h 1943"/>
                <a:gd name="T72" fmla="*/ 52 w 1376"/>
                <a:gd name="T73" fmla="*/ 196 h 1943"/>
                <a:gd name="T74" fmla="*/ 52 w 1376"/>
                <a:gd name="T75" fmla="*/ 184 h 1943"/>
                <a:gd name="T76" fmla="*/ 38 w 1376"/>
                <a:gd name="T77" fmla="*/ 160 h 1943"/>
                <a:gd name="T78" fmla="*/ 32 w 1376"/>
                <a:gd name="T79" fmla="*/ 135 h 1943"/>
                <a:gd name="T80" fmla="*/ 50 w 1376"/>
                <a:gd name="T81" fmla="*/ 131 h 1943"/>
                <a:gd name="T82" fmla="*/ 62 w 1376"/>
                <a:gd name="T83" fmla="*/ 137 h 1943"/>
                <a:gd name="T84" fmla="*/ 85 w 1376"/>
                <a:gd name="T85" fmla="*/ 154 h 1943"/>
                <a:gd name="T86" fmla="*/ 102 w 1376"/>
                <a:gd name="T87" fmla="*/ 168 h 1943"/>
                <a:gd name="T88" fmla="*/ 129 w 1376"/>
                <a:gd name="T89" fmla="*/ 189 h 1943"/>
                <a:gd name="T90" fmla="*/ 134 w 1376"/>
                <a:gd name="T91" fmla="*/ 196 h 1943"/>
                <a:gd name="T92" fmla="*/ 141 w 1376"/>
                <a:gd name="T93" fmla="*/ 216 h 1943"/>
                <a:gd name="T94" fmla="*/ 151 w 1376"/>
                <a:gd name="T95" fmla="*/ 208 h 1943"/>
                <a:gd name="T96" fmla="*/ 149 w 1376"/>
                <a:gd name="T97" fmla="*/ 183 h 1943"/>
                <a:gd name="T98" fmla="*/ 140 w 1376"/>
                <a:gd name="T99" fmla="*/ 181 h 1943"/>
                <a:gd name="T100" fmla="*/ 119 w 1376"/>
                <a:gd name="T101" fmla="*/ 163 h 1943"/>
                <a:gd name="T102" fmla="*/ 109 w 1376"/>
                <a:gd name="T103" fmla="*/ 153 h 1943"/>
                <a:gd name="T104" fmla="*/ 91 w 1376"/>
                <a:gd name="T105" fmla="*/ 132 h 1943"/>
                <a:gd name="T106" fmla="*/ 81 w 1376"/>
                <a:gd name="T107" fmla="*/ 116 h 1943"/>
                <a:gd name="T108" fmla="*/ 75 w 1376"/>
                <a:gd name="T109" fmla="*/ 94 h 1943"/>
                <a:gd name="T110" fmla="*/ 71 w 1376"/>
                <a:gd name="T111" fmla="*/ 58 h 1943"/>
                <a:gd name="T112" fmla="*/ 79 w 1376"/>
                <a:gd name="T113" fmla="*/ 53 h 1943"/>
                <a:gd name="T114" fmla="*/ 86 w 1376"/>
                <a:gd name="T115" fmla="*/ 56 h 1943"/>
                <a:gd name="T116" fmla="*/ 91 w 1376"/>
                <a:gd name="T117" fmla="*/ 60 h 1943"/>
                <a:gd name="T118" fmla="*/ 80 w 1376"/>
                <a:gd name="T119" fmla="*/ 68 h 194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76" h="1943">
                  <a:moveTo>
                    <a:pt x="655" y="670"/>
                  </a:moveTo>
                  <a:lnTo>
                    <a:pt x="652" y="672"/>
                  </a:lnTo>
                  <a:lnTo>
                    <a:pt x="647" y="675"/>
                  </a:lnTo>
                  <a:lnTo>
                    <a:pt x="641" y="678"/>
                  </a:lnTo>
                  <a:lnTo>
                    <a:pt x="632" y="684"/>
                  </a:lnTo>
                  <a:lnTo>
                    <a:pt x="624" y="689"/>
                  </a:lnTo>
                  <a:lnTo>
                    <a:pt x="615" y="694"/>
                  </a:lnTo>
                  <a:lnTo>
                    <a:pt x="607" y="699"/>
                  </a:lnTo>
                  <a:lnTo>
                    <a:pt x="600" y="704"/>
                  </a:lnTo>
                  <a:lnTo>
                    <a:pt x="644" y="801"/>
                  </a:lnTo>
                  <a:lnTo>
                    <a:pt x="651" y="798"/>
                  </a:lnTo>
                  <a:lnTo>
                    <a:pt x="658" y="793"/>
                  </a:lnTo>
                  <a:lnTo>
                    <a:pt x="666" y="788"/>
                  </a:lnTo>
                  <a:lnTo>
                    <a:pt x="675" y="780"/>
                  </a:lnTo>
                  <a:lnTo>
                    <a:pt x="683" y="774"/>
                  </a:lnTo>
                  <a:lnTo>
                    <a:pt x="690" y="765"/>
                  </a:lnTo>
                  <a:lnTo>
                    <a:pt x="695" y="755"/>
                  </a:lnTo>
                  <a:lnTo>
                    <a:pt x="699" y="746"/>
                  </a:lnTo>
                  <a:lnTo>
                    <a:pt x="702" y="740"/>
                  </a:lnTo>
                  <a:lnTo>
                    <a:pt x="706" y="731"/>
                  </a:lnTo>
                  <a:lnTo>
                    <a:pt x="711" y="723"/>
                  </a:lnTo>
                  <a:lnTo>
                    <a:pt x="717" y="713"/>
                  </a:lnTo>
                  <a:lnTo>
                    <a:pt x="723" y="705"/>
                  </a:lnTo>
                  <a:lnTo>
                    <a:pt x="731" y="698"/>
                  </a:lnTo>
                  <a:lnTo>
                    <a:pt x="737" y="691"/>
                  </a:lnTo>
                  <a:lnTo>
                    <a:pt x="745" y="687"/>
                  </a:lnTo>
                  <a:lnTo>
                    <a:pt x="756" y="684"/>
                  </a:lnTo>
                  <a:lnTo>
                    <a:pt x="773" y="676"/>
                  </a:lnTo>
                  <a:lnTo>
                    <a:pt x="793" y="667"/>
                  </a:lnTo>
                  <a:lnTo>
                    <a:pt x="815" y="658"/>
                  </a:lnTo>
                  <a:lnTo>
                    <a:pt x="838" y="649"/>
                  </a:lnTo>
                  <a:lnTo>
                    <a:pt x="858" y="640"/>
                  </a:lnTo>
                  <a:lnTo>
                    <a:pt x="875" y="633"/>
                  </a:lnTo>
                  <a:lnTo>
                    <a:pt x="885" y="626"/>
                  </a:lnTo>
                  <a:lnTo>
                    <a:pt x="893" y="620"/>
                  </a:lnTo>
                  <a:lnTo>
                    <a:pt x="904" y="610"/>
                  </a:lnTo>
                  <a:lnTo>
                    <a:pt x="916" y="598"/>
                  </a:lnTo>
                  <a:lnTo>
                    <a:pt x="927" y="585"/>
                  </a:lnTo>
                  <a:lnTo>
                    <a:pt x="941" y="574"/>
                  </a:lnTo>
                  <a:lnTo>
                    <a:pt x="953" y="564"/>
                  </a:lnTo>
                  <a:lnTo>
                    <a:pt x="963" y="555"/>
                  </a:lnTo>
                  <a:lnTo>
                    <a:pt x="969" y="550"/>
                  </a:lnTo>
                  <a:lnTo>
                    <a:pt x="982" y="543"/>
                  </a:lnTo>
                  <a:lnTo>
                    <a:pt x="991" y="536"/>
                  </a:lnTo>
                  <a:lnTo>
                    <a:pt x="997" y="527"/>
                  </a:lnTo>
                  <a:lnTo>
                    <a:pt x="997" y="514"/>
                  </a:lnTo>
                  <a:lnTo>
                    <a:pt x="995" y="508"/>
                  </a:lnTo>
                  <a:lnTo>
                    <a:pt x="991" y="501"/>
                  </a:lnTo>
                  <a:lnTo>
                    <a:pt x="986" y="495"/>
                  </a:lnTo>
                  <a:lnTo>
                    <a:pt x="978" y="488"/>
                  </a:lnTo>
                  <a:lnTo>
                    <a:pt x="970" y="482"/>
                  </a:lnTo>
                  <a:lnTo>
                    <a:pt x="962" y="474"/>
                  </a:lnTo>
                  <a:lnTo>
                    <a:pt x="953" y="468"/>
                  </a:lnTo>
                  <a:lnTo>
                    <a:pt x="941" y="459"/>
                  </a:lnTo>
                  <a:lnTo>
                    <a:pt x="930" y="450"/>
                  </a:lnTo>
                  <a:lnTo>
                    <a:pt x="917" y="443"/>
                  </a:lnTo>
                  <a:lnTo>
                    <a:pt x="902" y="435"/>
                  </a:lnTo>
                  <a:lnTo>
                    <a:pt x="888" y="426"/>
                  </a:lnTo>
                  <a:lnTo>
                    <a:pt x="874" y="418"/>
                  </a:lnTo>
                  <a:lnTo>
                    <a:pt x="861" y="412"/>
                  </a:lnTo>
                  <a:lnTo>
                    <a:pt x="851" y="407"/>
                  </a:lnTo>
                  <a:lnTo>
                    <a:pt x="844" y="403"/>
                  </a:lnTo>
                  <a:lnTo>
                    <a:pt x="838" y="399"/>
                  </a:lnTo>
                  <a:lnTo>
                    <a:pt x="832" y="395"/>
                  </a:lnTo>
                  <a:lnTo>
                    <a:pt x="821" y="393"/>
                  </a:lnTo>
                  <a:lnTo>
                    <a:pt x="813" y="388"/>
                  </a:lnTo>
                  <a:lnTo>
                    <a:pt x="802" y="384"/>
                  </a:lnTo>
                  <a:lnTo>
                    <a:pt x="788" y="380"/>
                  </a:lnTo>
                  <a:lnTo>
                    <a:pt x="776" y="379"/>
                  </a:lnTo>
                  <a:lnTo>
                    <a:pt x="762" y="377"/>
                  </a:lnTo>
                  <a:lnTo>
                    <a:pt x="754" y="371"/>
                  </a:lnTo>
                  <a:lnTo>
                    <a:pt x="745" y="365"/>
                  </a:lnTo>
                  <a:lnTo>
                    <a:pt x="735" y="357"/>
                  </a:lnTo>
                  <a:lnTo>
                    <a:pt x="725" y="349"/>
                  </a:lnTo>
                  <a:lnTo>
                    <a:pt x="713" y="343"/>
                  </a:lnTo>
                  <a:lnTo>
                    <a:pt x="702" y="337"/>
                  </a:lnTo>
                  <a:lnTo>
                    <a:pt x="692" y="332"/>
                  </a:lnTo>
                  <a:lnTo>
                    <a:pt x="681" y="329"/>
                  </a:lnTo>
                  <a:lnTo>
                    <a:pt x="671" y="326"/>
                  </a:lnTo>
                  <a:lnTo>
                    <a:pt x="662" y="324"/>
                  </a:lnTo>
                  <a:lnTo>
                    <a:pt x="655" y="323"/>
                  </a:lnTo>
                  <a:lnTo>
                    <a:pt x="646" y="323"/>
                  </a:lnTo>
                  <a:lnTo>
                    <a:pt x="639" y="323"/>
                  </a:lnTo>
                  <a:lnTo>
                    <a:pt x="632" y="323"/>
                  </a:lnTo>
                  <a:lnTo>
                    <a:pt x="625" y="323"/>
                  </a:lnTo>
                  <a:lnTo>
                    <a:pt x="619" y="324"/>
                  </a:lnTo>
                  <a:lnTo>
                    <a:pt x="614" y="325"/>
                  </a:lnTo>
                  <a:lnTo>
                    <a:pt x="609" y="325"/>
                  </a:lnTo>
                  <a:lnTo>
                    <a:pt x="602" y="324"/>
                  </a:lnTo>
                  <a:lnTo>
                    <a:pt x="595" y="324"/>
                  </a:lnTo>
                  <a:lnTo>
                    <a:pt x="588" y="323"/>
                  </a:lnTo>
                  <a:lnTo>
                    <a:pt x="582" y="323"/>
                  </a:lnTo>
                  <a:lnTo>
                    <a:pt x="576" y="321"/>
                  </a:lnTo>
                  <a:lnTo>
                    <a:pt x="570" y="320"/>
                  </a:lnTo>
                  <a:lnTo>
                    <a:pt x="565" y="318"/>
                  </a:lnTo>
                  <a:lnTo>
                    <a:pt x="560" y="316"/>
                  </a:lnTo>
                  <a:lnTo>
                    <a:pt x="553" y="316"/>
                  </a:lnTo>
                  <a:lnTo>
                    <a:pt x="545" y="316"/>
                  </a:lnTo>
                  <a:lnTo>
                    <a:pt x="537" y="316"/>
                  </a:lnTo>
                  <a:lnTo>
                    <a:pt x="530" y="316"/>
                  </a:lnTo>
                  <a:lnTo>
                    <a:pt x="521" y="318"/>
                  </a:lnTo>
                  <a:lnTo>
                    <a:pt x="513" y="320"/>
                  </a:lnTo>
                  <a:lnTo>
                    <a:pt x="504" y="316"/>
                  </a:lnTo>
                  <a:lnTo>
                    <a:pt x="497" y="310"/>
                  </a:lnTo>
                  <a:lnTo>
                    <a:pt x="489" y="306"/>
                  </a:lnTo>
                  <a:lnTo>
                    <a:pt x="483" y="304"/>
                  </a:lnTo>
                  <a:lnTo>
                    <a:pt x="486" y="297"/>
                  </a:lnTo>
                  <a:lnTo>
                    <a:pt x="491" y="291"/>
                  </a:lnTo>
                  <a:lnTo>
                    <a:pt x="498" y="287"/>
                  </a:lnTo>
                  <a:lnTo>
                    <a:pt x="506" y="284"/>
                  </a:lnTo>
                  <a:lnTo>
                    <a:pt x="509" y="284"/>
                  </a:lnTo>
                  <a:lnTo>
                    <a:pt x="514" y="282"/>
                  </a:lnTo>
                  <a:lnTo>
                    <a:pt x="521" y="279"/>
                  </a:lnTo>
                  <a:lnTo>
                    <a:pt x="530" y="277"/>
                  </a:lnTo>
                  <a:lnTo>
                    <a:pt x="539" y="273"/>
                  </a:lnTo>
                  <a:lnTo>
                    <a:pt x="550" y="272"/>
                  </a:lnTo>
                  <a:lnTo>
                    <a:pt x="567" y="273"/>
                  </a:lnTo>
                  <a:lnTo>
                    <a:pt x="584" y="275"/>
                  </a:lnTo>
                  <a:lnTo>
                    <a:pt x="583" y="272"/>
                  </a:lnTo>
                  <a:lnTo>
                    <a:pt x="578" y="267"/>
                  </a:lnTo>
                  <a:lnTo>
                    <a:pt x="570" y="264"/>
                  </a:lnTo>
                  <a:lnTo>
                    <a:pt x="563" y="260"/>
                  </a:lnTo>
                  <a:lnTo>
                    <a:pt x="556" y="256"/>
                  </a:lnTo>
                  <a:lnTo>
                    <a:pt x="554" y="250"/>
                  </a:lnTo>
                  <a:lnTo>
                    <a:pt x="558" y="244"/>
                  </a:lnTo>
                  <a:lnTo>
                    <a:pt x="565" y="240"/>
                  </a:lnTo>
                  <a:lnTo>
                    <a:pt x="573" y="235"/>
                  </a:lnTo>
                  <a:lnTo>
                    <a:pt x="582" y="232"/>
                  </a:lnTo>
                  <a:lnTo>
                    <a:pt x="590" y="227"/>
                  </a:lnTo>
                  <a:lnTo>
                    <a:pt x="595" y="221"/>
                  </a:lnTo>
                  <a:lnTo>
                    <a:pt x="601" y="213"/>
                  </a:lnTo>
                  <a:lnTo>
                    <a:pt x="605" y="208"/>
                  </a:lnTo>
                  <a:lnTo>
                    <a:pt x="610" y="203"/>
                  </a:lnTo>
                  <a:lnTo>
                    <a:pt x="615" y="202"/>
                  </a:lnTo>
                  <a:lnTo>
                    <a:pt x="621" y="202"/>
                  </a:lnTo>
                  <a:lnTo>
                    <a:pt x="627" y="200"/>
                  </a:lnTo>
                  <a:lnTo>
                    <a:pt x="630" y="195"/>
                  </a:lnTo>
                  <a:lnTo>
                    <a:pt x="630" y="189"/>
                  </a:lnTo>
                  <a:lnTo>
                    <a:pt x="627" y="181"/>
                  </a:lnTo>
                  <a:lnTo>
                    <a:pt x="621" y="171"/>
                  </a:lnTo>
                  <a:lnTo>
                    <a:pt x="614" y="163"/>
                  </a:lnTo>
                  <a:lnTo>
                    <a:pt x="605" y="157"/>
                  </a:lnTo>
                  <a:lnTo>
                    <a:pt x="599" y="151"/>
                  </a:lnTo>
                  <a:lnTo>
                    <a:pt x="593" y="147"/>
                  </a:lnTo>
                  <a:lnTo>
                    <a:pt x="591" y="142"/>
                  </a:lnTo>
                  <a:lnTo>
                    <a:pt x="593" y="138"/>
                  </a:lnTo>
                  <a:lnTo>
                    <a:pt x="600" y="135"/>
                  </a:lnTo>
                  <a:lnTo>
                    <a:pt x="602" y="131"/>
                  </a:lnTo>
                  <a:lnTo>
                    <a:pt x="604" y="126"/>
                  </a:lnTo>
                  <a:lnTo>
                    <a:pt x="604" y="120"/>
                  </a:lnTo>
                  <a:lnTo>
                    <a:pt x="602" y="114"/>
                  </a:lnTo>
                  <a:lnTo>
                    <a:pt x="600" y="107"/>
                  </a:lnTo>
                  <a:lnTo>
                    <a:pt x="593" y="101"/>
                  </a:lnTo>
                  <a:lnTo>
                    <a:pt x="584" y="93"/>
                  </a:lnTo>
                  <a:lnTo>
                    <a:pt x="578" y="88"/>
                  </a:lnTo>
                  <a:lnTo>
                    <a:pt x="569" y="82"/>
                  </a:lnTo>
                  <a:lnTo>
                    <a:pt x="558" y="74"/>
                  </a:lnTo>
                  <a:lnTo>
                    <a:pt x="546" y="68"/>
                  </a:lnTo>
                  <a:lnTo>
                    <a:pt x="536" y="59"/>
                  </a:lnTo>
                  <a:lnTo>
                    <a:pt x="526" y="52"/>
                  </a:lnTo>
                  <a:lnTo>
                    <a:pt x="516" y="46"/>
                  </a:lnTo>
                  <a:lnTo>
                    <a:pt x="509" y="42"/>
                  </a:lnTo>
                  <a:lnTo>
                    <a:pt x="503" y="38"/>
                  </a:lnTo>
                  <a:lnTo>
                    <a:pt x="497" y="36"/>
                  </a:lnTo>
                  <a:lnTo>
                    <a:pt x="490" y="31"/>
                  </a:lnTo>
                  <a:lnTo>
                    <a:pt x="483" y="28"/>
                  </a:lnTo>
                  <a:lnTo>
                    <a:pt x="475" y="26"/>
                  </a:lnTo>
                  <a:lnTo>
                    <a:pt x="467" y="23"/>
                  </a:lnTo>
                  <a:lnTo>
                    <a:pt x="460" y="22"/>
                  </a:lnTo>
                  <a:lnTo>
                    <a:pt x="453" y="22"/>
                  </a:lnTo>
                  <a:lnTo>
                    <a:pt x="447" y="22"/>
                  </a:lnTo>
                  <a:lnTo>
                    <a:pt x="438" y="22"/>
                  </a:lnTo>
                  <a:lnTo>
                    <a:pt x="430" y="20"/>
                  </a:lnTo>
                  <a:lnTo>
                    <a:pt x="423" y="19"/>
                  </a:lnTo>
                  <a:lnTo>
                    <a:pt x="416" y="19"/>
                  </a:lnTo>
                  <a:lnTo>
                    <a:pt x="410" y="18"/>
                  </a:lnTo>
                  <a:lnTo>
                    <a:pt x="404" y="17"/>
                  </a:lnTo>
                  <a:lnTo>
                    <a:pt x="399" y="15"/>
                  </a:lnTo>
                  <a:lnTo>
                    <a:pt x="395" y="13"/>
                  </a:lnTo>
                  <a:lnTo>
                    <a:pt x="391" y="10"/>
                  </a:lnTo>
                  <a:lnTo>
                    <a:pt x="386" y="9"/>
                  </a:lnTo>
                  <a:lnTo>
                    <a:pt x="381" y="5"/>
                  </a:lnTo>
                  <a:lnTo>
                    <a:pt x="377" y="4"/>
                  </a:lnTo>
                  <a:lnTo>
                    <a:pt x="372" y="1"/>
                  </a:lnTo>
                  <a:lnTo>
                    <a:pt x="364" y="0"/>
                  </a:lnTo>
                  <a:lnTo>
                    <a:pt x="359" y="0"/>
                  </a:lnTo>
                  <a:lnTo>
                    <a:pt x="353" y="0"/>
                  </a:lnTo>
                  <a:lnTo>
                    <a:pt x="346" y="1"/>
                  </a:lnTo>
                  <a:lnTo>
                    <a:pt x="339" y="1"/>
                  </a:lnTo>
                  <a:lnTo>
                    <a:pt x="331" y="3"/>
                  </a:lnTo>
                  <a:lnTo>
                    <a:pt x="321" y="4"/>
                  </a:lnTo>
                  <a:lnTo>
                    <a:pt x="312" y="5"/>
                  </a:lnTo>
                  <a:lnTo>
                    <a:pt x="302" y="9"/>
                  </a:lnTo>
                  <a:lnTo>
                    <a:pt x="290" y="13"/>
                  </a:lnTo>
                  <a:lnTo>
                    <a:pt x="277" y="18"/>
                  </a:lnTo>
                  <a:lnTo>
                    <a:pt x="266" y="23"/>
                  </a:lnTo>
                  <a:lnTo>
                    <a:pt x="257" y="29"/>
                  </a:lnTo>
                  <a:lnTo>
                    <a:pt x="247" y="36"/>
                  </a:lnTo>
                  <a:lnTo>
                    <a:pt x="241" y="41"/>
                  </a:lnTo>
                  <a:lnTo>
                    <a:pt x="235" y="46"/>
                  </a:lnTo>
                  <a:lnTo>
                    <a:pt x="234" y="50"/>
                  </a:lnTo>
                  <a:lnTo>
                    <a:pt x="237" y="55"/>
                  </a:lnTo>
                  <a:lnTo>
                    <a:pt x="246" y="61"/>
                  </a:lnTo>
                  <a:lnTo>
                    <a:pt x="257" y="68"/>
                  </a:lnTo>
                  <a:lnTo>
                    <a:pt x="266" y="77"/>
                  </a:lnTo>
                  <a:lnTo>
                    <a:pt x="270" y="88"/>
                  </a:lnTo>
                  <a:lnTo>
                    <a:pt x="266" y="105"/>
                  </a:lnTo>
                  <a:lnTo>
                    <a:pt x="258" y="119"/>
                  </a:lnTo>
                  <a:lnTo>
                    <a:pt x="252" y="133"/>
                  </a:lnTo>
                  <a:lnTo>
                    <a:pt x="252" y="140"/>
                  </a:lnTo>
                  <a:lnTo>
                    <a:pt x="256" y="144"/>
                  </a:lnTo>
                  <a:lnTo>
                    <a:pt x="258" y="151"/>
                  </a:lnTo>
                  <a:lnTo>
                    <a:pt x="261" y="158"/>
                  </a:lnTo>
                  <a:lnTo>
                    <a:pt x="260" y="167"/>
                  </a:lnTo>
                  <a:lnTo>
                    <a:pt x="253" y="180"/>
                  </a:lnTo>
                  <a:lnTo>
                    <a:pt x="244" y="195"/>
                  </a:lnTo>
                  <a:lnTo>
                    <a:pt x="243" y="208"/>
                  </a:lnTo>
                  <a:lnTo>
                    <a:pt x="256" y="218"/>
                  </a:lnTo>
                  <a:lnTo>
                    <a:pt x="256" y="231"/>
                  </a:lnTo>
                  <a:lnTo>
                    <a:pt x="258" y="245"/>
                  </a:lnTo>
                  <a:lnTo>
                    <a:pt x="263" y="258"/>
                  </a:lnTo>
                  <a:lnTo>
                    <a:pt x="267" y="267"/>
                  </a:lnTo>
                  <a:lnTo>
                    <a:pt x="270" y="274"/>
                  </a:lnTo>
                  <a:lnTo>
                    <a:pt x="271" y="281"/>
                  </a:lnTo>
                  <a:lnTo>
                    <a:pt x="271" y="287"/>
                  </a:lnTo>
                  <a:lnTo>
                    <a:pt x="271" y="295"/>
                  </a:lnTo>
                  <a:lnTo>
                    <a:pt x="271" y="298"/>
                  </a:lnTo>
                  <a:lnTo>
                    <a:pt x="272" y="304"/>
                  </a:lnTo>
                  <a:lnTo>
                    <a:pt x="274" y="309"/>
                  </a:lnTo>
                  <a:lnTo>
                    <a:pt x="277" y="311"/>
                  </a:lnTo>
                  <a:lnTo>
                    <a:pt x="284" y="315"/>
                  </a:lnTo>
                  <a:lnTo>
                    <a:pt x="293" y="316"/>
                  </a:lnTo>
                  <a:lnTo>
                    <a:pt x="306" y="316"/>
                  </a:lnTo>
                  <a:lnTo>
                    <a:pt x="321" y="315"/>
                  </a:lnTo>
                  <a:lnTo>
                    <a:pt x="327" y="320"/>
                  </a:lnTo>
                  <a:lnTo>
                    <a:pt x="335" y="326"/>
                  </a:lnTo>
                  <a:lnTo>
                    <a:pt x="339" y="334"/>
                  </a:lnTo>
                  <a:lnTo>
                    <a:pt x="341" y="343"/>
                  </a:lnTo>
                  <a:lnTo>
                    <a:pt x="337" y="346"/>
                  </a:lnTo>
                  <a:lnTo>
                    <a:pt x="332" y="348"/>
                  </a:lnTo>
                  <a:lnTo>
                    <a:pt x="327" y="351"/>
                  </a:lnTo>
                  <a:lnTo>
                    <a:pt x="321" y="355"/>
                  </a:lnTo>
                  <a:lnTo>
                    <a:pt x="314" y="357"/>
                  </a:lnTo>
                  <a:lnTo>
                    <a:pt x="308" y="360"/>
                  </a:lnTo>
                  <a:lnTo>
                    <a:pt x="302" y="362"/>
                  </a:lnTo>
                  <a:lnTo>
                    <a:pt x="295" y="365"/>
                  </a:lnTo>
                  <a:lnTo>
                    <a:pt x="289" y="366"/>
                  </a:lnTo>
                  <a:lnTo>
                    <a:pt x="281" y="367"/>
                  </a:lnTo>
                  <a:lnTo>
                    <a:pt x="275" y="369"/>
                  </a:lnTo>
                  <a:lnTo>
                    <a:pt x="270" y="370"/>
                  </a:lnTo>
                  <a:lnTo>
                    <a:pt x="261" y="371"/>
                  </a:lnTo>
                  <a:lnTo>
                    <a:pt x="249" y="374"/>
                  </a:lnTo>
                  <a:lnTo>
                    <a:pt x="235" y="375"/>
                  </a:lnTo>
                  <a:lnTo>
                    <a:pt x="223" y="379"/>
                  </a:lnTo>
                  <a:lnTo>
                    <a:pt x="210" y="384"/>
                  </a:lnTo>
                  <a:lnTo>
                    <a:pt x="198" y="390"/>
                  </a:lnTo>
                  <a:lnTo>
                    <a:pt x="191" y="398"/>
                  </a:lnTo>
                  <a:lnTo>
                    <a:pt x="186" y="408"/>
                  </a:lnTo>
                  <a:lnTo>
                    <a:pt x="182" y="435"/>
                  </a:lnTo>
                  <a:lnTo>
                    <a:pt x="182" y="465"/>
                  </a:lnTo>
                  <a:lnTo>
                    <a:pt x="183" y="495"/>
                  </a:lnTo>
                  <a:lnTo>
                    <a:pt x="187" y="514"/>
                  </a:lnTo>
                  <a:lnTo>
                    <a:pt x="188" y="529"/>
                  </a:lnTo>
                  <a:lnTo>
                    <a:pt x="184" y="547"/>
                  </a:lnTo>
                  <a:lnTo>
                    <a:pt x="179" y="565"/>
                  </a:lnTo>
                  <a:lnTo>
                    <a:pt x="176" y="579"/>
                  </a:lnTo>
                  <a:lnTo>
                    <a:pt x="168" y="576"/>
                  </a:lnTo>
                  <a:lnTo>
                    <a:pt x="162" y="571"/>
                  </a:lnTo>
                  <a:lnTo>
                    <a:pt x="155" y="566"/>
                  </a:lnTo>
                  <a:lnTo>
                    <a:pt x="148" y="561"/>
                  </a:lnTo>
                  <a:lnTo>
                    <a:pt x="141" y="555"/>
                  </a:lnTo>
                  <a:lnTo>
                    <a:pt x="136" y="548"/>
                  </a:lnTo>
                  <a:lnTo>
                    <a:pt x="130" y="542"/>
                  </a:lnTo>
                  <a:lnTo>
                    <a:pt x="127" y="537"/>
                  </a:lnTo>
                  <a:lnTo>
                    <a:pt x="125" y="516"/>
                  </a:lnTo>
                  <a:lnTo>
                    <a:pt x="123" y="492"/>
                  </a:lnTo>
                  <a:lnTo>
                    <a:pt x="120" y="471"/>
                  </a:lnTo>
                  <a:lnTo>
                    <a:pt x="116" y="460"/>
                  </a:lnTo>
                  <a:lnTo>
                    <a:pt x="112" y="458"/>
                  </a:lnTo>
                  <a:lnTo>
                    <a:pt x="107" y="455"/>
                  </a:lnTo>
                  <a:lnTo>
                    <a:pt x="99" y="451"/>
                  </a:lnTo>
                  <a:lnTo>
                    <a:pt x="89" y="449"/>
                  </a:lnTo>
                  <a:lnTo>
                    <a:pt x="80" y="445"/>
                  </a:lnTo>
                  <a:lnTo>
                    <a:pt x="72" y="443"/>
                  </a:lnTo>
                  <a:lnTo>
                    <a:pt x="65" y="443"/>
                  </a:lnTo>
                  <a:lnTo>
                    <a:pt x="61" y="443"/>
                  </a:lnTo>
                  <a:lnTo>
                    <a:pt x="56" y="446"/>
                  </a:lnTo>
                  <a:lnTo>
                    <a:pt x="47" y="450"/>
                  </a:lnTo>
                  <a:lnTo>
                    <a:pt x="39" y="458"/>
                  </a:lnTo>
                  <a:lnTo>
                    <a:pt x="29" y="465"/>
                  </a:lnTo>
                  <a:lnTo>
                    <a:pt x="19" y="474"/>
                  </a:lnTo>
                  <a:lnTo>
                    <a:pt x="11" y="481"/>
                  </a:lnTo>
                  <a:lnTo>
                    <a:pt x="5" y="487"/>
                  </a:lnTo>
                  <a:lnTo>
                    <a:pt x="2" y="490"/>
                  </a:lnTo>
                  <a:lnTo>
                    <a:pt x="1" y="495"/>
                  </a:lnTo>
                  <a:lnTo>
                    <a:pt x="0" y="504"/>
                  </a:lnTo>
                  <a:lnTo>
                    <a:pt x="1" y="513"/>
                  </a:lnTo>
                  <a:lnTo>
                    <a:pt x="4" y="519"/>
                  </a:lnTo>
                  <a:lnTo>
                    <a:pt x="10" y="525"/>
                  </a:lnTo>
                  <a:lnTo>
                    <a:pt x="16" y="533"/>
                  </a:lnTo>
                  <a:lnTo>
                    <a:pt x="25" y="541"/>
                  </a:lnTo>
                  <a:lnTo>
                    <a:pt x="32" y="546"/>
                  </a:lnTo>
                  <a:lnTo>
                    <a:pt x="35" y="548"/>
                  </a:lnTo>
                  <a:lnTo>
                    <a:pt x="41" y="551"/>
                  </a:lnTo>
                  <a:lnTo>
                    <a:pt x="47" y="555"/>
                  </a:lnTo>
                  <a:lnTo>
                    <a:pt x="56" y="560"/>
                  </a:lnTo>
                  <a:lnTo>
                    <a:pt x="63" y="565"/>
                  </a:lnTo>
                  <a:lnTo>
                    <a:pt x="70" y="570"/>
                  </a:lnTo>
                  <a:lnTo>
                    <a:pt x="76" y="575"/>
                  </a:lnTo>
                  <a:lnTo>
                    <a:pt x="80" y="579"/>
                  </a:lnTo>
                  <a:lnTo>
                    <a:pt x="85" y="587"/>
                  </a:lnTo>
                  <a:lnTo>
                    <a:pt x="94" y="598"/>
                  </a:lnTo>
                  <a:lnTo>
                    <a:pt x="106" y="615"/>
                  </a:lnTo>
                  <a:lnTo>
                    <a:pt x="116" y="631"/>
                  </a:lnTo>
                  <a:lnTo>
                    <a:pt x="127" y="649"/>
                  </a:lnTo>
                  <a:lnTo>
                    <a:pt x="139" y="667"/>
                  </a:lnTo>
                  <a:lnTo>
                    <a:pt x="146" y="678"/>
                  </a:lnTo>
                  <a:lnTo>
                    <a:pt x="151" y="687"/>
                  </a:lnTo>
                  <a:lnTo>
                    <a:pt x="155" y="692"/>
                  </a:lnTo>
                  <a:lnTo>
                    <a:pt x="159" y="700"/>
                  </a:lnTo>
                  <a:lnTo>
                    <a:pt x="163" y="708"/>
                  </a:lnTo>
                  <a:lnTo>
                    <a:pt x="167" y="715"/>
                  </a:lnTo>
                  <a:lnTo>
                    <a:pt x="173" y="723"/>
                  </a:lnTo>
                  <a:lnTo>
                    <a:pt x="179" y="731"/>
                  </a:lnTo>
                  <a:lnTo>
                    <a:pt x="186" y="737"/>
                  </a:lnTo>
                  <a:lnTo>
                    <a:pt x="192" y="743"/>
                  </a:lnTo>
                  <a:lnTo>
                    <a:pt x="200" y="751"/>
                  </a:lnTo>
                  <a:lnTo>
                    <a:pt x="209" y="759"/>
                  </a:lnTo>
                  <a:lnTo>
                    <a:pt x="220" y="766"/>
                  </a:lnTo>
                  <a:lnTo>
                    <a:pt x="230" y="773"/>
                  </a:lnTo>
                  <a:lnTo>
                    <a:pt x="241" y="778"/>
                  </a:lnTo>
                  <a:lnTo>
                    <a:pt x="253" y="780"/>
                  </a:lnTo>
                  <a:lnTo>
                    <a:pt x="263" y="780"/>
                  </a:lnTo>
                  <a:lnTo>
                    <a:pt x="272" y="777"/>
                  </a:lnTo>
                  <a:lnTo>
                    <a:pt x="280" y="788"/>
                  </a:lnTo>
                  <a:lnTo>
                    <a:pt x="289" y="800"/>
                  </a:lnTo>
                  <a:lnTo>
                    <a:pt x="297" y="810"/>
                  </a:lnTo>
                  <a:lnTo>
                    <a:pt x="303" y="817"/>
                  </a:lnTo>
                  <a:lnTo>
                    <a:pt x="311" y="825"/>
                  </a:lnTo>
                  <a:lnTo>
                    <a:pt x="320" y="833"/>
                  </a:lnTo>
                  <a:lnTo>
                    <a:pt x="330" y="840"/>
                  </a:lnTo>
                  <a:lnTo>
                    <a:pt x="337" y="845"/>
                  </a:lnTo>
                  <a:lnTo>
                    <a:pt x="341" y="872"/>
                  </a:lnTo>
                  <a:lnTo>
                    <a:pt x="345" y="904"/>
                  </a:lnTo>
                  <a:lnTo>
                    <a:pt x="348" y="935"/>
                  </a:lnTo>
                  <a:lnTo>
                    <a:pt x="348" y="955"/>
                  </a:lnTo>
                  <a:lnTo>
                    <a:pt x="344" y="959"/>
                  </a:lnTo>
                  <a:lnTo>
                    <a:pt x="339" y="962"/>
                  </a:lnTo>
                  <a:lnTo>
                    <a:pt x="335" y="965"/>
                  </a:lnTo>
                  <a:lnTo>
                    <a:pt x="330" y="969"/>
                  </a:lnTo>
                  <a:lnTo>
                    <a:pt x="323" y="973"/>
                  </a:lnTo>
                  <a:lnTo>
                    <a:pt x="318" y="978"/>
                  </a:lnTo>
                  <a:lnTo>
                    <a:pt x="312" y="981"/>
                  </a:lnTo>
                  <a:lnTo>
                    <a:pt x="307" y="984"/>
                  </a:lnTo>
                  <a:lnTo>
                    <a:pt x="299" y="991"/>
                  </a:lnTo>
                  <a:lnTo>
                    <a:pt x="290" y="996"/>
                  </a:lnTo>
                  <a:lnTo>
                    <a:pt x="281" y="1002"/>
                  </a:lnTo>
                  <a:lnTo>
                    <a:pt x="274" y="1006"/>
                  </a:lnTo>
                  <a:lnTo>
                    <a:pt x="266" y="1011"/>
                  </a:lnTo>
                  <a:lnTo>
                    <a:pt x="258" y="1016"/>
                  </a:lnTo>
                  <a:lnTo>
                    <a:pt x="252" y="1021"/>
                  </a:lnTo>
                  <a:lnTo>
                    <a:pt x="244" y="1025"/>
                  </a:lnTo>
                  <a:lnTo>
                    <a:pt x="232" y="1035"/>
                  </a:lnTo>
                  <a:lnTo>
                    <a:pt x="213" y="1049"/>
                  </a:lnTo>
                  <a:lnTo>
                    <a:pt x="190" y="1067"/>
                  </a:lnTo>
                  <a:lnTo>
                    <a:pt x="164" y="1086"/>
                  </a:lnTo>
                  <a:lnTo>
                    <a:pt x="141" y="1107"/>
                  </a:lnTo>
                  <a:lnTo>
                    <a:pt x="120" y="1125"/>
                  </a:lnTo>
                  <a:lnTo>
                    <a:pt x="103" y="1139"/>
                  </a:lnTo>
                  <a:lnTo>
                    <a:pt x="91" y="1149"/>
                  </a:lnTo>
                  <a:lnTo>
                    <a:pt x="84" y="1155"/>
                  </a:lnTo>
                  <a:lnTo>
                    <a:pt x="77" y="1162"/>
                  </a:lnTo>
                  <a:lnTo>
                    <a:pt x="71" y="1168"/>
                  </a:lnTo>
                  <a:lnTo>
                    <a:pt x="66" y="1176"/>
                  </a:lnTo>
                  <a:lnTo>
                    <a:pt x="61" y="1182"/>
                  </a:lnTo>
                  <a:lnTo>
                    <a:pt x="56" y="1190"/>
                  </a:lnTo>
                  <a:lnTo>
                    <a:pt x="52" y="1197"/>
                  </a:lnTo>
                  <a:lnTo>
                    <a:pt x="51" y="1205"/>
                  </a:lnTo>
                  <a:lnTo>
                    <a:pt x="47" y="1220"/>
                  </a:lnTo>
                  <a:lnTo>
                    <a:pt x="44" y="1239"/>
                  </a:lnTo>
                  <a:lnTo>
                    <a:pt x="44" y="1256"/>
                  </a:lnTo>
                  <a:lnTo>
                    <a:pt x="51" y="1269"/>
                  </a:lnTo>
                  <a:lnTo>
                    <a:pt x="57" y="1273"/>
                  </a:lnTo>
                  <a:lnTo>
                    <a:pt x="65" y="1278"/>
                  </a:lnTo>
                  <a:lnTo>
                    <a:pt x="71" y="1284"/>
                  </a:lnTo>
                  <a:lnTo>
                    <a:pt x="77" y="1289"/>
                  </a:lnTo>
                  <a:lnTo>
                    <a:pt x="83" y="1294"/>
                  </a:lnTo>
                  <a:lnTo>
                    <a:pt x="88" y="1299"/>
                  </a:lnTo>
                  <a:lnTo>
                    <a:pt x="93" y="1305"/>
                  </a:lnTo>
                  <a:lnTo>
                    <a:pt x="97" y="1308"/>
                  </a:lnTo>
                  <a:lnTo>
                    <a:pt x="99" y="1315"/>
                  </a:lnTo>
                  <a:lnTo>
                    <a:pt x="103" y="1321"/>
                  </a:lnTo>
                  <a:lnTo>
                    <a:pt x="108" y="1331"/>
                  </a:lnTo>
                  <a:lnTo>
                    <a:pt x="113" y="1340"/>
                  </a:lnTo>
                  <a:lnTo>
                    <a:pt x="120" y="1353"/>
                  </a:lnTo>
                  <a:lnTo>
                    <a:pt x="126" y="1364"/>
                  </a:lnTo>
                  <a:lnTo>
                    <a:pt x="134" y="1375"/>
                  </a:lnTo>
                  <a:lnTo>
                    <a:pt x="142" y="1385"/>
                  </a:lnTo>
                  <a:lnTo>
                    <a:pt x="151" y="1398"/>
                  </a:lnTo>
                  <a:lnTo>
                    <a:pt x="162" y="1410"/>
                  </a:lnTo>
                  <a:lnTo>
                    <a:pt x="173" y="1423"/>
                  </a:lnTo>
                  <a:lnTo>
                    <a:pt x="186" y="1437"/>
                  </a:lnTo>
                  <a:lnTo>
                    <a:pt x="196" y="1450"/>
                  </a:lnTo>
                  <a:lnTo>
                    <a:pt x="206" y="1461"/>
                  </a:lnTo>
                  <a:lnTo>
                    <a:pt x="215" y="1473"/>
                  </a:lnTo>
                  <a:lnTo>
                    <a:pt x="221" y="1480"/>
                  </a:lnTo>
                  <a:lnTo>
                    <a:pt x="228" y="1492"/>
                  </a:lnTo>
                  <a:lnTo>
                    <a:pt x="239" y="1510"/>
                  </a:lnTo>
                  <a:lnTo>
                    <a:pt x="253" y="1533"/>
                  </a:lnTo>
                  <a:lnTo>
                    <a:pt x="267" y="1560"/>
                  </a:lnTo>
                  <a:lnTo>
                    <a:pt x="281" y="1588"/>
                  </a:lnTo>
                  <a:lnTo>
                    <a:pt x="297" y="1614"/>
                  </a:lnTo>
                  <a:lnTo>
                    <a:pt x="306" y="1641"/>
                  </a:lnTo>
                  <a:lnTo>
                    <a:pt x="312" y="1660"/>
                  </a:lnTo>
                  <a:lnTo>
                    <a:pt x="303" y="1672"/>
                  </a:lnTo>
                  <a:lnTo>
                    <a:pt x="298" y="1696"/>
                  </a:lnTo>
                  <a:lnTo>
                    <a:pt x="293" y="1718"/>
                  </a:lnTo>
                  <a:lnTo>
                    <a:pt x="289" y="1739"/>
                  </a:lnTo>
                  <a:lnTo>
                    <a:pt x="281" y="1757"/>
                  </a:lnTo>
                  <a:lnTo>
                    <a:pt x="277" y="1766"/>
                  </a:lnTo>
                  <a:lnTo>
                    <a:pt x="271" y="1776"/>
                  </a:lnTo>
                  <a:lnTo>
                    <a:pt x="265" y="1787"/>
                  </a:lnTo>
                  <a:lnTo>
                    <a:pt x="257" y="1798"/>
                  </a:lnTo>
                  <a:lnTo>
                    <a:pt x="247" y="1808"/>
                  </a:lnTo>
                  <a:lnTo>
                    <a:pt x="239" y="1818"/>
                  </a:lnTo>
                  <a:lnTo>
                    <a:pt x="230" y="1829"/>
                  </a:lnTo>
                  <a:lnTo>
                    <a:pt x="223" y="1836"/>
                  </a:lnTo>
                  <a:lnTo>
                    <a:pt x="213" y="1850"/>
                  </a:lnTo>
                  <a:lnTo>
                    <a:pt x="206" y="1864"/>
                  </a:lnTo>
                  <a:lnTo>
                    <a:pt x="210" y="1876"/>
                  </a:lnTo>
                  <a:lnTo>
                    <a:pt x="220" y="1882"/>
                  </a:lnTo>
                  <a:lnTo>
                    <a:pt x="237" y="1881"/>
                  </a:lnTo>
                  <a:lnTo>
                    <a:pt x="257" y="1878"/>
                  </a:lnTo>
                  <a:lnTo>
                    <a:pt x="276" y="1876"/>
                  </a:lnTo>
                  <a:lnTo>
                    <a:pt x="298" y="1869"/>
                  </a:lnTo>
                  <a:lnTo>
                    <a:pt x="318" y="1864"/>
                  </a:lnTo>
                  <a:lnTo>
                    <a:pt x="340" y="1857"/>
                  </a:lnTo>
                  <a:lnTo>
                    <a:pt x="358" y="1848"/>
                  </a:lnTo>
                  <a:lnTo>
                    <a:pt x="374" y="1836"/>
                  </a:lnTo>
                  <a:lnTo>
                    <a:pt x="391" y="1822"/>
                  </a:lnTo>
                  <a:lnTo>
                    <a:pt x="410" y="1807"/>
                  </a:lnTo>
                  <a:lnTo>
                    <a:pt x="430" y="1790"/>
                  </a:lnTo>
                  <a:lnTo>
                    <a:pt x="452" y="1774"/>
                  </a:lnTo>
                  <a:lnTo>
                    <a:pt x="470" y="1760"/>
                  </a:lnTo>
                  <a:lnTo>
                    <a:pt x="488" y="1746"/>
                  </a:lnTo>
                  <a:lnTo>
                    <a:pt x="502" y="1736"/>
                  </a:lnTo>
                  <a:lnTo>
                    <a:pt x="509" y="1729"/>
                  </a:lnTo>
                  <a:lnTo>
                    <a:pt x="514" y="1723"/>
                  </a:lnTo>
                  <a:lnTo>
                    <a:pt x="509" y="1720"/>
                  </a:lnTo>
                  <a:lnTo>
                    <a:pt x="502" y="1719"/>
                  </a:lnTo>
                  <a:lnTo>
                    <a:pt x="495" y="1719"/>
                  </a:lnTo>
                  <a:lnTo>
                    <a:pt x="493" y="1709"/>
                  </a:lnTo>
                  <a:lnTo>
                    <a:pt x="488" y="1697"/>
                  </a:lnTo>
                  <a:lnTo>
                    <a:pt x="480" y="1682"/>
                  </a:lnTo>
                  <a:lnTo>
                    <a:pt x="474" y="1668"/>
                  </a:lnTo>
                  <a:lnTo>
                    <a:pt x="466" y="1653"/>
                  </a:lnTo>
                  <a:lnTo>
                    <a:pt x="458" y="1641"/>
                  </a:lnTo>
                  <a:lnTo>
                    <a:pt x="451" y="1628"/>
                  </a:lnTo>
                  <a:lnTo>
                    <a:pt x="444" y="1621"/>
                  </a:lnTo>
                  <a:lnTo>
                    <a:pt x="428" y="1625"/>
                  </a:lnTo>
                  <a:lnTo>
                    <a:pt x="415" y="1608"/>
                  </a:lnTo>
                  <a:lnTo>
                    <a:pt x="401" y="1589"/>
                  </a:lnTo>
                  <a:lnTo>
                    <a:pt x="390" y="1570"/>
                  </a:lnTo>
                  <a:lnTo>
                    <a:pt x="378" y="1551"/>
                  </a:lnTo>
                  <a:lnTo>
                    <a:pt x="368" y="1526"/>
                  </a:lnTo>
                  <a:lnTo>
                    <a:pt x="358" y="1501"/>
                  </a:lnTo>
                  <a:lnTo>
                    <a:pt x="350" y="1474"/>
                  </a:lnTo>
                  <a:lnTo>
                    <a:pt x="344" y="1442"/>
                  </a:lnTo>
                  <a:lnTo>
                    <a:pt x="337" y="1412"/>
                  </a:lnTo>
                  <a:lnTo>
                    <a:pt x="331" y="1384"/>
                  </a:lnTo>
                  <a:lnTo>
                    <a:pt x="323" y="1359"/>
                  </a:lnTo>
                  <a:lnTo>
                    <a:pt x="313" y="1336"/>
                  </a:lnTo>
                  <a:lnTo>
                    <a:pt x="302" y="1316"/>
                  </a:lnTo>
                  <a:lnTo>
                    <a:pt x="285" y="1294"/>
                  </a:lnTo>
                  <a:lnTo>
                    <a:pt x="265" y="1271"/>
                  </a:lnTo>
                  <a:lnTo>
                    <a:pt x="238" y="1247"/>
                  </a:lnTo>
                  <a:lnTo>
                    <a:pt x="252" y="1236"/>
                  </a:lnTo>
                  <a:lnTo>
                    <a:pt x="265" y="1227"/>
                  </a:lnTo>
                  <a:lnTo>
                    <a:pt x="276" y="1219"/>
                  </a:lnTo>
                  <a:lnTo>
                    <a:pt x="289" y="1213"/>
                  </a:lnTo>
                  <a:lnTo>
                    <a:pt x="300" y="1208"/>
                  </a:lnTo>
                  <a:lnTo>
                    <a:pt x="312" y="1204"/>
                  </a:lnTo>
                  <a:lnTo>
                    <a:pt x="322" y="1200"/>
                  </a:lnTo>
                  <a:lnTo>
                    <a:pt x="332" y="1200"/>
                  </a:lnTo>
                  <a:lnTo>
                    <a:pt x="342" y="1199"/>
                  </a:lnTo>
                  <a:lnTo>
                    <a:pt x="356" y="1196"/>
                  </a:lnTo>
                  <a:lnTo>
                    <a:pt x="374" y="1195"/>
                  </a:lnTo>
                  <a:lnTo>
                    <a:pt x="392" y="1190"/>
                  </a:lnTo>
                  <a:lnTo>
                    <a:pt x="411" y="1187"/>
                  </a:lnTo>
                  <a:lnTo>
                    <a:pt x="428" y="1182"/>
                  </a:lnTo>
                  <a:lnTo>
                    <a:pt x="444" y="1178"/>
                  </a:lnTo>
                  <a:lnTo>
                    <a:pt x="455" y="1174"/>
                  </a:lnTo>
                  <a:lnTo>
                    <a:pt x="460" y="1176"/>
                  </a:lnTo>
                  <a:lnTo>
                    <a:pt x="465" y="1180"/>
                  </a:lnTo>
                  <a:lnTo>
                    <a:pt x="471" y="1182"/>
                  </a:lnTo>
                  <a:lnTo>
                    <a:pt x="480" y="1185"/>
                  </a:lnTo>
                  <a:lnTo>
                    <a:pt x="488" y="1187"/>
                  </a:lnTo>
                  <a:lnTo>
                    <a:pt x="494" y="1188"/>
                  </a:lnTo>
                  <a:lnTo>
                    <a:pt x="500" y="1191"/>
                  </a:lnTo>
                  <a:lnTo>
                    <a:pt x="507" y="1192"/>
                  </a:lnTo>
                  <a:lnTo>
                    <a:pt x="516" y="1200"/>
                  </a:lnTo>
                  <a:lnTo>
                    <a:pt x="527" y="1209"/>
                  </a:lnTo>
                  <a:lnTo>
                    <a:pt x="540" y="1220"/>
                  </a:lnTo>
                  <a:lnTo>
                    <a:pt x="556" y="1232"/>
                  </a:lnTo>
                  <a:lnTo>
                    <a:pt x="572" y="1245"/>
                  </a:lnTo>
                  <a:lnTo>
                    <a:pt x="590" y="1260"/>
                  </a:lnTo>
                  <a:lnTo>
                    <a:pt x="609" y="1274"/>
                  </a:lnTo>
                  <a:lnTo>
                    <a:pt x="627" y="1289"/>
                  </a:lnTo>
                  <a:lnTo>
                    <a:pt x="647" y="1303"/>
                  </a:lnTo>
                  <a:lnTo>
                    <a:pt x="666" y="1317"/>
                  </a:lnTo>
                  <a:lnTo>
                    <a:pt x="686" y="1331"/>
                  </a:lnTo>
                  <a:lnTo>
                    <a:pt x="704" y="1345"/>
                  </a:lnTo>
                  <a:lnTo>
                    <a:pt x="722" y="1357"/>
                  </a:lnTo>
                  <a:lnTo>
                    <a:pt x="739" y="1367"/>
                  </a:lnTo>
                  <a:lnTo>
                    <a:pt x="755" y="1377"/>
                  </a:lnTo>
                  <a:lnTo>
                    <a:pt x="768" y="1385"/>
                  </a:lnTo>
                  <a:lnTo>
                    <a:pt x="770" y="1393"/>
                  </a:lnTo>
                  <a:lnTo>
                    <a:pt x="776" y="1400"/>
                  </a:lnTo>
                  <a:lnTo>
                    <a:pt x="781" y="1412"/>
                  </a:lnTo>
                  <a:lnTo>
                    <a:pt x="791" y="1422"/>
                  </a:lnTo>
                  <a:lnTo>
                    <a:pt x="801" y="1432"/>
                  </a:lnTo>
                  <a:lnTo>
                    <a:pt x="816" y="1444"/>
                  </a:lnTo>
                  <a:lnTo>
                    <a:pt x="835" y="1454"/>
                  </a:lnTo>
                  <a:lnTo>
                    <a:pt x="860" y="1463"/>
                  </a:lnTo>
                  <a:lnTo>
                    <a:pt x="871" y="1472"/>
                  </a:lnTo>
                  <a:lnTo>
                    <a:pt x="884" y="1482"/>
                  </a:lnTo>
                  <a:lnTo>
                    <a:pt x="902" y="1496"/>
                  </a:lnTo>
                  <a:lnTo>
                    <a:pt x="922" y="1512"/>
                  </a:lnTo>
                  <a:lnTo>
                    <a:pt x="946" y="1530"/>
                  </a:lnTo>
                  <a:lnTo>
                    <a:pt x="969" y="1549"/>
                  </a:lnTo>
                  <a:lnTo>
                    <a:pt x="995" y="1570"/>
                  </a:lnTo>
                  <a:lnTo>
                    <a:pt x="1021" y="1589"/>
                  </a:lnTo>
                  <a:lnTo>
                    <a:pt x="1046" y="1609"/>
                  </a:lnTo>
                  <a:lnTo>
                    <a:pt x="1070" y="1627"/>
                  </a:lnTo>
                  <a:lnTo>
                    <a:pt x="1093" y="1646"/>
                  </a:lnTo>
                  <a:lnTo>
                    <a:pt x="1113" y="1663"/>
                  </a:lnTo>
                  <a:lnTo>
                    <a:pt x="1131" y="1678"/>
                  </a:lnTo>
                  <a:lnTo>
                    <a:pt x="1146" y="1690"/>
                  </a:lnTo>
                  <a:lnTo>
                    <a:pt x="1156" y="1697"/>
                  </a:lnTo>
                  <a:lnTo>
                    <a:pt x="1162" y="1704"/>
                  </a:lnTo>
                  <a:lnTo>
                    <a:pt x="1168" y="1710"/>
                  </a:lnTo>
                  <a:lnTo>
                    <a:pt x="1174" y="1716"/>
                  </a:lnTo>
                  <a:lnTo>
                    <a:pt x="1179" y="1723"/>
                  </a:lnTo>
                  <a:lnTo>
                    <a:pt x="1186" y="1729"/>
                  </a:lnTo>
                  <a:lnTo>
                    <a:pt x="1192" y="1736"/>
                  </a:lnTo>
                  <a:lnTo>
                    <a:pt x="1200" y="1741"/>
                  </a:lnTo>
                  <a:lnTo>
                    <a:pt x="1209" y="1746"/>
                  </a:lnTo>
                  <a:lnTo>
                    <a:pt x="1220" y="1751"/>
                  </a:lnTo>
                  <a:lnTo>
                    <a:pt x="1220" y="1752"/>
                  </a:lnTo>
                  <a:lnTo>
                    <a:pt x="1219" y="1755"/>
                  </a:lnTo>
                  <a:lnTo>
                    <a:pt x="1216" y="1760"/>
                  </a:lnTo>
                  <a:lnTo>
                    <a:pt x="1214" y="1762"/>
                  </a:lnTo>
                  <a:lnTo>
                    <a:pt x="1221" y="1780"/>
                  </a:lnTo>
                  <a:lnTo>
                    <a:pt x="1232" y="1802"/>
                  </a:lnTo>
                  <a:lnTo>
                    <a:pt x="1241" y="1822"/>
                  </a:lnTo>
                  <a:lnTo>
                    <a:pt x="1246" y="1838"/>
                  </a:lnTo>
                  <a:lnTo>
                    <a:pt x="1246" y="1852"/>
                  </a:lnTo>
                  <a:lnTo>
                    <a:pt x="1243" y="1868"/>
                  </a:lnTo>
                  <a:lnTo>
                    <a:pt x="1241" y="1883"/>
                  </a:lnTo>
                  <a:lnTo>
                    <a:pt x="1238" y="1896"/>
                  </a:lnTo>
                  <a:lnTo>
                    <a:pt x="1238" y="1909"/>
                  </a:lnTo>
                  <a:lnTo>
                    <a:pt x="1244" y="1924"/>
                  </a:lnTo>
                  <a:lnTo>
                    <a:pt x="1256" y="1937"/>
                  </a:lnTo>
                  <a:lnTo>
                    <a:pt x="1272" y="1943"/>
                  </a:lnTo>
                  <a:lnTo>
                    <a:pt x="1283" y="1943"/>
                  </a:lnTo>
                  <a:lnTo>
                    <a:pt x="1293" y="1943"/>
                  </a:lnTo>
                  <a:lnTo>
                    <a:pt x="1303" y="1942"/>
                  </a:lnTo>
                  <a:lnTo>
                    <a:pt x="1312" y="1940"/>
                  </a:lnTo>
                  <a:lnTo>
                    <a:pt x="1321" y="1937"/>
                  </a:lnTo>
                  <a:lnTo>
                    <a:pt x="1330" y="1933"/>
                  </a:lnTo>
                  <a:lnTo>
                    <a:pt x="1336" y="1929"/>
                  </a:lnTo>
                  <a:lnTo>
                    <a:pt x="1340" y="1924"/>
                  </a:lnTo>
                  <a:lnTo>
                    <a:pt x="1345" y="1917"/>
                  </a:lnTo>
                  <a:lnTo>
                    <a:pt x="1350" y="1905"/>
                  </a:lnTo>
                  <a:lnTo>
                    <a:pt x="1356" y="1890"/>
                  </a:lnTo>
                  <a:lnTo>
                    <a:pt x="1363" y="1875"/>
                  </a:lnTo>
                  <a:lnTo>
                    <a:pt x="1369" y="1858"/>
                  </a:lnTo>
                  <a:lnTo>
                    <a:pt x="1373" y="1844"/>
                  </a:lnTo>
                  <a:lnTo>
                    <a:pt x="1376" y="1831"/>
                  </a:lnTo>
                  <a:lnTo>
                    <a:pt x="1374" y="1821"/>
                  </a:lnTo>
                  <a:lnTo>
                    <a:pt x="1368" y="1803"/>
                  </a:lnTo>
                  <a:lnTo>
                    <a:pt x="1359" y="1781"/>
                  </a:lnTo>
                  <a:lnTo>
                    <a:pt x="1354" y="1762"/>
                  </a:lnTo>
                  <a:lnTo>
                    <a:pt x="1350" y="1750"/>
                  </a:lnTo>
                  <a:lnTo>
                    <a:pt x="1350" y="1729"/>
                  </a:lnTo>
                  <a:lnTo>
                    <a:pt x="1349" y="1699"/>
                  </a:lnTo>
                  <a:lnTo>
                    <a:pt x="1348" y="1668"/>
                  </a:lnTo>
                  <a:lnTo>
                    <a:pt x="1345" y="1649"/>
                  </a:lnTo>
                  <a:lnTo>
                    <a:pt x="1342" y="1645"/>
                  </a:lnTo>
                  <a:lnTo>
                    <a:pt x="1340" y="1640"/>
                  </a:lnTo>
                  <a:lnTo>
                    <a:pt x="1335" y="1635"/>
                  </a:lnTo>
                  <a:lnTo>
                    <a:pt x="1328" y="1631"/>
                  </a:lnTo>
                  <a:lnTo>
                    <a:pt x="1321" y="1628"/>
                  </a:lnTo>
                  <a:lnTo>
                    <a:pt x="1314" y="1628"/>
                  </a:lnTo>
                  <a:lnTo>
                    <a:pt x="1307" y="1631"/>
                  </a:lnTo>
                  <a:lnTo>
                    <a:pt x="1299" y="1636"/>
                  </a:lnTo>
                  <a:lnTo>
                    <a:pt x="1293" y="1634"/>
                  </a:lnTo>
                  <a:lnTo>
                    <a:pt x="1284" y="1631"/>
                  </a:lnTo>
                  <a:lnTo>
                    <a:pt x="1276" y="1630"/>
                  </a:lnTo>
                  <a:lnTo>
                    <a:pt x="1266" y="1628"/>
                  </a:lnTo>
                  <a:lnTo>
                    <a:pt x="1257" y="1628"/>
                  </a:lnTo>
                  <a:lnTo>
                    <a:pt x="1248" y="1631"/>
                  </a:lnTo>
                  <a:lnTo>
                    <a:pt x="1239" y="1634"/>
                  </a:lnTo>
                  <a:lnTo>
                    <a:pt x="1233" y="1637"/>
                  </a:lnTo>
                  <a:lnTo>
                    <a:pt x="1216" y="1619"/>
                  </a:lnTo>
                  <a:lnTo>
                    <a:pt x="1193" y="1597"/>
                  </a:lnTo>
                  <a:lnTo>
                    <a:pt x="1168" y="1570"/>
                  </a:lnTo>
                  <a:lnTo>
                    <a:pt x="1144" y="1544"/>
                  </a:lnTo>
                  <a:lnTo>
                    <a:pt x="1120" y="1517"/>
                  </a:lnTo>
                  <a:lnTo>
                    <a:pt x="1099" y="1495"/>
                  </a:lnTo>
                  <a:lnTo>
                    <a:pt x="1083" y="1477"/>
                  </a:lnTo>
                  <a:lnTo>
                    <a:pt x="1075" y="1466"/>
                  </a:lnTo>
                  <a:lnTo>
                    <a:pt x="1072" y="1460"/>
                  </a:lnTo>
                  <a:lnTo>
                    <a:pt x="1070" y="1455"/>
                  </a:lnTo>
                  <a:lnTo>
                    <a:pt x="1067" y="1449"/>
                  </a:lnTo>
                  <a:lnTo>
                    <a:pt x="1065" y="1444"/>
                  </a:lnTo>
                  <a:lnTo>
                    <a:pt x="1061" y="1437"/>
                  </a:lnTo>
                  <a:lnTo>
                    <a:pt x="1055" y="1429"/>
                  </a:lnTo>
                  <a:lnTo>
                    <a:pt x="1046" y="1422"/>
                  </a:lnTo>
                  <a:lnTo>
                    <a:pt x="1034" y="1412"/>
                  </a:lnTo>
                  <a:lnTo>
                    <a:pt x="1021" y="1400"/>
                  </a:lnTo>
                  <a:lnTo>
                    <a:pt x="1007" y="1391"/>
                  </a:lnTo>
                  <a:lnTo>
                    <a:pt x="995" y="1380"/>
                  </a:lnTo>
                  <a:lnTo>
                    <a:pt x="982" y="1372"/>
                  </a:lnTo>
                  <a:lnTo>
                    <a:pt x="969" y="1363"/>
                  </a:lnTo>
                  <a:lnTo>
                    <a:pt x="955" y="1354"/>
                  </a:lnTo>
                  <a:lnTo>
                    <a:pt x="941" y="1348"/>
                  </a:lnTo>
                  <a:lnTo>
                    <a:pt x="925" y="1340"/>
                  </a:lnTo>
                  <a:lnTo>
                    <a:pt x="912" y="1325"/>
                  </a:lnTo>
                  <a:lnTo>
                    <a:pt x="897" y="1307"/>
                  </a:lnTo>
                  <a:lnTo>
                    <a:pt x="883" y="1288"/>
                  </a:lnTo>
                  <a:lnTo>
                    <a:pt x="869" y="1266"/>
                  </a:lnTo>
                  <a:lnTo>
                    <a:pt x="853" y="1246"/>
                  </a:lnTo>
                  <a:lnTo>
                    <a:pt x="841" y="1227"/>
                  </a:lnTo>
                  <a:lnTo>
                    <a:pt x="829" y="1208"/>
                  </a:lnTo>
                  <a:lnTo>
                    <a:pt x="819" y="1191"/>
                  </a:lnTo>
                  <a:lnTo>
                    <a:pt x="811" y="1176"/>
                  </a:lnTo>
                  <a:lnTo>
                    <a:pt x="802" y="1162"/>
                  </a:lnTo>
                  <a:lnTo>
                    <a:pt x="792" y="1146"/>
                  </a:lnTo>
                  <a:lnTo>
                    <a:pt x="779" y="1131"/>
                  </a:lnTo>
                  <a:lnTo>
                    <a:pt x="765" y="1116"/>
                  </a:lnTo>
                  <a:lnTo>
                    <a:pt x="750" y="1099"/>
                  </a:lnTo>
                  <a:lnTo>
                    <a:pt x="731" y="1083"/>
                  </a:lnTo>
                  <a:lnTo>
                    <a:pt x="711" y="1065"/>
                  </a:lnTo>
                  <a:lnTo>
                    <a:pt x="716" y="1060"/>
                  </a:lnTo>
                  <a:lnTo>
                    <a:pt x="720" y="1053"/>
                  </a:lnTo>
                  <a:lnTo>
                    <a:pt x="725" y="1047"/>
                  </a:lnTo>
                  <a:lnTo>
                    <a:pt x="730" y="1041"/>
                  </a:lnTo>
                  <a:lnTo>
                    <a:pt x="740" y="1025"/>
                  </a:lnTo>
                  <a:lnTo>
                    <a:pt x="746" y="1010"/>
                  </a:lnTo>
                  <a:lnTo>
                    <a:pt x="751" y="995"/>
                  </a:lnTo>
                  <a:lnTo>
                    <a:pt x="751" y="978"/>
                  </a:lnTo>
                  <a:lnTo>
                    <a:pt x="748" y="956"/>
                  </a:lnTo>
                  <a:lnTo>
                    <a:pt x="742" y="935"/>
                  </a:lnTo>
                  <a:lnTo>
                    <a:pt x="735" y="914"/>
                  </a:lnTo>
                  <a:lnTo>
                    <a:pt x="720" y="894"/>
                  </a:lnTo>
                  <a:lnTo>
                    <a:pt x="708" y="884"/>
                  </a:lnTo>
                  <a:lnTo>
                    <a:pt x="697" y="870"/>
                  </a:lnTo>
                  <a:lnTo>
                    <a:pt x="686" y="857"/>
                  </a:lnTo>
                  <a:lnTo>
                    <a:pt x="675" y="844"/>
                  </a:lnTo>
                  <a:lnTo>
                    <a:pt x="663" y="831"/>
                  </a:lnTo>
                  <a:lnTo>
                    <a:pt x="656" y="820"/>
                  </a:lnTo>
                  <a:lnTo>
                    <a:pt x="648" y="810"/>
                  </a:lnTo>
                  <a:lnTo>
                    <a:pt x="644" y="801"/>
                  </a:lnTo>
                  <a:lnTo>
                    <a:pt x="600" y="704"/>
                  </a:lnTo>
                  <a:lnTo>
                    <a:pt x="605" y="672"/>
                  </a:lnTo>
                  <a:lnTo>
                    <a:pt x="611" y="631"/>
                  </a:lnTo>
                  <a:lnTo>
                    <a:pt x="616" y="596"/>
                  </a:lnTo>
                  <a:lnTo>
                    <a:pt x="621" y="574"/>
                  </a:lnTo>
                  <a:lnTo>
                    <a:pt x="627" y="562"/>
                  </a:lnTo>
                  <a:lnTo>
                    <a:pt x="634" y="545"/>
                  </a:lnTo>
                  <a:lnTo>
                    <a:pt x="641" y="524"/>
                  </a:lnTo>
                  <a:lnTo>
                    <a:pt x="646" y="506"/>
                  </a:lnTo>
                  <a:lnTo>
                    <a:pt x="655" y="502"/>
                  </a:lnTo>
                  <a:lnTo>
                    <a:pt x="662" y="499"/>
                  </a:lnTo>
                  <a:lnTo>
                    <a:pt x="669" y="495"/>
                  </a:lnTo>
                  <a:lnTo>
                    <a:pt x="675" y="490"/>
                  </a:lnTo>
                  <a:lnTo>
                    <a:pt x="680" y="486"/>
                  </a:lnTo>
                  <a:lnTo>
                    <a:pt x="684" y="481"/>
                  </a:lnTo>
                  <a:lnTo>
                    <a:pt x="689" y="476"/>
                  </a:lnTo>
                  <a:lnTo>
                    <a:pt x="694" y="471"/>
                  </a:lnTo>
                  <a:lnTo>
                    <a:pt x="698" y="472"/>
                  </a:lnTo>
                  <a:lnTo>
                    <a:pt x="703" y="473"/>
                  </a:lnTo>
                  <a:lnTo>
                    <a:pt x="708" y="474"/>
                  </a:lnTo>
                  <a:lnTo>
                    <a:pt x="714" y="476"/>
                  </a:lnTo>
                  <a:lnTo>
                    <a:pt x="720" y="478"/>
                  </a:lnTo>
                  <a:lnTo>
                    <a:pt x="725" y="481"/>
                  </a:lnTo>
                  <a:lnTo>
                    <a:pt x="728" y="482"/>
                  </a:lnTo>
                  <a:lnTo>
                    <a:pt x="734" y="486"/>
                  </a:lnTo>
                  <a:lnTo>
                    <a:pt x="739" y="488"/>
                  </a:lnTo>
                  <a:lnTo>
                    <a:pt x="744" y="492"/>
                  </a:lnTo>
                  <a:lnTo>
                    <a:pt x="750" y="495"/>
                  </a:lnTo>
                  <a:lnTo>
                    <a:pt x="755" y="497"/>
                  </a:lnTo>
                  <a:lnTo>
                    <a:pt x="762" y="500"/>
                  </a:lnTo>
                  <a:lnTo>
                    <a:pt x="767" y="501"/>
                  </a:lnTo>
                  <a:lnTo>
                    <a:pt x="772" y="502"/>
                  </a:lnTo>
                  <a:lnTo>
                    <a:pt x="777" y="502"/>
                  </a:lnTo>
                  <a:lnTo>
                    <a:pt x="782" y="504"/>
                  </a:lnTo>
                  <a:lnTo>
                    <a:pt x="788" y="505"/>
                  </a:lnTo>
                  <a:lnTo>
                    <a:pt x="797" y="508"/>
                  </a:lnTo>
                  <a:lnTo>
                    <a:pt x="805" y="511"/>
                  </a:lnTo>
                  <a:lnTo>
                    <a:pt x="814" y="514"/>
                  </a:lnTo>
                  <a:lnTo>
                    <a:pt x="824" y="518"/>
                  </a:lnTo>
                  <a:lnTo>
                    <a:pt x="833" y="519"/>
                  </a:lnTo>
                  <a:lnTo>
                    <a:pt x="842" y="522"/>
                  </a:lnTo>
                  <a:lnTo>
                    <a:pt x="837" y="527"/>
                  </a:lnTo>
                  <a:lnTo>
                    <a:pt x="832" y="533"/>
                  </a:lnTo>
                  <a:lnTo>
                    <a:pt x="824" y="541"/>
                  </a:lnTo>
                  <a:lnTo>
                    <a:pt x="815" y="551"/>
                  </a:lnTo>
                  <a:lnTo>
                    <a:pt x="807" y="561"/>
                  </a:lnTo>
                  <a:lnTo>
                    <a:pt x="801" y="570"/>
                  </a:lnTo>
                  <a:lnTo>
                    <a:pt x="795" y="578"/>
                  </a:lnTo>
                  <a:lnTo>
                    <a:pt x="791" y="583"/>
                  </a:lnTo>
                  <a:lnTo>
                    <a:pt x="784" y="587"/>
                  </a:lnTo>
                  <a:lnTo>
                    <a:pt x="777" y="590"/>
                  </a:lnTo>
                  <a:lnTo>
                    <a:pt x="768" y="596"/>
                  </a:lnTo>
                  <a:lnTo>
                    <a:pt x="758" y="602"/>
                  </a:lnTo>
                  <a:lnTo>
                    <a:pt x="745" y="607"/>
                  </a:lnTo>
                  <a:lnTo>
                    <a:pt x="734" y="611"/>
                  </a:lnTo>
                  <a:lnTo>
                    <a:pt x="723" y="615"/>
                  </a:lnTo>
                  <a:lnTo>
                    <a:pt x="714" y="620"/>
                  </a:lnTo>
                  <a:lnTo>
                    <a:pt x="704" y="624"/>
                  </a:lnTo>
                  <a:lnTo>
                    <a:pt x="695" y="631"/>
                  </a:lnTo>
                  <a:lnTo>
                    <a:pt x="686" y="639"/>
                  </a:lnTo>
                  <a:lnTo>
                    <a:pt x="677" y="647"/>
                  </a:lnTo>
                  <a:lnTo>
                    <a:pt x="669" y="654"/>
                  </a:lnTo>
                  <a:lnTo>
                    <a:pt x="662" y="661"/>
                  </a:lnTo>
                  <a:lnTo>
                    <a:pt x="657" y="667"/>
                  </a:lnTo>
                  <a:lnTo>
                    <a:pt x="655" y="670"/>
                  </a:lnTo>
                  <a:close/>
                </a:path>
              </a:pathLst>
            </a:custGeom>
            <a:solidFill>
              <a:srgbClr val="FFC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8" name="Freeform 81">
              <a:extLst>
                <a:ext uri="{FF2B5EF4-FFF2-40B4-BE49-F238E27FC236}">
                  <a16:creationId xmlns:a16="http://schemas.microsoft.com/office/drawing/2014/main" id="{90BD2CEA-FE68-40DB-8CCE-799A2AF83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712"/>
              <a:ext cx="141" cy="133"/>
            </a:xfrm>
            <a:custGeom>
              <a:avLst/>
              <a:gdLst>
                <a:gd name="T0" fmla="*/ 26 w 423"/>
                <a:gd name="T1" fmla="*/ 44 h 398"/>
                <a:gd name="T2" fmla="*/ 27 w 423"/>
                <a:gd name="T3" fmla="*/ 43 h 398"/>
                <a:gd name="T4" fmla="*/ 29 w 423"/>
                <a:gd name="T5" fmla="*/ 41 h 398"/>
                <a:gd name="T6" fmla="*/ 31 w 423"/>
                <a:gd name="T7" fmla="*/ 39 h 398"/>
                <a:gd name="T8" fmla="*/ 33 w 423"/>
                <a:gd name="T9" fmla="*/ 38 h 398"/>
                <a:gd name="T10" fmla="*/ 35 w 423"/>
                <a:gd name="T11" fmla="*/ 36 h 398"/>
                <a:gd name="T12" fmla="*/ 39 w 423"/>
                <a:gd name="T13" fmla="*/ 35 h 398"/>
                <a:gd name="T14" fmla="*/ 42 w 423"/>
                <a:gd name="T15" fmla="*/ 33 h 398"/>
                <a:gd name="T16" fmla="*/ 45 w 423"/>
                <a:gd name="T17" fmla="*/ 31 h 398"/>
                <a:gd name="T18" fmla="*/ 46 w 423"/>
                <a:gd name="T19" fmla="*/ 29 h 398"/>
                <a:gd name="T20" fmla="*/ 47 w 423"/>
                <a:gd name="T21" fmla="*/ 28 h 398"/>
                <a:gd name="T22" fmla="*/ 45 w 423"/>
                <a:gd name="T23" fmla="*/ 23 h 398"/>
                <a:gd name="T24" fmla="*/ 44 w 423"/>
                <a:gd name="T25" fmla="*/ 14 h 398"/>
                <a:gd name="T26" fmla="*/ 43 w 423"/>
                <a:gd name="T27" fmla="*/ 11 h 398"/>
                <a:gd name="T28" fmla="*/ 40 w 423"/>
                <a:gd name="T29" fmla="*/ 9 h 398"/>
                <a:gd name="T30" fmla="*/ 37 w 423"/>
                <a:gd name="T31" fmla="*/ 7 h 398"/>
                <a:gd name="T32" fmla="*/ 35 w 423"/>
                <a:gd name="T33" fmla="*/ 5 h 398"/>
                <a:gd name="T34" fmla="*/ 34 w 423"/>
                <a:gd name="T35" fmla="*/ 3 h 398"/>
                <a:gd name="T36" fmla="*/ 34 w 423"/>
                <a:gd name="T37" fmla="*/ 1 h 398"/>
                <a:gd name="T38" fmla="*/ 32 w 423"/>
                <a:gd name="T39" fmla="*/ 0 h 398"/>
                <a:gd name="T40" fmla="*/ 30 w 423"/>
                <a:gd name="T41" fmla="*/ 1 h 398"/>
                <a:gd name="T42" fmla="*/ 27 w 423"/>
                <a:gd name="T43" fmla="*/ 1 h 398"/>
                <a:gd name="T44" fmla="*/ 24 w 423"/>
                <a:gd name="T45" fmla="*/ 2 h 398"/>
                <a:gd name="T46" fmla="*/ 22 w 423"/>
                <a:gd name="T47" fmla="*/ 3 h 398"/>
                <a:gd name="T48" fmla="*/ 18 w 423"/>
                <a:gd name="T49" fmla="*/ 5 h 398"/>
                <a:gd name="T50" fmla="*/ 14 w 423"/>
                <a:gd name="T51" fmla="*/ 6 h 398"/>
                <a:gd name="T52" fmla="*/ 10 w 423"/>
                <a:gd name="T53" fmla="*/ 8 h 398"/>
                <a:gd name="T54" fmla="*/ 8 w 423"/>
                <a:gd name="T55" fmla="*/ 10 h 398"/>
                <a:gd name="T56" fmla="*/ 9 w 423"/>
                <a:gd name="T57" fmla="*/ 15 h 398"/>
                <a:gd name="T58" fmla="*/ 10 w 423"/>
                <a:gd name="T59" fmla="*/ 16 h 398"/>
                <a:gd name="T60" fmla="*/ 11 w 423"/>
                <a:gd name="T61" fmla="*/ 16 h 398"/>
                <a:gd name="T62" fmla="*/ 13 w 423"/>
                <a:gd name="T63" fmla="*/ 16 h 398"/>
                <a:gd name="T64" fmla="*/ 14 w 423"/>
                <a:gd name="T65" fmla="*/ 16 h 398"/>
                <a:gd name="T66" fmla="*/ 16 w 423"/>
                <a:gd name="T67" fmla="*/ 15 h 398"/>
                <a:gd name="T68" fmla="*/ 19 w 423"/>
                <a:gd name="T69" fmla="*/ 12 h 398"/>
                <a:gd name="T70" fmla="*/ 23 w 423"/>
                <a:gd name="T71" fmla="*/ 9 h 398"/>
                <a:gd name="T72" fmla="*/ 27 w 423"/>
                <a:gd name="T73" fmla="*/ 7 h 398"/>
                <a:gd name="T74" fmla="*/ 29 w 423"/>
                <a:gd name="T75" fmla="*/ 7 h 398"/>
                <a:gd name="T76" fmla="*/ 30 w 423"/>
                <a:gd name="T77" fmla="*/ 7 h 398"/>
                <a:gd name="T78" fmla="*/ 32 w 423"/>
                <a:gd name="T79" fmla="*/ 8 h 398"/>
                <a:gd name="T80" fmla="*/ 33 w 423"/>
                <a:gd name="T81" fmla="*/ 9 h 398"/>
                <a:gd name="T82" fmla="*/ 33 w 423"/>
                <a:gd name="T83" fmla="*/ 9 h 398"/>
                <a:gd name="T84" fmla="*/ 31 w 423"/>
                <a:gd name="T85" fmla="*/ 10 h 398"/>
                <a:gd name="T86" fmla="*/ 27 w 423"/>
                <a:gd name="T87" fmla="*/ 12 h 398"/>
                <a:gd name="T88" fmla="*/ 25 w 423"/>
                <a:gd name="T89" fmla="*/ 14 h 398"/>
                <a:gd name="T90" fmla="*/ 29 w 423"/>
                <a:gd name="T91" fmla="*/ 14 h 398"/>
                <a:gd name="T92" fmla="*/ 24 w 423"/>
                <a:gd name="T93" fmla="*/ 16 h 398"/>
                <a:gd name="T94" fmla="*/ 18 w 423"/>
                <a:gd name="T95" fmla="*/ 17 h 398"/>
                <a:gd name="T96" fmla="*/ 11 w 423"/>
                <a:gd name="T97" fmla="*/ 17 h 398"/>
                <a:gd name="T98" fmla="*/ 6 w 423"/>
                <a:gd name="T99" fmla="*/ 18 h 398"/>
                <a:gd name="T100" fmla="*/ 4 w 423"/>
                <a:gd name="T101" fmla="*/ 19 h 398"/>
                <a:gd name="T102" fmla="*/ 3 w 423"/>
                <a:gd name="T103" fmla="*/ 19 h 398"/>
                <a:gd name="T104" fmla="*/ 2 w 423"/>
                <a:gd name="T105" fmla="*/ 20 h 398"/>
                <a:gd name="T106" fmla="*/ 1 w 423"/>
                <a:gd name="T107" fmla="*/ 21 h 398"/>
                <a:gd name="T108" fmla="*/ 2 w 423"/>
                <a:gd name="T109" fmla="*/ 21 h 398"/>
                <a:gd name="T110" fmla="*/ 6 w 423"/>
                <a:gd name="T111" fmla="*/ 21 h 398"/>
                <a:gd name="T112" fmla="*/ 11 w 423"/>
                <a:gd name="T113" fmla="*/ 23 h 398"/>
                <a:gd name="T114" fmla="*/ 16 w 423"/>
                <a:gd name="T115" fmla="*/ 25 h 398"/>
                <a:gd name="T116" fmla="*/ 20 w 423"/>
                <a:gd name="T117" fmla="*/ 29 h 398"/>
                <a:gd name="T118" fmla="*/ 24 w 423"/>
                <a:gd name="T119" fmla="*/ 33 h 398"/>
                <a:gd name="T120" fmla="*/ 25 w 423"/>
                <a:gd name="T121" fmla="*/ 38 h 398"/>
                <a:gd name="T122" fmla="*/ 25 w 423"/>
                <a:gd name="T123" fmla="*/ 42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23" h="398">
                  <a:moveTo>
                    <a:pt x="213" y="398"/>
                  </a:moveTo>
                  <a:lnTo>
                    <a:pt x="238" y="398"/>
                  </a:lnTo>
                  <a:lnTo>
                    <a:pt x="240" y="397"/>
                  </a:lnTo>
                  <a:lnTo>
                    <a:pt x="245" y="390"/>
                  </a:lnTo>
                  <a:lnTo>
                    <a:pt x="251" y="383"/>
                  </a:lnTo>
                  <a:lnTo>
                    <a:pt x="260" y="371"/>
                  </a:lnTo>
                  <a:lnTo>
                    <a:pt x="269" y="362"/>
                  </a:lnTo>
                  <a:lnTo>
                    <a:pt x="278" y="352"/>
                  </a:lnTo>
                  <a:lnTo>
                    <a:pt x="288" y="343"/>
                  </a:lnTo>
                  <a:lnTo>
                    <a:pt x="297" y="337"/>
                  </a:lnTo>
                  <a:lnTo>
                    <a:pt x="306" y="332"/>
                  </a:lnTo>
                  <a:lnTo>
                    <a:pt x="319" y="327"/>
                  </a:lnTo>
                  <a:lnTo>
                    <a:pt x="335" y="319"/>
                  </a:lnTo>
                  <a:lnTo>
                    <a:pt x="350" y="311"/>
                  </a:lnTo>
                  <a:lnTo>
                    <a:pt x="367" y="302"/>
                  </a:lnTo>
                  <a:lnTo>
                    <a:pt x="382" y="295"/>
                  </a:lnTo>
                  <a:lnTo>
                    <a:pt x="394" y="284"/>
                  </a:lnTo>
                  <a:lnTo>
                    <a:pt x="404" y="274"/>
                  </a:lnTo>
                  <a:lnTo>
                    <a:pt x="409" y="269"/>
                  </a:lnTo>
                  <a:lnTo>
                    <a:pt x="413" y="263"/>
                  </a:lnTo>
                  <a:lnTo>
                    <a:pt x="418" y="256"/>
                  </a:lnTo>
                  <a:lnTo>
                    <a:pt x="423" y="250"/>
                  </a:lnTo>
                  <a:lnTo>
                    <a:pt x="399" y="241"/>
                  </a:lnTo>
                  <a:lnTo>
                    <a:pt x="404" y="204"/>
                  </a:lnTo>
                  <a:lnTo>
                    <a:pt x="404" y="163"/>
                  </a:lnTo>
                  <a:lnTo>
                    <a:pt x="400" y="130"/>
                  </a:lnTo>
                  <a:lnTo>
                    <a:pt x="392" y="108"/>
                  </a:lnTo>
                  <a:lnTo>
                    <a:pt x="385" y="102"/>
                  </a:lnTo>
                  <a:lnTo>
                    <a:pt x="375" y="92"/>
                  </a:lnTo>
                  <a:lnTo>
                    <a:pt x="361" y="83"/>
                  </a:lnTo>
                  <a:lnTo>
                    <a:pt x="348" y="71"/>
                  </a:lnTo>
                  <a:lnTo>
                    <a:pt x="335" y="60"/>
                  </a:lnTo>
                  <a:lnTo>
                    <a:pt x="322" y="51"/>
                  </a:lnTo>
                  <a:lnTo>
                    <a:pt x="315" y="43"/>
                  </a:lnTo>
                  <a:lnTo>
                    <a:pt x="311" y="38"/>
                  </a:lnTo>
                  <a:lnTo>
                    <a:pt x="310" y="28"/>
                  </a:lnTo>
                  <a:lnTo>
                    <a:pt x="307" y="17"/>
                  </a:lnTo>
                  <a:lnTo>
                    <a:pt x="305" y="6"/>
                  </a:lnTo>
                  <a:lnTo>
                    <a:pt x="301" y="0"/>
                  </a:lnTo>
                  <a:lnTo>
                    <a:pt x="291" y="3"/>
                  </a:lnTo>
                  <a:lnTo>
                    <a:pt x="278" y="5"/>
                  </a:lnTo>
                  <a:lnTo>
                    <a:pt x="266" y="8"/>
                  </a:lnTo>
                  <a:lnTo>
                    <a:pt x="254" y="9"/>
                  </a:lnTo>
                  <a:lnTo>
                    <a:pt x="240" y="12"/>
                  </a:lnTo>
                  <a:lnTo>
                    <a:pt x="228" y="14"/>
                  </a:lnTo>
                  <a:lnTo>
                    <a:pt x="217" y="17"/>
                  </a:lnTo>
                  <a:lnTo>
                    <a:pt x="205" y="20"/>
                  </a:lnTo>
                  <a:lnTo>
                    <a:pt x="194" y="26"/>
                  </a:lnTo>
                  <a:lnTo>
                    <a:pt x="180" y="32"/>
                  </a:lnTo>
                  <a:lnTo>
                    <a:pt x="161" y="41"/>
                  </a:lnTo>
                  <a:lnTo>
                    <a:pt x="143" y="47"/>
                  </a:lnTo>
                  <a:lnTo>
                    <a:pt x="122" y="56"/>
                  </a:lnTo>
                  <a:lnTo>
                    <a:pt x="105" y="64"/>
                  </a:lnTo>
                  <a:lnTo>
                    <a:pt x="88" y="70"/>
                  </a:lnTo>
                  <a:lnTo>
                    <a:pt x="75" y="73"/>
                  </a:lnTo>
                  <a:lnTo>
                    <a:pt x="75" y="91"/>
                  </a:lnTo>
                  <a:lnTo>
                    <a:pt x="76" y="111"/>
                  </a:lnTo>
                  <a:lnTo>
                    <a:pt x="80" y="131"/>
                  </a:lnTo>
                  <a:lnTo>
                    <a:pt x="83" y="145"/>
                  </a:lnTo>
                  <a:lnTo>
                    <a:pt x="88" y="145"/>
                  </a:lnTo>
                  <a:lnTo>
                    <a:pt x="94" y="145"/>
                  </a:lnTo>
                  <a:lnTo>
                    <a:pt x="101" y="145"/>
                  </a:lnTo>
                  <a:lnTo>
                    <a:pt x="107" y="144"/>
                  </a:lnTo>
                  <a:lnTo>
                    <a:pt x="115" y="143"/>
                  </a:lnTo>
                  <a:lnTo>
                    <a:pt x="120" y="143"/>
                  </a:lnTo>
                  <a:lnTo>
                    <a:pt x="126" y="140"/>
                  </a:lnTo>
                  <a:lnTo>
                    <a:pt x="131" y="137"/>
                  </a:lnTo>
                  <a:lnTo>
                    <a:pt x="140" y="131"/>
                  </a:lnTo>
                  <a:lnTo>
                    <a:pt x="153" y="123"/>
                  </a:lnTo>
                  <a:lnTo>
                    <a:pt x="169" y="111"/>
                  </a:lnTo>
                  <a:lnTo>
                    <a:pt x="189" y="97"/>
                  </a:lnTo>
                  <a:lnTo>
                    <a:pt x="208" y="84"/>
                  </a:lnTo>
                  <a:lnTo>
                    <a:pt x="228" y="71"/>
                  </a:lnTo>
                  <a:lnTo>
                    <a:pt x="245" y="64"/>
                  </a:lnTo>
                  <a:lnTo>
                    <a:pt x="259" y="59"/>
                  </a:lnTo>
                  <a:lnTo>
                    <a:pt x="260" y="59"/>
                  </a:lnTo>
                  <a:lnTo>
                    <a:pt x="265" y="60"/>
                  </a:lnTo>
                  <a:lnTo>
                    <a:pt x="270" y="64"/>
                  </a:lnTo>
                  <a:lnTo>
                    <a:pt x="278" y="66"/>
                  </a:lnTo>
                  <a:lnTo>
                    <a:pt x="285" y="70"/>
                  </a:lnTo>
                  <a:lnTo>
                    <a:pt x="294" y="74"/>
                  </a:lnTo>
                  <a:lnTo>
                    <a:pt x="301" y="78"/>
                  </a:lnTo>
                  <a:lnTo>
                    <a:pt x="305" y="79"/>
                  </a:lnTo>
                  <a:lnTo>
                    <a:pt x="299" y="83"/>
                  </a:lnTo>
                  <a:lnTo>
                    <a:pt x="288" y="88"/>
                  </a:lnTo>
                  <a:lnTo>
                    <a:pt x="275" y="94"/>
                  </a:lnTo>
                  <a:lnTo>
                    <a:pt x="261" y="102"/>
                  </a:lnTo>
                  <a:lnTo>
                    <a:pt x="245" y="110"/>
                  </a:lnTo>
                  <a:lnTo>
                    <a:pt x="232" y="117"/>
                  </a:lnTo>
                  <a:lnTo>
                    <a:pt x="223" y="123"/>
                  </a:lnTo>
                  <a:lnTo>
                    <a:pt x="218" y="128"/>
                  </a:lnTo>
                  <a:lnTo>
                    <a:pt x="257" y="126"/>
                  </a:lnTo>
                  <a:lnTo>
                    <a:pt x="240" y="143"/>
                  </a:lnTo>
                  <a:lnTo>
                    <a:pt x="217" y="145"/>
                  </a:lnTo>
                  <a:lnTo>
                    <a:pt x="189" y="148"/>
                  </a:lnTo>
                  <a:lnTo>
                    <a:pt x="159" y="151"/>
                  </a:lnTo>
                  <a:lnTo>
                    <a:pt x="129" y="154"/>
                  </a:lnTo>
                  <a:lnTo>
                    <a:pt x="102" y="157"/>
                  </a:lnTo>
                  <a:lnTo>
                    <a:pt x="76" y="161"/>
                  </a:lnTo>
                  <a:lnTo>
                    <a:pt x="55" y="162"/>
                  </a:lnTo>
                  <a:lnTo>
                    <a:pt x="41" y="165"/>
                  </a:lnTo>
                  <a:lnTo>
                    <a:pt x="37" y="167"/>
                  </a:lnTo>
                  <a:lnTo>
                    <a:pt x="32" y="171"/>
                  </a:lnTo>
                  <a:lnTo>
                    <a:pt x="28" y="175"/>
                  </a:lnTo>
                  <a:lnTo>
                    <a:pt x="23" y="179"/>
                  </a:lnTo>
                  <a:lnTo>
                    <a:pt x="17" y="182"/>
                  </a:lnTo>
                  <a:lnTo>
                    <a:pt x="12" y="186"/>
                  </a:lnTo>
                  <a:lnTo>
                    <a:pt x="5" y="190"/>
                  </a:lnTo>
                  <a:lnTo>
                    <a:pt x="0" y="194"/>
                  </a:lnTo>
                  <a:lnTo>
                    <a:pt x="17" y="189"/>
                  </a:lnTo>
                  <a:lnTo>
                    <a:pt x="36" y="188"/>
                  </a:lnTo>
                  <a:lnTo>
                    <a:pt x="56" y="190"/>
                  </a:lnTo>
                  <a:lnTo>
                    <a:pt x="78" y="195"/>
                  </a:lnTo>
                  <a:lnTo>
                    <a:pt x="101" y="204"/>
                  </a:lnTo>
                  <a:lnTo>
                    <a:pt x="122" y="216"/>
                  </a:lnTo>
                  <a:lnTo>
                    <a:pt x="144" y="228"/>
                  </a:lnTo>
                  <a:lnTo>
                    <a:pt x="164" y="244"/>
                  </a:lnTo>
                  <a:lnTo>
                    <a:pt x="183" y="261"/>
                  </a:lnTo>
                  <a:lnTo>
                    <a:pt x="199" y="279"/>
                  </a:lnTo>
                  <a:lnTo>
                    <a:pt x="213" y="298"/>
                  </a:lnTo>
                  <a:lnTo>
                    <a:pt x="222" y="319"/>
                  </a:lnTo>
                  <a:lnTo>
                    <a:pt x="227" y="339"/>
                  </a:lnTo>
                  <a:lnTo>
                    <a:pt x="227" y="358"/>
                  </a:lnTo>
                  <a:lnTo>
                    <a:pt x="223" y="379"/>
                  </a:lnTo>
                  <a:lnTo>
                    <a:pt x="213" y="39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9" name="Freeform 82">
              <a:extLst>
                <a:ext uri="{FF2B5EF4-FFF2-40B4-BE49-F238E27FC236}">
                  <a16:creationId xmlns:a16="http://schemas.microsoft.com/office/drawing/2014/main" id="{5A5904EA-3D65-4B4C-AB09-2EA6AD26C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993"/>
              <a:ext cx="86" cy="83"/>
            </a:xfrm>
            <a:custGeom>
              <a:avLst/>
              <a:gdLst>
                <a:gd name="T0" fmla="*/ 0 w 258"/>
                <a:gd name="T1" fmla="*/ 27 h 250"/>
                <a:gd name="T2" fmla="*/ 1 w 258"/>
                <a:gd name="T3" fmla="*/ 24 h 250"/>
                <a:gd name="T4" fmla="*/ 3 w 258"/>
                <a:gd name="T5" fmla="*/ 22 h 250"/>
                <a:gd name="T6" fmla="*/ 5 w 258"/>
                <a:gd name="T7" fmla="*/ 20 h 250"/>
                <a:gd name="T8" fmla="*/ 6 w 258"/>
                <a:gd name="T9" fmla="*/ 17 h 250"/>
                <a:gd name="T10" fmla="*/ 8 w 258"/>
                <a:gd name="T11" fmla="*/ 15 h 250"/>
                <a:gd name="T12" fmla="*/ 12 w 258"/>
                <a:gd name="T13" fmla="*/ 14 h 250"/>
                <a:gd name="T14" fmla="*/ 12 w 258"/>
                <a:gd name="T15" fmla="*/ 10 h 250"/>
                <a:gd name="T16" fmla="*/ 14 w 258"/>
                <a:gd name="T17" fmla="*/ 6 h 250"/>
                <a:gd name="T18" fmla="*/ 16 w 258"/>
                <a:gd name="T19" fmla="*/ 6 h 250"/>
                <a:gd name="T20" fmla="*/ 18 w 258"/>
                <a:gd name="T21" fmla="*/ 6 h 250"/>
                <a:gd name="T22" fmla="*/ 20 w 258"/>
                <a:gd name="T23" fmla="*/ 6 h 250"/>
                <a:gd name="T24" fmla="*/ 22 w 258"/>
                <a:gd name="T25" fmla="*/ 6 h 250"/>
                <a:gd name="T26" fmla="*/ 23 w 258"/>
                <a:gd name="T27" fmla="*/ 3 h 250"/>
                <a:gd name="T28" fmla="*/ 24 w 258"/>
                <a:gd name="T29" fmla="*/ 0 h 250"/>
                <a:gd name="T30" fmla="*/ 26 w 258"/>
                <a:gd name="T31" fmla="*/ 2 h 250"/>
                <a:gd name="T32" fmla="*/ 28 w 258"/>
                <a:gd name="T33" fmla="*/ 5 h 250"/>
                <a:gd name="T34" fmla="*/ 28 w 258"/>
                <a:gd name="T35" fmla="*/ 8 h 250"/>
                <a:gd name="T36" fmla="*/ 29 w 258"/>
                <a:gd name="T37" fmla="*/ 12 h 250"/>
                <a:gd name="T38" fmla="*/ 26 w 258"/>
                <a:gd name="T39" fmla="*/ 13 h 250"/>
                <a:gd name="T40" fmla="*/ 24 w 258"/>
                <a:gd name="T41" fmla="*/ 15 h 250"/>
                <a:gd name="T42" fmla="*/ 22 w 258"/>
                <a:gd name="T43" fmla="*/ 16 h 250"/>
                <a:gd name="T44" fmla="*/ 21 w 258"/>
                <a:gd name="T45" fmla="*/ 17 h 250"/>
                <a:gd name="T46" fmla="*/ 19 w 258"/>
                <a:gd name="T47" fmla="*/ 12 h 250"/>
                <a:gd name="T48" fmla="*/ 18 w 258"/>
                <a:gd name="T49" fmla="*/ 14 h 250"/>
                <a:gd name="T50" fmla="*/ 16 w 258"/>
                <a:gd name="T51" fmla="*/ 17 h 250"/>
                <a:gd name="T52" fmla="*/ 15 w 258"/>
                <a:gd name="T53" fmla="*/ 20 h 250"/>
                <a:gd name="T54" fmla="*/ 13 w 258"/>
                <a:gd name="T55" fmla="*/ 22 h 250"/>
                <a:gd name="T56" fmla="*/ 12 w 258"/>
                <a:gd name="T57" fmla="*/ 23 h 250"/>
                <a:gd name="T58" fmla="*/ 9 w 258"/>
                <a:gd name="T59" fmla="*/ 24 h 250"/>
                <a:gd name="T60" fmla="*/ 6 w 258"/>
                <a:gd name="T61" fmla="*/ 25 h 250"/>
                <a:gd name="T62" fmla="*/ 2 w 258"/>
                <a:gd name="T63" fmla="*/ 26 h 250"/>
                <a:gd name="T64" fmla="*/ 2 w 258"/>
                <a:gd name="T65" fmla="*/ 26 h 250"/>
                <a:gd name="T66" fmla="*/ 1 w 258"/>
                <a:gd name="T67" fmla="*/ 28 h 2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8" h="250">
                  <a:moveTo>
                    <a:pt x="13" y="250"/>
                  </a:moveTo>
                  <a:lnTo>
                    <a:pt x="4" y="245"/>
                  </a:lnTo>
                  <a:lnTo>
                    <a:pt x="0" y="233"/>
                  </a:lnTo>
                  <a:lnTo>
                    <a:pt x="6" y="219"/>
                  </a:lnTo>
                  <a:lnTo>
                    <a:pt x="16" y="205"/>
                  </a:lnTo>
                  <a:lnTo>
                    <a:pt x="23" y="197"/>
                  </a:lnTo>
                  <a:lnTo>
                    <a:pt x="34" y="187"/>
                  </a:lnTo>
                  <a:lnTo>
                    <a:pt x="41" y="177"/>
                  </a:lnTo>
                  <a:lnTo>
                    <a:pt x="50" y="167"/>
                  </a:lnTo>
                  <a:lnTo>
                    <a:pt x="58" y="155"/>
                  </a:lnTo>
                  <a:lnTo>
                    <a:pt x="64" y="145"/>
                  </a:lnTo>
                  <a:lnTo>
                    <a:pt x="70" y="135"/>
                  </a:lnTo>
                  <a:lnTo>
                    <a:pt x="76" y="126"/>
                  </a:lnTo>
                  <a:lnTo>
                    <a:pt x="105" y="122"/>
                  </a:lnTo>
                  <a:lnTo>
                    <a:pt x="107" y="113"/>
                  </a:lnTo>
                  <a:lnTo>
                    <a:pt x="111" y="91"/>
                  </a:lnTo>
                  <a:lnTo>
                    <a:pt x="119" y="69"/>
                  </a:lnTo>
                  <a:lnTo>
                    <a:pt x="124" y="55"/>
                  </a:lnTo>
                  <a:lnTo>
                    <a:pt x="134" y="53"/>
                  </a:lnTo>
                  <a:lnTo>
                    <a:pt x="144" y="53"/>
                  </a:lnTo>
                  <a:lnTo>
                    <a:pt x="156" y="53"/>
                  </a:lnTo>
                  <a:lnTo>
                    <a:pt x="165" y="53"/>
                  </a:lnTo>
                  <a:lnTo>
                    <a:pt x="175" y="52"/>
                  </a:lnTo>
                  <a:lnTo>
                    <a:pt x="183" y="52"/>
                  </a:lnTo>
                  <a:lnTo>
                    <a:pt x="190" y="52"/>
                  </a:lnTo>
                  <a:lnTo>
                    <a:pt x="195" y="51"/>
                  </a:lnTo>
                  <a:lnTo>
                    <a:pt x="202" y="39"/>
                  </a:lnTo>
                  <a:lnTo>
                    <a:pt x="208" y="25"/>
                  </a:lnTo>
                  <a:lnTo>
                    <a:pt x="213" y="11"/>
                  </a:lnTo>
                  <a:lnTo>
                    <a:pt x="216" y="0"/>
                  </a:lnTo>
                  <a:lnTo>
                    <a:pt x="228" y="9"/>
                  </a:lnTo>
                  <a:lnTo>
                    <a:pt x="237" y="19"/>
                  </a:lnTo>
                  <a:lnTo>
                    <a:pt x="245" y="30"/>
                  </a:lnTo>
                  <a:lnTo>
                    <a:pt x="250" y="43"/>
                  </a:lnTo>
                  <a:lnTo>
                    <a:pt x="254" y="58"/>
                  </a:lnTo>
                  <a:lnTo>
                    <a:pt x="256" y="72"/>
                  </a:lnTo>
                  <a:lnTo>
                    <a:pt x="258" y="89"/>
                  </a:lnTo>
                  <a:lnTo>
                    <a:pt x="258" y="106"/>
                  </a:lnTo>
                  <a:lnTo>
                    <a:pt x="248" y="112"/>
                  </a:lnTo>
                  <a:lnTo>
                    <a:pt x="237" y="121"/>
                  </a:lnTo>
                  <a:lnTo>
                    <a:pt x="225" y="128"/>
                  </a:lnTo>
                  <a:lnTo>
                    <a:pt x="213" y="135"/>
                  </a:lnTo>
                  <a:lnTo>
                    <a:pt x="203" y="141"/>
                  </a:lnTo>
                  <a:lnTo>
                    <a:pt x="194" y="148"/>
                  </a:lnTo>
                  <a:lnTo>
                    <a:pt x="188" y="151"/>
                  </a:lnTo>
                  <a:lnTo>
                    <a:pt x="185" y="153"/>
                  </a:lnTo>
                  <a:lnTo>
                    <a:pt x="172" y="168"/>
                  </a:lnTo>
                  <a:lnTo>
                    <a:pt x="170" y="112"/>
                  </a:lnTo>
                  <a:lnTo>
                    <a:pt x="165" y="118"/>
                  </a:lnTo>
                  <a:lnTo>
                    <a:pt x="158" y="128"/>
                  </a:lnTo>
                  <a:lnTo>
                    <a:pt x="152" y="141"/>
                  </a:lnTo>
                  <a:lnTo>
                    <a:pt x="144" y="155"/>
                  </a:lnTo>
                  <a:lnTo>
                    <a:pt x="138" y="171"/>
                  </a:lnTo>
                  <a:lnTo>
                    <a:pt x="132" y="183"/>
                  </a:lnTo>
                  <a:lnTo>
                    <a:pt x="125" y="194"/>
                  </a:lnTo>
                  <a:lnTo>
                    <a:pt x="120" y="200"/>
                  </a:lnTo>
                  <a:lnTo>
                    <a:pt x="114" y="205"/>
                  </a:lnTo>
                  <a:lnTo>
                    <a:pt x="105" y="209"/>
                  </a:lnTo>
                  <a:lnTo>
                    <a:pt x="95" y="214"/>
                  </a:lnTo>
                  <a:lnTo>
                    <a:pt x="83" y="219"/>
                  </a:lnTo>
                  <a:lnTo>
                    <a:pt x="70" y="224"/>
                  </a:lnTo>
                  <a:lnTo>
                    <a:pt x="54" y="229"/>
                  </a:lnTo>
                  <a:lnTo>
                    <a:pt x="39" y="230"/>
                  </a:lnTo>
                  <a:lnTo>
                    <a:pt x="21" y="232"/>
                  </a:lnTo>
                  <a:lnTo>
                    <a:pt x="17" y="234"/>
                  </a:lnTo>
                  <a:lnTo>
                    <a:pt x="14" y="238"/>
                  </a:lnTo>
                  <a:lnTo>
                    <a:pt x="13" y="243"/>
                  </a:lnTo>
                  <a:lnTo>
                    <a:pt x="13" y="2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0" name="Freeform 83">
              <a:extLst>
                <a:ext uri="{FF2B5EF4-FFF2-40B4-BE49-F238E27FC236}">
                  <a16:creationId xmlns:a16="http://schemas.microsoft.com/office/drawing/2014/main" id="{520F4065-B7E8-487C-930C-EEF43062A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1997"/>
              <a:ext cx="39" cy="100"/>
            </a:xfrm>
            <a:custGeom>
              <a:avLst/>
              <a:gdLst>
                <a:gd name="T0" fmla="*/ 1 w 116"/>
                <a:gd name="T1" fmla="*/ 22 h 298"/>
                <a:gd name="T2" fmla="*/ 1 w 116"/>
                <a:gd name="T3" fmla="*/ 23 h 298"/>
                <a:gd name="T4" fmla="*/ 1 w 116"/>
                <a:gd name="T5" fmla="*/ 25 h 298"/>
                <a:gd name="T6" fmla="*/ 0 w 116"/>
                <a:gd name="T7" fmla="*/ 27 h 298"/>
                <a:gd name="T8" fmla="*/ 0 w 116"/>
                <a:gd name="T9" fmla="*/ 28 h 298"/>
                <a:gd name="T10" fmla="*/ 0 w 116"/>
                <a:gd name="T11" fmla="*/ 30 h 298"/>
                <a:gd name="T12" fmla="*/ 1 w 116"/>
                <a:gd name="T13" fmla="*/ 32 h 298"/>
                <a:gd name="T14" fmla="*/ 2 w 116"/>
                <a:gd name="T15" fmla="*/ 33 h 298"/>
                <a:gd name="T16" fmla="*/ 4 w 116"/>
                <a:gd name="T17" fmla="*/ 34 h 298"/>
                <a:gd name="T18" fmla="*/ 4 w 116"/>
                <a:gd name="T19" fmla="*/ 31 h 298"/>
                <a:gd name="T20" fmla="*/ 5 w 116"/>
                <a:gd name="T21" fmla="*/ 31 h 298"/>
                <a:gd name="T22" fmla="*/ 6 w 116"/>
                <a:gd name="T23" fmla="*/ 31 h 298"/>
                <a:gd name="T24" fmla="*/ 7 w 116"/>
                <a:gd name="T25" fmla="*/ 31 h 298"/>
                <a:gd name="T26" fmla="*/ 8 w 116"/>
                <a:gd name="T27" fmla="*/ 31 h 298"/>
                <a:gd name="T28" fmla="*/ 8 w 116"/>
                <a:gd name="T29" fmla="*/ 31 h 298"/>
                <a:gd name="T30" fmla="*/ 9 w 116"/>
                <a:gd name="T31" fmla="*/ 31 h 298"/>
                <a:gd name="T32" fmla="*/ 10 w 116"/>
                <a:gd name="T33" fmla="*/ 30 h 298"/>
                <a:gd name="T34" fmla="*/ 10 w 116"/>
                <a:gd name="T35" fmla="*/ 30 h 298"/>
                <a:gd name="T36" fmla="*/ 11 w 116"/>
                <a:gd name="T37" fmla="*/ 27 h 298"/>
                <a:gd name="T38" fmla="*/ 12 w 116"/>
                <a:gd name="T39" fmla="*/ 24 h 298"/>
                <a:gd name="T40" fmla="*/ 12 w 116"/>
                <a:gd name="T41" fmla="*/ 21 h 298"/>
                <a:gd name="T42" fmla="*/ 13 w 116"/>
                <a:gd name="T43" fmla="*/ 19 h 298"/>
                <a:gd name="T44" fmla="*/ 12 w 116"/>
                <a:gd name="T45" fmla="*/ 17 h 298"/>
                <a:gd name="T46" fmla="*/ 11 w 116"/>
                <a:gd name="T47" fmla="*/ 15 h 298"/>
                <a:gd name="T48" fmla="*/ 10 w 116"/>
                <a:gd name="T49" fmla="*/ 14 h 298"/>
                <a:gd name="T50" fmla="*/ 10 w 116"/>
                <a:gd name="T51" fmla="*/ 13 h 298"/>
                <a:gd name="T52" fmla="*/ 10 w 116"/>
                <a:gd name="T53" fmla="*/ 11 h 298"/>
                <a:gd name="T54" fmla="*/ 10 w 116"/>
                <a:gd name="T55" fmla="*/ 8 h 298"/>
                <a:gd name="T56" fmla="*/ 9 w 116"/>
                <a:gd name="T57" fmla="*/ 5 h 298"/>
                <a:gd name="T58" fmla="*/ 9 w 116"/>
                <a:gd name="T59" fmla="*/ 4 h 298"/>
                <a:gd name="T60" fmla="*/ 9 w 116"/>
                <a:gd name="T61" fmla="*/ 3 h 298"/>
                <a:gd name="T62" fmla="*/ 8 w 116"/>
                <a:gd name="T63" fmla="*/ 2 h 298"/>
                <a:gd name="T64" fmla="*/ 7 w 116"/>
                <a:gd name="T65" fmla="*/ 2 h 298"/>
                <a:gd name="T66" fmla="*/ 6 w 116"/>
                <a:gd name="T67" fmla="*/ 1 h 298"/>
                <a:gd name="T68" fmla="*/ 5 w 116"/>
                <a:gd name="T69" fmla="*/ 1 h 298"/>
                <a:gd name="T70" fmla="*/ 4 w 116"/>
                <a:gd name="T71" fmla="*/ 0 h 298"/>
                <a:gd name="T72" fmla="*/ 4 w 116"/>
                <a:gd name="T73" fmla="*/ 0 h 298"/>
                <a:gd name="T74" fmla="*/ 3 w 116"/>
                <a:gd name="T75" fmla="*/ 0 h 298"/>
                <a:gd name="T76" fmla="*/ 3 w 116"/>
                <a:gd name="T77" fmla="*/ 0 h 298"/>
                <a:gd name="T78" fmla="*/ 2 w 116"/>
                <a:gd name="T79" fmla="*/ 0 h 298"/>
                <a:gd name="T80" fmla="*/ 1 w 116"/>
                <a:gd name="T81" fmla="*/ 0 h 298"/>
                <a:gd name="T82" fmla="*/ 0 w 116"/>
                <a:gd name="T83" fmla="*/ 0 h 298"/>
                <a:gd name="T84" fmla="*/ 1 w 116"/>
                <a:gd name="T85" fmla="*/ 1 h 298"/>
                <a:gd name="T86" fmla="*/ 2 w 116"/>
                <a:gd name="T87" fmla="*/ 3 h 298"/>
                <a:gd name="T88" fmla="*/ 3 w 116"/>
                <a:gd name="T89" fmla="*/ 5 h 298"/>
                <a:gd name="T90" fmla="*/ 4 w 116"/>
                <a:gd name="T91" fmla="*/ 7 h 298"/>
                <a:gd name="T92" fmla="*/ 4 w 116"/>
                <a:gd name="T93" fmla="*/ 9 h 298"/>
                <a:gd name="T94" fmla="*/ 4 w 116"/>
                <a:gd name="T95" fmla="*/ 11 h 298"/>
                <a:gd name="T96" fmla="*/ 3 w 116"/>
                <a:gd name="T97" fmla="*/ 12 h 298"/>
                <a:gd name="T98" fmla="*/ 0 w 116"/>
                <a:gd name="T99" fmla="*/ 13 h 298"/>
                <a:gd name="T100" fmla="*/ 5 w 116"/>
                <a:gd name="T101" fmla="*/ 20 h 298"/>
                <a:gd name="T102" fmla="*/ 4 w 116"/>
                <a:gd name="T103" fmla="*/ 20 h 298"/>
                <a:gd name="T104" fmla="*/ 3 w 116"/>
                <a:gd name="T105" fmla="*/ 20 h 298"/>
                <a:gd name="T106" fmla="*/ 2 w 116"/>
                <a:gd name="T107" fmla="*/ 21 h 298"/>
                <a:gd name="T108" fmla="*/ 1 w 116"/>
                <a:gd name="T109" fmla="*/ 22 h 29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6" h="298">
                  <a:moveTo>
                    <a:pt x="9" y="194"/>
                  </a:moveTo>
                  <a:lnTo>
                    <a:pt x="9" y="206"/>
                  </a:lnTo>
                  <a:lnTo>
                    <a:pt x="5" y="223"/>
                  </a:lnTo>
                  <a:lnTo>
                    <a:pt x="4" y="238"/>
                  </a:lnTo>
                  <a:lnTo>
                    <a:pt x="0" y="251"/>
                  </a:lnTo>
                  <a:lnTo>
                    <a:pt x="0" y="265"/>
                  </a:lnTo>
                  <a:lnTo>
                    <a:pt x="8" y="279"/>
                  </a:lnTo>
                  <a:lnTo>
                    <a:pt x="18" y="292"/>
                  </a:lnTo>
                  <a:lnTo>
                    <a:pt x="35" y="298"/>
                  </a:lnTo>
                  <a:lnTo>
                    <a:pt x="36" y="276"/>
                  </a:lnTo>
                  <a:lnTo>
                    <a:pt x="42" y="276"/>
                  </a:lnTo>
                  <a:lnTo>
                    <a:pt x="51" y="276"/>
                  </a:lnTo>
                  <a:lnTo>
                    <a:pt x="60" y="276"/>
                  </a:lnTo>
                  <a:lnTo>
                    <a:pt x="68" y="275"/>
                  </a:lnTo>
                  <a:lnTo>
                    <a:pt x="75" y="274"/>
                  </a:lnTo>
                  <a:lnTo>
                    <a:pt x="84" y="270"/>
                  </a:lnTo>
                  <a:lnTo>
                    <a:pt x="89" y="266"/>
                  </a:lnTo>
                  <a:lnTo>
                    <a:pt x="92" y="261"/>
                  </a:lnTo>
                  <a:lnTo>
                    <a:pt x="97" y="241"/>
                  </a:lnTo>
                  <a:lnTo>
                    <a:pt x="103" y="213"/>
                  </a:lnTo>
                  <a:lnTo>
                    <a:pt x="111" y="185"/>
                  </a:lnTo>
                  <a:lnTo>
                    <a:pt x="116" y="168"/>
                  </a:lnTo>
                  <a:lnTo>
                    <a:pt x="110" y="154"/>
                  </a:lnTo>
                  <a:lnTo>
                    <a:pt x="101" y="136"/>
                  </a:lnTo>
                  <a:lnTo>
                    <a:pt x="92" y="121"/>
                  </a:lnTo>
                  <a:lnTo>
                    <a:pt x="87" y="112"/>
                  </a:lnTo>
                  <a:lnTo>
                    <a:pt x="86" y="98"/>
                  </a:lnTo>
                  <a:lnTo>
                    <a:pt x="86" y="74"/>
                  </a:lnTo>
                  <a:lnTo>
                    <a:pt x="84" y="49"/>
                  </a:lnTo>
                  <a:lnTo>
                    <a:pt x="84" y="32"/>
                  </a:lnTo>
                  <a:lnTo>
                    <a:pt x="77" y="28"/>
                  </a:lnTo>
                  <a:lnTo>
                    <a:pt x="69" y="21"/>
                  </a:lnTo>
                  <a:lnTo>
                    <a:pt x="61" y="16"/>
                  </a:lnTo>
                  <a:lnTo>
                    <a:pt x="54" y="11"/>
                  </a:lnTo>
                  <a:lnTo>
                    <a:pt x="46" y="7"/>
                  </a:lnTo>
                  <a:lnTo>
                    <a:pt x="38" y="4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4" y="0"/>
                  </a:lnTo>
                  <a:lnTo>
                    <a:pt x="5" y="1"/>
                  </a:lnTo>
                  <a:lnTo>
                    <a:pt x="1" y="1"/>
                  </a:lnTo>
                  <a:lnTo>
                    <a:pt x="10" y="11"/>
                  </a:lnTo>
                  <a:lnTo>
                    <a:pt x="19" y="26"/>
                  </a:lnTo>
                  <a:lnTo>
                    <a:pt x="28" y="44"/>
                  </a:lnTo>
                  <a:lnTo>
                    <a:pt x="35" y="62"/>
                  </a:lnTo>
                  <a:lnTo>
                    <a:pt x="37" y="80"/>
                  </a:lnTo>
                  <a:lnTo>
                    <a:pt x="35" y="97"/>
                  </a:lnTo>
                  <a:lnTo>
                    <a:pt x="24" y="109"/>
                  </a:lnTo>
                  <a:lnTo>
                    <a:pt x="4" y="117"/>
                  </a:lnTo>
                  <a:lnTo>
                    <a:pt x="41" y="177"/>
                  </a:lnTo>
                  <a:lnTo>
                    <a:pt x="37" y="178"/>
                  </a:lnTo>
                  <a:lnTo>
                    <a:pt x="27" y="181"/>
                  </a:lnTo>
                  <a:lnTo>
                    <a:pt x="15" y="186"/>
                  </a:lnTo>
                  <a:lnTo>
                    <a:pt x="9" y="19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1" name="Freeform 84">
              <a:extLst>
                <a:ext uri="{FF2B5EF4-FFF2-40B4-BE49-F238E27FC236}">
                  <a16:creationId xmlns:a16="http://schemas.microsoft.com/office/drawing/2014/main" id="{D3B74530-6289-4231-97BC-892A1378E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1555"/>
              <a:ext cx="133" cy="177"/>
            </a:xfrm>
            <a:custGeom>
              <a:avLst/>
              <a:gdLst>
                <a:gd name="T0" fmla="*/ 26 w 397"/>
                <a:gd name="T1" fmla="*/ 38 h 533"/>
                <a:gd name="T2" fmla="*/ 22 w 397"/>
                <a:gd name="T3" fmla="*/ 36 h 533"/>
                <a:gd name="T4" fmla="*/ 19 w 397"/>
                <a:gd name="T5" fmla="*/ 33 h 533"/>
                <a:gd name="T6" fmla="*/ 23 w 397"/>
                <a:gd name="T7" fmla="*/ 31 h 533"/>
                <a:gd name="T8" fmla="*/ 19 w 397"/>
                <a:gd name="T9" fmla="*/ 28 h 533"/>
                <a:gd name="T10" fmla="*/ 16 w 397"/>
                <a:gd name="T11" fmla="*/ 26 h 533"/>
                <a:gd name="T12" fmla="*/ 14 w 397"/>
                <a:gd name="T13" fmla="*/ 29 h 533"/>
                <a:gd name="T14" fmla="*/ 17 w 397"/>
                <a:gd name="T15" fmla="*/ 31 h 533"/>
                <a:gd name="T16" fmla="*/ 19 w 397"/>
                <a:gd name="T17" fmla="*/ 33 h 533"/>
                <a:gd name="T18" fmla="*/ 22 w 397"/>
                <a:gd name="T19" fmla="*/ 36 h 533"/>
                <a:gd name="T20" fmla="*/ 26 w 397"/>
                <a:gd name="T21" fmla="*/ 38 h 533"/>
                <a:gd name="T22" fmla="*/ 27 w 397"/>
                <a:gd name="T23" fmla="*/ 41 h 533"/>
                <a:gd name="T24" fmla="*/ 24 w 397"/>
                <a:gd name="T25" fmla="*/ 48 h 533"/>
                <a:gd name="T26" fmla="*/ 21 w 397"/>
                <a:gd name="T27" fmla="*/ 56 h 533"/>
                <a:gd name="T28" fmla="*/ 17 w 397"/>
                <a:gd name="T29" fmla="*/ 57 h 533"/>
                <a:gd name="T30" fmla="*/ 14 w 397"/>
                <a:gd name="T31" fmla="*/ 53 h 533"/>
                <a:gd name="T32" fmla="*/ 10 w 397"/>
                <a:gd name="T33" fmla="*/ 49 h 533"/>
                <a:gd name="T34" fmla="*/ 8 w 397"/>
                <a:gd name="T35" fmla="*/ 48 h 533"/>
                <a:gd name="T36" fmla="*/ 6 w 397"/>
                <a:gd name="T37" fmla="*/ 45 h 533"/>
                <a:gd name="T38" fmla="*/ 5 w 397"/>
                <a:gd name="T39" fmla="*/ 44 h 533"/>
                <a:gd name="T40" fmla="*/ 5 w 397"/>
                <a:gd name="T41" fmla="*/ 39 h 533"/>
                <a:gd name="T42" fmla="*/ 3 w 397"/>
                <a:gd name="T43" fmla="*/ 36 h 533"/>
                <a:gd name="T44" fmla="*/ 1 w 397"/>
                <a:gd name="T45" fmla="*/ 33 h 533"/>
                <a:gd name="T46" fmla="*/ 0 w 397"/>
                <a:gd name="T47" fmla="*/ 30 h 533"/>
                <a:gd name="T48" fmla="*/ 0 w 397"/>
                <a:gd name="T49" fmla="*/ 25 h 533"/>
                <a:gd name="T50" fmla="*/ 3 w 397"/>
                <a:gd name="T51" fmla="*/ 19 h 533"/>
                <a:gd name="T52" fmla="*/ 4 w 397"/>
                <a:gd name="T53" fmla="*/ 14 h 533"/>
                <a:gd name="T54" fmla="*/ 7 w 397"/>
                <a:gd name="T55" fmla="*/ 6 h 533"/>
                <a:gd name="T56" fmla="*/ 9 w 397"/>
                <a:gd name="T57" fmla="*/ 6 h 533"/>
                <a:gd name="T58" fmla="*/ 11 w 397"/>
                <a:gd name="T59" fmla="*/ 5 h 533"/>
                <a:gd name="T60" fmla="*/ 12 w 397"/>
                <a:gd name="T61" fmla="*/ 6 h 533"/>
                <a:gd name="T62" fmla="*/ 9 w 397"/>
                <a:gd name="T63" fmla="*/ 11 h 533"/>
                <a:gd name="T64" fmla="*/ 10 w 397"/>
                <a:gd name="T65" fmla="*/ 14 h 533"/>
                <a:gd name="T66" fmla="*/ 16 w 397"/>
                <a:gd name="T67" fmla="*/ 15 h 533"/>
                <a:gd name="T68" fmla="*/ 22 w 397"/>
                <a:gd name="T69" fmla="*/ 13 h 533"/>
                <a:gd name="T70" fmla="*/ 26 w 397"/>
                <a:gd name="T71" fmla="*/ 9 h 533"/>
                <a:gd name="T72" fmla="*/ 30 w 397"/>
                <a:gd name="T73" fmla="*/ 5 h 533"/>
                <a:gd name="T74" fmla="*/ 33 w 397"/>
                <a:gd name="T75" fmla="*/ 2 h 533"/>
                <a:gd name="T76" fmla="*/ 35 w 397"/>
                <a:gd name="T77" fmla="*/ 0 h 533"/>
                <a:gd name="T78" fmla="*/ 38 w 397"/>
                <a:gd name="T79" fmla="*/ 0 h 533"/>
                <a:gd name="T80" fmla="*/ 40 w 397"/>
                <a:gd name="T81" fmla="*/ 0 h 533"/>
                <a:gd name="T82" fmla="*/ 39 w 397"/>
                <a:gd name="T83" fmla="*/ 1 h 533"/>
                <a:gd name="T84" fmla="*/ 37 w 397"/>
                <a:gd name="T85" fmla="*/ 3 h 533"/>
                <a:gd name="T86" fmla="*/ 34 w 397"/>
                <a:gd name="T87" fmla="*/ 7 h 533"/>
                <a:gd name="T88" fmla="*/ 32 w 397"/>
                <a:gd name="T89" fmla="*/ 16 h 533"/>
                <a:gd name="T90" fmla="*/ 37 w 397"/>
                <a:gd name="T91" fmla="*/ 24 h 533"/>
                <a:gd name="T92" fmla="*/ 44 w 397"/>
                <a:gd name="T93" fmla="*/ 26 h 533"/>
                <a:gd name="T94" fmla="*/ 41 w 397"/>
                <a:gd name="T95" fmla="*/ 33 h 533"/>
                <a:gd name="T96" fmla="*/ 38 w 397"/>
                <a:gd name="T97" fmla="*/ 39 h 533"/>
                <a:gd name="T98" fmla="*/ 41 w 397"/>
                <a:gd name="T99" fmla="*/ 46 h 533"/>
                <a:gd name="T100" fmla="*/ 40 w 397"/>
                <a:gd name="T101" fmla="*/ 48 h 533"/>
                <a:gd name="T102" fmla="*/ 39 w 397"/>
                <a:gd name="T103" fmla="*/ 51 h 533"/>
                <a:gd name="T104" fmla="*/ 36 w 397"/>
                <a:gd name="T105" fmla="*/ 52 h 533"/>
                <a:gd name="T106" fmla="*/ 34 w 397"/>
                <a:gd name="T107" fmla="*/ 52 h 533"/>
                <a:gd name="T108" fmla="*/ 28 w 397"/>
                <a:gd name="T109" fmla="*/ 54 h 533"/>
                <a:gd name="T110" fmla="*/ 23 w 397"/>
                <a:gd name="T111" fmla="*/ 56 h 533"/>
                <a:gd name="T112" fmla="*/ 26 w 397"/>
                <a:gd name="T113" fmla="*/ 51 h 533"/>
                <a:gd name="T114" fmla="*/ 31 w 397"/>
                <a:gd name="T115" fmla="*/ 44 h 533"/>
                <a:gd name="T116" fmla="*/ 28 w 397"/>
                <a:gd name="T117" fmla="*/ 39 h 53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97" h="533">
                  <a:moveTo>
                    <a:pt x="253" y="351"/>
                  </a:moveTo>
                  <a:lnTo>
                    <a:pt x="243" y="346"/>
                  </a:lnTo>
                  <a:lnTo>
                    <a:pt x="230" y="341"/>
                  </a:lnTo>
                  <a:lnTo>
                    <a:pt x="220" y="334"/>
                  </a:lnTo>
                  <a:lnTo>
                    <a:pt x="211" y="328"/>
                  </a:lnTo>
                  <a:lnTo>
                    <a:pt x="201" y="322"/>
                  </a:lnTo>
                  <a:lnTo>
                    <a:pt x="191" y="314"/>
                  </a:lnTo>
                  <a:lnTo>
                    <a:pt x="182" y="308"/>
                  </a:lnTo>
                  <a:lnTo>
                    <a:pt x="173" y="300"/>
                  </a:lnTo>
                  <a:lnTo>
                    <a:pt x="220" y="286"/>
                  </a:lnTo>
                  <a:lnTo>
                    <a:pt x="212" y="282"/>
                  </a:lnTo>
                  <a:lnTo>
                    <a:pt x="202" y="277"/>
                  </a:lnTo>
                  <a:lnTo>
                    <a:pt x="190" y="269"/>
                  </a:lnTo>
                  <a:lnTo>
                    <a:pt x="178" y="262"/>
                  </a:lnTo>
                  <a:lnTo>
                    <a:pt x="167" y="254"/>
                  </a:lnTo>
                  <a:lnTo>
                    <a:pt x="155" y="245"/>
                  </a:lnTo>
                  <a:lnTo>
                    <a:pt x="147" y="239"/>
                  </a:lnTo>
                  <a:lnTo>
                    <a:pt x="144" y="232"/>
                  </a:lnTo>
                  <a:lnTo>
                    <a:pt x="119" y="244"/>
                  </a:lnTo>
                  <a:lnTo>
                    <a:pt x="123" y="250"/>
                  </a:lnTo>
                  <a:lnTo>
                    <a:pt x="128" y="258"/>
                  </a:lnTo>
                  <a:lnTo>
                    <a:pt x="135" y="267"/>
                  </a:lnTo>
                  <a:lnTo>
                    <a:pt x="141" y="273"/>
                  </a:lnTo>
                  <a:lnTo>
                    <a:pt x="149" y="282"/>
                  </a:lnTo>
                  <a:lnTo>
                    <a:pt x="156" y="288"/>
                  </a:lnTo>
                  <a:lnTo>
                    <a:pt x="165" y="295"/>
                  </a:lnTo>
                  <a:lnTo>
                    <a:pt x="173" y="300"/>
                  </a:lnTo>
                  <a:lnTo>
                    <a:pt x="182" y="308"/>
                  </a:lnTo>
                  <a:lnTo>
                    <a:pt x="191" y="314"/>
                  </a:lnTo>
                  <a:lnTo>
                    <a:pt x="201" y="322"/>
                  </a:lnTo>
                  <a:lnTo>
                    <a:pt x="211" y="328"/>
                  </a:lnTo>
                  <a:lnTo>
                    <a:pt x="220" y="334"/>
                  </a:lnTo>
                  <a:lnTo>
                    <a:pt x="230" y="341"/>
                  </a:lnTo>
                  <a:lnTo>
                    <a:pt x="243" y="346"/>
                  </a:lnTo>
                  <a:lnTo>
                    <a:pt x="253" y="351"/>
                  </a:lnTo>
                  <a:lnTo>
                    <a:pt x="243" y="369"/>
                  </a:lnTo>
                  <a:lnTo>
                    <a:pt x="232" y="392"/>
                  </a:lnTo>
                  <a:lnTo>
                    <a:pt x="221" y="416"/>
                  </a:lnTo>
                  <a:lnTo>
                    <a:pt x="211" y="441"/>
                  </a:lnTo>
                  <a:lnTo>
                    <a:pt x="202" y="466"/>
                  </a:lnTo>
                  <a:lnTo>
                    <a:pt x="192" y="489"/>
                  </a:lnTo>
                  <a:lnTo>
                    <a:pt x="186" y="508"/>
                  </a:lnTo>
                  <a:lnTo>
                    <a:pt x="182" y="521"/>
                  </a:lnTo>
                  <a:lnTo>
                    <a:pt x="167" y="533"/>
                  </a:lnTo>
                  <a:lnTo>
                    <a:pt x="155" y="522"/>
                  </a:lnTo>
                  <a:lnTo>
                    <a:pt x="145" y="509"/>
                  </a:lnTo>
                  <a:lnTo>
                    <a:pt x="133" y="496"/>
                  </a:lnTo>
                  <a:lnTo>
                    <a:pt x="123" y="484"/>
                  </a:lnTo>
                  <a:lnTo>
                    <a:pt x="112" y="471"/>
                  </a:lnTo>
                  <a:lnTo>
                    <a:pt x="103" y="459"/>
                  </a:lnTo>
                  <a:lnTo>
                    <a:pt x="94" y="450"/>
                  </a:lnTo>
                  <a:lnTo>
                    <a:pt x="86" y="444"/>
                  </a:lnTo>
                  <a:lnTo>
                    <a:pt x="79" y="439"/>
                  </a:lnTo>
                  <a:lnTo>
                    <a:pt x="70" y="433"/>
                  </a:lnTo>
                  <a:lnTo>
                    <a:pt x="63" y="426"/>
                  </a:lnTo>
                  <a:lnTo>
                    <a:pt x="57" y="420"/>
                  </a:lnTo>
                  <a:lnTo>
                    <a:pt x="52" y="413"/>
                  </a:lnTo>
                  <a:lnTo>
                    <a:pt x="48" y="407"/>
                  </a:lnTo>
                  <a:lnTo>
                    <a:pt x="46" y="401"/>
                  </a:lnTo>
                  <a:lnTo>
                    <a:pt x="44" y="396"/>
                  </a:lnTo>
                  <a:lnTo>
                    <a:pt x="42" y="382"/>
                  </a:lnTo>
                  <a:lnTo>
                    <a:pt x="42" y="366"/>
                  </a:lnTo>
                  <a:lnTo>
                    <a:pt x="42" y="351"/>
                  </a:lnTo>
                  <a:lnTo>
                    <a:pt x="42" y="339"/>
                  </a:lnTo>
                  <a:lnTo>
                    <a:pt x="34" y="331"/>
                  </a:lnTo>
                  <a:lnTo>
                    <a:pt x="28" y="323"/>
                  </a:lnTo>
                  <a:lnTo>
                    <a:pt x="21" y="311"/>
                  </a:lnTo>
                  <a:lnTo>
                    <a:pt x="15" y="302"/>
                  </a:lnTo>
                  <a:lnTo>
                    <a:pt x="10" y="294"/>
                  </a:lnTo>
                  <a:lnTo>
                    <a:pt x="6" y="286"/>
                  </a:lnTo>
                  <a:lnTo>
                    <a:pt x="2" y="278"/>
                  </a:lnTo>
                  <a:lnTo>
                    <a:pt x="1" y="273"/>
                  </a:lnTo>
                  <a:lnTo>
                    <a:pt x="1" y="262"/>
                  </a:lnTo>
                  <a:lnTo>
                    <a:pt x="0" y="245"/>
                  </a:lnTo>
                  <a:lnTo>
                    <a:pt x="1" y="226"/>
                  </a:lnTo>
                  <a:lnTo>
                    <a:pt x="6" y="211"/>
                  </a:lnTo>
                  <a:lnTo>
                    <a:pt x="14" y="192"/>
                  </a:lnTo>
                  <a:lnTo>
                    <a:pt x="23" y="171"/>
                  </a:lnTo>
                  <a:lnTo>
                    <a:pt x="29" y="151"/>
                  </a:lnTo>
                  <a:lnTo>
                    <a:pt x="32" y="139"/>
                  </a:lnTo>
                  <a:lnTo>
                    <a:pt x="34" y="127"/>
                  </a:lnTo>
                  <a:lnTo>
                    <a:pt x="42" y="102"/>
                  </a:lnTo>
                  <a:lnTo>
                    <a:pt x="52" y="77"/>
                  </a:lnTo>
                  <a:lnTo>
                    <a:pt x="62" y="55"/>
                  </a:lnTo>
                  <a:lnTo>
                    <a:pt x="67" y="54"/>
                  </a:lnTo>
                  <a:lnTo>
                    <a:pt x="74" y="53"/>
                  </a:lnTo>
                  <a:lnTo>
                    <a:pt x="81" y="51"/>
                  </a:lnTo>
                  <a:lnTo>
                    <a:pt x="88" y="50"/>
                  </a:lnTo>
                  <a:lnTo>
                    <a:pt x="94" y="47"/>
                  </a:lnTo>
                  <a:lnTo>
                    <a:pt x="100" y="44"/>
                  </a:lnTo>
                  <a:lnTo>
                    <a:pt x="107" y="42"/>
                  </a:lnTo>
                  <a:lnTo>
                    <a:pt x="113" y="39"/>
                  </a:lnTo>
                  <a:lnTo>
                    <a:pt x="103" y="51"/>
                  </a:lnTo>
                  <a:lnTo>
                    <a:pt x="94" y="65"/>
                  </a:lnTo>
                  <a:lnTo>
                    <a:pt x="88" y="79"/>
                  </a:lnTo>
                  <a:lnTo>
                    <a:pt x="82" y="95"/>
                  </a:lnTo>
                  <a:lnTo>
                    <a:pt x="82" y="107"/>
                  </a:lnTo>
                  <a:lnTo>
                    <a:pt x="85" y="120"/>
                  </a:lnTo>
                  <a:lnTo>
                    <a:pt x="94" y="129"/>
                  </a:lnTo>
                  <a:lnTo>
                    <a:pt x="109" y="137"/>
                  </a:lnTo>
                  <a:lnTo>
                    <a:pt x="128" y="139"/>
                  </a:lnTo>
                  <a:lnTo>
                    <a:pt x="146" y="139"/>
                  </a:lnTo>
                  <a:lnTo>
                    <a:pt x="165" y="135"/>
                  </a:lnTo>
                  <a:lnTo>
                    <a:pt x="182" y="128"/>
                  </a:lnTo>
                  <a:lnTo>
                    <a:pt x="200" y="119"/>
                  </a:lnTo>
                  <a:lnTo>
                    <a:pt x="214" y="107"/>
                  </a:lnTo>
                  <a:lnTo>
                    <a:pt x="225" y="93"/>
                  </a:lnTo>
                  <a:lnTo>
                    <a:pt x="237" y="79"/>
                  </a:lnTo>
                  <a:lnTo>
                    <a:pt x="246" y="65"/>
                  </a:lnTo>
                  <a:lnTo>
                    <a:pt x="256" y="53"/>
                  </a:lnTo>
                  <a:lnTo>
                    <a:pt x="265" y="41"/>
                  </a:lnTo>
                  <a:lnTo>
                    <a:pt x="275" y="31"/>
                  </a:lnTo>
                  <a:lnTo>
                    <a:pt x="284" y="23"/>
                  </a:lnTo>
                  <a:lnTo>
                    <a:pt x="293" y="16"/>
                  </a:lnTo>
                  <a:lnTo>
                    <a:pt x="299" y="9"/>
                  </a:lnTo>
                  <a:lnTo>
                    <a:pt x="305" y="5"/>
                  </a:lnTo>
                  <a:lnTo>
                    <a:pt x="313" y="3"/>
                  </a:lnTo>
                  <a:lnTo>
                    <a:pt x="322" y="2"/>
                  </a:lnTo>
                  <a:lnTo>
                    <a:pt x="330" y="0"/>
                  </a:lnTo>
                  <a:lnTo>
                    <a:pt x="337" y="0"/>
                  </a:lnTo>
                  <a:lnTo>
                    <a:pt x="345" y="0"/>
                  </a:lnTo>
                  <a:lnTo>
                    <a:pt x="353" y="2"/>
                  </a:lnTo>
                  <a:lnTo>
                    <a:pt x="358" y="3"/>
                  </a:lnTo>
                  <a:lnTo>
                    <a:pt x="363" y="5"/>
                  </a:lnTo>
                  <a:lnTo>
                    <a:pt x="355" y="7"/>
                  </a:lnTo>
                  <a:lnTo>
                    <a:pt x="346" y="7"/>
                  </a:lnTo>
                  <a:lnTo>
                    <a:pt x="340" y="12"/>
                  </a:lnTo>
                  <a:lnTo>
                    <a:pt x="332" y="16"/>
                  </a:lnTo>
                  <a:lnTo>
                    <a:pt x="326" y="23"/>
                  </a:lnTo>
                  <a:lnTo>
                    <a:pt x="318" y="32"/>
                  </a:lnTo>
                  <a:lnTo>
                    <a:pt x="309" y="44"/>
                  </a:lnTo>
                  <a:lnTo>
                    <a:pt x="302" y="60"/>
                  </a:lnTo>
                  <a:lnTo>
                    <a:pt x="294" y="83"/>
                  </a:lnTo>
                  <a:lnTo>
                    <a:pt x="290" y="111"/>
                  </a:lnTo>
                  <a:lnTo>
                    <a:pt x="290" y="141"/>
                  </a:lnTo>
                  <a:lnTo>
                    <a:pt x="297" y="171"/>
                  </a:lnTo>
                  <a:lnTo>
                    <a:pt x="309" y="197"/>
                  </a:lnTo>
                  <a:lnTo>
                    <a:pt x="330" y="217"/>
                  </a:lnTo>
                  <a:lnTo>
                    <a:pt x="359" y="229"/>
                  </a:lnTo>
                  <a:lnTo>
                    <a:pt x="397" y="230"/>
                  </a:lnTo>
                  <a:lnTo>
                    <a:pt x="393" y="236"/>
                  </a:lnTo>
                  <a:lnTo>
                    <a:pt x="386" y="253"/>
                  </a:lnTo>
                  <a:lnTo>
                    <a:pt x="375" y="273"/>
                  </a:lnTo>
                  <a:lnTo>
                    <a:pt x="364" y="297"/>
                  </a:lnTo>
                  <a:lnTo>
                    <a:pt x="354" y="322"/>
                  </a:lnTo>
                  <a:lnTo>
                    <a:pt x="342" y="342"/>
                  </a:lnTo>
                  <a:lnTo>
                    <a:pt x="336" y="356"/>
                  </a:lnTo>
                  <a:lnTo>
                    <a:pt x="333" y="362"/>
                  </a:lnTo>
                  <a:lnTo>
                    <a:pt x="364" y="385"/>
                  </a:lnTo>
                  <a:lnTo>
                    <a:pt x="363" y="417"/>
                  </a:lnTo>
                  <a:lnTo>
                    <a:pt x="349" y="426"/>
                  </a:lnTo>
                  <a:lnTo>
                    <a:pt x="354" y="436"/>
                  </a:lnTo>
                  <a:lnTo>
                    <a:pt x="354" y="439"/>
                  </a:lnTo>
                  <a:lnTo>
                    <a:pt x="354" y="448"/>
                  </a:lnTo>
                  <a:lnTo>
                    <a:pt x="354" y="458"/>
                  </a:lnTo>
                  <a:lnTo>
                    <a:pt x="350" y="467"/>
                  </a:lnTo>
                  <a:lnTo>
                    <a:pt x="337" y="468"/>
                  </a:lnTo>
                  <a:lnTo>
                    <a:pt x="327" y="468"/>
                  </a:lnTo>
                  <a:lnTo>
                    <a:pt x="319" y="470"/>
                  </a:lnTo>
                  <a:lnTo>
                    <a:pt x="313" y="471"/>
                  </a:lnTo>
                  <a:lnTo>
                    <a:pt x="308" y="472"/>
                  </a:lnTo>
                  <a:lnTo>
                    <a:pt x="298" y="476"/>
                  </a:lnTo>
                  <a:lnTo>
                    <a:pt x="282" y="481"/>
                  </a:lnTo>
                  <a:lnTo>
                    <a:pt x="266" y="487"/>
                  </a:lnTo>
                  <a:lnTo>
                    <a:pt x="249" y="494"/>
                  </a:lnTo>
                  <a:lnTo>
                    <a:pt x="233" y="501"/>
                  </a:lnTo>
                  <a:lnTo>
                    <a:pt x="219" y="508"/>
                  </a:lnTo>
                  <a:lnTo>
                    <a:pt x="210" y="513"/>
                  </a:lnTo>
                  <a:lnTo>
                    <a:pt x="214" y="501"/>
                  </a:lnTo>
                  <a:lnTo>
                    <a:pt x="223" y="484"/>
                  </a:lnTo>
                  <a:lnTo>
                    <a:pt x="235" y="462"/>
                  </a:lnTo>
                  <a:lnTo>
                    <a:pt x="249" y="438"/>
                  </a:lnTo>
                  <a:lnTo>
                    <a:pt x="263" y="413"/>
                  </a:lnTo>
                  <a:lnTo>
                    <a:pt x="279" y="393"/>
                  </a:lnTo>
                  <a:lnTo>
                    <a:pt x="290" y="375"/>
                  </a:lnTo>
                  <a:lnTo>
                    <a:pt x="299" y="365"/>
                  </a:lnTo>
                  <a:lnTo>
                    <a:pt x="253" y="351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6808" name="Group 85">
            <a:extLst>
              <a:ext uri="{FF2B5EF4-FFF2-40B4-BE49-F238E27FC236}">
                <a16:creationId xmlns:a16="http://schemas.microsoft.com/office/drawing/2014/main" id="{DC52F456-9F6C-4B3E-9E78-B0BAD5238C2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003925" y="2284413"/>
            <a:ext cx="930275" cy="1068387"/>
            <a:chOff x="3782" y="1439"/>
            <a:chExt cx="586" cy="673"/>
          </a:xfrm>
        </p:grpSpPr>
        <p:sp>
          <p:nvSpPr>
            <p:cNvPr id="76826" name="AutoShape 86">
              <a:extLst>
                <a:ext uri="{FF2B5EF4-FFF2-40B4-BE49-F238E27FC236}">
                  <a16:creationId xmlns:a16="http://schemas.microsoft.com/office/drawing/2014/main" id="{3CB4AC2F-57B8-4C74-8818-1F3A1710993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782" y="1439"/>
              <a:ext cx="586" cy="6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7" name="Freeform 87">
              <a:extLst>
                <a:ext uri="{FF2B5EF4-FFF2-40B4-BE49-F238E27FC236}">
                  <a16:creationId xmlns:a16="http://schemas.microsoft.com/office/drawing/2014/main" id="{6E949999-28AC-4389-B0B3-84DC99AF3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91"/>
              <a:ext cx="103" cy="12"/>
            </a:xfrm>
            <a:custGeom>
              <a:avLst/>
              <a:gdLst>
                <a:gd name="T0" fmla="*/ 34 w 310"/>
                <a:gd name="T1" fmla="*/ 2 h 37"/>
                <a:gd name="T2" fmla="*/ 34 w 310"/>
                <a:gd name="T3" fmla="*/ 2 h 37"/>
                <a:gd name="T4" fmla="*/ 33 w 310"/>
                <a:gd name="T5" fmla="*/ 2 h 37"/>
                <a:gd name="T6" fmla="*/ 31 w 310"/>
                <a:gd name="T7" fmla="*/ 2 h 37"/>
                <a:gd name="T8" fmla="*/ 29 w 310"/>
                <a:gd name="T9" fmla="*/ 2 h 37"/>
                <a:gd name="T10" fmla="*/ 27 w 310"/>
                <a:gd name="T11" fmla="*/ 2 h 37"/>
                <a:gd name="T12" fmla="*/ 24 w 310"/>
                <a:gd name="T13" fmla="*/ 1 h 37"/>
                <a:gd name="T14" fmla="*/ 21 w 310"/>
                <a:gd name="T15" fmla="*/ 1 h 37"/>
                <a:gd name="T16" fmla="*/ 18 w 310"/>
                <a:gd name="T17" fmla="*/ 1 h 37"/>
                <a:gd name="T18" fmla="*/ 15 w 310"/>
                <a:gd name="T19" fmla="*/ 1 h 37"/>
                <a:gd name="T20" fmla="*/ 12 w 310"/>
                <a:gd name="T21" fmla="*/ 1 h 37"/>
                <a:gd name="T22" fmla="*/ 10 w 310"/>
                <a:gd name="T23" fmla="*/ 0 h 37"/>
                <a:gd name="T24" fmla="*/ 7 w 310"/>
                <a:gd name="T25" fmla="*/ 0 h 37"/>
                <a:gd name="T26" fmla="*/ 5 w 310"/>
                <a:gd name="T27" fmla="*/ 0 h 37"/>
                <a:gd name="T28" fmla="*/ 4 w 310"/>
                <a:gd name="T29" fmla="*/ 0 h 37"/>
                <a:gd name="T30" fmla="*/ 3 w 310"/>
                <a:gd name="T31" fmla="*/ 0 h 37"/>
                <a:gd name="T32" fmla="*/ 2 w 310"/>
                <a:gd name="T33" fmla="*/ 0 h 37"/>
                <a:gd name="T34" fmla="*/ 0 w 310"/>
                <a:gd name="T35" fmla="*/ 4 h 37"/>
                <a:gd name="T36" fmla="*/ 34 w 310"/>
                <a:gd name="T37" fmla="*/ 3 h 37"/>
                <a:gd name="T38" fmla="*/ 34 w 310"/>
                <a:gd name="T39" fmla="*/ 2 h 3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10" h="37">
                  <a:moveTo>
                    <a:pt x="310" y="18"/>
                  </a:moveTo>
                  <a:lnTo>
                    <a:pt x="307" y="18"/>
                  </a:lnTo>
                  <a:lnTo>
                    <a:pt x="296" y="17"/>
                  </a:lnTo>
                  <a:lnTo>
                    <a:pt x="282" y="15"/>
                  </a:lnTo>
                  <a:lnTo>
                    <a:pt x="263" y="14"/>
                  </a:lnTo>
                  <a:lnTo>
                    <a:pt x="242" y="14"/>
                  </a:lnTo>
                  <a:lnTo>
                    <a:pt x="217" y="12"/>
                  </a:lnTo>
                  <a:lnTo>
                    <a:pt x="191" y="10"/>
                  </a:lnTo>
                  <a:lnTo>
                    <a:pt x="165" y="8"/>
                  </a:lnTo>
                  <a:lnTo>
                    <a:pt x="137" y="7"/>
                  </a:lnTo>
                  <a:lnTo>
                    <a:pt x="112" y="5"/>
                  </a:lnTo>
                  <a:lnTo>
                    <a:pt x="87" y="4"/>
                  </a:lnTo>
                  <a:lnTo>
                    <a:pt x="66" y="3"/>
                  </a:lnTo>
                  <a:lnTo>
                    <a:pt x="48" y="1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0" y="37"/>
                  </a:lnTo>
                  <a:lnTo>
                    <a:pt x="310" y="27"/>
                  </a:lnTo>
                  <a:lnTo>
                    <a:pt x="31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8" name="Freeform 88">
              <a:extLst>
                <a:ext uri="{FF2B5EF4-FFF2-40B4-BE49-F238E27FC236}">
                  <a16:creationId xmlns:a16="http://schemas.microsoft.com/office/drawing/2014/main" id="{2F92D3C6-FDF4-449A-86C4-D8A0DCBB29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090"/>
              <a:ext cx="158" cy="10"/>
            </a:xfrm>
            <a:custGeom>
              <a:avLst/>
              <a:gdLst>
                <a:gd name="T0" fmla="*/ 53 w 474"/>
                <a:gd name="T1" fmla="*/ 2 h 28"/>
                <a:gd name="T2" fmla="*/ 52 w 474"/>
                <a:gd name="T3" fmla="*/ 2 h 28"/>
                <a:gd name="T4" fmla="*/ 51 w 474"/>
                <a:gd name="T5" fmla="*/ 2 h 28"/>
                <a:gd name="T6" fmla="*/ 48 w 474"/>
                <a:gd name="T7" fmla="*/ 2 h 28"/>
                <a:gd name="T8" fmla="*/ 45 w 474"/>
                <a:gd name="T9" fmla="*/ 1 h 28"/>
                <a:gd name="T10" fmla="*/ 41 w 474"/>
                <a:gd name="T11" fmla="*/ 1 h 28"/>
                <a:gd name="T12" fmla="*/ 37 w 474"/>
                <a:gd name="T13" fmla="*/ 1 h 28"/>
                <a:gd name="T14" fmla="*/ 33 w 474"/>
                <a:gd name="T15" fmla="*/ 1 h 28"/>
                <a:gd name="T16" fmla="*/ 28 w 474"/>
                <a:gd name="T17" fmla="*/ 1 h 28"/>
                <a:gd name="T18" fmla="*/ 24 w 474"/>
                <a:gd name="T19" fmla="*/ 1 h 28"/>
                <a:gd name="T20" fmla="*/ 19 w 474"/>
                <a:gd name="T21" fmla="*/ 1 h 28"/>
                <a:gd name="T22" fmla="*/ 15 w 474"/>
                <a:gd name="T23" fmla="*/ 0 h 28"/>
                <a:gd name="T24" fmla="*/ 12 w 474"/>
                <a:gd name="T25" fmla="*/ 0 h 28"/>
                <a:gd name="T26" fmla="*/ 8 w 474"/>
                <a:gd name="T27" fmla="*/ 0 h 28"/>
                <a:gd name="T28" fmla="*/ 6 w 474"/>
                <a:gd name="T29" fmla="*/ 0 h 28"/>
                <a:gd name="T30" fmla="*/ 4 w 474"/>
                <a:gd name="T31" fmla="*/ 0 h 28"/>
                <a:gd name="T32" fmla="*/ 4 w 474"/>
                <a:gd name="T33" fmla="*/ 0 h 28"/>
                <a:gd name="T34" fmla="*/ 3 w 474"/>
                <a:gd name="T35" fmla="*/ 1 h 28"/>
                <a:gd name="T36" fmla="*/ 1 w 474"/>
                <a:gd name="T37" fmla="*/ 2 h 28"/>
                <a:gd name="T38" fmla="*/ 0 w 474"/>
                <a:gd name="T39" fmla="*/ 3 h 28"/>
                <a:gd name="T40" fmla="*/ 0 w 474"/>
                <a:gd name="T41" fmla="*/ 4 h 28"/>
                <a:gd name="T42" fmla="*/ 51 w 474"/>
                <a:gd name="T43" fmla="*/ 4 h 28"/>
                <a:gd name="T44" fmla="*/ 53 w 474"/>
                <a:gd name="T45" fmla="*/ 2 h 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74" h="28">
                  <a:moveTo>
                    <a:pt x="474" y="13"/>
                  </a:moveTo>
                  <a:lnTo>
                    <a:pt x="469" y="13"/>
                  </a:lnTo>
                  <a:lnTo>
                    <a:pt x="456" y="13"/>
                  </a:lnTo>
                  <a:lnTo>
                    <a:pt x="433" y="13"/>
                  </a:lnTo>
                  <a:lnTo>
                    <a:pt x="405" y="11"/>
                  </a:lnTo>
                  <a:lnTo>
                    <a:pt x="373" y="10"/>
                  </a:lnTo>
                  <a:lnTo>
                    <a:pt x="336" y="9"/>
                  </a:lnTo>
                  <a:lnTo>
                    <a:pt x="296" y="8"/>
                  </a:lnTo>
                  <a:lnTo>
                    <a:pt x="255" y="6"/>
                  </a:lnTo>
                  <a:lnTo>
                    <a:pt x="214" y="5"/>
                  </a:lnTo>
                  <a:lnTo>
                    <a:pt x="175" y="5"/>
                  </a:lnTo>
                  <a:lnTo>
                    <a:pt x="138" y="4"/>
                  </a:lnTo>
                  <a:lnTo>
                    <a:pt x="105" y="2"/>
                  </a:lnTo>
                  <a:lnTo>
                    <a:pt x="75" y="1"/>
                  </a:lnTo>
                  <a:lnTo>
                    <a:pt x="52" y="1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4" y="5"/>
                  </a:lnTo>
                  <a:lnTo>
                    <a:pt x="13" y="14"/>
                  </a:lnTo>
                  <a:lnTo>
                    <a:pt x="4" y="24"/>
                  </a:lnTo>
                  <a:lnTo>
                    <a:pt x="0" y="28"/>
                  </a:lnTo>
                  <a:lnTo>
                    <a:pt x="459" y="27"/>
                  </a:lnTo>
                  <a:lnTo>
                    <a:pt x="474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9" name="Freeform 89">
              <a:extLst>
                <a:ext uri="{FF2B5EF4-FFF2-40B4-BE49-F238E27FC236}">
                  <a16:creationId xmlns:a16="http://schemas.microsoft.com/office/drawing/2014/main" id="{3802F80F-9127-48A9-8125-49DB9405D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448"/>
              <a:ext cx="458" cy="649"/>
            </a:xfrm>
            <a:custGeom>
              <a:avLst/>
              <a:gdLst>
                <a:gd name="T0" fmla="*/ 73 w 1376"/>
                <a:gd name="T1" fmla="*/ 88 h 1946"/>
                <a:gd name="T2" fmla="*/ 81 w 1376"/>
                <a:gd name="T3" fmla="*/ 78 h 1946"/>
                <a:gd name="T4" fmla="*/ 100 w 1376"/>
                <a:gd name="T5" fmla="*/ 68 h 1946"/>
                <a:gd name="T6" fmla="*/ 110 w 1376"/>
                <a:gd name="T7" fmla="*/ 56 h 1946"/>
                <a:gd name="T8" fmla="*/ 96 w 1376"/>
                <a:gd name="T9" fmla="*/ 46 h 1946"/>
                <a:gd name="T10" fmla="*/ 83 w 1376"/>
                <a:gd name="T11" fmla="*/ 41 h 1946"/>
                <a:gd name="T12" fmla="*/ 70 w 1376"/>
                <a:gd name="T13" fmla="*/ 36 h 1946"/>
                <a:gd name="T14" fmla="*/ 62 w 1376"/>
                <a:gd name="T15" fmla="*/ 35 h 1946"/>
                <a:gd name="T16" fmla="*/ 54 w 1376"/>
                <a:gd name="T17" fmla="*/ 32 h 1946"/>
                <a:gd name="T18" fmla="*/ 64 w 1376"/>
                <a:gd name="T19" fmla="*/ 30 h 1946"/>
                <a:gd name="T20" fmla="*/ 67 w 1376"/>
                <a:gd name="T21" fmla="*/ 23 h 1946"/>
                <a:gd name="T22" fmla="*/ 66 w 1376"/>
                <a:gd name="T23" fmla="*/ 16 h 1946"/>
                <a:gd name="T24" fmla="*/ 63 w 1376"/>
                <a:gd name="T25" fmla="*/ 9 h 1946"/>
                <a:gd name="T26" fmla="*/ 52 w 1376"/>
                <a:gd name="T27" fmla="*/ 3 h 1946"/>
                <a:gd name="T28" fmla="*/ 43 w 1376"/>
                <a:gd name="T29" fmla="*/ 1 h 1946"/>
                <a:gd name="T30" fmla="*/ 35 w 1376"/>
                <a:gd name="T31" fmla="*/ 1 h 1946"/>
                <a:gd name="T32" fmla="*/ 29 w 1376"/>
                <a:gd name="T33" fmla="*/ 8 h 1946"/>
                <a:gd name="T34" fmla="*/ 27 w 1376"/>
                <a:gd name="T35" fmla="*/ 22 h 1946"/>
                <a:gd name="T36" fmla="*/ 30 w 1376"/>
                <a:gd name="T37" fmla="*/ 34 h 1946"/>
                <a:gd name="T38" fmla="*/ 37 w 1376"/>
                <a:gd name="T39" fmla="*/ 39 h 1946"/>
                <a:gd name="T40" fmla="*/ 28 w 1376"/>
                <a:gd name="T41" fmla="*/ 42 h 1946"/>
                <a:gd name="T42" fmla="*/ 20 w 1376"/>
                <a:gd name="T43" fmla="*/ 61 h 1946"/>
                <a:gd name="T44" fmla="*/ 14 w 1376"/>
                <a:gd name="T45" fmla="*/ 55 h 1946"/>
                <a:gd name="T46" fmla="*/ 5 w 1376"/>
                <a:gd name="T47" fmla="*/ 50 h 1946"/>
                <a:gd name="T48" fmla="*/ 2 w 1376"/>
                <a:gd name="T49" fmla="*/ 59 h 1946"/>
                <a:gd name="T50" fmla="*/ 10 w 1376"/>
                <a:gd name="T51" fmla="*/ 67 h 1946"/>
                <a:gd name="T52" fmla="*/ 20 w 1376"/>
                <a:gd name="T53" fmla="*/ 81 h 1946"/>
                <a:gd name="T54" fmla="*/ 32 w 1376"/>
                <a:gd name="T55" fmla="*/ 89 h 1946"/>
                <a:gd name="T56" fmla="*/ 38 w 1376"/>
                <a:gd name="T57" fmla="*/ 107 h 1946"/>
                <a:gd name="T58" fmla="*/ 29 w 1376"/>
                <a:gd name="T59" fmla="*/ 113 h 1946"/>
                <a:gd name="T60" fmla="*/ 9 w 1376"/>
                <a:gd name="T61" fmla="*/ 129 h 1946"/>
                <a:gd name="T62" fmla="*/ 7 w 1376"/>
                <a:gd name="T63" fmla="*/ 142 h 1946"/>
                <a:gd name="T64" fmla="*/ 14 w 1376"/>
                <a:gd name="T65" fmla="*/ 152 h 1946"/>
                <a:gd name="T66" fmla="*/ 27 w 1376"/>
                <a:gd name="T67" fmla="*/ 168 h 1946"/>
                <a:gd name="T68" fmla="*/ 31 w 1376"/>
                <a:gd name="T69" fmla="*/ 197 h 1946"/>
                <a:gd name="T70" fmla="*/ 26 w 1376"/>
                <a:gd name="T71" fmla="*/ 209 h 1946"/>
                <a:gd name="T72" fmla="*/ 52 w 1376"/>
                <a:gd name="T73" fmla="*/ 196 h 1946"/>
                <a:gd name="T74" fmla="*/ 52 w 1376"/>
                <a:gd name="T75" fmla="*/ 184 h 1946"/>
                <a:gd name="T76" fmla="*/ 38 w 1376"/>
                <a:gd name="T77" fmla="*/ 161 h 1946"/>
                <a:gd name="T78" fmla="*/ 32 w 1376"/>
                <a:gd name="T79" fmla="*/ 135 h 1946"/>
                <a:gd name="T80" fmla="*/ 50 w 1376"/>
                <a:gd name="T81" fmla="*/ 131 h 1946"/>
                <a:gd name="T82" fmla="*/ 62 w 1376"/>
                <a:gd name="T83" fmla="*/ 137 h 1946"/>
                <a:gd name="T84" fmla="*/ 85 w 1376"/>
                <a:gd name="T85" fmla="*/ 154 h 1946"/>
                <a:gd name="T86" fmla="*/ 102 w 1376"/>
                <a:gd name="T87" fmla="*/ 168 h 1946"/>
                <a:gd name="T88" fmla="*/ 129 w 1376"/>
                <a:gd name="T89" fmla="*/ 190 h 1946"/>
                <a:gd name="T90" fmla="*/ 134 w 1376"/>
                <a:gd name="T91" fmla="*/ 196 h 1946"/>
                <a:gd name="T92" fmla="*/ 141 w 1376"/>
                <a:gd name="T93" fmla="*/ 216 h 1946"/>
                <a:gd name="T94" fmla="*/ 151 w 1376"/>
                <a:gd name="T95" fmla="*/ 209 h 1946"/>
                <a:gd name="T96" fmla="*/ 149 w 1376"/>
                <a:gd name="T97" fmla="*/ 184 h 1946"/>
                <a:gd name="T98" fmla="*/ 140 w 1376"/>
                <a:gd name="T99" fmla="*/ 181 h 1946"/>
                <a:gd name="T100" fmla="*/ 119 w 1376"/>
                <a:gd name="T101" fmla="*/ 163 h 1946"/>
                <a:gd name="T102" fmla="*/ 109 w 1376"/>
                <a:gd name="T103" fmla="*/ 153 h 1946"/>
                <a:gd name="T104" fmla="*/ 91 w 1376"/>
                <a:gd name="T105" fmla="*/ 133 h 1946"/>
                <a:gd name="T106" fmla="*/ 81 w 1376"/>
                <a:gd name="T107" fmla="*/ 116 h 1946"/>
                <a:gd name="T108" fmla="*/ 75 w 1376"/>
                <a:gd name="T109" fmla="*/ 94 h 1946"/>
                <a:gd name="T110" fmla="*/ 71 w 1376"/>
                <a:gd name="T111" fmla="*/ 58 h 1946"/>
                <a:gd name="T112" fmla="*/ 79 w 1376"/>
                <a:gd name="T113" fmla="*/ 53 h 1946"/>
                <a:gd name="T114" fmla="*/ 86 w 1376"/>
                <a:gd name="T115" fmla="*/ 56 h 1946"/>
                <a:gd name="T116" fmla="*/ 91 w 1376"/>
                <a:gd name="T117" fmla="*/ 60 h 1946"/>
                <a:gd name="T118" fmla="*/ 80 w 1376"/>
                <a:gd name="T119" fmla="*/ 68 h 194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1376" h="1946">
                  <a:moveTo>
                    <a:pt x="655" y="671"/>
                  </a:moveTo>
                  <a:lnTo>
                    <a:pt x="652" y="673"/>
                  </a:lnTo>
                  <a:lnTo>
                    <a:pt x="647" y="676"/>
                  </a:lnTo>
                  <a:lnTo>
                    <a:pt x="641" y="679"/>
                  </a:lnTo>
                  <a:lnTo>
                    <a:pt x="632" y="685"/>
                  </a:lnTo>
                  <a:lnTo>
                    <a:pt x="624" y="690"/>
                  </a:lnTo>
                  <a:lnTo>
                    <a:pt x="615" y="695"/>
                  </a:lnTo>
                  <a:lnTo>
                    <a:pt x="607" y="700"/>
                  </a:lnTo>
                  <a:lnTo>
                    <a:pt x="600" y="705"/>
                  </a:lnTo>
                  <a:lnTo>
                    <a:pt x="644" y="802"/>
                  </a:lnTo>
                  <a:lnTo>
                    <a:pt x="651" y="800"/>
                  </a:lnTo>
                  <a:lnTo>
                    <a:pt x="658" y="794"/>
                  </a:lnTo>
                  <a:lnTo>
                    <a:pt x="666" y="789"/>
                  </a:lnTo>
                  <a:lnTo>
                    <a:pt x="675" y="782"/>
                  </a:lnTo>
                  <a:lnTo>
                    <a:pt x="683" y="775"/>
                  </a:lnTo>
                  <a:lnTo>
                    <a:pt x="690" y="766"/>
                  </a:lnTo>
                  <a:lnTo>
                    <a:pt x="695" y="756"/>
                  </a:lnTo>
                  <a:lnTo>
                    <a:pt x="699" y="747"/>
                  </a:lnTo>
                  <a:lnTo>
                    <a:pt x="702" y="741"/>
                  </a:lnTo>
                  <a:lnTo>
                    <a:pt x="706" y="732"/>
                  </a:lnTo>
                  <a:lnTo>
                    <a:pt x="711" y="724"/>
                  </a:lnTo>
                  <a:lnTo>
                    <a:pt x="717" y="714"/>
                  </a:lnTo>
                  <a:lnTo>
                    <a:pt x="723" y="706"/>
                  </a:lnTo>
                  <a:lnTo>
                    <a:pt x="731" y="699"/>
                  </a:lnTo>
                  <a:lnTo>
                    <a:pt x="737" y="692"/>
                  </a:lnTo>
                  <a:lnTo>
                    <a:pt x="745" y="688"/>
                  </a:lnTo>
                  <a:lnTo>
                    <a:pt x="756" y="685"/>
                  </a:lnTo>
                  <a:lnTo>
                    <a:pt x="773" y="677"/>
                  </a:lnTo>
                  <a:lnTo>
                    <a:pt x="793" y="668"/>
                  </a:lnTo>
                  <a:lnTo>
                    <a:pt x="815" y="659"/>
                  </a:lnTo>
                  <a:lnTo>
                    <a:pt x="838" y="650"/>
                  </a:lnTo>
                  <a:lnTo>
                    <a:pt x="858" y="641"/>
                  </a:lnTo>
                  <a:lnTo>
                    <a:pt x="875" y="634"/>
                  </a:lnTo>
                  <a:lnTo>
                    <a:pt x="885" y="627"/>
                  </a:lnTo>
                  <a:lnTo>
                    <a:pt x="893" y="621"/>
                  </a:lnTo>
                  <a:lnTo>
                    <a:pt x="904" y="611"/>
                  </a:lnTo>
                  <a:lnTo>
                    <a:pt x="916" y="599"/>
                  </a:lnTo>
                  <a:lnTo>
                    <a:pt x="927" y="586"/>
                  </a:lnTo>
                  <a:lnTo>
                    <a:pt x="941" y="575"/>
                  </a:lnTo>
                  <a:lnTo>
                    <a:pt x="953" y="565"/>
                  </a:lnTo>
                  <a:lnTo>
                    <a:pt x="963" y="556"/>
                  </a:lnTo>
                  <a:lnTo>
                    <a:pt x="969" y="550"/>
                  </a:lnTo>
                  <a:lnTo>
                    <a:pt x="982" y="544"/>
                  </a:lnTo>
                  <a:lnTo>
                    <a:pt x="991" y="536"/>
                  </a:lnTo>
                  <a:lnTo>
                    <a:pt x="997" y="528"/>
                  </a:lnTo>
                  <a:lnTo>
                    <a:pt x="997" y="515"/>
                  </a:lnTo>
                  <a:lnTo>
                    <a:pt x="995" y="508"/>
                  </a:lnTo>
                  <a:lnTo>
                    <a:pt x="991" y="502"/>
                  </a:lnTo>
                  <a:lnTo>
                    <a:pt x="986" y="496"/>
                  </a:lnTo>
                  <a:lnTo>
                    <a:pt x="978" y="489"/>
                  </a:lnTo>
                  <a:lnTo>
                    <a:pt x="970" y="483"/>
                  </a:lnTo>
                  <a:lnTo>
                    <a:pt x="962" y="475"/>
                  </a:lnTo>
                  <a:lnTo>
                    <a:pt x="953" y="469"/>
                  </a:lnTo>
                  <a:lnTo>
                    <a:pt x="941" y="460"/>
                  </a:lnTo>
                  <a:lnTo>
                    <a:pt x="930" y="451"/>
                  </a:lnTo>
                  <a:lnTo>
                    <a:pt x="917" y="443"/>
                  </a:lnTo>
                  <a:lnTo>
                    <a:pt x="902" y="436"/>
                  </a:lnTo>
                  <a:lnTo>
                    <a:pt x="888" y="427"/>
                  </a:lnTo>
                  <a:lnTo>
                    <a:pt x="874" y="419"/>
                  </a:lnTo>
                  <a:lnTo>
                    <a:pt x="861" y="413"/>
                  </a:lnTo>
                  <a:lnTo>
                    <a:pt x="851" y="407"/>
                  </a:lnTo>
                  <a:lnTo>
                    <a:pt x="844" y="404"/>
                  </a:lnTo>
                  <a:lnTo>
                    <a:pt x="838" y="400"/>
                  </a:lnTo>
                  <a:lnTo>
                    <a:pt x="832" y="396"/>
                  </a:lnTo>
                  <a:lnTo>
                    <a:pt x="821" y="393"/>
                  </a:lnTo>
                  <a:lnTo>
                    <a:pt x="813" y="388"/>
                  </a:lnTo>
                  <a:lnTo>
                    <a:pt x="802" y="384"/>
                  </a:lnTo>
                  <a:lnTo>
                    <a:pt x="788" y="381"/>
                  </a:lnTo>
                  <a:lnTo>
                    <a:pt x="776" y="379"/>
                  </a:lnTo>
                  <a:lnTo>
                    <a:pt x="762" y="378"/>
                  </a:lnTo>
                  <a:lnTo>
                    <a:pt x="754" y="372"/>
                  </a:lnTo>
                  <a:lnTo>
                    <a:pt x="745" y="365"/>
                  </a:lnTo>
                  <a:lnTo>
                    <a:pt x="735" y="358"/>
                  </a:lnTo>
                  <a:lnTo>
                    <a:pt x="725" y="350"/>
                  </a:lnTo>
                  <a:lnTo>
                    <a:pt x="713" y="344"/>
                  </a:lnTo>
                  <a:lnTo>
                    <a:pt x="702" y="337"/>
                  </a:lnTo>
                  <a:lnTo>
                    <a:pt x="692" y="332"/>
                  </a:lnTo>
                  <a:lnTo>
                    <a:pt x="681" y="330"/>
                  </a:lnTo>
                  <a:lnTo>
                    <a:pt x="671" y="327"/>
                  </a:lnTo>
                  <a:lnTo>
                    <a:pt x="662" y="324"/>
                  </a:lnTo>
                  <a:lnTo>
                    <a:pt x="655" y="323"/>
                  </a:lnTo>
                  <a:lnTo>
                    <a:pt x="646" y="323"/>
                  </a:lnTo>
                  <a:lnTo>
                    <a:pt x="639" y="323"/>
                  </a:lnTo>
                  <a:lnTo>
                    <a:pt x="632" y="323"/>
                  </a:lnTo>
                  <a:lnTo>
                    <a:pt x="625" y="323"/>
                  </a:lnTo>
                  <a:lnTo>
                    <a:pt x="619" y="324"/>
                  </a:lnTo>
                  <a:lnTo>
                    <a:pt x="614" y="326"/>
                  </a:lnTo>
                  <a:lnTo>
                    <a:pt x="609" y="326"/>
                  </a:lnTo>
                  <a:lnTo>
                    <a:pt x="602" y="324"/>
                  </a:lnTo>
                  <a:lnTo>
                    <a:pt x="595" y="324"/>
                  </a:lnTo>
                  <a:lnTo>
                    <a:pt x="588" y="323"/>
                  </a:lnTo>
                  <a:lnTo>
                    <a:pt x="582" y="323"/>
                  </a:lnTo>
                  <a:lnTo>
                    <a:pt x="576" y="322"/>
                  </a:lnTo>
                  <a:lnTo>
                    <a:pt x="570" y="321"/>
                  </a:lnTo>
                  <a:lnTo>
                    <a:pt x="565" y="318"/>
                  </a:lnTo>
                  <a:lnTo>
                    <a:pt x="560" y="317"/>
                  </a:lnTo>
                  <a:lnTo>
                    <a:pt x="553" y="317"/>
                  </a:lnTo>
                  <a:lnTo>
                    <a:pt x="545" y="317"/>
                  </a:lnTo>
                  <a:lnTo>
                    <a:pt x="537" y="317"/>
                  </a:lnTo>
                  <a:lnTo>
                    <a:pt x="530" y="317"/>
                  </a:lnTo>
                  <a:lnTo>
                    <a:pt x="521" y="318"/>
                  </a:lnTo>
                  <a:lnTo>
                    <a:pt x="513" y="321"/>
                  </a:lnTo>
                  <a:lnTo>
                    <a:pt x="504" y="317"/>
                  </a:lnTo>
                  <a:lnTo>
                    <a:pt x="497" y="310"/>
                  </a:lnTo>
                  <a:lnTo>
                    <a:pt x="489" y="307"/>
                  </a:lnTo>
                  <a:lnTo>
                    <a:pt x="483" y="304"/>
                  </a:lnTo>
                  <a:lnTo>
                    <a:pt x="486" y="298"/>
                  </a:lnTo>
                  <a:lnTo>
                    <a:pt x="491" y="291"/>
                  </a:lnTo>
                  <a:lnTo>
                    <a:pt x="498" y="287"/>
                  </a:lnTo>
                  <a:lnTo>
                    <a:pt x="506" y="285"/>
                  </a:lnTo>
                  <a:lnTo>
                    <a:pt x="509" y="285"/>
                  </a:lnTo>
                  <a:lnTo>
                    <a:pt x="514" y="282"/>
                  </a:lnTo>
                  <a:lnTo>
                    <a:pt x="521" y="280"/>
                  </a:lnTo>
                  <a:lnTo>
                    <a:pt x="530" y="277"/>
                  </a:lnTo>
                  <a:lnTo>
                    <a:pt x="539" y="273"/>
                  </a:lnTo>
                  <a:lnTo>
                    <a:pt x="550" y="272"/>
                  </a:lnTo>
                  <a:lnTo>
                    <a:pt x="567" y="273"/>
                  </a:lnTo>
                  <a:lnTo>
                    <a:pt x="584" y="276"/>
                  </a:lnTo>
                  <a:lnTo>
                    <a:pt x="583" y="272"/>
                  </a:lnTo>
                  <a:lnTo>
                    <a:pt x="578" y="267"/>
                  </a:lnTo>
                  <a:lnTo>
                    <a:pt x="570" y="264"/>
                  </a:lnTo>
                  <a:lnTo>
                    <a:pt x="563" y="261"/>
                  </a:lnTo>
                  <a:lnTo>
                    <a:pt x="556" y="257"/>
                  </a:lnTo>
                  <a:lnTo>
                    <a:pt x="554" y="250"/>
                  </a:lnTo>
                  <a:lnTo>
                    <a:pt x="558" y="244"/>
                  </a:lnTo>
                  <a:lnTo>
                    <a:pt x="565" y="240"/>
                  </a:lnTo>
                  <a:lnTo>
                    <a:pt x="573" y="235"/>
                  </a:lnTo>
                  <a:lnTo>
                    <a:pt x="582" y="233"/>
                  </a:lnTo>
                  <a:lnTo>
                    <a:pt x="590" y="227"/>
                  </a:lnTo>
                  <a:lnTo>
                    <a:pt x="595" y="221"/>
                  </a:lnTo>
                  <a:lnTo>
                    <a:pt x="601" y="213"/>
                  </a:lnTo>
                  <a:lnTo>
                    <a:pt x="605" y="208"/>
                  </a:lnTo>
                  <a:lnTo>
                    <a:pt x="610" y="203"/>
                  </a:lnTo>
                  <a:lnTo>
                    <a:pt x="615" y="202"/>
                  </a:lnTo>
                  <a:lnTo>
                    <a:pt x="621" y="202"/>
                  </a:lnTo>
                  <a:lnTo>
                    <a:pt x="627" y="201"/>
                  </a:lnTo>
                  <a:lnTo>
                    <a:pt x="630" y="195"/>
                  </a:lnTo>
                  <a:lnTo>
                    <a:pt x="630" y="189"/>
                  </a:lnTo>
                  <a:lnTo>
                    <a:pt x="627" y="181"/>
                  </a:lnTo>
                  <a:lnTo>
                    <a:pt x="621" y="171"/>
                  </a:lnTo>
                  <a:lnTo>
                    <a:pt x="614" y="164"/>
                  </a:lnTo>
                  <a:lnTo>
                    <a:pt x="605" y="157"/>
                  </a:lnTo>
                  <a:lnTo>
                    <a:pt x="599" y="151"/>
                  </a:lnTo>
                  <a:lnTo>
                    <a:pt x="593" y="147"/>
                  </a:lnTo>
                  <a:lnTo>
                    <a:pt x="591" y="142"/>
                  </a:lnTo>
                  <a:lnTo>
                    <a:pt x="593" y="138"/>
                  </a:lnTo>
                  <a:lnTo>
                    <a:pt x="600" y="135"/>
                  </a:lnTo>
                  <a:lnTo>
                    <a:pt x="602" y="132"/>
                  </a:lnTo>
                  <a:lnTo>
                    <a:pt x="604" y="127"/>
                  </a:lnTo>
                  <a:lnTo>
                    <a:pt x="604" y="120"/>
                  </a:lnTo>
                  <a:lnTo>
                    <a:pt x="602" y="114"/>
                  </a:lnTo>
                  <a:lnTo>
                    <a:pt x="600" y="107"/>
                  </a:lnTo>
                  <a:lnTo>
                    <a:pt x="593" y="101"/>
                  </a:lnTo>
                  <a:lnTo>
                    <a:pt x="584" y="93"/>
                  </a:lnTo>
                  <a:lnTo>
                    <a:pt x="578" y="88"/>
                  </a:lnTo>
                  <a:lnTo>
                    <a:pt x="569" y="82"/>
                  </a:lnTo>
                  <a:lnTo>
                    <a:pt x="558" y="74"/>
                  </a:lnTo>
                  <a:lnTo>
                    <a:pt x="546" y="68"/>
                  </a:lnTo>
                  <a:lnTo>
                    <a:pt x="536" y="59"/>
                  </a:lnTo>
                  <a:lnTo>
                    <a:pt x="526" y="52"/>
                  </a:lnTo>
                  <a:lnTo>
                    <a:pt x="516" y="46"/>
                  </a:lnTo>
                  <a:lnTo>
                    <a:pt x="509" y="42"/>
                  </a:lnTo>
                  <a:lnTo>
                    <a:pt x="503" y="38"/>
                  </a:lnTo>
                  <a:lnTo>
                    <a:pt x="497" y="36"/>
                  </a:lnTo>
                  <a:lnTo>
                    <a:pt x="490" y="31"/>
                  </a:lnTo>
                  <a:lnTo>
                    <a:pt x="483" y="28"/>
                  </a:lnTo>
                  <a:lnTo>
                    <a:pt x="475" y="26"/>
                  </a:lnTo>
                  <a:lnTo>
                    <a:pt x="467" y="23"/>
                  </a:lnTo>
                  <a:lnTo>
                    <a:pt x="460" y="22"/>
                  </a:lnTo>
                  <a:lnTo>
                    <a:pt x="453" y="22"/>
                  </a:lnTo>
                  <a:lnTo>
                    <a:pt x="447" y="22"/>
                  </a:lnTo>
                  <a:lnTo>
                    <a:pt x="438" y="22"/>
                  </a:lnTo>
                  <a:lnTo>
                    <a:pt x="430" y="21"/>
                  </a:lnTo>
                  <a:lnTo>
                    <a:pt x="423" y="19"/>
                  </a:lnTo>
                  <a:lnTo>
                    <a:pt x="416" y="19"/>
                  </a:lnTo>
                  <a:lnTo>
                    <a:pt x="410" y="18"/>
                  </a:lnTo>
                  <a:lnTo>
                    <a:pt x="404" y="17"/>
                  </a:lnTo>
                  <a:lnTo>
                    <a:pt x="399" y="15"/>
                  </a:lnTo>
                  <a:lnTo>
                    <a:pt x="395" y="13"/>
                  </a:lnTo>
                  <a:lnTo>
                    <a:pt x="391" y="10"/>
                  </a:lnTo>
                  <a:lnTo>
                    <a:pt x="386" y="9"/>
                  </a:lnTo>
                  <a:lnTo>
                    <a:pt x="381" y="5"/>
                  </a:lnTo>
                  <a:lnTo>
                    <a:pt x="377" y="4"/>
                  </a:lnTo>
                  <a:lnTo>
                    <a:pt x="372" y="1"/>
                  </a:lnTo>
                  <a:lnTo>
                    <a:pt x="364" y="0"/>
                  </a:lnTo>
                  <a:lnTo>
                    <a:pt x="359" y="0"/>
                  </a:lnTo>
                  <a:lnTo>
                    <a:pt x="353" y="0"/>
                  </a:lnTo>
                  <a:lnTo>
                    <a:pt x="346" y="1"/>
                  </a:lnTo>
                  <a:lnTo>
                    <a:pt x="339" y="1"/>
                  </a:lnTo>
                  <a:lnTo>
                    <a:pt x="331" y="3"/>
                  </a:lnTo>
                  <a:lnTo>
                    <a:pt x="321" y="4"/>
                  </a:lnTo>
                  <a:lnTo>
                    <a:pt x="312" y="5"/>
                  </a:lnTo>
                  <a:lnTo>
                    <a:pt x="302" y="9"/>
                  </a:lnTo>
                  <a:lnTo>
                    <a:pt x="290" y="13"/>
                  </a:lnTo>
                  <a:lnTo>
                    <a:pt x="277" y="18"/>
                  </a:lnTo>
                  <a:lnTo>
                    <a:pt x="266" y="23"/>
                  </a:lnTo>
                  <a:lnTo>
                    <a:pt x="257" y="29"/>
                  </a:lnTo>
                  <a:lnTo>
                    <a:pt x="247" y="36"/>
                  </a:lnTo>
                  <a:lnTo>
                    <a:pt x="241" y="41"/>
                  </a:lnTo>
                  <a:lnTo>
                    <a:pt x="235" y="46"/>
                  </a:lnTo>
                  <a:lnTo>
                    <a:pt x="234" y="50"/>
                  </a:lnTo>
                  <a:lnTo>
                    <a:pt x="237" y="55"/>
                  </a:lnTo>
                  <a:lnTo>
                    <a:pt x="246" y="61"/>
                  </a:lnTo>
                  <a:lnTo>
                    <a:pt x="257" y="68"/>
                  </a:lnTo>
                  <a:lnTo>
                    <a:pt x="266" y="77"/>
                  </a:lnTo>
                  <a:lnTo>
                    <a:pt x="270" y="88"/>
                  </a:lnTo>
                  <a:lnTo>
                    <a:pt x="266" y="105"/>
                  </a:lnTo>
                  <a:lnTo>
                    <a:pt x="258" y="119"/>
                  </a:lnTo>
                  <a:lnTo>
                    <a:pt x="252" y="133"/>
                  </a:lnTo>
                  <a:lnTo>
                    <a:pt x="252" y="141"/>
                  </a:lnTo>
                  <a:lnTo>
                    <a:pt x="256" y="144"/>
                  </a:lnTo>
                  <a:lnTo>
                    <a:pt x="258" y="151"/>
                  </a:lnTo>
                  <a:lnTo>
                    <a:pt x="261" y="158"/>
                  </a:lnTo>
                  <a:lnTo>
                    <a:pt x="260" y="167"/>
                  </a:lnTo>
                  <a:lnTo>
                    <a:pt x="253" y="180"/>
                  </a:lnTo>
                  <a:lnTo>
                    <a:pt x="244" y="195"/>
                  </a:lnTo>
                  <a:lnTo>
                    <a:pt x="243" y="208"/>
                  </a:lnTo>
                  <a:lnTo>
                    <a:pt x="256" y="218"/>
                  </a:lnTo>
                  <a:lnTo>
                    <a:pt x="256" y="231"/>
                  </a:lnTo>
                  <a:lnTo>
                    <a:pt x="258" y="245"/>
                  </a:lnTo>
                  <a:lnTo>
                    <a:pt x="263" y="258"/>
                  </a:lnTo>
                  <a:lnTo>
                    <a:pt x="267" y="267"/>
                  </a:lnTo>
                  <a:lnTo>
                    <a:pt x="270" y="275"/>
                  </a:lnTo>
                  <a:lnTo>
                    <a:pt x="271" y="281"/>
                  </a:lnTo>
                  <a:lnTo>
                    <a:pt x="271" y="287"/>
                  </a:lnTo>
                  <a:lnTo>
                    <a:pt x="271" y="295"/>
                  </a:lnTo>
                  <a:lnTo>
                    <a:pt x="271" y="299"/>
                  </a:lnTo>
                  <a:lnTo>
                    <a:pt x="272" y="304"/>
                  </a:lnTo>
                  <a:lnTo>
                    <a:pt x="274" y="309"/>
                  </a:lnTo>
                  <a:lnTo>
                    <a:pt x="277" y="312"/>
                  </a:lnTo>
                  <a:lnTo>
                    <a:pt x="284" y="316"/>
                  </a:lnTo>
                  <a:lnTo>
                    <a:pt x="293" y="317"/>
                  </a:lnTo>
                  <a:lnTo>
                    <a:pt x="306" y="317"/>
                  </a:lnTo>
                  <a:lnTo>
                    <a:pt x="321" y="316"/>
                  </a:lnTo>
                  <a:lnTo>
                    <a:pt x="327" y="321"/>
                  </a:lnTo>
                  <a:lnTo>
                    <a:pt x="335" y="327"/>
                  </a:lnTo>
                  <a:lnTo>
                    <a:pt x="339" y="335"/>
                  </a:lnTo>
                  <a:lnTo>
                    <a:pt x="341" y="344"/>
                  </a:lnTo>
                  <a:lnTo>
                    <a:pt x="337" y="346"/>
                  </a:lnTo>
                  <a:lnTo>
                    <a:pt x="332" y="349"/>
                  </a:lnTo>
                  <a:lnTo>
                    <a:pt x="327" y="351"/>
                  </a:lnTo>
                  <a:lnTo>
                    <a:pt x="321" y="355"/>
                  </a:lnTo>
                  <a:lnTo>
                    <a:pt x="314" y="358"/>
                  </a:lnTo>
                  <a:lnTo>
                    <a:pt x="308" y="360"/>
                  </a:lnTo>
                  <a:lnTo>
                    <a:pt x="302" y="363"/>
                  </a:lnTo>
                  <a:lnTo>
                    <a:pt x="295" y="365"/>
                  </a:lnTo>
                  <a:lnTo>
                    <a:pt x="289" y="367"/>
                  </a:lnTo>
                  <a:lnTo>
                    <a:pt x="281" y="368"/>
                  </a:lnTo>
                  <a:lnTo>
                    <a:pt x="275" y="369"/>
                  </a:lnTo>
                  <a:lnTo>
                    <a:pt x="270" y="370"/>
                  </a:lnTo>
                  <a:lnTo>
                    <a:pt x="261" y="372"/>
                  </a:lnTo>
                  <a:lnTo>
                    <a:pt x="249" y="374"/>
                  </a:lnTo>
                  <a:lnTo>
                    <a:pt x="235" y="376"/>
                  </a:lnTo>
                  <a:lnTo>
                    <a:pt x="223" y="379"/>
                  </a:lnTo>
                  <a:lnTo>
                    <a:pt x="210" y="384"/>
                  </a:lnTo>
                  <a:lnTo>
                    <a:pt x="198" y="391"/>
                  </a:lnTo>
                  <a:lnTo>
                    <a:pt x="191" y="399"/>
                  </a:lnTo>
                  <a:lnTo>
                    <a:pt x="186" y="409"/>
                  </a:lnTo>
                  <a:lnTo>
                    <a:pt x="182" y="436"/>
                  </a:lnTo>
                  <a:lnTo>
                    <a:pt x="182" y="466"/>
                  </a:lnTo>
                  <a:lnTo>
                    <a:pt x="183" y="496"/>
                  </a:lnTo>
                  <a:lnTo>
                    <a:pt x="187" y="515"/>
                  </a:lnTo>
                  <a:lnTo>
                    <a:pt x="188" y="530"/>
                  </a:lnTo>
                  <a:lnTo>
                    <a:pt x="184" y="548"/>
                  </a:lnTo>
                  <a:lnTo>
                    <a:pt x="179" y="566"/>
                  </a:lnTo>
                  <a:lnTo>
                    <a:pt x="176" y="580"/>
                  </a:lnTo>
                  <a:lnTo>
                    <a:pt x="168" y="577"/>
                  </a:lnTo>
                  <a:lnTo>
                    <a:pt x="162" y="572"/>
                  </a:lnTo>
                  <a:lnTo>
                    <a:pt x="155" y="567"/>
                  </a:lnTo>
                  <a:lnTo>
                    <a:pt x="148" y="562"/>
                  </a:lnTo>
                  <a:lnTo>
                    <a:pt x="141" y="556"/>
                  </a:lnTo>
                  <a:lnTo>
                    <a:pt x="136" y="549"/>
                  </a:lnTo>
                  <a:lnTo>
                    <a:pt x="130" y="543"/>
                  </a:lnTo>
                  <a:lnTo>
                    <a:pt x="127" y="538"/>
                  </a:lnTo>
                  <a:lnTo>
                    <a:pt x="125" y="517"/>
                  </a:lnTo>
                  <a:lnTo>
                    <a:pt x="123" y="493"/>
                  </a:lnTo>
                  <a:lnTo>
                    <a:pt x="120" y="471"/>
                  </a:lnTo>
                  <a:lnTo>
                    <a:pt x="116" y="461"/>
                  </a:lnTo>
                  <a:lnTo>
                    <a:pt x="112" y="459"/>
                  </a:lnTo>
                  <a:lnTo>
                    <a:pt x="107" y="456"/>
                  </a:lnTo>
                  <a:lnTo>
                    <a:pt x="99" y="452"/>
                  </a:lnTo>
                  <a:lnTo>
                    <a:pt x="89" y="450"/>
                  </a:lnTo>
                  <a:lnTo>
                    <a:pt x="80" y="446"/>
                  </a:lnTo>
                  <a:lnTo>
                    <a:pt x="72" y="443"/>
                  </a:lnTo>
                  <a:lnTo>
                    <a:pt x="65" y="443"/>
                  </a:lnTo>
                  <a:lnTo>
                    <a:pt x="61" y="443"/>
                  </a:lnTo>
                  <a:lnTo>
                    <a:pt x="56" y="447"/>
                  </a:lnTo>
                  <a:lnTo>
                    <a:pt x="47" y="451"/>
                  </a:lnTo>
                  <a:lnTo>
                    <a:pt x="39" y="459"/>
                  </a:lnTo>
                  <a:lnTo>
                    <a:pt x="29" y="466"/>
                  </a:lnTo>
                  <a:lnTo>
                    <a:pt x="19" y="475"/>
                  </a:lnTo>
                  <a:lnTo>
                    <a:pt x="11" y="482"/>
                  </a:lnTo>
                  <a:lnTo>
                    <a:pt x="5" y="488"/>
                  </a:lnTo>
                  <a:lnTo>
                    <a:pt x="2" y="490"/>
                  </a:lnTo>
                  <a:lnTo>
                    <a:pt x="1" y="496"/>
                  </a:lnTo>
                  <a:lnTo>
                    <a:pt x="0" y="505"/>
                  </a:lnTo>
                  <a:lnTo>
                    <a:pt x="1" y="513"/>
                  </a:lnTo>
                  <a:lnTo>
                    <a:pt x="4" y="520"/>
                  </a:lnTo>
                  <a:lnTo>
                    <a:pt x="10" y="526"/>
                  </a:lnTo>
                  <a:lnTo>
                    <a:pt x="16" y="534"/>
                  </a:lnTo>
                  <a:lnTo>
                    <a:pt x="25" y="542"/>
                  </a:lnTo>
                  <a:lnTo>
                    <a:pt x="32" y="547"/>
                  </a:lnTo>
                  <a:lnTo>
                    <a:pt x="35" y="549"/>
                  </a:lnTo>
                  <a:lnTo>
                    <a:pt x="41" y="552"/>
                  </a:lnTo>
                  <a:lnTo>
                    <a:pt x="47" y="556"/>
                  </a:lnTo>
                  <a:lnTo>
                    <a:pt x="56" y="561"/>
                  </a:lnTo>
                  <a:lnTo>
                    <a:pt x="63" y="566"/>
                  </a:lnTo>
                  <a:lnTo>
                    <a:pt x="70" y="571"/>
                  </a:lnTo>
                  <a:lnTo>
                    <a:pt x="76" y="576"/>
                  </a:lnTo>
                  <a:lnTo>
                    <a:pt x="80" y="580"/>
                  </a:lnTo>
                  <a:lnTo>
                    <a:pt x="85" y="588"/>
                  </a:lnTo>
                  <a:lnTo>
                    <a:pt x="94" y="599"/>
                  </a:lnTo>
                  <a:lnTo>
                    <a:pt x="106" y="616"/>
                  </a:lnTo>
                  <a:lnTo>
                    <a:pt x="116" y="632"/>
                  </a:lnTo>
                  <a:lnTo>
                    <a:pt x="127" y="650"/>
                  </a:lnTo>
                  <a:lnTo>
                    <a:pt x="139" y="668"/>
                  </a:lnTo>
                  <a:lnTo>
                    <a:pt x="146" y="679"/>
                  </a:lnTo>
                  <a:lnTo>
                    <a:pt x="151" y="688"/>
                  </a:lnTo>
                  <a:lnTo>
                    <a:pt x="155" y="694"/>
                  </a:lnTo>
                  <a:lnTo>
                    <a:pt x="159" y="701"/>
                  </a:lnTo>
                  <a:lnTo>
                    <a:pt x="163" y="709"/>
                  </a:lnTo>
                  <a:lnTo>
                    <a:pt x="167" y="717"/>
                  </a:lnTo>
                  <a:lnTo>
                    <a:pt x="173" y="724"/>
                  </a:lnTo>
                  <a:lnTo>
                    <a:pt x="179" y="732"/>
                  </a:lnTo>
                  <a:lnTo>
                    <a:pt x="186" y="738"/>
                  </a:lnTo>
                  <a:lnTo>
                    <a:pt x="192" y="745"/>
                  </a:lnTo>
                  <a:lnTo>
                    <a:pt x="200" y="752"/>
                  </a:lnTo>
                  <a:lnTo>
                    <a:pt x="209" y="760"/>
                  </a:lnTo>
                  <a:lnTo>
                    <a:pt x="220" y="768"/>
                  </a:lnTo>
                  <a:lnTo>
                    <a:pt x="230" y="774"/>
                  </a:lnTo>
                  <a:lnTo>
                    <a:pt x="241" y="779"/>
                  </a:lnTo>
                  <a:lnTo>
                    <a:pt x="253" y="782"/>
                  </a:lnTo>
                  <a:lnTo>
                    <a:pt x="263" y="782"/>
                  </a:lnTo>
                  <a:lnTo>
                    <a:pt x="272" y="778"/>
                  </a:lnTo>
                  <a:lnTo>
                    <a:pt x="280" y="789"/>
                  </a:lnTo>
                  <a:lnTo>
                    <a:pt x="289" y="801"/>
                  </a:lnTo>
                  <a:lnTo>
                    <a:pt x="297" y="811"/>
                  </a:lnTo>
                  <a:lnTo>
                    <a:pt x="303" y="819"/>
                  </a:lnTo>
                  <a:lnTo>
                    <a:pt x="311" y="826"/>
                  </a:lnTo>
                  <a:lnTo>
                    <a:pt x="320" y="834"/>
                  </a:lnTo>
                  <a:lnTo>
                    <a:pt x="330" y="842"/>
                  </a:lnTo>
                  <a:lnTo>
                    <a:pt x="337" y="847"/>
                  </a:lnTo>
                  <a:lnTo>
                    <a:pt x="341" y="874"/>
                  </a:lnTo>
                  <a:lnTo>
                    <a:pt x="345" y="906"/>
                  </a:lnTo>
                  <a:lnTo>
                    <a:pt x="348" y="936"/>
                  </a:lnTo>
                  <a:lnTo>
                    <a:pt x="348" y="957"/>
                  </a:lnTo>
                  <a:lnTo>
                    <a:pt x="344" y="960"/>
                  </a:lnTo>
                  <a:lnTo>
                    <a:pt x="339" y="963"/>
                  </a:lnTo>
                  <a:lnTo>
                    <a:pt x="335" y="967"/>
                  </a:lnTo>
                  <a:lnTo>
                    <a:pt x="330" y="971"/>
                  </a:lnTo>
                  <a:lnTo>
                    <a:pt x="323" y="974"/>
                  </a:lnTo>
                  <a:lnTo>
                    <a:pt x="318" y="980"/>
                  </a:lnTo>
                  <a:lnTo>
                    <a:pt x="312" y="982"/>
                  </a:lnTo>
                  <a:lnTo>
                    <a:pt x="307" y="986"/>
                  </a:lnTo>
                  <a:lnTo>
                    <a:pt x="299" y="992"/>
                  </a:lnTo>
                  <a:lnTo>
                    <a:pt x="290" y="997"/>
                  </a:lnTo>
                  <a:lnTo>
                    <a:pt x="281" y="1004"/>
                  </a:lnTo>
                  <a:lnTo>
                    <a:pt x="274" y="1008"/>
                  </a:lnTo>
                  <a:lnTo>
                    <a:pt x="266" y="1013"/>
                  </a:lnTo>
                  <a:lnTo>
                    <a:pt x="258" y="1018"/>
                  </a:lnTo>
                  <a:lnTo>
                    <a:pt x="252" y="1023"/>
                  </a:lnTo>
                  <a:lnTo>
                    <a:pt x="244" y="1027"/>
                  </a:lnTo>
                  <a:lnTo>
                    <a:pt x="232" y="1037"/>
                  </a:lnTo>
                  <a:lnTo>
                    <a:pt x="213" y="1051"/>
                  </a:lnTo>
                  <a:lnTo>
                    <a:pt x="190" y="1069"/>
                  </a:lnTo>
                  <a:lnTo>
                    <a:pt x="164" y="1088"/>
                  </a:lnTo>
                  <a:lnTo>
                    <a:pt x="141" y="1109"/>
                  </a:lnTo>
                  <a:lnTo>
                    <a:pt x="120" y="1126"/>
                  </a:lnTo>
                  <a:lnTo>
                    <a:pt x="103" y="1140"/>
                  </a:lnTo>
                  <a:lnTo>
                    <a:pt x="91" y="1151"/>
                  </a:lnTo>
                  <a:lnTo>
                    <a:pt x="84" y="1157"/>
                  </a:lnTo>
                  <a:lnTo>
                    <a:pt x="77" y="1163"/>
                  </a:lnTo>
                  <a:lnTo>
                    <a:pt x="71" y="1170"/>
                  </a:lnTo>
                  <a:lnTo>
                    <a:pt x="66" y="1178"/>
                  </a:lnTo>
                  <a:lnTo>
                    <a:pt x="61" y="1184"/>
                  </a:lnTo>
                  <a:lnTo>
                    <a:pt x="56" y="1192"/>
                  </a:lnTo>
                  <a:lnTo>
                    <a:pt x="52" y="1199"/>
                  </a:lnTo>
                  <a:lnTo>
                    <a:pt x="51" y="1207"/>
                  </a:lnTo>
                  <a:lnTo>
                    <a:pt x="47" y="1222"/>
                  </a:lnTo>
                  <a:lnTo>
                    <a:pt x="44" y="1241"/>
                  </a:lnTo>
                  <a:lnTo>
                    <a:pt x="44" y="1258"/>
                  </a:lnTo>
                  <a:lnTo>
                    <a:pt x="51" y="1271"/>
                  </a:lnTo>
                  <a:lnTo>
                    <a:pt x="57" y="1275"/>
                  </a:lnTo>
                  <a:lnTo>
                    <a:pt x="65" y="1280"/>
                  </a:lnTo>
                  <a:lnTo>
                    <a:pt x="71" y="1286"/>
                  </a:lnTo>
                  <a:lnTo>
                    <a:pt x="77" y="1291"/>
                  </a:lnTo>
                  <a:lnTo>
                    <a:pt x="83" y="1296"/>
                  </a:lnTo>
                  <a:lnTo>
                    <a:pt x="88" y="1301"/>
                  </a:lnTo>
                  <a:lnTo>
                    <a:pt x="93" y="1307"/>
                  </a:lnTo>
                  <a:lnTo>
                    <a:pt x="97" y="1310"/>
                  </a:lnTo>
                  <a:lnTo>
                    <a:pt x="99" y="1317"/>
                  </a:lnTo>
                  <a:lnTo>
                    <a:pt x="103" y="1323"/>
                  </a:lnTo>
                  <a:lnTo>
                    <a:pt x="108" y="1333"/>
                  </a:lnTo>
                  <a:lnTo>
                    <a:pt x="113" y="1342"/>
                  </a:lnTo>
                  <a:lnTo>
                    <a:pt x="120" y="1355"/>
                  </a:lnTo>
                  <a:lnTo>
                    <a:pt x="126" y="1367"/>
                  </a:lnTo>
                  <a:lnTo>
                    <a:pt x="134" y="1377"/>
                  </a:lnTo>
                  <a:lnTo>
                    <a:pt x="142" y="1387"/>
                  </a:lnTo>
                  <a:lnTo>
                    <a:pt x="151" y="1400"/>
                  </a:lnTo>
                  <a:lnTo>
                    <a:pt x="162" y="1413"/>
                  </a:lnTo>
                  <a:lnTo>
                    <a:pt x="173" y="1425"/>
                  </a:lnTo>
                  <a:lnTo>
                    <a:pt x="186" y="1439"/>
                  </a:lnTo>
                  <a:lnTo>
                    <a:pt x="196" y="1452"/>
                  </a:lnTo>
                  <a:lnTo>
                    <a:pt x="206" y="1464"/>
                  </a:lnTo>
                  <a:lnTo>
                    <a:pt x="215" y="1475"/>
                  </a:lnTo>
                  <a:lnTo>
                    <a:pt x="221" y="1483"/>
                  </a:lnTo>
                  <a:lnTo>
                    <a:pt x="228" y="1494"/>
                  </a:lnTo>
                  <a:lnTo>
                    <a:pt x="239" y="1512"/>
                  </a:lnTo>
                  <a:lnTo>
                    <a:pt x="253" y="1535"/>
                  </a:lnTo>
                  <a:lnTo>
                    <a:pt x="267" y="1562"/>
                  </a:lnTo>
                  <a:lnTo>
                    <a:pt x="281" y="1590"/>
                  </a:lnTo>
                  <a:lnTo>
                    <a:pt x="297" y="1617"/>
                  </a:lnTo>
                  <a:lnTo>
                    <a:pt x="306" y="1644"/>
                  </a:lnTo>
                  <a:lnTo>
                    <a:pt x="312" y="1663"/>
                  </a:lnTo>
                  <a:lnTo>
                    <a:pt x="303" y="1674"/>
                  </a:lnTo>
                  <a:lnTo>
                    <a:pt x="298" y="1699"/>
                  </a:lnTo>
                  <a:lnTo>
                    <a:pt x="293" y="1720"/>
                  </a:lnTo>
                  <a:lnTo>
                    <a:pt x="289" y="1742"/>
                  </a:lnTo>
                  <a:lnTo>
                    <a:pt x="281" y="1760"/>
                  </a:lnTo>
                  <a:lnTo>
                    <a:pt x="277" y="1769"/>
                  </a:lnTo>
                  <a:lnTo>
                    <a:pt x="271" y="1779"/>
                  </a:lnTo>
                  <a:lnTo>
                    <a:pt x="265" y="1789"/>
                  </a:lnTo>
                  <a:lnTo>
                    <a:pt x="257" y="1801"/>
                  </a:lnTo>
                  <a:lnTo>
                    <a:pt x="247" y="1811"/>
                  </a:lnTo>
                  <a:lnTo>
                    <a:pt x="239" y="1821"/>
                  </a:lnTo>
                  <a:lnTo>
                    <a:pt x="230" y="1831"/>
                  </a:lnTo>
                  <a:lnTo>
                    <a:pt x="223" y="1839"/>
                  </a:lnTo>
                  <a:lnTo>
                    <a:pt x="213" y="1853"/>
                  </a:lnTo>
                  <a:lnTo>
                    <a:pt x="206" y="1867"/>
                  </a:lnTo>
                  <a:lnTo>
                    <a:pt x="210" y="1879"/>
                  </a:lnTo>
                  <a:lnTo>
                    <a:pt x="220" y="1885"/>
                  </a:lnTo>
                  <a:lnTo>
                    <a:pt x="237" y="1884"/>
                  </a:lnTo>
                  <a:lnTo>
                    <a:pt x="257" y="1881"/>
                  </a:lnTo>
                  <a:lnTo>
                    <a:pt x="276" y="1879"/>
                  </a:lnTo>
                  <a:lnTo>
                    <a:pt x="298" y="1872"/>
                  </a:lnTo>
                  <a:lnTo>
                    <a:pt x="318" y="1867"/>
                  </a:lnTo>
                  <a:lnTo>
                    <a:pt x="340" y="1859"/>
                  </a:lnTo>
                  <a:lnTo>
                    <a:pt x="358" y="1851"/>
                  </a:lnTo>
                  <a:lnTo>
                    <a:pt x="374" y="1839"/>
                  </a:lnTo>
                  <a:lnTo>
                    <a:pt x="391" y="1825"/>
                  </a:lnTo>
                  <a:lnTo>
                    <a:pt x="410" y="1810"/>
                  </a:lnTo>
                  <a:lnTo>
                    <a:pt x="430" y="1793"/>
                  </a:lnTo>
                  <a:lnTo>
                    <a:pt x="452" y="1776"/>
                  </a:lnTo>
                  <a:lnTo>
                    <a:pt x="470" y="1762"/>
                  </a:lnTo>
                  <a:lnTo>
                    <a:pt x="488" y="1748"/>
                  </a:lnTo>
                  <a:lnTo>
                    <a:pt x="502" y="1738"/>
                  </a:lnTo>
                  <a:lnTo>
                    <a:pt x="509" y="1732"/>
                  </a:lnTo>
                  <a:lnTo>
                    <a:pt x="514" y="1725"/>
                  </a:lnTo>
                  <a:lnTo>
                    <a:pt x="509" y="1723"/>
                  </a:lnTo>
                  <a:lnTo>
                    <a:pt x="502" y="1722"/>
                  </a:lnTo>
                  <a:lnTo>
                    <a:pt x="495" y="1722"/>
                  </a:lnTo>
                  <a:lnTo>
                    <a:pt x="493" y="1711"/>
                  </a:lnTo>
                  <a:lnTo>
                    <a:pt x="488" y="1700"/>
                  </a:lnTo>
                  <a:lnTo>
                    <a:pt x="480" y="1685"/>
                  </a:lnTo>
                  <a:lnTo>
                    <a:pt x="474" y="1670"/>
                  </a:lnTo>
                  <a:lnTo>
                    <a:pt x="466" y="1655"/>
                  </a:lnTo>
                  <a:lnTo>
                    <a:pt x="458" y="1644"/>
                  </a:lnTo>
                  <a:lnTo>
                    <a:pt x="451" y="1631"/>
                  </a:lnTo>
                  <a:lnTo>
                    <a:pt x="444" y="1623"/>
                  </a:lnTo>
                  <a:lnTo>
                    <a:pt x="428" y="1627"/>
                  </a:lnTo>
                  <a:lnTo>
                    <a:pt x="415" y="1610"/>
                  </a:lnTo>
                  <a:lnTo>
                    <a:pt x="401" y="1591"/>
                  </a:lnTo>
                  <a:lnTo>
                    <a:pt x="390" y="1572"/>
                  </a:lnTo>
                  <a:lnTo>
                    <a:pt x="378" y="1553"/>
                  </a:lnTo>
                  <a:lnTo>
                    <a:pt x="368" y="1529"/>
                  </a:lnTo>
                  <a:lnTo>
                    <a:pt x="358" y="1503"/>
                  </a:lnTo>
                  <a:lnTo>
                    <a:pt x="350" y="1476"/>
                  </a:lnTo>
                  <a:lnTo>
                    <a:pt x="344" y="1444"/>
                  </a:lnTo>
                  <a:lnTo>
                    <a:pt x="337" y="1414"/>
                  </a:lnTo>
                  <a:lnTo>
                    <a:pt x="331" y="1386"/>
                  </a:lnTo>
                  <a:lnTo>
                    <a:pt x="323" y="1361"/>
                  </a:lnTo>
                  <a:lnTo>
                    <a:pt x="313" y="1338"/>
                  </a:lnTo>
                  <a:lnTo>
                    <a:pt x="302" y="1318"/>
                  </a:lnTo>
                  <a:lnTo>
                    <a:pt x="285" y="1296"/>
                  </a:lnTo>
                  <a:lnTo>
                    <a:pt x="265" y="1273"/>
                  </a:lnTo>
                  <a:lnTo>
                    <a:pt x="238" y="1249"/>
                  </a:lnTo>
                  <a:lnTo>
                    <a:pt x="252" y="1238"/>
                  </a:lnTo>
                  <a:lnTo>
                    <a:pt x="265" y="1229"/>
                  </a:lnTo>
                  <a:lnTo>
                    <a:pt x="276" y="1221"/>
                  </a:lnTo>
                  <a:lnTo>
                    <a:pt x="289" y="1215"/>
                  </a:lnTo>
                  <a:lnTo>
                    <a:pt x="300" y="1209"/>
                  </a:lnTo>
                  <a:lnTo>
                    <a:pt x="312" y="1206"/>
                  </a:lnTo>
                  <a:lnTo>
                    <a:pt x="322" y="1202"/>
                  </a:lnTo>
                  <a:lnTo>
                    <a:pt x="332" y="1202"/>
                  </a:lnTo>
                  <a:lnTo>
                    <a:pt x="342" y="1201"/>
                  </a:lnTo>
                  <a:lnTo>
                    <a:pt x="356" y="1198"/>
                  </a:lnTo>
                  <a:lnTo>
                    <a:pt x="374" y="1197"/>
                  </a:lnTo>
                  <a:lnTo>
                    <a:pt x="392" y="1192"/>
                  </a:lnTo>
                  <a:lnTo>
                    <a:pt x="411" y="1189"/>
                  </a:lnTo>
                  <a:lnTo>
                    <a:pt x="428" y="1184"/>
                  </a:lnTo>
                  <a:lnTo>
                    <a:pt x="444" y="1180"/>
                  </a:lnTo>
                  <a:lnTo>
                    <a:pt x="455" y="1176"/>
                  </a:lnTo>
                  <a:lnTo>
                    <a:pt x="460" y="1178"/>
                  </a:lnTo>
                  <a:lnTo>
                    <a:pt x="465" y="1181"/>
                  </a:lnTo>
                  <a:lnTo>
                    <a:pt x="471" y="1184"/>
                  </a:lnTo>
                  <a:lnTo>
                    <a:pt x="480" y="1186"/>
                  </a:lnTo>
                  <a:lnTo>
                    <a:pt x="488" y="1189"/>
                  </a:lnTo>
                  <a:lnTo>
                    <a:pt x="494" y="1190"/>
                  </a:lnTo>
                  <a:lnTo>
                    <a:pt x="500" y="1193"/>
                  </a:lnTo>
                  <a:lnTo>
                    <a:pt x="507" y="1194"/>
                  </a:lnTo>
                  <a:lnTo>
                    <a:pt x="516" y="1202"/>
                  </a:lnTo>
                  <a:lnTo>
                    <a:pt x="527" y="1211"/>
                  </a:lnTo>
                  <a:lnTo>
                    <a:pt x="540" y="1222"/>
                  </a:lnTo>
                  <a:lnTo>
                    <a:pt x="556" y="1234"/>
                  </a:lnTo>
                  <a:lnTo>
                    <a:pt x="572" y="1246"/>
                  </a:lnTo>
                  <a:lnTo>
                    <a:pt x="590" y="1262"/>
                  </a:lnTo>
                  <a:lnTo>
                    <a:pt x="609" y="1276"/>
                  </a:lnTo>
                  <a:lnTo>
                    <a:pt x="627" y="1291"/>
                  </a:lnTo>
                  <a:lnTo>
                    <a:pt x="647" y="1305"/>
                  </a:lnTo>
                  <a:lnTo>
                    <a:pt x="666" y="1319"/>
                  </a:lnTo>
                  <a:lnTo>
                    <a:pt x="686" y="1333"/>
                  </a:lnTo>
                  <a:lnTo>
                    <a:pt x="704" y="1347"/>
                  </a:lnTo>
                  <a:lnTo>
                    <a:pt x="722" y="1359"/>
                  </a:lnTo>
                  <a:lnTo>
                    <a:pt x="739" y="1369"/>
                  </a:lnTo>
                  <a:lnTo>
                    <a:pt x="755" y="1379"/>
                  </a:lnTo>
                  <a:lnTo>
                    <a:pt x="768" y="1387"/>
                  </a:lnTo>
                  <a:lnTo>
                    <a:pt x="770" y="1395"/>
                  </a:lnTo>
                  <a:lnTo>
                    <a:pt x="776" y="1402"/>
                  </a:lnTo>
                  <a:lnTo>
                    <a:pt x="781" y="1414"/>
                  </a:lnTo>
                  <a:lnTo>
                    <a:pt x="791" y="1424"/>
                  </a:lnTo>
                  <a:lnTo>
                    <a:pt x="801" y="1434"/>
                  </a:lnTo>
                  <a:lnTo>
                    <a:pt x="816" y="1446"/>
                  </a:lnTo>
                  <a:lnTo>
                    <a:pt x="835" y="1456"/>
                  </a:lnTo>
                  <a:lnTo>
                    <a:pt x="860" y="1465"/>
                  </a:lnTo>
                  <a:lnTo>
                    <a:pt x="871" y="1474"/>
                  </a:lnTo>
                  <a:lnTo>
                    <a:pt x="884" y="1484"/>
                  </a:lnTo>
                  <a:lnTo>
                    <a:pt x="902" y="1498"/>
                  </a:lnTo>
                  <a:lnTo>
                    <a:pt x="922" y="1515"/>
                  </a:lnTo>
                  <a:lnTo>
                    <a:pt x="946" y="1533"/>
                  </a:lnTo>
                  <a:lnTo>
                    <a:pt x="969" y="1552"/>
                  </a:lnTo>
                  <a:lnTo>
                    <a:pt x="995" y="1572"/>
                  </a:lnTo>
                  <a:lnTo>
                    <a:pt x="1021" y="1591"/>
                  </a:lnTo>
                  <a:lnTo>
                    <a:pt x="1046" y="1612"/>
                  </a:lnTo>
                  <a:lnTo>
                    <a:pt x="1070" y="1630"/>
                  </a:lnTo>
                  <a:lnTo>
                    <a:pt x="1093" y="1649"/>
                  </a:lnTo>
                  <a:lnTo>
                    <a:pt x="1113" y="1665"/>
                  </a:lnTo>
                  <a:lnTo>
                    <a:pt x="1131" y="1681"/>
                  </a:lnTo>
                  <a:lnTo>
                    <a:pt x="1146" y="1692"/>
                  </a:lnTo>
                  <a:lnTo>
                    <a:pt x="1156" y="1700"/>
                  </a:lnTo>
                  <a:lnTo>
                    <a:pt x="1162" y="1706"/>
                  </a:lnTo>
                  <a:lnTo>
                    <a:pt x="1168" y="1713"/>
                  </a:lnTo>
                  <a:lnTo>
                    <a:pt x="1174" y="1719"/>
                  </a:lnTo>
                  <a:lnTo>
                    <a:pt x="1179" y="1725"/>
                  </a:lnTo>
                  <a:lnTo>
                    <a:pt x="1186" y="1732"/>
                  </a:lnTo>
                  <a:lnTo>
                    <a:pt x="1192" y="1738"/>
                  </a:lnTo>
                  <a:lnTo>
                    <a:pt x="1200" y="1743"/>
                  </a:lnTo>
                  <a:lnTo>
                    <a:pt x="1209" y="1748"/>
                  </a:lnTo>
                  <a:lnTo>
                    <a:pt x="1220" y="1753"/>
                  </a:lnTo>
                  <a:lnTo>
                    <a:pt x="1220" y="1755"/>
                  </a:lnTo>
                  <a:lnTo>
                    <a:pt x="1219" y="1757"/>
                  </a:lnTo>
                  <a:lnTo>
                    <a:pt x="1216" y="1762"/>
                  </a:lnTo>
                  <a:lnTo>
                    <a:pt x="1214" y="1765"/>
                  </a:lnTo>
                  <a:lnTo>
                    <a:pt x="1221" y="1783"/>
                  </a:lnTo>
                  <a:lnTo>
                    <a:pt x="1232" y="1805"/>
                  </a:lnTo>
                  <a:lnTo>
                    <a:pt x="1241" y="1825"/>
                  </a:lnTo>
                  <a:lnTo>
                    <a:pt x="1246" y="1840"/>
                  </a:lnTo>
                  <a:lnTo>
                    <a:pt x="1246" y="1854"/>
                  </a:lnTo>
                  <a:lnTo>
                    <a:pt x="1243" y="1871"/>
                  </a:lnTo>
                  <a:lnTo>
                    <a:pt x="1241" y="1886"/>
                  </a:lnTo>
                  <a:lnTo>
                    <a:pt x="1238" y="1899"/>
                  </a:lnTo>
                  <a:lnTo>
                    <a:pt x="1238" y="1912"/>
                  </a:lnTo>
                  <a:lnTo>
                    <a:pt x="1244" y="1927"/>
                  </a:lnTo>
                  <a:lnTo>
                    <a:pt x="1256" y="1940"/>
                  </a:lnTo>
                  <a:lnTo>
                    <a:pt x="1272" y="1946"/>
                  </a:lnTo>
                  <a:lnTo>
                    <a:pt x="1283" y="1946"/>
                  </a:lnTo>
                  <a:lnTo>
                    <a:pt x="1293" y="1946"/>
                  </a:lnTo>
                  <a:lnTo>
                    <a:pt x="1303" y="1945"/>
                  </a:lnTo>
                  <a:lnTo>
                    <a:pt x="1312" y="1942"/>
                  </a:lnTo>
                  <a:lnTo>
                    <a:pt x="1321" y="1940"/>
                  </a:lnTo>
                  <a:lnTo>
                    <a:pt x="1330" y="1936"/>
                  </a:lnTo>
                  <a:lnTo>
                    <a:pt x="1336" y="1932"/>
                  </a:lnTo>
                  <a:lnTo>
                    <a:pt x="1340" y="1927"/>
                  </a:lnTo>
                  <a:lnTo>
                    <a:pt x="1345" y="1919"/>
                  </a:lnTo>
                  <a:lnTo>
                    <a:pt x="1350" y="1908"/>
                  </a:lnTo>
                  <a:lnTo>
                    <a:pt x="1356" y="1893"/>
                  </a:lnTo>
                  <a:lnTo>
                    <a:pt x="1363" y="1877"/>
                  </a:lnTo>
                  <a:lnTo>
                    <a:pt x="1369" y="1861"/>
                  </a:lnTo>
                  <a:lnTo>
                    <a:pt x="1373" y="1847"/>
                  </a:lnTo>
                  <a:lnTo>
                    <a:pt x="1376" y="1834"/>
                  </a:lnTo>
                  <a:lnTo>
                    <a:pt x="1374" y="1824"/>
                  </a:lnTo>
                  <a:lnTo>
                    <a:pt x="1368" y="1806"/>
                  </a:lnTo>
                  <a:lnTo>
                    <a:pt x="1359" y="1784"/>
                  </a:lnTo>
                  <a:lnTo>
                    <a:pt x="1354" y="1765"/>
                  </a:lnTo>
                  <a:lnTo>
                    <a:pt x="1350" y="1752"/>
                  </a:lnTo>
                  <a:lnTo>
                    <a:pt x="1350" y="1732"/>
                  </a:lnTo>
                  <a:lnTo>
                    <a:pt x="1349" y="1701"/>
                  </a:lnTo>
                  <a:lnTo>
                    <a:pt x="1348" y="1670"/>
                  </a:lnTo>
                  <a:lnTo>
                    <a:pt x="1345" y="1651"/>
                  </a:lnTo>
                  <a:lnTo>
                    <a:pt x="1342" y="1647"/>
                  </a:lnTo>
                  <a:lnTo>
                    <a:pt x="1340" y="1642"/>
                  </a:lnTo>
                  <a:lnTo>
                    <a:pt x="1335" y="1637"/>
                  </a:lnTo>
                  <a:lnTo>
                    <a:pt x="1328" y="1633"/>
                  </a:lnTo>
                  <a:lnTo>
                    <a:pt x="1321" y="1631"/>
                  </a:lnTo>
                  <a:lnTo>
                    <a:pt x="1314" y="1631"/>
                  </a:lnTo>
                  <a:lnTo>
                    <a:pt x="1307" y="1633"/>
                  </a:lnTo>
                  <a:lnTo>
                    <a:pt x="1299" y="1639"/>
                  </a:lnTo>
                  <a:lnTo>
                    <a:pt x="1293" y="1636"/>
                  </a:lnTo>
                  <a:lnTo>
                    <a:pt x="1284" y="1633"/>
                  </a:lnTo>
                  <a:lnTo>
                    <a:pt x="1276" y="1632"/>
                  </a:lnTo>
                  <a:lnTo>
                    <a:pt x="1266" y="1631"/>
                  </a:lnTo>
                  <a:lnTo>
                    <a:pt x="1257" y="1631"/>
                  </a:lnTo>
                  <a:lnTo>
                    <a:pt x="1248" y="1633"/>
                  </a:lnTo>
                  <a:lnTo>
                    <a:pt x="1239" y="1636"/>
                  </a:lnTo>
                  <a:lnTo>
                    <a:pt x="1233" y="1640"/>
                  </a:lnTo>
                  <a:lnTo>
                    <a:pt x="1216" y="1622"/>
                  </a:lnTo>
                  <a:lnTo>
                    <a:pt x="1193" y="1599"/>
                  </a:lnTo>
                  <a:lnTo>
                    <a:pt x="1168" y="1572"/>
                  </a:lnTo>
                  <a:lnTo>
                    <a:pt x="1144" y="1547"/>
                  </a:lnTo>
                  <a:lnTo>
                    <a:pt x="1120" y="1520"/>
                  </a:lnTo>
                  <a:lnTo>
                    <a:pt x="1099" y="1497"/>
                  </a:lnTo>
                  <a:lnTo>
                    <a:pt x="1083" y="1479"/>
                  </a:lnTo>
                  <a:lnTo>
                    <a:pt x="1075" y="1469"/>
                  </a:lnTo>
                  <a:lnTo>
                    <a:pt x="1072" y="1462"/>
                  </a:lnTo>
                  <a:lnTo>
                    <a:pt x="1070" y="1457"/>
                  </a:lnTo>
                  <a:lnTo>
                    <a:pt x="1067" y="1451"/>
                  </a:lnTo>
                  <a:lnTo>
                    <a:pt x="1065" y="1446"/>
                  </a:lnTo>
                  <a:lnTo>
                    <a:pt x="1061" y="1439"/>
                  </a:lnTo>
                  <a:lnTo>
                    <a:pt x="1055" y="1432"/>
                  </a:lnTo>
                  <a:lnTo>
                    <a:pt x="1046" y="1424"/>
                  </a:lnTo>
                  <a:lnTo>
                    <a:pt x="1034" y="1414"/>
                  </a:lnTo>
                  <a:lnTo>
                    <a:pt x="1021" y="1402"/>
                  </a:lnTo>
                  <a:lnTo>
                    <a:pt x="1007" y="1393"/>
                  </a:lnTo>
                  <a:lnTo>
                    <a:pt x="995" y="1382"/>
                  </a:lnTo>
                  <a:lnTo>
                    <a:pt x="982" y="1374"/>
                  </a:lnTo>
                  <a:lnTo>
                    <a:pt x="969" y="1365"/>
                  </a:lnTo>
                  <a:lnTo>
                    <a:pt x="955" y="1356"/>
                  </a:lnTo>
                  <a:lnTo>
                    <a:pt x="941" y="1350"/>
                  </a:lnTo>
                  <a:lnTo>
                    <a:pt x="925" y="1342"/>
                  </a:lnTo>
                  <a:lnTo>
                    <a:pt x="912" y="1327"/>
                  </a:lnTo>
                  <a:lnTo>
                    <a:pt x="897" y="1309"/>
                  </a:lnTo>
                  <a:lnTo>
                    <a:pt x="883" y="1290"/>
                  </a:lnTo>
                  <a:lnTo>
                    <a:pt x="869" y="1268"/>
                  </a:lnTo>
                  <a:lnTo>
                    <a:pt x="853" y="1248"/>
                  </a:lnTo>
                  <a:lnTo>
                    <a:pt x="841" y="1229"/>
                  </a:lnTo>
                  <a:lnTo>
                    <a:pt x="829" y="1209"/>
                  </a:lnTo>
                  <a:lnTo>
                    <a:pt x="819" y="1193"/>
                  </a:lnTo>
                  <a:lnTo>
                    <a:pt x="811" y="1178"/>
                  </a:lnTo>
                  <a:lnTo>
                    <a:pt x="802" y="1163"/>
                  </a:lnTo>
                  <a:lnTo>
                    <a:pt x="792" y="1148"/>
                  </a:lnTo>
                  <a:lnTo>
                    <a:pt x="779" y="1133"/>
                  </a:lnTo>
                  <a:lnTo>
                    <a:pt x="765" y="1118"/>
                  </a:lnTo>
                  <a:lnTo>
                    <a:pt x="750" y="1101"/>
                  </a:lnTo>
                  <a:lnTo>
                    <a:pt x="731" y="1084"/>
                  </a:lnTo>
                  <a:lnTo>
                    <a:pt x="711" y="1066"/>
                  </a:lnTo>
                  <a:lnTo>
                    <a:pt x="716" y="1061"/>
                  </a:lnTo>
                  <a:lnTo>
                    <a:pt x="720" y="1055"/>
                  </a:lnTo>
                  <a:lnTo>
                    <a:pt x="725" y="1049"/>
                  </a:lnTo>
                  <a:lnTo>
                    <a:pt x="730" y="1042"/>
                  </a:lnTo>
                  <a:lnTo>
                    <a:pt x="740" y="1027"/>
                  </a:lnTo>
                  <a:lnTo>
                    <a:pt x="746" y="1012"/>
                  </a:lnTo>
                  <a:lnTo>
                    <a:pt x="751" y="996"/>
                  </a:lnTo>
                  <a:lnTo>
                    <a:pt x="751" y="980"/>
                  </a:lnTo>
                  <a:lnTo>
                    <a:pt x="748" y="958"/>
                  </a:lnTo>
                  <a:lnTo>
                    <a:pt x="742" y="936"/>
                  </a:lnTo>
                  <a:lnTo>
                    <a:pt x="735" y="916"/>
                  </a:lnTo>
                  <a:lnTo>
                    <a:pt x="720" y="895"/>
                  </a:lnTo>
                  <a:lnTo>
                    <a:pt x="708" y="885"/>
                  </a:lnTo>
                  <a:lnTo>
                    <a:pt x="697" y="871"/>
                  </a:lnTo>
                  <a:lnTo>
                    <a:pt x="686" y="858"/>
                  </a:lnTo>
                  <a:lnTo>
                    <a:pt x="675" y="845"/>
                  </a:lnTo>
                  <a:lnTo>
                    <a:pt x="663" y="833"/>
                  </a:lnTo>
                  <a:lnTo>
                    <a:pt x="656" y="821"/>
                  </a:lnTo>
                  <a:lnTo>
                    <a:pt x="648" y="811"/>
                  </a:lnTo>
                  <a:lnTo>
                    <a:pt x="644" y="802"/>
                  </a:lnTo>
                  <a:lnTo>
                    <a:pt x="600" y="705"/>
                  </a:lnTo>
                  <a:lnTo>
                    <a:pt x="605" y="673"/>
                  </a:lnTo>
                  <a:lnTo>
                    <a:pt x="611" y="632"/>
                  </a:lnTo>
                  <a:lnTo>
                    <a:pt x="616" y="596"/>
                  </a:lnTo>
                  <a:lnTo>
                    <a:pt x="621" y="575"/>
                  </a:lnTo>
                  <a:lnTo>
                    <a:pt x="627" y="563"/>
                  </a:lnTo>
                  <a:lnTo>
                    <a:pt x="634" y="545"/>
                  </a:lnTo>
                  <a:lnTo>
                    <a:pt x="641" y="525"/>
                  </a:lnTo>
                  <a:lnTo>
                    <a:pt x="646" y="507"/>
                  </a:lnTo>
                  <a:lnTo>
                    <a:pt x="655" y="503"/>
                  </a:lnTo>
                  <a:lnTo>
                    <a:pt x="662" y="499"/>
                  </a:lnTo>
                  <a:lnTo>
                    <a:pt x="669" y="496"/>
                  </a:lnTo>
                  <a:lnTo>
                    <a:pt x="675" y="490"/>
                  </a:lnTo>
                  <a:lnTo>
                    <a:pt x="680" y="487"/>
                  </a:lnTo>
                  <a:lnTo>
                    <a:pt x="684" y="482"/>
                  </a:lnTo>
                  <a:lnTo>
                    <a:pt x="689" y="476"/>
                  </a:lnTo>
                  <a:lnTo>
                    <a:pt x="694" y="471"/>
                  </a:lnTo>
                  <a:lnTo>
                    <a:pt x="698" y="473"/>
                  </a:lnTo>
                  <a:lnTo>
                    <a:pt x="703" y="474"/>
                  </a:lnTo>
                  <a:lnTo>
                    <a:pt x="708" y="475"/>
                  </a:lnTo>
                  <a:lnTo>
                    <a:pt x="714" y="476"/>
                  </a:lnTo>
                  <a:lnTo>
                    <a:pt x="720" y="479"/>
                  </a:lnTo>
                  <a:lnTo>
                    <a:pt x="725" y="482"/>
                  </a:lnTo>
                  <a:lnTo>
                    <a:pt x="728" y="483"/>
                  </a:lnTo>
                  <a:lnTo>
                    <a:pt x="734" y="487"/>
                  </a:lnTo>
                  <a:lnTo>
                    <a:pt x="739" y="489"/>
                  </a:lnTo>
                  <a:lnTo>
                    <a:pt x="744" y="493"/>
                  </a:lnTo>
                  <a:lnTo>
                    <a:pt x="750" y="496"/>
                  </a:lnTo>
                  <a:lnTo>
                    <a:pt x="755" y="498"/>
                  </a:lnTo>
                  <a:lnTo>
                    <a:pt x="762" y="501"/>
                  </a:lnTo>
                  <a:lnTo>
                    <a:pt x="767" y="502"/>
                  </a:lnTo>
                  <a:lnTo>
                    <a:pt x="772" y="503"/>
                  </a:lnTo>
                  <a:lnTo>
                    <a:pt x="777" y="503"/>
                  </a:lnTo>
                  <a:lnTo>
                    <a:pt x="782" y="505"/>
                  </a:lnTo>
                  <a:lnTo>
                    <a:pt x="788" y="506"/>
                  </a:lnTo>
                  <a:lnTo>
                    <a:pt x="797" y="508"/>
                  </a:lnTo>
                  <a:lnTo>
                    <a:pt x="805" y="512"/>
                  </a:lnTo>
                  <a:lnTo>
                    <a:pt x="814" y="515"/>
                  </a:lnTo>
                  <a:lnTo>
                    <a:pt x="824" y="519"/>
                  </a:lnTo>
                  <a:lnTo>
                    <a:pt x="833" y="520"/>
                  </a:lnTo>
                  <a:lnTo>
                    <a:pt x="842" y="522"/>
                  </a:lnTo>
                  <a:lnTo>
                    <a:pt x="837" y="528"/>
                  </a:lnTo>
                  <a:lnTo>
                    <a:pt x="832" y="534"/>
                  </a:lnTo>
                  <a:lnTo>
                    <a:pt x="824" y="542"/>
                  </a:lnTo>
                  <a:lnTo>
                    <a:pt x="815" y="552"/>
                  </a:lnTo>
                  <a:lnTo>
                    <a:pt x="807" y="562"/>
                  </a:lnTo>
                  <a:lnTo>
                    <a:pt x="801" y="571"/>
                  </a:lnTo>
                  <a:lnTo>
                    <a:pt x="795" y="579"/>
                  </a:lnTo>
                  <a:lnTo>
                    <a:pt x="791" y="584"/>
                  </a:lnTo>
                  <a:lnTo>
                    <a:pt x="784" y="588"/>
                  </a:lnTo>
                  <a:lnTo>
                    <a:pt x="777" y="591"/>
                  </a:lnTo>
                  <a:lnTo>
                    <a:pt x="768" y="596"/>
                  </a:lnTo>
                  <a:lnTo>
                    <a:pt x="758" y="603"/>
                  </a:lnTo>
                  <a:lnTo>
                    <a:pt x="745" y="608"/>
                  </a:lnTo>
                  <a:lnTo>
                    <a:pt x="734" y="612"/>
                  </a:lnTo>
                  <a:lnTo>
                    <a:pt x="723" y="616"/>
                  </a:lnTo>
                  <a:lnTo>
                    <a:pt x="714" y="621"/>
                  </a:lnTo>
                  <a:lnTo>
                    <a:pt x="704" y="625"/>
                  </a:lnTo>
                  <a:lnTo>
                    <a:pt x="695" y="632"/>
                  </a:lnTo>
                  <a:lnTo>
                    <a:pt x="686" y="640"/>
                  </a:lnTo>
                  <a:lnTo>
                    <a:pt x="677" y="648"/>
                  </a:lnTo>
                  <a:lnTo>
                    <a:pt x="669" y="655"/>
                  </a:lnTo>
                  <a:lnTo>
                    <a:pt x="662" y="662"/>
                  </a:lnTo>
                  <a:lnTo>
                    <a:pt x="657" y="668"/>
                  </a:lnTo>
                  <a:lnTo>
                    <a:pt x="655" y="671"/>
                  </a:lnTo>
                  <a:close/>
                </a:path>
              </a:pathLst>
            </a:custGeom>
            <a:solidFill>
              <a:srgbClr val="FFC0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0" name="Freeform 90">
              <a:extLst>
                <a:ext uri="{FF2B5EF4-FFF2-40B4-BE49-F238E27FC236}">
                  <a16:creationId xmlns:a16="http://schemas.microsoft.com/office/drawing/2014/main" id="{1957D5B1-60FA-4CD8-BFFA-CE24DB758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" y="1711"/>
              <a:ext cx="141" cy="133"/>
            </a:xfrm>
            <a:custGeom>
              <a:avLst/>
              <a:gdLst>
                <a:gd name="T0" fmla="*/ 26 w 423"/>
                <a:gd name="T1" fmla="*/ 44 h 399"/>
                <a:gd name="T2" fmla="*/ 27 w 423"/>
                <a:gd name="T3" fmla="*/ 43 h 399"/>
                <a:gd name="T4" fmla="*/ 29 w 423"/>
                <a:gd name="T5" fmla="*/ 41 h 399"/>
                <a:gd name="T6" fmla="*/ 31 w 423"/>
                <a:gd name="T7" fmla="*/ 39 h 399"/>
                <a:gd name="T8" fmla="*/ 33 w 423"/>
                <a:gd name="T9" fmla="*/ 37 h 399"/>
                <a:gd name="T10" fmla="*/ 35 w 423"/>
                <a:gd name="T11" fmla="*/ 36 h 399"/>
                <a:gd name="T12" fmla="*/ 39 w 423"/>
                <a:gd name="T13" fmla="*/ 35 h 399"/>
                <a:gd name="T14" fmla="*/ 42 w 423"/>
                <a:gd name="T15" fmla="*/ 33 h 399"/>
                <a:gd name="T16" fmla="*/ 45 w 423"/>
                <a:gd name="T17" fmla="*/ 31 h 399"/>
                <a:gd name="T18" fmla="*/ 46 w 423"/>
                <a:gd name="T19" fmla="*/ 29 h 399"/>
                <a:gd name="T20" fmla="*/ 47 w 423"/>
                <a:gd name="T21" fmla="*/ 28 h 399"/>
                <a:gd name="T22" fmla="*/ 45 w 423"/>
                <a:gd name="T23" fmla="*/ 23 h 399"/>
                <a:gd name="T24" fmla="*/ 44 w 423"/>
                <a:gd name="T25" fmla="*/ 15 h 399"/>
                <a:gd name="T26" fmla="*/ 43 w 423"/>
                <a:gd name="T27" fmla="*/ 11 h 399"/>
                <a:gd name="T28" fmla="*/ 40 w 423"/>
                <a:gd name="T29" fmla="*/ 9 h 399"/>
                <a:gd name="T30" fmla="*/ 37 w 423"/>
                <a:gd name="T31" fmla="*/ 7 h 399"/>
                <a:gd name="T32" fmla="*/ 35 w 423"/>
                <a:gd name="T33" fmla="*/ 5 h 399"/>
                <a:gd name="T34" fmla="*/ 34 w 423"/>
                <a:gd name="T35" fmla="*/ 3 h 399"/>
                <a:gd name="T36" fmla="*/ 34 w 423"/>
                <a:gd name="T37" fmla="*/ 1 h 399"/>
                <a:gd name="T38" fmla="*/ 32 w 423"/>
                <a:gd name="T39" fmla="*/ 0 h 399"/>
                <a:gd name="T40" fmla="*/ 30 w 423"/>
                <a:gd name="T41" fmla="*/ 1 h 399"/>
                <a:gd name="T42" fmla="*/ 27 w 423"/>
                <a:gd name="T43" fmla="*/ 1 h 399"/>
                <a:gd name="T44" fmla="*/ 24 w 423"/>
                <a:gd name="T45" fmla="*/ 2 h 399"/>
                <a:gd name="T46" fmla="*/ 22 w 423"/>
                <a:gd name="T47" fmla="*/ 3 h 399"/>
                <a:gd name="T48" fmla="*/ 18 w 423"/>
                <a:gd name="T49" fmla="*/ 5 h 399"/>
                <a:gd name="T50" fmla="*/ 14 w 423"/>
                <a:gd name="T51" fmla="*/ 6 h 399"/>
                <a:gd name="T52" fmla="*/ 10 w 423"/>
                <a:gd name="T53" fmla="*/ 8 h 399"/>
                <a:gd name="T54" fmla="*/ 8 w 423"/>
                <a:gd name="T55" fmla="*/ 10 h 399"/>
                <a:gd name="T56" fmla="*/ 9 w 423"/>
                <a:gd name="T57" fmla="*/ 15 h 399"/>
                <a:gd name="T58" fmla="*/ 10 w 423"/>
                <a:gd name="T59" fmla="*/ 16 h 399"/>
                <a:gd name="T60" fmla="*/ 11 w 423"/>
                <a:gd name="T61" fmla="*/ 16 h 399"/>
                <a:gd name="T62" fmla="*/ 13 w 423"/>
                <a:gd name="T63" fmla="*/ 16 h 399"/>
                <a:gd name="T64" fmla="*/ 14 w 423"/>
                <a:gd name="T65" fmla="*/ 16 h 399"/>
                <a:gd name="T66" fmla="*/ 16 w 423"/>
                <a:gd name="T67" fmla="*/ 15 h 399"/>
                <a:gd name="T68" fmla="*/ 19 w 423"/>
                <a:gd name="T69" fmla="*/ 12 h 399"/>
                <a:gd name="T70" fmla="*/ 23 w 423"/>
                <a:gd name="T71" fmla="*/ 9 h 399"/>
                <a:gd name="T72" fmla="*/ 27 w 423"/>
                <a:gd name="T73" fmla="*/ 7 h 399"/>
                <a:gd name="T74" fmla="*/ 29 w 423"/>
                <a:gd name="T75" fmla="*/ 7 h 399"/>
                <a:gd name="T76" fmla="*/ 30 w 423"/>
                <a:gd name="T77" fmla="*/ 7 h 399"/>
                <a:gd name="T78" fmla="*/ 32 w 423"/>
                <a:gd name="T79" fmla="*/ 8 h 399"/>
                <a:gd name="T80" fmla="*/ 33 w 423"/>
                <a:gd name="T81" fmla="*/ 9 h 399"/>
                <a:gd name="T82" fmla="*/ 33 w 423"/>
                <a:gd name="T83" fmla="*/ 9 h 399"/>
                <a:gd name="T84" fmla="*/ 31 w 423"/>
                <a:gd name="T85" fmla="*/ 11 h 399"/>
                <a:gd name="T86" fmla="*/ 27 w 423"/>
                <a:gd name="T87" fmla="*/ 12 h 399"/>
                <a:gd name="T88" fmla="*/ 25 w 423"/>
                <a:gd name="T89" fmla="*/ 14 h 399"/>
                <a:gd name="T90" fmla="*/ 29 w 423"/>
                <a:gd name="T91" fmla="*/ 14 h 399"/>
                <a:gd name="T92" fmla="*/ 24 w 423"/>
                <a:gd name="T93" fmla="*/ 16 h 399"/>
                <a:gd name="T94" fmla="*/ 18 w 423"/>
                <a:gd name="T95" fmla="*/ 17 h 399"/>
                <a:gd name="T96" fmla="*/ 11 w 423"/>
                <a:gd name="T97" fmla="*/ 17 h 399"/>
                <a:gd name="T98" fmla="*/ 6 w 423"/>
                <a:gd name="T99" fmla="*/ 18 h 399"/>
                <a:gd name="T100" fmla="*/ 4 w 423"/>
                <a:gd name="T101" fmla="*/ 19 h 399"/>
                <a:gd name="T102" fmla="*/ 3 w 423"/>
                <a:gd name="T103" fmla="*/ 19 h 399"/>
                <a:gd name="T104" fmla="*/ 2 w 423"/>
                <a:gd name="T105" fmla="*/ 20 h 399"/>
                <a:gd name="T106" fmla="*/ 1 w 423"/>
                <a:gd name="T107" fmla="*/ 21 h 399"/>
                <a:gd name="T108" fmla="*/ 2 w 423"/>
                <a:gd name="T109" fmla="*/ 21 h 399"/>
                <a:gd name="T110" fmla="*/ 6 w 423"/>
                <a:gd name="T111" fmla="*/ 21 h 399"/>
                <a:gd name="T112" fmla="*/ 11 w 423"/>
                <a:gd name="T113" fmla="*/ 23 h 399"/>
                <a:gd name="T114" fmla="*/ 16 w 423"/>
                <a:gd name="T115" fmla="*/ 25 h 399"/>
                <a:gd name="T116" fmla="*/ 20 w 423"/>
                <a:gd name="T117" fmla="*/ 29 h 399"/>
                <a:gd name="T118" fmla="*/ 24 w 423"/>
                <a:gd name="T119" fmla="*/ 33 h 399"/>
                <a:gd name="T120" fmla="*/ 25 w 423"/>
                <a:gd name="T121" fmla="*/ 38 h 399"/>
                <a:gd name="T122" fmla="*/ 25 w 423"/>
                <a:gd name="T123" fmla="*/ 42 h 39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423" h="399">
                  <a:moveTo>
                    <a:pt x="213" y="399"/>
                  </a:moveTo>
                  <a:lnTo>
                    <a:pt x="238" y="399"/>
                  </a:lnTo>
                  <a:lnTo>
                    <a:pt x="240" y="397"/>
                  </a:lnTo>
                  <a:lnTo>
                    <a:pt x="245" y="391"/>
                  </a:lnTo>
                  <a:lnTo>
                    <a:pt x="251" y="383"/>
                  </a:lnTo>
                  <a:lnTo>
                    <a:pt x="260" y="372"/>
                  </a:lnTo>
                  <a:lnTo>
                    <a:pt x="269" y="363"/>
                  </a:lnTo>
                  <a:lnTo>
                    <a:pt x="278" y="353"/>
                  </a:lnTo>
                  <a:lnTo>
                    <a:pt x="288" y="344"/>
                  </a:lnTo>
                  <a:lnTo>
                    <a:pt x="297" y="337"/>
                  </a:lnTo>
                  <a:lnTo>
                    <a:pt x="306" y="332"/>
                  </a:lnTo>
                  <a:lnTo>
                    <a:pt x="319" y="327"/>
                  </a:lnTo>
                  <a:lnTo>
                    <a:pt x="335" y="320"/>
                  </a:lnTo>
                  <a:lnTo>
                    <a:pt x="350" y="312"/>
                  </a:lnTo>
                  <a:lnTo>
                    <a:pt x="367" y="303"/>
                  </a:lnTo>
                  <a:lnTo>
                    <a:pt x="382" y="295"/>
                  </a:lnTo>
                  <a:lnTo>
                    <a:pt x="394" y="285"/>
                  </a:lnTo>
                  <a:lnTo>
                    <a:pt x="404" y="275"/>
                  </a:lnTo>
                  <a:lnTo>
                    <a:pt x="409" y="270"/>
                  </a:lnTo>
                  <a:lnTo>
                    <a:pt x="413" y="263"/>
                  </a:lnTo>
                  <a:lnTo>
                    <a:pt x="418" y="257"/>
                  </a:lnTo>
                  <a:lnTo>
                    <a:pt x="423" y="251"/>
                  </a:lnTo>
                  <a:lnTo>
                    <a:pt x="399" y="242"/>
                  </a:lnTo>
                  <a:lnTo>
                    <a:pt x="404" y="205"/>
                  </a:lnTo>
                  <a:lnTo>
                    <a:pt x="404" y="164"/>
                  </a:lnTo>
                  <a:lnTo>
                    <a:pt x="400" y="131"/>
                  </a:lnTo>
                  <a:lnTo>
                    <a:pt x="392" y="109"/>
                  </a:lnTo>
                  <a:lnTo>
                    <a:pt x="385" y="102"/>
                  </a:lnTo>
                  <a:lnTo>
                    <a:pt x="375" y="92"/>
                  </a:lnTo>
                  <a:lnTo>
                    <a:pt x="361" y="83"/>
                  </a:lnTo>
                  <a:lnTo>
                    <a:pt x="348" y="72"/>
                  </a:lnTo>
                  <a:lnTo>
                    <a:pt x="335" y="60"/>
                  </a:lnTo>
                  <a:lnTo>
                    <a:pt x="322" y="51"/>
                  </a:lnTo>
                  <a:lnTo>
                    <a:pt x="315" y="44"/>
                  </a:lnTo>
                  <a:lnTo>
                    <a:pt x="311" y="39"/>
                  </a:lnTo>
                  <a:lnTo>
                    <a:pt x="310" y="28"/>
                  </a:lnTo>
                  <a:lnTo>
                    <a:pt x="307" y="17"/>
                  </a:lnTo>
                  <a:lnTo>
                    <a:pt x="305" y="7"/>
                  </a:lnTo>
                  <a:lnTo>
                    <a:pt x="301" y="0"/>
                  </a:lnTo>
                  <a:lnTo>
                    <a:pt x="291" y="3"/>
                  </a:lnTo>
                  <a:lnTo>
                    <a:pt x="278" y="5"/>
                  </a:lnTo>
                  <a:lnTo>
                    <a:pt x="266" y="8"/>
                  </a:lnTo>
                  <a:lnTo>
                    <a:pt x="254" y="9"/>
                  </a:lnTo>
                  <a:lnTo>
                    <a:pt x="240" y="12"/>
                  </a:lnTo>
                  <a:lnTo>
                    <a:pt x="228" y="14"/>
                  </a:lnTo>
                  <a:lnTo>
                    <a:pt x="217" y="17"/>
                  </a:lnTo>
                  <a:lnTo>
                    <a:pt x="205" y="21"/>
                  </a:lnTo>
                  <a:lnTo>
                    <a:pt x="194" y="26"/>
                  </a:lnTo>
                  <a:lnTo>
                    <a:pt x="180" y="32"/>
                  </a:lnTo>
                  <a:lnTo>
                    <a:pt x="161" y="41"/>
                  </a:lnTo>
                  <a:lnTo>
                    <a:pt x="143" y="48"/>
                  </a:lnTo>
                  <a:lnTo>
                    <a:pt x="122" y="56"/>
                  </a:lnTo>
                  <a:lnTo>
                    <a:pt x="105" y="64"/>
                  </a:lnTo>
                  <a:lnTo>
                    <a:pt x="88" y="71"/>
                  </a:lnTo>
                  <a:lnTo>
                    <a:pt x="75" y="73"/>
                  </a:lnTo>
                  <a:lnTo>
                    <a:pt x="75" y="91"/>
                  </a:lnTo>
                  <a:lnTo>
                    <a:pt x="76" y="111"/>
                  </a:lnTo>
                  <a:lnTo>
                    <a:pt x="80" y="132"/>
                  </a:lnTo>
                  <a:lnTo>
                    <a:pt x="83" y="146"/>
                  </a:lnTo>
                  <a:lnTo>
                    <a:pt x="88" y="146"/>
                  </a:lnTo>
                  <a:lnTo>
                    <a:pt x="94" y="146"/>
                  </a:lnTo>
                  <a:lnTo>
                    <a:pt x="101" y="146"/>
                  </a:lnTo>
                  <a:lnTo>
                    <a:pt x="107" y="145"/>
                  </a:lnTo>
                  <a:lnTo>
                    <a:pt x="115" y="143"/>
                  </a:lnTo>
                  <a:lnTo>
                    <a:pt x="120" y="143"/>
                  </a:lnTo>
                  <a:lnTo>
                    <a:pt x="126" y="141"/>
                  </a:lnTo>
                  <a:lnTo>
                    <a:pt x="131" y="137"/>
                  </a:lnTo>
                  <a:lnTo>
                    <a:pt x="140" y="132"/>
                  </a:lnTo>
                  <a:lnTo>
                    <a:pt x="153" y="123"/>
                  </a:lnTo>
                  <a:lnTo>
                    <a:pt x="169" y="111"/>
                  </a:lnTo>
                  <a:lnTo>
                    <a:pt x="189" y="97"/>
                  </a:lnTo>
                  <a:lnTo>
                    <a:pt x="208" y="85"/>
                  </a:lnTo>
                  <a:lnTo>
                    <a:pt x="228" y="72"/>
                  </a:lnTo>
                  <a:lnTo>
                    <a:pt x="245" y="64"/>
                  </a:lnTo>
                  <a:lnTo>
                    <a:pt x="259" y="59"/>
                  </a:lnTo>
                  <a:lnTo>
                    <a:pt x="260" y="59"/>
                  </a:lnTo>
                  <a:lnTo>
                    <a:pt x="265" y="60"/>
                  </a:lnTo>
                  <a:lnTo>
                    <a:pt x="270" y="64"/>
                  </a:lnTo>
                  <a:lnTo>
                    <a:pt x="278" y="67"/>
                  </a:lnTo>
                  <a:lnTo>
                    <a:pt x="285" y="71"/>
                  </a:lnTo>
                  <a:lnTo>
                    <a:pt x="294" y="74"/>
                  </a:lnTo>
                  <a:lnTo>
                    <a:pt x="301" y="78"/>
                  </a:lnTo>
                  <a:lnTo>
                    <a:pt x="305" y="79"/>
                  </a:lnTo>
                  <a:lnTo>
                    <a:pt x="299" y="83"/>
                  </a:lnTo>
                  <a:lnTo>
                    <a:pt x="288" y="88"/>
                  </a:lnTo>
                  <a:lnTo>
                    <a:pt x="275" y="95"/>
                  </a:lnTo>
                  <a:lnTo>
                    <a:pt x="261" y="102"/>
                  </a:lnTo>
                  <a:lnTo>
                    <a:pt x="245" y="110"/>
                  </a:lnTo>
                  <a:lnTo>
                    <a:pt x="232" y="118"/>
                  </a:lnTo>
                  <a:lnTo>
                    <a:pt x="223" y="123"/>
                  </a:lnTo>
                  <a:lnTo>
                    <a:pt x="218" y="128"/>
                  </a:lnTo>
                  <a:lnTo>
                    <a:pt x="257" y="127"/>
                  </a:lnTo>
                  <a:lnTo>
                    <a:pt x="240" y="143"/>
                  </a:lnTo>
                  <a:lnTo>
                    <a:pt x="217" y="146"/>
                  </a:lnTo>
                  <a:lnTo>
                    <a:pt x="189" y="148"/>
                  </a:lnTo>
                  <a:lnTo>
                    <a:pt x="159" y="151"/>
                  </a:lnTo>
                  <a:lnTo>
                    <a:pt x="129" y="155"/>
                  </a:lnTo>
                  <a:lnTo>
                    <a:pt x="102" y="157"/>
                  </a:lnTo>
                  <a:lnTo>
                    <a:pt x="76" y="161"/>
                  </a:lnTo>
                  <a:lnTo>
                    <a:pt x="55" y="162"/>
                  </a:lnTo>
                  <a:lnTo>
                    <a:pt x="41" y="165"/>
                  </a:lnTo>
                  <a:lnTo>
                    <a:pt x="37" y="168"/>
                  </a:lnTo>
                  <a:lnTo>
                    <a:pt x="32" y="171"/>
                  </a:lnTo>
                  <a:lnTo>
                    <a:pt x="28" y="175"/>
                  </a:lnTo>
                  <a:lnTo>
                    <a:pt x="23" y="179"/>
                  </a:lnTo>
                  <a:lnTo>
                    <a:pt x="17" y="183"/>
                  </a:lnTo>
                  <a:lnTo>
                    <a:pt x="12" y="187"/>
                  </a:lnTo>
                  <a:lnTo>
                    <a:pt x="5" y="191"/>
                  </a:lnTo>
                  <a:lnTo>
                    <a:pt x="0" y="194"/>
                  </a:lnTo>
                  <a:lnTo>
                    <a:pt x="17" y="189"/>
                  </a:lnTo>
                  <a:lnTo>
                    <a:pt x="36" y="188"/>
                  </a:lnTo>
                  <a:lnTo>
                    <a:pt x="56" y="191"/>
                  </a:lnTo>
                  <a:lnTo>
                    <a:pt x="78" y="196"/>
                  </a:lnTo>
                  <a:lnTo>
                    <a:pt x="101" y="205"/>
                  </a:lnTo>
                  <a:lnTo>
                    <a:pt x="122" y="216"/>
                  </a:lnTo>
                  <a:lnTo>
                    <a:pt x="144" y="229"/>
                  </a:lnTo>
                  <a:lnTo>
                    <a:pt x="164" y="244"/>
                  </a:lnTo>
                  <a:lnTo>
                    <a:pt x="183" y="262"/>
                  </a:lnTo>
                  <a:lnTo>
                    <a:pt x="199" y="280"/>
                  </a:lnTo>
                  <a:lnTo>
                    <a:pt x="213" y="299"/>
                  </a:lnTo>
                  <a:lnTo>
                    <a:pt x="222" y="320"/>
                  </a:lnTo>
                  <a:lnTo>
                    <a:pt x="227" y="340"/>
                  </a:lnTo>
                  <a:lnTo>
                    <a:pt x="227" y="359"/>
                  </a:lnTo>
                  <a:lnTo>
                    <a:pt x="223" y="380"/>
                  </a:lnTo>
                  <a:lnTo>
                    <a:pt x="213" y="39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1" name="Freeform 91">
              <a:extLst>
                <a:ext uri="{FF2B5EF4-FFF2-40B4-BE49-F238E27FC236}">
                  <a16:creationId xmlns:a16="http://schemas.microsoft.com/office/drawing/2014/main" id="{1B5E72BC-DFBD-4D37-8A4C-F386E6FCF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992"/>
              <a:ext cx="86" cy="84"/>
            </a:xfrm>
            <a:custGeom>
              <a:avLst/>
              <a:gdLst>
                <a:gd name="T0" fmla="*/ 0 w 258"/>
                <a:gd name="T1" fmla="*/ 28 h 250"/>
                <a:gd name="T2" fmla="*/ 1 w 258"/>
                <a:gd name="T3" fmla="*/ 25 h 250"/>
                <a:gd name="T4" fmla="*/ 3 w 258"/>
                <a:gd name="T5" fmla="*/ 23 h 250"/>
                <a:gd name="T6" fmla="*/ 5 w 258"/>
                <a:gd name="T7" fmla="*/ 20 h 250"/>
                <a:gd name="T8" fmla="*/ 6 w 258"/>
                <a:gd name="T9" fmla="*/ 17 h 250"/>
                <a:gd name="T10" fmla="*/ 8 w 258"/>
                <a:gd name="T11" fmla="*/ 15 h 250"/>
                <a:gd name="T12" fmla="*/ 12 w 258"/>
                <a:gd name="T13" fmla="*/ 14 h 250"/>
                <a:gd name="T14" fmla="*/ 12 w 258"/>
                <a:gd name="T15" fmla="*/ 10 h 250"/>
                <a:gd name="T16" fmla="*/ 14 w 258"/>
                <a:gd name="T17" fmla="*/ 6 h 250"/>
                <a:gd name="T18" fmla="*/ 16 w 258"/>
                <a:gd name="T19" fmla="*/ 6 h 250"/>
                <a:gd name="T20" fmla="*/ 18 w 258"/>
                <a:gd name="T21" fmla="*/ 6 h 250"/>
                <a:gd name="T22" fmla="*/ 20 w 258"/>
                <a:gd name="T23" fmla="*/ 6 h 250"/>
                <a:gd name="T24" fmla="*/ 22 w 258"/>
                <a:gd name="T25" fmla="*/ 6 h 250"/>
                <a:gd name="T26" fmla="*/ 23 w 258"/>
                <a:gd name="T27" fmla="*/ 3 h 250"/>
                <a:gd name="T28" fmla="*/ 24 w 258"/>
                <a:gd name="T29" fmla="*/ 0 h 250"/>
                <a:gd name="T30" fmla="*/ 26 w 258"/>
                <a:gd name="T31" fmla="*/ 2 h 250"/>
                <a:gd name="T32" fmla="*/ 28 w 258"/>
                <a:gd name="T33" fmla="*/ 5 h 250"/>
                <a:gd name="T34" fmla="*/ 28 w 258"/>
                <a:gd name="T35" fmla="*/ 8 h 250"/>
                <a:gd name="T36" fmla="*/ 29 w 258"/>
                <a:gd name="T37" fmla="*/ 12 h 250"/>
                <a:gd name="T38" fmla="*/ 26 w 258"/>
                <a:gd name="T39" fmla="*/ 14 h 250"/>
                <a:gd name="T40" fmla="*/ 24 w 258"/>
                <a:gd name="T41" fmla="*/ 15 h 250"/>
                <a:gd name="T42" fmla="*/ 22 w 258"/>
                <a:gd name="T43" fmla="*/ 17 h 250"/>
                <a:gd name="T44" fmla="*/ 21 w 258"/>
                <a:gd name="T45" fmla="*/ 17 h 250"/>
                <a:gd name="T46" fmla="*/ 19 w 258"/>
                <a:gd name="T47" fmla="*/ 13 h 250"/>
                <a:gd name="T48" fmla="*/ 18 w 258"/>
                <a:gd name="T49" fmla="*/ 14 h 250"/>
                <a:gd name="T50" fmla="*/ 16 w 258"/>
                <a:gd name="T51" fmla="*/ 17 h 250"/>
                <a:gd name="T52" fmla="*/ 15 w 258"/>
                <a:gd name="T53" fmla="*/ 21 h 250"/>
                <a:gd name="T54" fmla="*/ 13 w 258"/>
                <a:gd name="T55" fmla="*/ 23 h 250"/>
                <a:gd name="T56" fmla="*/ 12 w 258"/>
                <a:gd name="T57" fmla="*/ 24 h 250"/>
                <a:gd name="T58" fmla="*/ 9 w 258"/>
                <a:gd name="T59" fmla="*/ 25 h 250"/>
                <a:gd name="T60" fmla="*/ 6 w 258"/>
                <a:gd name="T61" fmla="*/ 26 h 250"/>
                <a:gd name="T62" fmla="*/ 2 w 258"/>
                <a:gd name="T63" fmla="*/ 26 h 250"/>
                <a:gd name="T64" fmla="*/ 2 w 258"/>
                <a:gd name="T65" fmla="*/ 27 h 250"/>
                <a:gd name="T66" fmla="*/ 1 w 258"/>
                <a:gd name="T67" fmla="*/ 28 h 25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58" h="250">
                  <a:moveTo>
                    <a:pt x="13" y="250"/>
                  </a:moveTo>
                  <a:lnTo>
                    <a:pt x="4" y="245"/>
                  </a:lnTo>
                  <a:lnTo>
                    <a:pt x="0" y="234"/>
                  </a:lnTo>
                  <a:lnTo>
                    <a:pt x="6" y="220"/>
                  </a:lnTo>
                  <a:lnTo>
                    <a:pt x="16" y="206"/>
                  </a:lnTo>
                  <a:lnTo>
                    <a:pt x="23" y="198"/>
                  </a:lnTo>
                  <a:lnTo>
                    <a:pt x="34" y="188"/>
                  </a:lnTo>
                  <a:lnTo>
                    <a:pt x="41" y="178"/>
                  </a:lnTo>
                  <a:lnTo>
                    <a:pt x="50" y="167"/>
                  </a:lnTo>
                  <a:lnTo>
                    <a:pt x="58" y="156"/>
                  </a:lnTo>
                  <a:lnTo>
                    <a:pt x="64" y="146"/>
                  </a:lnTo>
                  <a:lnTo>
                    <a:pt x="70" y="136"/>
                  </a:lnTo>
                  <a:lnTo>
                    <a:pt x="76" y="127"/>
                  </a:lnTo>
                  <a:lnTo>
                    <a:pt x="105" y="123"/>
                  </a:lnTo>
                  <a:lnTo>
                    <a:pt x="107" y="114"/>
                  </a:lnTo>
                  <a:lnTo>
                    <a:pt x="111" y="92"/>
                  </a:lnTo>
                  <a:lnTo>
                    <a:pt x="119" y="69"/>
                  </a:lnTo>
                  <a:lnTo>
                    <a:pt x="124" y="55"/>
                  </a:lnTo>
                  <a:lnTo>
                    <a:pt x="134" y="54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65" y="54"/>
                  </a:lnTo>
                  <a:lnTo>
                    <a:pt x="175" y="53"/>
                  </a:lnTo>
                  <a:lnTo>
                    <a:pt x="183" y="53"/>
                  </a:lnTo>
                  <a:lnTo>
                    <a:pt x="190" y="53"/>
                  </a:lnTo>
                  <a:lnTo>
                    <a:pt x="195" y="51"/>
                  </a:lnTo>
                  <a:lnTo>
                    <a:pt x="202" y="40"/>
                  </a:lnTo>
                  <a:lnTo>
                    <a:pt x="208" y="26"/>
                  </a:lnTo>
                  <a:lnTo>
                    <a:pt x="213" y="12"/>
                  </a:lnTo>
                  <a:lnTo>
                    <a:pt x="216" y="0"/>
                  </a:lnTo>
                  <a:lnTo>
                    <a:pt x="228" y="9"/>
                  </a:lnTo>
                  <a:lnTo>
                    <a:pt x="237" y="19"/>
                  </a:lnTo>
                  <a:lnTo>
                    <a:pt x="245" y="31"/>
                  </a:lnTo>
                  <a:lnTo>
                    <a:pt x="250" y="44"/>
                  </a:lnTo>
                  <a:lnTo>
                    <a:pt x="254" y="59"/>
                  </a:lnTo>
                  <a:lnTo>
                    <a:pt x="256" y="73"/>
                  </a:lnTo>
                  <a:lnTo>
                    <a:pt x="258" y="90"/>
                  </a:lnTo>
                  <a:lnTo>
                    <a:pt x="258" y="106"/>
                  </a:lnTo>
                  <a:lnTo>
                    <a:pt x="248" y="113"/>
                  </a:lnTo>
                  <a:lnTo>
                    <a:pt x="237" y="121"/>
                  </a:lnTo>
                  <a:lnTo>
                    <a:pt x="225" y="129"/>
                  </a:lnTo>
                  <a:lnTo>
                    <a:pt x="213" y="136"/>
                  </a:lnTo>
                  <a:lnTo>
                    <a:pt x="203" y="142"/>
                  </a:lnTo>
                  <a:lnTo>
                    <a:pt x="194" y="148"/>
                  </a:lnTo>
                  <a:lnTo>
                    <a:pt x="188" y="152"/>
                  </a:lnTo>
                  <a:lnTo>
                    <a:pt x="185" y="153"/>
                  </a:lnTo>
                  <a:lnTo>
                    <a:pt x="172" y="169"/>
                  </a:lnTo>
                  <a:lnTo>
                    <a:pt x="170" y="113"/>
                  </a:lnTo>
                  <a:lnTo>
                    <a:pt x="165" y="119"/>
                  </a:lnTo>
                  <a:lnTo>
                    <a:pt x="158" y="129"/>
                  </a:lnTo>
                  <a:lnTo>
                    <a:pt x="152" y="142"/>
                  </a:lnTo>
                  <a:lnTo>
                    <a:pt x="144" y="156"/>
                  </a:lnTo>
                  <a:lnTo>
                    <a:pt x="138" y="171"/>
                  </a:lnTo>
                  <a:lnTo>
                    <a:pt x="132" y="184"/>
                  </a:lnTo>
                  <a:lnTo>
                    <a:pt x="125" y="194"/>
                  </a:lnTo>
                  <a:lnTo>
                    <a:pt x="120" y="201"/>
                  </a:lnTo>
                  <a:lnTo>
                    <a:pt x="114" y="206"/>
                  </a:lnTo>
                  <a:lnTo>
                    <a:pt x="105" y="210"/>
                  </a:lnTo>
                  <a:lnTo>
                    <a:pt x="95" y="215"/>
                  </a:lnTo>
                  <a:lnTo>
                    <a:pt x="83" y="220"/>
                  </a:lnTo>
                  <a:lnTo>
                    <a:pt x="70" y="225"/>
                  </a:lnTo>
                  <a:lnTo>
                    <a:pt x="54" y="230"/>
                  </a:lnTo>
                  <a:lnTo>
                    <a:pt x="39" y="231"/>
                  </a:lnTo>
                  <a:lnTo>
                    <a:pt x="21" y="233"/>
                  </a:lnTo>
                  <a:lnTo>
                    <a:pt x="17" y="235"/>
                  </a:lnTo>
                  <a:lnTo>
                    <a:pt x="14" y="239"/>
                  </a:lnTo>
                  <a:lnTo>
                    <a:pt x="13" y="244"/>
                  </a:lnTo>
                  <a:lnTo>
                    <a:pt x="13" y="2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2" name="Freeform 92">
              <a:extLst>
                <a:ext uri="{FF2B5EF4-FFF2-40B4-BE49-F238E27FC236}">
                  <a16:creationId xmlns:a16="http://schemas.microsoft.com/office/drawing/2014/main" id="{35974D65-6FBA-42A3-B29D-6C983F253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1997"/>
              <a:ext cx="39" cy="100"/>
            </a:xfrm>
            <a:custGeom>
              <a:avLst/>
              <a:gdLst>
                <a:gd name="T0" fmla="*/ 1 w 116"/>
                <a:gd name="T1" fmla="*/ 22 h 299"/>
                <a:gd name="T2" fmla="*/ 1 w 116"/>
                <a:gd name="T3" fmla="*/ 23 h 299"/>
                <a:gd name="T4" fmla="*/ 1 w 116"/>
                <a:gd name="T5" fmla="*/ 25 h 299"/>
                <a:gd name="T6" fmla="*/ 0 w 116"/>
                <a:gd name="T7" fmla="*/ 27 h 299"/>
                <a:gd name="T8" fmla="*/ 0 w 116"/>
                <a:gd name="T9" fmla="*/ 28 h 299"/>
                <a:gd name="T10" fmla="*/ 0 w 116"/>
                <a:gd name="T11" fmla="*/ 30 h 299"/>
                <a:gd name="T12" fmla="*/ 1 w 116"/>
                <a:gd name="T13" fmla="*/ 31 h 299"/>
                <a:gd name="T14" fmla="*/ 2 w 116"/>
                <a:gd name="T15" fmla="*/ 33 h 299"/>
                <a:gd name="T16" fmla="*/ 4 w 116"/>
                <a:gd name="T17" fmla="*/ 33 h 299"/>
                <a:gd name="T18" fmla="*/ 4 w 116"/>
                <a:gd name="T19" fmla="*/ 31 h 299"/>
                <a:gd name="T20" fmla="*/ 5 w 116"/>
                <a:gd name="T21" fmla="*/ 31 h 299"/>
                <a:gd name="T22" fmla="*/ 6 w 116"/>
                <a:gd name="T23" fmla="*/ 31 h 299"/>
                <a:gd name="T24" fmla="*/ 7 w 116"/>
                <a:gd name="T25" fmla="*/ 31 h 299"/>
                <a:gd name="T26" fmla="*/ 8 w 116"/>
                <a:gd name="T27" fmla="*/ 31 h 299"/>
                <a:gd name="T28" fmla="*/ 8 w 116"/>
                <a:gd name="T29" fmla="*/ 31 h 299"/>
                <a:gd name="T30" fmla="*/ 9 w 116"/>
                <a:gd name="T31" fmla="*/ 30 h 299"/>
                <a:gd name="T32" fmla="*/ 10 w 116"/>
                <a:gd name="T33" fmla="*/ 30 h 299"/>
                <a:gd name="T34" fmla="*/ 10 w 116"/>
                <a:gd name="T35" fmla="*/ 29 h 299"/>
                <a:gd name="T36" fmla="*/ 11 w 116"/>
                <a:gd name="T37" fmla="*/ 27 h 299"/>
                <a:gd name="T38" fmla="*/ 12 w 116"/>
                <a:gd name="T39" fmla="*/ 24 h 299"/>
                <a:gd name="T40" fmla="*/ 12 w 116"/>
                <a:gd name="T41" fmla="*/ 21 h 299"/>
                <a:gd name="T42" fmla="*/ 13 w 116"/>
                <a:gd name="T43" fmla="*/ 19 h 299"/>
                <a:gd name="T44" fmla="*/ 12 w 116"/>
                <a:gd name="T45" fmla="*/ 17 h 299"/>
                <a:gd name="T46" fmla="*/ 11 w 116"/>
                <a:gd name="T47" fmla="*/ 15 h 299"/>
                <a:gd name="T48" fmla="*/ 10 w 116"/>
                <a:gd name="T49" fmla="*/ 14 h 299"/>
                <a:gd name="T50" fmla="*/ 10 w 116"/>
                <a:gd name="T51" fmla="*/ 13 h 299"/>
                <a:gd name="T52" fmla="*/ 10 w 116"/>
                <a:gd name="T53" fmla="*/ 11 h 299"/>
                <a:gd name="T54" fmla="*/ 10 w 116"/>
                <a:gd name="T55" fmla="*/ 8 h 299"/>
                <a:gd name="T56" fmla="*/ 9 w 116"/>
                <a:gd name="T57" fmla="*/ 6 h 299"/>
                <a:gd name="T58" fmla="*/ 9 w 116"/>
                <a:gd name="T59" fmla="*/ 4 h 299"/>
                <a:gd name="T60" fmla="*/ 9 w 116"/>
                <a:gd name="T61" fmla="*/ 3 h 299"/>
                <a:gd name="T62" fmla="*/ 8 w 116"/>
                <a:gd name="T63" fmla="*/ 2 h 299"/>
                <a:gd name="T64" fmla="*/ 7 w 116"/>
                <a:gd name="T65" fmla="*/ 2 h 299"/>
                <a:gd name="T66" fmla="*/ 6 w 116"/>
                <a:gd name="T67" fmla="*/ 1 h 299"/>
                <a:gd name="T68" fmla="*/ 5 w 116"/>
                <a:gd name="T69" fmla="*/ 1 h 299"/>
                <a:gd name="T70" fmla="*/ 4 w 116"/>
                <a:gd name="T71" fmla="*/ 0 h 299"/>
                <a:gd name="T72" fmla="*/ 4 w 116"/>
                <a:gd name="T73" fmla="*/ 0 h 299"/>
                <a:gd name="T74" fmla="*/ 3 w 116"/>
                <a:gd name="T75" fmla="*/ 0 h 299"/>
                <a:gd name="T76" fmla="*/ 3 w 116"/>
                <a:gd name="T77" fmla="*/ 0 h 299"/>
                <a:gd name="T78" fmla="*/ 2 w 116"/>
                <a:gd name="T79" fmla="*/ 0 h 299"/>
                <a:gd name="T80" fmla="*/ 1 w 116"/>
                <a:gd name="T81" fmla="*/ 0 h 299"/>
                <a:gd name="T82" fmla="*/ 0 w 116"/>
                <a:gd name="T83" fmla="*/ 0 h 299"/>
                <a:gd name="T84" fmla="*/ 1 w 116"/>
                <a:gd name="T85" fmla="*/ 1 h 299"/>
                <a:gd name="T86" fmla="*/ 2 w 116"/>
                <a:gd name="T87" fmla="*/ 3 h 299"/>
                <a:gd name="T88" fmla="*/ 3 w 116"/>
                <a:gd name="T89" fmla="*/ 5 h 299"/>
                <a:gd name="T90" fmla="*/ 4 w 116"/>
                <a:gd name="T91" fmla="*/ 7 h 299"/>
                <a:gd name="T92" fmla="*/ 4 w 116"/>
                <a:gd name="T93" fmla="*/ 9 h 299"/>
                <a:gd name="T94" fmla="*/ 4 w 116"/>
                <a:gd name="T95" fmla="*/ 11 h 299"/>
                <a:gd name="T96" fmla="*/ 3 w 116"/>
                <a:gd name="T97" fmla="*/ 12 h 299"/>
                <a:gd name="T98" fmla="*/ 0 w 116"/>
                <a:gd name="T99" fmla="*/ 13 h 299"/>
                <a:gd name="T100" fmla="*/ 5 w 116"/>
                <a:gd name="T101" fmla="*/ 20 h 299"/>
                <a:gd name="T102" fmla="*/ 4 w 116"/>
                <a:gd name="T103" fmla="*/ 20 h 299"/>
                <a:gd name="T104" fmla="*/ 3 w 116"/>
                <a:gd name="T105" fmla="*/ 20 h 299"/>
                <a:gd name="T106" fmla="*/ 2 w 116"/>
                <a:gd name="T107" fmla="*/ 21 h 299"/>
                <a:gd name="T108" fmla="*/ 1 w 116"/>
                <a:gd name="T109" fmla="*/ 22 h 29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16" h="299">
                  <a:moveTo>
                    <a:pt x="9" y="194"/>
                  </a:moveTo>
                  <a:lnTo>
                    <a:pt x="9" y="207"/>
                  </a:lnTo>
                  <a:lnTo>
                    <a:pt x="5" y="224"/>
                  </a:lnTo>
                  <a:lnTo>
                    <a:pt x="4" y="239"/>
                  </a:lnTo>
                  <a:lnTo>
                    <a:pt x="0" y="252"/>
                  </a:lnTo>
                  <a:lnTo>
                    <a:pt x="0" y="266"/>
                  </a:lnTo>
                  <a:lnTo>
                    <a:pt x="8" y="280"/>
                  </a:lnTo>
                  <a:lnTo>
                    <a:pt x="18" y="293"/>
                  </a:lnTo>
                  <a:lnTo>
                    <a:pt x="35" y="299"/>
                  </a:lnTo>
                  <a:lnTo>
                    <a:pt x="36" y="277"/>
                  </a:lnTo>
                  <a:lnTo>
                    <a:pt x="42" y="277"/>
                  </a:lnTo>
                  <a:lnTo>
                    <a:pt x="51" y="277"/>
                  </a:lnTo>
                  <a:lnTo>
                    <a:pt x="60" y="277"/>
                  </a:lnTo>
                  <a:lnTo>
                    <a:pt x="68" y="276"/>
                  </a:lnTo>
                  <a:lnTo>
                    <a:pt x="75" y="275"/>
                  </a:lnTo>
                  <a:lnTo>
                    <a:pt x="84" y="271"/>
                  </a:lnTo>
                  <a:lnTo>
                    <a:pt x="89" y="267"/>
                  </a:lnTo>
                  <a:lnTo>
                    <a:pt x="92" y="262"/>
                  </a:lnTo>
                  <a:lnTo>
                    <a:pt x="97" y="242"/>
                  </a:lnTo>
                  <a:lnTo>
                    <a:pt x="103" y="213"/>
                  </a:lnTo>
                  <a:lnTo>
                    <a:pt x="111" y="185"/>
                  </a:lnTo>
                  <a:lnTo>
                    <a:pt x="116" y="169"/>
                  </a:lnTo>
                  <a:lnTo>
                    <a:pt x="110" y="155"/>
                  </a:lnTo>
                  <a:lnTo>
                    <a:pt x="101" y="137"/>
                  </a:lnTo>
                  <a:lnTo>
                    <a:pt x="92" y="122"/>
                  </a:lnTo>
                  <a:lnTo>
                    <a:pt x="87" y="113"/>
                  </a:lnTo>
                  <a:lnTo>
                    <a:pt x="86" y="99"/>
                  </a:lnTo>
                  <a:lnTo>
                    <a:pt x="86" y="74"/>
                  </a:lnTo>
                  <a:lnTo>
                    <a:pt x="84" y="50"/>
                  </a:lnTo>
                  <a:lnTo>
                    <a:pt x="84" y="32"/>
                  </a:lnTo>
                  <a:lnTo>
                    <a:pt x="77" y="28"/>
                  </a:lnTo>
                  <a:lnTo>
                    <a:pt x="69" y="22"/>
                  </a:lnTo>
                  <a:lnTo>
                    <a:pt x="61" y="17"/>
                  </a:lnTo>
                  <a:lnTo>
                    <a:pt x="54" y="12"/>
                  </a:lnTo>
                  <a:lnTo>
                    <a:pt x="46" y="8"/>
                  </a:lnTo>
                  <a:lnTo>
                    <a:pt x="38" y="4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4" y="0"/>
                  </a:lnTo>
                  <a:lnTo>
                    <a:pt x="5" y="1"/>
                  </a:lnTo>
                  <a:lnTo>
                    <a:pt x="1" y="1"/>
                  </a:lnTo>
                  <a:lnTo>
                    <a:pt x="10" y="12"/>
                  </a:lnTo>
                  <a:lnTo>
                    <a:pt x="19" y="27"/>
                  </a:lnTo>
                  <a:lnTo>
                    <a:pt x="28" y="45"/>
                  </a:lnTo>
                  <a:lnTo>
                    <a:pt x="35" y="63"/>
                  </a:lnTo>
                  <a:lnTo>
                    <a:pt x="37" y="81"/>
                  </a:lnTo>
                  <a:lnTo>
                    <a:pt x="35" y="97"/>
                  </a:lnTo>
                  <a:lnTo>
                    <a:pt x="24" y="110"/>
                  </a:lnTo>
                  <a:lnTo>
                    <a:pt x="4" y="118"/>
                  </a:lnTo>
                  <a:lnTo>
                    <a:pt x="41" y="178"/>
                  </a:lnTo>
                  <a:lnTo>
                    <a:pt x="37" y="179"/>
                  </a:lnTo>
                  <a:lnTo>
                    <a:pt x="27" y="182"/>
                  </a:lnTo>
                  <a:lnTo>
                    <a:pt x="15" y="187"/>
                  </a:lnTo>
                  <a:lnTo>
                    <a:pt x="9" y="19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33" name="Freeform 93">
              <a:extLst>
                <a:ext uri="{FF2B5EF4-FFF2-40B4-BE49-F238E27FC236}">
                  <a16:creationId xmlns:a16="http://schemas.microsoft.com/office/drawing/2014/main" id="{D505F30F-E368-4B57-A97A-06ED2FDCC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554"/>
              <a:ext cx="133" cy="178"/>
            </a:xfrm>
            <a:custGeom>
              <a:avLst/>
              <a:gdLst>
                <a:gd name="T0" fmla="*/ 26 w 397"/>
                <a:gd name="T1" fmla="*/ 38 h 534"/>
                <a:gd name="T2" fmla="*/ 22 w 397"/>
                <a:gd name="T3" fmla="*/ 36 h 534"/>
                <a:gd name="T4" fmla="*/ 19 w 397"/>
                <a:gd name="T5" fmla="*/ 33 h 534"/>
                <a:gd name="T6" fmla="*/ 23 w 397"/>
                <a:gd name="T7" fmla="*/ 31 h 534"/>
                <a:gd name="T8" fmla="*/ 19 w 397"/>
                <a:gd name="T9" fmla="*/ 28 h 534"/>
                <a:gd name="T10" fmla="*/ 16 w 397"/>
                <a:gd name="T11" fmla="*/ 26 h 534"/>
                <a:gd name="T12" fmla="*/ 14 w 397"/>
                <a:gd name="T13" fmla="*/ 29 h 534"/>
                <a:gd name="T14" fmla="*/ 17 w 397"/>
                <a:gd name="T15" fmla="*/ 31 h 534"/>
                <a:gd name="T16" fmla="*/ 19 w 397"/>
                <a:gd name="T17" fmla="*/ 33 h 534"/>
                <a:gd name="T18" fmla="*/ 22 w 397"/>
                <a:gd name="T19" fmla="*/ 36 h 534"/>
                <a:gd name="T20" fmla="*/ 26 w 397"/>
                <a:gd name="T21" fmla="*/ 38 h 534"/>
                <a:gd name="T22" fmla="*/ 27 w 397"/>
                <a:gd name="T23" fmla="*/ 41 h 534"/>
                <a:gd name="T24" fmla="*/ 24 w 397"/>
                <a:gd name="T25" fmla="*/ 49 h 534"/>
                <a:gd name="T26" fmla="*/ 21 w 397"/>
                <a:gd name="T27" fmla="*/ 56 h 534"/>
                <a:gd name="T28" fmla="*/ 17 w 397"/>
                <a:gd name="T29" fmla="*/ 58 h 534"/>
                <a:gd name="T30" fmla="*/ 14 w 397"/>
                <a:gd name="T31" fmla="*/ 54 h 534"/>
                <a:gd name="T32" fmla="*/ 10 w 397"/>
                <a:gd name="T33" fmla="*/ 50 h 534"/>
                <a:gd name="T34" fmla="*/ 8 w 397"/>
                <a:gd name="T35" fmla="*/ 48 h 534"/>
                <a:gd name="T36" fmla="*/ 6 w 397"/>
                <a:gd name="T37" fmla="*/ 46 h 534"/>
                <a:gd name="T38" fmla="*/ 5 w 397"/>
                <a:gd name="T39" fmla="*/ 44 h 534"/>
                <a:gd name="T40" fmla="*/ 5 w 397"/>
                <a:gd name="T41" fmla="*/ 39 h 534"/>
                <a:gd name="T42" fmla="*/ 3 w 397"/>
                <a:gd name="T43" fmla="*/ 36 h 534"/>
                <a:gd name="T44" fmla="*/ 1 w 397"/>
                <a:gd name="T45" fmla="*/ 33 h 534"/>
                <a:gd name="T46" fmla="*/ 0 w 397"/>
                <a:gd name="T47" fmla="*/ 30 h 534"/>
                <a:gd name="T48" fmla="*/ 0 w 397"/>
                <a:gd name="T49" fmla="*/ 25 h 534"/>
                <a:gd name="T50" fmla="*/ 3 w 397"/>
                <a:gd name="T51" fmla="*/ 19 h 534"/>
                <a:gd name="T52" fmla="*/ 4 w 397"/>
                <a:gd name="T53" fmla="*/ 14 h 534"/>
                <a:gd name="T54" fmla="*/ 7 w 397"/>
                <a:gd name="T55" fmla="*/ 6 h 534"/>
                <a:gd name="T56" fmla="*/ 9 w 397"/>
                <a:gd name="T57" fmla="*/ 6 h 534"/>
                <a:gd name="T58" fmla="*/ 11 w 397"/>
                <a:gd name="T59" fmla="*/ 5 h 534"/>
                <a:gd name="T60" fmla="*/ 12 w 397"/>
                <a:gd name="T61" fmla="*/ 6 h 534"/>
                <a:gd name="T62" fmla="*/ 9 w 397"/>
                <a:gd name="T63" fmla="*/ 10 h 534"/>
                <a:gd name="T64" fmla="*/ 10 w 397"/>
                <a:gd name="T65" fmla="*/ 14 h 534"/>
                <a:gd name="T66" fmla="*/ 16 w 397"/>
                <a:gd name="T67" fmla="*/ 15 h 534"/>
                <a:gd name="T68" fmla="*/ 22 w 397"/>
                <a:gd name="T69" fmla="*/ 13 h 534"/>
                <a:gd name="T70" fmla="*/ 26 w 397"/>
                <a:gd name="T71" fmla="*/ 9 h 534"/>
                <a:gd name="T72" fmla="*/ 30 w 397"/>
                <a:gd name="T73" fmla="*/ 5 h 534"/>
                <a:gd name="T74" fmla="*/ 33 w 397"/>
                <a:gd name="T75" fmla="*/ 2 h 534"/>
                <a:gd name="T76" fmla="*/ 35 w 397"/>
                <a:gd name="T77" fmla="*/ 0 h 534"/>
                <a:gd name="T78" fmla="*/ 38 w 397"/>
                <a:gd name="T79" fmla="*/ 0 h 534"/>
                <a:gd name="T80" fmla="*/ 40 w 397"/>
                <a:gd name="T81" fmla="*/ 0 h 534"/>
                <a:gd name="T82" fmla="*/ 39 w 397"/>
                <a:gd name="T83" fmla="*/ 1 h 534"/>
                <a:gd name="T84" fmla="*/ 37 w 397"/>
                <a:gd name="T85" fmla="*/ 3 h 534"/>
                <a:gd name="T86" fmla="*/ 34 w 397"/>
                <a:gd name="T87" fmla="*/ 7 h 534"/>
                <a:gd name="T88" fmla="*/ 32 w 397"/>
                <a:gd name="T89" fmla="*/ 16 h 534"/>
                <a:gd name="T90" fmla="*/ 37 w 397"/>
                <a:gd name="T91" fmla="*/ 24 h 534"/>
                <a:gd name="T92" fmla="*/ 44 w 397"/>
                <a:gd name="T93" fmla="*/ 26 h 534"/>
                <a:gd name="T94" fmla="*/ 41 w 397"/>
                <a:gd name="T95" fmla="*/ 33 h 534"/>
                <a:gd name="T96" fmla="*/ 38 w 397"/>
                <a:gd name="T97" fmla="*/ 40 h 534"/>
                <a:gd name="T98" fmla="*/ 41 w 397"/>
                <a:gd name="T99" fmla="*/ 46 h 534"/>
                <a:gd name="T100" fmla="*/ 40 w 397"/>
                <a:gd name="T101" fmla="*/ 49 h 534"/>
                <a:gd name="T102" fmla="*/ 39 w 397"/>
                <a:gd name="T103" fmla="*/ 52 h 534"/>
                <a:gd name="T104" fmla="*/ 36 w 397"/>
                <a:gd name="T105" fmla="*/ 52 h 534"/>
                <a:gd name="T106" fmla="*/ 34 w 397"/>
                <a:gd name="T107" fmla="*/ 53 h 534"/>
                <a:gd name="T108" fmla="*/ 28 w 397"/>
                <a:gd name="T109" fmla="*/ 55 h 534"/>
                <a:gd name="T110" fmla="*/ 23 w 397"/>
                <a:gd name="T111" fmla="*/ 57 h 534"/>
                <a:gd name="T112" fmla="*/ 26 w 397"/>
                <a:gd name="T113" fmla="*/ 51 h 534"/>
                <a:gd name="T114" fmla="*/ 31 w 397"/>
                <a:gd name="T115" fmla="*/ 44 h 534"/>
                <a:gd name="T116" fmla="*/ 28 w 397"/>
                <a:gd name="T117" fmla="*/ 39 h 53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397" h="534">
                  <a:moveTo>
                    <a:pt x="253" y="351"/>
                  </a:moveTo>
                  <a:lnTo>
                    <a:pt x="243" y="346"/>
                  </a:lnTo>
                  <a:lnTo>
                    <a:pt x="230" y="341"/>
                  </a:lnTo>
                  <a:lnTo>
                    <a:pt x="220" y="334"/>
                  </a:lnTo>
                  <a:lnTo>
                    <a:pt x="211" y="328"/>
                  </a:lnTo>
                  <a:lnTo>
                    <a:pt x="201" y="322"/>
                  </a:lnTo>
                  <a:lnTo>
                    <a:pt x="191" y="314"/>
                  </a:lnTo>
                  <a:lnTo>
                    <a:pt x="182" y="308"/>
                  </a:lnTo>
                  <a:lnTo>
                    <a:pt x="173" y="300"/>
                  </a:lnTo>
                  <a:lnTo>
                    <a:pt x="220" y="286"/>
                  </a:lnTo>
                  <a:lnTo>
                    <a:pt x="212" y="282"/>
                  </a:lnTo>
                  <a:lnTo>
                    <a:pt x="202" y="277"/>
                  </a:lnTo>
                  <a:lnTo>
                    <a:pt x="190" y="269"/>
                  </a:lnTo>
                  <a:lnTo>
                    <a:pt x="178" y="262"/>
                  </a:lnTo>
                  <a:lnTo>
                    <a:pt x="167" y="254"/>
                  </a:lnTo>
                  <a:lnTo>
                    <a:pt x="155" y="245"/>
                  </a:lnTo>
                  <a:lnTo>
                    <a:pt x="147" y="239"/>
                  </a:lnTo>
                  <a:lnTo>
                    <a:pt x="144" y="232"/>
                  </a:lnTo>
                  <a:lnTo>
                    <a:pt x="119" y="244"/>
                  </a:lnTo>
                  <a:lnTo>
                    <a:pt x="123" y="250"/>
                  </a:lnTo>
                  <a:lnTo>
                    <a:pt x="128" y="258"/>
                  </a:lnTo>
                  <a:lnTo>
                    <a:pt x="135" y="267"/>
                  </a:lnTo>
                  <a:lnTo>
                    <a:pt x="141" y="273"/>
                  </a:lnTo>
                  <a:lnTo>
                    <a:pt x="149" y="282"/>
                  </a:lnTo>
                  <a:lnTo>
                    <a:pt x="156" y="288"/>
                  </a:lnTo>
                  <a:lnTo>
                    <a:pt x="165" y="295"/>
                  </a:lnTo>
                  <a:lnTo>
                    <a:pt x="173" y="300"/>
                  </a:lnTo>
                  <a:lnTo>
                    <a:pt x="182" y="308"/>
                  </a:lnTo>
                  <a:lnTo>
                    <a:pt x="191" y="314"/>
                  </a:lnTo>
                  <a:lnTo>
                    <a:pt x="201" y="322"/>
                  </a:lnTo>
                  <a:lnTo>
                    <a:pt x="211" y="328"/>
                  </a:lnTo>
                  <a:lnTo>
                    <a:pt x="220" y="334"/>
                  </a:lnTo>
                  <a:lnTo>
                    <a:pt x="230" y="341"/>
                  </a:lnTo>
                  <a:lnTo>
                    <a:pt x="243" y="346"/>
                  </a:lnTo>
                  <a:lnTo>
                    <a:pt x="253" y="351"/>
                  </a:lnTo>
                  <a:lnTo>
                    <a:pt x="243" y="369"/>
                  </a:lnTo>
                  <a:lnTo>
                    <a:pt x="232" y="392"/>
                  </a:lnTo>
                  <a:lnTo>
                    <a:pt x="221" y="416"/>
                  </a:lnTo>
                  <a:lnTo>
                    <a:pt x="211" y="442"/>
                  </a:lnTo>
                  <a:lnTo>
                    <a:pt x="202" y="466"/>
                  </a:lnTo>
                  <a:lnTo>
                    <a:pt x="192" y="489"/>
                  </a:lnTo>
                  <a:lnTo>
                    <a:pt x="186" y="508"/>
                  </a:lnTo>
                  <a:lnTo>
                    <a:pt x="182" y="521"/>
                  </a:lnTo>
                  <a:lnTo>
                    <a:pt x="167" y="534"/>
                  </a:lnTo>
                  <a:lnTo>
                    <a:pt x="155" y="522"/>
                  </a:lnTo>
                  <a:lnTo>
                    <a:pt x="145" y="509"/>
                  </a:lnTo>
                  <a:lnTo>
                    <a:pt x="133" y="497"/>
                  </a:lnTo>
                  <a:lnTo>
                    <a:pt x="123" y="484"/>
                  </a:lnTo>
                  <a:lnTo>
                    <a:pt x="112" y="471"/>
                  </a:lnTo>
                  <a:lnTo>
                    <a:pt x="103" y="460"/>
                  </a:lnTo>
                  <a:lnTo>
                    <a:pt x="94" y="451"/>
                  </a:lnTo>
                  <a:lnTo>
                    <a:pt x="86" y="444"/>
                  </a:lnTo>
                  <a:lnTo>
                    <a:pt x="79" y="439"/>
                  </a:lnTo>
                  <a:lnTo>
                    <a:pt x="70" y="433"/>
                  </a:lnTo>
                  <a:lnTo>
                    <a:pt x="63" y="426"/>
                  </a:lnTo>
                  <a:lnTo>
                    <a:pt x="57" y="420"/>
                  </a:lnTo>
                  <a:lnTo>
                    <a:pt x="52" y="414"/>
                  </a:lnTo>
                  <a:lnTo>
                    <a:pt x="48" y="407"/>
                  </a:lnTo>
                  <a:lnTo>
                    <a:pt x="46" y="401"/>
                  </a:lnTo>
                  <a:lnTo>
                    <a:pt x="44" y="396"/>
                  </a:lnTo>
                  <a:lnTo>
                    <a:pt x="42" y="382"/>
                  </a:lnTo>
                  <a:lnTo>
                    <a:pt x="42" y="366"/>
                  </a:lnTo>
                  <a:lnTo>
                    <a:pt x="42" y="351"/>
                  </a:lnTo>
                  <a:lnTo>
                    <a:pt x="42" y="339"/>
                  </a:lnTo>
                  <a:lnTo>
                    <a:pt x="34" y="331"/>
                  </a:lnTo>
                  <a:lnTo>
                    <a:pt x="28" y="323"/>
                  </a:lnTo>
                  <a:lnTo>
                    <a:pt x="21" y="311"/>
                  </a:lnTo>
                  <a:lnTo>
                    <a:pt x="15" y="302"/>
                  </a:lnTo>
                  <a:lnTo>
                    <a:pt x="10" y="294"/>
                  </a:lnTo>
                  <a:lnTo>
                    <a:pt x="6" y="286"/>
                  </a:lnTo>
                  <a:lnTo>
                    <a:pt x="2" y="278"/>
                  </a:lnTo>
                  <a:lnTo>
                    <a:pt x="1" y="273"/>
                  </a:lnTo>
                  <a:lnTo>
                    <a:pt x="1" y="262"/>
                  </a:lnTo>
                  <a:lnTo>
                    <a:pt x="0" y="245"/>
                  </a:lnTo>
                  <a:lnTo>
                    <a:pt x="1" y="226"/>
                  </a:lnTo>
                  <a:lnTo>
                    <a:pt x="6" y="211"/>
                  </a:lnTo>
                  <a:lnTo>
                    <a:pt x="14" y="191"/>
                  </a:lnTo>
                  <a:lnTo>
                    <a:pt x="23" y="171"/>
                  </a:lnTo>
                  <a:lnTo>
                    <a:pt x="29" y="150"/>
                  </a:lnTo>
                  <a:lnTo>
                    <a:pt x="32" y="139"/>
                  </a:lnTo>
                  <a:lnTo>
                    <a:pt x="34" y="126"/>
                  </a:lnTo>
                  <a:lnTo>
                    <a:pt x="42" y="102"/>
                  </a:lnTo>
                  <a:lnTo>
                    <a:pt x="52" y="76"/>
                  </a:lnTo>
                  <a:lnTo>
                    <a:pt x="62" y="55"/>
                  </a:lnTo>
                  <a:lnTo>
                    <a:pt x="67" y="53"/>
                  </a:lnTo>
                  <a:lnTo>
                    <a:pt x="74" y="52"/>
                  </a:lnTo>
                  <a:lnTo>
                    <a:pt x="81" y="51"/>
                  </a:lnTo>
                  <a:lnTo>
                    <a:pt x="88" y="50"/>
                  </a:lnTo>
                  <a:lnTo>
                    <a:pt x="94" y="47"/>
                  </a:lnTo>
                  <a:lnTo>
                    <a:pt x="100" y="43"/>
                  </a:lnTo>
                  <a:lnTo>
                    <a:pt x="107" y="42"/>
                  </a:lnTo>
                  <a:lnTo>
                    <a:pt x="113" y="38"/>
                  </a:lnTo>
                  <a:lnTo>
                    <a:pt x="103" y="51"/>
                  </a:lnTo>
                  <a:lnTo>
                    <a:pt x="94" y="65"/>
                  </a:lnTo>
                  <a:lnTo>
                    <a:pt x="88" y="79"/>
                  </a:lnTo>
                  <a:lnTo>
                    <a:pt x="82" y="94"/>
                  </a:lnTo>
                  <a:lnTo>
                    <a:pt x="82" y="107"/>
                  </a:lnTo>
                  <a:lnTo>
                    <a:pt x="85" y="120"/>
                  </a:lnTo>
                  <a:lnTo>
                    <a:pt x="94" y="129"/>
                  </a:lnTo>
                  <a:lnTo>
                    <a:pt x="109" y="136"/>
                  </a:lnTo>
                  <a:lnTo>
                    <a:pt x="128" y="139"/>
                  </a:lnTo>
                  <a:lnTo>
                    <a:pt x="146" y="139"/>
                  </a:lnTo>
                  <a:lnTo>
                    <a:pt x="165" y="135"/>
                  </a:lnTo>
                  <a:lnTo>
                    <a:pt x="182" y="128"/>
                  </a:lnTo>
                  <a:lnTo>
                    <a:pt x="200" y="119"/>
                  </a:lnTo>
                  <a:lnTo>
                    <a:pt x="214" y="107"/>
                  </a:lnTo>
                  <a:lnTo>
                    <a:pt x="225" y="93"/>
                  </a:lnTo>
                  <a:lnTo>
                    <a:pt x="237" y="79"/>
                  </a:lnTo>
                  <a:lnTo>
                    <a:pt x="246" y="65"/>
                  </a:lnTo>
                  <a:lnTo>
                    <a:pt x="256" y="52"/>
                  </a:lnTo>
                  <a:lnTo>
                    <a:pt x="265" y="41"/>
                  </a:lnTo>
                  <a:lnTo>
                    <a:pt x="275" y="30"/>
                  </a:lnTo>
                  <a:lnTo>
                    <a:pt x="284" y="23"/>
                  </a:lnTo>
                  <a:lnTo>
                    <a:pt x="293" y="15"/>
                  </a:lnTo>
                  <a:lnTo>
                    <a:pt x="299" y="9"/>
                  </a:lnTo>
                  <a:lnTo>
                    <a:pt x="305" y="5"/>
                  </a:lnTo>
                  <a:lnTo>
                    <a:pt x="313" y="2"/>
                  </a:lnTo>
                  <a:lnTo>
                    <a:pt x="322" y="1"/>
                  </a:lnTo>
                  <a:lnTo>
                    <a:pt x="330" y="0"/>
                  </a:lnTo>
                  <a:lnTo>
                    <a:pt x="337" y="0"/>
                  </a:lnTo>
                  <a:lnTo>
                    <a:pt x="345" y="0"/>
                  </a:lnTo>
                  <a:lnTo>
                    <a:pt x="353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55" y="6"/>
                  </a:lnTo>
                  <a:lnTo>
                    <a:pt x="346" y="6"/>
                  </a:lnTo>
                  <a:lnTo>
                    <a:pt x="340" y="11"/>
                  </a:lnTo>
                  <a:lnTo>
                    <a:pt x="332" y="15"/>
                  </a:lnTo>
                  <a:lnTo>
                    <a:pt x="326" y="23"/>
                  </a:lnTo>
                  <a:lnTo>
                    <a:pt x="318" y="32"/>
                  </a:lnTo>
                  <a:lnTo>
                    <a:pt x="309" y="43"/>
                  </a:lnTo>
                  <a:lnTo>
                    <a:pt x="302" y="60"/>
                  </a:lnTo>
                  <a:lnTo>
                    <a:pt x="294" y="83"/>
                  </a:lnTo>
                  <a:lnTo>
                    <a:pt x="290" y="111"/>
                  </a:lnTo>
                  <a:lnTo>
                    <a:pt x="290" y="140"/>
                  </a:lnTo>
                  <a:lnTo>
                    <a:pt x="297" y="171"/>
                  </a:lnTo>
                  <a:lnTo>
                    <a:pt x="309" y="196"/>
                  </a:lnTo>
                  <a:lnTo>
                    <a:pt x="330" y="217"/>
                  </a:lnTo>
                  <a:lnTo>
                    <a:pt x="359" y="228"/>
                  </a:lnTo>
                  <a:lnTo>
                    <a:pt x="397" y="230"/>
                  </a:lnTo>
                  <a:lnTo>
                    <a:pt x="393" y="236"/>
                  </a:lnTo>
                  <a:lnTo>
                    <a:pt x="386" y="253"/>
                  </a:lnTo>
                  <a:lnTo>
                    <a:pt x="375" y="273"/>
                  </a:lnTo>
                  <a:lnTo>
                    <a:pt x="364" y="297"/>
                  </a:lnTo>
                  <a:lnTo>
                    <a:pt x="354" y="322"/>
                  </a:lnTo>
                  <a:lnTo>
                    <a:pt x="342" y="342"/>
                  </a:lnTo>
                  <a:lnTo>
                    <a:pt x="336" y="356"/>
                  </a:lnTo>
                  <a:lnTo>
                    <a:pt x="333" y="362"/>
                  </a:lnTo>
                  <a:lnTo>
                    <a:pt x="364" y="385"/>
                  </a:lnTo>
                  <a:lnTo>
                    <a:pt x="363" y="417"/>
                  </a:lnTo>
                  <a:lnTo>
                    <a:pt x="349" y="426"/>
                  </a:lnTo>
                  <a:lnTo>
                    <a:pt x="354" y="437"/>
                  </a:lnTo>
                  <a:lnTo>
                    <a:pt x="354" y="439"/>
                  </a:lnTo>
                  <a:lnTo>
                    <a:pt x="354" y="448"/>
                  </a:lnTo>
                  <a:lnTo>
                    <a:pt x="354" y="458"/>
                  </a:lnTo>
                  <a:lnTo>
                    <a:pt x="350" y="467"/>
                  </a:lnTo>
                  <a:lnTo>
                    <a:pt x="337" y="468"/>
                  </a:lnTo>
                  <a:lnTo>
                    <a:pt x="327" y="468"/>
                  </a:lnTo>
                  <a:lnTo>
                    <a:pt x="319" y="470"/>
                  </a:lnTo>
                  <a:lnTo>
                    <a:pt x="313" y="471"/>
                  </a:lnTo>
                  <a:lnTo>
                    <a:pt x="308" y="472"/>
                  </a:lnTo>
                  <a:lnTo>
                    <a:pt x="298" y="476"/>
                  </a:lnTo>
                  <a:lnTo>
                    <a:pt x="282" y="481"/>
                  </a:lnTo>
                  <a:lnTo>
                    <a:pt x="266" y="488"/>
                  </a:lnTo>
                  <a:lnTo>
                    <a:pt x="249" y="494"/>
                  </a:lnTo>
                  <a:lnTo>
                    <a:pt x="233" y="502"/>
                  </a:lnTo>
                  <a:lnTo>
                    <a:pt x="219" y="508"/>
                  </a:lnTo>
                  <a:lnTo>
                    <a:pt x="210" y="513"/>
                  </a:lnTo>
                  <a:lnTo>
                    <a:pt x="214" y="502"/>
                  </a:lnTo>
                  <a:lnTo>
                    <a:pt x="223" y="484"/>
                  </a:lnTo>
                  <a:lnTo>
                    <a:pt x="235" y="462"/>
                  </a:lnTo>
                  <a:lnTo>
                    <a:pt x="249" y="438"/>
                  </a:lnTo>
                  <a:lnTo>
                    <a:pt x="263" y="414"/>
                  </a:lnTo>
                  <a:lnTo>
                    <a:pt x="279" y="393"/>
                  </a:lnTo>
                  <a:lnTo>
                    <a:pt x="290" y="375"/>
                  </a:lnTo>
                  <a:lnTo>
                    <a:pt x="299" y="365"/>
                  </a:lnTo>
                  <a:lnTo>
                    <a:pt x="253" y="351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76809" name="Picture 94" descr="CamCord1">
            <a:extLst>
              <a:ext uri="{FF2B5EF4-FFF2-40B4-BE49-F238E27FC236}">
                <a16:creationId xmlns:a16="http://schemas.microsoft.com/office/drawing/2014/main" id="{01C6B03A-853D-46A2-B376-AAC9710607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810" name="Picture 95" descr="35mmCamera1">
            <a:extLst>
              <a:ext uri="{FF2B5EF4-FFF2-40B4-BE49-F238E27FC236}">
                <a16:creationId xmlns:a16="http://schemas.microsoft.com/office/drawing/2014/main" id="{9FC80BE8-96EE-421D-999C-237C6193C5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811" name="AutoShape 9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06C7F6B4-9A00-4008-B304-BC84182A0E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2" name="AutoShape 9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81EB1589-8407-422D-B60E-B22C35D89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3" name="AutoShape 9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DCC86CF3-CD4C-458C-9608-283EE259B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4" name="AutoShape 9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FC24CC08-CC0B-4C05-8AE3-044CCB804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5" name="AutoShape 10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4BF0B88-3084-4F0D-B87F-31EE160B4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6" name="AutoShape 10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E78C416-1962-43D7-B8DD-92353D1D32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7" name="AutoShape 10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B2826FB8-46AE-44BA-9402-06DD555909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6818" name="AutoShape 103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8FA1A000-5D1A-4CE9-81AC-176666C44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5112" name="AutoShape 104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3D42309C-C329-49BD-91B8-62E9F154A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5113" name="Text Box 105">
            <a:extLst>
              <a:ext uri="{FF2B5EF4-FFF2-40B4-BE49-F238E27FC236}">
                <a16:creationId xmlns:a16="http://schemas.microsoft.com/office/drawing/2014/main" id="{CE2BB27C-7BC9-4AD1-848B-DC55D1417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5114" name="AutoShape 10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1532D82-1B3B-4DA9-B8DA-9A39C4925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5115" name="AutoShape 10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D4E7103-92EE-4605-98FB-20E74465A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5116" name="AutoShape 10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FE8157D-2508-4B32-802D-0DE8721F7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5117" name="AutoShape 10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73C7417-F45A-4B43-841B-151EAE8A7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5118" name="AutoShape 11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B5C418E-F833-4BAA-8AB5-5EEED2D9C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826" name="Group 2">
            <a:extLst>
              <a:ext uri="{FF2B5EF4-FFF2-40B4-BE49-F238E27FC236}">
                <a16:creationId xmlns:a16="http://schemas.microsoft.com/office/drawing/2014/main" id="{10EEE969-423E-4624-B30E-41CB6F7AB6C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-287338"/>
            <a:ext cx="9372600" cy="7297738"/>
            <a:chOff x="-96" y="-181"/>
            <a:chExt cx="5904" cy="4597"/>
          </a:xfrm>
        </p:grpSpPr>
        <p:sp>
          <p:nvSpPr>
            <p:cNvPr id="78247" name="AutoShape 3">
              <a:extLst>
                <a:ext uri="{FF2B5EF4-FFF2-40B4-BE49-F238E27FC236}">
                  <a16:creationId xmlns:a16="http://schemas.microsoft.com/office/drawing/2014/main" id="{C6A0E0E2-0B81-4470-9B12-E149DD818A7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-181"/>
              <a:ext cx="5904" cy="45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78248" name="Picture 4">
              <a:extLst>
                <a:ext uri="{FF2B5EF4-FFF2-40B4-BE49-F238E27FC236}">
                  <a16:creationId xmlns:a16="http://schemas.microsoft.com/office/drawing/2014/main" id="{2D09DA71-6C2A-4C2B-8F5B-CFFFFC85C8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4" y="-169"/>
              <a:ext cx="5884" cy="4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77827" name="Rectangle 5">
            <a:extLst>
              <a:ext uri="{FF2B5EF4-FFF2-40B4-BE49-F238E27FC236}">
                <a16:creationId xmlns:a16="http://schemas.microsoft.com/office/drawing/2014/main" id="{0E800F0B-0330-4182-8DD5-18A2BE56B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1752600"/>
            <a:ext cx="6629400" cy="7254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6000">
                <a:latin typeface="Arial Black" panose="020B0A04020102020204" pitchFamily="34" charset="0"/>
              </a:rPr>
              <a:t>PROGRESIÓN</a:t>
            </a:r>
            <a:endParaRPr lang="en-029" altLang="en-US" sz="6000">
              <a:latin typeface="Arial Black" panose="020B0A04020102020204" pitchFamily="34" charset="0"/>
            </a:endParaRPr>
          </a:p>
        </p:txBody>
      </p:sp>
      <p:grpSp>
        <p:nvGrpSpPr>
          <p:cNvPr id="77828" name="Group 6">
            <a:extLst>
              <a:ext uri="{FF2B5EF4-FFF2-40B4-BE49-F238E27FC236}">
                <a16:creationId xmlns:a16="http://schemas.microsoft.com/office/drawing/2014/main" id="{1006C85B-2526-406B-BF2F-6006EC9133B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44488" y="1692275"/>
            <a:ext cx="1636712" cy="3032125"/>
            <a:chOff x="217" y="1066"/>
            <a:chExt cx="1031" cy="1910"/>
          </a:xfrm>
        </p:grpSpPr>
        <p:sp>
          <p:nvSpPr>
            <p:cNvPr id="78047" name="AutoShape 7">
              <a:extLst>
                <a:ext uri="{FF2B5EF4-FFF2-40B4-BE49-F238E27FC236}">
                  <a16:creationId xmlns:a16="http://schemas.microsoft.com/office/drawing/2014/main" id="{685CDDA9-85D3-4A68-A79E-860E1D9AEE3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17" y="1066"/>
              <a:ext cx="1031" cy="19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8" name="Freeform 8">
              <a:extLst>
                <a:ext uri="{FF2B5EF4-FFF2-40B4-BE49-F238E27FC236}">
                  <a16:creationId xmlns:a16="http://schemas.microsoft.com/office/drawing/2014/main" id="{DAFBF762-D964-419A-90A2-E7FFBB85D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563"/>
              <a:ext cx="114" cy="158"/>
            </a:xfrm>
            <a:custGeom>
              <a:avLst/>
              <a:gdLst>
                <a:gd name="T0" fmla="*/ 8 w 342"/>
                <a:gd name="T1" fmla="*/ 6 h 476"/>
                <a:gd name="T2" fmla="*/ 7 w 342"/>
                <a:gd name="T3" fmla="*/ 6 h 476"/>
                <a:gd name="T4" fmla="*/ 5 w 342"/>
                <a:gd name="T5" fmla="*/ 6 h 476"/>
                <a:gd name="T6" fmla="*/ 4 w 342"/>
                <a:gd name="T7" fmla="*/ 7 h 476"/>
                <a:gd name="T8" fmla="*/ 3 w 342"/>
                <a:gd name="T9" fmla="*/ 8 h 476"/>
                <a:gd name="T10" fmla="*/ 2 w 342"/>
                <a:gd name="T11" fmla="*/ 9 h 476"/>
                <a:gd name="T12" fmla="*/ 1 w 342"/>
                <a:gd name="T13" fmla="*/ 10 h 476"/>
                <a:gd name="T14" fmla="*/ 0 w 342"/>
                <a:gd name="T15" fmla="*/ 11 h 476"/>
                <a:gd name="T16" fmla="*/ 0 w 342"/>
                <a:gd name="T17" fmla="*/ 13 h 476"/>
                <a:gd name="T18" fmla="*/ 0 w 342"/>
                <a:gd name="T19" fmla="*/ 16 h 476"/>
                <a:gd name="T20" fmla="*/ 0 w 342"/>
                <a:gd name="T21" fmla="*/ 21 h 476"/>
                <a:gd name="T22" fmla="*/ 0 w 342"/>
                <a:gd name="T23" fmla="*/ 25 h 476"/>
                <a:gd name="T24" fmla="*/ 0 w 342"/>
                <a:gd name="T25" fmla="*/ 27 h 476"/>
                <a:gd name="T26" fmla="*/ 1 w 342"/>
                <a:gd name="T27" fmla="*/ 32 h 476"/>
                <a:gd name="T28" fmla="*/ 2 w 342"/>
                <a:gd name="T29" fmla="*/ 37 h 476"/>
                <a:gd name="T30" fmla="*/ 5 w 342"/>
                <a:gd name="T31" fmla="*/ 41 h 476"/>
                <a:gd name="T32" fmla="*/ 8 w 342"/>
                <a:gd name="T33" fmla="*/ 44 h 476"/>
                <a:gd name="T34" fmla="*/ 11 w 342"/>
                <a:gd name="T35" fmla="*/ 48 h 476"/>
                <a:gd name="T36" fmla="*/ 13 w 342"/>
                <a:gd name="T37" fmla="*/ 50 h 476"/>
                <a:gd name="T38" fmla="*/ 16 w 342"/>
                <a:gd name="T39" fmla="*/ 51 h 476"/>
                <a:gd name="T40" fmla="*/ 17 w 342"/>
                <a:gd name="T41" fmla="*/ 52 h 476"/>
                <a:gd name="T42" fmla="*/ 20 w 342"/>
                <a:gd name="T43" fmla="*/ 52 h 476"/>
                <a:gd name="T44" fmla="*/ 23 w 342"/>
                <a:gd name="T45" fmla="*/ 52 h 476"/>
                <a:gd name="T46" fmla="*/ 26 w 342"/>
                <a:gd name="T47" fmla="*/ 52 h 476"/>
                <a:gd name="T48" fmla="*/ 29 w 342"/>
                <a:gd name="T49" fmla="*/ 52 h 476"/>
                <a:gd name="T50" fmla="*/ 33 w 342"/>
                <a:gd name="T51" fmla="*/ 52 h 476"/>
                <a:gd name="T52" fmla="*/ 35 w 342"/>
                <a:gd name="T53" fmla="*/ 51 h 476"/>
                <a:gd name="T54" fmla="*/ 37 w 342"/>
                <a:gd name="T55" fmla="*/ 49 h 476"/>
                <a:gd name="T56" fmla="*/ 38 w 342"/>
                <a:gd name="T57" fmla="*/ 46 h 476"/>
                <a:gd name="T58" fmla="*/ 37 w 342"/>
                <a:gd name="T59" fmla="*/ 41 h 476"/>
                <a:gd name="T60" fmla="*/ 37 w 342"/>
                <a:gd name="T61" fmla="*/ 36 h 476"/>
                <a:gd name="T62" fmla="*/ 36 w 342"/>
                <a:gd name="T63" fmla="*/ 33 h 476"/>
                <a:gd name="T64" fmla="*/ 34 w 342"/>
                <a:gd name="T65" fmla="*/ 30 h 476"/>
                <a:gd name="T66" fmla="*/ 33 w 342"/>
                <a:gd name="T67" fmla="*/ 27 h 476"/>
                <a:gd name="T68" fmla="*/ 32 w 342"/>
                <a:gd name="T69" fmla="*/ 23 h 476"/>
                <a:gd name="T70" fmla="*/ 32 w 342"/>
                <a:gd name="T71" fmla="*/ 20 h 476"/>
                <a:gd name="T72" fmla="*/ 32 w 342"/>
                <a:gd name="T73" fmla="*/ 16 h 476"/>
                <a:gd name="T74" fmla="*/ 31 w 342"/>
                <a:gd name="T75" fmla="*/ 13 h 476"/>
                <a:gd name="T76" fmla="*/ 30 w 342"/>
                <a:gd name="T77" fmla="*/ 10 h 476"/>
                <a:gd name="T78" fmla="*/ 29 w 342"/>
                <a:gd name="T79" fmla="*/ 8 h 476"/>
                <a:gd name="T80" fmla="*/ 29 w 342"/>
                <a:gd name="T81" fmla="*/ 7 h 476"/>
                <a:gd name="T82" fmla="*/ 28 w 342"/>
                <a:gd name="T83" fmla="*/ 6 h 476"/>
                <a:gd name="T84" fmla="*/ 28 w 342"/>
                <a:gd name="T85" fmla="*/ 5 h 476"/>
                <a:gd name="T86" fmla="*/ 28 w 342"/>
                <a:gd name="T87" fmla="*/ 3 h 476"/>
                <a:gd name="T88" fmla="*/ 27 w 342"/>
                <a:gd name="T89" fmla="*/ 2 h 476"/>
                <a:gd name="T90" fmla="*/ 26 w 342"/>
                <a:gd name="T91" fmla="*/ 1 h 476"/>
                <a:gd name="T92" fmla="*/ 25 w 342"/>
                <a:gd name="T93" fmla="*/ 0 h 476"/>
                <a:gd name="T94" fmla="*/ 23 w 342"/>
                <a:gd name="T95" fmla="*/ 0 h 476"/>
                <a:gd name="T96" fmla="*/ 21 w 342"/>
                <a:gd name="T97" fmla="*/ 0 h 476"/>
                <a:gd name="T98" fmla="*/ 20 w 342"/>
                <a:gd name="T99" fmla="*/ 0 h 476"/>
                <a:gd name="T100" fmla="*/ 18 w 342"/>
                <a:gd name="T101" fmla="*/ 0 h 476"/>
                <a:gd name="T102" fmla="*/ 16 w 342"/>
                <a:gd name="T103" fmla="*/ 0 h 476"/>
                <a:gd name="T104" fmla="*/ 14 w 342"/>
                <a:gd name="T105" fmla="*/ 1 h 476"/>
                <a:gd name="T106" fmla="*/ 12 w 342"/>
                <a:gd name="T107" fmla="*/ 2 h 476"/>
                <a:gd name="T108" fmla="*/ 10 w 342"/>
                <a:gd name="T109" fmla="*/ 3 h 476"/>
                <a:gd name="T110" fmla="*/ 9 w 342"/>
                <a:gd name="T111" fmla="*/ 4 h 476"/>
                <a:gd name="T112" fmla="*/ 8 w 342"/>
                <a:gd name="T113" fmla="*/ 6 h 47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2" h="476">
                  <a:moveTo>
                    <a:pt x="76" y="55"/>
                  </a:moveTo>
                  <a:lnTo>
                    <a:pt x="61" y="55"/>
                  </a:lnTo>
                  <a:lnTo>
                    <a:pt x="48" y="57"/>
                  </a:lnTo>
                  <a:lnTo>
                    <a:pt x="35" y="63"/>
                  </a:lnTo>
                  <a:lnTo>
                    <a:pt x="23" y="70"/>
                  </a:lnTo>
                  <a:lnTo>
                    <a:pt x="14" y="79"/>
                  </a:lnTo>
                  <a:lnTo>
                    <a:pt x="7" y="89"/>
                  </a:lnTo>
                  <a:lnTo>
                    <a:pt x="1" y="99"/>
                  </a:lnTo>
                  <a:lnTo>
                    <a:pt x="0" y="114"/>
                  </a:lnTo>
                  <a:lnTo>
                    <a:pt x="0" y="148"/>
                  </a:lnTo>
                  <a:lnTo>
                    <a:pt x="0" y="188"/>
                  </a:lnTo>
                  <a:lnTo>
                    <a:pt x="0" y="223"/>
                  </a:lnTo>
                  <a:lnTo>
                    <a:pt x="0" y="242"/>
                  </a:lnTo>
                  <a:lnTo>
                    <a:pt x="6" y="289"/>
                  </a:lnTo>
                  <a:lnTo>
                    <a:pt x="20" y="331"/>
                  </a:lnTo>
                  <a:lnTo>
                    <a:pt x="44" y="371"/>
                  </a:lnTo>
                  <a:lnTo>
                    <a:pt x="69" y="404"/>
                  </a:lnTo>
                  <a:lnTo>
                    <a:pt x="95" y="434"/>
                  </a:lnTo>
                  <a:lnTo>
                    <a:pt x="120" y="456"/>
                  </a:lnTo>
                  <a:lnTo>
                    <a:pt x="141" y="468"/>
                  </a:lnTo>
                  <a:lnTo>
                    <a:pt x="155" y="473"/>
                  </a:lnTo>
                  <a:lnTo>
                    <a:pt x="176" y="473"/>
                  </a:lnTo>
                  <a:lnTo>
                    <a:pt x="203" y="475"/>
                  </a:lnTo>
                  <a:lnTo>
                    <a:pt x="233" y="476"/>
                  </a:lnTo>
                  <a:lnTo>
                    <a:pt x="264" y="475"/>
                  </a:lnTo>
                  <a:lnTo>
                    <a:pt x="295" y="472"/>
                  </a:lnTo>
                  <a:lnTo>
                    <a:pt x="318" y="460"/>
                  </a:lnTo>
                  <a:lnTo>
                    <a:pt x="336" y="444"/>
                  </a:lnTo>
                  <a:lnTo>
                    <a:pt x="342" y="421"/>
                  </a:lnTo>
                  <a:lnTo>
                    <a:pt x="337" y="371"/>
                  </a:lnTo>
                  <a:lnTo>
                    <a:pt x="330" y="328"/>
                  </a:lnTo>
                  <a:lnTo>
                    <a:pt x="320" y="295"/>
                  </a:lnTo>
                  <a:lnTo>
                    <a:pt x="308" y="267"/>
                  </a:lnTo>
                  <a:lnTo>
                    <a:pt x="296" y="242"/>
                  </a:lnTo>
                  <a:lnTo>
                    <a:pt x="289" y="212"/>
                  </a:lnTo>
                  <a:lnTo>
                    <a:pt x="286" y="181"/>
                  </a:lnTo>
                  <a:lnTo>
                    <a:pt x="286" y="148"/>
                  </a:lnTo>
                  <a:lnTo>
                    <a:pt x="282" y="115"/>
                  </a:lnTo>
                  <a:lnTo>
                    <a:pt x="273" y="89"/>
                  </a:lnTo>
                  <a:lnTo>
                    <a:pt x="262" y="71"/>
                  </a:lnTo>
                  <a:lnTo>
                    <a:pt x="257" y="64"/>
                  </a:lnTo>
                  <a:lnTo>
                    <a:pt x="255" y="54"/>
                  </a:lnTo>
                  <a:lnTo>
                    <a:pt x="253" y="41"/>
                  </a:lnTo>
                  <a:lnTo>
                    <a:pt x="248" y="30"/>
                  </a:lnTo>
                  <a:lnTo>
                    <a:pt x="240" y="20"/>
                  </a:lnTo>
                  <a:lnTo>
                    <a:pt x="232" y="11"/>
                  </a:lnTo>
                  <a:lnTo>
                    <a:pt x="221" y="4"/>
                  </a:lnTo>
                  <a:lnTo>
                    <a:pt x="206" y="1"/>
                  </a:lnTo>
                  <a:lnTo>
                    <a:pt x="192" y="0"/>
                  </a:lnTo>
                  <a:lnTo>
                    <a:pt x="176" y="0"/>
                  </a:lnTo>
                  <a:lnTo>
                    <a:pt x="158" y="1"/>
                  </a:lnTo>
                  <a:lnTo>
                    <a:pt x="141" y="4"/>
                  </a:lnTo>
                  <a:lnTo>
                    <a:pt x="123" y="10"/>
                  </a:lnTo>
                  <a:lnTo>
                    <a:pt x="107" y="17"/>
                  </a:lnTo>
                  <a:lnTo>
                    <a:pt x="94" y="26"/>
                  </a:lnTo>
                  <a:lnTo>
                    <a:pt x="83" y="39"/>
                  </a:lnTo>
                  <a:lnTo>
                    <a:pt x="76" y="55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9" name="Freeform 9">
              <a:extLst>
                <a:ext uri="{FF2B5EF4-FFF2-40B4-BE49-F238E27FC236}">
                  <a16:creationId xmlns:a16="http://schemas.microsoft.com/office/drawing/2014/main" id="{5912D380-851D-449B-AF7C-94FFED7E3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563"/>
              <a:ext cx="114" cy="158"/>
            </a:xfrm>
            <a:custGeom>
              <a:avLst/>
              <a:gdLst>
                <a:gd name="T0" fmla="*/ 8 w 342"/>
                <a:gd name="T1" fmla="*/ 6 h 476"/>
                <a:gd name="T2" fmla="*/ 7 w 342"/>
                <a:gd name="T3" fmla="*/ 6 h 476"/>
                <a:gd name="T4" fmla="*/ 5 w 342"/>
                <a:gd name="T5" fmla="*/ 6 h 476"/>
                <a:gd name="T6" fmla="*/ 4 w 342"/>
                <a:gd name="T7" fmla="*/ 7 h 476"/>
                <a:gd name="T8" fmla="*/ 3 w 342"/>
                <a:gd name="T9" fmla="*/ 8 h 476"/>
                <a:gd name="T10" fmla="*/ 2 w 342"/>
                <a:gd name="T11" fmla="*/ 9 h 476"/>
                <a:gd name="T12" fmla="*/ 1 w 342"/>
                <a:gd name="T13" fmla="*/ 10 h 476"/>
                <a:gd name="T14" fmla="*/ 0 w 342"/>
                <a:gd name="T15" fmla="*/ 11 h 476"/>
                <a:gd name="T16" fmla="*/ 0 w 342"/>
                <a:gd name="T17" fmla="*/ 13 h 476"/>
                <a:gd name="T18" fmla="*/ 0 w 342"/>
                <a:gd name="T19" fmla="*/ 16 h 476"/>
                <a:gd name="T20" fmla="*/ 0 w 342"/>
                <a:gd name="T21" fmla="*/ 21 h 476"/>
                <a:gd name="T22" fmla="*/ 0 w 342"/>
                <a:gd name="T23" fmla="*/ 25 h 476"/>
                <a:gd name="T24" fmla="*/ 0 w 342"/>
                <a:gd name="T25" fmla="*/ 27 h 476"/>
                <a:gd name="T26" fmla="*/ 1 w 342"/>
                <a:gd name="T27" fmla="*/ 32 h 476"/>
                <a:gd name="T28" fmla="*/ 2 w 342"/>
                <a:gd name="T29" fmla="*/ 37 h 476"/>
                <a:gd name="T30" fmla="*/ 5 w 342"/>
                <a:gd name="T31" fmla="*/ 41 h 476"/>
                <a:gd name="T32" fmla="*/ 8 w 342"/>
                <a:gd name="T33" fmla="*/ 44 h 476"/>
                <a:gd name="T34" fmla="*/ 11 w 342"/>
                <a:gd name="T35" fmla="*/ 48 h 476"/>
                <a:gd name="T36" fmla="*/ 13 w 342"/>
                <a:gd name="T37" fmla="*/ 50 h 476"/>
                <a:gd name="T38" fmla="*/ 16 w 342"/>
                <a:gd name="T39" fmla="*/ 51 h 476"/>
                <a:gd name="T40" fmla="*/ 17 w 342"/>
                <a:gd name="T41" fmla="*/ 52 h 476"/>
                <a:gd name="T42" fmla="*/ 20 w 342"/>
                <a:gd name="T43" fmla="*/ 52 h 476"/>
                <a:gd name="T44" fmla="*/ 23 w 342"/>
                <a:gd name="T45" fmla="*/ 52 h 476"/>
                <a:gd name="T46" fmla="*/ 26 w 342"/>
                <a:gd name="T47" fmla="*/ 52 h 476"/>
                <a:gd name="T48" fmla="*/ 29 w 342"/>
                <a:gd name="T49" fmla="*/ 52 h 476"/>
                <a:gd name="T50" fmla="*/ 33 w 342"/>
                <a:gd name="T51" fmla="*/ 52 h 476"/>
                <a:gd name="T52" fmla="*/ 35 w 342"/>
                <a:gd name="T53" fmla="*/ 51 h 476"/>
                <a:gd name="T54" fmla="*/ 37 w 342"/>
                <a:gd name="T55" fmla="*/ 49 h 476"/>
                <a:gd name="T56" fmla="*/ 38 w 342"/>
                <a:gd name="T57" fmla="*/ 46 h 476"/>
                <a:gd name="T58" fmla="*/ 37 w 342"/>
                <a:gd name="T59" fmla="*/ 41 h 476"/>
                <a:gd name="T60" fmla="*/ 37 w 342"/>
                <a:gd name="T61" fmla="*/ 36 h 476"/>
                <a:gd name="T62" fmla="*/ 36 w 342"/>
                <a:gd name="T63" fmla="*/ 33 h 476"/>
                <a:gd name="T64" fmla="*/ 34 w 342"/>
                <a:gd name="T65" fmla="*/ 30 h 476"/>
                <a:gd name="T66" fmla="*/ 33 w 342"/>
                <a:gd name="T67" fmla="*/ 27 h 476"/>
                <a:gd name="T68" fmla="*/ 32 w 342"/>
                <a:gd name="T69" fmla="*/ 23 h 476"/>
                <a:gd name="T70" fmla="*/ 32 w 342"/>
                <a:gd name="T71" fmla="*/ 20 h 476"/>
                <a:gd name="T72" fmla="*/ 32 w 342"/>
                <a:gd name="T73" fmla="*/ 16 h 476"/>
                <a:gd name="T74" fmla="*/ 31 w 342"/>
                <a:gd name="T75" fmla="*/ 13 h 476"/>
                <a:gd name="T76" fmla="*/ 30 w 342"/>
                <a:gd name="T77" fmla="*/ 10 h 476"/>
                <a:gd name="T78" fmla="*/ 29 w 342"/>
                <a:gd name="T79" fmla="*/ 8 h 476"/>
                <a:gd name="T80" fmla="*/ 29 w 342"/>
                <a:gd name="T81" fmla="*/ 7 h 476"/>
                <a:gd name="T82" fmla="*/ 28 w 342"/>
                <a:gd name="T83" fmla="*/ 6 h 476"/>
                <a:gd name="T84" fmla="*/ 28 w 342"/>
                <a:gd name="T85" fmla="*/ 5 h 476"/>
                <a:gd name="T86" fmla="*/ 28 w 342"/>
                <a:gd name="T87" fmla="*/ 3 h 476"/>
                <a:gd name="T88" fmla="*/ 27 w 342"/>
                <a:gd name="T89" fmla="*/ 2 h 476"/>
                <a:gd name="T90" fmla="*/ 26 w 342"/>
                <a:gd name="T91" fmla="*/ 1 h 476"/>
                <a:gd name="T92" fmla="*/ 25 w 342"/>
                <a:gd name="T93" fmla="*/ 0 h 476"/>
                <a:gd name="T94" fmla="*/ 23 w 342"/>
                <a:gd name="T95" fmla="*/ 0 h 476"/>
                <a:gd name="T96" fmla="*/ 21 w 342"/>
                <a:gd name="T97" fmla="*/ 0 h 476"/>
                <a:gd name="T98" fmla="*/ 20 w 342"/>
                <a:gd name="T99" fmla="*/ 0 h 476"/>
                <a:gd name="T100" fmla="*/ 18 w 342"/>
                <a:gd name="T101" fmla="*/ 0 h 476"/>
                <a:gd name="T102" fmla="*/ 16 w 342"/>
                <a:gd name="T103" fmla="*/ 0 h 476"/>
                <a:gd name="T104" fmla="*/ 14 w 342"/>
                <a:gd name="T105" fmla="*/ 1 h 476"/>
                <a:gd name="T106" fmla="*/ 12 w 342"/>
                <a:gd name="T107" fmla="*/ 2 h 476"/>
                <a:gd name="T108" fmla="*/ 10 w 342"/>
                <a:gd name="T109" fmla="*/ 3 h 476"/>
                <a:gd name="T110" fmla="*/ 9 w 342"/>
                <a:gd name="T111" fmla="*/ 4 h 476"/>
                <a:gd name="T112" fmla="*/ 8 w 342"/>
                <a:gd name="T113" fmla="*/ 6 h 47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2" h="476">
                  <a:moveTo>
                    <a:pt x="76" y="55"/>
                  </a:moveTo>
                  <a:lnTo>
                    <a:pt x="61" y="55"/>
                  </a:lnTo>
                  <a:lnTo>
                    <a:pt x="48" y="57"/>
                  </a:lnTo>
                  <a:lnTo>
                    <a:pt x="35" y="63"/>
                  </a:lnTo>
                  <a:lnTo>
                    <a:pt x="23" y="70"/>
                  </a:lnTo>
                  <a:lnTo>
                    <a:pt x="14" y="79"/>
                  </a:lnTo>
                  <a:lnTo>
                    <a:pt x="7" y="89"/>
                  </a:lnTo>
                  <a:lnTo>
                    <a:pt x="1" y="99"/>
                  </a:lnTo>
                  <a:lnTo>
                    <a:pt x="0" y="114"/>
                  </a:lnTo>
                  <a:lnTo>
                    <a:pt x="0" y="148"/>
                  </a:lnTo>
                  <a:lnTo>
                    <a:pt x="0" y="188"/>
                  </a:lnTo>
                  <a:lnTo>
                    <a:pt x="0" y="223"/>
                  </a:lnTo>
                  <a:lnTo>
                    <a:pt x="0" y="242"/>
                  </a:lnTo>
                  <a:lnTo>
                    <a:pt x="6" y="289"/>
                  </a:lnTo>
                  <a:lnTo>
                    <a:pt x="20" y="331"/>
                  </a:lnTo>
                  <a:lnTo>
                    <a:pt x="44" y="371"/>
                  </a:lnTo>
                  <a:lnTo>
                    <a:pt x="69" y="404"/>
                  </a:lnTo>
                  <a:lnTo>
                    <a:pt x="95" y="434"/>
                  </a:lnTo>
                  <a:lnTo>
                    <a:pt x="120" y="456"/>
                  </a:lnTo>
                  <a:lnTo>
                    <a:pt x="141" y="468"/>
                  </a:lnTo>
                  <a:lnTo>
                    <a:pt x="155" y="473"/>
                  </a:lnTo>
                  <a:lnTo>
                    <a:pt x="176" y="473"/>
                  </a:lnTo>
                  <a:lnTo>
                    <a:pt x="203" y="475"/>
                  </a:lnTo>
                  <a:lnTo>
                    <a:pt x="233" y="476"/>
                  </a:lnTo>
                  <a:lnTo>
                    <a:pt x="264" y="475"/>
                  </a:lnTo>
                  <a:lnTo>
                    <a:pt x="295" y="472"/>
                  </a:lnTo>
                  <a:lnTo>
                    <a:pt x="318" y="460"/>
                  </a:lnTo>
                  <a:lnTo>
                    <a:pt x="336" y="444"/>
                  </a:lnTo>
                  <a:lnTo>
                    <a:pt x="342" y="421"/>
                  </a:lnTo>
                  <a:lnTo>
                    <a:pt x="337" y="371"/>
                  </a:lnTo>
                  <a:lnTo>
                    <a:pt x="330" y="328"/>
                  </a:lnTo>
                  <a:lnTo>
                    <a:pt x="320" y="295"/>
                  </a:lnTo>
                  <a:lnTo>
                    <a:pt x="308" y="267"/>
                  </a:lnTo>
                  <a:lnTo>
                    <a:pt x="296" y="242"/>
                  </a:lnTo>
                  <a:lnTo>
                    <a:pt x="289" y="212"/>
                  </a:lnTo>
                  <a:lnTo>
                    <a:pt x="286" y="181"/>
                  </a:lnTo>
                  <a:lnTo>
                    <a:pt x="286" y="148"/>
                  </a:lnTo>
                  <a:lnTo>
                    <a:pt x="282" y="115"/>
                  </a:lnTo>
                  <a:lnTo>
                    <a:pt x="273" y="89"/>
                  </a:lnTo>
                  <a:lnTo>
                    <a:pt x="262" y="71"/>
                  </a:lnTo>
                  <a:lnTo>
                    <a:pt x="257" y="64"/>
                  </a:lnTo>
                  <a:lnTo>
                    <a:pt x="255" y="54"/>
                  </a:lnTo>
                  <a:lnTo>
                    <a:pt x="253" y="41"/>
                  </a:lnTo>
                  <a:lnTo>
                    <a:pt x="248" y="30"/>
                  </a:lnTo>
                  <a:lnTo>
                    <a:pt x="240" y="20"/>
                  </a:lnTo>
                  <a:lnTo>
                    <a:pt x="232" y="11"/>
                  </a:lnTo>
                  <a:lnTo>
                    <a:pt x="221" y="4"/>
                  </a:lnTo>
                  <a:lnTo>
                    <a:pt x="206" y="1"/>
                  </a:lnTo>
                  <a:lnTo>
                    <a:pt x="192" y="0"/>
                  </a:lnTo>
                  <a:lnTo>
                    <a:pt x="176" y="0"/>
                  </a:lnTo>
                  <a:lnTo>
                    <a:pt x="158" y="1"/>
                  </a:lnTo>
                  <a:lnTo>
                    <a:pt x="141" y="4"/>
                  </a:lnTo>
                  <a:lnTo>
                    <a:pt x="123" y="10"/>
                  </a:lnTo>
                  <a:lnTo>
                    <a:pt x="107" y="17"/>
                  </a:lnTo>
                  <a:lnTo>
                    <a:pt x="94" y="26"/>
                  </a:lnTo>
                  <a:lnTo>
                    <a:pt x="83" y="39"/>
                  </a:lnTo>
                  <a:lnTo>
                    <a:pt x="76" y="5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0" name="Freeform 10">
              <a:extLst>
                <a:ext uri="{FF2B5EF4-FFF2-40B4-BE49-F238E27FC236}">
                  <a16:creationId xmlns:a16="http://schemas.microsoft.com/office/drawing/2014/main" id="{9C5BE21E-D85E-4A7D-B112-78ABE1253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316"/>
              <a:ext cx="58" cy="108"/>
            </a:xfrm>
            <a:custGeom>
              <a:avLst/>
              <a:gdLst>
                <a:gd name="T0" fmla="*/ 19 w 174"/>
                <a:gd name="T1" fmla="*/ 9 h 324"/>
                <a:gd name="T2" fmla="*/ 18 w 174"/>
                <a:gd name="T3" fmla="*/ 14 h 324"/>
                <a:gd name="T4" fmla="*/ 16 w 174"/>
                <a:gd name="T5" fmla="*/ 22 h 324"/>
                <a:gd name="T6" fmla="*/ 15 w 174"/>
                <a:gd name="T7" fmla="*/ 30 h 324"/>
                <a:gd name="T8" fmla="*/ 14 w 174"/>
                <a:gd name="T9" fmla="*/ 36 h 324"/>
                <a:gd name="T10" fmla="*/ 11 w 174"/>
                <a:gd name="T11" fmla="*/ 35 h 324"/>
                <a:gd name="T12" fmla="*/ 9 w 174"/>
                <a:gd name="T13" fmla="*/ 34 h 324"/>
                <a:gd name="T14" fmla="*/ 7 w 174"/>
                <a:gd name="T15" fmla="*/ 32 h 324"/>
                <a:gd name="T16" fmla="*/ 5 w 174"/>
                <a:gd name="T17" fmla="*/ 31 h 324"/>
                <a:gd name="T18" fmla="*/ 3 w 174"/>
                <a:gd name="T19" fmla="*/ 30 h 324"/>
                <a:gd name="T20" fmla="*/ 2 w 174"/>
                <a:gd name="T21" fmla="*/ 29 h 324"/>
                <a:gd name="T22" fmla="*/ 1 w 174"/>
                <a:gd name="T23" fmla="*/ 28 h 324"/>
                <a:gd name="T24" fmla="*/ 0 w 174"/>
                <a:gd name="T25" fmla="*/ 27 h 324"/>
                <a:gd name="T26" fmla="*/ 14 w 174"/>
                <a:gd name="T27" fmla="*/ 0 h 324"/>
                <a:gd name="T28" fmla="*/ 15 w 174"/>
                <a:gd name="T29" fmla="*/ 3 h 324"/>
                <a:gd name="T30" fmla="*/ 16 w 174"/>
                <a:gd name="T31" fmla="*/ 5 h 324"/>
                <a:gd name="T32" fmla="*/ 17 w 174"/>
                <a:gd name="T33" fmla="*/ 7 h 324"/>
                <a:gd name="T34" fmla="*/ 19 w 174"/>
                <a:gd name="T35" fmla="*/ 9 h 3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4" h="324">
                  <a:moveTo>
                    <a:pt x="174" y="79"/>
                  </a:moveTo>
                  <a:lnTo>
                    <a:pt x="161" y="127"/>
                  </a:lnTo>
                  <a:lnTo>
                    <a:pt x="147" y="198"/>
                  </a:lnTo>
                  <a:lnTo>
                    <a:pt x="133" y="271"/>
                  </a:lnTo>
                  <a:lnTo>
                    <a:pt x="126" y="324"/>
                  </a:lnTo>
                  <a:lnTo>
                    <a:pt x="102" y="316"/>
                  </a:lnTo>
                  <a:lnTo>
                    <a:pt x="82" y="305"/>
                  </a:lnTo>
                  <a:lnTo>
                    <a:pt x="61" y="292"/>
                  </a:lnTo>
                  <a:lnTo>
                    <a:pt x="45" y="280"/>
                  </a:lnTo>
                  <a:lnTo>
                    <a:pt x="29" y="270"/>
                  </a:lnTo>
                  <a:lnTo>
                    <a:pt x="16" y="258"/>
                  </a:lnTo>
                  <a:lnTo>
                    <a:pt x="6" y="249"/>
                  </a:lnTo>
                  <a:lnTo>
                    <a:pt x="0" y="242"/>
                  </a:lnTo>
                  <a:lnTo>
                    <a:pt x="123" y="0"/>
                  </a:lnTo>
                  <a:lnTo>
                    <a:pt x="133" y="24"/>
                  </a:lnTo>
                  <a:lnTo>
                    <a:pt x="143" y="46"/>
                  </a:lnTo>
                  <a:lnTo>
                    <a:pt x="155" y="62"/>
                  </a:lnTo>
                  <a:lnTo>
                    <a:pt x="174" y="79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1" name="Freeform 11">
              <a:extLst>
                <a:ext uri="{FF2B5EF4-FFF2-40B4-BE49-F238E27FC236}">
                  <a16:creationId xmlns:a16="http://schemas.microsoft.com/office/drawing/2014/main" id="{0F7B3F26-FC9E-456C-90F5-786EF5020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316"/>
              <a:ext cx="58" cy="108"/>
            </a:xfrm>
            <a:custGeom>
              <a:avLst/>
              <a:gdLst>
                <a:gd name="T0" fmla="*/ 19 w 174"/>
                <a:gd name="T1" fmla="*/ 9 h 324"/>
                <a:gd name="T2" fmla="*/ 18 w 174"/>
                <a:gd name="T3" fmla="*/ 14 h 324"/>
                <a:gd name="T4" fmla="*/ 16 w 174"/>
                <a:gd name="T5" fmla="*/ 22 h 324"/>
                <a:gd name="T6" fmla="*/ 15 w 174"/>
                <a:gd name="T7" fmla="*/ 30 h 324"/>
                <a:gd name="T8" fmla="*/ 14 w 174"/>
                <a:gd name="T9" fmla="*/ 36 h 324"/>
                <a:gd name="T10" fmla="*/ 11 w 174"/>
                <a:gd name="T11" fmla="*/ 35 h 324"/>
                <a:gd name="T12" fmla="*/ 9 w 174"/>
                <a:gd name="T13" fmla="*/ 34 h 324"/>
                <a:gd name="T14" fmla="*/ 7 w 174"/>
                <a:gd name="T15" fmla="*/ 32 h 324"/>
                <a:gd name="T16" fmla="*/ 5 w 174"/>
                <a:gd name="T17" fmla="*/ 31 h 324"/>
                <a:gd name="T18" fmla="*/ 3 w 174"/>
                <a:gd name="T19" fmla="*/ 30 h 324"/>
                <a:gd name="T20" fmla="*/ 2 w 174"/>
                <a:gd name="T21" fmla="*/ 29 h 324"/>
                <a:gd name="T22" fmla="*/ 1 w 174"/>
                <a:gd name="T23" fmla="*/ 28 h 324"/>
                <a:gd name="T24" fmla="*/ 0 w 174"/>
                <a:gd name="T25" fmla="*/ 27 h 324"/>
                <a:gd name="T26" fmla="*/ 14 w 174"/>
                <a:gd name="T27" fmla="*/ 0 h 324"/>
                <a:gd name="T28" fmla="*/ 15 w 174"/>
                <a:gd name="T29" fmla="*/ 3 h 324"/>
                <a:gd name="T30" fmla="*/ 16 w 174"/>
                <a:gd name="T31" fmla="*/ 5 h 324"/>
                <a:gd name="T32" fmla="*/ 17 w 174"/>
                <a:gd name="T33" fmla="*/ 7 h 324"/>
                <a:gd name="T34" fmla="*/ 19 w 174"/>
                <a:gd name="T35" fmla="*/ 9 h 3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4" h="324">
                  <a:moveTo>
                    <a:pt x="174" y="79"/>
                  </a:moveTo>
                  <a:lnTo>
                    <a:pt x="161" y="127"/>
                  </a:lnTo>
                  <a:lnTo>
                    <a:pt x="147" y="198"/>
                  </a:lnTo>
                  <a:lnTo>
                    <a:pt x="133" y="271"/>
                  </a:lnTo>
                  <a:lnTo>
                    <a:pt x="126" y="324"/>
                  </a:lnTo>
                  <a:lnTo>
                    <a:pt x="102" y="316"/>
                  </a:lnTo>
                  <a:lnTo>
                    <a:pt x="82" y="305"/>
                  </a:lnTo>
                  <a:lnTo>
                    <a:pt x="61" y="292"/>
                  </a:lnTo>
                  <a:lnTo>
                    <a:pt x="45" y="280"/>
                  </a:lnTo>
                  <a:lnTo>
                    <a:pt x="29" y="270"/>
                  </a:lnTo>
                  <a:lnTo>
                    <a:pt x="16" y="258"/>
                  </a:lnTo>
                  <a:lnTo>
                    <a:pt x="6" y="249"/>
                  </a:lnTo>
                  <a:lnTo>
                    <a:pt x="0" y="242"/>
                  </a:lnTo>
                  <a:lnTo>
                    <a:pt x="123" y="0"/>
                  </a:lnTo>
                  <a:lnTo>
                    <a:pt x="133" y="24"/>
                  </a:lnTo>
                  <a:lnTo>
                    <a:pt x="143" y="46"/>
                  </a:lnTo>
                  <a:lnTo>
                    <a:pt x="155" y="62"/>
                  </a:lnTo>
                  <a:lnTo>
                    <a:pt x="174" y="7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2" name="Freeform 12">
              <a:extLst>
                <a:ext uri="{FF2B5EF4-FFF2-40B4-BE49-F238E27FC236}">
                  <a16:creationId xmlns:a16="http://schemas.microsoft.com/office/drawing/2014/main" id="{18F50302-F891-4062-8994-D29BB9EDF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233"/>
              <a:ext cx="129" cy="144"/>
            </a:xfrm>
            <a:custGeom>
              <a:avLst/>
              <a:gdLst>
                <a:gd name="T0" fmla="*/ 43 w 385"/>
                <a:gd name="T1" fmla="*/ 20 h 430"/>
                <a:gd name="T2" fmla="*/ 27 w 385"/>
                <a:gd name="T3" fmla="*/ 48 h 430"/>
                <a:gd name="T4" fmla="*/ 24 w 385"/>
                <a:gd name="T5" fmla="*/ 46 h 430"/>
                <a:gd name="T6" fmla="*/ 22 w 385"/>
                <a:gd name="T7" fmla="*/ 43 h 430"/>
                <a:gd name="T8" fmla="*/ 21 w 385"/>
                <a:gd name="T9" fmla="*/ 41 h 430"/>
                <a:gd name="T10" fmla="*/ 19 w 385"/>
                <a:gd name="T11" fmla="*/ 38 h 430"/>
                <a:gd name="T12" fmla="*/ 18 w 385"/>
                <a:gd name="T13" fmla="*/ 35 h 430"/>
                <a:gd name="T14" fmla="*/ 17 w 385"/>
                <a:gd name="T15" fmla="*/ 33 h 430"/>
                <a:gd name="T16" fmla="*/ 15 w 385"/>
                <a:gd name="T17" fmla="*/ 31 h 430"/>
                <a:gd name="T18" fmla="*/ 14 w 385"/>
                <a:gd name="T19" fmla="*/ 30 h 430"/>
                <a:gd name="T20" fmla="*/ 12 w 385"/>
                <a:gd name="T21" fmla="*/ 28 h 430"/>
                <a:gd name="T22" fmla="*/ 10 w 385"/>
                <a:gd name="T23" fmla="*/ 27 h 430"/>
                <a:gd name="T24" fmla="*/ 8 w 385"/>
                <a:gd name="T25" fmla="*/ 25 h 430"/>
                <a:gd name="T26" fmla="*/ 6 w 385"/>
                <a:gd name="T27" fmla="*/ 23 h 430"/>
                <a:gd name="T28" fmla="*/ 4 w 385"/>
                <a:gd name="T29" fmla="*/ 21 h 430"/>
                <a:gd name="T30" fmla="*/ 2 w 385"/>
                <a:gd name="T31" fmla="*/ 18 h 430"/>
                <a:gd name="T32" fmla="*/ 0 w 385"/>
                <a:gd name="T33" fmla="*/ 16 h 430"/>
                <a:gd name="T34" fmla="*/ 0 w 385"/>
                <a:gd name="T35" fmla="*/ 13 h 430"/>
                <a:gd name="T36" fmla="*/ 2 w 385"/>
                <a:gd name="T37" fmla="*/ 12 h 430"/>
                <a:gd name="T38" fmla="*/ 3 w 385"/>
                <a:gd name="T39" fmla="*/ 10 h 430"/>
                <a:gd name="T40" fmla="*/ 4 w 385"/>
                <a:gd name="T41" fmla="*/ 9 h 430"/>
                <a:gd name="T42" fmla="*/ 5 w 385"/>
                <a:gd name="T43" fmla="*/ 9 h 430"/>
                <a:gd name="T44" fmla="*/ 5 w 385"/>
                <a:gd name="T45" fmla="*/ 7 h 430"/>
                <a:gd name="T46" fmla="*/ 6 w 385"/>
                <a:gd name="T47" fmla="*/ 5 h 430"/>
                <a:gd name="T48" fmla="*/ 7 w 385"/>
                <a:gd name="T49" fmla="*/ 3 h 430"/>
                <a:gd name="T50" fmla="*/ 9 w 385"/>
                <a:gd name="T51" fmla="*/ 0 h 430"/>
                <a:gd name="T52" fmla="*/ 10 w 385"/>
                <a:gd name="T53" fmla="*/ 0 h 430"/>
                <a:gd name="T54" fmla="*/ 11 w 385"/>
                <a:gd name="T55" fmla="*/ 1 h 430"/>
                <a:gd name="T56" fmla="*/ 12 w 385"/>
                <a:gd name="T57" fmla="*/ 1 h 430"/>
                <a:gd name="T58" fmla="*/ 13 w 385"/>
                <a:gd name="T59" fmla="*/ 3 h 430"/>
                <a:gd name="T60" fmla="*/ 13 w 385"/>
                <a:gd name="T61" fmla="*/ 4 h 430"/>
                <a:gd name="T62" fmla="*/ 14 w 385"/>
                <a:gd name="T63" fmla="*/ 5 h 430"/>
                <a:gd name="T64" fmla="*/ 15 w 385"/>
                <a:gd name="T65" fmla="*/ 6 h 430"/>
                <a:gd name="T66" fmla="*/ 16 w 385"/>
                <a:gd name="T67" fmla="*/ 8 h 430"/>
                <a:gd name="T68" fmla="*/ 17 w 385"/>
                <a:gd name="T69" fmla="*/ 10 h 430"/>
                <a:gd name="T70" fmla="*/ 18 w 385"/>
                <a:gd name="T71" fmla="*/ 11 h 430"/>
                <a:gd name="T72" fmla="*/ 19 w 385"/>
                <a:gd name="T73" fmla="*/ 13 h 430"/>
                <a:gd name="T74" fmla="*/ 19 w 385"/>
                <a:gd name="T75" fmla="*/ 14 h 430"/>
                <a:gd name="T76" fmla="*/ 20 w 385"/>
                <a:gd name="T77" fmla="*/ 12 h 430"/>
                <a:gd name="T78" fmla="*/ 21 w 385"/>
                <a:gd name="T79" fmla="*/ 10 h 430"/>
                <a:gd name="T80" fmla="*/ 22 w 385"/>
                <a:gd name="T81" fmla="*/ 8 h 430"/>
                <a:gd name="T82" fmla="*/ 24 w 385"/>
                <a:gd name="T83" fmla="*/ 6 h 430"/>
                <a:gd name="T84" fmla="*/ 26 w 385"/>
                <a:gd name="T85" fmla="*/ 4 h 430"/>
                <a:gd name="T86" fmla="*/ 28 w 385"/>
                <a:gd name="T87" fmla="*/ 3 h 430"/>
                <a:gd name="T88" fmla="*/ 30 w 385"/>
                <a:gd name="T89" fmla="*/ 2 h 430"/>
                <a:gd name="T90" fmla="*/ 33 w 385"/>
                <a:gd name="T91" fmla="*/ 2 h 430"/>
                <a:gd name="T92" fmla="*/ 35 w 385"/>
                <a:gd name="T93" fmla="*/ 3 h 430"/>
                <a:gd name="T94" fmla="*/ 36 w 385"/>
                <a:gd name="T95" fmla="*/ 4 h 430"/>
                <a:gd name="T96" fmla="*/ 37 w 385"/>
                <a:gd name="T97" fmla="*/ 4 h 430"/>
                <a:gd name="T98" fmla="*/ 38 w 385"/>
                <a:gd name="T99" fmla="*/ 5 h 430"/>
                <a:gd name="T100" fmla="*/ 39 w 385"/>
                <a:gd name="T101" fmla="*/ 6 h 430"/>
                <a:gd name="T102" fmla="*/ 39 w 385"/>
                <a:gd name="T103" fmla="*/ 8 h 430"/>
                <a:gd name="T104" fmla="*/ 39 w 385"/>
                <a:gd name="T105" fmla="*/ 10 h 430"/>
                <a:gd name="T106" fmla="*/ 39 w 385"/>
                <a:gd name="T107" fmla="*/ 12 h 430"/>
                <a:gd name="T108" fmla="*/ 40 w 385"/>
                <a:gd name="T109" fmla="*/ 15 h 430"/>
                <a:gd name="T110" fmla="*/ 42 w 385"/>
                <a:gd name="T111" fmla="*/ 17 h 430"/>
                <a:gd name="T112" fmla="*/ 43 w 385"/>
                <a:gd name="T113" fmla="*/ 19 h 430"/>
                <a:gd name="T114" fmla="*/ 43 w 385"/>
                <a:gd name="T115" fmla="*/ 20 h 4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5" h="430">
                  <a:moveTo>
                    <a:pt x="385" y="177"/>
                  </a:moveTo>
                  <a:lnTo>
                    <a:pt x="241" y="430"/>
                  </a:lnTo>
                  <a:lnTo>
                    <a:pt x="219" y="406"/>
                  </a:lnTo>
                  <a:lnTo>
                    <a:pt x="200" y="383"/>
                  </a:lnTo>
                  <a:lnTo>
                    <a:pt x="184" y="360"/>
                  </a:lnTo>
                  <a:lnTo>
                    <a:pt x="171" y="337"/>
                  </a:lnTo>
                  <a:lnTo>
                    <a:pt x="159" y="313"/>
                  </a:lnTo>
                  <a:lnTo>
                    <a:pt x="148" y="294"/>
                  </a:lnTo>
                  <a:lnTo>
                    <a:pt x="136" y="278"/>
                  </a:lnTo>
                  <a:lnTo>
                    <a:pt x="124" y="265"/>
                  </a:lnTo>
                  <a:lnTo>
                    <a:pt x="111" y="253"/>
                  </a:lnTo>
                  <a:lnTo>
                    <a:pt x="92" y="238"/>
                  </a:lnTo>
                  <a:lnTo>
                    <a:pt x="73" y="222"/>
                  </a:lnTo>
                  <a:lnTo>
                    <a:pt x="51" y="205"/>
                  </a:lnTo>
                  <a:lnTo>
                    <a:pt x="33" y="185"/>
                  </a:lnTo>
                  <a:lnTo>
                    <a:pt x="15" y="165"/>
                  </a:lnTo>
                  <a:lnTo>
                    <a:pt x="4" y="143"/>
                  </a:lnTo>
                  <a:lnTo>
                    <a:pt x="0" y="120"/>
                  </a:lnTo>
                  <a:lnTo>
                    <a:pt x="17" y="104"/>
                  </a:lnTo>
                  <a:lnTo>
                    <a:pt x="30" y="94"/>
                  </a:lnTo>
                  <a:lnTo>
                    <a:pt x="39" y="85"/>
                  </a:lnTo>
                  <a:lnTo>
                    <a:pt x="42" y="82"/>
                  </a:lnTo>
                  <a:lnTo>
                    <a:pt x="46" y="61"/>
                  </a:lnTo>
                  <a:lnTo>
                    <a:pt x="52" y="42"/>
                  </a:lnTo>
                  <a:lnTo>
                    <a:pt x="64" y="24"/>
                  </a:lnTo>
                  <a:lnTo>
                    <a:pt x="79" y="2"/>
                  </a:lnTo>
                  <a:lnTo>
                    <a:pt x="89" y="0"/>
                  </a:lnTo>
                  <a:lnTo>
                    <a:pt x="98" y="5"/>
                  </a:lnTo>
                  <a:lnTo>
                    <a:pt x="105" y="12"/>
                  </a:lnTo>
                  <a:lnTo>
                    <a:pt x="112" y="24"/>
                  </a:lnTo>
                  <a:lnTo>
                    <a:pt x="117" y="33"/>
                  </a:lnTo>
                  <a:lnTo>
                    <a:pt x="124" y="44"/>
                  </a:lnTo>
                  <a:lnTo>
                    <a:pt x="133" y="57"/>
                  </a:lnTo>
                  <a:lnTo>
                    <a:pt x="143" y="74"/>
                  </a:lnTo>
                  <a:lnTo>
                    <a:pt x="152" y="88"/>
                  </a:lnTo>
                  <a:lnTo>
                    <a:pt x="161" y="103"/>
                  </a:lnTo>
                  <a:lnTo>
                    <a:pt x="167" y="116"/>
                  </a:lnTo>
                  <a:lnTo>
                    <a:pt x="168" y="125"/>
                  </a:lnTo>
                  <a:lnTo>
                    <a:pt x="176" y="110"/>
                  </a:lnTo>
                  <a:lnTo>
                    <a:pt x="186" y="92"/>
                  </a:lnTo>
                  <a:lnTo>
                    <a:pt x="199" y="74"/>
                  </a:lnTo>
                  <a:lnTo>
                    <a:pt x="215" y="56"/>
                  </a:lnTo>
                  <a:lnTo>
                    <a:pt x="231" y="40"/>
                  </a:lnTo>
                  <a:lnTo>
                    <a:pt x="250" y="28"/>
                  </a:lnTo>
                  <a:lnTo>
                    <a:pt x="271" y="21"/>
                  </a:lnTo>
                  <a:lnTo>
                    <a:pt x="290" y="22"/>
                  </a:lnTo>
                  <a:lnTo>
                    <a:pt x="308" y="28"/>
                  </a:lnTo>
                  <a:lnTo>
                    <a:pt x="322" y="33"/>
                  </a:lnTo>
                  <a:lnTo>
                    <a:pt x="331" y="39"/>
                  </a:lnTo>
                  <a:lnTo>
                    <a:pt x="338" y="47"/>
                  </a:lnTo>
                  <a:lnTo>
                    <a:pt x="344" y="57"/>
                  </a:lnTo>
                  <a:lnTo>
                    <a:pt x="346" y="70"/>
                  </a:lnTo>
                  <a:lnTo>
                    <a:pt x="347" y="87"/>
                  </a:lnTo>
                  <a:lnTo>
                    <a:pt x="347" y="108"/>
                  </a:lnTo>
                  <a:lnTo>
                    <a:pt x="358" y="131"/>
                  </a:lnTo>
                  <a:lnTo>
                    <a:pt x="371" y="154"/>
                  </a:lnTo>
                  <a:lnTo>
                    <a:pt x="381" y="170"/>
                  </a:lnTo>
                  <a:lnTo>
                    <a:pt x="385" y="177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3" name="Freeform 13">
              <a:extLst>
                <a:ext uri="{FF2B5EF4-FFF2-40B4-BE49-F238E27FC236}">
                  <a16:creationId xmlns:a16="http://schemas.microsoft.com/office/drawing/2014/main" id="{4D82F457-D2C2-42BB-A013-6EFEEAF1B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233"/>
              <a:ext cx="129" cy="144"/>
            </a:xfrm>
            <a:custGeom>
              <a:avLst/>
              <a:gdLst>
                <a:gd name="T0" fmla="*/ 43 w 385"/>
                <a:gd name="T1" fmla="*/ 20 h 430"/>
                <a:gd name="T2" fmla="*/ 27 w 385"/>
                <a:gd name="T3" fmla="*/ 48 h 430"/>
                <a:gd name="T4" fmla="*/ 24 w 385"/>
                <a:gd name="T5" fmla="*/ 46 h 430"/>
                <a:gd name="T6" fmla="*/ 22 w 385"/>
                <a:gd name="T7" fmla="*/ 43 h 430"/>
                <a:gd name="T8" fmla="*/ 21 w 385"/>
                <a:gd name="T9" fmla="*/ 41 h 430"/>
                <a:gd name="T10" fmla="*/ 19 w 385"/>
                <a:gd name="T11" fmla="*/ 38 h 430"/>
                <a:gd name="T12" fmla="*/ 18 w 385"/>
                <a:gd name="T13" fmla="*/ 35 h 430"/>
                <a:gd name="T14" fmla="*/ 17 w 385"/>
                <a:gd name="T15" fmla="*/ 33 h 430"/>
                <a:gd name="T16" fmla="*/ 15 w 385"/>
                <a:gd name="T17" fmla="*/ 31 h 430"/>
                <a:gd name="T18" fmla="*/ 14 w 385"/>
                <a:gd name="T19" fmla="*/ 30 h 430"/>
                <a:gd name="T20" fmla="*/ 12 w 385"/>
                <a:gd name="T21" fmla="*/ 28 h 430"/>
                <a:gd name="T22" fmla="*/ 10 w 385"/>
                <a:gd name="T23" fmla="*/ 27 h 430"/>
                <a:gd name="T24" fmla="*/ 8 w 385"/>
                <a:gd name="T25" fmla="*/ 25 h 430"/>
                <a:gd name="T26" fmla="*/ 6 w 385"/>
                <a:gd name="T27" fmla="*/ 23 h 430"/>
                <a:gd name="T28" fmla="*/ 4 w 385"/>
                <a:gd name="T29" fmla="*/ 21 h 430"/>
                <a:gd name="T30" fmla="*/ 2 w 385"/>
                <a:gd name="T31" fmla="*/ 18 h 430"/>
                <a:gd name="T32" fmla="*/ 0 w 385"/>
                <a:gd name="T33" fmla="*/ 16 h 430"/>
                <a:gd name="T34" fmla="*/ 0 w 385"/>
                <a:gd name="T35" fmla="*/ 13 h 430"/>
                <a:gd name="T36" fmla="*/ 2 w 385"/>
                <a:gd name="T37" fmla="*/ 12 h 430"/>
                <a:gd name="T38" fmla="*/ 3 w 385"/>
                <a:gd name="T39" fmla="*/ 10 h 430"/>
                <a:gd name="T40" fmla="*/ 4 w 385"/>
                <a:gd name="T41" fmla="*/ 9 h 430"/>
                <a:gd name="T42" fmla="*/ 5 w 385"/>
                <a:gd name="T43" fmla="*/ 9 h 430"/>
                <a:gd name="T44" fmla="*/ 5 w 385"/>
                <a:gd name="T45" fmla="*/ 7 h 430"/>
                <a:gd name="T46" fmla="*/ 6 w 385"/>
                <a:gd name="T47" fmla="*/ 5 h 430"/>
                <a:gd name="T48" fmla="*/ 7 w 385"/>
                <a:gd name="T49" fmla="*/ 3 h 430"/>
                <a:gd name="T50" fmla="*/ 9 w 385"/>
                <a:gd name="T51" fmla="*/ 0 h 430"/>
                <a:gd name="T52" fmla="*/ 10 w 385"/>
                <a:gd name="T53" fmla="*/ 0 h 430"/>
                <a:gd name="T54" fmla="*/ 11 w 385"/>
                <a:gd name="T55" fmla="*/ 1 h 430"/>
                <a:gd name="T56" fmla="*/ 12 w 385"/>
                <a:gd name="T57" fmla="*/ 1 h 430"/>
                <a:gd name="T58" fmla="*/ 13 w 385"/>
                <a:gd name="T59" fmla="*/ 3 h 430"/>
                <a:gd name="T60" fmla="*/ 13 w 385"/>
                <a:gd name="T61" fmla="*/ 4 h 430"/>
                <a:gd name="T62" fmla="*/ 14 w 385"/>
                <a:gd name="T63" fmla="*/ 5 h 430"/>
                <a:gd name="T64" fmla="*/ 15 w 385"/>
                <a:gd name="T65" fmla="*/ 6 h 430"/>
                <a:gd name="T66" fmla="*/ 16 w 385"/>
                <a:gd name="T67" fmla="*/ 8 h 430"/>
                <a:gd name="T68" fmla="*/ 17 w 385"/>
                <a:gd name="T69" fmla="*/ 10 h 430"/>
                <a:gd name="T70" fmla="*/ 18 w 385"/>
                <a:gd name="T71" fmla="*/ 11 h 430"/>
                <a:gd name="T72" fmla="*/ 19 w 385"/>
                <a:gd name="T73" fmla="*/ 13 h 430"/>
                <a:gd name="T74" fmla="*/ 19 w 385"/>
                <a:gd name="T75" fmla="*/ 14 h 430"/>
                <a:gd name="T76" fmla="*/ 20 w 385"/>
                <a:gd name="T77" fmla="*/ 12 h 430"/>
                <a:gd name="T78" fmla="*/ 21 w 385"/>
                <a:gd name="T79" fmla="*/ 10 h 430"/>
                <a:gd name="T80" fmla="*/ 22 w 385"/>
                <a:gd name="T81" fmla="*/ 8 h 430"/>
                <a:gd name="T82" fmla="*/ 24 w 385"/>
                <a:gd name="T83" fmla="*/ 6 h 430"/>
                <a:gd name="T84" fmla="*/ 26 w 385"/>
                <a:gd name="T85" fmla="*/ 4 h 430"/>
                <a:gd name="T86" fmla="*/ 28 w 385"/>
                <a:gd name="T87" fmla="*/ 3 h 430"/>
                <a:gd name="T88" fmla="*/ 30 w 385"/>
                <a:gd name="T89" fmla="*/ 2 h 430"/>
                <a:gd name="T90" fmla="*/ 33 w 385"/>
                <a:gd name="T91" fmla="*/ 2 h 430"/>
                <a:gd name="T92" fmla="*/ 35 w 385"/>
                <a:gd name="T93" fmla="*/ 3 h 430"/>
                <a:gd name="T94" fmla="*/ 36 w 385"/>
                <a:gd name="T95" fmla="*/ 4 h 430"/>
                <a:gd name="T96" fmla="*/ 37 w 385"/>
                <a:gd name="T97" fmla="*/ 4 h 430"/>
                <a:gd name="T98" fmla="*/ 38 w 385"/>
                <a:gd name="T99" fmla="*/ 5 h 430"/>
                <a:gd name="T100" fmla="*/ 39 w 385"/>
                <a:gd name="T101" fmla="*/ 6 h 430"/>
                <a:gd name="T102" fmla="*/ 39 w 385"/>
                <a:gd name="T103" fmla="*/ 8 h 430"/>
                <a:gd name="T104" fmla="*/ 39 w 385"/>
                <a:gd name="T105" fmla="*/ 10 h 430"/>
                <a:gd name="T106" fmla="*/ 39 w 385"/>
                <a:gd name="T107" fmla="*/ 12 h 430"/>
                <a:gd name="T108" fmla="*/ 40 w 385"/>
                <a:gd name="T109" fmla="*/ 15 h 430"/>
                <a:gd name="T110" fmla="*/ 42 w 385"/>
                <a:gd name="T111" fmla="*/ 17 h 430"/>
                <a:gd name="T112" fmla="*/ 43 w 385"/>
                <a:gd name="T113" fmla="*/ 19 h 430"/>
                <a:gd name="T114" fmla="*/ 43 w 385"/>
                <a:gd name="T115" fmla="*/ 20 h 43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5" h="430">
                  <a:moveTo>
                    <a:pt x="385" y="177"/>
                  </a:moveTo>
                  <a:lnTo>
                    <a:pt x="241" y="430"/>
                  </a:lnTo>
                  <a:lnTo>
                    <a:pt x="219" y="406"/>
                  </a:lnTo>
                  <a:lnTo>
                    <a:pt x="200" y="383"/>
                  </a:lnTo>
                  <a:lnTo>
                    <a:pt x="184" y="360"/>
                  </a:lnTo>
                  <a:lnTo>
                    <a:pt x="171" y="337"/>
                  </a:lnTo>
                  <a:lnTo>
                    <a:pt x="159" y="313"/>
                  </a:lnTo>
                  <a:lnTo>
                    <a:pt x="148" y="294"/>
                  </a:lnTo>
                  <a:lnTo>
                    <a:pt x="136" y="278"/>
                  </a:lnTo>
                  <a:lnTo>
                    <a:pt x="124" y="265"/>
                  </a:lnTo>
                  <a:lnTo>
                    <a:pt x="111" y="253"/>
                  </a:lnTo>
                  <a:lnTo>
                    <a:pt x="92" y="238"/>
                  </a:lnTo>
                  <a:lnTo>
                    <a:pt x="73" y="222"/>
                  </a:lnTo>
                  <a:lnTo>
                    <a:pt x="51" y="205"/>
                  </a:lnTo>
                  <a:lnTo>
                    <a:pt x="33" y="185"/>
                  </a:lnTo>
                  <a:lnTo>
                    <a:pt x="15" y="165"/>
                  </a:lnTo>
                  <a:lnTo>
                    <a:pt x="4" y="143"/>
                  </a:lnTo>
                  <a:lnTo>
                    <a:pt x="0" y="120"/>
                  </a:lnTo>
                  <a:lnTo>
                    <a:pt x="17" y="104"/>
                  </a:lnTo>
                  <a:lnTo>
                    <a:pt x="30" y="94"/>
                  </a:lnTo>
                  <a:lnTo>
                    <a:pt x="39" y="85"/>
                  </a:lnTo>
                  <a:lnTo>
                    <a:pt x="42" y="82"/>
                  </a:lnTo>
                  <a:lnTo>
                    <a:pt x="46" y="61"/>
                  </a:lnTo>
                  <a:lnTo>
                    <a:pt x="52" y="42"/>
                  </a:lnTo>
                  <a:lnTo>
                    <a:pt x="64" y="24"/>
                  </a:lnTo>
                  <a:lnTo>
                    <a:pt x="79" y="2"/>
                  </a:lnTo>
                  <a:lnTo>
                    <a:pt x="89" y="0"/>
                  </a:lnTo>
                  <a:lnTo>
                    <a:pt x="98" y="5"/>
                  </a:lnTo>
                  <a:lnTo>
                    <a:pt x="105" y="12"/>
                  </a:lnTo>
                  <a:lnTo>
                    <a:pt x="112" y="24"/>
                  </a:lnTo>
                  <a:lnTo>
                    <a:pt x="117" y="33"/>
                  </a:lnTo>
                  <a:lnTo>
                    <a:pt x="124" y="44"/>
                  </a:lnTo>
                  <a:lnTo>
                    <a:pt x="133" y="57"/>
                  </a:lnTo>
                  <a:lnTo>
                    <a:pt x="143" y="74"/>
                  </a:lnTo>
                  <a:lnTo>
                    <a:pt x="152" y="88"/>
                  </a:lnTo>
                  <a:lnTo>
                    <a:pt x="161" y="103"/>
                  </a:lnTo>
                  <a:lnTo>
                    <a:pt x="167" y="116"/>
                  </a:lnTo>
                  <a:lnTo>
                    <a:pt x="168" y="125"/>
                  </a:lnTo>
                  <a:lnTo>
                    <a:pt x="176" y="110"/>
                  </a:lnTo>
                  <a:lnTo>
                    <a:pt x="186" y="92"/>
                  </a:lnTo>
                  <a:lnTo>
                    <a:pt x="199" y="74"/>
                  </a:lnTo>
                  <a:lnTo>
                    <a:pt x="215" y="56"/>
                  </a:lnTo>
                  <a:lnTo>
                    <a:pt x="231" y="40"/>
                  </a:lnTo>
                  <a:lnTo>
                    <a:pt x="250" y="28"/>
                  </a:lnTo>
                  <a:lnTo>
                    <a:pt x="271" y="21"/>
                  </a:lnTo>
                  <a:lnTo>
                    <a:pt x="290" y="22"/>
                  </a:lnTo>
                  <a:lnTo>
                    <a:pt x="308" y="28"/>
                  </a:lnTo>
                  <a:lnTo>
                    <a:pt x="322" y="33"/>
                  </a:lnTo>
                  <a:lnTo>
                    <a:pt x="331" y="39"/>
                  </a:lnTo>
                  <a:lnTo>
                    <a:pt x="338" y="47"/>
                  </a:lnTo>
                  <a:lnTo>
                    <a:pt x="344" y="57"/>
                  </a:lnTo>
                  <a:lnTo>
                    <a:pt x="346" y="70"/>
                  </a:lnTo>
                  <a:lnTo>
                    <a:pt x="347" y="87"/>
                  </a:lnTo>
                  <a:lnTo>
                    <a:pt x="347" y="108"/>
                  </a:lnTo>
                  <a:lnTo>
                    <a:pt x="358" y="131"/>
                  </a:lnTo>
                  <a:lnTo>
                    <a:pt x="371" y="154"/>
                  </a:lnTo>
                  <a:lnTo>
                    <a:pt x="381" y="170"/>
                  </a:lnTo>
                  <a:lnTo>
                    <a:pt x="385" y="17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4" name="Freeform 14">
              <a:extLst>
                <a:ext uri="{FF2B5EF4-FFF2-40B4-BE49-F238E27FC236}">
                  <a16:creationId xmlns:a16="http://schemas.microsoft.com/office/drawing/2014/main" id="{6FA7F046-082A-4D30-8978-F4EDC934F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622"/>
              <a:ext cx="45" cy="27"/>
            </a:xfrm>
            <a:custGeom>
              <a:avLst/>
              <a:gdLst>
                <a:gd name="T0" fmla="*/ 0 w 135"/>
                <a:gd name="T1" fmla="*/ 4 h 80"/>
                <a:gd name="T2" fmla="*/ 1 w 135"/>
                <a:gd name="T3" fmla="*/ 4 h 80"/>
                <a:gd name="T4" fmla="*/ 2 w 135"/>
                <a:gd name="T5" fmla="*/ 3 h 80"/>
                <a:gd name="T6" fmla="*/ 3 w 135"/>
                <a:gd name="T7" fmla="*/ 3 h 80"/>
                <a:gd name="T8" fmla="*/ 5 w 135"/>
                <a:gd name="T9" fmla="*/ 2 h 80"/>
                <a:gd name="T10" fmla="*/ 5 w 135"/>
                <a:gd name="T11" fmla="*/ 2 h 80"/>
                <a:gd name="T12" fmla="*/ 6 w 135"/>
                <a:gd name="T13" fmla="*/ 2 h 80"/>
                <a:gd name="T14" fmla="*/ 6 w 135"/>
                <a:gd name="T15" fmla="*/ 1 h 80"/>
                <a:gd name="T16" fmla="*/ 7 w 135"/>
                <a:gd name="T17" fmla="*/ 1 h 80"/>
                <a:gd name="T18" fmla="*/ 7 w 135"/>
                <a:gd name="T19" fmla="*/ 1 h 80"/>
                <a:gd name="T20" fmla="*/ 8 w 135"/>
                <a:gd name="T21" fmla="*/ 1 h 80"/>
                <a:gd name="T22" fmla="*/ 9 w 135"/>
                <a:gd name="T23" fmla="*/ 1 h 80"/>
                <a:gd name="T24" fmla="*/ 10 w 135"/>
                <a:gd name="T25" fmla="*/ 1 h 80"/>
                <a:gd name="T26" fmla="*/ 13 w 135"/>
                <a:gd name="T27" fmla="*/ 0 h 80"/>
                <a:gd name="T28" fmla="*/ 13 w 135"/>
                <a:gd name="T29" fmla="*/ 1 h 80"/>
                <a:gd name="T30" fmla="*/ 14 w 135"/>
                <a:gd name="T31" fmla="*/ 2 h 80"/>
                <a:gd name="T32" fmla="*/ 14 w 135"/>
                <a:gd name="T33" fmla="*/ 4 h 80"/>
                <a:gd name="T34" fmla="*/ 15 w 135"/>
                <a:gd name="T35" fmla="*/ 5 h 80"/>
                <a:gd name="T36" fmla="*/ 15 w 135"/>
                <a:gd name="T37" fmla="*/ 6 h 80"/>
                <a:gd name="T38" fmla="*/ 15 w 135"/>
                <a:gd name="T39" fmla="*/ 6 h 80"/>
                <a:gd name="T40" fmla="*/ 14 w 135"/>
                <a:gd name="T41" fmla="*/ 7 h 80"/>
                <a:gd name="T42" fmla="*/ 14 w 135"/>
                <a:gd name="T43" fmla="*/ 7 h 80"/>
                <a:gd name="T44" fmla="*/ 13 w 135"/>
                <a:gd name="T45" fmla="*/ 7 h 80"/>
                <a:gd name="T46" fmla="*/ 12 w 135"/>
                <a:gd name="T47" fmla="*/ 7 h 80"/>
                <a:gd name="T48" fmla="*/ 10 w 135"/>
                <a:gd name="T49" fmla="*/ 7 h 80"/>
                <a:gd name="T50" fmla="*/ 8 w 135"/>
                <a:gd name="T51" fmla="*/ 8 h 80"/>
                <a:gd name="T52" fmla="*/ 6 w 135"/>
                <a:gd name="T53" fmla="*/ 8 h 80"/>
                <a:gd name="T54" fmla="*/ 5 w 135"/>
                <a:gd name="T55" fmla="*/ 8 h 80"/>
                <a:gd name="T56" fmla="*/ 3 w 135"/>
                <a:gd name="T57" fmla="*/ 9 h 80"/>
                <a:gd name="T58" fmla="*/ 2 w 135"/>
                <a:gd name="T59" fmla="*/ 9 h 80"/>
                <a:gd name="T60" fmla="*/ 1 w 135"/>
                <a:gd name="T61" fmla="*/ 9 h 80"/>
                <a:gd name="T62" fmla="*/ 0 w 135"/>
                <a:gd name="T63" fmla="*/ 8 h 80"/>
                <a:gd name="T64" fmla="*/ 0 w 135"/>
                <a:gd name="T65" fmla="*/ 6 h 80"/>
                <a:gd name="T66" fmla="*/ 0 w 135"/>
                <a:gd name="T67" fmla="*/ 4 h 8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5" h="80">
                  <a:moveTo>
                    <a:pt x="0" y="38"/>
                  </a:moveTo>
                  <a:lnTo>
                    <a:pt x="10" y="32"/>
                  </a:lnTo>
                  <a:lnTo>
                    <a:pt x="21" y="29"/>
                  </a:lnTo>
                  <a:lnTo>
                    <a:pt x="29" y="24"/>
                  </a:lnTo>
                  <a:lnTo>
                    <a:pt x="41" y="19"/>
                  </a:lnTo>
                  <a:lnTo>
                    <a:pt x="48" y="18"/>
                  </a:lnTo>
                  <a:lnTo>
                    <a:pt x="53" y="15"/>
                  </a:lnTo>
                  <a:lnTo>
                    <a:pt x="57" y="13"/>
                  </a:lnTo>
                  <a:lnTo>
                    <a:pt x="59" y="13"/>
                  </a:lnTo>
                  <a:lnTo>
                    <a:pt x="62" y="13"/>
                  </a:lnTo>
                  <a:lnTo>
                    <a:pt x="70" y="13"/>
                  </a:lnTo>
                  <a:lnTo>
                    <a:pt x="82" y="11"/>
                  </a:lnTo>
                  <a:lnTo>
                    <a:pt x="89" y="5"/>
                  </a:lnTo>
                  <a:lnTo>
                    <a:pt x="119" y="0"/>
                  </a:lnTo>
                  <a:lnTo>
                    <a:pt x="119" y="6"/>
                  </a:lnTo>
                  <a:lnTo>
                    <a:pt x="123" y="18"/>
                  </a:lnTo>
                  <a:lnTo>
                    <a:pt x="126" y="34"/>
                  </a:lnTo>
                  <a:lnTo>
                    <a:pt x="132" y="46"/>
                  </a:lnTo>
                  <a:lnTo>
                    <a:pt x="135" y="54"/>
                  </a:lnTo>
                  <a:lnTo>
                    <a:pt x="135" y="57"/>
                  </a:lnTo>
                  <a:lnTo>
                    <a:pt x="130" y="58"/>
                  </a:lnTo>
                  <a:lnTo>
                    <a:pt x="123" y="61"/>
                  </a:lnTo>
                  <a:lnTo>
                    <a:pt x="116" y="63"/>
                  </a:lnTo>
                  <a:lnTo>
                    <a:pt x="104" y="64"/>
                  </a:lnTo>
                  <a:lnTo>
                    <a:pt x="89" y="66"/>
                  </a:lnTo>
                  <a:lnTo>
                    <a:pt x="73" y="70"/>
                  </a:lnTo>
                  <a:lnTo>
                    <a:pt x="57" y="71"/>
                  </a:lnTo>
                  <a:lnTo>
                    <a:pt x="42" y="75"/>
                  </a:lnTo>
                  <a:lnTo>
                    <a:pt x="29" y="77"/>
                  </a:lnTo>
                  <a:lnTo>
                    <a:pt x="21" y="80"/>
                  </a:lnTo>
                  <a:lnTo>
                    <a:pt x="12" y="79"/>
                  </a:lnTo>
                  <a:lnTo>
                    <a:pt x="4" y="70"/>
                  </a:lnTo>
                  <a:lnTo>
                    <a:pt x="1" y="5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5" name="Freeform 15">
              <a:extLst>
                <a:ext uri="{FF2B5EF4-FFF2-40B4-BE49-F238E27FC236}">
                  <a16:creationId xmlns:a16="http://schemas.microsoft.com/office/drawing/2014/main" id="{E841A534-342B-47EA-974B-5805FF2A2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" y="2622"/>
              <a:ext cx="45" cy="27"/>
            </a:xfrm>
            <a:custGeom>
              <a:avLst/>
              <a:gdLst>
                <a:gd name="T0" fmla="*/ 0 w 135"/>
                <a:gd name="T1" fmla="*/ 4 h 80"/>
                <a:gd name="T2" fmla="*/ 1 w 135"/>
                <a:gd name="T3" fmla="*/ 4 h 80"/>
                <a:gd name="T4" fmla="*/ 2 w 135"/>
                <a:gd name="T5" fmla="*/ 3 h 80"/>
                <a:gd name="T6" fmla="*/ 3 w 135"/>
                <a:gd name="T7" fmla="*/ 3 h 80"/>
                <a:gd name="T8" fmla="*/ 5 w 135"/>
                <a:gd name="T9" fmla="*/ 2 h 80"/>
                <a:gd name="T10" fmla="*/ 5 w 135"/>
                <a:gd name="T11" fmla="*/ 2 h 80"/>
                <a:gd name="T12" fmla="*/ 6 w 135"/>
                <a:gd name="T13" fmla="*/ 2 h 80"/>
                <a:gd name="T14" fmla="*/ 6 w 135"/>
                <a:gd name="T15" fmla="*/ 1 h 80"/>
                <a:gd name="T16" fmla="*/ 7 w 135"/>
                <a:gd name="T17" fmla="*/ 1 h 80"/>
                <a:gd name="T18" fmla="*/ 7 w 135"/>
                <a:gd name="T19" fmla="*/ 1 h 80"/>
                <a:gd name="T20" fmla="*/ 8 w 135"/>
                <a:gd name="T21" fmla="*/ 1 h 80"/>
                <a:gd name="T22" fmla="*/ 9 w 135"/>
                <a:gd name="T23" fmla="*/ 1 h 80"/>
                <a:gd name="T24" fmla="*/ 10 w 135"/>
                <a:gd name="T25" fmla="*/ 1 h 80"/>
                <a:gd name="T26" fmla="*/ 13 w 135"/>
                <a:gd name="T27" fmla="*/ 0 h 80"/>
                <a:gd name="T28" fmla="*/ 13 w 135"/>
                <a:gd name="T29" fmla="*/ 1 h 80"/>
                <a:gd name="T30" fmla="*/ 14 w 135"/>
                <a:gd name="T31" fmla="*/ 2 h 80"/>
                <a:gd name="T32" fmla="*/ 14 w 135"/>
                <a:gd name="T33" fmla="*/ 4 h 80"/>
                <a:gd name="T34" fmla="*/ 15 w 135"/>
                <a:gd name="T35" fmla="*/ 5 h 80"/>
                <a:gd name="T36" fmla="*/ 15 w 135"/>
                <a:gd name="T37" fmla="*/ 6 h 80"/>
                <a:gd name="T38" fmla="*/ 15 w 135"/>
                <a:gd name="T39" fmla="*/ 6 h 80"/>
                <a:gd name="T40" fmla="*/ 14 w 135"/>
                <a:gd name="T41" fmla="*/ 7 h 80"/>
                <a:gd name="T42" fmla="*/ 14 w 135"/>
                <a:gd name="T43" fmla="*/ 7 h 80"/>
                <a:gd name="T44" fmla="*/ 13 w 135"/>
                <a:gd name="T45" fmla="*/ 7 h 80"/>
                <a:gd name="T46" fmla="*/ 12 w 135"/>
                <a:gd name="T47" fmla="*/ 7 h 80"/>
                <a:gd name="T48" fmla="*/ 10 w 135"/>
                <a:gd name="T49" fmla="*/ 7 h 80"/>
                <a:gd name="T50" fmla="*/ 8 w 135"/>
                <a:gd name="T51" fmla="*/ 8 h 80"/>
                <a:gd name="T52" fmla="*/ 6 w 135"/>
                <a:gd name="T53" fmla="*/ 8 h 80"/>
                <a:gd name="T54" fmla="*/ 5 w 135"/>
                <a:gd name="T55" fmla="*/ 8 h 80"/>
                <a:gd name="T56" fmla="*/ 3 w 135"/>
                <a:gd name="T57" fmla="*/ 9 h 80"/>
                <a:gd name="T58" fmla="*/ 2 w 135"/>
                <a:gd name="T59" fmla="*/ 9 h 80"/>
                <a:gd name="T60" fmla="*/ 1 w 135"/>
                <a:gd name="T61" fmla="*/ 9 h 80"/>
                <a:gd name="T62" fmla="*/ 0 w 135"/>
                <a:gd name="T63" fmla="*/ 8 h 80"/>
                <a:gd name="T64" fmla="*/ 0 w 135"/>
                <a:gd name="T65" fmla="*/ 6 h 80"/>
                <a:gd name="T66" fmla="*/ 0 w 135"/>
                <a:gd name="T67" fmla="*/ 4 h 8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5" h="80">
                  <a:moveTo>
                    <a:pt x="0" y="38"/>
                  </a:moveTo>
                  <a:lnTo>
                    <a:pt x="10" y="32"/>
                  </a:lnTo>
                  <a:lnTo>
                    <a:pt x="21" y="29"/>
                  </a:lnTo>
                  <a:lnTo>
                    <a:pt x="29" y="24"/>
                  </a:lnTo>
                  <a:lnTo>
                    <a:pt x="41" y="19"/>
                  </a:lnTo>
                  <a:lnTo>
                    <a:pt x="48" y="18"/>
                  </a:lnTo>
                  <a:lnTo>
                    <a:pt x="53" y="15"/>
                  </a:lnTo>
                  <a:lnTo>
                    <a:pt x="57" y="13"/>
                  </a:lnTo>
                  <a:lnTo>
                    <a:pt x="59" y="13"/>
                  </a:lnTo>
                  <a:lnTo>
                    <a:pt x="62" y="13"/>
                  </a:lnTo>
                  <a:lnTo>
                    <a:pt x="70" y="13"/>
                  </a:lnTo>
                  <a:lnTo>
                    <a:pt x="82" y="11"/>
                  </a:lnTo>
                  <a:lnTo>
                    <a:pt x="89" y="5"/>
                  </a:lnTo>
                  <a:lnTo>
                    <a:pt x="119" y="0"/>
                  </a:lnTo>
                  <a:lnTo>
                    <a:pt x="119" y="6"/>
                  </a:lnTo>
                  <a:lnTo>
                    <a:pt x="123" y="18"/>
                  </a:lnTo>
                  <a:lnTo>
                    <a:pt x="126" y="34"/>
                  </a:lnTo>
                  <a:lnTo>
                    <a:pt x="132" y="46"/>
                  </a:lnTo>
                  <a:lnTo>
                    <a:pt x="135" y="54"/>
                  </a:lnTo>
                  <a:lnTo>
                    <a:pt x="135" y="57"/>
                  </a:lnTo>
                  <a:lnTo>
                    <a:pt x="130" y="58"/>
                  </a:lnTo>
                  <a:lnTo>
                    <a:pt x="123" y="61"/>
                  </a:lnTo>
                  <a:lnTo>
                    <a:pt x="116" y="63"/>
                  </a:lnTo>
                  <a:lnTo>
                    <a:pt x="104" y="64"/>
                  </a:lnTo>
                  <a:lnTo>
                    <a:pt x="89" y="66"/>
                  </a:lnTo>
                  <a:lnTo>
                    <a:pt x="73" y="70"/>
                  </a:lnTo>
                  <a:lnTo>
                    <a:pt x="57" y="71"/>
                  </a:lnTo>
                  <a:lnTo>
                    <a:pt x="42" y="75"/>
                  </a:lnTo>
                  <a:lnTo>
                    <a:pt x="29" y="77"/>
                  </a:lnTo>
                  <a:lnTo>
                    <a:pt x="21" y="80"/>
                  </a:lnTo>
                  <a:lnTo>
                    <a:pt x="12" y="79"/>
                  </a:lnTo>
                  <a:lnTo>
                    <a:pt x="4" y="70"/>
                  </a:lnTo>
                  <a:lnTo>
                    <a:pt x="1" y="54"/>
                  </a:lnTo>
                  <a:lnTo>
                    <a:pt x="0" y="3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6" name="Freeform 16">
              <a:extLst>
                <a:ext uri="{FF2B5EF4-FFF2-40B4-BE49-F238E27FC236}">
                  <a16:creationId xmlns:a16="http://schemas.microsoft.com/office/drawing/2014/main" id="{AD68FF05-B079-4C1F-8E65-BE16CF91B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86"/>
              <a:ext cx="51" cy="13"/>
            </a:xfrm>
            <a:custGeom>
              <a:avLst/>
              <a:gdLst>
                <a:gd name="T0" fmla="*/ 9 w 153"/>
                <a:gd name="T1" fmla="*/ 4 h 39"/>
                <a:gd name="T2" fmla="*/ 10 w 153"/>
                <a:gd name="T3" fmla="*/ 4 h 39"/>
                <a:gd name="T4" fmla="*/ 11 w 153"/>
                <a:gd name="T5" fmla="*/ 4 h 39"/>
                <a:gd name="T6" fmla="*/ 13 w 153"/>
                <a:gd name="T7" fmla="*/ 4 h 39"/>
                <a:gd name="T8" fmla="*/ 14 w 153"/>
                <a:gd name="T9" fmla="*/ 3 h 39"/>
                <a:gd name="T10" fmla="*/ 15 w 153"/>
                <a:gd name="T11" fmla="*/ 2 h 39"/>
                <a:gd name="T12" fmla="*/ 16 w 153"/>
                <a:gd name="T13" fmla="*/ 2 h 39"/>
                <a:gd name="T14" fmla="*/ 16 w 153"/>
                <a:gd name="T15" fmla="*/ 1 h 39"/>
                <a:gd name="T16" fmla="*/ 17 w 153"/>
                <a:gd name="T17" fmla="*/ 0 h 39"/>
                <a:gd name="T18" fmla="*/ 15 w 153"/>
                <a:gd name="T19" fmla="*/ 1 h 39"/>
                <a:gd name="T20" fmla="*/ 12 w 153"/>
                <a:gd name="T21" fmla="*/ 1 h 39"/>
                <a:gd name="T22" fmla="*/ 10 w 153"/>
                <a:gd name="T23" fmla="*/ 1 h 39"/>
                <a:gd name="T24" fmla="*/ 8 w 153"/>
                <a:gd name="T25" fmla="*/ 1 h 39"/>
                <a:gd name="T26" fmla="*/ 5 w 153"/>
                <a:gd name="T27" fmla="*/ 2 h 39"/>
                <a:gd name="T28" fmla="*/ 3 w 153"/>
                <a:gd name="T29" fmla="*/ 1 h 39"/>
                <a:gd name="T30" fmla="*/ 1 w 153"/>
                <a:gd name="T31" fmla="*/ 1 h 39"/>
                <a:gd name="T32" fmla="*/ 0 w 153"/>
                <a:gd name="T33" fmla="*/ 0 h 39"/>
                <a:gd name="T34" fmla="*/ 1 w 153"/>
                <a:gd name="T35" fmla="*/ 2 h 39"/>
                <a:gd name="T36" fmla="*/ 2 w 153"/>
                <a:gd name="T37" fmla="*/ 2 h 39"/>
                <a:gd name="T38" fmla="*/ 3 w 153"/>
                <a:gd name="T39" fmla="*/ 3 h 39"/>
                <a:gd name="T40" fmla="*/ 5 w 153"/>
                <a:gd name="T41" fmla="*/ 4 h 39"/>
                <a:gd name="T42" fmla="*/ 6 w 153"/>
                <a:gd name="T43" fmla="*/ 4 h 39"/>
                <a:gd name="T44" fmla="*/ 7 w 153"/>
                <a:gd name="T45" fmla="*/ 4 h 39"/>
                <a:gd name="T46" fmla="*/ 8 w 153"/>
                <a:gd name="T47" fmla="*/ 4 h 39"/>
                <a:gd name="T48" fmla="*/ 9 w 153"/>
                <a:gd name="T49" fmla="*/ 4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3" h="39">
                  <a:moveTo>
                    <a:pt x="81" y="39"/>
                  </a:moveTo>
                  <a:lnTo>
                    <a:pt x="92" y="39"/>
                  </a:lnTo>
                  <a:lnTo>
                    <a:pt x="103" y="35"/>
                  </a:lnTo>
                  <a:lnTo>
                    <a:pt x="113" y="32"/>
                  </a:lnTo>
                  <a:lnTo>
                    <a:pt x="122" y="26"/>
                  </a:lnTo>
                  <a:lnTo>
                    <a:pt x="132" y="22"/>
                  </a:lnTo>
                  <a:lnTo>
                    <a:pt x="141" y="15"/>
                  </a:lnTo>
                  <a:lnTo>
                    <a:pt x="148" y="7"/>
                  </a:lnTo>
                  <a:lnTo>
                    <a:pt x="153" y="0"/>
                  </a:lnTo>
                  <a:lnTo>
                    <a:pt x="133" y="6"/>
                  </a:lnTo>
                  <a:lnTo>
                    <a:pt x="111" y="9"/>
                  </a:lnTo>
                  <a:lnTo>
                    <a:pt x="90" y="10"/>
                  </a:lnTo>
                  <a:lnTo>
                    <a:pt x="69" y="12"/>
                  </a:lnTo>
                  <a:lnTo>
                    <a:pt x="47" y="15"/>
                  </a:lnTo>
                  <a:lnTo>
                    <a:pt x="30" y="12"/>
                  </a:lnTo>
                  <a:lnTo>
                    <a:pt x="13" y="9"/>
                  </a:lnTo>
                  <a:lnTo>
                    <a:pt x="0" y="3"/>
                  </a:lnTo>
                  <a:lnTo>
                    <a:pt x="12" y="15"/>
                  </a:lnTo>
                  <a:lnTo>
                    <a:pt x="22" y="22"/>
                  </a:lnTo>
                  <a:lnTo>
                    <a:pt x="31" y="28"/>
                  </a:lnTo>
                  <a:lnTo>
                    <a:pt x="43" y="32"/>
                  </a:lnTo>
                  <a:lnTo>
                    <a:pt x="51" y="35"/>
                  </a:lnTo>
                  <a:lnTo>
                    <a:pt x="62" y="38"/>
                  </a:lnTo>
                  <a:lnTo>
                    <a:pt x="71" y="39"/>
                  </a:lnTo>
                  <a:lnTo>
                    <a:pt x="81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7" name="Freeform 17">
              <a:extLst>
                <a:ext uri="{FF2B5EF4-FFF2-40B4-BE49-F238E27FC236}">
                  <a16:creationId xmlns:a16="http://schemas.microsoft.com/office/drawing/2014/main" id="{625C89A6-6EA3-4108-8D87-C0362651C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" y="2686"/>
              <a:ext cx="51" cy="13"/>
            </a:xfrm>
            <a:custGeom>
              <a:avLst/>
              <a:gdLst>
                <a:gd name="T0" fmla="*/ 9 w 153"/>
                <a:gd name="T1" fmla="*/ 4 h 39"/>
                <a:gd name="T2" fmla="*/ 10 w 153"/>
                <a:gd name="T3" fmla="*/ 4 h 39"/>
                <a:gd name="T4" fmla="*/ 11 w 153"/>
                <a:gd name="T5" fmla="*/ 4 h 39"/>
                <a:gd name="T6" fmla="*/ 13 w 153"/>
                <a:gd name="T7" fmla="*/ 4 h 39"/>
                <a:gd name="T8" fmla="*/ 14 w 153"/>
                <a:gd name="T9" fmla="*/ 3 h 39"/>
                <a:gd name="T10" fmla="*/ 15 w 153"/>
                <a:gd name="T11" fmla="*/ 2 h 39"/>
                <a:gd name="T12" fmla="*/ 16 w 153"/>
                <a:gd name="T13" fmla="*/ 2 h 39"/>
                <a:gd name="T14" fmla="*/ 16 w 153"/>
                <a:gd name="T15" fmla="*/ 1 h 39"/>
                <a:gd name="T16" fmla="*/ 17 w 153"/>
                <a:gd name="T17" fmla="*/ 0 h 39"/>
                <a:gd name="T18" fmla="*/ 15 w 153"/>
                <a:gd name="T19" fmla="*/ 1 h 39"/>
                <a:gd name="T20" fmla="*/ 12 w 153"/>
                <a:gd name="T21" fmla="*/ 1 h 39"/>
                <a:gd name="T22" fmla="*/ 10 w 153"/>
                <a:gd name="T23" fmla="*/ 1 h 39"/>
                <a:gd name="T24" fmla="*/ 8 w 153"/>
                <a:gd name="T25" fmla="*/ 1 h 39"/>
                <a:gd name="T26" fmla="*/ 5 w 153"/>
                <a:gd name="T27" fmla="*/ 2 h 39"/>
                <a:gd name="T28" fmla="*/ 3 w 153"/>
                <a:gd name="T29" fmla="*/ 1 h 39"/>
                <a:gd name="T30" fmla="*/ 1 w 153"/>
                <a:gd name="T31" fmla="*/ 1 h 39"/>
                <a:gd name="T32" fmla="*/ 0 w 153"/>
                <a:gd name="T33" fmla="*/ 0 h 39"/>
                <a:gd name="T34" fmla="*/ 1 w 153"/>
                <a:gd name="T35" fmla="*/ 2 h 39"/>
                <a:gd name="T36" fmla="*/ 2 w 153"/>
                <a:gd name="T37" fmla="*/ 2 h 39"/>
                <a:gd name="T38" fmla="*/ 3 w 153"/>
                <a:gd name="T39" fmla="*/ 3 h 39"/>
                <a:gd name="T40" fmla="*/ 5 w 153"/>
                <a:gd name="T41" fmla="*/ 4 h 39"/>
                <a:gd name="T42" fmla="*/ 6 w 153"/>
                <a:gd name="T43" fmla="*/ 4 h 39"/>
                <a:gd name="T44" fmla="*/ 7 w 153"/>
                <a:gd name="T45" fmla="*/ 4 h 39"/>
                <a:gd name="T46" fmla="*/ 8 w 153"/>
                <a:gd name="T47" fmla="*/ 4 h 39"/>
                <a:gd name="T48" fmla="*/ 9 w 153"/>
                <a:gd name="T49" fmla="*/ 4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3" h="39">
                  <a:moveTo>
                    <a:pt x="81" y="39"/>
                  </a:moveTo>
                  <a:lnTo>
                    <a:pt x="92" y="39"/>
                  </a:lnTo>
                  <a:lnTo>
                    <a:pt x="103" y="35"/>
                  </a:lnTo>
                  <a:lnTo>
                    <a:pt x="113" y="32"/>
                  </a:lnTo>
                  <a:lnTo>
                    <a:pt x="122" y="26"/>
                  </a:lnTo>
                  <a:lnTo>
                    <a:pt x="132" y="22"/>
                  </a:lnTo>
                  <a:lnTo>
                    <a:pt x="141" y="15"/>
                  </a:lnTo>
                  <a:lnTo>
                    <a:pt x="148" y="7"/>
                  </a:lnTo>
                  <a:lnTo>
                    <a:pt x="153" y="0"/>
                  </a:lnTo>
                  <a:lnTo>
                    <a:pt x="133" y="6"/>
                  </a:lnTo>
                  <a:lnTo>
                    <a:pt x="111" y="9"/>
                  </a:lnTo>
                  <a:lnTo>
                    <a:pt x="90" y="10"/>
                  </a:lnTo>
                  <a:lnTo>
                    <a:pt x="69" y="12"/>
                  </a:lnTo>
                  <a:lnTo>
                    <a:pt x="47" y="15"/>
                  </a:lnTo>
                  <a:lnTo>
                    <a:pt x="30" y="12"/>
                  </a:lnTo>
                  <a:lnTo>
                    <a:pt x="13" y="9"/>
                  </a:lnTo>
                  <a:lnTo>
                    <a:pt x="0" y="3"/>
                  </a:lnTo>
                  <a:lnTo>
                    <a:pt x="12" y="15"/>
                  </a:lnTo>
                  <a:lnTo>
                    <a:pt x="22" y="22"/>
                  </a:lnTo>
                  <a:lnTo>
                    <a:pt x="31" y="28"/>
                  </a:lnTo>
                  <a:lnTo>
                    <a:pt x="43" y="32"/>
                  </a:lnTo>
                  <a:lnTo>
                    <a:pt x="51" y="35"/>
                  </a:lnTo>
                  <a:lnTo>
                    <a:pt x="62" y="38"/>
                  </a:lnTo>
                  <a:lnTo>
                    <a:pt x="71" y="39"/>
                  </a:lnTo>
                  <a:lnTo>
                    <a:pt x="81" y="3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8" name="Freeform 18">
              <a:extLst>
                <a:ext uri="{FF2B5EF4-FFF2-40B4-BE49-F238E27FC236}">
                  <a16:creationId xmlns:a16="http://schemas.microsoft.com/office/drawing/2014/main" id="{0EC18A00-F3CA-41A8-8A72-19071B81B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233"/>
              <a:ext cx="35" cy="42"/>
            </a:xfrm>
            <a:custGeom>
              <a:avLst/>
              <a:gdLst>
                <a:gd name="T0" fmla="*/ 12 w 104"/>
                <a:gd name="T1" fmla="*/ 14 h 126"/>
                <a:gd name="T2" fmla="*/ 11 w 104"/>
                <a:gd name="T3" fmla="*/ 13 h 126"/>
                <a:gd name="T4" fmla="*/ 11 w 104"/>
                <a:gd name="T5" fmla="*/ 11 h 126"/>
                <a:gd name="T6" fmla="*/ 10 w 104"/>
                <a:gd name="T7" fmla="*/ 10 h 126"/>
                <a:gd name="T8" fmla="*/ 9 w 104"/>
                <a:gd name="T9" fmla="*/ 8 h 126"/>
                <a:gd name="T10" fmla="*/ 8 w 104"/>
                <a:gd name="T11" fmla="*/ 6 h 126"/>
                <a:gd name="T12" fmla="*/ 7 w 104"/>
                <a:gd name="T13" fmla="*/ 5 h 126"/>
                <a:gd name="T14" fmla="*/ 6 w 104"/>
                <a:gd name="T15" fmla="*/ 4 h 126"/>
                <a:gd name="T16" fmla="*/ 5 w 104"/>
                <a:gd name="T17" fmla="*/ 3 h 126"/>
                <a:gd name="T18" fmla="*/ 5 w 104"/>
                <a:gd name="T19" fmla="*/ 1 h 126"/>
                <a:gd name="T20" fmla="*/ 4 w 104"/>
                <a:gd name="T21" fmla="*/ 1 h 126"/>
                <a:gd name="T22" fmla="*/ 3 w 104"/>
                <a:gd name="T23" fmla="*/ 0 h 126"/>
                <a:gd name="T24" fmla="*/ 2 w 104"/>
                <a:gd name="T25" fmla="*/ 0 h 126"/>
                <a:gd name="T26" fmla="*/ 1 w 104"/>
                <a:gd name="T27" fmla="*/ 1 h 126"/>
                <a:gd name="T28" fmla="*/ 1 w 104"/>
                <a:gd name="T29" fmla="*/ 1 h 126"/>
                <a:gd name="T30" fmla="*/ 0 w 104"/>
                <a:gd name="T31" fmla="*/ 2 h 126"/>
                <a:gd name="T32" fmla="*/ 0 w 104"/>
                <a:gd name="T33" fmla="*/ 3 h 126"/>
                <a:gd name="T34" fmla="*/ 1 w 104"/>
                <a:gd name="T35" fmla="*/ 4 h 126"/>
                <a:gd name="T36" fmla="*/ 2 w 104"/>
                <a:gd name="T37" fmla="*/ 6 h 126"/>
                <a:gd name="T38" fmla="*/ 3 w 104"/>
                <a:gd name="T39" fmla="*/ 8 h 126"/>
                <a:gd name="T40" fmla="*/ 5 w 104"/>
                <a:gd name="T41" fmla="*/ 10 h 126"/>
                <a:gd name="T42" fmla="*/ 7 w 104"/>
                <a:gd name="T43" fmla="*/ 12 h 126"/>
                <a:gd name="T44" fmla="*/ 9 w 104"/>
                <a:gd name="T45" fmla="*/ 13 h 126"/>
                <a:gd name="T46" fmla="*/ 11 w 104"/>
                <a:gd name="T47" fmla="*/ 14 h 126"/>
                <a:gd name="T48" fmla="*/ 12 w 104"/>
                <a:gd name="T49" fmla="*/ 14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4" h="126">
                  <a:moveTo>
                    <a:pt x="104" y="125"/>
                  </a:moveTo>
                  <a:lnTo>
                    <a:pt x="102" y="116"/>
                  </a:lnTo>
                  <a:lnTo>
                    <a:pt x="96" y="103"/>
                  </a:lnTo>
                  <a:lnTo>
                    <a:pt x="88" y="88"/>
                  </a:lnTo>
                  <a:lnTo>
                    <a:pt x="79" y="74"/>
                  </a:lnTo>
                  <a:lnTo>
                    <a:pt x="70" y="58"/>
                  </a:lnTo>
                  <a:lnTo>
                    <a:pt x="60" y="44"/>
                  </a:lnTo>
                  <a:lnTo>
                    <a:pt x="54" y="33"/>
                  </a:lnTo>
                  <a:lnTo>
                    <a:pt x="48" y="24"/>
                  </a:lnTo>
                  <a:lnTo>
                    <a:pt x="41" y="12"/>
                  </a:lnTo>
                  <a:lnTo>
                    <a:pt x="34" y="5"/>
                  </a:lnTo>
                  <a:lnTo>
                    <a:pt x="25" y="0"/>
                  </a:lnTo>
                  <a:lnTo>
                    <a:pt x="15" y="2"/>
                  </a:lnTo>
                  <a:lnTo>
                    <a:pt x="11" y="8"/>
                  </a:lnTo>
                  <a:lnTo>
                    <a:pt x="7" y="13"/>
                  </a:lnTo>
                  <a:lnTo>
                    <a:pt x="4" y="18"/>
                  </a:lnTo>
                  <a:lnTo>
                    <a:pt x="0" y="24"/>
                  </a:lnTo>
                  <a:lnTo>
                    <a:pt x="6" y="39"/>
                  </a:lnTo>
                  <a:lnTo>
                    <a:pt x="17" y="55"/>
                  </a:lnTo>
                  <a:lnTo>
                    <a:pt x="31" y="72"/>
                  </a:lnTo>
                  <a:lnTo>
                    <a:pt x="48" y="90"/>
                  </a:lnTo>
                  <a:lnTo>
                    <a:pt x="64" y="106"/>
                  </a:lnTo>
                  <a:lnTo>
                    <a:pt x="82" y="119"/>
                  </a:lnTo>
                  <a:lnTo>
                    <a:pt x="95" y="126"/>
                  </a:lnTo>
                  <a:lnTo>
                    <a:pt x="104" y="1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9" name="Freeform 19">
              <a:extLst>
                <a:ext uri="{FF2B5EF4-FFF2-40B4-BE49-F238E27FC236}">
                  <a16:creationId xmlns:a16="http://schemas.microsoft.com/office/drawing/2014/main" id="{E77F9B4A-034B-4643-991B-FD43A6407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" y="2233"/>
              <a:ext cx="35" cy="42"/>
            </a:xfrm>
            <a:custGeom>
              <a:avLst/>
              <a:gdLst>
                <a:gd name="T0" fmla="*/ 12 w 104"/>
                <a:gd name="T1" fmla="*/ 14 h 126"/>
                <a:gd name="T2" fmla="*/ 11 w 104"/>
                <a:gd name="T3" fmla="*/ 13 h 126"/>
                <a:gd name="T4" fmla="*/ 11 w 104"/>
                <a:gd name="T5" fmla="*/ 11 h 126"/>
                <a:gd name="T6" fmla="*/ 10 w 104"/>
                <a:gd name="T7" fmla="*/ 10 h 126"/>
                <a:gd name="T8" fmla="*/ 9 w 104"/>
                <a:gd name="T9" fmla="*/ 8 h 126"/>
                <a:gd name="T10" fmla="*/ 8 w 104"/>
                <a:gd name="T11" fmla="*/ 6 h 126"/>
                <a:gd name="T12" fmla="*/ 7 w 104"/>
                <a:gd name="T13" fmla="*/ 5 h 126"/>
                <a:gd name="T14" fmla="*/ 6 w 104"/>
                <a:gd name="T15" fmla="*/ 4 h 126"/>
                <a:gd name="T16" fmla="*/ 5 w 104"/>
                <a:gd name="T17" fmla="*/ 3 h 126"/>
                <a:gd name="T18" fmla="*/ 5 w 104"/>
                <a:gd name="T19" fmla="*/ 1 h 126"/>
                <a:gd name="T20" fmla="*/ 4 w 104"/>
                <a:gd name="T21" fmla="*/ 1 h 126"/>
                <a:gd name="T22" fmla="*/ 3 w 104"/>
                <a:gd name="T23" fmla="*/ 0 h 126"/>
                <a:gd name="T24" fmla="*/ 2 w 104"/>
                <a:gd name="T25" fmla="*/ 0 h 126"/>
                <a:gd name="T26" fmla="*/ 1 w 104"/>
                <a:gd name="T27" fmla="*/ 1 h 126"/>
                <a:gd name="T28" fmla="*/ 1 w 104"/>
                <a:gd name="T29" fmla="*/ 1 h 126"/>
                <a:gd name="T30" fmla="*/ 0 w 104"/>
                <a:gd name="T31" fmla="*/ 2 h 126"/>
                <a:gd name="T32" fmla="*/ 0 w 104"/>
                <a:gd name="T33" fmla="*/ 3 h 126"/>
                <a:gd name="T34" fmla="*/ 1 w 104"/>
                <a:gd name="T35" fmla="*/ 4 h 126"/>
                <a:gd name="T36" fmla="*/ 2 w 104"/>
                <a:gd name="T37" fmla="*/ 6 h 126"/>
                <a:gd name="T38" fmla="*/ 3 w 104"/>
                <a:gd name="T39" fmla="*/ 8 h 126"/>
                <a:gd name="T40" fmla="*/ 5 w 104"/>
                <a:gd name="T41" fmla="*/ 10 h 126"/>
                <a:gd name="T42" fmla="*/ 7 w 104"/>
                <a:gd name="T43" fmla="*/ 12 h 126"/>
                <a:gd name="T44" fmla="*/ 9 w 104"/>
                <a:gd name="T45" fmla="*/ 13 h 126"/>
                <a:gd name="T46" fmla="*/ 11 w 104"/>
                <a:gd name="T47" fmla="*/ 14 h 126"/>
                <a:gd name="T48" fmla="*/ 12 w 104"/>
                <a:gd name="T49" fmla="*/ 14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4" h="126">
                  <a:moveTo>
                    <a:pt x="104" y="125"/>
                  </a:moveTo>
                  <a:lnTo>
                    <a:pt x="102" y="116"/>
                  </a:lnTo>
                  <a:lnTo>
                    <a:pt x="96" y="103"/>
                  </a:lnTo>
                  <a:lnTo>
                    <a:pt x="88" y="88"/>
                  </a:lnTo>
                  <a:lnTo>
                    <a:pt x="79" y="74"/>
                  </a:lnTo>
                  <a:lnTo>
                    <a:pt x="70" y="58"/>
                  </a:lnTo>
                  <a:lnTo>
                    <a:pt x="60" y="44"/>
                  </a:lnTo>
                  <a:lnTo>
                    <a:pt x="54" y="33"/>
                  </a:lnTo>
                  <a:lnTo>
                    <a:pt x="48" y="24"/>
                  </a:lnTo>
                  <a:lnTo>
                    <a:pt x="41" y="12"/>
                  </a:lnTo>
                  <a:lnTo>
                    <a:pt x="34" y="5"/>
                  </a:lnTo>
                  <a:lnTo>
                    <a:pt x="25" y="0"/>
                  </a:lnTo>
                  <a:lnTo>
                    <a:pt x="15" y="2"/>
                  </a:lnTo>
                  <a:lnTo>
                    <a:pt x="11" y="8"/>
                  </a:lnTo>
                  <a:lnTo>
                    <a:pt x="7" y="13"/>
                  </a:lnTo>
                  <a:lnTo>
                    <a:pt x="4" y="18"/>
                  </a:lnTo>
                  <a:lnTo>
                    <a:pt x="0" y="24"/>
                  </a:lnTo>
                  <a:lnTo>
                    <a:pt x="6" y="39"/>
                  </a:lnTo>
                  <a:lnTo>
                    <a:pt x="17" y="55"/>
                  </a:lnTo>
                  <a:lnTo>
                    <a:pt x="31" y="72"/>
                  </a:lnTo>
                  <a:lnTo>
                    <a:pt x="48" y="90"/>
                  </a:lnTo>
                  <a:lnTo>
                    <a:pt x="64" y="106"/>
                  </a:lnTo>
                  <a:lnTo>
                    <a:pt x="82" y="119"/>
                  </a:lnTo>
                  <a:lnTo>
                    <a:pt x="95" y="126"/>
                  </a:lnTo>
                  <a:lnTo>
                    <a:pt x="104" y="1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0" name="Freeform 20">
              <a:extLst>
                <a:ext uri="{FF2B5EF4-FFF2-40B4-BE49-F238E27FC236}">
                  <a16:creationId xmlns:a16="http://schemas.microsoft.com/office/drawing/2014/main" id="{CB255B9D-DDA6-4EC9-9D2F-9FC2240BE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644"/>
              <a:ext cx="114" cy="77"/>
            </a:xfrm>
            <a:custGeom>
              <a:avLst/>
              <a:gdLst>
                <a:gd name="T0" fmla="*/ 0 w 342"/>
                <a:gd name="T1" fmla="*/ 0 h 233"/>
                <a:gd name="T2" fmla="*/ 1 w 342"/>
                <a:gd name="T3" fmla="*/ 5 h 233"/>
                <a:gd name="T4" fmla="*/ 2 w 342"/>
                <a:gd name="T5" fmla="*/ 10 h 233"/>
                <a:gd name="T6" fmla="*/ 5 w 342"/>
                <a:gd name="T7" fmla="*/ 14 h 233"/>
                <a:gd name="T8" fmla="*/ 8 w 342"/>
                <a:gd name="T9" fmla="*/ 18 h 233"/>
                <a:gd name="T10" fmla="*/ 11 w 342"/>
                <a:gd name="T11" fmla="*/ 21 h 233"/>
                <a:gd name="T12" fmla="*/ 13 w 342"/>
                <a:gd name="T13" fmla="*/ 23 h 233"/>
                <a:gd name="T14" fmla="*/ 16 w 342"/>
                <a:gd name="T15" fmla="*/ 24 h 233"/>
                <a:gd name="T16" fmla="*/ 17 w 342"/>
                <a:gd name="T17" fmla="*/ 25 h 233"/>
                <a:gd name="T18" fmla="*/ 20 w 342"/>
                <a:gd name="T19" fmla="*/ 25 h 233"/>
                <a:gd name="T20" fmla="*/ 23 w 342"/>
                <a:gd name="T21" fmla="*/ 25 h 233"/>
                <a:gd name="T22" fmla="*/ 26 w 342"/>
                <a:gd name="T23" fmla="*/ 25 h 233"/>
                <a:gd name="T24" fmla="*/ 29 w 342"/>
                <a:gd name="T25" fmla="*/ 25 h 233"/>
                <a:gd name="T26" fmla="*/ 33 w 342"/>
                <a:gd name="T27" fmla="*/ 25 h 233"/>
                <a:gd name="T28" fmla="*/ 35 w 342"/>
                <a:gd name="T29" fmla="*/ 24 h 233"/>
                <a:gd name="T30" fmla="*/ 37 w 342"/>
                <a:gd name="T31" fmla="*/ 22 h 233"/>
                <a:gd name="T32" fmla="*/ 38 w 342"/>
                <a:gd name="T33" fmla="*/ 19 h 233"/>
                <a:gd name="T34" fmla="*/ 36 w 342"/>
                <a:gd name="T35" fmla="*/ 21 h 233"/>
                <a:gd name="T36" fmla="*/ 33 w 342"/>
                <a:gd name="T37" fmla="*/ 21 h 233"/>
                <a:gd name="T38" fmla="*/ 30 w 342"/>
                <a:gd name="T39" fmla="*/ 22 h 233"/>
                <a:gd name="T40" fmla="*/ 27 w 342"/>
                <a:gd name="T41" fmla="*/ 23 h 233"/>
                <a:gd name="T42" fmla="*/ 24 w 342"/>
                <a:gd name="T43" fmla="*/ 23 h 233"/>
                <a:gd name="T44" fmla="*/ 21 w 342"/>
                <a:gd name="T45" fmla="*/ 23 h 233"/>
                <a:gd name="T46" fmla="*/ 19 w 342"/>
                <a:gd name="T47" fmla="*/ 22 h 233"/>
                <a:gd name="T48" fmla="*/ 17 w 342"/>
                <a:gd name="T49" fmla="*/ 22 h 233"/>
                <a:gd name="T50" fmla="*/ 14 w 342"/>
                <a:gd name="T51" fmla="*/ 21 h 233"/>
                <a:gd name="T52" fmla="*/ 12 w 342"/>
                <a:gd name="T53" fmla="*/ 19 h 233"/>
                <a:gd name="T54" fmla="*/ 10 w 342"/>
                <a:gd name="T55" fmla="*/ 17 h 233"/>
                <a:gd name="T56" fmla="*/ 7 w 342"/>
                <a:gd name="T57" fmla="*/ 15 h 233"/>
                <a:gd name="T58" fmla="*/ 5 w 342"/>
                <a:gd name="T59" fmla="*/ 12 h 233"/>
                <a:gd name="T60" fmla="*/ 3 w 342"/>
                <a:gd name="T61" fmla="*/ 9 h 233"/>
                <a:gd name="T62" fmla="*/ 1 w 342"/>
                <a:gd name="T63" fmla="*/ 4 h 233"/>
                <a:gd name="T64" fmla="*/ 0 w 342"/>
                <a:gd name="T65" fmla="*/ 0 h 2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2" h="233">
                  <a:moveTo>
                    <a:pt x="0" y="0"/>
                  </a:moveTo>
                  <a:lnTo>
                    <a:pt x="6" y="46"/>
                  </a:lnTo>
                  <a:lnTo>
                    <a:pt x="20" y="89"/>
                  </a:lnTo>
                  <a:lnTo>
                    <a:pt x="44" y="128"/>
                  </a:lnTo>
                  <a:lnTo>
                    <a:pt x="69" y="162"/>
                  </a:lnTo>
                  <a:lnTo>
                    <a:pt x="95" y="191"/>
                  </a:lnTo>
                  <a:lnTo>
                    <a:pt x="120" y="213"/>
                  </a:lnTo>
                  <a:lnTo>
                    <a:pt x="141" y="225"/>
                  </a:lnTo>
                  <a:lnTo>
                    <a:pt x="155" y="230"/>
                  </a:lnTo>
                  <a:lnTo>
                    <a:pt x="176" y="230"/>
                  </a:lnTo>
                  <a:lnTo>
                    <a:pt x="203" y="232"/>
                  </a:lnTo>
                  <a:lnTo>
                    <a:pt x="233" y="233"/>
                  </a:lnTo>
                  <a:lnTo>
                    <a:pt x="264" y="232"/>
                  </a:lnTo>
                  <a:lnTo>
                    <a:pt x="295" y="229"/>
                  </a:lnTo>
                  <a:lnTo>
                    <a:pt x="318" y="217"/>
                  </a:lnTo>
                  <a:lnTo>
                    <a:pt x="336" y="201"/>
                  </a:lnTo>
                  <a:lnTo>
                    <a:pt x="342" y="178"/>
                  </a:lnTo>
                  <a:lnTo>
                    <a:pt x="321" y="190"/>
                  </a:lnTo>
                  <a:lnTo>
                    <a:pt x="296" y="198"/>
                  </a:lnTo>
                  <a:lnTo>
                    <a:pt x="271" y="205"/>
                  </a:lnTo>
                  <a:lnTo>
                    <a:pt x="246" y="210"/>
                  </a:lnTo>
                  <a:lnTo>
                    <a:pt x="220" y="213"/>
                  </a:lnTo>
                  <a:lnTo>
                    <a:pt x="193" y="210"/>
                  </a:lnTo>
                  <a:lnTo>
                    <a:pt x="169" y="207"/>
                  </a:lnTo>
                  <a:lnTo>
                    <a:pt x="150" y="200"/>
                  </a:lnTo>
                  <a:lnTo>
                    <a:pt x="129" y="190"/>
                  </a:lnTo>
                  <a:lnTo>
                    <a:pt x="108" y="175"/>
                  </a:lnTo>
                  <a:lnTo>
                    <a:pt x="86" y="157"/>
                  </a:lnTo>
                  <a:lnTo>
                    <a:pt x="65" y="135"/>
                  </a:lnTo>
                  <a:lnTo>
                    <a:pt x="44" y="109"/>
                  </a:lnTo>
                  <a:lnTo>
                    <a:pt x="25" y="78"/>
                  </a:lnTo>
                  <a:lnTo>
                    <a:pt x="11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1" name="Freeform 21">
              <a:extLst>
                <a:ext uri="{FF2B5EF4-FFF2-40B4-BE49-F238E27FC236}">
                  <a16:creationId xmlns:a16="http://schemas.microsoft.com/office/drawing/2014/main" id="{1FBFD0BA-0D84-4D46-B50E-D0ACE57FD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" y="2644"/>
              <a:ext cx="114" cy="77"/>
            </a:xfrm>
            <a:custGeom>
              <a:avLst/>
              <a:gdLst>
                <a:gd name="T0" fmla="*/ 0 w 342"/>
                <a:gd name="T1" fmla="*/ 0 h 233"/>
                <a:gd name="T2" fmla="*/ 1 w 342"/>
                <a:gd name="T3" fmla="*/ 5 h 233"/>
                <a:gd name="T4" fmla="*/ 2 w 342"/>
                <a:gd name="T5" fmla="*/ 10 h 233"/>
                <a:gd name="T6" fmla="*/ 5 w 342"/>
                <a:gd name="T7" fmla="*/ 14 h 233"/>
                <a:gd name="T8" fmla="*/ 8 w 342"/>
                <a:gd name="T9" fmla="*/ 18 h 233"/>
                <a:gd name="T10" fmla="*/ 11 w 342"/>
                <a:gd name="T11" fmla="*/ 21 h 233"/>
                <a:gd name="T12" fmla="*/ 13 w 342"/>
                <a:gd name="T13" fmla="*/ 23 h 233"/>
                <a:gd name="T14" fmla="*/ 16 w 342"/>
                <a:gd name="T15" fmla="*/ 24 h 233"/>
                <a:gd name="T16" fmla="*/ 17 w 342"/>
                <a:gd name="T17" fmla="*/ 25 h 233"/>
                <a:gd name="T18" fmla="*/ 20 w 342"/>
                <a:gd name="T19" fmla="*/ 25 h 233"/>
                <a:gd name="T20" fmla="*/ 23 w 342"/>
                <a:gd name="T21" fmla="*/ 25 h 233"/>
                <a:gd name="T22" fmla="*/ 26 w 342"/>
                <a:gd name="T23" fmla="*/ 25 h 233"/>
                <a:gd name="T24" fmla="*/ 29 w 342"/>
                <a:gd name="T25" fmla="*/ 25 h 233"/>
                <a:gd name="T26" fmla="*/ 33 w 342"/>
                <a:gd name="T27" fmla="*/ 25 h 233"/>
                <a:gd name="T28" fmla="*/ 35 w 342"/>
                <a:gd name="T29" fmla="*/ 24 h 233"/>
                <a:gd name="T30" fmla="*/ 37 w 342"/>
                <a:gd name="T31" fmla="*/ 22 h 233"/>
                <a:gd name="T32" fmla="*/ 38 w 342"/>
                <a:gd name="T33" fmla="*/ 19 h 233"/>
                <a:gd name="T34" fmla="*/ 36 w 342"/>
                <a:gd name="T35" fmla="*/ 21 h 233"/>
                <a:gd name="T36" fmla="*/ 33 w 342"/>
                <a:gd name="T37" fmla="*/ 21 h 233"/>
                <a:gd name="T38" fmla="*/ 30 w 342"/>
                <a:gd name="T39" fmla="*/ 22 h 233"/>
                <a:gd name="T40" fmla="*/ 27 w 342"/>
                <a:gd name="T41" fmla="*/ 23 h 233"/>
                <a:gd name="T42" fmla="*/ 24 w 342"/>
                <a:gd name="T43" fmla="*/ 23 h 233"/>
                <a:gd name="T44" fmla="*/ 21 w 342"/>
                <a:gd name="T45" fmla="*/ 23 h 233"/>
                <a:gd name="T46" fmla="*/ 19 w 342"/>
                <a:gd name="T47" fmla="*/ 22 h 233"/>
                <a:gd name="T48" fmla="*/ 17 w 342"/>
                <a:gd name="T49" fmla="*/ 22 h 233"/>
                <a:gd name="T50" fmla="*/ 14 w 342"/>
                <a:gd name="T51" fmla="*/ 21 h 233"/>
                <a:gd name="T52" fmla="*/ 12 w 342"/>
                <a:gd name="T53" fmla="*/ 19 h 233"/>
                <a:gd name="T54" fmla="*/ 10 w 342"/>
                <a:gd name="T55" fmla="*/ 17 h 233"/>
                <a:gd name="T56" fmla="*/ 7 w 342"/>
                <a:gd name="T57" fmla="*/ 15 h 233"/>
                <a:gd name="T58" fmla="*/ 5 w 342"/>
                <a:gd name="T59" fmla="*/ 12 h 233"/>
                <a:gd name="T60" fmla="*/ 3 w 342"/>
                <a:gd name="T61" fmla="*/ 9 h 233"/>
                <a:gd name="T62" fmla="*/ 1 w 342"/>
                <a:gd name="T63" fmla="*/ 4 h 233"/>
                <a:gd name="T64" fmla="*/ 0 w 342"/>
                <a:gd name="T65" fmla="*/ 0 h 2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2" h="233">
                  <a:moveTo>
                    <a:pt x="0" y="0"/>
                  </a:moveTo>
                  <a:lnTo>
                    <a:pt x="6" y="46"/>
                  </a:lnTo>
                  <a:lnTo>
                    <a:pt x="20" y="89"/>
                  </a:lnTo>
                  <a:lnTo>
                    <a:pt x="44" y="128"/>
                  </a:lnTo>
                  <a:lnTo>
                    <a:pt x="69" y="162"/>
                  </a:lnTo>
                  <a:lnTo>
                    <a:pt x="95" y="191"/>
                  </a:lnTo>
                  <a:lnTo>
                    <a:pt x="120" y="213"/>
                  </a:lnTo>
                  <a:lnTo>
                    <a:pt x="141" y="225"/>
                  </a:lnTo>
                  <a:lnTo>
                    <a:pt x="155" y="230"/>
                  </a:lnTo>
                  <a:lnTo>
                    <a:pt x="176" y="230"/>
                  </a:lnTo>
                  <a:lnTo>
                    <a:pt x="203" y="232"/>
                  </a:lnTo>
                  <a:lnTo>
                    <a:pt x="233" y="233"/>
                  </a:lnTo>
                  <a:lnTo>
                    <a:pt x="264" y="232"/>
                  </a:lnTo>
                  <a:lnTo>
                    <a:pt x="295" y="229"/>
                  </a:lnTo>
                  <a:lnTo>
                    <a:pt x="318" y="217"/>
                  </a:lnTo>
                  <a:lnTo>
                    <a:pt x="336" y="201"/>
                  </a:lnTo>
                  <a:lnTo>
                    <a:pt x="342" y="178"/>
                  </a:lnTo>
                  <a:lnTo>
                    <a:pt x="321" y="190"/>
                  </a:lnTo>
                  <a:lnTo>
                    <a:pt x="296" y="198"/>
                  </a:lnTo>
                  <a:lnTo>
                    <a:pt x="271" y="205"/>
                  </a:lnTo>
                  <a:lnTo>
                    <a:pt x="246" y="210"/>
                  </a:lnTo>
                  <a:lnTo>
                    <a:pt x="220" y="213"/>
                  </a:lnTo>
                  <a:lnTo>
                    <a:pt x="193" y="210"/>
                  </a:lnTo>
                  <a:lnTo>
                    <a:pt x="169" y="207"/>
                  </a:lnTo>
                  <a:lnTo>
                    <a:pt x="150" y="200"/>
                  </a:lnTo>
                  <a:lnTo>
                    <a:pt x="129" y="190"/>
                  </a:lnTo>
                  <a:lnTo>
                    <a:pt x="108" y="175"/>
                  </a:lnTo>
                  <a:lnTo>
                    <a:pt x="86" y="157"/>
                  </a:lnTo>
                  <a:lnTo>
                    <a:pt x="65" y="135"/>
                  </a:lnTo>
                  <a:lnTo>
                    <a:pt x="44" y="109"/>
                  </a:lnTo>
                  <a:lnTo>
                    <a:pt x="25" y="78"/>
                  </a:lnTo>
                  <a:lnTo>
                    <a:pt x="11" y="4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2" name="Freeform 22">
              <a:extLst>
                <a:ext uri="{FF2B5EF4-FFF2-40B4-BE49-F238E27FC236}">
                  <a16:creationId xmlns:a16="http://schemas.microsoft.com/office/drawing/2014/main" id="{D779EE77-7414-4FB3-904D-D5FC9C122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388"/>
              <a:ext cx="43" cy="36"/>
            </a:xfrm>
            <a:custGeom>
              <a:avLst/>
              <a:gdLst>
                <a:gd name="T0" fmla="*/ 14 w 130"/>
                <a:gd name="T1" fmla="*/ 8 h 108"/>
                <a:gd name="T2" fmla="*/ 14 w 130"/>
                <a:gd name="T3" fmla="*/ 9 h 108"/>
                <a:gd name="T4" fmla="*/ 14 w 130"/>
                <a:gd name="T5" fmla="*/ 10 h 108"/>
                <a:gd name="T6" fmla="*/ 14 w 130"/>
                <a:gd name="T7" fmla="*/ 11 h 108"/>
                <a:gd name="T8" fmla="*/ 14 w 130"/>
                <a:gd name="T9" fmla="*/ 12 h 108"/>
                <a:gd name="T10" fmla="*/ 11 w 130"/>
                <a:gd name="T11" fmla="*/ 11 h 108"/>
                <a:gd name="T12" fmla="*/ 9 w 130"/>
                <a:gd name="T13" fmla="*/ 10 h 108"/>
                <a:gd name="T14" fmla="*/ 7 w 130"/>
                <a:gd name="T15" fmla="*/ 8 h 108"/>
                <a:gd name="T16" fmla="*/ 5 w 130"/>
                <a:gd name="T17" fmla="*/ 7 h 108"/>
                <a:gd name="T18" fmla="*/ 3 w 130"/>
                <a:gd name="T19" fmla="*/ 6 h 108"/>
                <a:gd name="T20" fmla="*/ 2 w 130"/>
                <a:gd name="T21" fmla="*/ 5 h 108"/>
                <a:gd name="T22" fmla="*/ 1 w 130"/>
                <a:gd name="T23" fmla="*/ 4 h 108"/>
                <a:gd name="T24" fmla="*/ 0 w 130"/>
                <a:gd name="T25" fmla="*/ 3 h 108"/>
                <a:gd name="T26" fmla="*/ 1 w 130"/>
                <a:gd name="T27" fmla="*/ 0 h 108"/>
                <a:gd name="T28" fmla="*/ 3 w 130"/>
                <a:gd name="T29" fmla="*/ 1 h 108"/>
                <a:gd name="T30" fmla="*/ 4 w 130"/>
                <a:gd name="T31" fmla="*/ 2 h 108"/>
                <a:gd name="T32" fmla="*/ 6 w 130"/>
                <a:gd name="T33" fmla="*/ 3 h 108"/>
                <a:gd name="T34" fmla="*/ 7 w 130"/>
                <a:gd name="T35" fmla="*/ 4 h 108"/>
                <a:gd name="T36" fmla="*/ 8 w 130"/>
                <a:gd name="T37" fmla="*/ 5 h 108"/>
                <a:gd name="T38" fmla="*/ 10 w 130"/>
                <a:gd name="T39" fmla="*/ 6 h 108"/>
                <a:gd name="T40" fmla="*/ 12 w 130"/>
                <a:gd name="T41" fmla="*/ 7 h 108"/>
                <a:gd name="T42" fmla="*/ 14 w 130"/>
                <a:gd name="T43" fmla="*/ 8 h 1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0" h="108">
                  <a:moveTo>
                    <a:pt x="130" y="71"/>
                  </a:moveTo>
                  <a:lnTo>
                    <a:pt x="129" y="82"/>
                  </a:lnTo>
                  <a:lnTo>
                    <a:pt x="127" y="92"/>
                  </a:lnTo>
                  <a:lnTo>
                    <a:pt x="126" y="102"/>
                  </a:lnTo>
                  <a:lnTo>
                    <a:pt x="126" y="108"/>
                  </a:lnTo>
                  <a:lnTo>
                    <a:pt x="102" y="99"/>
                  </a:lnTo>
                  <a:lnTo>
                    <a:pt x="82" y="89"/>
                  </a:lnTo>
                  <a:lnTo>
                    <a:pt x="61" y="76"/>
                  </a:lnTo>
                  <a:lnTo>
                    <a:pt x="45" y="64"/>
                  </a:lnTo>
                  <a:lnTo>
                    <a:pt x="29" y="54"/>
                  </a:lnTo>
                  <a:lnTo>
                    <a:pt x="16" y="42"/>
                  </a:lnTo>
                  <a:lnTo>
                    <a:pt x="6" y="34"/>
                  </a:lnTo>
                  <a:lnTo>
                    <a:pt x="0" y="27"/>
                  </a:lnTo>
                  <a:lnTo>
                    <a:pt x="13" y="0"/>
                  </a:lnTo>
                  <a:lnTo>
                    <a:pt x="25" y="9"/>
                  </a:lnTo>
                  <a:lnTo>
                    <a:pt x="38" y="19"/>
                  </a:lnTo>
                  <a:lnTo>
                    <a:pt x="50" y="28"/>
                  </a:lnTo>
                  <a:lnTo>
                    <a:pt x="63" y="39"/>
                  </a:lnTo>
                  <a:lnTo>
                    <a:pt x="77" y="48"/>
                  </a:lnTo>
                  <a:lnTo>
                    <a:pt x="93" y="56"/>
                  </a:lnTo>
                  <a:lnTo>
                    <a:pt x="111" y="66"/>
                  </a:lnTo>
                  <a:lnTo>
                    <a:pt x="130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3" name="Freeform 23">
              <a:extLst>
                <a:ext uri="{FF2B5EF4-FFF2-40B4-BE49-F238E27FC236}">
                  <a16:creationId xmlns:a16="http://schemas.microsoft.com/office/drawing/2014/main" id="{876C703E-46EC-4F8D-AB97-FC69ED333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2388"/>
              <a:ext cx="43" cy="36"/>
            </a:xfrm>
            <a:custGeom>
              <a:avLst/>
              <a:gdLst>
                <a:gd name="T0" fmla="*/ 14 w 130"/>
                <a:gd name="T1" fmla="*/ 8 h 108"/>
                <a:gd name="T2" fmla="*/ 14 w 130"/>
                <a:gd name="T3" fmla="*/ 9 h 108"/>
                <a:gd name="T4" fmla="*/ 14 w 130"/>
                <a:gd name="T5" fmla="*/ 10 h 108"/>
                <a:gd name="T6" fmla="*/ 14 w 130"/>
                <a:gd name="T7" fmla="*/ 11 h 108"/>
                <a:gd name="T8" fmla="*/ 14 w 130"/>
                <a:gd name="T9" fmla="*/ 12 h 108"/>
                <a:gd name="T10" fmla="*/ 11 w 130"/>
                <a:gd name="T11" fmla="*/ 11 h 108"/>
                <a:gd name="T12" fmla="*/ 9 w 130"/>
                <a:gd name="T13" fmla="*/ 10 h 108"/>
                <a:gd name="T14" fmla="*/ 7 w 130"/>
                <a:gd name="T15" fmla="*/ 8 h 108"/>
                <a:gd name="T16" fmla="*/ 5 w 130"/>
                <a:gd name="T17" fmla="*/ 7 h 108"/>
                <a:gd name="T18" fmla="*/ 3 w 130"/>
                <a:gd name="T19" fmla="*/ 6 h 108"/>
                <a:gd name="T20" fmla="*/ 2 w 130"/>
                <a:gd name="T21" fmla="*/ 5 h 108"/>
                <a:gd name="T22" fmla="*/ 1 w 130"/>
                <a:gd name="T23" fmla="*/ 4 h 108"/>
                <a:gd name="T24" fmla="*/ 0 w 130"/>
                <a:gd name="T25" fmla="*/ 3 h 108"/>
                <a:gd name="T26" fmla="*/ 1 w 130"/>
                <a:gd name="T27" fmla="*/ 0 h 108"/>
                <a:gd name="T28" fmla="*/ 3 w 130"/>
                <a:gd name="T29" fmla="*/ 1 h 108"/>
                <a:gd name="T30" fmla="*/ 4 w 130"/>
                <a:gd name="T31" fmla="*/ 2 h 108"/>
                <a:gd name="T32" fmla="*/ 6 w 130"/>
                <a:gd name="T33" fmla="*/ 3 h 108"/>
                <a:gd name="T34" fmla="*/ 7 w 130"/>
                <a:gd name="T35" fmla="*/ 4 h 108"/>
                <a:gd name="T36" fmla="*/ 8 w 130"/>
                <a:gd name="T37" fmla="*/ 5 h 108"/>
                <a:gd name="T38" fmla="*/ 10 w 130"/>
                <a:gd name="T39" fmla="*/ 6 h 108"/>
                <a:gd name="T40" fmla="*/ 12 w 130"/>
                <a:gd name="T41" fmla="*/ 7 h 108"/>
                <a:gd name="T42" fmla="*/ 14 w 130"/>
                <a:gd name="T43" fmla="*/ 8 h 1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0" h="108">
                  <a:moveTo>
                    <a:pt x="130" y="71"/>
                  </a:moveTo>
                  <a:lnTo>
                    <a:pt x="129" y="82"/>
                  </a:lnTo>
                  <a:lnTo>
                    <a:pt x="127" y="92"/>
                  </a:lnTo>
                  <a:lnTo>
                    <a:pt x="126" y="102"/>
                  </a:lnTo>
                  <a:lnTo>
                    <a:pt x="126" y="108"/>
                  </a:lnTo>
                  <a:lnTo>
                    <a:pt x="102" y="99"/>
                  </a:lnTo>
                  <a:lnTo>
                    <a:pt x="82" y="89"/>
                  </a:lnTo>
                  <a:lnTo>
                    <a:pt x="61" y="76"/>
                  </a:lnTo>
                  <a:lnTo>
                    <a:pt x="45" y="64"/>
                  </a:lnTo>
                  <a:lnTo>
                    <a:pt x="29" y="54"/>
                  </a:lnTo>
                  <a:lnTo>
                    <a:pt x="16" y="42"/>
                  </a:lnTo>
                  <a:lnTo>
                    <a:pt x="6" y="34"/>
                  </a:lnTo>
                  <a:lnTo>
                    <a:pt x="0" y="27"/>
                  </a:lnTo>
                  <a:lnTo>
                    <a:pt x="13" y="0"/>
                  </a:lnTo>
                  <a:lnTo>
                    <a:pt x="25" y="9"/>
                  </a:lnTo>
                  <a:lnTo>
                    <a:pt x="38" y="19"/>
                  </a:lnTo>
                  <a:lnTo>
                    <a:pt x="50" y="28"/>
                  </a:lnTo>
                  <a:lnTo>
                    <a:pt x="63" y="39"/>
                  </a:lnTo>
                  <a:lnTo>
                    <a:pt x="77" y="48"/>
                  </a:lnTo>
                  <a:lnTo>
                    <a:pt x="93" y="56"/>
                  </a:lnTo>
                  <a:lnTo>
                    <a:pt x="111" y="66"/>
                  </a:lnTo>
                  <a:lnTo>
                    <a:pt x="130" y="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4" name="Freeform 24">
              <a:extLst>
                <a:ext uri="{FF2B5EF4-FFF2-40B4-BE49-F238E27FC236}">
                  <a16:creationId xmlns:a16="http://schemas.microsoft.com/office/drawing/2014/main" id="{0C9066B8-6E1E-4BF9-AFE6-16910EBA8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261"/>
              <a:ext cx="87" cy="115"/>
            </a:xfrm>
            <a:custGeom>
              <a:avLst/>
              <a:gdLst>
                <a:gd name="T0" fmla="*/ 29 w 262"/>
                <a:gd name="T1" fmla="*/ 34 h 346"/>
                <a:gd name="T2" fmla="*/ 27 w 262"/>
                <a:gd name="T3" fmla="*/ 38 h 346"/>
                <a:gd name="T4" fmla="*/ 24 w 262"/>
                <a:gd name="T5" fmla="*/ 36 h 346"/>
                <a:gd name="T6" fmla="*/ 22 w 262"/>
                <a:gd name="T7" fmla="*/ 33 h 346"/>
                <a:gd name="T8" fmla="*/ 20 w 262"/>
                <a:gd name="T9" fmla="*/ 31 h 346"/>
                <a:gd name="T10" fmla="*/ 19 w 262"/>
                <a:gd name="T11" fmla="*/ 28 h 346"/>
                <a:gd name="T12" fmla="*/ 18 w 262"/>
                <a:gd name="T13" fmla="*/ 26 h 346"/>
                <a:gd name="T14" fmla="*/ 16 w 262"/>
                <a:gd name="T15" fmla="*/ 23 h 346"/>
                <a:gd name="T16" fmla="*/ 15 w 262"/>
                <a:gd name="T17" fmla="*/ 22 h 346"/>
                <a:gd name="T18" fmla="*/ 14 w 262"/>
                <a:gd name="T19" fmla="*/ 20 h 346"/>
                <a:gd name="T20" fmla="*/ 12 w 262"/>
                <a:gd name="T21" fmla="*/ 19 h 346"/>
                <a:gd name="T22" fmla="*/ 10 w 262"/>
                <a:gd name="T23" fmla="*/ 17 h 346"/>
                <a:gd name="T24" fmla="*/ 8 w 262"/>
                <a:gd name="T25" fmla="*/ 16 h 346"/>
                <a:gd name="T26" fmla="*/ 6 w 262"/>
                <a:gd name="T27" fmla="*/ 13 h 346"/>
                <a:gd name="T28" fmla="*/ 4 w 262"/>
                <a:gd name="T29" fmla="*/ 11 h 346"/>
                <a:gd name="T30" fmla="*/ 2 w 262"/>
                <a:gd name="T31" fmla="*/ 9 h 346"/>
                <a:gd name="T32" fmla="*/ 1 w 262"/>
                <a:gd name="T33" fmla="*/ 7 h 346"/>
                <a:gd name="T34" fmla="*/ 0 w 262"/>
                <a:gd name="T35" fmla="*/ 4 h 346"/>
                <a:gd name="T36" fmla="*/ 2 w 262"/>
                <a:gd name="T37" fmla="*/ 2 h 346"/>
                <a:gd name="T38" fmla="*/ 3 w 262"/>
                <a:gd name="T39" fmla="*/ 1 h 346"/>
                <a:gd name="T40" fmla="*/ 4 w 262"/>
                <a:gd name="T41" fmla="*/ 0 h 346"/>
                <a:gd name="T42" fmla="*/ 5 w 262"/>
                <a:gd name="T43" fmla="*/ 0 h 346"/>
                <a:gd name="T44" fmla="*/ 5 w 262"/>
                <a:gd name="T45" fmla="*/ 2 h 346"/>
                <a:gd name="T46" fmla="*/ 6 w 262"/>
                <a:gd name="T47" fmla="*/ 4 h 346"/>
                <a:gd name="T48" fmla="*/ 7 w 262"/>
                <a:gd name="T49" fmla="*/ 5 h 346"/>
                <a:gd name="T50" fmla="*/ 8 w 262"/>
                <a:gd name="T51" fmla="*/ 7 h 346"/>
                <a:gd name="T52" fmla="*/ 10 w 262"/>
                <a:gd name="T53" fmla="*/ 9 h 346"/>
                <a:gd name="T54" fmla="*/ 11 w 262"/>
                <a:gd name="T55" fmla="*/ 11 h 346"/>
                <a:gd name="T56" fmla="*/ 13 w 262"/>
                <a:gd name="T57" fmla="*/ 13 h 346"/>
                <a:gd name="T58" fmla="*/ 15 w 262"/>
                <a:gd name="T59" fmla="*/ 15 h 346"/>
                <a:gd name="T60" fmla="*/ 15 w 262"/>
                <a:gd name="T61" fmla="*/ 16 h 346"/>
                <a:gd name="T62" fmla="*/ 16 w 262"/>
                <a:gd name="T63" fmla="*/ 17 h 346"/>
                <a:gd name="T64" fmla="*/ 17 w 262"/>
                <a:gd name="T65" fmla="*/ 18 h 346"/>
                <a:gd name="T66" fmla="*/ 18 w 262"/>
                <a:gd name="T67" fmla="*/ 20 h 346"/>
                <a:gd name="T68" fmla="*/ 19 w 262"/>
                <a:gd name="T69" fmla="*/ 22 h 346"/>
                <a:gd name="T70" fmla="*/ 19 w 262"/>
                <a:gd name="T71" fmla="*/ 23 h 346"/>
                <a:gd name="T72" fmla="*/ 20 w 262"/>
                <a:gd name="T73" fmla="*/ 25 h 346"/>
                <a:gd name="T74" fmla="*/ 21 w 262"/>
                <a:gd name="T75" fmla="*/ 27 h 346"/>
                <a:gd name="T76" fmla="*/ 21 w 262"/>
                <a:gd name="T77" fmla="*/ 27 h 346"/>
                <a:gd name="T78" fmla="*/ 22 w 262"/>
                <a:gd name="T79" fmla="*/ 28 h 346"/>
                <a:gd name="T80" fmla="*/ 23 w 262"/>
                <a:gd name="T81" fmla="*/ 29 h 346"/>
                <a:gd name="T82" fmla="*/ 24 w 262"/>
                <a:gd name="T83" fmla="*/ 30 h 346"/>
                <a:gd name="T84" fmla="*/ 26 w 262"/>
                <a:gd name="T85" fmla="*/ 31 h 346"/>
                <a:gd name="T86" fmla="*/ 27 w 262"/>
                <a:gd name="T87" fmla="*/ 32 h 346"/>
                <a:gd name="T88" fmla="*/ 28 w 262"/>
                <a:gd name="T89" fmla="*/ 33 h 346"/>
                <a:gd name="T90" fmla="*/ 29 w 262"/>
                <a:gd name="T91" fmla="*/ 34 h 3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2" h="346">
                  <a:moveTo>
                    <a:pt x="262" y="308"/>
                  </a:moveTo>
                  <a:lnTo>
                    <a:pt x="242" y="346"/>
                  </a:lnTo>
                  <a:lnTo>
                    <a:pt x="220" y="324"/>
                  </a:lnTo>
                  <a:lnTo>
                    <a:pt x="201" y="300"/>
                  </a:lnTo>
                  <a:lnTo>
                    <a:pt x="185" y="277"/>
                  </a:lnTo>
                  <a:lnTo>
                    <a:pt x="172" y="254"/>
                  </a:lnTo>
                  <a:lnTo>
                    <a:pt x="160" y="231"/>
                  </a:lnTo>
                  <a:lnTo>
                    <a:pt x="148" y="210"/>
                  </a:lnTo>
                  <a:lnTo>
                    <a:pt x="136" y="195"/>
                  </a:lnTo>
                  <a:lnTo>
                    <a:pt x="125" y="182"/>
                  </a:lnTo>
                  <a:lnTo>
                    <a:pt x="112" y="171"/>
                  </a:lnTo>
                  <a:lnTo>
                    <a:pt x="93" y="156"/>
                  </a:lnTo>
                  <a:lnTo>
                    <a:pt x="74" y="140"/>
                  </a:lnTo>
                  <a:lnTo>
                    <a:pt x="52" y="121"/>
                  </a:lnTo>
                  <a:lnTo>
                    <a:pt x="34" y="102"/>
                  </a:lnTo>
                  <a:lnTo>
                    <a:pt x="16" y="83"/>
                  </a:lnTo>
                  <a:lnTo>
                    <a:pt x="5" y="61"/>
                  </a:lnTo>
                  <a:lnTo>
                    <a:pt x="0" y="37"/>
                  </a:lnTo>
                  <a:lnTo>
                    <a:pt x="18" y="21"/>
                  </a:lnTo>
                  <a:lnTo>
                    <a:pt x="31" y="11"/>
                  </a:lnTo>
                  <a:lnTo>
                    <a:pt x="40" y="2"/>
                  </a:lnTo>
                  <a:lnTo>
                    <a:pt x="43" y="0"/>
                  </a:lnTo>
                  <a:lnTo>
                    <a:pt x="49" y="16"/>
                  </a:lnTo>
                  <a:lnTo>
                    <a:pt x="53" y="32"/>
                  </a:lnTo>
                  <a:lnTo>
                    <a:pt x="62" y="48"/>
                  </a:lnTo>
                  <a:lnTo>
                    <a:pt x="74" y="67"/>
                  </a:lnTo>
                  <a:lnTo>
                    <a:pt x="86" y="84"/>
                  </a:lnTo>
                  <a:lnTo>
                    <a:pt x="100" y="103"/>
                  </a:lnTo>
                  <a:lnTo>
                    <a:pt x="117" y="119"/>
                  </a:lnTo>
                  <a:lnTo>
                    <a:pt x="134" y="137"/>
                  </a:lnTo>
                  <a:lnTo>
                    <a:pt x="140" y="143"/>
                  </a:lnTo>
                  <a:lnTo>
                    <a:pt x="145" y="152"/>
                  </a:lnTo>
                  <a:lnTo>
                    <a:pt x="153" y="165"/>
                  </a:lnTo>
                  <a:lnTo>
                    <a:pt x="160" y="179"/>
                  </a:lnTo>
                  <a:lnTo>
                    <a:pt x="169" y="195"/>
                  </a:lnTo>
                  <a:lnTo>
                    <a:pt x="176" y="210"/>
                  </a:lnTo>
                  <a:lnTo>
                    <a:pt x="182" y="226"/>
                  </a:lnTo>
                  <a:lnTo>
                    <a:pt x="190" y="241"/>
                  </a:lnTo>
                  <a:lnTo>
                    <a:pt x="194" y="248"/>
                  </a:lnTo>
                  <a:lnTo>
                    <a:pt x="201" y="255"/>
                  </a:lnTo>
                  <a:lnTo>
                    <a:pt x="210" y="264"/>
                  </a:lnTo>
                  <a:lnTo>
                    <a:pt x="220" y="273"/>
                  </a:lnTo>
                  <a:lnTo>
                    <a:pt x="232" y="282"/>
                  </a:lnTo>
                  <a:lnTo>
                    <a:pt x="242" y="292"/>
                  </a:lnTo>
                  <a:lnTo>
                    <a:pt x="253" y="300"/>
                  </a:lnTo>
                  <a:lnTo>
                    <a:pt x="262" y="3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5" name="Freeform 25">
              <a:extLst>
                <a:ext uri="{FF2B5EF4-FFF2-40B4-BE49-F238E27FC236}">
                  <a16:creationId xmlns:a16="http://schemas.microsoft.com/office/drawing/2014/main" id="{73F03AE2-201C-4C29-A726-BFAE5BF93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" y="2261"/>
              <a:ext cx="87" cy="115"/>
            </a:xfrm>
            <a:custGeom>
              <a:avLst/>
              <a:gdLst>
                <a:gd name="T0" fmla="*/ 29 w 262"/>
                <a:gd name="T1" fmla="*/ 34 h 346"/>
                <a:gd name="T2" fmla="*/ 27 w 262"/>
                <a:gd name="T3" fmla="*/ 38 h 346"/>
                <a:gd name="T4" fmla="*/ 24 w 262"/>
                <a:gd name="T5" fmla="*/ 36 h 346"/>
                <a:gd name="T6" fmla="*/ 22 w 262"/>
                <a:gd name="T7" fmla="*/ 33 h 346"/>
                <a:gd name="T8" fmla="*/ 20 w 262"/>
                <a:gd name="T9" fmla="*/ 31 h 346"/>
                <a:gd name="T10" fmla="*/ 19 w 262"/>
                <a:gd name="T11" fmla="*/ 28 h 346"/>
                <a:gd name="T12" fmla="*/ 18 w 262"/>
                <a:gd name="T13" fmla="*/ 26 h 346"/>
                <a:gd name="T14" fmla="*/ 16 w 262"/>
                <a:gd name="T15" fmla="*/ 23 h 346"/>
                <a:gd name="T16" fmla="*/ 15 w 262"/>
                <a:gd name="T17" fmla="*/ 22 h 346"/>
                <a:gd name="T18" fmla="*/ 14 w 262"/>
                <a:gd name="T19" fmla="*/ 20 h 346"/>
                <a:gd name="T20" fmla="*/ 12 w 262"/>
                <a:gd name="T21" fmla="*/ 19 h 346"/>
                <a:gd name="T22" fmla="*/ 10 w 262"/>
                <a:gd name="T23" fmla="*/ 17 h 346"/>
                <a:gd name="T24" fmla="*/ 8 w 262"/>
                <a:gd name="T25" fmla="*/ 16 h 346"/>
                <a:gd name="T26" fmla="*/ 6 w 262"/>
                <a:gd name="T27" fmla="*/ 13 h 346"/>
                <a:gd name="T28" fmla="*/ 4 w 262"/>
                <a:gd name="T29" fmla="*/ 11 h 346"/>
                <a:gd name="T30" fmla="*/ 2 w 262"/>
                <a:gd name="T31" fmla="*/ 9 h 346"/>
                <a:gd name="T32" fmla="*/ 1 w 262"/>
                <a:gd name="T33" fmla="*/ 7 h 346"/>
                <a:gd name="T34" fmla="*/ 0 w 262"/>
                <a:gd name="T35" fmla="*/ 4 h 346"/>
                <a:gd name="T36" fmla="*/ 2 w 262"/>
                <a:gd name="T37" fmla="*/ 2 h 346"/>
                <a:gd name="T38" fmla="*/ 3 w 262"/>
                <a:gd name="T39" fmla="*/ 1 h 346"/>
                <a:gd name="T40" fmla="*/ 4 w 262"/>
                <a:gd name="T41" fmla="*/ 0 h 346"/>
                <a:gd name="T42" fmla="*/ 5 w 262"/>
                <a:gd name="T43" fmla="*/ 0 h 346"/>
                <a:gd name="T44" fmla="*/ 5 w 262"/>
                <a:gd name="T45" fmla="*/ 2 h 346"/>
                <a:gd name="T46" fmla="*/ 6 w 262"/>
                <a:gd name="T47" fmla="*/ 4 h 346"/>
                <a:gd name="T48" fmla="*/ 7 w 262"/>
                <a:gd name="T49" fmla="*/ 5 h 346"/>
                <a:gd name="T50" fmla="*/ 8 w 262"/>
                <a:gd name="T51" fmla="*/ 7 h 346"/>
                <a:gd name="T52" fmla="*/ 10 w 262"/>
                <a:gd name="T53" fmla="*/ 9 h 346"/>
                <a:gd name="T54" fmla="*/ 11 w 262"/>
                <a:gd name="T55" fmla="*/ 11 h 346"/>
                <a:gd name="T56" fmla="*/ 13 w 262"/>
                <a:gd name="T57" fmla="*/ 13 h 346"/>
                <a:gd name="T58" fmla="*/ 15 w 262"/>
                <a:gd name="T59" fmla="*/ 15 h 346"/>
                <a:gd name="T60" fmla="*/ 15 w 262"/>
                <a:gd name="T61" fmla="*/ 16 h 346"/>
                <a:gd name="T62" fmla="*/ 16 w 262"/>
                <a:gd name="T63" fmla="*/ 17 h 346"/>
                <a:gd name="T64" fmla="*/ 17 w 262"/>
                <a:gd name="T65" fmla="*/ 18 h 346"/>
                <a:gd name="T66" fmla="*/ 18 w 262"/>
                <a:gd name="T67" fmla="*/ 20 h 346"/>
                <a:gd name="T68" fmla="*/ 19 w 262"/>
                <a:gd name="T69" fmla="*/ 22 h 346"/>
                <a:gd name="T70" fmla="*/ 19 w 262"/>
                <a:gd name="T71" fmla="*/ 23 h 346"/>
                <a:gd name="T72" fmla="*/ 20 w 262"/>
                <a:gd name="T73" fmla="*/ 25 h 346"/>
                <a:gd name="T74" fmla="*/ 21 w 262"/>
                <a:gd name="T75" fmla="*/ 27 h 346"/>
                <a:gd name="T76" fmla="*/ 21 w 262"/>
                <a:gd name="T77" fmla="*/ 27 h 346"/>
                <a:gd name="T78" fmla="*/ 22 w 262"/>
                <a:gd name="T79" fmla="*/ 28 h 346"/>
                <a:gd name="T80" fmla="*/ 23 w 262"/>
                <a:gd name="T81" fmla="*/ 29 h 346"/>
                <a:gd name="T82" fmla="*/ 24 w 262"/>
                <a:gd name="T83" fmla="*/ 30 h 346"/>
                <a:gd name="T84" fmla="*/ 26 w 262"/>
                <a:gd name="T85" fmla="*/ 31 h 346"/>
                <a:gd name="T86" fmla="*/ 27 w 262"/>
                <a:gd name="T87" fmla="*/ 32 h 346"/>
                <a:gd name="T88" fmla="*/ 28 w 262"/>
                <a:gd name="T89" fmla="*/ 33 h 346"/>
                <a:gd name="T90" fmla="*/ 29 w 262"/>
                <a:gd name="T91" fmla="*/ 34 h 3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2" h="346">
                  <a:moveTo>
                    <a:pt x="262" y="308"/>
                  </a:moveTo>
                  <a:lnTo>
                    <a:pt x="242" y="346"/>
                  </a:lnTo>
                  <a:lnTo>
                    <a:pt x="220" y="324"/>
                  </a:lnTo>
                  <a:lnTo>
                    <a:pt x="201" y="300"/>
                  </a:lnTo>
                  <a:lnTo>
                    <a:pt x="185" y="277"/>
                  </a:lnTo>
                  <a:lnTo>
                    <a:pt x="172" y="254"/>
                  </a:lnTo>
                  <a:lnTo>
                    <a:pt x="160" y="231"/>
                  </a:lnTo>
                  <a:lnTo>
                    <a:pt x="148" y="210"/>
                  </a:lnTo>
                  <a:lnTo>
                    <a:pt x="136" y="195"/>
                  </a:lnTo>
                  <a:lnTo>
                    <a:pt x="125" y="182"/>
                  </a:lnTo>
                  <a:lnTo>
                    <a:pt x="112" y="171"/>
                  </a:lnTo>
                  <a:lnTo>
                    <a:pt x="93" y="156"/>
                  </a:lnTo>
                  <a:lnTo>
                    <a:pt x="74" y="140"/>
                  </a:lnTo>
                  <a:lnTo>
                    <a:pt x="52" y="121"/>
                  </a:lnTo>
                  <a:lnTo>
                    <a:pt x="34" y="102"/>
                  </a:lnTo>
                  <a:lnTo>
                    <a:pt x="16" y="83"/>
                  </a:lnTo>
                  <a:lnTo>
                    <a:pt x="5" y="61"/>
                  </a:lnTo>
                  <a:lnTo>
                    <a:pt x="0" y="37"/>
                  </a:lnTo>
                  <a:lnTo>
                    <a:pt x="18" y="21"/>
                  </a:lnTo>
                  <a:lnTo>
                    <a:pt x="31" y="11"/>
                  </a:lnTo>
                  <a:lnTo>
                    <a:pt x="40" y="2"/>
                  </a:lnTo>
                  <a:lnTo>
                    <a:pt x="43" y="0"/>
                  </a:lnTo>
                  <a:lnTo>
                    <a:pt x="49" y="16"/>
                  </a:lnTo>
                  <a:lnTo>
                    <a:pt x="53" y="32"/>
                  </a:lnTo>
                  <a:lnTo>
                    <a:pt x="62" y="48"/>
                  </a:lnTo>
                  <a:lnTo>
                    <a:pt x="74" y="67"/>
                  </a:lnTo>
                  <a:lnTo>
                    <a:pt x="86" y="84"/>
                  </a:lnTo>
                  <a:lnTo>
                    <a:pt x="100" y="103"/>
                  </a:lnTo>
                  <a:lnTo>
                    <a:pt x="117" y="119"/>
                  </a:lnTo>
                  <a:lnTo>
                    <a:pt x="134" y="137"/>
                  </a:lnTo>
                  <a:lnTo>
                    <a:pt x="140" y="143"/>
                  </a:lnTo>
                  <a:lnTo>
                    <a:pt x="145" y="152"/>
                  </a:lnTo>
                  <a:lnTo>
                    <a:pt x="153" y="165"/>
                  </a:lnTo>
                  <a:lnTo>
                    <a:pt x="160" y="179"/>
                  </a:lnTo>
                  <a:lnTo>
                    <a:pt x="169" y="195"/>
                  </a:lnTo>
                  <a:lnTo>
                    <a:pt x="176" y="210"/>
                  </a:lnTo>
                  <a:lnTo>
                    <a:pt x="182" y="226"/>
                  </a:lnTo>
                  <a:lnTo>
                    <a:pt x="190" y="241"/>
                  </a:lnTo>
                  <a:lnTo>
                    <a:pt x="194" y="248"/>
                  </a:lnTo>
                  <a:lnTo>
                    <a:pt x="201" y="255"/>
                  </a:lnTo>
                  <a:lnTo>
                    <a:pt x="210" y="264"/>
                  </a:lnTo>
                  <a:lnTo>
                    <a:pt x="220" y="273"/>
                  </a:lnTo>
                  <a:lnTo>
                    <a:pt x="232" y="282"/>
                  </a:lnTo>
                  <a:lnTo>
                    <a:pt x="242" y="292"/>
                  </a:lnTo>
                  <a:lnTo>
                    <a:pt x="253" y="300"/>
                  </a:lnTo>
                  <a:lnTo>
                    <a:pt x="262" y="30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6" name="Freeform 26">
              <a:extLst>
                <a:ext uri="{FF2B5EF4-FFF2-40B4-BE49-F238E27FC236}">
                  <a16:creationId xmlns:a16="http://schemas.microsoft.com/office/drawing/2014/main" id="{11F98F17-36B8-4608-96D4-507E5B454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581"/>
              <a:ext cx="62" cy="30"/>
            </a:xfrm>
            <a:custGeom>
              <a:avLst/>
              <a:gdLst>
                <a:gd name="T0" fmla="*/ 0 w 185"/>
                <a:gd name="T1" fmla="*/ 0 h 89"/>
                <a:gd name="T2" fmla="*/ 2 w 185"/>
                <a:gd name="T3" fmla="*/ 0 h 89"/>
                <a:gd name="T4" fmla="*/ 4 w 185"/>
                <a:gd name="T5" fmla="*/ 1 h 89"/>
                <a:gd name="T6" fmla="*/ 6 w 185"/>
                <a:gd name="T7" fmla="*/ 2 h 89"/>
                <a:gd name="T8" fmla="*/ 8 w 185"/>
                <a:gd name="T9" fmla="*/ 3 h 89"/>
                <a:gd name="T10" fmla="*/ 10 w 185"/>
                <a:gd name="T11" fmla="*/ 5 h 89"/>
                <a:gd name="T12" fmla="*/ 12 w 185"/>
                <a:gd name="T13" fmla="*/ 6 h 89"/>
                <a:gd name="T14" fmla="*/ 13 w 185"/>
                <a:gd name="T15" fmla="*/ 8 h 89"/>
                <a:gd name="T16" fmla="*/ 14 w 185"/>
                <a:gd name="T17" fmla="*/ 10 h 89"/>
                <a:gd name="T18" fmla="*/ 15 w 185"/>
                <a:gd name="T19" fmla="*/ 8 h 89"/>
                <a:gd name="T20" fmla="*/ 16 w 185"/>
                <a:gd name="T21" fmla="*/ 7 h 89"/>
                <a:gd name="T22" fmla="*/ 16 w 185"/>
                <a:gd name="T23" fmla="*/ 6 h 89"/>
                <a:gd name="T24" fmla="*/ 17 w 185"/>
                <a:gd name="T25" fmla="*/ 5 h 89"/>
                <a:gd name="T26" fmla="*/ 18 w 185"/>
                <a:gd name="T27" fmla="*/ 4 h 89"/>
                <a:gd name="T28" fmla="*/ 19 w 185"/>
                <a:gd name="T29" fmla="*/ 3 h 89"/>
                <a:gd name="T30" fmla="*/ 20 w 185"/>
                <a:gd name="T31" fmla="*/ 3 h 89"/>
                <a:gd name="T32" fmla="*/ 21 w 185"/>
                <a:gd name="T33" fmla="*/ 2 h 8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89">
                  <a:moveTo>
                    <a:pt x="0" y="0"/>
                  </a:moveTo>
                  <a:lnTo>
                    <a:pt x="14" y="2"/>
                  </a:lnTo>
                  <a:lnTo>
                    <a:pt x="32" y="7"/>
                  </a:lnTo>
                  <a:lnTo>
                    <a:pt x="50" y="16"/>
                  </a:lnTo>
                  <a:lnTo>
                    <a:pt x="69" y="26"/>
                  </a:lnTo>
                  <a:lnTo>
                    <a:pt x="88" y="41"/>
                  </a:lnTo>
                  <a:lnTo>
                    <a:pt x="104" y="57"/>
                  </a:lnTo>
                  <a:lnTo>
                    <a:pt x="116" y="73"/>
                  </a:lnTo>
                  <a:lnTo>
                    <a:pt x="125" y="89"/>
                  </a:lnTo>
                  <a:lnTo>
                    <a:pt x="132" y="73"/>
                  </a:lnTo>
                  <a:lnTo>
                    <a:pt x="139" y="60"/>
                  </a:lnTo>
                  <a:lnTo>
                    <a:pt x="147" y="49"/>
                  </a:lnTo>
                  <a:lnTo>
                    <a:pt x="152" y="43"/>
                  </a:lnTo>
                  <a:lnTo>
                    <a:pt x="159" y="36"/>
                  </a:lnTo>
                  <a:lnTo>
                    <a:pt x="166" y="31"/>
                  </a:lnTo>
                  <a:lnTo>
                    <a:pt x="175" y="26"/>
                  </a:lnTo>
                  <a:lnTo>
                    <a:pt x="185" y="2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7" name="Freeform 27">
              <a:extLst>
                <a:ext uri="{FF2B5EF4-FFF2-40B4-BE49-F238E27FC236}">
                  <a16:creationId xmlns:a16="http://schemas.microsoft.com/office/drawing/2014/main" id="{F7EF8030-FD8A-4604-B88F-1D8BACF4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" y="2598"/>
              <a:ext cx="91" cy="35"/>
            </a:xfrm>
            <a:custGeom>
              <a:avLst/>
              <a:gdLst>
                <a:gd name="T0" fmla="*/ 17 w 273"/>
                <a:gd name="T1" fmla="*/ 4 h 105"/>
                <a:gd name="T2" fmla="*/ 19 w 273"/>
                <a:gd name="T3" fmla="*/ 3 h 105"/>
                <a:gd name="T4" fmla="*/ 21 w 273"/>
                <a:gd name="T5" fmla="*/ 1 h 105"/>
                <a:gd name="T6" fmla="*/ 23 w 273"/>
                <a:gd name="T7" fmla="*/ 1 h 105"/>
                <a:gd name="T8" fmla="*/ 26 w 273"/>
                <a:gd name="T9" fmla="*/ 0 h 105"/>
                <a:gd name="T10" fmla="*/ 27 w 273"/>
                <a:gd name="T11" fmla="*/ 0 h 105"/>
                <a:gd name="T12" fmla="*/ 29 w 273"/>
                <a:gd name="T13" fmla="*/ 0 h 105"/>
                <a:gd name="T14" fmla="*/ 30 w 273"/>
                <a:gd name="T15" fmla="*/ 1 h 105"/>
                <a:gd name="T16" fmla="*/ 30 w 273"/>
                <a:gd name="T17" fmla="*/ 1 h 105"/>
                <a:gd name="T18" fmla="*/ 30 w 273"/>
                <a:gd name="T19" fmla="*/ 2 h 105"/>
                <a:gd name="T20" fmla="*/ 28 w 273"/>
                <a:gd name="T21" fmla="*/ 3 h 105"/>
                <a:gd name="T22" fmla="*/ 27 w 273"/>
                <a:gd name="T23" fmla="*/ 3 h 105"/>
                <a:gd name="T24" fmla="*/ 24 w 273"/>
                <a:gd name="T25" fmla="*/ 4 h 105"/>
                <a:gd name="T26" fmla="*/ 22 w 273"/>
                <a:gd name="T27" fmla="*/ 5 h 105"/>
                <a:gd name="T28" fmla="*/ 20 w 273"/>
                <a:gd name="T29" fmla="*/ 5 h 105"/>
                <a:gd name="T30" fmla="*/ 18 w 273"/>
                <a:gd name="T31" fmla="*/ 6 h 105"/>
                <a:gd name="T32" fmla="*/ 17 w 273"/>
                <a:gd name="T33" fmla="*/ 7 h 105"/>
                <a:gd name="T34" fmla="*/ 15 w 273"/>
                <a:gd name="T35" fmla="*/ 6 h 105"/>
                <a:gd name="T36" fmla="*/ 12 w 273"/>
                <a:gd name="T37" fmla="*/ 4 h 105"/>
                <a:gd name="T38" fmla="*/ 10 w 273"/>
                <a:gd name="T39" fmla="*/ 3 h 105"/>
                <a:gd name="T40" fmla="*/ 7 w 273"/>
                <a:gd name="T41" fmla="*/ 2 h 105"/>
                <a:gd name="T42" fmla="*/ 5 w 273"/>
                <a:gd name="T43" fmla="*/ 2 h 105"/>
                <a:gd name="T44" fmla="*/ 2 w 273"/>
                <a:gd name="T45" fmla="*/ 3 h 105"/>
                <a:gd name="T46" fmla="*/ 1 w 273"/>
                <a:gd name="T47" fmla="*/ 5 h 105"/>
                <a:gd name="T48" fmla="*/ 0 w 273"/>
                <a:gd name="T49" fmla="*/ 8 h 105"/>
                <a:gd name="T50" fmla="*/ 0 w 273"/>
                <a:gd name="T51" fmla="*/ 11 h 105"/>
                <a:gd name="T52" fmla="*/ 2 w 273"/>
                <a:gd name="T53" fmla="*/ 12 h 105"/>
                <a:gd name="T54" fmla="*/ 4 w 273"/>
                <a:gd name="T55" fmla="*/ 12 h 105"/>
                <a:gd name="T56" fmla="*/ 7 w 273"/>
                <a:gd name="T57" fmla="*/ 11 h 105"/>
                <a:gd name="T58" fmla="*/ 10 w 273"/>
                <a:gd name="T59" fmla="*/ 10 h 105"/>
                <a:gd name="T60" fmla="*/ 13 w 273"/>
                <a:gd name="T61" fmla="*/ 9 h 105"/>
                <a:gd name="T62" fmla="*/ 16 w 273"/>
                <a:gd name="T63" fmla="*/ 8 h 105"/>
                <a:gd name="T64" fmla="*/ 17 w 273"/>
                <a:gd name="T65" fmla="*/ 7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3" h="105">
                  <a:moveTo>
                    <a:pt x="157" y="39"/>
                  </a:moveTo>
                  <a:lnTo>
                    <a:pt x="173" y="24"/>
                  </a:lnTo>
                  <a:lnTo>
                    <a:pt x="193" y="13"/>
                  </a:lnTo>
                  <a:lnTo>
                    <a:pt x="211" y="6"/>
                  </a:lnTo>
                  <a:lnTo>
                    <a:pt x="230" y="3"/>
                  </a:lnTo>
                  <a:lnTo>
                    <a:pt x="247" y="0"/>
                  </a:lnTo>
                  <a:lnTo>
                    <a:pt x="260" y="3"/>
                  </a:lnTo>
                  <a:lnTo>
                    <a:pt x="268" y="6"/>
                  </a:lnTo>
                  <a:lnTo>
                    <a:pt x="273" y="13"/>
                  </a:lnTo>
                  <a:lnTo>
                    <a:pt x="268" y="21"/>
                  </a:lnTo>
                  <a:lnTo>
                    <a:pt x="255" y="25"/>
                  </a:lnTo>
                  <a:lnTo>
                    <a:pt x="239" y="31"/>
                  </a:lnTo>
                  <a:lnTo>
                    <a:pt x="220" y="37"/>
                  </a:lnTo>
                  <a:lnTo>
                    <a:pt x="201" y="41"/>
                  </a:lnTo>
                  <a:lnTo>
                    <a:pt x="180" y="48"/>
                  </a:lnTo>
                  <a:lnTo>
                    <a:pt x="166" y="55"/>
                  </a:lnTo>
                  <a:lnTo>
                    <a:pt x="155" y="65"/>
                  </a:lnTo>
                  <a:lnTo>
                    <a:pt x="134" y="52"/>
                  </a:lnTo>
                  <a:lnTo>
                    <a:pt x="110" y="39"/>
                  </a:lnTo>
                  <a:lnTo>
                    <a:pt x="88" y="28"/>
                  </a:lnTo>
                  <a:lnTo>
                    <a:pt x="62" y="22"/>
                  </a:lnTo>
                  <a:lnTo>
                    <a:pt x="41" y="22"/>
                  </a:lnTo>
                  <a:lnTo>
                    <a:pt x="21" y="30"/>
                  </a:lnTo>
                  <a:lnTo>
                    <a:pt x="6" y="46"/>
                  </a:lnTo>
                  <a:lnTo>
                    <a:pt x="0" y="71"/>
                  </a:lnTo>
                  <a:lnTo>
                    <a:pt x="3" y="95"/>
                  </a:lnTo>
                  <a:lnTo>
                    <a:pt x="17" y="105"/>
                  </a:lnTo>
                  <a:lnTo>
                    <a:pt x="38" y="105"/>
                  </a:lnTo>
                  <a:lnTo>
                    <a:pt x="64" y="101"/>
                  </a:lnTo>
                  <a:lnTo>
                    <a:pt x="93" y="89"/>
                  </a:lnTo>
                  <a:lnTo>
                    <a:pt x="120" y="79"/>
                  </a:lnTo>
                  <a:lnTo>
                    <a:pt x="141" y="70"/>
                  </a:lnTo>
                  <a:lnTo>
                    <a:pt x="155" y="6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8" name="Freeform 28">
              <a:extLst>
                <a:ext uri="{FF2B5EF4-FFF2-40B4-BE49-F238E27FC236}">
                  <a16:creationId xmlns:a16="http://schemas.microsoft.com/office/drawing/2014/main" id="{F97F3F54-8FEC-4A04-AF87-C975A5DB8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2270"/>
              <a:ext cx="52" cy="41"/>
            </a:xfrm>
            <a:custGeom>
              <a:avLst/>
              <a:gdLst>
                <a:gd name="T0" fmla="*/ 17 w 157"/>
                <a:gd name="T1" fmla="*/ 0 h 125"/>
                <a:gd name="T2" fmla="*/ 15 w 157"/>
                <a:gd name="T3" fmla="*/ 0 h 125"/>
                <a:gd name="T4" fmla="*/ 12 w 157"/>
                <a:gd name="T5" fmla="*/ 1 h 125"/>
                <a:gd name="T6" fmla="*/ 9 w 157"/>
                <a:gd name="T7" fmla="*/ 2 h 125"/>
                <a:gd name="T8" fmla="*/ 6 w 157"/>
                <a:gd name="T9" fmla="*/ 4 h 125"/>
                <a:gd name="T10" fmla="*/ 3 w 157"/>
                <a:gd name="T11" fmla="*/ 6 h 125"/>
                <a:gd name="T12" fmla="*/ 1 w 157"/>
                <a:gd name="T13" fmla="*/ 8 h 125"/>
                <a:gd name="T14" fmla="*/ 0 w 157"/>
                <a:gd name="T15" fmla="*/ 10 h 125"/>
                <a:gd name="T16" fmla="*/ 0 w 157"/>
                <a:gd name="T17" fmla="*/ 11 h 125"/>
                <a:gd name="T18" fmla="*/ 2 w 157"/>
                <a:gd name="T19" fmla="*/ 13 h 125"/>
                <a:gd name="T20" fmla="*/ 4 w 157"/>
                <a:gd name="T21" fmla="*/ 13 h 125"/>
                <a:gd name="T22" fmla="*/ 7 w 157"/>
                <a:gd name="T23" fmla="*/ 13 h 125"/>
                <a:gd name="T24" fmla="*/ 9 w 157"/>
                <a:gd name="T25" fmla="*/ 11 h 125"/>
                <a:gd name="T26" fmla="*/ 12 w 157"/>
                <a:gd name="T27" fmla="*/ 10 h 125"/>
                <a:gd name="T28" fmla="*/ 13 w 157"/>
                <a:gd name="T29" fmla="*/ 7 h 125"/>
                <a:gd name="T30" fmla="*/ 14 w 157"/>
                <a:gd name="T31" fmla="*/ 3 h 125"/>
                <a:gd name="T32" fmla="*/ 14 w 157"/>
                <a:gd name="T33" fmla="*/ 0 h 125"/>
                <a:gd name="T34" fmla="*/ 13 w 157"/>
                <a:gd name="T35" fmla="*/ 1 h 125"/>
                <a:gd name="T36" fmla="*/ 11 w 157"/>
                <a:gd name="T37" fmla="*/ 2 h 125"/>
                <a:gd name="T38" fmla="*/ 9 w 157"/>
                <a:gd name="T39" fmla="*/ 4 h 125"/>
                <a:gd name="T40" fmla="*/ 8 w 157"/>
                <a:gd name="T41" fmla="*/ 6 h 125"/>
                <a:gd name="T42" fmla="*/ 6 w 157"/>
                <a:gd name="T43" fmla="*/ 8 h 125"/>
                <a:gd name="T44" fmla="*/ 5 w 157"/>
                <a:gd name="T45" fmla="*/ 10 h 125"/>
                <a:gd name="T46" fmla="*/ 4 w 157"/>
                <a:gd name="T47" fmla="*/ 11 h 125"/>
                <a:gd name="T48" fmla="*/ 4 w 157"/>
                <a:gd name="T49" fmla="*/ 13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7" h="125">
                  <a:moveTo>
                    <a:pt x="157" y="2"/>
                  </a:moveTo>
                  <a:lnTo>
                    <a:pt x="136" y="0"/>
                  </a:lnTo>
                  <a:lnTo>
                    <a:pt x="109" y="7"/>
                  </a:lnTo>
                  <a:lnTo>
                    <a:pt x="82" y="19"/>
                  </a:lnTo>
                  <a:lnTo>
                    <a:pt x="56" y="36"/>
                  </a:lnTo>
                  <a:lnTo>
                    <a:pt x="31" y="53"/>
                  </a:lnTo>
                  <a:lnTo>
                    <a:pt x="10" y="73"/>
                  </a:lnTo>
                  <a:lnTo>
                    <a:pt x="0" y="89"/>
                  </a:lnTo>
                  <a:lnTo>
                    <a:pt x="0" y="101"/>
                  </a:lnTo>
                  <a:lnTo>
                    <a:pt x="16" y="120"/>
                  </a:lnTo>
                  <a:lnTo>
                    <a:pt x="37" y="125"/>
                  </a:lnTo>
                  <a:lnTo>
                    <a:pt x="60" y="120"/>
                  </a:lnTo>
                  <a:lnTo>
                    <a:pt x="83" y="107"/>
                  </a:lnTo>
                  <a:lnTo>
                    <a:pt x="105" y="88"/>
                  </a:lnTo>
                  <a:lnTo>
                    <a:pt x="122" y="62"/>
                  </a:lnTo>
                  <a:lnTo>
                    <a:pt x="130" y="32"/>
                  </a:lnTo>
                  <a:lnTo>
                    <a:pt x="129" y="2"/>
                  </a:lnTo>
                  <a:lnTo>
                    <a:pt x="114" y="10"/>
                  </a:lnTo>
                  <a:lnTo>
                    <a:pt x="98" y="22"/>
                  </a:lnTo>
                  <a:lnTo>
                    <a:pt x="83" y="37"/>
                  </a:lnTo>
                  <a:lnTo>
                    <a:pt x="69" y="52"/>
                  </a:lnTo>
                  <a:lnTo>
                    <a:pt x="56" y="69"/>
                  </a:lnTo>
                  <a:lnTo>
                    <a:pt x="47" y="88"/>
                  </a:lnTo>
                  <a:lnTo>
                    <a:pt x="40" y="105"/>
                  </a:lnTo>
                  <a:lnTo>
                    <a:pt x="37" y="12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9" name="Freeform 29">
              <a:extLst>
                <a:ext uri="{FF2B5EF4-FFF2-40B4-BE49-F238E27FC236}">
                  <a16:creationId xmlns:a16="http://schemas.microsoft.com/office/drawing/2014/main" id="{540873D5-1AAD-4336-A1E9-68025FDE5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548"/>
              <a:ext cx="76" cy="36"/>
            </a:xfrm>
            <a:custGeom>
              <a:avLst/>
              <a:gdLst>
                <a:gd name="T0" fmla="*/ 0 w 228"/>
                <a:gd name="T1" fmla="*/ 12 h 108"/>
                <a:gd name="T2" fmla="*/ 1 w 228"/>
                <a:gd name="T3" fmla="*/ 11 h 108"/>
                <a:gd name="T4" fmla="*/ 3 w 228"/>
                <a:gd name="T5" fmla="*/ 11 h 108"/>
                <a:gd name="T6" fmla="*/ 4 w 228"/>
                <a:gd name="T7" fmla="*/ 11 h 108"/>
                <a:gd name="T8" fmla="*/ 5 w 228"/>
                <a:gd name="T9" fmla="*/ 11 h 108"/>
                <a:gd name="T10" fmla="*/ 6 w 228"/>
                <a:gd name="T11" fmla="*/ 9 h 108"/>
                <a:gd name="T12" fmla="*/ 7 w 228"/>
                <a:gd name="T13" fmla="*/ 8 h 108"/>
                <a:gd name="T14" fmla="*/ 9 w 228"/>
                <a:gd name="T15" fmla="*/ 7 h 108"/>
                <a:gd name="T16" fmla="*/ 10 w 228"/>
                <a:gd name="T17" fmla="*/ 6 h 108"/>
                <a:gd name="T18" fmla="*/ 12 w 228"/>
                <a:gd name="T19" fmla="*/ 6 h 108"/>
                <a:gd name="T20" fmla="*/ 14 w 228"/>
                <a:gd name="T21" fmla="*/ 5 h 108"/>
                <a:gd name="T22" fmla="*/ 16 w 228"/>
                <a:gd name="T23" fmla="*/ 5 h 108"/>
                <a:gd name="T24" fmla="*/ 18 w 228"/>
                <a:gd name="T25" fmla="*/ 5 h 108"/>
                <a:gd name="T26" fmla="*/ 20 w 228"/>
                <a:gd name="T27" fmla="*/ 5 h 108"/>
                <a:gd name="T28" fmla="*/ 21 w 228"/>
                <a:gd name="T29" fmla="*/ 6 h 108"/>
                <a:gd name="T30" fmla="*/ 23 w 228"/>
                <a:gd name="T31" fmla="*/ 6 h 108"/>
                <a:gd name="T32" fmla="*/ 23 w 228"/>
                <a:gd name="T33" fmla="*/ 7 h 108"/>
                <a:gd name="T34" fmla="*/ 24 w 228"/>
                <a:gd name="T35" fmla="*/ 8 h 108"/>
                <a:gd name="T36" fmla="*/ 25 w 228"/>
                <a:gd name="T37" fmla="*/ 9 h 108"/>
                <a:gd name="T38" fmla="*/ 25 w 228"/>
                <a:gd name="T39" fmla="*/ 11 h 108"/>
                <a:gd name="T40" fmla="*/ 25 w 228"/>
                <a:gd name="T41" fmla="*/ 12 h 108"/>
                <a:gd name="T42" fmla="*/ 25 w 228"/>
                <a:gd name="T43" fmla="*/ 8 h 108"/>
                <a:gd name="T44" fmla="*/ 24 w 228"/>
                <a:gd name="T45" fmla="*/ 6 h 108"/>
                <a:gd name="T46" fmla="*/ 23 w 228"/>
                <a:gd name="T47" fmla="*/ 3 h 108"/>
                <a:gd name="T48" fmla="*/ 23 w 228"/>
                <a:gd name="T49" fmla="*/ 1 h 108"/>
                <a:gd name="T50" fmla="*/ 21 w 228"/>
                <a:gd name="T51" fmla="*/ 2 h 108"/>
                <a:gd name="T52" fmla="*/ 18 w 228"/>
                <a:gd name="T53" fmla="*/ 2 h 108"/>
                <a:gd name="T54" fmla="*/ 15 w 228"/>
                <a:gd name="T55" fmla="*/ 3 h 108"/>
                <a:gd name="T56" fmla="*/ 11 w 228"/>
                <a:gd name="T57" fmla="*/ 3 h 108"/>
                <a:gd name="T58" fmla="*/ 8 w 228"/>
                <a:gd name="T59" fmla="*/ 3 h 108"/>
                <a:gd name="T60" fmla="*/ 5 w 228"/>
                <a:gd name="T61" fmla="*/ 2 h 108"/>
                <a:gd name="T62" fmla="*/ 2 w 228"/>
                <a:gd name="T63" fmla="*/ 1 h 108"/>
                <a:gd name="T64" fmla="*/ 0 w 228"/>
                <a:gd name="T65" fmla="*/ 0 h 108"/>
                <a:gd name="T66" fmla="*/ 0 w 228"/>
                <a:gd name="T67" fmla="*/ 12 h 1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8" h="108">
                  <a:moveTo>
                    <a:pt x="2" y="108"/>
                  </a:moveTo>
                  <a:lnTo>
                    <a:pt x="12" y="102"/>
                  </a:lnTo>
                  <a:lnTo>
                    <a:pt x="24" y="100"/>
                  </a:lnTo>
                  <a:lnTo>
                    <a:pt x="34" y="99"/>
                  </a:lnTo>
                  <a:lnTo>
                    <a:pt x="47" y="99"/>
                  </a:lnTo>
                  <a:lnTo>
                    <a:pt x="53" y="83"/>
                  </a:lnTo>
                  <a:lnTo>
                    <a:pt x="65" y="70"/>
                  </a:lnTo>
                  <a:lnTo>
                    <a:pt x="77" y="61"/>
                  </a:lnTo>
                  <a:lnTo>
                    <a:pt x="93" y="53"/>
                  </a:lnTo>
                  <a:lnTo>
                    <a:pt x="112" y="50"/>
                  </a:lnTo>
                  <a:lnTo>
                    <a:pt x="129" y="45"/>
                  </a:lnTo>
                  <a:lnTo>
                    <a:pt x="147" y="43"/>
                  </a:lnTo>
                  <a:lnTo>
                    <a:pt x="163" y="43"/>
                  </a:lnTo>
                  <a:lnTo>
                    <a:pt x="177" y="45"/>
                  </a:lnTo>
                  <a:lnTo>
                    <a:pt x="192" y="50"/>
                  </a:lnTo>
                  <a:lnTo>
                    <a:pt x="203" y="55"/>
                  </a:lnTo>
                  <a:lnTo>
                    <a:pt x="211" y="65"/>
                  </a:lnTo>
                  <a:lnTo>
                    <a:pt x="219" y="74"/>
                  </a:lnTo>
                  <a:lnTo>
                    <a:pt x="224" y="84"/>
                  </a:lnTo>
                  <a:lnTo>
                    <a:pt x="226" y="97"/>
                  </a:lnTo>
                  <a:lnTo>
                    <a:pt x="228" y="108"/>
                  </a:lnTo>
                  <a:lnTo>
                    <a:pt x="224" y="74"/>
                  </a:lnTo>
                  <a:lnTo>
                    <a:pt x="217" y="51"/>
                  </a:lnTo>
                  <a:lnTo>
                    <a:pt x="210" y="30"/>
                  </a:lnTo>
                  <a:lnTo>
                    <a:pt x="206" y="12"/>
                  </a:lnTo>
                  <a:lnTo>
                    <a:pt x="185" y="17"/>
                  </a:lnTo>
                  <a:lnTo>
                    <a:pt x="160" y="22"/>
                  </a:lnTo>
                  <a:lnTo>
                    <a:pt x="131" y="25"/>
                  </a:lnTo>
                  <a:lnTo>
                    <a:pt x="103" y="26"/>
                  </a:lnTo>
                  <a:lnTo>
                    <a:pt x="74" y="25"/>
                  </a:lnTo>
                  <a:lnTo>
                    <a:pt x="44" y="19"/>
                  </a:lnTo>
                  <a:lnTo>
                    <a:pt x="21" y="10"/>
                  </a:lnTo>
                  <a:lnTo>
                    <a:pt x="0" y="0"/>
                  </a:lnTo>
                  <a:lnTo>
                    <a:pt x="2" y="108"/>
                  </a:lnTo>
                  <a:close/>
                </a:path>
              </a:pathLst>
            </a:custGeom>
            <a:solidFill>
              <a:srgbClr val="FFD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0" name="Freeform 30">
              <a:extLst>
                <a:ext uri="{FF2B5EF4-FFF2-40B4-BE49-F238E27FC236}">
                  <a16:creationId xmlns:a16="http://schemas.microsoft.com/office/drawing/2014/main" id="{FFCAE1A5-9207-4C1E-9FAA-9A36BE2EE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548"/>
              <a:ext cx="76" cy="36"/>
            </a:xfrm>
            <a:custGeom>
              <a:avLst/>
              <a:gdLst>
                <a:gd name="T0" fmla="*/ 0 w 228"/>
                <a:gd name="T1" fmla="*/ 12 h 108"/>
                <a:gd name="T2" fmla="*/ 1 w 228"/>
                <a:gd name="T3" fmla="*/ 11 h 108"/>
                <a:gd name="T4" fmla="*/ 3 w 228"/>
                <a:gd name="T5" fmla="*/ 11 h 108"/>
                <a:gd name="T6" fmla="*/ 4 w 228"/>
                <a:gd name="T7" fmla="*/ 11 h 108"/>
                <a:gd name="T8" fmla="*/ 5 w 228"/>
                <a:gd name="T9" fmla="*/ 11 h 108"/>
                <a:gd name="T10" fmla="*/ 6 w 228"/>
                <a:gd name="T11" fmla="*/ 9 h 108"/>
                <a:gd name="T12" fmla="*/ 7 w 228"/>
                <a:gd name="T13" fmla="*/ 8 h 108"/>
                <a:gd name="T14" fmla="*/ 9 w 228"/>
                <a:gd name="T15" fmla="*/ 7 h 108"/>
                <a:gd name="T16" fmla="*/ 10 w 228"/>
                <a:gd name="T17" fmla="*/ 6 h 108"/>
                <a:gd name="T18" fmla="*/ 12 w 228"/>
                <a:gd name="T19" fmla="*/ 6 h 108"/>
                <a:gd name="T20" fmla="*/ 14 w 228"/>
                <a:gd name="T21" fmla="*/ 5 h 108"/>
                <a:gd name="T22" fmla="*/ 16 w 228"/>
                <a:gd name="T23" fmla="*/ 5 h 108"/>
                <a:gd name="T24" fmla="*/ 18 w 228"/>
                <a:gd name="T25" fmla="*/ 5 h 108"/>
                <a:gd name="T26" fmla="*/ 20 w 228"/>
                <a:gd name="T27" fmla="*/ 5 h 108"/>
                <a:gd name="T28" fmla="*/ 21 w 228"/>
                <a:gd name="T29" fmla="*/ 6 h 108"/>
                <a:gd name="T30" fmla="*/ 23 w 228"/>
                <a:gd name="T31" fmla="*/ 6 h 108"/>
                <a:gd name="T32" fmla="*/ 23 w 228"/>
                <a:gd name="T33" fmla="*/ 7 h 108"/>
                <a:gd name="T34" fmla="*/ 24 w 228"/>
                <a:gd name="T35" fmla="*/ 8 h 108"/>
                <a:gd name="T36" fmla="*/ 25 w 228"/>
                <a:gd name="T37" fmla="*/ 9 h 108"/>
                <a:gd name="T38" fmla="*/ 25 w 228"/>
                <a:gd name="T39" fmla="*/ 11 h 108"/>
                <a:gd name="T40" fmla="*/ 25 w 228"/>
                <a:gd name="T41" fmla="*/ 12 h 108"/>
                <a:gd name="T42" fmla="*/ 25 w 228"/>
                <a:gd name="T43" fmla="*/ 8 h 108"/>
                <a:gd name="T44" fmla="*/ 24 w 228"/>
                <a:gd name="T45" fmla="*/ 6 h 108"/>
                <a:gd name="T46" fmla="*/ 23 w 228"/>
                <a:gd name="T47" fmla="*/ 3 h 108"/>
                <a:gd name="T48" fmla="*/ 23 w 228"/>
                <a:gd name="T49" fmla="*/ 1 h 108"/>
                <a:gd name="T50" fmla="*/ 21 w 228"/>
                <a:gd name="T51" fmla="*/ 2 h 108"/>
                <a:gd name="T52" fmla="*/ 18 w 228"/>
                <a:gd name="T53" fmla="*/ 2 h 108"/>
                <a:gd name="T54" fmla="*/ 15 w 228"/>
                <a:gd name="T55" fmla="*/ 3 h 108"/>
                <a:gd name="T56" fmla="*/ 11 w 228"/>
                <a:gd name="T57" fmla="*/ 3 h 108"/>
                <a:gd name="T58" fmla="*/ 8 w 228"/>
                <a:gd name="T59" fmla="*/ 3 h 108"/>
                <a:gd name="T60" fmla="*/ 5 w 228"/>
                <a:gd name="T61" fmla="*/ 2 h 108"/>
                <a:gd name="T62" fmla="*/ 2 w 228"/>
                <a:gd name="T63" fmla="*/ 1 h 108"/>
                <a:gd name="T64" fmla="*/ 0 w 228"/>
                <a:gd name="T65" fmla="*/ 0 h 108"/>
                <a:gd name="T66" fmla="*/ 0 w 228"/>
                <a:gd name="T67" fmla="*/ 12 h 1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8" h="108">
                  <a:moveTo>
                    <a:pt x="2" y="108"/>
                  </a:moveTo>
                  <a:lnTo>
                    <a:pt x="12" y="102"/>
                  </a:lnTo>
                  <a:lnTo>
                    <a:pt x="24" y="100"/>
                  </a:lnTo>
                  <a:lnTo>
                    <a:pt x="34" y="99"/>
                  </a:lnTo>
                  <a:lnTo>
                    <a:pt x="47" y="99"/>
                  </a:lnTo>
                  <a:lnTo>
                    <a:pt x="53" y="83"/>
                  </a:lnTo>
                  <a:lnTo>
                    <a:pt x="65" y="70"/>
                  </a:lnTo>
                  <a:lnTo>
                    <a:pt x="77" y="61"/>
                  </a:lnTo>
                  <a:lnTo>
                    <a:pt x="93" y="53"/>
                  </a:lnTo>
                  <a:lnTo>
                    <a:pt x="112" y="50"/>
                  </a:lnTo>
                  <a:lnTo>
                    <a:pt x="129" y="45"/>
                  </a:lnTo>
                  <a:lnTo>
                    <a:pt x="147" y="43"/>
                  </a:lnTo>
                  <a:lnTo>
                    <a:pt x="163" y="43"/>
                  </a:lnTo>
                  <a:lnTo>
                    <a:pt x="177" y="45"/>
                  </a:lnTo>
                  <a:lnTo>
                    <a:pt x="192" y="50"/>
                  </a:lnTo>
                  <a:lnTo>
                    <a:pt x="203" y="55"/>
                  </a:lnTo>
                  <a:lnTo>
                    <a:pt x="211" y="65"/>
                  </a:lnTo>
                  <a:lnTo>
                    <a:pt x="219" y="74"/>
                  </a:lnTo>
                  <a:lnTo>
                    <a:pt x="224" y="84"/>
                  </a:lnTo>
                  <a:lnTo>
                    <a:pt x="226" y="97"/>
                  </a:lnTo>
                  <a:lnTo>
                    <a:pt x="228" y="108"/>
                  </a:lnTo>
                  <a:lnTo>
                    <a:pt x="224" y="74"/>
                  </a:lnTo>
                  <a:lnTo>
                    <a:pt x="217" y="51"/>
                  </a:lnTo>
                  <a:lnTo>
                    <a:pt x="210" y="30"/>
                  </a:lnTo>
                  <a:lnTo>
                    <a:pt x="206" y="12"/>
                  </a:lnTo>
                  <a:lnTo>
                    <a:pt x="185" y="17"/>
                  </a:lnTo>
                  <a:lnTo>
                    <a:pt x="160" y="22"/>
                  </a:lnTo>
                  <a:lnTo>
                    <a:pt x="131" y="25"/>
                  </a:lnTo>
                  <a:lnTo>
                    <a:pt x="103" y="26"/>
                  </a:lnTo>
                  <a:lnTo>
                    <a:pt x="74" y="25"/>
                  </a:lnTo>
                  <a:lnTo>
                    <a:pt x="44" y="19"/>
                  </a:lnTo>
                  <a:lnTo>
                    <a:pt x="21" y="10"/>
                  </a:lnTo>
                  <a:lnTo>
                    <a:pt x="0" y="0"/>
                  </a:lnTo>
                  <a:lnTo>
                    <a:pt x="2" y="10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1" name="Freeform 31">
              <a:extLst>
                <a:ext uri="{FF2B5EF4-FFF2-40B4-BE49-F238E27FC236}">
                  <a16:creationId xmlns:a16="http://schemas.microsoft.com/office/drawing/2014/main" id="{76899964-9236-490D-BEB3-4A2F550F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212"/>
              <a:ext cx="70" cy="63"/>
            </a:xfrm>
            <a:custGeom>
              <a:avLst/>
              <a:gdLst>
                <a:gd name="T0" fmla="*/ 0 w 211"/>
                <a:gd name="T1" fmla="*/ 7 h 190"/>
                <a:gd name="T2" fmla="*/ 1 w 211"/>
                <a:gd name="T3" fmla="*/ 7 h 190"/>
                <a:gd name="T4" fmla="*/ 2 w 211"/>
                <a:gd name="T5" fmla="*/ 8 h 190"/>
                <a:gd name="T6" fmla="*/ 3 w 211"/>
                <a:gd name="T7" fmla="*/ 9 h 190"/>
                <a:gd name="T8" fmla="*/ 4 w 211"/>
                <a:gd name="T9" fmla="*/ 10 h 190"/>
                <a:gd name="T10" fmla="*/ 4 w 211"/>
                <a:gd name="T11" fmla="*/ 11 h 190"/>
                <a:gd name="T12" fmla="*/ 5 w 211"/>
                <a:gd name="T13" fmla="*/ 12 h 190"/>
                <a:gd name="T14" fmla="*/ 6 w 211"/>
                <a:gd name="T15" fmla="*/ 14 h 190"/>
                <a:gd name="T16" fmla="*/ 7 w 211"/>
                <a:gd name="T17" fmla="*/ 15 h 190"/>
                <a:gd name="T18" fmla="*/ 8 w 211"/>
                <a:gd name="T19" fmla="*/ 17 h 190"/>
                <a:gd name="T20" fmla="*/ 9 w 211"/>
                <a:gd name="T21" fmla="*/ 19 h 190"/>
                <a:gd name="T22" fmla="*/ 10 w 211"/>
                <a:gd name="T23" fmla="*/ 20 h 190"/>
                <a:gd name="T24" fmla="*/ 10 w 211"/>
                <a:gd name="T25" fmla="*/ 21 h 190"/>
                <a:gd name="T26" fmla="*/ 11 w 211"/>
                <a:gd name="T27" fmla="*/ 19 h 190"/>
                <a:gd name="T28" fmla="*/ 12 w 211"/>
                <a:gd name="T29" fmla="*/ 17 h 190"/>
                <a:gd name="T30" fmla="*/ 13 w 211"/>
                <a:gd name="T31" fmla="*/ 15 h 190"/>
                <a:gd name="T32" fmla="*/ 15 w 211"/>
                <a:gd name="T33" fmla="*/ 13 h 190"/>
                <a:gd name="T34" fmla="*/ 17 w 211"/>
                <a:gd name="T35" fmla="*/ 12 h 190"/>
                <a:gd name="T36" fmla="*/ 19 w 211"/>
                <a:gd name="T37" fmla="*/ 10 h 190"/>
                <a:gd name="T38" fmla="*/ 21 w 211"/>
                <a:gd name="T39" fmla="*/ 10 h 190"/>
                <a:gd name="T40" fmla="*/ 23 w 211"/>
                <a:gd name="T41" fmla="*/ 10 h 190"/>
                <a:gd name="T42" fmla="*/ 21 w 211"/>
                <a:gd name="T43" fmla="*/ 9 h 190"/>
                <a:gd name="T44" fmla="*/ 18 w 211"/>
                <a:gd name="T45" fmla="*/ 7 h 190"/>
                <a:gd name="T46" fmla="*/ 15 w 211"/>
                <a:gd name="T47" fmla="*/ 6 h 190"/>
                <a:gd name="T48" fmla="*/ 13 w 211"/>
                <a:gd name="T49" fmla="*/ 5 h 190"/>
                <a:gd name="T50" fmla="*/ 11 w 211"/>
                <a:gd name="T51" fmla="*/ 4 h 190"/>
                <a:gd name="T52" fmla="*/ 9 w 211"/>
                <a:gd name="T53" fmla="*/ 2 h 190"/>
                <a:gd name="T54" fmla="*/ 8 w 211"/>
                <a:gd name="T55" fmla="*/ 1 h 190"/>
                <a:gd name="T56" fmla="*/ 7 w 211"/>
                <a:gd name="T57" fmla="*/ 0 h 190"/>
                <a:gd name="T58" fmla="*/ 6 w 211"/>
                <a:gd name="T59" fmla="*/ 1 h 190"/>
                <a:gd name="T60" fmla="*/ 6 w 211"/>
                <a:gd name="T61" fmla="*/ 2 h 190"/>
                <a:gd name="T62" fmla="*/ 5 w 211"/>
                <a:gd name="T63" fmla="*/ 3 h 190"/>
                <a:gd name="T64" fmla="*/ 4 w 211"/>
                <a:gd name="T65" fmla="*/ 4 h 190"/>
                <a:gd name="T66" fmla="*/ 3 w 211"/>
                <a:gd name="T67" fmla="*/ 5 h 190"/>
                <a:gd name="T68" fmla="*/ 2 w 211"/>
                <a:gd name="T69" fmla="*/ 6 h 190"/>
                <a:gd name="T70" fmla="*/ 1 w 211"/>
                <a:gd name="T71" fmla="*/ 7 h 190"/>
                <a:gd name="T72" fmla="*/ 0 w 211"/>
                <a:gd name="T73" fmla="*/ 7 h 1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1" h="190">
                  <a:moveTo>
                    <a:pt x="0" y="67"/>
                  </a:moveTo>
                  <a:lnTo>
                    <a:pt x="10" y="66"/>
                  </a:lnTo>
                  <a:lnTo>
                    <a:pt x="19" y="70"/>
                  </a:lnTo>
                  <a:lnTo>
                    <a:pt x="26" y="77"/>
                  </a:lnTo>
                  <a:lnTo>
                    <a:pt x="33" y="89"/>
                  </a:lnTo>
                  <a:lnTo>
                    <a:pt x="38" y="98"/>
                  </a:lnTo>
                  <a:lnTo>
                    <a:pt x="45" y="109"/>
                  </a:lnTo>
                  <a:lnTo>
                    <a:pt x="54" y="123"/>
                  </a:lnTo>
                  <a:lnTo>
                    <a:pt x="64" y="139"/>
                  </a:lnTo>
                  <a:lnTo>
                    <a:pt x="73" y="154"/>
                  </a:lnTo>
                  <a:lnTo>
                    <a:pt x="82" y="168"/>
                  </a:lnTo>
                  <a:lnTo>
                    <a:pt x="88" y="181"/>
                  </a:lnTo>
                  <a:lnTo>
                    <a:pt x="89" y="190"/>
                  </a:lnTo>
                  <a:lnTo>
                    <a:pt x="97" y="175"/>
                  </a:lnTo>
                  <a:lnTo>
                    <a:pt x="107" y="158"/>
                  </a:lnTo>
                  <a:lnTo>
                    <a:pt x="120" y="139"/>
                  </a:lnTo>
                  <a:lnTo>
                    <a:pt x="136" y="121"/>
                  </a:lnTo>
                  <a:lnTo>
                    <a:pt x="152" y="105"/>
                  </a:lnTo>
                  <a:lnTo>
                    <a:pt x="171" y="94"/>
                  </a:lnTo>
                  <a:lnTo>
                    <a:pt x="192" y="86"/>
                  </a:lnTo>
                  <a:lnTo>
                    <a:pt x="211" y="88"/>
                  </a:lnTo>
                  <a:lnTo>
                    <a:pt x="187" y="77"/>
                  </a:lnTo>
                  <a:lnTo>
                    <a:pt x="164" y="66"/>
                  </a:lnTo>
                  <a:lnTo>
                    <a:pt x="140" y="55"/>
                  </a:lnTo>
                  <a:lnTo>
                    <a:pt x="120" y="42"/>
                  </a:lnTo>
                  <a:lnTo>
                    <a:pt x="100" y="32"/>
                  </a:lnTo>
                  <a:lnTo>
                    <a:pt x="84" y="22"/>
                  </a:lnTo>
                  <a:lnTo>
                    <a:pt x="72" y="12"/>
                  </a:lnTo>
                  <a:lnTo>
                    <a:pt x="62" y="0"/>
                  </a:lnTo>
                  <a:lnTo>
                    <a:pt x="54" y="12"/>
                  </a:lnTo>
                  <a:lnTo>
                    <a:pt x="50" y="22"/>
                  </a:lnTo>
                  <a:lnTo>
                    <a:pt x="44" y="30"/>
                  </a:lnTo>
                  <a:lnTo>
                    <a:pt x="37" y="39"/>
                  </a:lnTo>
                  <a:lnTo>
                    <a:pt x="29" y="47"/>
                  </a:lnTo>
                  <a:lnTo>
                    <a:pt x="20" y="54"/>
                  </a:lnTo>
                  <a:lnTo>
                    <a:pt x="12" y="61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D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2" name="Freeform 32">
              <a:extLst>
                <a:ext uri="{FF2B5EF4-FFF2-40B4-BE49-F238E27FC236}">
                  <a16:creationId xmlns:a16="http://schemas.microsoft.com/office/drawing/2014/main" id="{542B863A-451E-4FF6-9A08-41A507AB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2212"/>
              <a:ext cx="70" cy="63"/>
            </a:xfrm>
            <a:custGeom>
              <a:avLst/>
              <a:gdLst>
                <a:gd name="T0" fmla="*/ 0 w 211"/>
                <a:gd name="T1" fmla="*/ 7 h 190"/>
                <a:gd name="T2" fmla="*/ 1 w 211"/>
                <a:gd name="T3" fmla="*/ 7 h 190"/>
                <a:gd name="T4" fmla="*/ 2 w 211"/>
                <a:gd name="T5" fmla="*/ 8 h 190"/>
                <a:gd name="T6" fmla="*/ 3 w 211"/>
                <a:gd name="T7" fmla="*/ 9 h 190"/>
                <a:gd name="T8" fmla="*/ 4 w 211"/>
                <a:gd name="T9" fmla="*/ 10 h 190"/>
                <a:gd name="T10" fmla="*/ 4 w 211"/>
                <a:gd name="T11" fmla="*/ 11 h 190"/>
                <a:gd name="T12" fmla="*/ 5 w 211"/>
                <a:gd name="T13" fmla="*/ 12 h 190"/>
                <a:gd name="T14" fmla="*/ 6 w 211"/>
                <a:gd name="T15" fmla="*/ 14 h 190"/>
                <a:gd name="T16" fmla="*/ 7 w 211"/>
                <a:gd name="T17" fmla="*/ 15 h 190"/>
                <a:gd name="T18" fmla="*/ 8 w 211"/>
                <a:gd name="T19" fmla="*/ 17 h 190"/>
                <a:gd name="T20" fmla="*/ 9 w 211"/>
                <a:gd name="T21" fmla="*/ 19 h 190"/>
                <a:gd name="T22" fmla="*/ 10 w 211"/>
                <a:gd name="T23" fmla="*/ 20 h 190"/>
                <a:gd name="T24" fmla="*/ 10 w 211"/>
                <a:gd name="T25" fmla="*/ 21 h 190"/>
                <a:gd name="T26" fmla="*/ 11 w 211"/>
                <a:gd name="T27" fmla="*/ 19 h 190"/>
                <a:gd name="T28" fmla="*/ 12 w 211"/>
                <a:gd name="T29" fmla="*/ 17 h 190"/>
                <a:gd name="T30" fmla="*/ 13 w 211"/>
                <a:gd name="T31" fmla="*/ 15 h 190"/>
                <a:gd name="T32" fmla="*/ 15 w 211"/>
                <a:gd name="T33" fmla="*/ 13 h 190"/>
                <a:gd name="T34" fmla="*/ 17 w 211"/>
                <a:gd name="T35" fmla="*/ 12 h 190"/>
                <a:gd name="T36" fmla="*/ 19 w 211"/>
                <a:gd name="T37" fmla="*/ 10 h 190"/>
                <a:gd name="T38" fmla="*/ 21 w 211"/>
                <a:gd name="T39" fmla="*/ 10 h 190"/>
                <a:gd name="T40" fmla="*/ 23 w 211"/>
                <a:gd name="T41" fmla="*/ 10 h 190"/>
                <a:gd name="T42" fmla="*/ 21 w 211"/>
                <a:gd name="T43" fmla="*/ 9 h 190"/>
                <a:gd name="T44" fmla="*/ 18 w 211"/>
                <a:gd name="T45" fmla="*/ 7 h 190"/>
                <a:gd name="T46" fmla="*/ 15 w 211"/>
                <a:gd name="T47" fmla="*/ 6 h 190"/>
                <a:gd name="T48" fmla="*/ 13 w 211"/>
                <a:gd name="T49" fmla="*/ 5 h 190"/>
                <a:gd name="T50" fmla="*/ 11 w 211"/>
                <a:gd name="T51" fmla="*/ 4 h 190"/>
                <a:gd name="T52" fmla="*/ 9 w 211"/>
                <a:gd name="T53" fmla="*/ 2 h 190"/>
                <a:gd name="T54" fmla="*/ 8 w 211"/>
                <a:gd name="T55" fmla="*/ 1 h 190"/>
                <a:gd name="T56" fmla="*/ 7 w 211"/>
                <a:gd name="T57" fmla="*/ 0 h 190"/>
                <a:gd name="T58" fmla="*/ 6 w 211"/>
                <a:gd name="T59" fmla="*/ 1 h 190"/>
                <a:gd name="T60" fmla="*/ 6 w 211"/>
                <a:gd name="T61" fmla="*/ 2 h 190"/>
                <a:gd name="T62" fmla="*/ 5 w 211"/>
                <a:gd name="T63" fmla="*/ 3 h 190"/>
                <a:gd name="T64" fmla="*/ 4 w 211"/>
                <a:gd name="T65" fmla="*/ 4 h 190"/>
                <a:gd name="T66" fmla="*/ 3 w 211"/>
                <a:gd name="T67" fmla="*/ 5 h 190"/>
                <a:gd name="T68" fmla="*/ 2 w 211"/>
                <a:gd name="T69" fmla="*/ 6 h 190"/>
                <a:gd name="T70" fmla="*/ 1 w 211"/>
                <a:gd name="T71" fmla="*/ 7 h 190"/>
                <a:gd name="T72" fmla="*/ 0 w 211"/>
                <a:gd name="T73" fmla="*/ 7 h 19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1" h="190">
                  <a:moveTo>
                    <a:pt x="0" y="67"/>
                  </a:moveTo>
                  <a:lnTo>
                    <a:pt x="10" y="66"/>
                  </a:lnTo>
                  <a:lnTo>
                    <a:pt x="19" y="70"/>
                  </a:lnTo>
                  <a:lnTo>
                    <a:pt x="26" y="77"/>
                  </a:lnTo>
                  <a:lnTo>
                    <a:pt x="33" y="89"/>
                  </a:lnTo>
                  <a:lnTo>
                    <a:pt x="38" y="98"/>
                  </a:lnTo>
                  <a:lnTo>
                    <a:pt x="45" y="109"/>
                  </a:lnTo>
                  <a:lnTo>
                    <a:pt x="54" y="123"/>
                  </a:lnTo>
                  <a:lnTo>
                    <a:pt x="64" y="139"/>
                  </a:lnTo>
                  <a:lnTo>
                    <a:pt x="73" y="154"/>
                  </a:lnTo>
                  <a:lnTo>
                    <a:pt x="82" y="168"/>
                  </a:lnTo>
                  <a:lnTo>
                    <a:pt x="88" y="181"/>
                  </a:lnTo>
                  <a:lnTo>
                    <a:pt x="89" y="190"/>
                  </a:lnTo>
                  <a:lnTo>
                    <a:pt x="97" y="175"/>
                  </a:lnTo>
                  <a:lnTo>
                    <a:pt x="107" y="158"/>
                  </a:lnTo>
                  <a:lnTo>
                    <a:pt x="120" y="139"/>
                  </a:lnTo>
                  <a:lnTo>
                    <a:pt x="136" y="121"/>
                  </a:lnTo>
                  <a:lnTo>
                    <a:pt x="152" y="105"/>
                  </a:lnTo>
                  <a:lnTo>
                    <a:pt x="171" y="94"/>
                  </a:lnTo>
                  <a:lnTo>
                    <a:pt x="192" y="86"/>
                  </a:lnTo>
                  <a:lnTo>
                    <a:pt x="211" y="88"/>
                  </a:lnTo>
                  <a:lnTo>
                    <a:pt x="187" y="77"/>
                  </a:lnTo>
                  <a:lnTo>
                    <a:pt x="164" y="66"/>
                  </a:lnTo>
                  <a:lnTo>
                    <a:pt x="140" y="55"/>
                  </a:lnTo>
                  <a:lnTo>
                    <a:pt x="120" y="42"/>
                  </a:lnTo>
                  <a:lnTo>
                    <a:pt x="100" y="32"/>
                  </a:lnTo>
                  <a:lnTo>
                    <a:pt x="84" y="22"/>
                  </a:lnTo>
                  <a:lnTo>
                    <a:pt x="72" y="12"/>
                  </a:lnTo>
                  <a:lnTo>
                    <a:pt x="62" y="0"/>
                  </a:lnTo>
                  <a:lnTo>
                    <a:pt x="54" y="12"/>
                  </a:lnTo>
                  <a:lnTo>
                    <a:pt x="50" y="22"/>
                  </a:lnTo>
                  <a:lnTo>
                    <a:pt x="44" y="30"/>
                  </a:lnTo>
                  <a:lnTo>
                    <a:pt x="37" y="39"/>
                  </a:lnTo>
                  <a:lnTo>
                    <a:pt x="29" y="47"/>
                  </a:lnTo>
                  <a:lnTo>
                    <a:pt x="20" y="54"/>
                  </a:lnTo>
                  <a:lnTo>
                    <a:pt x="12" y="61"/>
                  </a:lnTo>
                  <a:lnTo>
                    <a:pt x="0" y="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3" name="Freeform 33">
              <a:extLst>
                <a:ext uri="{FF2B5EF4-FFF2-40B4-BE49-F238E27FC236}">
                  <a16:creationId xmlns:a16="http://schemas.microsoft.com/office/drawing/2014/main" id="{82DFD769-2FC2-46C4-9136-9D5867AE4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326"/>
              <a:ext cx="102" cy="131"/>
            </a:xfrm>
            <a:custGeom>
              <a:avLst/>
              <a:gdLst>
                <a:gd name="T0" fmla="*/ 28 w 305"/>
                <a:gd name="T1" fmla="*/ 0 h 391"/>
                <a:gd name="T2" fmla="*/ 30 w 305"/>
                <a:gd name="T3" fmla="*/ 1 h 391"/>
                <a:gd name="T4" fmla="*/ 31 w 305"/>
                <a:gd name="T5" fmla="*/ 1 h 391"/>
                <a:gd name="T6" fmla="*/ 32 w 305"/>
                <a:gd name="T7" fmla="*/ 2 h 391"/>
                <a:gd name="T8" fmla="*/ 33 w 305"/>
                <a:gd name="T9" fmla="*/ 3 h 391"/>
                <a:gd name="T10" fmla="*/ 33 w 305"/>
                <a:gd name="T11" fmla="*/ 4 h 391"/>
                <a:gd name="T12" fmla="*/ 34 w 305"/>
                <a:gd name="T13" fmla="*/ 5 h 391"/>
                <a:gd name="T14" fmla="*/ 34 w 305"/>
                <a:gd name="T15" fmla="*/ 6 h 391"/>
                <a:gd name="T16" fmla="*/ 34 w 305"/>
                <a:gd name="T17" fmla="*/ 6 h 391"/>
                <a:gd name="T18" fmla="*/ 33 w 305"/>
                <a:gd name="T19" fmla="*/ 7 h 391"/>
                <a:gd name="T20" fmla="*/ 32 w 305"/>
                <a:gd name="T21" fmla="*/ 8 h 391"/>
                <a:gd name="T22" fmla="*/ 31 w 305"/>
                <a:gd name="T23" fmla="*/ 9 h 391"/>
                <a:gd name="T24" fmla="*/ 30 w 305"/>
                <a:gd name="T25" fmla="*/ 11 h 391"/>
                <a:gd name="T26" fmla="*/ 29 w 305"/>
                <a:gd name="T27" fmla="*/ 12 h 391"/>
                <a:gd name="T28" fmla="*/ 28 w 305"/>
                <a:gd name="T29" fmla="*/ 14 h 391"/>
                <a:gd name="T30" fmla="*/ 28 w 305"/>
                <a:gd name="T31" fmla="*/ 16 h 391"/>
                <a:gd name="T32" fmla="*/ 28 w 305"/>
                <a:gd name="T33" fmla="*/ 18 h 391"/>
                <a:gd name="T34" fmla="*/ 27 w 305"/>
                <a:gd name="T35" fmla="*/ 20 h 391"/>
                <a:gd name="T36" fmla="*/ 26 w 305"/>
                <a:gd name="T37" fmla="*/ 24 h 391"/>
                <a:gd name="T38" fmla="*/ 25 w 305"/>
                <a:gd name="T39" fmla="*/ 28 h 391"/>
                <a:gd name="T40" fmla="*/ 23 w 305"/>
                <a:gd name="T41" fmla="*/ 33 h 391"/>
                <a:gd name="T42" fmla="*/ 20 w 305"/>
                <a:gd name="T43" fmla="*/ 37 h 391"/>
                <a:gd name="T44" fmla="*/ 17 w 305"/>
                <a:gd name="T45" fmla="*/ 41 h 391"/>
                <a:gd name="T46" fmla="*/ 13 w 305"/>
                <a:gd name="T47" fmla="*/ 43 h 391"/>
                <a:gd name="T48" fmla="*/ 10 w 305"/>
                <a:gd name="T49" fmla="*/ 44 h 391"/>
                <a:gd name="T50" fmla="*/ 9 w 305"/>
                <a:gd name="T51" fmla="*/ 38 h 391"/>
                <a:gd name="T52" fmla="*/ 8 w 305"/>
                <a:gd name="T53" fmla="*/ 34 h 391"/>
                <a:gd name="T54" fmla="*/ 7 w 305"/>
                <a:gd name="T55" fmla="*/ 30 h 391"/>
                <a:gd name="T56" fmla="*/ 6 w 305"/>
                <a:gd name="T57" fmla="*/ 28 h 391"/>
                <a:gd name="T58" fmla="*/ 6 w 305"/>
                <a:gd name="T59" fmla="*/ 26 h 391"/>
                <a:gd name="T60" fmla="*/ 5 w 305"/>
                <a:gd name="T61" fmla="*/ 25 h 391"/>
                <a:gd name="T62" fmla="*/ 4 w 305"/>
                <a:gd name="T63" fmla="*/ 23 h 391"/>
                <a:gd name="T64" fmla="*/ 3 w 305"/>
                <a:gd name="T65" fmla="*/ 21 h 391"/>
                <a:gd name="T66" fmla="*/ 2 w 305"/>
                <a:gd name="T67" fmla="*/ 20 h 391"/>
                <a:gd name="T68" fmla="*/ 1 w 305"/>
                <a:gd name="T69" fmla="*/ 18 h 391"/>
                <a:gd name="T70" fmla="*/ 1 w 305"/>
                <a:gd name="T71" fmla="*/ 17 h 391"/>
                <a:gd name="T72" fmla="*/ 0 w 305"/>
                <a:gd name="T73" fmla="*/ 15 h 391"/>
                <a:gd name="T74" fmla="*/ 2 w 305"/>
                <a:gd name="T75" fmla="*/ 16 h 391"/>
                <a:gd name="T76" fmla="*/ 5 w 305"/>
                <a:gd name="T77" fmla="*/ 17 h 391"/>
                <a:gd name="T78" fmla="*/ 8 w 305"/>
                <a:gd name="T79" fmla="*/ 17 h 391"/>
                <a:gd name="T80" fmla="*/ 12 w 305"/>
                <a:gd name="T81" fmla="*/ 17 h 391"/>
                <a:gd name="T82" fmla="*/ 16 w 305"/>
                <a:gd name="T83" fmla="*/ 17 h 391"/>
                <a:gd name="T84" fmla="*/ 20 w 305"/>
                <a:gd name="T85" fmla="*/ 16 h 391"/>
                <a:gd name="T86" fmla="*/ 23 w 305"/>
                <a:gd name="T87" fmla="*/ 14 h 391"/>
                <a:gd name="T88" fmla="*/ 27 w 305"/>
                <a:gd name="T89" fmla="*/ 11 h 391"/>
                <a:gd name="T90" fmla="*/ 27 w 305"/>
                <a:gd name="T91" fmla="*/ 9 h 391"/>
                <a:gd name="T92" fmla="*/ 27 w 305"/>
                <a:gd name="T93" fmla="*/ 6 h 391"/>
                <a:gd name="T94" fmla="*/ 27 w 305"/>
                <a:gd name="T95" fmla="*/ 3 h 391"/>
                <a:gd name="T96" fmla="*/ 28 w 305"/>
                <a:gd name="T97" fmla="*/ 0 h 3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5" h="391">
                  <a:moveTo>
                    <a:pt x="252" y="0"/>
                  </a:moveTo>
                  <a:lnTo>
                    <a:pt x="265" y="6"/>
                  </a:lnTo>
                  <a:lnTo>
                    <a:pt x="276" y="13"/>
                  </a:lnTo>
                  <a:lnTo>
                    <a:pt x="287" y="22"/>
                  </a:lnTo>
                  <a:lnTo>
                    <a:pt x="294" y="29"/>
                  </a:lnTo>
                  <a:lnTo>
                    <a:pt x="299" y="35"/>
                  </a:lnTo>
                  <a:lnTo>
                    <a:pt x="303" y="45"/>
                  </a:lnTo>
                  <a:lnTo>
                    <a:pt x="305" y="51"/>
                  </a:lnTo>
                  <a:lnTo>
                    <a:pt x="303" y="57"/>
                  </a:lnTo>
                  <a:lnTo>
                    <a:pt x="298" y="64"/>
                  </a:lnTo>
                  <a:lnTo>
                    <a:pt x="290" y="73"/>
                  </a:lnTo>
                  <a:lnTo>
                    <a:pt x="280" y="83"/>
                  </a:lnTo>
                  <a:lnTo>
                    <a:pt x="271" y="96"/>
                  </a:lnTo>
                  <a:lnTo>
                    <a:pt x="262" y="111"/>
                  </a:lnTo>
                  <a:lnTo>
                    <a:pt x="252" y="125"/>
                  </a:lnTo>
                  <a:lnTo>
                    <a:pt x="249" y="141"/>
                  </a:lnTo>
                  <a:lnTo>
                    <a:pt x="248" y="159"/>
                  </a:lnTo>
                  <a:lnTo>
                    <a:pt x="246" y="183"/>
                  </a:lnTo>
                  <a:lnTo>
                    <a:pt x="236" y="214"/>
                  </a:lnTo>
                  <a:lnTo>
                    <a:pt x="222" y="254"/>
                  </a:lnTo>
                  <a:lnTo>
                    <a:pt x="202" y="292"/>
                  </a:lnTo>
                  <a:lnTo>
                    <a:pt x="179" y="330"/>
                  </a:lnTo>
                  <a:lnTo>
                    <a:pt x="152" y="361"/>
                  </a:lnTo>
                  <a:lnTo>
                    <a:pt x="120" y="381"/>
                  </a:lnTo>
                  <a:lnTo>
                    <a:pt x="86" y="391"/>
                  </a:lnTo>
                  <a:lnTo>
                    <a:pt x="79" y="339"/>
                  </a:lnTo>
                  <a:lnTo>
                    <a:pt x="72" y="298"/>
                  </a:lnTo>
                  <a:lnTo>
                    <a:pt x="64" y="268"/>
                  </a:lnTo>
                  <a:lnTo>
                    <a:pt x="55" y="247"/>
                  </a:lnTo>
                  <a:lnTo>
                    <a:pt x="50" y="235"/>
                  </a:lnTo>
                  <a:lnTo>
                    <a:pt x="42" y="223"/>
                  </a:lnTo>
                  <a:lnTo>
                    <a:pt x="35" y="209"/>
                  </a:lnTo>
                  <a:lnTo>
                    <a:pt x="29" y="191"/>
                  </a:lnTo>
                  <a:lnTo>
                    <a:pt x="19" y="175"/>
                  </a:lnTo>
                  <a:lnTo>
                    <a:pt x="13" y="161"/>
                  </a:lnTo>
                  <a:lnTo>
                    <a:pt x="5" y="148"/>
                  </a:lnTo>
                  <a:lnTo>
                    <a:pt x="0" y="137"/>
                  </a:lnTo>
                  <a:lnTo>
                    <a:pt x="17" y="145"/>
                  </a:lnTo>
                  <a:lnTo>
                    <a:pt x="42" y="152"/>
                  </a:lnTo>
                  <a:lnTo>
                    <a:pt x="72" y="155"/>
                  </a:lnTo>
                  <a:lnTo>
                    <a:pt x="104" y="155"/>
                  </a:lnTo>
                  <a:lnTo>
                    <a:pt x="140" y="152"/>
                  </a:lnTo>
                  <a:lnTo>
                    <a:pt x="176" y="141"/>
                  </a:lnTo>
                  <a:lnTo>
                    <a:pt x="209" y="125"/>
                  </a:lnTo>
                  <a:lnTo>
                    <a:pt x="243" y="101"/>
                  </a:lnTo>
                  <a:lnTo>
                    <a:pt x="243" y="79"/>
                  </a:lnTo>
                  <a:lnTo>
                    <a:pt x="243" y="55"/>
                  </a:lnTo>
                  <a:lnTo>
                    <a:pt x="246" y="31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4" name="Freeform 34">
              <a:extLst>
                <a:ext uri="{FF2B5EF4-FFF2-40B4-BE49-F238E27FC236}">
                  <a16:creationId xmlns:a16="http://schemas.microsoft.com/office/drawing/2014/main" id="{FF7A1549-3DA5-4050-B3AB-3A425EAD0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326"/>
              <a:ext cx="102" cy="131"/>
            </a:xfrm>
            <a:custGeom>
              <a:avLst/>
              <a:gdLst>
                <a:gd name="T0" fmla="*/ 28 w 305"/>
                <a:gd name="T1" fmla="*/ 0 h 391"/>
                <a:gd name="T2" fmla="*/ 30 w 305"/>
                <a:gd name="T3" fmla="*/ 1 h 391"/>
                <a:gd name="T4" fmla="*/ 31 w 305"/>
                <a:gd name="T5" fmla="*/ 1 h 391"/>
                <a:gd name="T6" fmla="*/ 32 w 305"/>
                <a:gd name="T7" fmla="*/ 2 h 391"/>
                <a:gd name="T8" fmla="*/ 33 w 305"/>
                <a:gd name="T9" fmla="*/ 3 h 391"/>
                <a:gd name="T10" fmla="*/ 33 w 305"/>
                <a:gd name="T11" fmla="*/ 4 h 391"/>
                <a:gd name="T12" fmla="*/ 34 w 305"/>
                <a:gd name="T13" fmla="*/ 5 h 391"/>
                <a:gd name="T14" fmla="*/ 34 w 305"/>
                <a:gd name="T15" fmla="*/ 6 h 391"/>
                <a:gd name="T16" fmla="*/ 34 w 305"/>
                <a:gd name="T17" fmla="*/ 6 h 391"/>
                <a:gd name="T18" fmla="*/ 33 w 305"/>
                <a:gd name="T19" fmla="*/ 7 h 391"/>
                <a:gd name="T20" fmla="*/ 32 w 305"/>
                <a:gd name="T21" fmla="*/ 8 h 391"/>
                <a:gd name="T22" fmla="*/ 31 w 305"/>
                <a:gd name="T23" fmla="*/ 9 h 391"/>
                <a:gd name="T24" fmla="*/ 30 w 305"/>
                <a:gd name="T25" fmla="*/ 11 h 391"/>
                <a:gd name="T26" fmla="*/ 29 w 305"/>
                <a:gd name="T27" fmla="*/ 12 h 391"/>
                <a:gd name="T28" fmla="*/ 28 w 305"/>
                <a:gd name="T29" fmla="*/ 14 h 391"/>
                <a:gd name="T30" fmla="*/ 28 w 305"/>
                <a:gd name="T31" fmla="*/ 16 h 391"/>
                <a:gd name="T32" fmla="*/ 28 w 305"/>
                <a:gd name="T33" fmla="*/ 18 h 391"/>
                <a:gd name="T34" fmla="*/ 27 w 305"/>
                <a:gd name="T35" fmla="*/ 20 h 391"/>
                <a:gd name="T36" fmla="*/ 26 w 305"/>
                <a:gd name="T37" fmla="*/ 24 h 391"/>
                <a:gd name="T38" fmla="*/ 25 w 305"/>
                <a:gd name="T39" fmla="*/ 28 h 391"/>
                <a:gd name="T40" fmla="*/ 23 w 305"/>
                <a:gd name="T41" fmla="*/ 33 h 391"/>
                <a:gd name="T42" fmla="*/ 20 w 305"/>
                <a:gd name="T43" fmla="*/ 37 h 391"/>
                <a:gd name="T44" fmla="*/ 17 w 305"/>
                <a:gd name="T45" fmla="*/ 41 h 391"/>
                <a:gd name="T46" fmla="*/ 13 w 305"/>
                <a:gd name="T47" fmla="*/ 43 h 391"/>
                <a:gd name="T48" fmla="*/ 10 w 305"/>
                <a:gd name="T49" fmla="*/ 44 h 391"/>
                <a:gd name="T50" fmla="*/ 9 w 305"/>
                <a:gd name="T51" fmla="*/ 38 h 391"/>
                <a:gd name="T52" fmla="*/ 8 w 305"/>
                <a:gd name="T53" fmla="*/ 34 h 391"/>
                <a:gd name="T54" fmla="*/ 7 w 305"/>
                <a:gd name="T55" fmla="*/ 30 h 391"/>
                <a:gd name="T56" fmla="*/ 6 w 305"/>
                <a:gd name="T57" fmla="*/ 28 h 391"/>
                <a:gd name="T58" fmla="*/ 6 w 305"/>
                <a:gd name="T59" fmla="*/ 26 h 391"/>
                <a:gd name="T60" fmla="*/ 5 w 305"/>
                <a:gd name="T61" fmla="*/ 25 h 391"/>
                <a:gd name="T62" fmla="*/ 4 w 305"/>
                <a:gd name="T63" fmla="*/ 23 h 391"/>
                <a:gd name="T64" fmla="*/ 3 w 305"/>
                <a:gd name="T65" fmla="*/ 21 h 391"/>
                <a:gd name="T66" fmla="*/ 2 w 305"/>
                <a:gd name="T67" fmla="*/ 20 h 391"/>
                <a:gd name="T68" fmla="*/ 1 w 305"/>
                <a:gd name="T69" fmla="*/ 18 h 391"/>
                <a:gd name="T70" fmla="*/ 1 w 305"/>
                <a:gd name="T71" fmla="*/ 17 h 391"/>
                <a:gd name="T72" fmla="*/ 0 w 305"/>
                <a:gd name="T73" fmla="*/ 15 h 391"/>
                <a:gd name="T74" fmla="*/ 2 w 305"/>
                <a:gd name="T75" fmla="*/ 16 h 391"/>
                <a:gd name="T76" fmla="*/ 5 w 305"/>
                <a:gd name="T77" fmla="*/ 17 h 391"/>
                <a:gd name="T78" fmla="*/ 8 w 305"/>
                <a:gd name="T79" fmla="*/ 17 h 391"/>
                <a:gd name="T80" fmla="*/ 12 w 305"/>
                <a:gd name="T81" fmla="*/ 17 h 391"/>
                <a:gd name="T82" fmla="*/ 16 w 305"/>
                <a:gd name="T83" fmla="*/ 17 h 391"/>
                <a:gd name="T84" fmla="*/ 20 w 305"/>
                <a:gd name="T85" fmla="*/ 16 h 391"/>
                <a:gd name="T86" fmla="*/ 23 w 305"/>
                <a:gd name="T87" fmla="*/ 14 h 391"/>
                <a:gd name="T88" fmla="*/ 27 w 305"/>
                <a:gd name="T89" fmla="*/ 11 h 391"/>
                <a:gd name="T90" fmla="*/ 27 w 305"/>
                <a:gd name="T91" fmla="*/ 9 h 391"/>
                <a:gd name="T92" fmla="*/ 27 w 305"/>
                <a:gd name="T93" fmla="*/ 6 h 391"/>
                <a:gd name="T94" fmla="*/ 27 w 305"/>
                <a:gd name="T95" fmla="*/ 3 h 391"/>
                <a:gd name="T96" fmla="*/ 28 w 305"/>
                <a:gd name="T97" fmla="*/ 0 h 3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5" h="391">
                  <a:moveTo>
                    <a:pt x="252" y="0"/>
                  </a:moveTo>
                  <a:lnTo>
                    <a:pt x="265" y="6"/>
                  </a:lnTo>
                  <a:lnTo>
                    <a:pt x="276" y="13"/>
                  </a:lnTo>
                  <a:lnTo>
                    <a:pt x="287" y="22"/>
                  </a:lnTo>
                  <a:lnTo>
                    <a:pt x="294" y="29"/>
                  </a:lnTo>
                  <a:lnTo>
                    <a:pt x="299" y="35"/>
                  </a:lnTo>
                  <a:lnTo>
                    <a:pt x="303" y="45"/>
                  </a:lnTo>
                  <a:lnTo>
                    <a:pt x="305" y="51"/>
                  </a:lnTo>
                  <a:lnTo>
                    <a:pt x="303" y="57"/>
                  </a:lnTo>
                  <a:lnTo>
                    <a:pt x="298" y="64"/>
                  </a:lnTo>
                  <a:lnTo>
                    <a:pt x="290" y="73"/>
                  </a:lnTo>
                  <a:lnTo>
                    <a:pt x="280" y="83"/>
                  </a:lnTo>
                  <a:lnTo>
                    <a:pt x="271" y="96"/>
                  </a:lnTo>
                  <a:lnTo>
                    <a:pt x="262" y="111"/>
                  </a:lnTo>
                  <a:lnTo>
                    <a:pt x="252" y="125"/>
                  </a:lnTo>
                  <a:lnTo>
                    <a:pt x="249" y="141"/>
                  </a:lnTo>
                  <a:lnTo>
                    <a:pt x="248" y="159"/>
                  </a:lnTo>
                  <a:lnTo>
                    <a:pt x="246" y="183"/>
                  </a:lnTo>
                  <a:lnTo>
                    <a:pt x="236" y="214"/>
                  </a:lnTo>
                  <a:lnTo>
                    <a:pt x="222" y="254"/>
                  </a:lnTo>
                  <a:lnTo>
                    <a:pt x="202" y="292"/>
                  </a:lnTo>
                  <a:lnTo>
                    <a:pt x="179" y="330"/>
                  </a:lnTo>
                  <a:lnTo>
                    <a:pt x="152" y="361"/>
                  </a:lnTo>
                  <a:lnTo>
                    <a:pt x="120" y="381"/>
                  </a:lnTo>
                  <a:lnTo>
                    <a:pt x="86" y="391"/>
                  </a:lnTo>
                  <a:lnTo>
                    <a:pt x="79" y="339"/>
                  </a:lnTo>
                  <a:lnTo>
                    <a:pt x="72" y="298"/>
                  </a:lnTo>
                  <a:lnTo>
                    <a:pt x="64" y="268"/>
                  </a:lnTo>
                  <a:lnTo>
                    <a:pt x="55" y="247"/>
                  </a:lnTo>
                  <a:lnTo>
                    <a:pt x="50" y="235"/>
                  </a:lnTo>
                  <a:lnTo>
                    <a:pt x="42" y="223"/>
                  </a:lnTo>
                  <a:lnTo>
                    <a:pt x="35" y="209"/>
                  </a:lnTo>
                  <a:lnTo>
                    <a:pt x="29" y="191"/>
                  </a:lnTo>
                  <a:lnTo>
                    <a:pt x="19" y="175"/>
                  </a:lnTo>
                  <a:lnTo>
                    <a:pt x="13" y="161"/>
                  </a:lnTo>
                  <a:lnTo>
                    <a:pt x="5" y="148"/>
                  </a:lnTo>
                  <a:lnTo>
                    <a:pt x="0" y="137"/>
                  </a:lnTo>
                  <a:lnTo>
                    <a:pt x="17" y="145"/>
                  </a:lnTo>
                  <a:lnTo>
                    <a:pt x="42" y="152"/>
                  </a:lnTo>
                  <a:lnTo>
                    <a:pt x="72" y="155"/>
                  </a:lnTo>
                  <a:lnTo>
                    <a:pt x="104" y="155"/>
                  </a:lnTo>
                  <a:lnTo>
                    <a:pt x="140" y="152"/>
                  </a:lnTo>
                  <a:lnTo>
                    <a:pt x="176" y="141"/>
                  </a:lnTo>
                  <a:lnTo>
                    <a:pt x="209" y="125"/>
                  </a:lnTo>
                  <a:lnTo>
                    <a:pt x="243" y="101"/>
                  </a:lnTo>
                  <a:lnTo>
                    <a:pt x="243" y="79"/>
                  </a:lnTo>
                  <a:lnTo>
                    <a:pt x="243" y="55"/>
                  </a:lnTo>
                  <a:lnTo>
                    <a:pt x="246" y="31"/>
                  </a:lnTo>
                  <a:lnTo>
                    <a:pt x="25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5" name="Freeform 35">
              <a:extLst>
                <a:ext uri="{FF2B5EF4-FFF2-40B4-BE49-F238E27FC236}">
                  <a16:creationId xmlns:a16="http://schemas.microsoft.com/office/drawing/2014/main" id="{1A9BC515-8DD0-4476-A46E-DF0F105AB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985"/>
              <a:ext cx="220" cy="255"/>
            </a:xfrm>
            <a:custGeom>
              <a:avLst/>
              <a:gdLst>
                <a:gd name="T0" fmla="*/ 8 w 661"/>
                <a:gd name="T1" fmla="*/ 75 h 765"/>
                <a:gd name="T2" fmla="*/ 9 w 661"/>
                <a:gd name="T3" fmla="*/ 76 h 765"/>
                <a:gd name="T4" fmla="*/ 11 w 661"/>
                <a:gd name="T5" fmla="*/ 78 h 765"/>
                <a:gd name="T6" fmla="*/ 13 w 661"/>
                <a:gd name="T7" fmla="*/ 79 h 765"/>
                <a:gd name="T8" fmla="*/ 15 w 661"/>
                <a:gd name="T9" fmla="*/ 80 h 765"/>
                <a:gd name="T10" fmla="*/ 17 w 661"/>
                <a:gd name="T11" fmla="*/ 81 h 765"/>
                <a:gd name="T12" fmla="*/ 20 w 661"/>
                <a:gd name="T13" fmla="*/ 83 h 765"/>
                <a:gd name="T14" fmla="*/ 22 w 661"/>
                <a:gd name="T15" fmla="*/ 84 h 765"/>
                <a:gd name="T16" fmla="*/ 25 w 661"/>
                <a:gd name="T17" fmla="*/ 85 h 765"/>
                <a:gd name="T18" fmla="*/ 25 w 661"/>
                <a:gd name="T19" fmla="*/ 85 h 765"/>
                <a:gd name="T20" fmla="*/ 26 w 661"/>
                <a:gd name="T21" fmla="*/ 85 h 765"/>
                <a:gd name="T22" fmla="*/ 27 w 661"/>
                <a:gd name="T23" fmla="*/ 84 h 765"/>
                <a:gd name="T24" fmla="*/ 28 w 661"/>
                <a:gd name="T25" fmla="*/ 83 h 765"/>
                <a:gd name="T26" fmla="*/ 29 w 661"/>
                <a:gd name="T27" fmla="*/ 82 h 765"/>
                <a:gd name="T28" fmla="*/ 30 w 661"/>
                <a:gd name="T29" fmla="*/ 81 h 765"/>
                <a:gd name="T30" fmla="*/ 32 w 661"/>
                <a:gd name="T31" fmla="*/ 78 h 765"/>
                <a:gd name="T32" fmla="*/ 34 w 661"/>
                <a:gd name="T33" fmla="*/ 75 h 765"/>
                <a:gd name="T34" fmla="*/ 36 w 661"/>
                <a:gd name="T35" fmla="*/ 72 h 765"/>
                <a:gd name="T36" fmla="*/ 39 w 661"/>
                <a:gd name="T37" fmla="*/ 68 h 765"/>
                <a:gd name="T38" fmla="*/ 42 w 661"/>
                <a:gd name="T39" fmla="*/ 64 h 765"/>
                <a:gd name="T40" fmla="*/ 45 w 661"/>
                <a:gd name="T41" fmla="*/ 60 h 765"/>
                <a:gd name="T42" fmla="*/ 48 w 661"/>
                <a:gd name="T43" fmla="*/ 56 h 765"/>
                <a:gd name="T44" fmla="*/ 51 w 661"/>
                <a:gd name="T45" fmla="*/ 51 h 765"/>
                <a:gd name="T46" fmla="*/ 54 w 661"/>
                <a:gd name="T47" fmla="*/ 47 h 765"/>
                <a:gd name="T48" fmla="*/ 57 w 661"/>
                <a:gd name="T49" fmla="*/ 44 h 765"/>
                <a:gd name="T50" fmla="*/ 59 w 661"/>
                <a:gd name="T51" fmla="*/ 40 h 765"/>
                <a:gd name="T52" fmla="*/ 61 w 661"/>
                <a:gd name="T53" fmla="*/ 38 h 765"/>
                <a:gd name="T54" fmla="*/ 62 w 661"/>
                <a:gd name="T55" fmla="*/ 35 h 765"/>
                <a:gd name="T56" fmla="*/ 63 w 661"/>
                <a:gd name="T57" fmla="*/ 34 h 765"/>
                <a:gd name="T58" fmla="*/ 64 w 661"/>
                <a:gd name="T59" fmla="*/ 31 h 765"/>
                <a:gd name="T60" fmla="*/ 66 w 661"/>
                <a:gd name="T61" fmla="*/ 28 h 765"/>
                <a:gd name="T62" fmla="*/ 67 w 661"/>
                <a:gd name="T63" fmla="*/ 24 h 765"/>
                <a:gd name="T64" fmla="*/ 69 w 661"/>
                <a:gd name="T65" fmla="*/ 21 h 765"/>
                <a:gd name="T66" fmla="*/ 71 w 661"/>
                <a:gd name="T67" fmla="*/ 17 h 765"/>
                <a:gd name="T68" fmla="*/ 72 w 661"/>
                <a:gd name="T69" fmla="*/ 15 h 765"/>
                <a:gd name="T70" fmla="*/ 73 w 661"/>
                <a:gd name="T71" fmla="*/ 13 h 765"/>
                <a:gd name="T72" fmla="*/ 73 w 661"/>
                <a:gd name="T73" fmla="*/ 12 h 765"/>
                <a:gd name="T74" fmla="*/ 73 w 661"/>
                <a:gd name="T75" fmla="*/ 0 h 765"/>
                <a:gd name="T76" fmla="*/ 0 w 661"/>
                <a:gd name="T77" fmla="*/ 66 h 765"/>
                <a:gd name="T78" fmla="*/ 1 w 661"/>
                <a:gd name="T79" fmla="*/ 67 h 765"/>
                <a:gd name="T80" fmla="*/ 2 w 661"/>
                <a:gd name="T81" fmla="*/ 68 h 765"/>
                <a:gd name="T82" fmla="*/ 3 w 661"/>
                <a:gd name="T83" fmla="*/ 69 h 765"/>
                <a:gd name="T84" fmla="*/ 4 w 661"/>
                <a:gd name="T85" fmla="*/ 70 h 765"/>
                <a:gd name="T86" fmla="*/ 6 w 661"/>
                <a:gd name="T87" fmla="*/ 71 h 765"/>
                <a:gd name="T88" fmla="*/ 7 w 661"/>
                <a:gd name="T89" fmla="*/ 72 h 765"/>
                <a:gd name="T90" fmla="*/ 8 w 661"/>
                <a:gd name="T91" fmla="*/ 74 h 765"/>
                <a:gd name="T92" fmla="*/ 8 w 661"/>
                <a:gd name="T93" fmla="*/ 75 h 76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61" h="765">
                  <a:moveTo>
                    <a:pt x="76" y="677"/>
                  </a:moveTo>
                  <a:lnTo>
                    <a:pt x="85" y="688"/>
                  </a:lnTo>
                  <a:lnTo>
                    <a:pt x="98" y="698"/>
                  </a:lnTo>
                  <a:lnTo>
                    <a:pt x="114" y="709"/>
                  </a:lnTo>
                  <a:lnTo>
                    <a:pt x="134" y="719"/>
                  </a:lnTo>
                  <a:lnTo>
                    <a:pt x="155" y="732"/>
                  </a:lnTo>
                  <a:lnTo>
                    <a:pt x="178" y="743"/>
                  </a:lnTo>
                  <a:lnTo>
                    <a:pt x="202" y="753"/>
                  </a:lnTo>
                  <a:lnTo>
                    <a:pt x="224" y="765"/>
                  </a:lnTo>
                  <a:lnTo>
                    <a:pt x="229" y="765"/>
                  </a:lnTo>
                  <a:lnTo>
                    <a:pt x="236" y="762"/>
                  </a:lnTo>
                  <a:lnTo>
                    <a:pt x="245" y="758"/>
                  </a:lnTo>
                  <a:lnTo>
                    <a:pt x="254" y="746"/>
                  </a:lnTo>
                  <a:lnTo>
                    <a:pt x="259" y="740"/>
                  </a:lnTo>
                  <a:lnTo>
                    <a:pt x="270" y="725"/>
                  </a:lnTo>
                  <a:lnTo>
                    <a:pt x="284" y="703"/>
                  </a:lnTo>
                  <a:lnTo>
                    <a:pt x="304" y="677"/>
                  </a:lnTo>
                  <a:lnTo>
                    <a:pt x="327" y="646"/>
                  </a:lnTo>
                  <a:lnTo>
                    <a:pt x="352" y="613"/>
                  </a:lnTo>
                  <a:lnTo>
                    <a:pt x="379" y="575"/>
                  </a:lnTo>
                  <a:lnTo>
                    <a:pt x="408" y="537"/>
                  </a:lnTo>
                  <a:lnTo>
                    <a:pt x="437" y="500"/>
                  </a:lnTo>
                  <a:lnTo>
                    <a:pt x="463" y="462"/>
                  </a:lnTo>
                  <a:lnTo>
                    <a:pt x="490" y="426"/>
                  </a:lnTo>
                  <a:lnTo>
                    <a:pt x="513" y="392"/>
                  </a:lnTo>
                  <a:lnTo>
                    <a:pt x="533" y="363"/>
                  </a:lnTo>
                  <a:lnTo>
                    <a:pt x="551" y="338"/>
                  </a:lnTo>
                  <a:lnTo>
                    <a:pt x="561" y="316"/>
                  </a:lnTo>
                  <a:lnTo>
                    <a:pt x="569" y="303"/>
                  </a:lnTo>
                  <a:lnTo>
                    <a:pt x="578" y="281"/>
                  </a:lnTo>
                  <a:lnTo>
                    <a:pt x="591" y="252"/>
                  </a:lnTo>
                  <a:lnTo>
                    <a:pt x="607" y="218"/>
                  </a:lnTo>
                  <a:lnTo>
                    <a:pt x="621" y="186"/>
                  </a:lnTo>
                  <a:lnTo>
                    <a:pt x="638" y="155"/>
                  </a:lnTo>
                  <a:lnTo>
                    <a:pt x="648" y="131"/>
                  </a:lnTo>
                  <a:lnTo>
                    <a:pt x="657" y="114"/>
                  </a:lnTo>
                  <a:lnTo>
                    <a:pt x="661" y="107"/>
                  </a:lnTo>
                  <a:lnTo>
                    <a:pt x="660" y="0"/>
                  </a:lnTo>
                  <a:lnTo>
                    <a:pt x="0" y="593"/>
                  </a:lnTo>
                  <a:lnTo>
                    <a:pt x="10" y="601"/>
                  </a:lnTo>
                  <a:lnTo>
                    <a:pt x="20" y="609"/>
                  </a:lnTo>
                  <a:lnTo>
                    <a:pt x="29" y="619"/>
                  </a:lnTo>
                  <a:lnTo>
                    <a:pt x="40" y="627"/>
                  </a:lnTo>
                  <a:lnTo>
                    <a:pt x="50" y="637"/>
                  </a:lnTo>
                  <a:lnTo>
                    <a:pt x="60" y="651"/>
                  </a:lnTo>
                  <a:lnTo>
                    <a:pt x="69" y="663"/>
                  </a:lnTo>
                  <a:lnTo>
                    <a:pt x="76" y="677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6" name="Freeform 36">
              <a:extLst>
                <a:ext uri="{FF2B5EF4-FFF2-40B4-BE49-F238E27FC236}">
                  <a16:creationId xmlns:a16="http://schemas.microsoft.com/office/drawing/2014/main" id="{A14A6089-F5A8-4D03-A7D1-9ABBB8B5D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1985"/>
              <a:ext cx="220" cy="255"/>
            </a:xfrm>
            <a:custGeom>
              <a:avLst/>
              <a:gdLst>
                <a:gd name="T0" fmla="*/ 8 w 661"/>
                <a:gd name="T1" fmla="*/ 75 h 765"/>
                <a:gd name="T2" fmla="*/ 9 w 661"/>
                <a:gd name="T3" fmla="*/ 76 h 765"/>
                <a:gd name="T4" fmla="*/ 11 w 661"/>
                <a:gd name="T5" fmla="*/ 78 h 765"/>
                <a:gd name="T6" fmla="*/ 13 w 661"/>
                <a:gd name="T7" fmla="*/ 79 h 765"/>
                <a:gd name="T8" fmla="*/ 15 w 661"/>
                <a:gd name="T9" fmla="*/ 80 h 765"/>
                <a:gd name="T10" fmla="*/ 17 w 661"/>
                <a:gd name="T11" fmla="*/ 81 h 765"/>
                <a:gd name="T12" fmla="*/ 20 w 661"/>
                <a:gd name="T13" fmla="*/ 83 h 765"/>
                <a:gd name="T14" fmla="*/ 22 w 661"/>
                <a:gd name="T15" fmla="*/ 84 h 765"/>
                <a:gd name="T16" fmla="*/ 25 w 661"/>
                <a:gd name="T17" fmla="*/ 85 h 765"/>
                <a:gd name="T18" fmla="*/ 25 w 661"/>
                <a:gd name="T19" fmla="*/ 85 h 765"/>
                <a:gd name="T20" fmla="*/ 26 w 661"/>
                <a:gd name="T21" fmla="*/ 85 h 765"/>
                <a:gd name="T22" fmla="*/ 27 w 661"/>
                <a:gd name="T23" fmla="*/ 84 h 765"/>
                <a:gd name="T24" fmla="*/ 28 w 661"/>
                <a:gd name="T25" fmla="*/ 83 h 765"/>
                <a:gd name="T26" fmla="*/ 29 w 661"/>
                <a:gd name="T27" fmla="*/ 82 h 765"/>
                <a:gd name="T28" fmla="*/ 30 w 661"/>
                <a:gd name="T29" fmla="*/ 81 h 765"/>
                <a:gd name="T30" fmla="*/ 32 w 661"/>
                <a:gd name="T31" fmla="*/ 78 h 765"/>
                <a:gd name="T32" fmla="*/ 34 w 661"/>
                <a:gd name="T33" fmla="*/ 75 h 765"/>
                <a:gd name="T34" fmla="*/ 36 w 661"/>
                <a:gd name="T35" fmla="*/ 72 h 765"/>
                <a:gd name="T36" fmla="*/ 39 w 661"/>
                <a:gd name="T37" fmla="*/ 68 h 765"/>
                <a:gd name="T38" fmla="*/ 42 w 661"/>
                <a:gd name="T39" fmla="*/ 64 h 765"/>
                <a:gd name="T40" fmla="*/ 45 w 661"/>
                <a:gd name="T41" fmla="*/ 60 h 765"/>
                <a:gd name="T42" fmla="*/ 48 w 661"/>
                <a:gd name="T43" fmla="*/ 56 h 765"/>
                <a:gd name="T44" fmla="*/ 51 w 661"/>
                <a:gd name="T45" fmla="*/ 51 h 765"/>
                <a:gd name="T46" fmla="*/ 54 w 661"/>
                <a:gd name="T47" fmla="*/ 47 h 765"/>
                <a:gd name="T48" fmla="*/ 57 w 661"/>
                <a:gd name="T49" fmla="*/ 44 h 765"/>
                <a:gd name="T50" fmla="*/ 59 w 661"/>
                <a:gd name="T51" fmla="*/ 40 h 765"/>
                <a:gd name="T52" fmla="*/ 61 w 661"/>
                <a:gd name="T53" fmla="*/ 38 h 765"/>
                <a:gd name="T54" fmla="*/ 62 w 661"/>
                <a:gd name="T55" fmla="*/ 35 h 765"/>
                <a:gd name="T56" fmla="*/ 63 w 661"/>
                <a:gd name="T57" fmla="*/ 34 h 765"/>
                <a:gd name="T58" fmla="*/ 64 w 661"/>
                <a:gd name="T59" fmla="*/ 31 h 765"/>
                <a:gd name="T60" fmla="*/ 66 w 661"/>
                <a:gd name="T61" fmla="*/ 28 h 765"/>
                <a:gd name="T62" fmla="*/ 67 w 661"/>
                <a:gd name="T63" fmla="*/ 24 h 765"/>
                <a:gd name="T64" fmla="*/ 69 w 661"/>
                <a:gd name="T65" fmla="*/ 21 h 765"/>
                <a:gd name="T66" fmla="*/ 71 w 661"/>
                <a:gd name="T67" fmla="*/ 17 h 765"/>
                <a:gd name="T68" fmla="*/ 72 w 661"/>
                <a:gd name="T69" fmla="*/ 15 h 765"/>
                <a:gd name="T70" fmla="*/ 73 w 661"/>
                <a:gd name="T71" fmla="*/ 13 h 765"/>
                <a:gd name="T72" fmla="*/ 73 w 661"/>
                <a:gd name="T73" fmla="*/ 12 h 765"/>
                <a:gd name="T74" fmla="*/ 73 w 661"/>
                <a:gd name="T75" fmla="*/ 0 h 765"/>
                <a:gd name="T76" fmla="*/ 0 w 661"/>
                <a:gd name="T77" fmla="*/ 66 h 765"/>
                <a:gd name="T78" fmla="*/ 1 w 661"/>
                <a:gd name="T79" fmla="*/ 67 h 765"/>
                <a:gd name="T80" fmla="*/ 2 w 661"/>
                <a:gd name="T81" fmla="*/ 68 h 765"/>
                <a:gd name="T82" fmla="*/ 3 w 661"/>
                <a:gd name="T83" fmla="*/ 69 h 765"/>
                <a:gd name="T84" fmla="*/ 4 w 661"/>
                <a:gd name="T85" fmla="*/ 70 h 765"/>
                <a:gd name="T86" fmla="*/ 6 w 661"/>
                <a:gd name="T87" fmla="*/ 71 h 765"/>
                <a:gd name="T88" fmla="*/ 7 w 661"/>
                <a:gd name="T89" fmla="*/ 72 h 765"/>
                <a:gd name="T90" fmla="*/ 8 w 661"/>
                <a:gd name="T91" fmla="*/ 74 h 765"/>
                <a:gd name="T92" fmla="*/ 8 w 661"/>
                <a:gd name="T93" fmla="*/ 75 h 76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61" h="765">
                  <a:moveTo>
                    <a:pt x="76" y="677"/>
                  </a:moveTo>
                  <a:lnTo>
                    <a:pt x="85" y="688"/>
                  </a:lnTo>
                  <a:lnTo>
                    <a:pt x="98" y="698"/>
                  </a:lnTo>
                  <a:lnTo>
                    <a:pt x="114" y="709"/>
                  </a:lnTo>
                  <a:lnTo>
                    <a:pt x="134" y="719"/>
                  </a:lnTo>
                  <a:lnTo>
                    <a:pt x="155" y="732"/>
                  </a:lnTo>
                  <a:lnTo>
                    <a:pt x="178" y="743"/>
                  </a:lnTo>
                  <a:lnTo>
                    <a:pt x="202" y="753"/>
                  </a:lnTo>
                  <a:lnTo>
                    <a:pt x="224" y="765"/>
                  </a:lnTo>
                  <a:lnTo>
                    <a:pt x="229" y="765"/>
                  </a:lnTo>
                  <a:lnTo>
                    <a:pt x="236" y="762"/>
                  </a:lnTo>
                  <a:lnTo>
                    <a:pt x="245" y="758"/>
                  </a:lnTo>
                  <a:lnTo>
                    <a:pt x="254" y="746"/>
                  </a:lnTo>
                  <a:lnTo>
                    <a:pt x="259" y="740"/>
                  </a:lnTo>
                  <a:lnTo>
                    <a:pt x="270" y="725"/>
                  </a:lnTo>
                  <a:lnTo>
                    <a:pt x="284" y="703"/>
                  </a:lnTo>
                  <a:lnTo>
                    <a:pt x="304" y="677"/>
                  </a:lnTo>
                  <a:lnTo>
                    <a:pt x="327" y="646"/>
                  </a:lnTo>
                  <a:lnTo>
                    <a:pt x="352" y="613"/>
                  </a:lnTo>
                  <a:lnTo>
                    <a:pt x="379" y="575"/>
                  </a:lnTo>
                  <a:lnTo>
                    <a:pt x="408" y="537"/>
                  </a:lnTo>
                  <a:lnTo>
                    <a:pt x="437" y="500"/>
                  </a:lnTo>
                  <a:lnTo>
                    <a:pt x="463" y="462"/>
                  </a:lnTo>
                  <a:lnTo>
                    <a:pt x="490" y="426"/>
                  </a:lnTo>
                  <a:lnTo>
                    <a:pt x="513" y="392"/>
                  </a:lnTo>
                  <a:lnTo>
                    <a:pt x="533" y="363"/>
                  </a:lnTo>
                  <a:lnTo>
                    <a:pt x="551" y="338"/>
                  </a:lnTo>
                  <a:lnTo>
                    <a:pt x="561" y="316"/>
                  </a:lnTo>
                  <a:lnTo>
                    <a:pt x="569" y="303"/>
                  </a:lnTo>
                  <a:lnTo>
                    <a:pt x="578" y="281"/>
                  </a:lnTo>
                  <a:lnTo>
                    <a:pt x="591" y="252"/>
                  </a:lnTo>
                  <a:lnTo>
                    <a:pt x="607" y="218"/>
                  </a:lnTo>
                  <a:lnTo>
                    <a:pt x="621" y="186"/>
                  </a:lnTo>
                  <a:lnTo>
                    <a:pt x="638" y="155"/>
                  </a:lnTo>
                  <a:lnTo>
                    <a:pt x="648" y="131"/>
                  </a:lnTo>
                  <a:lnTo>
                    <a:pt x="657" y="114"/>
                  </a:lnTo>
                  <a:lnTo>
                    <a:pt x="661" y="107"/>
                  </a:lnTo>
                  <a:lnTo>
                    <a:pt x="660" y="0"/>
                  </a:lnTo>
                  <a:lnTo>
                    <a:pt x="0" y="593"/>
                  </a:lnTo>
                  <a:lnTo>
                    <a:pt x="10" y="601"/>
                  </a:lnTo>
                  <a:lnTo>
                    <a:pt x="20" y="609"/>
                  </a:lnTo>
                  <a:lnTo>
                    <a:pt x="29" y="619"/>
                  </a:lnTo>
                  <a:lnTo>
                    <a:pt x="40" y="627"/>
                  </a:lnTo>
                  <a:lnTo>
                    <a:pt x="50" y="637"/>
                  </a:lnTo>
                  <a:lnTo>
                    <a:pt x="60" y="651"/>
                  </a:lnTo>
                  <a:lnTo>
                    <a:pt x="69" y="663"/>
                  </a:lnTo>
                  <a:lnTo>
                    <a:pt x="76" y="67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7" name="Freeform 37">
              <a:extLst>
                <a:ext uri="{FF2B5EF4-FFF2-40B4-BE49-F238E27FC236}">
                  <a16:creationId xmlns:a16="http://schemas.microsoft.com/office/drawing/2014/main" id="{6A5CDECD-0462-47EB-B357-D2ADC70F5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1318"/>
              <a:ext cx="664" cy="1239"/>
            </a:xfrm>
            <a:custGeom>
              <a:avLst/>
              <a:gdLst>
                <a:gd name="T0" fmla="*/ 62 w 1991"/>
                <a:gd name="T1" fmla="*/ 413 h 3716"/>
                <a:gd name="T2" fmla="*/ 73 w 1991"/>
                <a:gd name="T3" fmla="*/ 407 h 3716"/>
                <a:gd name="T4" fmla="*/ 74 w 1991"/>
                <a:gd name="T5" fmla="*/ 352 h 3716"/>
                <a:gd name="T6" fmla="*/ 80 w 1991"/>
                <a:gd name="T7" fmla="*/ 297 h 3716"/>
                <a:gd name="T8" fmla="*/ 81 w 1991"/>
                <a:gd name="T9" fmla="*/ 282 h 3716"/>
                <a:gd name="T10" fmla="*/ 75 w 1991"/>
                <a:gd name="T11" fmla="*/ 202 h 3716"/>
                <a:gd name="T12" fmla="*/ 83 w 1991"/>
                <a:gd name="T13" fmla="*/ 206 h 3716"/>
                <a:gd name="T14" fmla="*/ 93 w 1991"/>
                <a:gd name="T15" fmla="*/ 209 h 3716"/>
                <a:gd name="T16" fmla="*/ 115 w 1991"/>
                <a:gd name="T17" fmla="*/ 221 h 3716"/>
                <a:gd name="T18" fmla="*/ 134 w 1991"/>
                <a:gd name="T19" fmla="*/ 201 h 3716"/>
                <a:gd name="T20" fmla="*/ 138 w 1991"/>
                <a:gd name="T21" fmla="*/ 166 h 3716"/>
                <a:gd name="T22" fmla="*/ 134 w 1991"/>
                <a:gd name="T23" fmla="*/ 158 h 3716"/>
                <a:gd name="T24" fmla="*/ 137 w 1991"/>
                <a:gd name="T25" fmla="*/ 151 h 3716"/>
                <a:gd name="T26" fmla="*/ 124 w 1991"/>
                <a:gd name="T27" fmla="*/ 129 h 3716"/>
                <a:gd name="T28" fmla="*/ 119 w 1991"/>
                <a:gd name="T29" fmla="*/ 118 h 3716"/>
                <a:gd name="T30" fmla="*/ 118 w 1991"/>
                <a:gd name="T31" fmla="*/ 106 h 3716"/>
                <a:gd name="T32" fmla="*/ 130 w 1991"/>
                <a:gd name="T33" fmla="*/ 90 h 3716"/>
                <a:gd name="T34" fmla="*/ 137 w 1991"/>
                <a:gd name="T35" fmla="*/ 84 h 3716"/>
                <a:gd name="T36" fmla="*/ 142 w 1991"/>
                <a:gd name="T37" fmla="*/ 61 h 3716"/>
                <a:gd name="T38" fmla="*/ 148 w 1991"/>
                <a:gd name="T39" fmla="*/ 65 h 3716"/>
                <a:gd name="T40" fmla="*/ 156 w 1991"/>
                <a:gd name="T41" fmla="*/ 84 h 3716"/>
                <a:gd name="T42" fmla="*/ 163 w 1991"/>
                <a:gd name="T43" fmla="*/ 109 h 3716"/>
                <a:gd name="T44" fmla="*/ 170 w 1991"/>
                <a:gd name="T45" fmla="*/ 121 h 3716"/>
                <a:gd name="T46" fmla="*/ 176 w 1991"/>
                <a:gd name="T47" fmla="*/ 137 h 3716"/>
                <a:gd name="T48" fmla="*/ 195 w 1991"/>
                <a:gd name="T49" fmla="*/ 154 h 3716"/>
                <a:gd name="T50" fmla="*/ 203 w 1991"/>
                <a:gd name="T51" fmla="*/ 155 h 3716"/>
                <a:gd name="T52" fmla="*/ 215 w 1991"/>
                <a:gd name="T53" fmla="*/ 151 h 3716"/>
                <a:gd name="T54" fmla="*/ 221 w 1991"/>
                <a:gd name="T55" fmla="*/ 144 h 3716"/>
                <a:gd name="T56" fmla="*/ 217 w 1991"/>
                <a:gd name="T57" fmla="*/ 127 h 3716"/>
                <a:gd name="T58" fmla="*/ 202 w 1991"/>
                <a:gd name="T59" fmla="*/ 105 h 3716"/>
                <a:gd name="T60" fmla="*/ 191 w 1991"/>
                <a:gd name="T61" fmla="*/ 78 h 3716"/>
                <a:gd name="T62" fmla="*/ 179 w 1991"/>
                <a:gd name="T63" fmla="*/ 38 h 3716"/>
                <a:gd name="T64" fmla="*/ 167 w 1991"/>
                <a:gd name="T65" fmla="*/ 17 h 3716"/>
                <a:gd name="T66" fmla="*/ 160 w 1991"/>
                <a:gd name="T67" fmla="*/ 8 h 3716"/>
                <a:gd name="T68" fmla="*/ 155 w 1991"/>
                <a:gd name="T69" fmla="*/ 4 h 3716"/>
                <a:gd name="T70" fmla="*/ 149 w 1991"/>
                <a:gd name="T71" fmla="*/ 20 h 3716"/>
                <a:gd name="T72" fmla="*/ 144 w 1991"/>
                <a:gd name="T73" fmla="*/ 28 h 3716"/>
                <a:gd name="T74" fmla="*/ 137 w 1991"/>
                <a:gd name="T75" fmla="*/ 36 h 3716"/>
                <a:gd name="T76" fmla="*/ 127 w 1991"/>
                <a:gd name="T77" fmla="*/ 46 h 3716"/>
                <a:gd name="T78" fmla="*/ 121 w 1991"/>
                <a:gd name="T79" fmla="*/ 46 h 3716"/>
                <a:gd name="T80" fmla="*/ 116 w 1991"/>
                <a:gd name="T81" fmla="*/ 34 h 3716"/>
                <a:gd name="T82" fmla="*/ 100 w 1991"/>
                <a:gd name="T83" fmla="*/ 14 h 3716"/>
                <a:gd name="T84" fmla="*/ 91 w 1991"/>
                <a:gd name="T85" fmla="*/ 4 h 3716"/>
                <a:gd name="T86" fmla="*/ 74 w 1991"/>
                <a:gd name="T87" fmla="*/ 0 h 3716"/>
                <a:gd name="T88" fmla="*/ 59 w 1991"/>
                <a:gd name="T89" fmla="*/ 7 h 3716"/>
                <a:gd name="T90" fmla="*/ 45 w 1991"/>
                <a:gd name="T91" fmla="*/ 18 h 3716"/>
                <a:gd name="T92" fmla="*/ 31 w 1991"/>
                <a:gd name="T93" fmla="*/ 44 h 3716"/>
                <a:gd name="T94" fmla="*/ 26 w 1991"/>
                <a:gd name="T95" fmla="*/ 68 h 3716"/>
                <a:gd name="T96" fmla="*/ 16 w 1991"/>
                <a:gd name="T97" fmla="*/ 90 h 3716"/>
                <a:gd name="T98" fmla="*/ 1 w 1991"/>
                <a:gd name="T99" fmla="*/ 118 h 3716"/>
                <a:gd name="T100" fmla="*/ 4 w 1991"/>
                <a:gd name="T101" fmla="*/ 144 h 3716"/>
                <a:gd name="T102" fmla="*/ 7 w 1991"/>
                <a:gd name="T103" fmla="*/ 151 h 3716"/>
                <a:gd name="T104" fmla="*/ 11 w 1991"/>
                <a:gd name="T105" fmla="*/ 179 h 3716"/>
                <a:gd name="T106" fmla="*/ 17 w 1991"/>
                <a:gd name="T107" fmla="*/ 207 h 3716"/>
                <a:gd name="T108" fmla="*/ 22 w 1991"/>
                <a:gd name="T109" fmla="*/ 236 h 3716"/>
                <a:gd name="T110" fmla="*/ 29 w 1991"/>
                <a:gd name="T111" fmla="*/ 256 h 3716"/>
                <a:gd name="T112" fmla="*/ 33 w 1991"/>
                <a:gd name="T113" fmla="*/ 271 h 3716"/>
                <a:gd name="T114" fmla="*/ 37 w 1991"/>
                <a:gd name="T115" fmla="*/ 291 h 3716"/>
                <a:gd name="T116" fmla="*/ 31 w 1991"/>
                <a:gd name="T117" fmla="*/ 340 h 3716"/>
                <a:gd name="T118" fmla="*/ 36 w 1991"/>
                <a:gd name="T119" fmla="*/ 384 h 3716"/>
                <a:gd name="T120" fmla="*/ 40 w 1991"/>
                <a:gd name="T121" fmla="*/ 404 h 3716"/>
                <a:gd name="T122" fmla="*/ 45 w 1991"/>
                <a:gd name="T123" fmla="*/ 409 h 371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91" h="3716">
                  <a:moveTo>
                    <a:pt x="425" y="3690"/>
                  </a:moveTo>
                  <a:lnTo>
                    <a:pt x="445" y="3700"/>
                  </a:lnTo>
                  <a:lnTo>
                    <a:pt x="469" y="3709"/>
                  </a:lnTo>
                  <a:lnTo>
                    <a:pt x="498" y="3715"/>
                  </a:lnTo>
                  <a:lnTo>
                    <a:pt x="526" y="3716"/>
                  </a:lnTo>
                  <a:lnTo>
                    <a:pt x="556" y="3715"/>
                  </a:lnTo>
                  <a:lnTo>
                    <a:pt x="585" y="3712"/>
                  </a:lnTo>
                  <a:lnTo>
                    <a:pt x="610" y="3707"/>
                  </a:lnTo>
                  <a:lnTo>
                    <a:pt x="630" y="3702"/>
                  </a:lnTo>
                  <a:lnTo>
                    <a:pt x="645" y="3693"/>
                  </a:lnTo>
                  <a:lnTo>
                    <a:pt x="655" y="3678"/>
                  </a:lnTo>
                  <a:lnTo>
                    <a:pt x="661" y="3661"/>
                  </a:lnTo>
                  <a:lnTo>
                    <a:pt x="663" y="3637"/>
                  </a:lnTo>
                  <a:lnTo>
                    <a:pt x="661" y="3573"/>
                  </a:lnTo>
                  <a:lnTo>
                    <a:pt x="655" y="3460"/>
                  </a:lnTo>
                  <a:lnTo>
                    <a:pt x="654" y="3345"/>
                  </a:lnTo>
                  <a:lnTo>
                    <a:pt x="655" y="3265"/>
                  </a:lnTo>
                  <a:lnTo>
                    <a:pt x="667" y="3170"/>
                  </a:lnTo>
                  <a:lnTo>
                    <a:pt x="683" y="3016"/>
                  </a:lnTo>
                  <a:lnTo>
                    <a:pt x="692" y="2861"/>
                  </a:lnTo>
                  <a:lnTo>
                    <a:pt x="686" y="2757"/>
                  </a:lnTo>
                  <a:lnTo>
                    <a:pt x="695" y="2726"/>
                  </a:lnTo>
                  <a:lnTo>
                    <a:pt x="706" y="2696"/>
                  </a:lnTo>
                  <a:lnTo>
                    <a:pt x="717" y="2673"/>
                  </a:lnTo>
                  <a:lnTo>
                    <a:pt x="731" y="2655"/>
                  </a:lnTo>
                  <a:lnTo>
                    <a:pt x="740" y="2638"/>
                  </a:lnTo>
                  <a:lnTo>
                    <a:pt x="740" y="2618"/>
                  </a:lnTo>
                  <a:lnTo>
                    <a:pt x="737" y="2598"/>
                  </a:lnTo>
                  <a:lnTo>
                    <a:pt x="733" y="2578"/>
                  </a:lnTo>
                  <a:lnTo>
                    <a:pt x="731" y="2540"/>
                  </a:lnTo>
                  <a:lnTo>
                    <a:pt x="724" y="2449"/>
                  </a:lnTo>
                  <a:lnTo>
                    <a:pt x="717" y="2325"/>
                  </a:lnTo>
                  <a:lnTo>
                    <a:pt x="708" y="2183"/>
                  </a:lnTo>
                  <a:lnTo>
                    <a:pt x="697" y="2041"/>
                  </a:lnTo>
                  <a:lnTo>
                    <a:pt x="689" y="1913"/>
                  </a:lnTo>
                  <a:lnTo>
                    <a:pt x="679" y="1815"/>
                  </a:lnTo>
                  <a:lnTo>
                    <a:pt x="671" y="1763"/>
                  </a:lnTo>
                  <a:lnTo>
                    <a:pt x="695" y="1791"/>
                  </a:lnTo>
                  <a:lnTo>
                    <a:pt x="714" y="1812"/>
                  </a:lnTo>
                  <a:lnTo>
                    <a:pt x="730" y="1831"/>
                  </a:lnTo>
                  <a:lnTo>
                    <a:pt x="742" y="1843"/>
                  </a:lnTo>
                  <a:lnTo>
                    <a:pt x="751" y="1852"/>
                  </a:lnTo>
                  <a:lnTo>
                    <a:pt x="761" y="1858"/>
                  </a:lnTo>
                  <a:lnTo>
                    <a:pt x="767" y="1862"/>
                  </a:lnTo>
                  <a:lnTo>
                    <a:pt x="774" y="1864"/>
                  </a:lnTo>
                  <a:lnTo>
                    <a:pt x="787" y="1867"/>
                  </a:lnTo>
                  <a:lnTo>
                    <a:pt x="809" y="1875"/>
                  </a:lnTo>
                  <a:lnTo>
                    <a:pt x="837" y="1884"/>
                  </a:lnTo>
                  <a:lnTo>
                    <a:pt x="869" y="1898"/>
                  </a:lnTo>
                  <a:lnTo>
                    <a:pt x="906" y="1916"/>
                  </a:lnTo>
                  <a:lnTo>
                    <a:pt x="941" y="1937"/>
                  </a:lnTo>
                  <a:lnTo>
                    <a:pt x="975" y="1966"/>
                  </a:lnTo>
                  <a:lnTo>
                    <a:pt x="1005" y="2001"/>
                  </a:lnTo>
                  <a:lnTo>
                    <a:pt x="1030" y="1992"/>
                  </a:lnTo>
                  <a:lnTo>
                    <a:pt x="1060" y="1979"/>
                  </a:lnTo>
                  <a:lnTo>
                    <a:pt x="1092" y="1962"/>
                  </a:lnTo>
                  <a:lnTo>
                    <a:pt x="1124" y="1939"/>
                  </a:lnTo>
                  <a:lnTo>
                    <a:pt x="1155" y="1907"/>
                  </a:lnTo>
                  <a:lnTo>
                    <a:pt x="1181" y="1864"/>
                  </a:lnTo>
                  <a:lnTo>
                    <a:pt x="1203" y="1805"/>
                  </a:lnTo>
                  <a:lnTo>
                    <a:pt x="1219" y="1732"/>
                  </a:lnTo>
                  <a:lnTo>
                    <a:pt x="1227" y="1679"/>
                  </a:lnTo>
                  <a:lnTo>
                    <a:pt x="1231" y="1616"/>
                  </a:lnTo>
                  <a:lnTo>
                    <a:pt x="1240" y="1556"/>
                  </a:lnTo>
                  <a:lnTo>
                    <a:pt x="1256" y="1514"/>
                  </a:lnTo>
                  <a:lnTo>
                    <a:pt x="1244" y="1493"/>
                  </a:lnTo>
                  <a:lnTo>
                    <a:pt x="1244" y="1489"/>
                  </a:lnTo>
                  <a:lnTo>
                    <a:pt x="1243" y="1482"/>
                  </a:lnTo>
                  <a:lnTo>
                    <a:pt x="1239" y="1470"/>
                  </a:lnTo>
                  <a:lnTo>
                    <a:pt x="1231" y="1456"/>
                  </a:lnTo>
                  <a:lnTo>
                    <a:pt x="1221" y="1439"/>
                  </a:lnTo>
                  <a:lnTo>
                    <a:pt x="1209" y="1422"/>
                  </a:lnTo>
                  <a:lnTo>
                    <a:pt x="1201" y="1410"/>
                  </a:lnTo>
                  <a:lnTo>
                    <a:pt x="1197" y="1406"/>
                  </a:lnTo>
                  <a:lnTo>
                    <a:pt x="1205" y="1403"/>
                  </a:lnTo>
                  <a:lnTo>
                    <a:pt x="1221" y="1397"/>
                  </a:lnTo>
                  <a:lnTo>
                    <a:pt x="1231" y="1381"/>
                  </a:lnTo>
                  <a:lnTo>
                    <a:pt x="1228" y="1358"/>
                  </a:lnTo>
                  <a:lnTo>
                    <a:pt x="1217" y="1337"/>
                  </a:lnTo>
                  <a:lnTo>
                    <a:pt x="1199" y="1309"/>
                  </a:lnTo>
                  <a:lnTo>
                    <a:pt x="1180" y="1273"/>
                  </a:lnTo>
                  <a:lnTo>
                    <a:pt x="1157" y="1237"/>
                  </a:lnTo>
                  <a:lnTo>
                    <a:pt x="1133" y="1200"/>
                  </a:lnTo>
                  <a:lnTo>
                    <a:pt x="1113" y="1164"/>
                  </a:lnTo>
                  <a:lnTo>
                    <a:pt x="1099" y="1134"/>
                  </a:lnTo>
                  <a:lnTo>
                    <a:pt x="1092" y="1112"/>
                  </a:lnTo>
                  <a:lnTo>
                    <a:pt x="1088" y="1096"/>
                  </a:lnTo>
                  <a:lnTo>
                    <a:pt x="1085" y="1081"/>
                  </a:lnTo>
                  <a:lnTo>
                    <a:pt x="1079" y="1069"/>
                  </a:lnTo>
                  <a:lnTo>
                    <a:pt x="1072" y="1059"/>
                  </a:lnTo>
                  <a:lnTo>
                    <a:pt x="1063" y="1048"/>
                  </a:lnTo>
                  <a:lnTo>
                    <a:pt x="1054" y="1039"/>
                  </a:lnTo>
                  <a:lnTo>
                    <a:pt x="1045" y="1030"/>
                  </a:lnTo>
                  <a:lnTo>
                    <a:pt x="1036" y="1021"/>
                  </a:lnTo>
                  <a:lnTo>
                    <a:pt x="1047" y="991"/>
                  </a:lnTo>
                  <a:lnTo>
                    <a:pt x="1058" y="957"/>
                  </a:lnTo>
                  <a:lnTo>
                    <a:pt x="1070" y="923"/>
                  </a:lnTo>
                  <a:lnTo>
                    <a:pt x="1086" y="890"/>
                  </a:lnTo>
                  <a:lnTo>
                    <a:pt x="1102" y="861"/>
                  </a:lnTo>
                  <a:lnTo>
                    <a:pt x="1123" y="836"/>
                  </a:lnTo>
                  <a:lnTo>
                    <a:pt x="1144" y="820"/>
                  </a:lnTo>
                  <a:lnTo>
                    <a:pt x="1167" y="814"/>
                  </a:lnTo>
                  <a:lnTo>
                    <a:pt x="1183" y="811"/>
                  </a:lnTo>
                  <a:lnTo>
                    <a:pt x="1197" y="804"/>
                  </a:lnTo>
                  <a:lnTo>
                    <a:pt x="1209" y="791"/>
                  </a:lnTo>
                  <a:lnTo>
                    <a:pt x="1221" y="779"/>
                  </a:lnTo>
                  <a:lnTo>
                    <a:pt x="1230" y="766"/>
                  </a:lnTo>
                  <a:lnTo>
                    <a:pt x="1235" y="754"/>
                  </a:lnTo>
                  <a:lnTo>
                    <a:pt x="1239" y="747"/>
                  </a:lnTo>
                  <a:lnTo>
                    <a:pt x="1240" y="743"/>
                  </a:lnTo>
                  <a:lnTo>
                    <a:pt x="1240" y="714"/>
                  </a:lnTo>
                  <a:lnTo>
                    <a:pt x="1243" y="649"/>
                  </a:lnTo>
                  <a:lnTo>
                    <a:pt x="1253" y="585"/>
                  </a:lnTo>
                  <a:lnTo>
                    <a:pt x="1278" y="552"/>
                  </a:lnTo>
                  <a:lnTo>
                    <a:pt x="1294" y="552"/>
                  </a:lnTo>
                  <a:lnTo>
                    <a:pt x="1305" y="555"/>
                  </a:lnTo>
                  <a:lnTo>
                    <a:pt x="1315" y="558"/>
                  </a:lnTo>
                  <a:lnTo>
                    <a:pt x="1320" y="566"/>
                  </a:lnTo>
                  <a:lnTo>
                    <a:pt x="1325" y="576"/>
                  </a:lnTo>
                  <a:lnTo>
                    <a:pt x="1328" y="585"/>
                  </a:lnTo>
                  <a:lnTo>
                    <a:pt x="1334" y="596"/>
                  </a:lnTo>
                  <a:lnTo>
                    <a:pt x="1340" y="611"/>
                  </a:lnTo>
                  <a:lnTo>
                    <a:pt x="1350" y="633"/>
                  </a:lnTo>
                  <a:lnTo>
                    <a:pt x="1366" y="666"/>
                  </a:lnTo>
                  <a:lnTo>
                    <a:pt x="1385" y="707"/>
                  </a:lnTo>
                  <a:lnTo>
                    <a:pt x="1406" y="754"/>
                  </a:lnTo>
                  <a:lnTo>
                    <a:pt x="1425" y="802"/>
                  </a:lnTo>
                  <a:lnTo>
                    <a:pt x="1441" y="850"/>
                  </a:lnTo>
                  <a:lnTo>
                    <a:pt x="1454" y="895"/>
                  </a:lnTo>
                  <a:lnTo>
                    <a:pt x="1457" y="932"/>
                  </a:lnTo>
                  <a:lnTo>
                    <a:pt x="1461" y="960"/>
                  </a:lnTo>
                  <a:lnTo>
                    <a:pt x="1469" y="981"/>
                  </a:lnTo>
                  <a:lnTo>
                    <a:pt x="1478" y="995"/>
                  </a:lnTo>
                  <a:lnTo>
                    <a:pt x="1487" y="1005"/>
                  </a:lnTo>
                  <a:lnTo>
                    <a:pt x="1497" y="1021"/>
                  </a:lnTo>
                  <a:lnTo>
                    <a:pt x="1512" y="1046"/>
                  </a:lnTo>
                  <a:lnTo>
                    <a:pt x="1526" y="1071"/>
                  </a:lnTo>
                  <a:lnTo>
                    <a:pt x="1532" y="1091"/>
                  </a:lnTo>
                  <a:lnTo>
                    <a:pt x="1532" y="1109"/>
                  </a:lnTo>
                  <a:lnTo>
                    <a:pt x="1535" y="1128"/>
                  </a:lnTo>
                  <a:lnTo>
                    <a:pt x="1542" y="1151"/>
                  </a:lnTo>
                  <a:lnTo>
                    <a:pt x="1554" y="1175"/>
                  </a:lnTo>
                  <a:lnTo>
                    <a:pt x="1565" y="1194"/>
                  </a:lnTo>
                  <a:lnTo>
                    <a:pt x="1583" y="1229"/>
                  </a:lnTo>
                  <a:lnTo>
                    <a:pt x="1605" y="1270"/>
                  </a:lnTo>
                  <a:lnTo>
                    <a:pt x="1632" y="1311"/>
                  </a:lnTo>
                  <a:lnTo>
                    <a:pt x="1661" y="1350"/>
                  </a:lnTo>
                  <a:lnTo>
                    <a:pt x="1691" y="1378"/>
                  </a:lnTo>
                  <a:lnTo>
                    <a:pt x="1723" y="1393"/>
                  </a:lnTo>
                  <a:lnTo>
                    <a:pt x="1755" y="1384"/>
                  </a:lnTo>
                  <a:lnTo>
                    <a:pt x="1774" y="1407"/>
                  </a:lnTo>
                  <a:lnTo>
                    <a:pt x="1787" y="1425"/>
                  </a:lnTo>
                  <a:lnTo>
                    <a:pt x="1799" y="1435"/>
                  </a:lnTo>
                  <a:lnTo>
                    <a:pt x="1802" y="1439"/>
                  </a:lnTo>
                  <a:lnTo>
                    <a:pt x="1811" y="1418"/>
                  </a:lnTo>
                  <a:lnTo>
                    <a:pt x="1822" y="1398"/>
                  </a:lnTo>
                  <a:lnTo>
                    <a:pt x="1836" y="1383"/>
                  </a:lnTo>
                  <a:lnTo>
                    <a:pt x="1852" y="1366"/>
                  </a:lnTo>
                  <a:lnTo>
                    <a:pt x="1871" y="1355"/>
                  </a:lnTo>
                  <a:lnTo>
                    <a:pt x="1890" y="1350"/>
                  </a:lnTo>
                  <a:lnTo>
                    <a:pt x="1913" y="1350"/>
                  </a:lnTo>
                  <a:lnTo>
                    <a:pt x="1938" y="1358"/>
                  </a:lnTo>
                  <a:lnTo>
                    <a:pt x="1929" y="1336"/>
                  </a:lnTo>
                  <a:lnTo>
                    <a:pt x="1945" y="1327"/>
                  </a:lnTo>
                  <a:lnTo>
                    <a:pt x="1960" y="1319"/>
                  </a:lnTo>
                  <a:lnTo>
                    <a:pt x="1972" y="1311"/>
                  </a:lnTo>
                  <a:lnTo>
                    <a:pt x="1982" y="1302"/>
                  </a:lnTo>
                  <a:lnTo>
                    <a:pt x="1986" y="1292"/>
                  </a:lnTo>
                  <a:lnTo>
                    <a:pt x="1991" y="1277"/>
                  </a:lnTo>
                  <a:lnTo>
                    <a:pt x="1991" y="1261"/>
                  </a:lnTo>
                  <a:lnTo>
                    <a:pt x="1985" y="1239"/>
                  </a:lnTo>
                  <a:lnTo>
                    <a:pt x="1978" y="1213"/>
                  </a:lnTo>
                  <a:lnTo>
                    <a:pt x="1967" y="1181"/>
                  </a:lnTo>
                  <a:lnTo>
                    <a:pt x="1953" y="1145"/>
                  </a:lnTo>
                  <a:lnTo>
                    <a:pt x="1936" y="1107"/>
                  </a:lnTo>
                  <a:lnTo>
                    <a:pt x="1915" y="1068"/>
                  </a:lnTo>
                  <a:lnTo>
                    <a:pt x="1890" y="1032"/>
                  </a:lnTo>
                  <a:lnTo>
                    <a:pt x="1859" y="998"/>
                  </a:lnTo>
                  <a:lnTo>
                    <a:pt x="1824" y="972"/>
                  </a:lnTo>
                  <a:lnTo>
                    <a:pt x="1816" y="944"/>
                  </a:lnTo>
                  <a:lnTo>
                    <a:pt x="1803" y="916"/>
                  </a:lnTo>
                  <a:lnTo>
                    <a:pt x="1787" y="891"/>
                  </a:lnTo>
                  <a:lnTo>
                    <a:pt x="1771" y="874"/>
                  </a:lnTo>
                  <a:lnTo>
                    <a:pt x="1760" y="830"/>
                  </a:lnTo>
                  <a:lnTo>
                    <a:pt x="1741" y="770"/>
                  </a:lnTo>
                  <a:lnTo>
                    <a:pt x="1717" y="698"/>
                  </a:lnTo>
                  <a:lnTo>
                    <a:pt x="1689" y="620"/>
                  </a:lnTo>
                  <a:lnTo>
                    <a:pt x="1664" y="542"/>
                  </a:lnTo>
                  <a:lnTo>
                    <a:pt x="1640" y="472"/>
                  </a:lnTo>
                  <a:lnTo>
                    <a:pt x="1624" y="412"/>
                  </a:lnTo>
                  <a:lnTo>
                    <a:pt x="1617" y="373"/>
                  </a:lnTo>
                  <a:lnTo>
                    <a:pt x="1610" y="343"/>
                  </a:lnTo>
                  <a:lnTo>
                    <a:pt x="1598" y="307"/>
                  </a:lnTo>
                  <a:lnTo>
                    <a:pt x="1581" y="272"/>
                  </a:lnTo>
                  <a:lnTo>
                    <a:pt x="1560" y="235"/>
                  </a:lnTo>
                  <a:lnTo>
                    <a:pt x="1541" y="201"/>
                  </a:lnTo>
                  <a:lnTo>
                    <a:pt x="1519" y="174"/>
                  </a:lnTo>
                  <a:lnTo>
                    <a:pt x="1501" y="150"/>
                  </a:lnTo>
                  <a:lnTo>
                    <a:pt x="1487" y="136"/>
                  </a:lnTo>
                  <a:lnTo>
                    <a:pt x="1485" y="114"/>
                  </a:lnTo>
                  <a:lnTo>
                    <a:pt x="1479" y="97"/>
                  </a:lnTo>
                  <a:lnTo>
                    <a:pt x="1469" y="82"/>
                  </a:lnTo>
                  <a:lnTo>
                    <a:pt x="1453" y="75"/>
                  </a:lnTo>
                  <a:lnTo>
                    <a:pt x="1441" y="71"/>
                  </a:lnTo>
                  <a:lnTo>
                    <a:pt x="1431" y="66"/>
                  </a:lnTo>
                  <a:lnTo>
                    <a:pt x="1422" y="58"/>
                  </a:lnTo>
                  <a:lnTo>
                    <a:pt x="1413" y="50"/>
                  </a:lnTo>
                  <a:lnTo>
                    <a:pt x="1404" y="45"/>
                  </a:lnTo>
                  <a:lnTo>
                    <a:pt x="1398" y="38"/>
                  </a:lnTo>
                  <a:lnTo>
                    <a:pt x="1394" y="34"/>
                  </a:lnTo>
                  <a:lnTo>
                    <a:pt x="1393" y="32"/>
                  </a:lnTo>
                  <a:lnTo>
                    <a:pt x="1382" y="55"/>
                  </a:lnTo>
                  <a:lnTo>
                    <a:pt x="1372" y="83"/>
                  </a:lnTo>
                  <a:lnTo>
                    <a:pt x="1359" y="118"/>
                  </a:lnTo>
                  <a:lnTo>
                    <a:pt x="1349" y="150"/>
                  </a:lnTo>
                  <a:lnTo>
                    <a:pt x="1340" y="180"/>
                  </a:lnTo>
                  <a:lnTo>
                    <a:pt x="1331" y="207"/>
                  </a:lnTo>
                  <a:lnTo>
                    <a:pt x="1324" y="225"/>
                  </a:lnTo>
                  <a:lnTo>
                    <a:pt x="1318" y="232"/>
                  </a:lnTo>
                  <a:lnTo>
                    <a:pt x="1312" y="235"/>
                  </a:lnTo>
                  <a:lnTo>
                    <a:pt x="1303" y="243"/>
                  </a:lnTo>
                  <a:lnTo>
                    <a:pt x="1291" y="252"/>
                  </a:lnTo>
                  <a:lnTo>
                    <a:pt x="1278" y="263"/>
                  </a:lnTo>
                  <a:lnTo>
                    <a:pt x="1265" y="275"/>
                  </a:lnTo>
                  <a:lnTo>
                    <a:pt x="1253" y="288"/>
                  </a:lnTo>
                  <a:lnTo>
                    <a:pt x="1244" y="298"/>
                  </a:lnTo>
                  <a:lnTo>
                    <a:pt x="1239" y="308"/>
                  </a:lnTo>
                  <a:lnTo>
                    <a:pt x="1231" y="320"/>
                  </a:lnTo>
                  <a:lnTo>
                    <a:pt x="1221" y="336"/>
                  </a:lnTo>
                  <a:lnTo>
                    <a:pt x="1205" y="352"/>
                  </a:lnTo>
                  <a:lnTo>
                    <a:pt x="1189" y="369"/>
                  </a:lnTo>
                  <a:lnTo>
                    <a:pt x="1171" y="386"/>
                  </a:lnTo>
                  <a:lnTo>
                    <a:pt x="1157" y="400"/>
                  </a:lnTo>
                  <a:lnTo>
                    <a:pt x="1142" y="411"/>
                  </a:lnTo>
                  <a:lnTo>
                    <a:pt x="1133" y="416"/>
                  </a:lnTo>
                  <a:lnTo>
                    <a:pt x="1126" y="418"/>
                  </a:lnTo>
                  <a:lnTo>
                    <a:pt x="1117" y="418"/>
                  </a:lnTo>
                  <a:lnTo>
                    <a:pt x="1107" y="418"/>
                  </a:lnTo>
                  <a:lnTo>
                    <a:pt x="1095" y="418"/>
                  </a:lnTo>
                  <a:lnTo>
                    <a:pt x="1085" y="418"/>
                  </a:lnTo>
                  <a:lnTo>
                    <a:pt x="1076" y="420"/>
                  </a:lnTo>
                  <a:lnTo>
                    <a:pt x="1067" y="421"/>
                  </a:lnTo>
                  <a:lnTo>
                    <a:pt x="1061" y="427"/>
                  </a:lnTo>
                  <a:lnTo>
                    <a:pt x="1054" y="368"/>
                  </a:lnTo>
                  <a:lnTo>
                    <a:pt x="1048" y="329"/>
                  </a:lnTo>
                  <a:lnTo>
                    <a:pt x="1042" y="302"/>
                  </a:lnTo>
                  <a:lnTo>
                    <a:pt x="1030" y="280"/>
                  </a:lnTo>
                  <a:lnTo>
                    <a:pt x="1018" y="265"/>
                  </a:lnTo>
                  <a:lnTo>
                    <a:pt x="995" y="235"/>
                  </a:lnTo>
                  <a:lnTo>
                    <a:pt x="966" y="200"/>
                  </a:lnTo>
                  <a:lnTo>
                    <a:pt x="932" y="162"/>
                  </a:lnTo>
                  <a:lnTo>
                    <a:pt x="898" y="125"/>
                  </a:lnTo>
                  <a:lnTo>
                    <a:pt x="868" y="93"/>
                  </a:lnTo>
                  <a:lnTo>
                    <a:pt x="841" y="67"/>
                  </a:lnTo>
                  <a:lnTo>
                    <a:pt x="822" y="57"/>
                  </a:lnTo>
                  <a:lnTo>
                    <a:pt x="822" y="54"/>
                  </a:lnTo>
                  <a:lnTo>
                    <a:pt x="822" y="42"/>
                  </a:lnTo>
                  <a:lnTo>
                    <a:pt x="818" y="32"/>
                  </a:lnTo>
                  <a:lnTo>
                    <a:pt x="809" y="25"/>
                  </a:lnTo>
                  <a:lnTo>
                    <a:pt x="795" y="22"/>
                  </a:lnTo>
                  <a:lnTo>
                    <a:pt x="771" y="16"/>
                  </a:lnTo>
                  <a:lnTo>
                    <a:pt x="740" y="10"/>
                  </a:lnTo>
                  <a:lnTo>
                    <a:pt x="706" y="6"/>
                  </a:lnTo>
                  <a:lnTo>
                    <a:pt x="670" y="2"/>
                  </a:lnTo>
                  <a:lnTo>
                    <a:pt x="637" y="0"/>
                  </a:lnTo>
                  <a:lnTo>
                    <a:pt x="613" y="3"/>
                  </a:lnTo>
                  <a:lnTo>
                    <a:pt x="595" y="13"/>
                  </a:lnTo>
                  <a:lnTo>
                    <a:pt x="579" y="27"/>
                  </a:lnTo>
                  <a:lnTo>
                    <a:pt x="557" y="42"/>
                  </a:lnTo>
                  <a:lnTo>
                    <a:pt x="530" y="63"/>
                  </a:lnTo>
                  <a:lnTo>
                    <a:pt x="501" y="82"/>
                  </a:lnTo>
                  <a:lnTo>
                    <a:pt x="475" y="102"/>
                  </a:lnTo>
                  <a:lnTo>
                    <a:pt x="450" y="119"/>
                  </a:lnTo>
                  <a:lnTo>
                    <a:pt x="430" y="136"/>
                  </a:lnTo>
                  <a:lnTo>
                    <a:pt x="418" y="149"/>
                  </a:lnTo>
                  <a:lnTo>
                    <a:pt x="405" y="166"/>
                  </a:lnTo>
                  <a:lnTo>
                    <a:pt x="387" y="196"/>
                  </a:lnTo>
                  <a:lnTo>
                    <a:pt x="362" y="234"/>
                  </a:lnTo>
                  <a:lnTo>
                    <a:pt x="337" y="278"/>
                  </a:lnTo>
                  <a:lnTo>
                    <a:pt x="313" y="321"/>
                  </a:lnTo>
                  <a:lnTo>
                    <a:pt x="292" y="362"/>
                  </a:lnTo>
                  <a:lnTo>
                    <a:pt x="275" y="399"/>
                  </a:lnTo>
                  <a:lnTo>
                    <a:pt x="266" y="424"/>
                  </a:lnTo>
                  <a:lnTo>
                    <a:pt x="263" y="448"/>
                  </a:lnTo>
                  <a:lnTo>
                    <a:pt x="256" y="484"/>
                  </a:lnTo>
                  <a:lnTo>
                    <a:pt x="249" y="526"/>
                  </a:lnTo>
                  <a:lnTo>
                    <a:pt x="240" y="571"/>
                  </a:lnTo>
                  <a:lnTo>
                    <a:pt x="233" y="614"/>
                  </a:lnTo>
                  <a:lnTo>
                    <a:pt x="224" y="653"/>
                  </a:lnTo>
                  <a:lnTo>
                    <a:pt x="217" y="685"/>
                  </a:lnTo>
                  <a:lnTo>
                    <a:pt x="211" y="703"/>
                  </a:lnTo>
                  <a:lnTo>
                    <a:pt x="199" y="725"/>
                  </a:lnTo>
                  <a:lnTo>
                    <a:pt x="176" y="763"/>
                  </a:lnTo>
                  <a:lnTo>
                    <a:pt x="143" y="811"/>
                  </a:lnTo>
                  <a:lnTo>
                    <a:pt x="108" y="864"/>
                  </a:lnTo>
                  <a:lnTo>
                    <a:pt x="73" y="918"/>
                  </a:lnTo>
                  <a:lnTo>
                    <a:pt x="43" y="964"/>
                  </a:lnTo>
                  <a:lnTo>
                    <a:pt x="22" y="999"/>
                  </a:lnTo>
                  <a:lnTo>
                    <a:pt x="12" y="1017"/>
                  </a:lnTo>
                  <a:lnTo>
                    <a:pt x="7" y="1064"/>
                  </a:lnTo>
                  <a:lnTo>
                    <a:pt x="1" y="1145"/>
                  </a:lnTo>
                  <a:lnTo>
                    <a:pt x="0" y="1225"/>
                  </a:lnTo>
                  <a:lnTo>
                    <a:pt x="10" y="1268"/>
                  </a:lnTo>
                  <a:lnTo>
                    <a:pt x="19" y="1276"/>
                  </a:lnTo>
                  <a:lnTo>
                    <a:pt x="28" y="1282"/>
                  </a:lnTo>
                  <a:lnTo>
                    <a:pt x="39" y="1293"/>
                  </a:lnTo>
                  <a:lnTo>
                    <a:pt x="48" y="1302"/>
                  </a:lnTo>
                  <a:lnTo>
                    <a:pt x="56" y="1312"/>
                  </a:lnTo>
                  <a:lnTo>
                    <a:pt x="62" y="1321"/>
                  </a:lnTo>
                  <a:lnTo>
                    <a:pt x="66" y="1330"/>
                  </a:lnTo>
                  <a:lnTo>
                    <a:pt x="67" y="1336"/>
                  </a:lnTo>
                  <a:lnTo>
                    <a:pt x="67" y="1362"/>
                  </a:lnTo>
                  <a:lnTo>
                    <a:pt x="66" y="1413"/>
                  </a:lnTo>
                  <a:lnTo>
                    <a:pt x="67" y="1466"/>
                  </a:lnTo>
                  <a:lnTo>
                    <a:pt x="71" y="1502"/>
                  </a:lnTo>
                  <a:lnTo>
                    <a:pt x="76" y="1521"/>
                  </a:lnTo>
                  <a:lnTo>
                    <a:pt x="86" y="1559"/>
                  </a:lnTo>
                  <a:lnTo>
                    <a:pt x="98" y="1608"/>
                  </a:lnTo>
                  <a:lnTo>
                    <a:pt x="111" y="1660"/>
                  </a:lnTo>
                  <a:lnTo>
                    <a:pt x="123" y="1716"/>
                  </a:lnTo>
                  <a:lnTo>
                    <a:pt x="136" y="1768"/>
                  </a:lnTo>
                  <a:lnTo>
                    <a:pt x="145" y="1809"/>
                  </a:lnTo>
                  <a:lnTo>
                    <a:pt x="152" y="1834"/>
                  </a:lnTo>
                  <a:lnTo>
                    <a:pt x="154" y="1862"/>
                  </a:lnTo>
                  <a:lnTo>
                    <a:pt x="157" y="1898"/>
                  </a:lnTo>
                  <a:lnTo>
                    <a:pt x="163" y="1942"/>
                  </a:lnTo>
                  <a:lnTo>
                    <a:pt x="171" y="1989"/>
                  </a:lnTo>
                  <a:lnTo>
                    <a:pt x="180" y="2037"/>
                  </a:lnTo>
                  <a:lnTo>
                    <a:pt x="189" y="2082"/>
                  </a:lnTo>
                  <a:lnTo>
                    <a:pt x="201" y="2122"/>
                  </a:lnTo>
                  <a:lnTo>
                    <a:pt x="211" y="2151"/>
                  </a:lnTo>
                  <a:lnTo>
                    <a:pt x="223" y="2180"/>
                  </a:lnTo>
                  <a:lnTo>
                    <a:pt x="233" y="2211"/>
                  </a:lnTo>
                  <a:lnTo>
                    <a:pt x="243" y="2245"/>
                  </a:lnTo>
                  <a:lnTo>
                    <a:pt x="252" y="2277"/>
                  </a:lnTo>
                  <a:lnTo>
                    <a:pt x="261" y="2307"/>
                  </a:lnTo>
                  <a:lnTo>
                    <a:pt x="268" y="2334"/>
                  </a:lnTo>
                  <a:lnTo>
                    <a:pt x="275" y="2355"/>
                  </a:lnTo>
                  <a:lnTo>
                    <a:pt x="279" y="2368"/>
                  </a:lnTo>
                  <a:lnTo>
                    <a:pt x="283" y="2382"/>
                  </a:lnTo>
                  <a:lnTo>
                    <a:pt x="292" y="2407"/>
                  </a:lnTo>
                  <a:lnTo>
                    <a:pt x="300" y="2439"/>
                  </a:lnTo>
                  <a:lnTo>
                    <a:pt x="312" y="2473"/>
                  </a:lnTo>
                  <a:lnTo>
                    <a:pt x="322" y="2509"/>
                  </a:lnTo>
                  <a:lnTo>
                    <a:pt x="331" y="2543"/>
                  </a:lnTo>
                  <a:lnTo>
                    <a:pt x="338" y="2572"/>
                  </a:lnTo>
                  <a:lnTo>
                    <a:pt x="340" y="2591"/>
                  </a:lnTo>
                  <a:lnTo>
                    <a:pt x="337" y="2620"/>
                  </a:lnTo>
                  <a:lnTo>
                    <a:pt x="330" y="2670"/>
                  </a:lnTo>
                  <a:lnTo>
                    <a:pt x="321" y="2735"/>
                  </a:lnTo>
                  <a:lnTo>
                    <a:pt x="308" y="2814"/>
                  </a:lnTo>
                  <a:lnTo>
                    <a:pt x="296" y="2899"/>
                  </a:lnTo>
                  <a:lnTo>
                    <a:pt x="287" y="2984"/>
                  </a:lnTo>
                  <a:lnTo>
                    <a:pt x="279" y="3063"/>
                  </a:lnTo>
                  <a:lnTo>
                    <a:pt x="275" y="3130"/>
                  </a:lnTo>
                  <a:lnTo>
                    <a:pt x="279" y="3193"/>
                  </a:lnTo>
                  <a:lnTo>
                    <a:pt x="288" y="3261"/>
                  </a:lnTo>
                  <a:lnTo>
                    <a:pt x="300" y="3330"/>
                  </a:lnTo>
                  <a:lnTo>
                    <a:pt x="315" y="3396"/>
                  </a:lnTo>
                  <a:lnTo>
                    <a:pt x="328" y="3457"/>
                  </a:lnTo>
                  <a:lnTo>
                    <a:pt x="340" y="3509"/>
                  </a:lnTo>
                  <a:lnTo>
                    <a:pt x="349" y="3548"/>
                  </a:lnTo>
                  <a:lnTo>
                    <a:pt x="353" y="3570"/>
                  </a:lnTo>
                  <a:lnTo>
                    <a:pt x="353" y="3595"/>
                  </a:lnTo>
                  <a:lnTo>
                    <a:pt x="353" y="3618"/>
                  </a:lnTo>
                  <a:lnTo>
                    <a:pt x="356" y="3636"/>
                  </a:lnTo>
                  <a:lnTo>
                    <a:pt x="365" y="3650"/>
                  </a:lnTo>
                  <a:lnTo>
                    <a:pt x="372" y="3655"/>
                  </a:lnTo>
                  <a:lnTo>
                    <a:pt x="380" y="3661"/>
                  </a:lnTo>
                  <a:lnTo>
                    <a:pt x="387" y="3667"/>
                  </a:lnTo>
                  <a:lnTo>
                    <a:pt x="394" y="3671"/>
                  </a:lnTo>
                  <a:lnTo>
                    <a:pt x="402" y="3677"/>
                  </a:lnTo>
                  <a:lnTo>
                    <a:pt x="409" y="3680"/>
                  </a:lnTo>
                  <a:lnTo>
                    <a:pt x="418" y="3685"/>
                  </a:lnTo>
                  <a:lnTo>
                    <a:pt x="425" y="3690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8" name="Freeform 38">
              <a:extLst>
                <a:ext uri="{FF2B5EF4-FFF2-40B4-BE49-F238E27FC236}">
                  <a16:creationId xmlns:a16="http://schemas.microsoft.com/office/drawing/2014/main" id="{3153FF22-36F6-405E-A384-DEC8275E4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1318"/>
              <a:ext cx="664" cy="1239"/>
            </a:xfrm>
            <a:custGeom>
              <a:avLst/>
              <a:gdLst>
                <a:gd name="T0" fmla="*/ 62 w 1991"/>
                <a:gd name="T1" fmla="*/ 413 h 3716"/>
                <a:gd name="T2" fmla="*/ 73 w 1991"/>
                <a:gd name="T3" fmla="*/ 407 h 3716"/>
                <a:gd name="T4" fmla="*/ 74 w 1991"/>
                <a:gd name="T5" fmla="*/ 352 h 3716"/>
                <a:gd name="T6" fmla="*/ 80 w 1991"/>
                <a:gd name="T7" fmla="*/ 297 h 3716"/>
                <a:gd name="T8" fmla="*/ 81 w 1991"/>
                <a:gd name="T9" fmla="*/ 282 h 3716"/>
                <a:gd name="T10" fmla="*/ 75 w 1991"/>
                <a:gd name="T11" fmla="*/ 202 h 3716"/>
                <a:gd name="T12" fmla="*/ 83 w 1991"/>
                <a:gd name="T13" fmla="*/ 206 h 3716"/>
                <a:gd name="T14" fmla="*/ 93 w 1991"/>
                <a:gd name="T15" fmla="*/ 209 h 3716"/>
                <a:gd name="T16" fmla="*/ 115 w 1991"/>
                <a:gd name="T17" fmla="*/ 221 h 3716"/>
                <a:gd name="T18" fmla="*/ 134 w 1991"/>
                <a:gd name="T19" fmla="*/ 201 h 3716"/>
                <a:gd name="T20" fmla="*/ 138 w 1991"/>
                <a:gd name="T21" fmla="*/ 166 h 3716"/>
                <a:gd name="T22" fmla="*/ 134 w 1991"/>
                <a:gd name="T23" fmla="*/ 158 h 3716"/>
                <a:gd name="T24" fmla="*/ 137 w 1991"/>
                <a:gd name="T25" fmla="*/ 151 h 3716"/>
                <a:gd name="T26" fmla="*/ 124 w 1991"/>
                <a:gd name="T27" fmla="*/ 129 h 3716"/>
                <a:gd name="T28" fmla="*/ 119 w 1991"/>
                <a:gd name="T29" fmla="*/ 118 h 3716"/>
                <a:gd name="T30" fmla="*/ 118 w 1991"/>
                <a:gd name="T31" fmla="*/ 106 h 3716"/>
                <a:gd name="T32" fmla="*/ 130 w 1991"/>
                <a:gd name="T33" fmla="*/ 90 h 3716"/>
                <a:gd name="T34" fmla="*/ 137 w 1991"/>
                <a:gd name="T35" fmla="*/ 84 h 3716"/>
                <a:gd name="T36" fmla="*/ 142 w 1991"/>
                <a:gd name="T37" fmla="*/ 61 h 3716"/>
                <a:gd name="T38" fmla="*/ 148 w 1991"/>
                <a:gd name="T39" fmla="*/ 65 h 3716"/>
                <a:gd name="T40" fmla="*/ 156 w 1991"/>
                <a:gd name="T41" fmla="*/ 84 h 3716"/>
                <a:gd name="T42" fmla="*/ 163 w 1991"/>
                <a:gd name="T43" fmla="*/ 109 h 3716"/>
                <a:gd name="T44" fmla="*/ 170 w 1991"/>
                <a:gd name="T45" fmla="*/ 121 h 3716"/>
                <a:gd name="T46" fmla="*/ 176 w 1991"/>
                <a:gd name="T47" fmla="*/ 137 h 3716"/>
                <a:gd name="T48" fmla="*/ 195 w 1991"/>
                <a:gd name="T49" fmla="*/ 154 h 3716"/>
                <a:gd name="T50" fmla="*/ 203 w 1991"/>
                <a:gd name="T51" fmla="*/ 155 h 3716"/>
                <a:gd name="T52" fmla="*/ 215 w 1991"/>
                <a:gd name="T53" fmla="*/ 151 h 3716"/>
                <a:gd name="T54" fmla="*/ 221 w 1991"/>
                <a:gd name="T55" fmla="*/ 144 h 3716"/>
                <a:gd name="T56" fmla="*/ 217 w 1991"/>
                <a:gd name="T57" fmla="*/ 127 h 3716"/>
                <a:gd name="T58" fmla="*/ 202 w 1991"/>
                <a:gd name="T59" fmla="*/ 105 h 3716"/>
                <a:gd name="T60" fmla="*/ 191 w 1991"/>
                <a:gd name="T61" fmla="*/ 78 h 3716"/>
                <a:gd name="T62" fmla="*/ 179 w 1991"/>
                <a:gd name="T63" fmla="*/ 38 h 3716"/>
                <a:gd name="T64" fmla="*/ 167 w 1991"/>
                <a:gd name="T65" fmla="*/ 17 h 3716"/>
                <a:gd name="T66" fmla="*/ 160 w 1991"/>
                <a:gd name="T67" fmla="*/ 8 h 3716"/>
                <a:gd name="T68" fmla="*/ 155 w 1991"/>
                <a:gd name="T69" fmla="*/ 4 h 3716"/>
                <a:gd name="T70" fmla="*/ 149 w 1991"/>
                <a:gd name="T71" fmla="*/ 20 h 3716"/>
                <a:gd name="T72" fmla="*/ 144 w 1991"/>
                <a:gd name="T73" fmla="*/ 28 h 3716"/>
                <a:gd name="T74" fmla="*/ 137 w 1991"/>
                <a:gd name="T75" fmla="*/ 36 h 3716"/>
                <a:gd name="T76" fmla="*/ 127 w 1991"/>
                <a:gd name="T77" fmla="*/ 46 h 3716"/>
                <a:gd name="T78" fmla="*/ 121 w 1991"/>
                <a:gd name="T79" fmla="*/ 46 h 3716"/>
                <a:gd name="T80" fmla="*/ 116 w 1991"/>
                <a:gd name="T81" fmla="*/ 34 h 3716"/>
                <a:gd name="T82" fmla="*/ 100 w 1991"/>
                <a:gd name="T83" fmla="*/ 14 h 3716"/>
                <a:gd name="T84" fmla="*/ 91 w 1991"/>
                <a:gd name="T85" fmla="*/ 4 h 3716"/>
                <a:gd name="T86" fmla="*/ 74 w 1991"/>
                <a:gd name="T87" fmla="*/ 0 h 3716"/>
                <a:gd name="T88" fmla="*/ 59 w 1991"/>
                <a:gd name="T89" fmla="*/ 7 h 3716"/>
                <a:gd name="T90" fmla="*/ 45 w 1991"/>
                <a:gd name="T91" fmla="*/ 18 h 3716"/>
                <a:gd name="T92" fmla="*/ 31 w 1991"/>
                <a:gd name="T93" fmla="*/ 44 h 3716"/>
                <a:gd name="T94" fmla="*/ 26 w 1991"/>
                <a:gd name="T95" fmla="*/ 68 h 3716"/>
                <a:gd name="T96" fmla="*/ 16 w 1991"/>
                <a:gd name="T97" fmla="*/ 90 h 3716"/>
                <a:gd name="T98" fmla="*/ 1 w 1991"/>
                <a:gd name="T99" fmla="*/ 118 h 3716"/>
                <a:gd name="T100" fmla="*/ 4 w 1991"/>
                <a:gd name="T101" fmla="*/ 144 h 3716"/>
                <a:gd name="T102" fmla="*/ 7 w 1991"/>
                <a:gd name="T103" fmla="*/ 151 h 3716"/>
                <a:gd name="T104" fmla="*/ 11 w 1991"/>
                <a:gd name="T105" fmla="*/ 179 h 3716"/>
                <a:gd name="T106" fmla="*/ 17 w 1991"/>
                <a:gd name="T107" fmla="*/ 207 h 3716"/>
                <a:gd name="T108" fmla="*/ 22 w 1991"/>
                <a:gd name="T109" fmla="*/ 236 h 3716"/>
                <a:gd name="T110" fmla="*/ 29 w 1991"/>
                <a:gd name="T111" fmla="*/ 256 h 3716"/>
                <a:gd name="T112" fmla="*/ 33 w 1991"/>
                <a:gd name="T113" fmla="*/ 271 h 3716"/>
                <a:gd name="T114" fmla="*/ 37 w 1991"/>
                <a:gd name="T115" fmla="*/ 291 h 3716"/>
                <a:gd name="T116" fmla="*/ 31 w 1991"/>
                <a:gd name="T117" fmla="*/ 340 h 3716"/>
                <a:gd name="T118" fmla="*/ 36 w 1991"/>
                <a:gd name="T119" fmla="*/ 384 h 3716"/>
                <a:gd name="T120" fmla="*/ 40 w 1991"/>
                <a:gd name="T121" fmla="*/ 404 h 3716"/>
                <a:gd name="T122" fmla="*/ 45 w 1991"/>
                <a:gd name="T123" fmla="*/ 409 h 371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91" h="3716">
                  <a:moveTo>
                    <a:pt x="425" y="3690"/>
                  </a:moveTo>
                  <a:lnTo>
                    <a:pt x="445" y="3700"/>
                  </a:lnTo>
                  <a:lnTo>
                    <a:pt x="469" y="3709"/>
                  </a:lnTo>
                  <a:lnTo>
                    <a:pt x="498" y="3715"/>
                  </a:lnTo>
                  <a:lnTo>
                    <a:pt x="526" y="3716"/>
                  </a:lnTo>
                  <a:lnTo>
                    <a:pt x="556" y="3715"/>
                  </a:lnTo>
                  <a:lnTo>
                    <a:pt x="585" y="3712"/>
                  </a:lnTo>
                  <a:lnTo>
                    <a:pt x="610" y="3707"/>
                  </a:lnTo>
                  <a:lnTo>
                    <a:pt x="630" y="3702"/>
                  </a:lnTo>
                  <a:lnTo>
                    <a:pt x="645" y="3693"/>
                  </a:lnTo>
                  <a:lnTo>
                    <a:pt x="655" y="3678"/>
                  </a:lnTo>
                  <a:lnTo>
                    <a:pt x="661" y="3661"/>
                  </a:lnTo>
                  <a:lnTo>
                    <a:pt x="663" y="3637"/>
                  </a:lnTo>
                  <a:lnTo>
                    <a:pt x="661" y="3573"/>
                  </a:lnTo>
                  <a:lnTo>
                    <a:pt x="655" y="3460"/>
                  </a:lnTo>
                  <a:lnTo>
                    <a:pt x="654" y="3345"/>
                  </a:lnTo>
                  <a:lnTo>
                    <a:pt x="655" y="3265"/>
                  </a:lnTo>
                  <a:lnTo>
                    <a:pt x="667" y="3170"/>
                  </a:lnTo>
                  <a:lnTo>
                    <a:pt x="683" y="3016"/>
                  </a:lnTo>
                  <a:lnTo>
                    <a:pt x="692" y="2861"/>
                  </a:lnTo>
                  <a:lnTo>
                    <a:pt x="686" y="2757"/>
                  </a:lnTo>
                  <a:lnTo>
                    <a:pt x="695" y="2726"/>
                  </a:lnTo>
                  <a:lnTo>
                    <a:pt x="706" y="2696"/>
                  </a:lnTo>
                  <a:lnTo>
                    <a:pt x="717" y="2673"/>
                  </a:lnTo>
                  <a:lnTo>
                    <a:pt x="731" y="2655"/>
                  </a:lnTo>
                  <a:lnTo>
                    <a:pt x="740" y="2638"/>
                  </a:lnTo>
                  <a:lnTo>
                    <a:pt x="740" y="2618"/>
                  </a:lnTo>
                  <a:lnTo>
                    <a:pt x="737" y="2598"/>
                  </a:lnTo>
                  <a:lnTo>
                    <a:pt x="733" y="2578"/>
                  </a:lnTo>
                  <a:lnTo>
                    <a:pt x="731" y="2540"/>
                  </a:lnTo>
                  <a:lnTo>
                    <a:pt x="724" y="2449"/>
                  </a:lnTo>
                  <a:lnTo>
                    <a:pt x="717" y="2325"/>
                  </a:lnTo>
                  <a:lnTo>
                    <a:pt x="708" y="2183"/>
                  </a:lnTo>
                  <a:lnTo>
                    <a:pt x="697" y="2041"/>
                  </a:lnTo>
                  <a:lnTo>
                    <a:pt x="689" y="1913"/>
                  </a:lnTo>
                  <a:lnTo>
                    <a:pt x="679" y="1815"/>
                  </a:lnTo>
                  <a:lnTo>
                    <a:pt x="671" y="1763"/>
                  </a:lnTo>
                  <a:lnTo>
                    <a:pt x="695" y="1791"/>
                  </a:lnTo>
                  <a:lnTo>
                    <a:pt x="714" y="1812"/>
                  </a:lnTo>
                  <a:lnTo>
                    <a:pt x="730" y="1831"/>
                  </a:lnTo>
                  <a:lnTo>
                    <a:pt x="742" y="1843"/>
                  </a:lnTo>
                  <a:lnTo>
                    <a:pt x="751" y="1852"/>
                  </a:lnTo>
                  <a:lnTo>
                    <a:pt x="761" y="1858"/>
                  </a:lnTo>
                  <a:lnTo>
                    <a:pt x="767" y="1862"/>
                  </a:lnTo>
                  <a:lnTo>
                    <a:pt x="774" y="1864"/>
                  </a:lnTo>
                  <a:lnTo>
                    <a:pt x="787" y="1867"/>
                  </a:lnTo>
                  <a:lnTo>
                    <a:pt x="809" y="1875"/>
                  </a:lnTo>
                  <a:lnTo>
                    <a:pt x="837" y="1884"/>
                  </a:lnTo>
                  <a:lnTo>
                    <a:pt x="869" y="1898"/>
                  </a:lnTo>
                  <a:lnTo>
                    <a:pt x="906" y="1916"/>
                  </a:lnTo>
                  <a:lnTo>
                    <a:pt x="941" y="1937"/>
                  </a:lnTo>
                  <a:lnTo>
                    <a:pt x="975" y="1966"/>
                  </a:lnTo>
                  <a:lnTo>
                    <a:pt x="1005" y="2001"/>
                  </a:lnTo>
                  <a:lnTo>
                    <a:pt x="1030" y="1992"/>
                  </a:lnTo>
                  <a:lnTo>
                    <a:pt x="1060" y="1979"/>
                  </a:lnTo>
                  <a:lnTo>
                    <a:pt x="1092" y="1962"/>
                  </a:lnTo>
                  <a:lnTo>
                    <a:pt x="1124" y="1939"/>
                  </a:lnTo>
                  <a:lnTo>
                    <a:pt x="1155" y="1907"/>
                  </a:lnTo>
                  <a:lnTo>
                    <a:pt x="1181" y="1864"/>
                  </a:lnTo>
                  <a:lnTo>
                    <a:pt x="1203" y="1805"/>
                  </a:lnTo>
                  <a:lnTo>
                    <a:pt x="1219" y="1732"/>
                  </a:lnTo>
                  <a:lnTo>
                    <a:pt x="1227" y="1679"/>
                  </a:lnTo>
                  <a:lnTo>
                    <a:pt x="1231" y="1616"/>
                  </a:lnTo>
                  <a:lnTo>
                    <a:pt x="1240" y="1556"/>
                  </a:lnTo>
                  <a:lnTo>
                    <a:pt x="1256" y="1514"/>
                  </a:lnTo>
                  <a:lnTo>
                    <a:pt x="1244" y="1493"/>
                  </a:lnTo>
                  <a:lnTo>
                    <a:pt x="1244" y="1489"/>
                  </a:lnTo>
                  <a:lnTo>
                    <a:pt x="1243" y="1482"/>
                  </a:lnTo>
                  <a:lnTo>
                    <a:pt x="1239" y="1470"/>
                  </a:lnTo>
                  <a:lnTo>
                    <a:pt x="1231" y="1456"/>
                  </a:lnTo>
                  <a:lnTo>
                    <a:pt x="1221" y="1439"/>
                  </a:lnTo>
                  <a:lnTo>
                    <a:pt x="1209" y="1422"/>
                  </a:lnTo>
                  <a:lnTo>
                    <a:pt x="1201" y="1410"/>
                  </a:lnTo>
                  <a:lnTo>
                    <a:pt x="1197" y="1406"/>
                  </a:lnTo>
                  <a:lnTo>
                    <a:pt x="1205" y="1403"/>
                  </a:lnTo>
                  <a:lnTo>
                    <a:pt x="1221" y="1397"/>
                  </a:lnTo>
                  <a:lnTo>
                    <a:pt x="1231" y="1381"/>
                  </a:lnTo>
                  <a:lnTo>
                    <a:pt x="1228" y="1358"/>
                  </a:lnTo>
                  <a:lnTo>
                    <a:pt x="1217" y="1337"/>
                  </a:lnTo>
                  <a:lnTo>
                    <a:pt x="1199" y="1309"/>
                  </a:lnTo>
                  <a:lnTo>
                    <a:pt x="1180" y="1273"/>
                  </a:lnTo>
                  <a:lnTo>
                    <a:pt x="1157" y="1237"/>
                  </a:lnTo>
                  <a:lnTo>
                    <a:pt x="1133" y="1200"/>
                  </a:lnTo>
                  <a:lnTo>
                    <a:pt x="1113" y="1164"/>
                  </a:lnTo>
                  <a:lnTo>
                    <a:pt x="1099" y="1134"/>
                  </a:lnTo>
                  <a:lnTo>
                    <a:pt x="1092" y="1112"/>
                  </a:lnTo>
                  <a:lnTo>
                    <a:pt x="1088" y="1096"/>
                  </a:lnTo>
                  <a:lnTo>
                    <a:pt x="1085" y="1081"/>
                  </a:lnTo>
                  <a:lnTo>
                    <a:pt x="1079" y="1069"/>
                  </a:lnTo>
                  <a:lnTo>
                    <a:pt x="1072" y="1059"/>
                  </a:lnTo>
                  <a:lnTo>
                    <a:pt x="1063" y="1048"/>
                  </a:lnTo>
                  <a:lnTo>
                    <a:pt x="1054" y="1039"/>
                  </a:lnTo>
                  <a:lnTo>
                    <a:pt x="1045" y="1030"/>
                  </a:lnTo>
                  <a:lnTo>
                    <a:pt x="1036" y="1021"/>
                  </a:lnTo>
                  <a:lnTo>
                    <a:pt x="1047" y="991"/>
                  </a:lnTo>
                  <a:lnTo>
                    <a:pt x="1058" y="957"/>
                  </a:lnTo>
                  <a:lnTo>
                    <a:pt x="1070" y="923"/>
                  </a:lnTo>
                  <a:lnTo>
                    <a:pt x="1086" y="890"/>
                  </a:lnTo>
                  <a:lnTo>
                    <a:pt x="1102" y="861"/>
                  </a:lnTo>
                  <a:lnTo>
                    <a:pt x="1123" y="836"/>
                  </a:lnTo>
                  <a:lnTo>
                    <a:pt x="1144" y="820"/>
                  </a:lnTo>
                  <a:lnTo>
                    <a:pt x="1167" y="814"/>
                  </a:lnTo>
                  <a:lnTo>
                    <a:pt x="1183" y="811"/>
                  </a:lnTo>
                  <a:lnTo>
                    <a:pt x="1197" y="804"/>
                  </a:lnTo>
                  <a:lnTo>
                    <a:pt x="1209" y="791"/>
                  </a:lnTo>
                  <a:lnTo>
                    <a:pt x="1221" y="779"/>
                  </a:lnTo>
                  <a:lnTo>
                    <a:pt x="1230" y="766"/>
                  </a:lnTo>
                  <a:lnTo>
                    <a:pt x="1235" y="754"/>
                  </a:lnTo>
                  <a:lnTo>
                    <a:pt x="1239" y="747"/>
                  </a:lnTo>
                  <a:lnTo>
                    <a:pt x="1240" y="743"/>
                  </a:lnTo>
                  <a:lnTo>
                    <a:pt x="1240" y="714"/>
                  </a:lnTo>
                  <a:lnTo>
                    <a:pt x="1243" y="649"/>
                  </a:lnTo>
                  <a:lnTo>
                    <a:pt x="1253" y="585"/>
                  </a:lnTo>
                  <a:lnTo>
                    <a:pt x="1278" y="552"/>
                  </a:lnTo>
                  <a:lnTo>
                    <a:pt x="1294" y="552"/>
                  </a:lnTo>
                  <a:lnTo>
                    <a:pt x="1305" y="555"/>
                  </a:lnTo>
                  <a:lnTo>
                    <a:pt x="1315" y="558"/>
                  </a:lnTo>
                  <a:lnTo>
                    <a:pt x="1320" y="566"/>
                  </a:lnTo>
                  <a:lnTo>
                    <a:pt x="1325" y="576"/>
                  </a:lnTo>
                  <a:lnTo>
                    <a:pt x="1328" y="585"/>
                  </a:lnTo>
                  <a:lnTo>
                    <a:pt x="1334" y="596"/>
                  </a:lnTo>
                  <a:lnTo>
                    <a:pt x="1340" y="611"/>
                  </a:lnTo>
                  <a:lnTo>
                    <a:pt x="1350" y="633"/>
                  </a:lnTo>
                  <a:lnTo>
                    <a:pt x="1366" y="666"/>
                  </a:lnTo>
                  <a:lnTo>
                    <a:pt x="1385" y="707"/>
                  </a:lnTo>
                  <a:lnTo>
                    <a:pt x="1406" y="754"/>
                  </a:lnTo>
                  <a:lnTo>
                    <a:pt x="1425" y="802"/>
                  </a:lnTo>
                  <a:lnTo>
                    <a:pt x="1441" y="850"/>
                  </a:lnTo>
                  <a:lnTo>
                    <a:pt x="1454" y="895"/>
                  </a:lnTo>
                  <a:lnTo>
                    <a:pt x="1457" y="932"/>
                  </a:lnTo>
                  <a:lnTo>
                    <a:pt x="1461" y="960"/>
                  </a:lnTo>
                  <a:lnTo>
                    <a:pt x="1469" y="981"/>
                  </a:lnTo>
                  <a:lnTo>
                    <a:pt x="1478" y="995"/>
                  </a:lnTo>
                  <a:lnTo>
                    <a:pt x="1487" y="1005"/>
                  </a:lnTo>
                  <a:lnTo>
                    <a:pt x="1497" y="1021"/>
                  </a:lnTo>
                  <a:lnTo>
                    <a:pt x="1512" y="1046"/>
                  </a:lnTo>
                  <a:lnTo>
                    <a:pt x="1526" y="1071"/>
                  </a:lnTo>
                  <a:lnTo>
                    <a:pt x="1532" y="1091"/>
                  </a:lnTo>
                  <a:lnTo>
                    <a:pt x="1532" y="1109"/>
                  </a:lnTo>
                  <a:lnTo>
                    <a:pt x="1535" y="1128"/>
                  </a:lnTo>
                  <a:lnTo>
                    <a:pt x="1542" y="1151"/>
                  </a:lnTo>
                  <a:lnTo>
                    <a:pt x="1554" y="1175"/>
                  </a:lnTo>
                  <a:lnTo>
                    <a:pt x="1565" y="1194"/>
                  </a:lnTo>
                  <a:lnTo>
                    <a:pt x="1583" y="1229"/>
                  </a:lnTo>
                  <a:lnTo>
                    <a:pt x="1605" y="1270"/>
                  </a:lnTo>
                  <a:lnTo>
                    <a:pt x="1632" y="1311"/>
                  </a:lnTo>
                  <a:lnTo>
                    <a:pt x="1661" y="1350"/>
                  </a:lnTo>
                  <a:lnTo>
                    <a:pt x="1691" y="1378"/>
                  </a:lnTo>
                  <a:lnTo>
                    <a:pt x="1723" y="1393"/>
                  </a:lnTo>
                  <a:lnTo>
                    <a:pt x="1755" y="1384"/>
                  </a:lnTo>
                  <a:lnTo>
                    <a:pt x="1774" y="1407"/>
                  </a:lnTo>
                  <a:lnTo>
                    <a:pt x="1787" y="1425"/>
                  </a:lnTo>
                  <a:lnTo>
                    <a:pt x="1799" y="1435"/>
                  </a:lnTo>
                  <a:lnTo>
                    <a:pt x="1802" y="1439"/>
                  </a:lnTo>
                  <a:lnTo>
                    <a:pt x="1811" y="1418"/>
                  </a:lnTo>
                  <a:lnTo>
                    <a:pt x="1822" y="1398"/>
                  </a:lnTo>
                  <a:lnTo>
                    <a:pt x="1836" y="1383"/>
                  </a:lnTo>
                  <a:lnTo>
                    <a:pt x="1852" y="1366"/>
                  </a:lnTo>
                  <a:lnTo>
                    <a:pt x="1871" y="1355"/>
                  </a:lnTo>
                  <a:lnTo>
                    <a:pt x="1890" y="1350"/>
                  </a:lnTo>
                  <a:lnTo>
                    <a:pt x="1913" y="1350"/>
                  </a:lnTo>
                  <a:lnTo>
                    <a:pt x="1938" y="1358"/>
                  </a:lnTo>
                  <a:lnTo>
                    <a:pt x="1929" y="1336"/>
                  </a:lnTo>
                  <a:lnTo>
                    <a:pt x="1945" y="1327"/>
                  </a:lnTo>
                  <a:lnTo>
                    <a:pt x="1960" y="1319"/>
                  </a:lnTo>
                  <a:lnTo>
                    <a:pt x="1972" y="1311"/>
                  </a:lnTo>
                  <a:lnTo>
                    <a:pt x="1982" y="1302"/>
                  </a:lnTo>
                  <a:lnTo>
                    <a:pt x="1986" y="1292"/>
                  </a:lnTo>
                  <a:lnTo>
                    <a:pt x="1991" y="1277"/>
                  </a:lnTo>
                  <a:lnTo>
                    <a:pt x="1991" y="1261"/>
                  </a:lnTo>
                  <a:lnTo>
                    <a:pt x="1985" y="1239"/>
                  </a:lnTo>
                  <a:lnTo>
                    <a:pt x="1978" y="1213"/>
                  </a:lnTo>
                  <a:lnTo>
                    <a:pt x="1967" y="1181"/>
                  </a:lnTo>
                  <a:lnTo>
                    <a:pt x="1953" y="1145"/>
                  </a:lnTo>
                  <a:lnTo>
                    <a:pt x="1936" y="1107"/>
                  </a:lnTo>
                  <a:lnTo>
                    <a:pt x="1915" y="1068"/>
                  </a:lnTo>
                  <a:lnTo>
                    <a:pt x="1890" y="1032"/>
                  </a:lnTo>
                  <a:lnTo>
                    <a:pt x="1859" y="998"/>
                  </a:lnTo>
                  <a:lnTo>
                    <a:pt x="1824" y="972"/>
                  </a:lnTo>
                  <a:lnTo>
                    <a:pt x="1816" y="944"/>
                  </a:lnTo>
                  <a:lnTo>
                    <a:pt x="1803" y="916"/>
                  </a:lnTo>
                  <a:lnTo>
                    <a:pt x="1787" y="891"/>
                  </a:lnTo>
                  <a:lnTo>
                    <a:pt x="1771" y="874"/>
                  </a:lnTo>
                  <a:lnTo>
                    <a:pt x="1760" y="830"/>
                  </a:lnTo>
                  <a:lnTo>
                    <a:pt x="1741" y="770"/>
                  </a:lnTo>
                  <a:lnTo>
                    <a:pt x="1717" y="698"/>
                  </a:lnTo>
                  <a:lnTo>
                    <a:pt x="1689" y="620"/>
                  </a:lnTo>
                  <a:lnTo>
                    <a:pt x="1664" y="542"/>
                  </a:lnTo>
                  <a:lnTo>
                    <a:pt x="1640" y="472"/>
                  </a:lnTo>
                  <a:lnTo>
                    <a:pt x="1624" y="412"/>
                  </a:lnTo>
                  <a:lnTo>
                    <a:pt x="1617" y="373"/>
                  </a:lnTo>
                  <a:lnTo>
                    <a:pt x="1610" y="343"/>
                  </a:lnTo>
                  <a:lnTo>
                    <a:pt x="1598" y="307"/>
                  </a:lnTo>
                  <a:lnTo>
                    <a:pt x="1581" y="272"/>
                  </a:lnTo>
                  <a:lnTo>
                    <a:pt x="1560" y="235"/>
                  </a:lnTo>
                  <a:lnTo>
                    <a:pt x="1541" y="201"/>
                  </a:lnTo>
                  <a:lnTo>
                    <a:pt x="1519" y="174"/>
                  </a:lnTo>
                  <a:lnTo>
                    <a:pt x="1501" y="150"/>
                  </a:lnTo>
                  <a:lnTo>
                    <a:pt x="1487" y="136"/>
                  </a:lnTo>
                  <a:lnTo>
                    <a:pt x="1485" y="114"/>
                  </a:lnTo>
                  <a:lnTo>
                    <a:pt x="1479" y="97"/>
                  </a:lnTo>
                  <a:lnTo>
                    <a:pt x="1469" y="82"/>
                  </a:lnTo>
                  <a:lnTo>
                    <a:pt x="1453" y="75"/>
                  </a:lnTo>
                  <a:lnTo>
                    <a:pt x="1441" y="71"/>
                  </a:lnTo>
                  <a:lnTo>
                    <a:pt x="1431" y="66"/>
                  </a:lnTo>
                  <a:lnTo>
                    <a:pt x="1422" y="58"/>
                  </a:lnTo>
                  <a:lnTo>
                    <a:pt x="1413" y="50"/>
                  </a:lnTo>
                  <a:lnTo>
                    <a:pt x="1404" y="45"/>
                  </a:lnTo>
                  <a:lnTo>
                    <a:pt x="1398" y="38"/>
                  </a:lnTo>
                  <a:lnTo>
                    <a:pt x="1394" y="34"/>
                  </a:lnTo>
                  <a:lnTo>
                    <a:pt x="1393" y="32"/>
                  </a:lnTo>
                  <a:lnTo>
                    <a:pt x="1382" y="55"/>
                  </a:lnTo>
                  <a:lnTo>
                    <a:pt x="1372" y="83"/>
                  </a:lnTo>
                  <a:lnTo>
                    <a:pt x="1359" y="118"/>
                  </a:lnTo>
                  <a:lnTo>
                    <a:pt x="1349" y="150"/>
                  </a:lnTo>
                  <a:lnTo>
                    <a:pt x="1340" y="180"/>
                  </a:lnTo>
                  <a:lnTo>
                    <a:pt x="1331" y="207"/>
                  </a:lnTo>
                  <a:lnTo>
                    <a:pt x="1324" y="225"/>
                  </a:lnTo>
                  <a:lnTo>
                    <a:pt x="1318" y="232"/>
                  </a:lnTo>
                  <a:lnTo>
                    <a:pt x="1312" y="235"/>
                  </a:lnTo>
                  <a:lnTo>
                    <a:pt x="1303" y="243"/>
                  </a:lnTo>
                  <a:lnTo>
                    <a:pt x="1291" y="252"/>
                  </a:lnTo>
                  <a:lnTo>
                    <a:pt x="1278" y="263"/>
                  </a:lnTo>
                  <a:lnTo>
                    <a:pt x="1265" y="275"/>
                  </a:lnTo>
                  <a:lnTo>
                    <a:pt x="1253" y="288"/>
                  </a:lnTo>
                  <a:lnTo>
                    <a:pt x="1244" y="298"/>
                  </a:lnTo>
                  <a:lnTo>
                    <a:pt x="1239" y="308"/>
                  </a:lnTo>
                  <a:lnTo>
                    <a:pt x="1231" y="320"/>
                  </a:lnTo>
                  <a:lnTo>
                    <a:pt x="1221" y="336"/>
                  </a:lnTo>
                  <a:lnTo>
                    <a:pt x="1205" y="352"/>
                  </a:lnTo>
                  <a:lnTo>
                    <a:pt x="1189" y="369"/>
                  </a:lnTo>
                  <a:lnTo>
                    <a:pt x="1171" y="386"/>
                  </a:lnTo>
                  <a:lnTo>
                    <a:pt x="1157" y="400"/>
                  </a:lnTo>
                  <a:lnTo>
                    <a:pt x="1142" y="411"/>
                  </a:lnTo>
                  <a:lnTo>
                    <a:pt x="1133" y="416"/>
                  </a:lnTo>
                  <a:lnTo>
                    <a:pt x="1126" y="418"/>
                  </a:lnTo>
                  <a:lnTo>
                    <a:pt x="1117" y="418"/>
                  </a:lnTo>
                  <a:lnTo>
                    <a:pt x="1107" y="418"/>
                  </a:lnTo>
                  <a:lnTo>
                    <a:pt x="1095" y="418"/>
                  </a:lnTo>
                  <a:lnTo>
                    <a:pt x="1085" y="418"/>
                  </a:lnTo>
                  <a:lnTo>
                    <a:pt x="1076" y="420"/>
                  </a:lnTo>
                  <a:lnTo>
                    <a:pt x="1067" y="421"/>
                  </a:lnTo>
                  <a:lnTo>
                    <a:pt x="1061" y="427"/>
                  </a:lnTo>
                  <a:lnTo>
                    <a:pt x="1054" y="368"/>
                  </a:lnTo>
                  <a:lnTo>
                    <a:pt x="1048" y="329"/>
                  </a:lnTo>
                  <a:lnTo>
                    <a:pt x="1042" y="302"/>
                  </a:lnTo>
                  <a:lnTo>
                    <a:pt x="1030" y="280"/>
                  </a:lnTo>
                  <a:lnTo>
                    <a:pt x="1018" y="265"/>
                  </a:lnTo>
                  <a:lnTo>
                    <a:pt x="995" y="235"/>
                  </a:lnTo>
                  <a:lnTo>
                    <a:pt x="966" y="200"/>
                  </a:lnTo>
                  <a:lnTo>
                    <a:pt x="932" y="162"/>
                  </a:lnTo>
                  <a:lnTo>
                    <a:pt x="898" y="125"/>
                  </a:lnTo>
                  <a:lnTo>
                    <a:pt x="868" y="93"/>
                  </a:lnTo>
                  <a:lnTo>
                    <a:pt x="841" y="67"/>
                  </a:lnTo>
                  <a:lnTo>
                    <a:pt x="822" y="57"/>
                  </a:lnTo>
                  <a:lnTo>
                    <a:pt x="822" y="54"/>
                  </a:lnTo>
                  <a:lnTo>
                    <a:pt x="822" y="42"/>
                  </a:lnTo>
                  <a:lnTo>
                    <a:pt x="818" y="32"/>
                  </a:lnTo>
                  <a:lnTo>
                    <a:pt x="809" y="25"/>
                  </a:lnTo>
                  <a:lnTo>
                    <a:pt x="795" y="22"/>
                  </a:lnTo>
                  <a:lnTo>
                    <a:pt x="771" y="16"/>
                  </a:lnTo>
                  <a:lnTo>
                    <a:pt x="740" y="10"/>
                  </a:lnTo>
                  <a:lnTo>
                    <a:pt x="706" y="6"/>
                  </a:lnTo>
                  <a:lnTo>
                    <a:pt x="670" y="2"/>
                  </a:lnTo>
                  <a:lnTo>
                    <a:pt x="637" y="0"/>
                  </a:lnTo>
                  <a:lnTo>
                    <a:pt x="613" y="3"/>
                  </a:lnTo>
                  <a:lnTo>
                    <a:pt x="595" y="13"/>
                  </a:lnTo>
                  <a:lnTo>
                    <a:pt x="579" y="27"/>
                  </a:lnTo>
                  <a:lnTo>
                    <a:pt x="557" y="42"/>
                  </a:lnTo>
                  <a:lnTo>
                    <a:pt x="530" y="63"/>
                  </a:lnTo>
                  <a:lnTo>
                    <a:pt x="501" y="82"/>
                  </a:lnTo>
                  <a:lnTo>
                    <a:pt x="475" y="102"/>
                  </a:lnTo>
                  <a:lnTo>
                    <a:pt x="450" y="119"/>
                  </a:lnTo>
                  <a:lnTo>
                    <a:pt x="430" y="136"/>
                  </a:lnTo>
                  <a:lnTo>
                    <a:pt x="418" y="149"/>
                  </a:lnTo>
                  <a:lnTo>
                    <a:pt x="405" y="166"/>
                  </a:lnTo>
                  <a:lnTo>
                    <a:pt x="387" y="196"/>
                  </a:lnTo>
                  <a:lnTo>
                    <a:pt x="362" y="234"/>
                  </a:lnTo>
                  <a:lnTo>
                    <a:pt x="337" y="278"/>
                  </a:lnTo>
                  <a:lnTo>
                    <a:pt x="313" y="321"/>
                  </a:lnTo>
                  <a:lnTo>
                    <a:pt x="292" y="362"/>
                  </a:lnTo>
                  <a:lnTo>
                    <a:pt x="275" y="399"/>
                  </a:lnTo>
                  <a:lnTo>
                    <a:pt x="266" y="424"/>
                  </a:lnTo>
                  <a:lnTo>
                    <a:pt x="263" y="448"/>
                  </a:lnTo>
                  <a:lnTo>
                    <a:pt x="256" y="484"/>
                  </a:lnTo>
                  <a:lnTo>
                    <a:pt x="249" y="526"/>
                  </a:lnTo>
                  <a:lnTo>
                    <a:pt x="240" y="571"/>
                  </a:lnTo>
                  <a:lnTo>
                    <a:pt x="233" y="614"/>
                  </a:lnTo>
                  <a:lnTo>
                    <a:pt x="224" y="653"/>
                  </a:lnTo>
                  <a:lnTo>
                    <a:pt x="217" y="685"/>
                  </a:lnTo>
                  <a:lnTo>
                    <a:pt x="211" y="703"/>
                  </a:lnTo>
                  <a:lnTo>
                    <a:pt x="199" y="725"/>
                  </a:lnTo>
                  <a:lnTo>
                    <a:pt x="176" y="763"/>
                  </a:lnTo>
                  <a:lnTo>
                    <a:pt x="143" y="811"/>
                  </a:lnTo>
                  <a:lnTo>
                    <a:pt x="108" y="864"/>
                  </a:lnTo>
                  <a:lnTo>
                    <a:pt x="73" y="918"/>
                  </a:lnTo>
                  <a:lnTo>
                    <a:pt x="43" y="964"/>
                  </a:lnTo>
                  <a:lnTo>
                    <a:pt x="22" y="999"/>
                  </a:lnTo>
                  <a:lnTo>
                    <a:pt x="12" y="1017"/>
                  </a:lnTo>
                  <a:lnTo>
                    <a:pt x="7" y="1064"/>
                  </a:lnTo>
                  <a:lnTo>
                    <a:pt x="1" y="1145"/>
                  </a:lnTo>
                  <a:lnTo>
                    <a:pt x="0" y="1225"/>
                  </a:lnTo>
                  <a:lnTo>
                    <a:pt x="10" y="1268"/>
                  </a:lnTo>
                  <a:lnTo>
                    <a:pt x="19" y="1276"/>
                  </a:lnTo>
                  <a:lnTo>
                    <a:pt x="28" y="1282"/>
                  </a:lnTo>
                  <a:lnTo>
                    <a:pt x="39" y="1293"/>
                  </a:lnTo>
                  <a:lnTo>
                    <a:pt x="48" y="1302"/>
                  </a:lnTo>
                  <a:lnTo>
                    <a:pt x="56" y="1312"/>
                  </a:lnTo>
                  <a:lnTo>
                    <a:pt x="62" y="1321"/>
                  </a:lnTo>
                  <a:lnTo>
                    <a:pt x="66" y="1330"/>
                  </a:lnTo>
                  <a:lnTo>
                    <a:pt x="67" y="1336"/>
                  </a:lnTo>
                  <a:lnTo>
                    <a:pt x="67" y="1362"/>
                  </a:lnTo>
                  <a:lnTo>
                    <a:pt x="66" y="1413"/>
                  </a:lnTo>
                  <a:lnTo>
                    <a:pt x="67" y="1466"/>
                  </a:lnTo>
                  <a:lnTo>
                    <a:pt x="71" y="1502"/>
                  </a:lnTo>
                  <a:lnTo>
                    <a:pt x="76" y="1521"/>
                  </a:lnTo>
                  <a:lnTo>
                    <a:pt x="86" y="1559"/>
                  </a:lnTo>
                  <a:lnTo>
                    <a:pt x="98" y="1608"/>
                  </a:lnTo>
                  <a:lnTo>
                    <a:pt x="111" y="1660"/>
                  </a:lnTo>
                  <a:lnTo>
                    <a:pt x="123" y="1716"/>
                  </a:lnTo>
                  <a:lnTo>
                    <a:pt x="136" y="1768"/>
                  </a:lnTo>
                  <a:lnTo>
                    <a:pt x="145" y="1809"/>
                  </a:lnTo>
                  <a:lnTo>
                    <a:pt x="152" y="1834"/>
                  </a:lnTo>
                  <a:lnTo>
                    <a:pt x="154" y="1862"/>
                  </a:lnTo>
                  <a:lnTo>
                    <a:pt x="157" y="1898"/>
                  </a:lnTo>
                  <a:lnTo>
                    <a:pt x="163" y="1942"/>
                  </a:lnTo>
                  <a:lnTo>
                    <a:pt x="171" y="1989"/>
                  </a:lnTo>
                  <a:lnTo>
                    <a:pt x="180" y="2037"/>
                  </a:lnTo>
                  <a:lnTo>
                    <a:pt x="189" y="2082"/>
                  </a:lnTo>
                  <a:lnTo>
                    <a:pt x="201" y="2122"/>
                  </a:lnTo>
                  <a:lnTo>
                    <a:pt x="211" y="2151"/>
                  </a:lnTo>
                  <a:lnTo>
                    <a:pt x="223" y="2180"/>
                  </a:lnTo>
                  <a:lnTo>
                    <a:pt x="233" y="2211"/>
                  </a:lnTo>
                  <a:lnTo>
                    <a:pt x="243" y="2245"/>
                  </a:lnTo>
                  <a:lnTo>
                    <a:pt x="252" y="2277"/>
                  </a:lnTo>
                  <a:lnTo>
                    <a:pt x="261" y="2307"/>
                  </a:lnTo>
                  <a:lnTo>
                    <a:pt x="268" y="2334"/>
                  </a:lnTo>
                  <a:lnTo>
                    <a:pt x="275" y="2355"/>
                  </a:lnTo>
                  <a:lnTo>
                    <a:pt x="279" y="2368"/>
                  </a:lnTo>
                  <a:lnTo>
                    <a:pt x="283" y="2382"/>
                  </a:lnTo>
                  <a:lnTo>
                    <a:pt x="292" y="2407"/>
                  </a:lnTo>
                  <a:lnTo>
                    <a:pt x="300" y="2439"/>
                  </a:lnTo>
                  <a:lnTo>
                    <a:pt x="312" y="2473"/>
                  </a:lnTo>
                  <a:lnTo>
                    <a:pt x="322" y="2509"/>
                  </a:lnTo>
                  <a:lnTo>
                    <a:pt x="331" y="2543"/>
                  </a:lnTo>
                  <a:lnTo>
                    <a:pt x="338" y="2572"/>
                  </a:lnTo>
                  <a:lnTo>
                    <a:pt x="340" y="2591"/>
                  </a:lnTo>
                  <a:lnTo>
                    <a:pt x="337" y="2620"/>
                  </a:lnTo>
                  <a:lnTo>
                    <a:pt x="330" y="2670"/>
                  </a:lnTo>
                  <a:lnTo>
                    <a:pt x="321" y="2735"/>
                  </a:lnTo>
                  <a:lnTo>
                    <a:pt x="308" y="2814"/>
                  </a:lnTo>
                  <a:lnTo>
                    <a:pt x="296" y="2899"/>
                  </a:lnTo>
                  <a:lnTo>
                    <a:pt x="287" y="2984"/>
                  </a:lnTo>
                  <a:lnTo>
                    <a:pt x="279" y="3063"/>
                  </a:lnTo>
                  <a:lnTo>
                    <a:pt x="275" y="3130"/>
                  </a:lnTo>
                  <a:lnTo>
                    <a:pt x="279" y="3193"/>
                  </a:lnTo>
                  <a:lnTo>
                    <a:pt x="288" y="3261"/>
                  </a:lnTo>
                  <a:lnTo>
                    <a:pt x="300" y="3330"/>
                  </a:lnTo>
                  <a:lnTo>
                    <a:pt x="315" y="3396"/>
                  </a:lnTo>
                  <a:lnTo>
                    <a:pt x="328" y="3457"/>
                  </a:lnTo>
                  <a:lnTo>
                    <a:pt x="340" y="3509"/>
                  </a:lnTo>
                  <a:lnTo>
                    <a:pt x="349" y="3548"/>
                  </a:lnTo>
                  <a:lnTo>
                    <a:pt x="353" y="3570"/>
                  </a:lnTo>
                  <a:lnTo>
                    <a:pt x="353" y="3595"/>
                  </a:lnTo>
                  <a:lnTo>
                    <a:pt x="353" y="3618"/>
                  </a:lnTo>
                  <a:lnTo>
                    <a:pt x="356" y="3636"/>
                  </a:lnTo>
                  <a:lnTo>
                    <a:pt x="365" y="3650"/>
                  </a:lnTo>
                  <a:lnTo>
                    <a:pt x="372" y="3655"/>
                  </a:lnTo>
                  <a:lnTo>
                    <a:pt x="380" y="3661"/>
                  </a:lnTo>
                  <a:lnTo>
                    <a:pt x="387" y="3667"/>
                  </a:lnTo>
                  <a:lnTo>
                    <a:pt x="394" y="3671"/>
                  </a:lnTo>
                  <a:lnTo>
                    <a:pt x="402" y="3677"/>
                  </a:lnTo>
                  <a:lnTo>
                    <a:pt x="409" y="3680"/>
                  </a:lnTo>
                  <a:lnTo>
                    <a:pt x="418" y="3685"/>
                  </a:lnTo>
                  <a:lnTo>
                    <a:pt x="425" y="369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9" name="Freeform 39">
              <a:extLst>
                <a:ext uri="{FF2B5EF4-FFF2-40B4-BE49-F238E27FC236}">
                  <a16:creationId xmlns:a16="http://schemas.microsoft.com/office/drawing/2014/main" id="{69390323-BE0C-4C24-A15A-5FBD2F6AD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884"/>
              <a:ext cx="203" cy="247"/>
            </a:xfrm>
            <a:custGeom>
              <a:avLst/>
              <a:gdLst>
                <a:gd name="T0" fmla="*/ 21 w 610"/>
                <a:gd name="T1" fmla="*/ 42 h 741"/>
                <a:gd name="T2" fmla="*/ 23 w 610"/>
                <a:gd name="T3" fmla="*/ 43 h 741"/>
                <a:gd name="T4" fmla="*/ 24 w 610"/>
                <a:gd name="T5" fmla="*/ 44 h 741"/>
                <a:gd name="T6" fmla="*/ 24 w 610"/>
                <a:gd name="T7" fmla="*/ 44 h 741"/>
                <a:gd name="T8" fmla="*/ 23 w 610"/>
                <a:gd name="T9" fmla="*/ 45 h 741"/>
                <a:gd name="T10" fmla="*/ 22 w 610"/>
                <a:gd name="T11" fmla="*/ 46 h 741"/>
                <a:gd name="T12" fmla="*/ 20 w 610"/>
                <a:gd name="T13" fmla="*/ 48 h 741"/>
                <a:gd name="T14" fmla="*/ 17 w 610"/>
                <a:gd name="T15" fmla="*/ 50 h 741"/>
                <a:gd name="T16" fmla="*/ 14 w 610"/>
                <a:gd name="T17" fmla="*/ 55 h 741"/>
                <a:gd name="T18" fmla="*/ 11 w 610"/>
                <a:gd name="T19" fmla="*/ 60 h 741"/>
                <a:gd name="T20" fmla="*/ 7 w 610"/>
                <a:gd name="T21" fmla="*/ 66 h 741"/>
                <a:gd name="T22" fmla="*/ 3 w 610"/>
                <a:gd name="T23" fmla="*/ 73 h 741"/>
                <a:gd name="T24" fmla="*/ 0 w 610"/>
                <a:gd name="T25" fmla="*/ 82 h 741"/>
                <a:gd name="T26" fmla="*/ 68 w 610"/>
                <a:gd name="T27" fmla="*/ 22 h 741"/>
                <a:gd name="T28" fmla="*/ 68 w 610"/>
                <a:gd name="T29" fmla="*/ 9 h 741"/>
                <a:gd name="T30" fmla="*/ 67 w 610"/>
                <a:gd name="T31" fmla="*/ 9 h 741"/>
                <a:gd name="T32" fmla="*/ 66 w 610"/>
                <a:gd name="T33" fmla="*/ 9 h 741"/>
                <a:gd name="T34" fmla="*/ 65 w 610"/>
                <a:gd name="T35" fmla="*/ 9 h 741"/>
                <a:gd name="T36" fmla="*/ 64 w 610"/>
                <a:gd name="T37" fmla="*/ 8 h 741"/>
                <a:gd name="T38" fmla="*/ 62 w 610"/>
                <a:gd name="T39" fmla="*/ 8 h 741"/>
                <a:gd name="T40" fmla="*/ 61 w 610"/>
                <a:gd name="T41" fmla="*/ 6 h 741"/>
                <a:gd name="T42" fmla="*/ 60 w 610"/>
                <a:gd name="T43" fmla="*/ 4 h 741"/>
                <a:gd name="T44" fmla="*/ 60 w 610"/>
                <a:gd name="T45" fmla="*/ 0 h 741"/>
                <a:gd name="T46" fmla="*/ 48 w 610"/>
                <a:gd name="T47" fmla="*/ 1 h 741"/>
                <a:gd name="T48" fmla="*/ 47 w 610"/>
                <a:gd name="T49" fmla="*/ 7 h 741"/>
                <a:gd name="T50" fmla="*/ 45 w 610"/>
                <a:gd name="T51" fmla="*/ 12 h 741"/>
                <a:gd name="T52" fmla="*/ 44 w 610"/>
                <a:gd name="T53" fmla="*/ 17 h 741"/>
                <a:gd name="T54" fmla="*/ 43 w 610"/>
                <a:gd name="T55" fmla="*/ 22 h 741"/>
                <a:gd name="T56" fmla="*/ 41 w 610"/>
                <a:gd name="T57" fmla="*/ 26 h 741"/>
                <a:gd name="T58" fmla="*/ 39 w 610"/>
                <a:gd name="T59" fmla="*/ 29 h 741"/>
                <a:gd name="T60" fmla="*/ 38 w 610"/>
                <a:gd name="T61" fmla="*/ 31 h 741"/>
                <a:gd name="T62" fmla="*/ 37 w 610"/>
                <a:gd name="T63" fmla="*/ 32 h 741"/>
                <a:gd name="T64" fmla="*/ 35 w 610"/>
                <a:gd name="T65" fmla="*/ 34 h 741"/>
                <a:gd name="T66" fmla="*/ 33 w 610"/>
                <a:gd name="T67" fmla="*/ 35 h 741"/>
                <a:gd name="T68" fmla="*/ 30 w 610"/>
                <a:gd name="T69" fmla="*/ 37 h 741"/>
                <a:gd name="T70" fmla="*/ 28 w 610"/>
                <a:gd name="T71" fmla="*/ 38 h 741"/>
                <a:gd name="T72" fmla="*/ 25 w 610"/>
                <a:gd name="T73" fmla="*/ 40 h 741"/>
                <a:gd name="T74" fmla="*/ 23 w 610"/>
                <a:gd name="T75" fmla="*/ 41 h 741"/>
                <a:gd name="T76" fmla="*/ 22 w 610"/>
                <a:gd name="T77" fmla="*/ 42 h 741"/>
                <a:gd name="T78" fmla="*/ 21 w 610"/>
                <a:gd name="T79" fmla="*/ 42 h 7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10" h="741">
                  <a:moveTo>
                    <a:pt x="188" y="380"/>
                  </a:moveTo>
                  <a:lnTo>
                    <a:pt x="208" y="387"/>
                  </a:lnTo>
                  <a:lnTo>
                    <a:pt x="216" y="393"/>
                  </a:lnTo>
                  <a:lnTo>
                    <a:pt x="213" y="397"/>
                  </a:lnTo>
                  <a:lnTo>
                    <a:pt x="206" y="405"/>
                  </a:lnTo>
                  <a:lnTo>
                    <a:pt x="197" y="412"/>
                  </a:lnTo>
                  <a:lnTo>
                    <a:pt x="179" y="428"/>
                  </a:lnTo>
                  <a:lnTo>
                    <a:pt x="156" y="454"/>
                  </a:lnTo>
                  <a:lnTo>
                    <a:pt x="128" y="491"/>
                  </a:lnTo>
                  <a:lnTo>
                    <a:pt x="96" y="536"/>
                  </a:lnTo>
                  <a:lnTo>
                    <a:pt x="61" y="592"/>
                  </a:lnTo>
                  <a:lnTo>
                    <a:pt x="28" y="660"/>
                  </a:lnTo>
                  <a:lnTo>
                    <a:pt x="0" y="741"/>
                  </a:lnTo>
                  <a:lnTo>
                    <a:pt x="610" y="194"/>
                  </a:lnTo>
                  <a:lnTo>
                    <a:pt x="610" y="79"/>
                  </a:lnTo>
                  <a:lnTo>
                    <a:pt x="606" y="79"/>
                  </a:lnTo>
                  <a:lnTo>
                    <a:pt x="599" y="80"/>
                  </a:lnTo>
                  <a:lnTo>
                    <a:pt x="588" y="80"/>
                  </a:lnTo>
                  <a:lnTo>
                    <a:pt x="575" y="76"/>
                  </a:lnTo>
                  <a:lnTo>
                    <a:pt x="563" y="69"/>
                  </a:lnTo>
                  <a:lnTo>
                    <a:pt x="550" y="53"/>
                  </a:lnTo>
                  <a:lnTo>
                    <a:pt x="541" y="32"/>
                  </a:lnTo>
                  <a:lnTo>
                    <a:pt x="538" y="0"/>
                  </a:lnTo>
                  <a:lnTo>
                    <a:pt x="433" y="7"/>
                  </a:lnTo>
                  <a:lnTo>
                    <a:pt x="421" y="60"/>
                  </a:lnTo>
                  <a:lnTo>
                    <a:pt x="409" y="111"/>
                  </a:lnTo>
                  <a:lnTo>
                    <a:pt x="396" y="156"/>
                  </a:lnTo>
                  <a:lnTo>
                    <a:pt x="384" y="198"/>
                  </a:lnTo>
                  <a:lnTo>
                    <a:pt x="370" y="232"/>
                  </a:lnTo>
                  <a:lnTo>
                    <a:pt x="355" y="260"/>
                  </a:lnTo>
                  <a:lnTo>
                    <a:pt x="342" y="280"/>
                  </a:lnTo>
                  <a:lnTo>
                    <a:pt x="330" y="292"/>
                  </a:lnTo>
                  <a:lnTo>
                    <a:pt x="315" y="302"/>
                  </a:lnTo>
                  <a:lnTo>
                    <a:pt x="294" y="315"/>
                  </a:lnTo>
                  <a:lnTo>
                    <a:pt x="273" y="330"/>
                  </a:lnTo>
                  <a:lnTo>
                    <a:pt x="248" y="345"/>
                  </a:lnTo>
                  <a:lnTo>
                    <a:pt x="226" y="358"/>
                  </a:lnTo>
                  <a:lnTo>
                    <a:pt x="206" y="370"/>
                  </a:lnTo>
                  <a:lnTo>
                    <a:pt x="194" y="377"/>
                  </a:lnTo>
                  <a:lnTo>
                    <a:pt x="188" y="380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0" name="Freeform 40">
              <a:extLst>
                <a:ext uri="{FF2B5EF4-FFF2-40B4-BE49-F238E27FC236}">
                  <a16:creationId xmlns:a16="http://schemas.microsoft.com/office/drawing/2014/main" id="{5DC8A698-11F3-43D9-8D9D-1850223DF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1884"/>
              <a:ext cx="203" cy="247"/>
            </a:xfrm>
            <a:custGeom>
              <a:avLst/>
              <a:gdLst>
                <a:gd name="T0" fmla="*/ 21 w 610"/>
                <a:gd name="T1" fmla="*/ 42 h 741"/>
                <a:gd name="T2" fmla="*/ 23 w 610"/>
                <a:gd name="T3" fmla="*/ 43 h 741"/>
                <a:gd name="T4" fmla="*/ 24 w 610"/>
                <a:gd name="T5" fmla="*/ 44 h 741"/>
                <a:gd name="T6" fmla="*/ 24 w 610"/>
                <a:gd name="T7" fmla="*/ 44 h 741"/>
                <a:gd name="T8" fmla="*/ 23 w 610"/>
                <a:gd name="T9" fmla="*/ 45 h 741"/>
                <a:gd name="T10" fmla="*/ 22 w 610"/>
                <a:gd name="T11" fmla="*/ 46 h 741"/>
                <a:gd name="T12" fmla="*/ 20 w 610"/>
                <a:gd name="T13" fmla="*/ 48 h 741"/>
                <a:gd name="T14" fmla="*/ 17 w 610"/>
                <a:gd name="T15" fmla="*/ 50 h 741"/>
                <a:gd name="T16" fmla="*/ 14 w 610"/>
                <a:gd name="T17" fmla="*/ 55 h 741"/>
                <a:gd name="T18" fmla="*/ 11 w 610"/>
                <a:gd name="T19" fmla="*/ 60 h 741"/>
                <a:gd name="T20" fmla="*/ 7 w 610"/>
                <a:gd name="T21" fmla="*/ 66 h 741"/>
                <a:gd name="T22" fmla="*/ 3 w 610"/>
                <a:gd name="T23" fmla="*/ 73 h 741"/>
                <a:gd name="T24" fmla="*/ 0 w 610"/>
                <a:gd name="T25" fmla="*/ 82 h 741"/>
                <a:gd name="T26" fmla="*/ 68 w 610"/>
                <a:gd name="T27" fmla="*/ 22 h 741"/>
                <a:gd name="T28" fmla="*/ 68 w 610"/>
                <a:gd name="T29" fmla="*/ 9 h 741"/>
                <a:gd name="T30" fmla="*/ 67 w 610"/>
                <a:gd name="T31" fmla="*/ 9 h 741"/>
                <a:gd name="T32" fmla="*/ 66 w 610"/>
                <a:gd name="T33" fmla="*/ 9 h 741"/>
                <a:gd name="T34" fmla="*/ 65 w 610"/>
                <a:gd name="T35" fmla="*/ 9 h 741"/>
                <a:gd name="T36" fmla="*/ 64 w 610"/>
                <a:gd name="T37" fmla="*/ 8 h 741"/>
                <a:gd name="T38" fmla="*/ 62 w 610"/>
                <a:gd name="T39" fmla="*/ 8 h 741"/>
                <a:gd name="T40" fmla="*/ 61 w 610"/>
                <a:gd name="T41" fmla="*/ 6 h 741"/>
                <a:gd name="T42" fmla="*/ 60 w 610"/>
                <a:gd name="T43" fmla="*/ 4 h 741"/>
                <a:gd name="T44" fmla="*/ 60 w 610"/>
                <a:gd name="T45" fmla="*/ 0 h 741"/>
                <a:gd name="T46" fmla="*/ 48 w 610"/>
                <a:gd name="T47" fmla="*/ 1 h 741"/>
                <a:gd name="T48" fmla="*/ 47 w 610"/>
                <a:gd name="T49" fmla="*/ 7 h 741"/>
                <a:gd name="T50" fmla="*/ 45 w 610"/>
                <a:gd name="T51" fmla="*/ 12 h 741"/>
                <a:gd name="T52" fmla="*/ 44 w 610"/>
                <a:gd name="T53" fmla="*/ 17 h 741"/>
                <a:gd name="T54" fmla="*/ 43 w 610"/>
                <a:gd name="T55" fmla="*/ 22 h 741"/>
                <a:gd name="T56" fmla="*/ 41 w 610"/>
                <a:gd name="T57" fmla="*/ 26 h 741"/>
                <a:gd name="T58" fmla="*/ 39 w 610"/>
                <a:gd name="T59" fmla="*/ 29 h 741"/>
                <a:gd name="T60" fmla="*/ 38 w 610"/>
                <a:gd name="T61" fmla="*/ 31 h 741"/>
                <a:gd name="T62" fmla="*/ 37 w 610"/>
                <a:gd name="T63" fmla="*/ 32 h 741"/>
                <a:gd name="T64" fmla="*/ 35 w 610"/>
                <a:gd name="T65" fmla="*/ 34 h 741"/>
                <a:gd name="T66" fmla="*/ 33 w 610"/>
                <a:gd name="T67" fmla="*/ 35 h 741"/>
                <a:gd name="T68" fmla="*/ 30 w 610"/>
                <a:gd name="T69" fmla="*/ 37 h 741"/>
                <a:gd name="T70" fmla="*/ 28 w 610"/>
                <a:gd name="T71" fmla="*/ 38 h 741"/>
                <a:gd name="T72" fmla="*/ 25 w 610"/>
                <a:gd name="T73" fmla="*/ 40 h 741"/>
                <a:gd name="T74" fmla="*/ 23 w 610"/>
                <a:gd name="T75" fmla="*/ 41 h 741"/>
                <a:gd name="T76" fmla="*/ 22 w 610"/>
                <a:gd name="T77" fmla="*/ 42 h 741"/>
                <a:gd name="T78" fmla="*/ 21 w 610"/>
                <a:gd name="T79" fmla="*/ 42 h 7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10" h="741">
                  <a:moveTo>
                    <a:pt x="188" y="380"/>
                  </a:moveTo>
                  <a:lnTo>
                    <a:pt x="208" y="387"/>
                  </a:lnTo>
                  <a:lnTo>
                    <a:pt x="216" y="393"/>
                  </a:lnTo>
                  <a:lnTo>
                    <a:pt x="213" y="397"/>
                  </a:lnTo>
                  <a:lnTo>
                    <a:pt x="206" y="405"/>
                  </a:lnTo>
                  <a:lnTo>
                    <a:pt x="197" y="412"/>
                  </a:lnTo>
                  <a:lnTo>
                    <a:pt x="179" y="428"/>
                  </a:lnTo>
                  <a:lnTo>
                    <a:pt x="156" y="454"/>
                  </a:lnTo>
                  <a:lnTo>
                    <a:pt x="128" y="491"/>
                  </a:lnTo>
                  <a:lnTo>
                    <a:pt x="96" y="536"/>
                  </a:lnTo>
                  <a:lnTo>
                    <a:pt x="61" y="592"/>
                  </a:lnTo>
                  <a:lnTo>
                    <a:pt x="28" y="660"/>
                  </a:lnTo>
                  <a:lnTo>
                    <a:pt x="0" y="741"/>
                  </a:lnTo>
                  <a:lnTo>
                    <a:pt x="610" y="194"/>
                  </a:lnTo>
                  <a:lnTo>
                    <a:pt x="610" y="79"/>
                  </a:lnTo>
                  <a:lnTo>
                    <a:pt x="606" y="79"/>
                  </a:lnTo>
                  <a:lnTo>
                    <a:pt x="599" y="80"/>
                  </a:lnTo>
                  <a:lnTo>
                    <a:pt x="588" y="80"/>
                  </a:lnTo>
                  <a:lnTo>
                    <a:pt x="575" y="76"/>
                  </a:lnTo>
                  <a:lnTo>
                    <a:pt x="563" y="69"/>
                  </a:lnTo>
                  <a:lnTo>
                    <a:pt x="550" y="53"/>
                  </a:lnTo>
                  <a:lnTo>
                    <a:pt x="541" y="32"/>
                  </a:lnTo>
                  <a:lnTo>
                    <a:pt x="538" y="0"/>
                  </a:lnTo>
                  <a:lnTo>
                    <a:pt x="433" y="7"/>
                  </a:lnTo>
                  <a:lnTo>
                    <a:pt x="421" y="60"/>
                  </a:lnTo>
                  <a:lnTo>
                    <a:pt x="409" y="111"/>
                  </a:lnTo>
                  <a:lnTo>
                    <a:pt x="396" y="156"/>
                  </a:lnTo>
                  <a:lnTo>
                    <a:pt x="384" y="198"/>
                  </a:lnTo>
                  <a:lnTo>
                    <a:pt x="370" y="232"/>
                  </a:lnTo>
                  <a:lnTo>
                    <a:pt x="355" y="260"/>
                  </a:lnTo>
                  <a:lnTo>
                    <a:pt x="342" y="280"/>
                  </a:lnTo>
                  <a:lnTo>
                    <a:pt x="330" y="292"/>
                  </a:lnTo>
                  <a:lnTo>
                    <a:pt x="315" y="302"/>
                  </a:lnTo>
                  <a:lnTo>
                    <a:pt x="294" y="315"/>
                  </a:lnTo>
                  <a:lnTo>
                    <a:pt x="273" y="330"/>
                  </a:lnTo>
                  <a:lnTo>
                    <a:pt x="248" y="345"/>
                  </a:lnTo>
                  <a:lnTo>
                    <a:pt x="226" y="358"/>
                  </a:lnTo>
                  <a:lnTo>
                    <a:pt x="206" y="370"/>
                  </a:lnTo>
                  <a:lnTo>
                    <a:pt x="194" y="377"/>
                  </a:lnTo>
                  <a:lnTo>
                    <a:pt x="188" y="38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1" name="Freeform 41">
              <a:extLst>
                <a:ext uri="{FF2B5EF4-FFF2-40B4-BE49-F238E27FC236}">
                  <a16:creationId xmlns:a16="http://schemas.microsoft.com/office/drawing/2014/main" id="{2666F4CB-4D2B-4DC6-9F46-EB8A8371F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578"/>
              <a:ext cx="72" cy="81"/>
            </a:xfrm>
            <a:custGeom>
              <a:avLst/>
              <a:gdLst>
                <a:gd name="T0" fmla="*/ 10 w 217"/>
                <a:gd name="T1" fmla="*/ 27 h 244"/>
                <a:gd name="T2" fmla="*/ 11 w 217"/>
                <a:gd name="T3" fmla="*/ 24 h 244"/>
                <a:gd name="T4" fmla="*/ 12 w 217"/>
                <a:gd name="T5" fmla="*/ 20 h 244"/>
                <a:gd name="T6" fmla="*/ 13 w 217"/>
                <a:gd name="T7" fmla="*/ 16 h 244"/>
                <a:gd name="T8" fmla="*/ 15 w 217"/>
                <a:gd name="T9" fmla="*/ 13 h 244"/>
                <a:gd name="T10" fmla="*/ 17 w 217"/>
                <a:gd name="T11" fmla="*/ 9 h 244"/>
                <a:gd name="T12" fmla="*/ 19 w 217"/>
                <a:gd name="T13" fmla="*/ 7 h 244"/>
                <a:gd name="T14" fmla="*/ 21 w 217"/>
                <a:gd name="T15" fmla="*/ 5 h 244"/>
                <a:gd name="T16" fmla="*/ 24 w 217"/>
                <a:gd name="T17" fmla="*/ 4 h 244"/>
                <a:gd name="T18" fmla="*/ 21 w 217"/>
                <a:gd name="T19" fmla="*/ 4 h 244"/>
                <a:gd name="T20" fmla="*/ 19 w 217"/>
                <a:gd name="T21" fmla="*/ 4 h 244"/>
                <a:gd name="T22" fmla="*/ 17 w 217"/>
                <a:gd name="T23" fmla="*/ 4 h 244"/>
                <a:gd name="T24" fmla="*/ 15 w 217"/>
                <a:gd name="T25" fmla="*/ 4 h 244"/>
                <a:gd name="T26" fmla="*/ 14 w 217"/>
                <a:gd name="T27" fmla="*/ 3 h 244"/>
                <a:gd name="T28" fmla="*/ 13 w 217"/>
                <a:gd name="T29" fmla="*/ 3 h 244"/>
                <a:gd name="T30" fmla="*/ 12 w 217"/>
                <a:gd name="T31" fmla="*/ 2 h 244"/>
                <a:gd name="T32" fmla="*/ 11 w 217"/>
                <a:gd name="T33" fmla="*/ 2 h 244"/>
                <a:gd name="T34" fmla="*/ 10 w 217"/>
                <a:gd name="T35" fmla="*/ 1 h 244"/>
                <a:gd name="T36" fmla="*/ 9 w 217"/>
                <a:gd name="T37" fmla="*/ 1 h 244"/>
                <a:gd name="T38" fmla="*/ 8 w 217"/>
                <a:gd name="T39" fmla="*/ 0 h 244"/>
                <a:gd name="T40" fmla="*/ 7 w 217"/>
                <a:gd name="T41" fmla="*/ 0 h 244"/>
                <a:gd name="T42" fmla="*/ 5 w 217"/>
                <a:gd name="T43" fmla="*/ 0 h 244"/>
                <a:gd name="T44" fmla="*/ 4 w 217"/>
                <a:gd name="T45" fmla="*/ 0 h 244"/>
                <a:gd name="T46" fmla="*/ 2 w 217"/>
                <a:gd name="T47" fmla="*/ 0 h 244"/>
                <a:gd name="T48" fmla="*/ 0 w 217"/>
                <a:gd name="T49" fmla="*/ 0 h 244"/>
                <a:gd name="T50" fmla="*/ 0 w 217"/>
                <a:gd name="T51" fmla="*/ 3 h 244"/>
                <a:gd name="T52" fmla="*/ 1 w 217"/>
                <a:gd name="T53" fmla="*/ 6 h 244"/>
                <a:gd name="T54" fmla="*/ 2 w 217"/>
                <a:gd name="T55" fmla="*/ 10 h 244"/>
                <a:gd name="T56" fmla="*/ 4 w 217"/>
                <a:gd name="T57" fmla="*/ 14 h 244"/>
                <a:gd name="T58" fmla="*/ 5 w 217"/>
                <a:gd name="T59" fmla="*/ 18 h 244"/>
                <a:gd name="T60" fmla="*/ 7 w 217"/>
                <a:gd name="T61" fmla="*/ 22 h 244"/>
                <a:gd name="T62" fmla="*/ 8 w 217"/>
                <a:gd name="T63" fmla="*/ 25 h 244"/>
                <a:gd name="T64" fmla="*/ 10 w 217"/>
                <a:gd name="T65" fmla="*/ 27 h 2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7" h="244">
                  <a:moveTo>
                    <a:pt x="87" y="244"/>
                  </a:moveTo>
                  <a:lnTo>
                    <a:pt x="97" y="214"/>
                  </a:lnTo>
                  <a:lnTo>
                    <a:pt x="109" y="180"/>
                  </a:lnTo>
                  <a:lnTo>
                    <a:pt x="120" y="146"/>
                  </a:lnTo>
                  <a:lnTo>
                    <a:pt x="136" y="113"/>
                  </a:lnTo>
                  <a:lnTo>
                    <a:pt x="152" y="84"/>
                  </a:lnTo>
                  <a:lnTo>
                    <a:pt x="173" y="59"/>
                  </a:lnTo>
                  <a:lnTo>
                    <a:pt x="194" y="43"/>
                  </a:lnTo>
                  <a:lnTo>
                    <a:pt x="217" y="37"/>
                  </a:lnTo>
                  <a:lnTo>
                    <a:pt x="194" y="37"/>
                  </a:lnTo>
                  <a:lnTo>
                    <a:pt x="173" y="36"/>
                  </a:lnTo>
                  <a:lnTo>
                    <a:pt x="154" y="36"/>
                  </a:lnTo>
                  <a:lnTo>
                    <a:pt x="138" y="32"/>
                  </a:lnTo>
                  <a:lnTo>
                    <a:pt x="126" y="31"/>
                  </a:lnTo>
                  <a:lnTo>
                    <a:pt x="114" y="27"/>
                  </a:lnTo>
                  <a:lnTo>
                    <a:pt x="106" y="21"/>
                  </a:lnTo>
                  <a:lnTo>
                    <a:pt x="100" y="16"/>
                  </a:lnTo>
                  <a:lnTo>
                    <a:pt x="92" y="11"/>
                  </a:lnTo>
                  <a:lnTo>
                    <a:pt x="84" y="7"/>
                  </a:lnTo>
                  <a:lnTo>
                    <a:pt x="72" y="3"/>
                  </a:lnTo>
                  <a:lnTo>
                    <a:pt x="62" y="2"/>
                  </a:lnTo>
                  <a:lnTo>
                    <a:pt x="47" y="0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4" y="25"/>
                  </a:lnTo>
                  <a:lnTo>
                    <a:pt x="12" y="55"/>
                  </a:lnTo>
                  <a:lnTo>
                    <a:pt x="22" y="91"/>
                  </a:lnTo>
                  <a:lnTo>
                    <a:pt x="32" y="129"/>
                  </a:lnTo>
                  <a:lnTo>
                    <a:pt x="45" y="164"/>
                  </a:lnTo>
                  <a:lnTo>
                    <a:pt x="60" y="198"/>
                  </a:lnTo>
                  <a:lnTo>
                    <a:pt x="72" y="225"/>
                  </a:lnTo>
                  <a:lnTo>
                    <a:pt x="87" y="244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2" name="Freeform 42">
              <a:extLst>
                <a:ext uri="{FF2B5EF4-FFF2-40B4-BE49-F238E27FC236}">
                  <a16:creationId xmlns:a16="http://schemas.microsoft.com/office/drawing/2014/main" id="{CB6F4824-DEEE-47A4-A71E-B114D989A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578"/>
              <a:ext cx="72" cy="81"/>
            </a:xfrm>
            <a:custGeom>
              <a:avLst/>
              <a:gdLst>
                <a:gd name="T0" fmla="*/ 10 w 217"/>
                <a:gd name="T1" fmla="*/ 27 h 244"/>
                <a:gd name="T2" fmla="*/ 11 w 217"/>
                <a:gd name="T3" fmla="*/ 24 h 244"/>
                <a:gd name="T4" fmla="*/ 12 w 217"/>
                <a:gd name="T5" fmla="*/ 20 h 244"/>
                <a:gd name="T6" fmla="*/ 13 w 217"/>
                <a:gd name="T7" fmla="*/ 16 h 244"/>
                <a:gd name="T8" fmla="*/ 15 w 217"/>
                <a:gd name="T9" fmla="*/ 13 h 244"/>
                <a:gd name="T10" fmla="*/ 17 w 217"/>
                <a:gd name="T11" fmla="*/ 9 h 244"/>
                <a:gd name="T12" fmla="*/ 19 w 217"/>
                <a:gd name="T13" fmla="*/ 7 h 244"/>
                <a:gd name="T14" fmla="*/ 21 w 217"/>
                <a:gd name="T15" fmla="*/ 5 h 244"/>
                <a:gd name="T16" fmla="*/ 24 w 217"/>
                <a:gd name="T17" fmla="*/ 4 h 244"/>
                <a:gd name="T18" fmla="*/ 21 w 217"/>
                <a:gd name="T19" fmla="*/ 4 h 244"/>
                <a:gd name="T20" fmla="*/ 19 w 217"/>
                <a:gd name="T21" fmla="*/ 4 h 244"/>
                <a:gd name="T22" fmla="*/ 17 w 217"/>
                <a:gd name="T23" fmla="*/ 4 h 244"/>
                <a:gd name="T24" fmla="*/ 15 w 217"/>
                <a:gd name="T25" fmla="*/ 4 h 244"/>
                <a:gd name="T26" fmla="*/ 14 w 217"/>
                <a:gd name="T27" fmla="*/ 3 h 244"/>
                <a:gd name="T28" fmla="*/ 13 w 217"/>
                <a:gd name="T29" fmla="*/ 3 h 244"/>
                <a:gd name="T30" fmla="*/ 12 w 217"/>
                <a:gd name="T31" fmla="*/ 2 h 244"/>
                <a:gd name="T32" fmla="*/ 11 w 217"/>
                <a:gd name="T33" fmla="*/ 2 h 244"/>
                <a:gd name="T34" fmla="*/ 10 w 217"/>
                <a:gd name="T35" fmla="*/ 1 h 244"/>
                <a:gd name="T36" fmla="*/ 9 w 217"/>
                <a:gd name="T37" fmla="*/ 1 h 244"/>
                <a:gd name="T38" fmla="*/ 8 w 217"/>
                <a:gd name="T39" fmla="*/ 0 h 244"/>
                <a:gd name="T40" fmla="*/ 7 w 217"/>
                <a:gd name="T41" fmla="*/ 0 h 244"/>
                <a:gd name="T42" fmla="*/ 5 w 217"/>
                <a:gd name="T43" fmla="*/ 0 h 244"/>
                <a:gd name="T44" fmla="*/ 4 w 217"/>
                <a:gd name="T45" fmla="*/ 0 h 244"/>
                <a:gd name="T46" fmla="*/ 2 w 217"/>
                <a:gd name="T47" fmla="*/ 0 h 244"/>
                <a:gd name="T48" fmla="*/ 0 w 217"/>
                <a:gd name="T49" fmla="*/ 0 h 244"/>
                <a:gd name="T50" fmla="*/ 0 w 217"/>
                <a:gd name="T51" fmla="*/ 3 h 244"/>
                <a:gd name="T52" fmla="*/ 1 w 217"/>
                <a:gd name="T53" fmla="*/ 6 h 244"/>
                <a:gd name="T54" fmla="*/ 2 w 217"/>
                <a:gd name="T55" fmla="*/ 10 h 244"/>
                <a:gd name="T56" fmla="*/ 4 w 217"/>
                <a:gd name="T57" fmla="*/ 14 h 244"/>
                <a:gd name="T58" fmla="*/ 5 w 217"/>
                <a:gd name="T59" fmla="*/ 18 h 244"/>
                <a:gd name="T60" fmla="*/ 7 w 217"/>
                <a:gd name="T61" fmla="*/ 22 h 244"/>
                <a:gd name="T62" fmla="*/ 8 w 217"/>
                <a:gd name="T63" fmla="*/ 25 h 244"/>
                <a:gd name="T64" fmla="*/ 10 w 217"/>
                <a:gd name="T65" fmla="*/ 27 h 2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7" h="244">
                  <a:moveTo>
                    <a:pt x="87" y="244"/>
                  </a:moveTo>
                  <a:lnTo>
                    <a:pt x="97" y="214"/>
                  </a:lnTo>
                  <a:lnTo>
                    <a:pt x="109" y="180"/>
                  </a:lnTo>
                  <a:lnTo>
                    <a:pt x="120" y="146"/>
                  </a:lnTo>
                  <a:lnTo>
                    <a:pt x="136" y="113"/>
                  </a:lnTo>
                  <a:lnTo>
                    <a:pt x="152" y="84"/>
                  </a:lnTo>
                  <a:lnTo>
                    <a:pt x="173" y="59"/>
                  </a:lnTo>
                  <a:lnTo>
                    <a:pt x="194" y="43"/>
                  </a:lnTo>
                  <a:lnTo>
                    <a:pt x="217" y="37"/>
                  </a:lnTo>
                  <a:lnTo>
                    <a:pt x="194" y="37"/>
                  </a:lnTo>
                  <a:lnTo>
                    <a:pt x="173" y="36"/>
                  </a:lnTo>
                  <a:lnTo>
                    <a:pt x="154" y="36"/>
                  </a:lnTo>
                  <a:lnTo>
                    <a:pt x="138" y="32"/>
                  </a:lnTo>
                  <a:lnTo>
                    <a:pt x="126" y="31"/>
                  </a:lnTo>
                  <a:lnTo>
                    <a:pt x="114" y="27"/>
                  </a:lnTo>
                  <a:lnTo>
                    <a:pt x="106" y="21"/>
                  </a:lnTo>
                  <a:lnTo>
                    <a:pt x="100" y="16"/>
                  </a:lnTo>
                  <a:lnTo>
                    <a:pt x="92" y="11"/>
                  </a:lnTo>
                  <a:lnTo>
                    <a:pt x="84" y="7"/>
                  </a:lnTo>
                  <a:lnTo>
                    <a:pt x="72" y="3"/>
                  </a:lnTo>
                  <a:lnTo>
                    <a:pt x="62" y="2"/>
                  </a:lnTo>
                  <a:lnTo>
                    <a:pt x="47" y="0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4" y="25"/>
                  </a:lnTo>
                  <a:lnTo>
                    <a:pt x="12" y="55"/>
                  </a:lnTo>
                  <a:lnTo>
                    <a:pt x="22" y="91"/>
                  </a:lnTo>
                  <a:lnTo>
                    <a:pt x="32" y="129"/>
                  </a:lnTo>
                  <a:lnTo>
                    <a:pt x="45" y="164"/>
                  </a:lnTo>
                  <a:lnTo>
                    <a:pt x="60" y="198"/>
                  </a:lnTo>
                  <a:lnTo>
                    <a:pt x="72" y="225"/>
                  </a:lnTo>
                  <a:lnTo>
                    <a:pt x="87" y="24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3" name="Freeform 43">
              <a:extLst>
                <a:ext uri="{FF2B5EF4-FFF2-40B4-BE49-F238E27FC236}">
                  <a16:creationId xmlns:a16="http://schemas.microsoft.com/office/drawing/2014/main" id="{DD53E682-9122-4657-927B-C2A22E67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1584"/>
              <a:ext cx="285" cy="195"/>
            </a:xfrm>
            <a:custGeom>
              <a:avLst/>
              <a:gdLst>
                <a:gd name="T0" fmla="*/ 7 w 855"/>
                <a:gd name="T1" fmla="*/ 59 h 585"/>
                <a:gd name="T2" fmla="*/ 6 w 855"/>
                <a:gd name="T3" fmla="*/ 57 h 585"/>
                <a:gd name="T4" fmla="*/ 4 w 855"/>
                <a:gd name="T5" fmla="*/ 55 h 585"/>
                <a:gd name="T6" fmla="*/ 2 w 855"/>
                <a:gd name="T7" fmla="*/ 53 h 585"/>
                <a:gd name="T8" fmla="*/ 0 w 855"/>
                <a:gd name="T9" fmla="*/ 48 h 585"/>
                <a:gd name="T10" fmla="*/ 1 w 855"/>
                <a:gd name="T11" fmla="*/ 30 h 585"/>
                <a:gd name="T12" fmla="*/ 4 w 855"/>
                <a:gd name="T13" fmla="*/ 23 h 585"/>
                <a:gd name="T14" fmla="*/ 10 w 855"/>
                <a:gd name="T15" fmla="*/ 19 h 585"/>
                <a:gd name="T16" fmla="*/ 16 w 855"/>
                <a:gd name="T17" fmla="*/ 12 h 585"/>
                <a:gd name="T18" fmla="*/ 21 w 855"/>
                <a:gd name="T19" fmla="*/ 7 h 585"/>
                <a:gd name="T20" fmla="*/ 23 w 855"/>
                <a:gd name="T21" fmla="*/ 4 h 585"/>
                <a:gd name="T22" fmla="*/ 26 w 855"/>
                <a:gd name="T23" fmla="*/ 3 h 585"/>
                <a:gd name="T24" fmla="*/ 28 w 855"/>
                <a:gd name="T25" fmla="*/ 2 h 585"/>
                <a:gd name="T26" fmla="*/ 31 w 855"/>
                <a:gd name="T27" fmla="*/ 2 h 585"/>
                <a:gd name="T28" fmla="*/ 33 w 855"/>
                <a:gd name="T29" fmla="*/ 2 h 585"/>
                <a:gd name="T30" fmla="*/ 37 w 855"/>
                <a:gd name="T31" fmla="*/ 2 h 585"/>
                <a:gd name="T32" fmla="*/ 42 w 855"/>
                <a:gd name="T33" fmla="*/ 2 h 585"/>
                <a:gd name="T34" fmla="*/ 47 w 855"/>
                <a:gd name="T35" fmla="*/ 2 h 585"/>
                <a:gd name="T36" fmla="*/ 53 w 855"/>
                <a:gd name="T37" fmla="*/ 2 h 585"/>
                <a:gd name="T38" fmla="*/ 58 w 855"/>
                <a:gd name="T39" fmla="*/ 2 h 585"/>
                <a:gd name="T40" fmla="*/ 63 w 855"/>
                <a:gd name="T41" fmla="*/ 1 h 585"/>
                <a:gd name="T42" fmla="*/ 65 w 855"/>
                <a:gd name="T43" fmla="*/ 1 h 585"/>
                <a:gd name="T44" fmla="*/ 67 w 855"/>
                <a:gd name="T45" fmla="*/ 1 h 585"/>
                <a:gd name="T46" fmla="*/ 69 w 855"/>
                <a:gd name="T47" fmla="*/ 5 h 585"/>
                <a:gd name="T48" fmla="*/ 71 w 855"/>
                <a:gd name="T49" fmla="*/ 8 h 585"/>
                <a:gd name="T50" fmla="*/ 75 w 855"/>
                <a:gd name="T51" fmla="*/ 12 h 585"/>
                <a:gd name="T52" fmla="*/ 79 w 855"/>
                <a:gd name="T53" fmla="*/ 19 h 585"/>
                <a:gd name="T54" fmla="*/ 81 w 855"/>
                <a:gd name="T55" fmla="*/ 32 h 585"/>
                <a:gd name="T56" fmla="*/ 85 w 855"/>
                <a:gd name="T57" fmla="*/ 47 h 585"/>
                <a:gd name="T58" fmla="*/ 91 w 855"/>
                <a:gd name="T59" fmla="*/ 59 h 585"/>
                <a:gd name="T60" fmla="*/ 92 w 855"/>
                <a:gd name="T61" fmla="*/ 64 h 585"/>
                <a:gd name="T62" fmla="*/ 86 w 855"/>
                <a:gd name="T63" fmla="*/ 65 h 585"/>
                <a:gd name="T64" fmla="*/ 80 w 855"/>
                <a:gd name="T65" fmla="*/ 65 h 585"/>
                <a:gd name="T66" fmla="*/ 75 w 855"/>
                <a:gd name="T67" fmla="*/ 65 h 585"/>
                <a:gd name="T68" fmla="*/ 71 w 855"/>
                <a:gd name="T69" fmla="*/ 65 h 585"/>
                <a:gd name="T70" fmla="*/ 68 w 855"/>
                <a:gd name="T71" fmla="*/ 65 h 585"/>
                <a:gd name="T72" fmla="*/ 64 w 855"/>
                <a:gd name="T73" fmla="*/ 64 h 585"/>
                <a:gd name="T74" fmla="*/ 59 w 855"/>
                <a:gd name="T75" fmla="*/ 63 h 585"/>
                <a:gd name="T76" fmla="*/ 54 w 855"/>
                <a:gd name="T77" fmla="*/ 63 h 585"/>
                <a:gd name="T78" fmla="*/ 49 w 855"/>
                <a:gd name="T79" fmla="*/ 62 h 585"/>
                <a:gd name="T80" fmla="*/ 45 w 855"/>
                <a:gd name="T81" fmla="*/ 61 h 585"/>
                <a:gd name="T82" fmla="*/ 41 w 855"/>
                <a:gd name="T83" fmla="*/ 61 h 585"/>
                <a:gd name="T84" fmla="*/ 39 w 855"/>
                <a:gd name="T85" fmla="*/ 61 h 585"/>
                <a:gd name="T86" fmla="*/ 35 w 855"/>
                <a:gd name="T87" fmla="*/ 61 h 585"/>
                <a:gd name="T88" fmla="*/ 31 w 855"/>
                <a:gd name="T89" fmla="*/ 60 h 585"/>
                <a:gd name="T90" fmla="*/ 26 w 855"/>
                <a:gd name="T91" fmla="*/ 60 h 585"/>
                <a:gd name="T92" fmla="*/ 21 w 855"/>
                <a:gd name="T93" fmla="*/ 60 h 585"/>
                <a:gd name="T94" fmla="*/ 16 w 855"/>
                <a:gd name="T95" fmla="*/ 60 h 585"/>
                <a:gd name="T96" fmla="*/ 12 w 855"/>
                <a:gd name="T97" fmla="*/ 60 h 585"/>
                <a:gd name="T98" fmla="*/ 8 w 855"/>
                <a:gd name="T99" fmla="*/ 60 h 5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5" h="585">
                  <a:moveTo>
                    <a:pt x="67" y="540"/>
                  </a:moveTo>
                  <a:lnTo>
                    <a:pt x="66" y="535"/>
                  </a:lnTo>
                  <a:lnTo>
                    <a:pt x="62" y="527"/>
                  </a:lnTo>
                  <a:lnTo>
                    <a:pt x="55" y="517"/>
                  </a:lnTo>
                  <a:lnTo>
                    <a:pt x="48" y="506"/>
                  </a:lnTo>
                  <a:lnTo>
                    <a:pt x="39" y="497"/>
                  </a:lnTo>
                  <a:lnTo>
                    <a:pt x="28" y="487"/>
                  </a:lnTo>
                  <a:lnTo>
                    <a:pt x="19" y="480"/>
                  </a:lnTo>
                  <a:lnTo>
                    <a:pt x="10" y="472"/>
                  </a:lnTo>
                  <a:lnTo>
                    <a:pt x="0" y="429"/>
                  </a:lnTo>
                  <a:lnTo>
                    <a:pt x="1" y="350"/>
                  </a:lnTo>
                  <a:lnTo>
                    <a:pt x="7" y="268"/>
                  </a:lnTo>
                  <a:lnTo>
                    <a:pt x="12" y="222"/>
                  </a:lnTo>
                  <a:lnTo>
                    <a:pt x="32" y="211"/>
                  </a:lnTo>
                  <a:lnTo>
                    <a:pt x="58" y="192"/>
                  </a:lnTo>
                  <a:lnTo>
                    <a:pt x="86" y="167"/>
                  </a:lnTo>
                  <a:lnTo>
                    <a:pt x="116" y="138"/>
                  </a:lnTo>
                  <a:lnTo>
                    <a:pt x="143" y="110"/>
                  </a:lnTo>
                  <a:lnTo>
                    <a:pt x="168" y="85"/>
                  </a:lnTo>
                  <a:lnTo>
                    <a:pt x="188" y="63"/>
                  </a:lnTo>
                  <a:lnTo>
                    <a:pt x="202" y="49"/>
                  </a:lnTo>
                  <a:lnTo>
                    <a:pt x="211" y="40"/>
                  </a:lnTo>
                  <a:lnTo>
                    <a:pt x="220" y="33"/>
                  </a:lnTo>
                  <a:lnTo>
                    <a:pt x="231" y="28"/>
                  </a:lnTo>
                  <a:lnTo>
                    <a:pt x="241" y="22"/>
                  </a:lnTo>
                  <a:lnTo>
                    <a:pt x="252" y="18"/>
                  </a:lnTo>
                  <a:lnTo>
                    <a:pt x="265" y="17"/>
                  </a:lnTo>
                  <a:lnTo>
                    <a:pt x="277" y="15"/>
                  </a:lnTo>
                  <a:lnTo>
                    <a:pt x="292" y="15"/>
                  </a:lnTo>
                  <a:lnTo>
                    <a:pt x="300" y="15"/>
                  </a:lnTo>
                  <a:lnTo>
                    <a:pt x="315" y="17"/>
                  </a:lnTo>
                  <a:lnTo>
                    <a:pt x="331" y="17"/>
                  </a:lnTo>
                  <a:lnTo>
                    <a:pt x="353" y="17"/>
                  </a:lnTo>
                  <a:lnTo>
                    <a:pt x="375" y="18"/>
                  </a:lnTo>
                  <a:lnTo>
                    <a:pt x="400" y="18"/>
                  </a:lnTo>
                  <a:lnTo>
                    <a:pt x="425" y="18"/>
                  </a:lnTo>
                  <a:lnTo>
                    <a:pt x="451" y="18"/>
                  </a:lnTo>
                  <a:lnTo>
                    <a:pt x="476" y="17"/>
                  </a:lnTo>
                  <a:lnTo>
                    <a:pt x="501" y="17"/>
                  </a:lnTo>
                  <a:lnTo>
                    <a:pt x="525" y="15"/>
                  </a:lnTo>
                  <a:lnTo>
                    <a:pt x="547" y="13"/>
                  </a:lnTo>
                  <a:lnTo>
                    <a:pt x="564" y="12"/>
                  </a:lnTo>
                  <a:lnTo>
                    <a:pt x="579" y="8"/>
                  </a:lnTo>
                  <a:lnTo>
                    <a:pt x="589" y="5"/>
                  </a:lnTo>
                  <a:lnTo>
                    <a:pt x="595" y="0"/>
                  </a:lnTo>
                  <a:lnTo>
                    <a:pt x="602" y="13"/>
                  </a:lnTo>
                  <a:lnTo>
                    <a:pt x="610" y="28"/>
                  </a:lnTo>
                  <a:lnTo>
                    <a:pt x="618" y="44"/>
                  </a:lnTo>
                  <a:lnTo>
                    <a:pt x="630" y="59"/>
                  </a:lnTo>
                  <a:lnTo>
                    <a:pt x="643" y="75"/>
                  </a:lnTo>
                  <a:lnTo>
                    <a:pt x="659" y="91"/>
                  </a:lnTo>
                  <a:lnTo>
                    <a:pt x="679" y="107"/>
                  </a:lnTo>
                  <a:lnTo>
                    <a:pt x="702" y="125"/>
                  </a:lnTo>
                  <a:lnTo>
                    <a:pt x="708" y="170"/>
                  </a:lnTo>
                  <a:lnTo>
                    <a:pt x="718" y="227"/>
                  </a:lnTo>
                  <a:lnTo>
                    <a:pt x="731" y="290"/>
                  </a:lnTo>
                  <a:lnTo>
                    <a:pt x="748" y="354"/>
                  </a:lnTo>
                  <a:lnTo>
                    <a:pt x="767" y="419"/>
                  </a:lnTo>
                  <a:lnTo>
                    <a:pt x="793" y="480"/>
                  </a:lnTo>
                  <a:lnTo>
                    <a:pt x="821" y="530"/>
                  </a:lnTo>
                  <a:lnTo>
                    <a:pt x="855" y="570"/>
                  </a:lnTo>
                  <a:lnTo>
                    <a:pt x="826" y="576"/>
                  </a:lnTo>
                  <a:lnTo>
                    <a:pt x="798" y="579"/>
                  </a:lnTo>
                  <a:lnTo>
                    <a:pt x="771" y="581"/>
                  </a:lnTo>
                  <a:lnTo>
                    <a:pt x="743" y="582"/>
                  </a:lnTo>
                  <a:lnTo>
                    <a:pt x="717" y="585"/>
                  </a:lnTo>
                  <a:lnTo>
                    <a:pt x="693" y="585"/>
                  </a:lnTo>
                  <a:lnTo>
                    <a:pt x="671" y="585"/>
                  </a:lnTo>
                  <a:lnTo>
                    <a:pt x="652" y="585"/>
                  </a:lnTo>
                  <a:lnTo>
                    <a:pt x="642" y="585"/>
                  </a:lnTo>
                  <a:lnTo>
                    <a:pt x="629" y="582"/>
                  </a:lnTo>
                  <a:lnTo>
                    <a:pt x="613" y="581"/>
                  </a:lnTo>
                  <a:lnTo>
                    <a:pt x="595" y="579"/>
                  </a:lnTo>
                  <a:lnTo>
                    <a:pt x="576" y="578"/>
                  </a:lnTo>
                  <a:lnTo>
                    <a:pt x="556" y="574"/>
                  </a:lnTo>
                  <a:lnTo>
                    <a:pt x="532" y="570"/>
                  </a:lnTo>
                  <a:lnTo>
                    <a:pt x="510" y="566"/>
                  </a:lnTo>
                  <a:lnTo>
                    <a:pt x="488" y="565"/>
                  </a:lnTo>
                  <a:lnTo>
                    <a:pt x="466" y="562"/>
                  </a:lnTo>
                  <a:lnTo>
                    <a:pt x="444" y="557"/>
                  </a:lnTo>
                  <a:lnTo>
                    <a:pt x="422" y="556"/>
                  </a:lnTo>
                  <a:lnTo>
                    <a:pt x="405" y="553"/>
                  </a:lnTo>
                  <a:lnTo>
                    <a:pt x="389" y="551"/>
                  </a:lnTo>
                  <a:lnTo>
                    <a:pt x="372" y="548"/>
                  </a:lnTo>
                  <a:lnTo>
                    <a:pt x="362" y="548"/>
                  </a:lnTo>
                  <a:lnTo>
                    <a:pt x="351" y="548"/>
                  </a:lnTo>
                  <a:lnTo>
                    <a:pt x="335" y="547"/>
                  </a:lnTo>
                  <a:lnTo>
                    <a:pt x="319" y="545"/>
                  </a:lnTo>
                  <a:lnTo>
                    <a:pt x="299" y="545"/>
                  </a:lnTo>
                  <a:lnTo>
                    <a:pt x="277" y="544"/>
                  </a:lnTo>
                  <a:lnTo>
                    <a:pt x="253" y="541"/>
                  </a:lnTo>
                  <a:lnTo>
                    <a:pt x="231" y="540"/>
                  </a:lnTo>
                  <a:lnTo>
                    <a:pt x="208" y="538"/>
                  </a:lnTo>
                  <a:lnTo>
                    <a:pt x="185" y="538"/>
                  </a:lnTo>
                  <a:lnTo>
                    <a:pt x="163" y="536"/>
                  </a:lnTo>
                  <a:lnTo>
                    <a:pt x="142" y="536"/>
                  </a:lnTo>
                  <a:lnTo>
                    <a:pt x="121" y="536"/>
                  </a:lnTo>
                  <a:lnTo>
                    <a:pt x="104" y="536"/>
                  </a:lnTo>
                  <a:lnTo>
                    <a:pt x="87" y="536"/>
                  </a:lnTo>
                  <a:lnTo>
                    <a:pt x="76" y="538"/>
                  </a:lnTo>
                  <a:lnTo>
                    <a:pt x="67" y="540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4" name="Freeform 44">
              <a:extLst>
                <a:ext uri="{FF2B5EF4-FFF2-40B4-BE49-F238E27FC236}">
                  <a16:creationId xmlns:a16="http://schemas.microsoft.com/office/drawing/2014/main" id="{B258EE5D-AB64-40C2-85B1-6408EF7D8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" y="1584"/>
              <a:ext cx="285" cy="195"/>
            </a:xfrm>
            <a:custGeom>
              <a:avLst/>
              <a:gdLst>
                <a:gd name="T0" fmla="*/ 7 w 855"/>
                <a:gd name="T1" fmla="*/ 59 h 585"/>
                <a:gd name="T2" fmla="*/ 6 w 855"/>
                <a:gd name="T3" fmla="*/ 57 h 585"/>
                <a:gd name="T4" fmla="*/ 4 w 855"/>
                <a:gd name="T5" fmla="*/ 55 h 585"/>
                <a:gd name="T6" fmla="*/ 2 w 855"/>
                <a:gd name="T7" fmla="*/ 53 h 585"/>
                <a:gd name="T8" fmla="*/ 0 w 855"/>
                <a:gd name="T9" fmla="*/ 48 h 585"/>
                <a:gd name="T10" fmla="*/ 1 w 855"/>
                <a:gd name="T11" fmla="*/ 30 h 585"/>
                <a:gd name="T12" fmla="*/ 4 w 855"/>
                <a:gd name="T13" fmla="*/ 23 h 585"/>
                <a:gd name="T14" fmla="*/ 10 w 855"/>
                <a:gd name="T15" fmla="*/ 19 h 585"/>
                <a:gd name="T16" fmla="*/ 16 w 855"/>
                <a:gd name="T17" fmla="*/ 12 h 585"/>
                <a:gd name="T18" fmla="*/ 21 w 855"/>
                <a:gd name="T19" fmla="*/ 7 h 585"/>
                <a:gd name="T20" fmla="*/ 23 w 855"/>
                <a:gd name="T21" fmla="*/ 4 h 585"/>
                <a:gd name="T22" fmla="*/ 26 w 855"/>
                <a:gd name="T23" fmla="*/ 3 h 585"/>
                <a:gd name="T24" fmla="*/ 28 w 855"/>
                <a:gd name="T25" fmla="*/ 2 h 585"/>
                <a:gd name="T26" fmla="*/ 31 w 855"/>
                <a:gd name="T27" fmla="*/ 2 h 585"/>
                <a:gd name="T28" fmla="*/ 33 w 855"/>
                <a:gd name="T29" fmla="*/ 2 h 585"/>
                <a:gd name="T30" fmla="*/ 37 w 855"/>
                <a:gd name="T31" fmla="*/ 2 h 585"/>
                <a:gd name="T32" fmla="*/ 42 w 855"/>
                <a:gd name="T33" fmla="*/ 2 h 585"/>
                <a:gd name="T34" fmla="*/ 47 w 855"/>
                <a:gd name="T35" fmla="*/ 2 h 585"/>
                <a:gd name="T36" fmla="*/ 53 w 855"/>
                <a:gd name="T37" fmla="*/ 2 h 585"/>
                <a:gd name="T38" fmla="*/ 58 w 855"/>
                <a:gd name="T39" fmla="*/ 2 h 585"/>
                <a:gd name="T40" fmla="*/ 63 w 855"/>
                <a:gd name="T41" fmla="*/ 1 h 585"/>
                <a:gd name="T42" fmla="*/ 65 w 855"/>
                <a:gd name="T43" fmla="*/ 1 h 585"/>
                <a:gd name="T44" fmla="*/ 67 w 855"/>
                <a:gd name="T45" fmla="*/ 1 h 585"/>
                <a:gd name="T46" fmla="*/ 69 w 855"/>
                <a:gd name="T47" fmla="*/ 5 h 585"/>
                <a:gd name="T48" fmla="*/ 71 w 855"/>
                <a:gd name="T49" fmla="*/ 8 h 585"/>
                <a:gd name="T50" fmla="*/ 75 w 855"/>
                <a:gd name="T51" fmla="*/ 12 h 585"/>
                <a:gd name="T52" fmla="*/ 79 w 855"/>
                <a:gd name="T53" fmla="*/ 19 h 585"/>
                <a:gd name="T54" fmla="*/ 81 w 855"/>
                <a:gd name="T55" fmla="*/ 32 h 585"/>
                <a:gd name="T56" fmla="*/ 85 w 855"/>
                <a:gd name="T57" fmla="*/ 47 h 585"/>
                <a:gd name="T58" fmla="*/ 91 w 855"/>
                <a:gd name="T59" fmla="*/ 59 h 585"/>
                <a:gd name="T60" fmla="*/ 92 w 855"/>
                <a:gd name="T61" fmla="*/ 64 h 585"/>
                <a:gd name="T62" fmla="*/ 86 w 855"/>
                <a:gd name="T63" fmla="*/ 65 h 585"/>
                <a:gd name="T64" fmla="*/ 80 w 855"/>
                <a:gd name="T65" fmla="*/ 65 h 585"/>
                <a:gd name="T66" fmla="*/ 75 w 855"/>
                <a:gd name="T67" fmla="*/ 65 h 585"/>
                <a:gd name="T68" fmla="*/ 71 w 855"/>
                <a:gd name="T69" fmla="*/ 65 h 585"/>
                <a:gd name="T70" fmla="*/ 68 w 855"/>
                <a:gd name="T71" fmla="*/ 65 h 585"/>
                <a:gd name="T72" fmla="*/ 64 w 855"/>
                <a:gd name="T73" fmla="*/ 64 h 585"/>
                <a:gd name="T74" fmla="*/ 59 w 855"/>
                <a:gd name="T75" fmla="*/ 63 h 585"/>
                <a:gd name="T76" fmla="*/ 54 w 855"/>
                <a:gd name="T77" fmla="*/ 63 h 585"/>
                <a:gd name="T78" fmla="*/ 49 w 855"/>
                <a:gd name="T79" fmla="*/ 62 h 585"/>
                <a:gd name="T80" fmla="*/ 45 w 855"/>
                <a:gd name="T81" fmla="*/ 61 h 585"/>
                <a:gd name="T82" fmla="*/ 41 w 855"/>
                <a:gd name="T83" fmla="*/ 61 h 585"/>
                <a:gd name="T84" fmla="*/ 39 w 855"/>
                <a:gd name="T85" fmla="*/ 61 h 585"/>
                <a:gd name="T86" fmla="*/ 35 w 855"/>
                <a:gd name="T87" fmla="*/ 61 h 585"/>
                <a:gd name="T88" fmla="*/ 31 w 855"/>
                <a:gd name="T89" fmla="*/ 60 h 585"/>
                <a:gd name="T90" fmla="*/ 26 w 855"/>
                <a:gd name="T91" fmla="*/ 60 h 585"/>
                <a:gd name="T92" fmla="*/ 21 w 855"/>
                <a:gd name="T93" fmla="*/ 60 h 585"/>
                <a:gd name="T94" fmla="*/ 16 w 855"/>
                <a:gd name="T95" fmla="*/ 60 h 585"/>
                <a:gd name="T96" fmla="*/ 12 w 855"/>
                <a:gd name="T97" fmla="*/ 60 h 585"/>
                <a:gd name="T98" fmla="*/ 8 w 855"/>
                <a:gd name="T99" fmla="*/ 60 h 5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5" h="585">
                  <a:moveTo>
                    <a:pt x="67" y="540"/>
                  </a:moveTo>
                  <a:lnTo>
                    <a:pt x="66" y="535"/>
                  </a:lnTo>
                  <a:lnTo>
                    <a:pt x="62" y="527"/>
                  </a:lnTo>
                  <a:lnTo>
                    <a:pt x="55" y="517"/>
                  </a:lnTo>
                  <a:lnTo>
                    <a:pt x="48" y="506"/>
                  </a:lnTo>
                  <a:lnTo>
                    <a:pt x="39" y="497"/>
                  </a:lnTo>
                  <a:lnTo>
                    <a:pt x="28" y="487"/>
                  </a:lnTo>
                  <a:lnTo>
                    <a:pt x="19" y="480"/>
                  </a:lnTo>
                  <a:lnTo>
                    <a:pt x="10" y="472"/>
                  </a:lnTo>
                  <a:lnTo>
                    <a:pt x="0" y="429"/>
                  </a:lnTo>
                  <a:lnTo>
                    <a:pt x="1" y="350"/>
                  </a:lnTo>
                  <a:lnTo>
                    <a:pt x="7" y="268"/>
                  </a:lnTo>
                  <a:lnTo>
                    <a:pt x="12" y="222"/>
                  </a:lnTo>
                  <a:lnTo>
                    <a:pt x="32" y="211"/>
                  </a:lnTo>
                  <a:lnTo>
                    <a:pt x="58" y="192"/>
                  </a:lnTo>
                  <a:lnTo>
                    <a:pt x="86" y="167"/>
                  </a:lnTo>
                  <a:lnTo>
                    <a:pt x="116" y="138"/>
                  </a:lnTo>
                  <a:lnTo>
                    <a:pt x="143" y="110"/>
                  </a:lnTo>
                  <a:lnTo>
                    <a:pt x="168" y="85"/>
                  </a:lnTo>
                  <a:lnTo>
                    <a:pt x="188" y="63"/>
                  </a:lnTo>
                  <a:lnTo>
                    <a:pt x="202" y="49"/>
                  </a:lnTo>
                  <a:lnTo>
                    <a:pt x="211" y="40"/>
                  </a:lnTo>
                  <a:lnTo>
                    <a:pt x="220" y="33"/>
                  </a:lnTo>
                  <a:lnTo>
                    <a:pt x="231" y="28"/>
                  </a:lnTo>
                  <a:lnTo>
                    <a:pt x="241" y="22"/>
                  </a:lnTo>
                  <a:lnTo>
                    <a:pt x="252" y="18"/>
                  </a:lnTo>
                  <a:lnTo>
                    <a:pt x="265" y="17"/>
                  </a:lnTo>
                  <a:lnTo>
                    <a:pt x="277" y="15"/>
                  </a:lnTo>
                  <a:lnTo>
                    <a:pt x="292" y="15"/>
                  </a:lnTo>
                  <a:lnTo>
                    <a:pt x="300" y="15"/>
                  </a:lnTo>
                  <a:lnTo>
                    <a:pt x="315" y="17"/>
                  </a:lnTo>
                  <a:lnTo>
                    <a:pt x="331" y="17"/>
                  </a:lnTo>
                  <a:lnTo>
                    <a:pt x="353" y="17"/>
                  </a:lnTo>
                  <a:lnTo>
                    <a:pt x="375" y="18"/>
                  </a:lnTo>
                  <a:lnTo>
                    <a:pt x="400" y="18"/>
                  </a:lnTo>
                  <a:lnTo>
                    <a:pt x="425" y="18"/>
                  </a:lnTo>
                  <a:lnTo>
                    <a:pt x="451" y="18"/>
                  </a:lnTo>
                  <a:lnTo>
                    <a:pt x="476" y="17"/>
                  </a:lnTo>
                  <a:lnTo>
                    <a:pt x="501" y="17"/>
                  </a:lnTo>
                  <a:lnTo>
                    <a:pt x="525" y="15"/>
                  </a:lnTo>
                  <a:lnTo>
                    <a:pt x="547" y="13"/>
                  </a:lnTo>
                  <a:lnTo>
                    <a:pt x="564" y="12"/>
                  </a:lnTo>
                  <a:lnTo>
                    <a:pt x="579" y="8"/>
                  </a:lnTo>
                  <a:lnTo>
                    <a:pt x="589" y="5"/>
                  </a:lnTo>
                  <a:lnTo>
                    <a:pt x="595" y="0"/>
                  </a:lnTo>
                  <a:lnTo>
                    <a:pt x="602" y="13"/>
                  </a:lnTo>
                  <a:lnTo>
                    <a:pt x="610" y="28"/>
                  </a:lnTo>
                  <a:lnTo>
                    <a:pt x="618" y="44"/>
                  </a:lnTo>
                  <a:lnTo>
                    <a:pt x="630" y="59"/>
                  </a:lnTo>
                  <a:lnTo>
                    <a:pt x="643" y="75"/>
                  </a:lnTo>
                  <a:lnTo>
                    <a:pt x="659" y="91"/>
                  </a:lnTo>
                  <a:lnTo>
                    <a:pt x="679" y="107"/>
                  </a:lnTo>
                  <a:lnTo>
                    <a:pt x="702" y="125"/>
                  </a:lnTo>
                  <a:lnTo>
                    <a:pt x="708" y="170"/>
                  </a:lnTo>
                  <a:lnTo>
                    <a:pt x="718" y="227"/>
                  </a:lnTo>
                  <a:lnTo>
                    <a:pt x="731" y="290"/>
                  </a:lnTo>
                  <a:lnTo>
                    <a:pt x="748" y="354"/>
                  </a:lnTo>
                  <a:lnTo>
                    <a:pt x="767" y="419"/>
                  </a:lnTo>
                  <a:lnTo>
                    <a:pt x="793" y="480"/>
                  </a:lnTo>
                  <a:lnTo>
                    <a:pt x="821" y="530"/>
                  </a:lnTo>
                  <a:lnTo>
                    <a:pt x="855" y="570"/>
                  </a:lnTo>
                  <a:lnTo>
                    <a:pt x="826" y="576"/>
                  </a:lnTo>
                  <a:lnTo>
                    <a:pt x="798" y="579"/>
                  </a:lnTo>
                  <a:lnTo>
                    <a:pt x="771" y="581"/>
                  </a:lnTo>
                  <a:lnTo>
                    <a:pt x="743" y="582"/>
                  </a:lnTo>
                  <a:lnTo>
                    <a:pt x="717" y="585"/>
                  </a:lnTo>
                  <a:lnTo>
                    <a:pt x="693" y="585"/>
                  </a:lnTo>
                  <a:lnTo>
                    <a:pt x="671" y="585"/>
                  </a:lnTo>
                  <a:lnTo>
                    <a:pt x="652" y="585"/>
                  </a:lnTo>
                  <a:lnTo>
                    <a:pt x="642" y="585"/>
                  </a:lnTo>
                  <a:lnTo>
                    <a:pt x="629" y="582"/>
                  </a:lnTo>
                  <a:lnTo>
                    <a:pt x="613" y="581"/>
                  </a:lnTo>
                  <a:lnTo>
                    <a:pt x="595" y="579"/>
                  </a:lnTo>
                  <a:lnTo>
                    <a:pt x="576" y="578"/>
                  </a:lnTo>
                  <a:lnTo>
                    <a:pt x="556" y="574"/>
                  </a:lnTo>
                  <a:lnTo>
                    <a:pt x="532" y="570"/>
                  </a:lnTo>
                  <a:lnTo>
                    <a:pt x="510" y="566"/>
                  </a:lnTo>
                  <a:lnTo>
                    <a:pt x="488" y="565"/>
                  </a:lnTo>
                  <a:lnTo>
                    <a:pt x="466" y="562"/>
                  </a:lnTo>
                  <a:lnTo>
                    <a:pt x="444" y="557"/>
                  </a:lnTo>
                  <a:lnTo>
                    <a:pt x="422" y="556"/>
                  </a:lnTo>
                  <a:lnTo>
                    <a:pt x="405" y="553"/>
                  </a:lnTo>
                  <a:lnTo>
                    <a:pt x="389" y="551"/>
                  </a:lnTo>
                  <a:lnTo>
                    <a:pt x="372" y="548"/>
                  </a:lnTo>
                  <a:lnTo>
                    <a:pt x="362" y="548"/>
                  </a:lnTo>
                  <a:lnTo>
                    <a:pt x="351" y="548"/>
                  </a:lnTo>
                  <a:lnTo>
                    <a:pt x="335" y="547"/>
                  </a:lnTo>
                  <a:lnTo>
                    <a:pt x="319" y="545"/>
                  </a:lnTo>
                  <a:lnTo>
                    <a:pt x="299" y="545"/>
                  </a:lnTo>
                  <a:lnTo>
                    <a:pt x="277" y="544"/>
                  </a:lnTo>
                  <a:lnTo>
                    <a:pt x="253" y="541"/>
                  </a:lnTo>
                  <a:lnTo>
                    <a:pt x="231" y="540"/>
                  </a:lnTo>
                  <a:lnTo>
                    <a:pt x="208" y="538"/>
                  </a:lnTo>
                  <a:lnTo>
                    <a:pt x="185" y="538"/>
                  </a:lnTo>
                  <a:lnTo>
                    <a:pt x="163" y="536"/>
                  </a:lnTo>
                  <a:lnTo>
                    <a:pt x="142" y="536"/>
                  </a:lnTo>
                  <a:lnTo>
                    <a:pt x="121" y="536"/>
                  </a:lnTo>
                  <a:lnTo>
                    <a:pt x="104" y="536"/>
                  </a:lnTo>
                  <a:lnTo>
                    <a:pt x="87" y="536"/>
                  </a:lnTo>
                  <a:lnTo>
                    <a:pt x="76" y="538"/>
                  </a:lnTo>
                  <a:lnTo>
                    <a:pt x="67" y="54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5" name="Freeform 45">
              <a:extLst>
                <a:ext uri="{FF2B5EF4-FFF2-40B4-BE49-F238E27FC236}">
                  <a16:creationId xmlns:a16="http://schemas.microsoft.com/office/drawing/2014/main" id="{C3354185-4538-4A4B-B062-C2BAC93EB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264"/>
              <a:ext cx="328" cy="197"/>
            </a:xfrm>
            <a:custGeom>
              <a:avLst/>
              <a:gdLst>
                <a:gd name="T0" fmla="*/ 4 w 982"/>
                <a:gd name="T1" fmla="*/ 31 h 589"/>
                <a:gd name="T2" fmla="*/ 13 w 982"/>
                <a:gd name="T3" fmla="*/ 25 h 589"/>
                <a:gd name="T4" fmla="*/ 20 w 982"/>
                <a:gd name="T5" fmla="*/ 20 h 589"/>
                <a:gd name="T6" fmla="*/ 28 w 982"/>
                <a:gd name="T7" fmla="*/ 18 h 589"/>
                <a:gd name="T8" fmla="*/ 39 w 982"/>
                <a:gd name="T9" fmla="*/ 20 h 589"/>
                <a:gd name="T10" fmla="*/ 45 w 982"/>
                <a:gd name="T11" fmla="*/ 22 h 589"/>
                <a:gd name="T12" fmla="*/ 45 w 982"/>
                <a:gd name="T13" fmla="*/ 24 h 589"/>
                <a:gd name="T14" fmla="*/ 54 w 982"/>
                <a:gd name="T15" fmla="*/ 32 h 589"/>
                <a:gd name="T16" fmla="*/ 64 w 982"/>
                <a:gd name="T17" fmla="*/ 44 h 589"/>
                <a:gd name="T18" fmla="*/ 69 w 982"/>
                <a:gd name="T19" fmla="*/ 52 h 589"/>
                <a:gd name="T20" fmla="*/ 72 w 982"/>
                <a:gd name="T21" fmla="*/ 66 h 589"/>
                <a:gd name="T22" fmla="*/ 74 w 982"/>
                <a:gd name="T23" fmla="*/ 65 h 589"/>
                <a:gd name="T24" fmla="*/ 78 w 982"/>
                <a:gd name="T25" fmla="*/ 65 h 589"/>
                <a:gd name="T26" fmla="*/ 81 w 982"/>
                <a:gd name="T27" fmla="*/ 64 h 589"/>
                <a:gd name="T28" fmla="*/ 86 w 982"/>
                <a:gd name="T29" fmla="*/ 60 h 589"/>
                <a:gd name="T30" fmla="*/ 91 w 982"/>
                <a:gd name="T31" fmla="*/ 54 h 589"/>
                <a:gd name="T32" fmla="*/ 93 w 982"/>
                <a:gd name="T33" fmla="*/ 51 h 589"/>
                <a:gd name="T34" fmla="*/ 98 w 982"/>
                <a:gd name="T35" fmla="*/ 46 h 589"/>
                <a:gd name="T36" fmla="*/ 101 w 982"/>
                <a:gd name="T37" fmla="*/ 44 h 589"/>
                <a:gd name="T38" fmla="*/ 103 w 982"/>
                <a:gd name="T39" fmla="*/ 38 h 589"/>
                <a:gd name="T40" fmla="*/ 107 w 982"/>
                <a:gd name="T41" fmla="*/ 28 h 589"/>
                <a:gd name="T42" fmla="*/ 109 w 982"/>
                <a:gd name="T43" fmla="*/ 21 h 589"/>
                <a:gd name="T44" fmla="*/ 110 w 982"/>
                <a:gd name="T45" fmla="*/ 17 h 589"/>
                <a:gd name="T46" fmla="*/ 105 w 982"/>
                <a:gd name="T47" fmla="*/ 13 h 589"/>
                <a:gd name="T48" fmla="*/ 102 w 982"/>
                <a:gd name="T49" fmla="*/ 11 h 589"/>
                <a:gd name="T50" fmla="*/ 99 w 982"/>
                <a:gd name="T51" fmla="*/ 11 h 589"/>
                <a:gd name="T52" fmla="*/ 96 w 982"/>
                <a:gd name="T53" fmla="*/ 10 h 589"/>
                <a:gd name="T54" fmla="*/ 94 w 982"/>
                <a:gd name="T55" fmla="*/ 18 h 589"/>
                <a:gd name="T56" fmla="*/ 96 w 982"/>
                <a:gd name="T57" fmla="*/ 22 h 589"/>
                <a:gd name="T58" fmla="*/ 99 w 982"/>
                <a:gd name="T59" fmla="*/ 25 h 589"/>
                <a:gd name="T60" fmla="*/ 99 w 982"/>
                <a:gd name="T61" fmla="*/ 27 h 589"/>
                <a:gd name="T62" fmla="*/ 96 w 982"/>
                <a:gd name="T63" fmla="*/ 30 h 589"/>
                <a:gd name="T64" fmla="*/ 93 w 982"/>
                <a:gd name="T65" fmla="*/ 35 h 589"/>
                <a:gd name="T66" fmla="*/ 93 w 982"/>
                <a:gd name="T67" fmla="*/ 41 h 589"/>
                <a:gd name="T68" fmla="*/ 88 w 982"/>
                <a:gd name="T69" fmla="*/ 54 h 589"/>
                <a:gd name="T70" fmla="*/ 78 w 982"/>
                <a:gd name="T71" fmla="*/ 64 h 589"/>
                <a:gd name="T72" fmla="*/ 73 w 982"/>
                <a:gd name="T73" fmla="*/ 54 h 589"/>
                <a:gd name="T74" fmla="*/ 70 w 982"/>
                <a:gd name="T75" fmla="*/ 47 h 589"/>
                <a:gd name="T76" fmla="*/ 68 w 982"/>
                <a:gd name="T77" fmla="*/ 42 h 589"/>
                <a:gd name="T78" fmla="*/ 65 w 982"/>
                <a:gd name="T79" fmla="*/ 37 h 589"/>
                <a:gd name="T80" fmla="*/ 63 w 982"/>
                <a:gd name="T81" fmla="*/ 32 h 589"/>
                <a:gd name="T82" fmla="*/ 61 w 982"/>
                <a:gd name="T83" fmla="*/ 26 h 589"/>
                <a:gd name="T84" fmla="*/ 57 w 982"/>
                <a:gd name="T85" fmla="*/ 23 h 589"/>
                <a:gd name="T86" fmla="*/ 55 w 982"/>
                <a:gd name="T87" fmla="*/ 20 h 589"/>
                <a:gd name="T88" fmla="*/ 52 w 982"/>
                <a:gd name="T89" fmla="*/ 14 h 589"/>
                <a:gd name="T90" fmla="*/ 49 w 982"/>
                <a:gd name="T91" fmla="*/ 8 h 589"/>
                <a:gd name="T92" fmla="*/ 47 w 982"/>
                <a:gd name="T93" fmla="*/ 0 h 589"/>
                <a:gd name="T94" fmla="*/ 38 w 982"/>
                <a:gd name="T95" fmla="*/ 1 h 589"/>
                <a:gd name="T96" fmla="*/ 31 w 982"/>
                <a:gd name="T97" fmla="*/ 4 h 589"/>
                <a:gd name="T98" fmla="*/ 26 w 982"/>
                <a:gd name="T99" fmla="*/ 8 h 589"/>
                <a:gd name="T100" fmla="*/ 18 w 982"/>
                <a:gd name="T101" fmla="*/ 10 h 589"/>
                <a:gd name="T102" fmla="*/ 13 w 982"/>
                <a:gd name="T103" fmla="*/ 14 h 589"/>
                <a:gd name="T104" fmla="*/ 11 w 982"/>
                <a:gd name="T105" fmla="*/ 20 h 589"/>
                <a:gd name="T106" fmla="*/ 7 w 982"/>
                <a:gd name="T107" fmla="*/ 24 h 589"/>
                <a:gd name="T108" fmla="*/ 4 w 982"/>
                <a:gd name="T109" fmla="*/ 28 h 589"/>
                <a:gd name="T110" fmla="*/ 0 w 982"/>
                <a:gd name="T111" fmla="*/ 33 h 5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82" h="589">
                  <a:moveTo>
                    <a:pt x="0" y="311"/>
                  </a:moveTo>
                  <a:lnTo>
                    <a:pt x="12" y="298"/>
                  </a:lnTo>
                  <a:lnTo>
                    <a:pt x="32" y="282"/>
                  </a:lnTo>
                  <a:lnTo>
                    <a:pt x="57" y="265"/>
                  </a:lnTo>
                  <a:lnTo>
                    <a:pt x="84" y="244"/>
                  </a:lnTo>
                  <a:lnTo>
                    <a:pt x="113" y="225"/>
                  </a:lnTo>
                  <a:lnTo>
                    <a:pt x="139" y="205"/>
                  </a:lnTo>
                  <a:lnTo>
                    <a:pt x="161" y="189"/>
                  </a:lnTo>
                  <a:lnTo>
                    <a:pt x="177" y="175"/>
                  </a:lnTo>
                  <a:lnTo>
                    <a:pt x="195" y="167"/>
                  </a:lnTo>
                  <a:lnTo>
                    <a:pt x="220" y="162"/>
                  </a:lnTo>
                  <a:lnTo>
                    <a:pt x="252" y="164"/>
                  </a:lnTo>
                  <a:lnTo>
                    <a:pt x="289" y="168"/>
                  </a:lnTo>
                  <a:lnTo>
                    <a:pt x="322" y="173"/>
                  </a:lnTo>
                  <a:lnTo>
                    <a:pt x="353" y="179"/>
                  </a:lnTo>
                  <a:lnTo>
                    <a:pt x="377" y="184"/>
                  </a:lnTo>
                  <a:lnTo>
                    <a:pt x="391" y="187"/>
                  </a:lnTo>
                  <a:lnTo>
                    <a:pt x="400" y="195"/>
                  </a:lnTo>
                  <a:lnTo>
                    <a:pt x="405" y="205"/>
                  </a:lnTo>
                  <a:lnTo>
                    <a:pt x="405" y="216"/>
                  </a:lnTo>
                  <a:lnTo>
                    <a:pt x="405" y="219"/>
                  </a:lnTo>
                  <a:lnTo>
                    <a:pt x="423" y="231"/>
                  </a:lnTo>
                  <a:lnTo>
                    <a:pt x="450" y="256"/>
                  </a:lnTo>
                  <a:lnTo>
                    <a:pt x="481" y="288"/>
                  </a:lnTo>
                  <a:lnTo>
                    <a:pt x="514" y="325"/>
                  </a:lnTo>
                  <a:lnTo>
                    <a:pt x="548" y="363"/>
                  </a:lnTo>
                  <a:lnTo>
                    <a:pt x="577" y="398"/>
                  </a:lnTo>
                  <a:lnTo>
                    <a:pt x="601" y="427"/>
                  </a:lnTo>
                  <a:lnTo>
                    <a:pt x="613" y="443"/>
                  </a:lnTo>
                  <a:lnTo>
                    <a:pt x="624" y="465"/>
                  </a:lnTo>
                  <a:lnTo>
                    <a:pt x="632" y="491"/>
                  </a:lnTo>
                  <a:lnTo>
                    <a:pt x="636" y="531"/>
                  </a:lnTo>
                  <a:lnTo>
                    <a:pt x="644" y="589"/>
                  </a:lnTo>
                  <a:lnTo>
                    <a:pt x="649" y="585"/>
                  </a:lnTo>
                  <a:lnTo>
                    <a:pt x="658" y="582"/>
                  </a:lnTo>
                  <a:lnTo>
                    <a:pt x="667" y="581"/>
                  </a:lnTo>
                  <a:lnTo>
                    <a:pt x="677" y="581"/>
                  </a:lnTo>
                  <a:lnTo>
                    <a:pt x="689" y="581"/>
                  </a:lnTo>
                  <a:lnTo>
                    <a:pt x="699" y="581"/>
                  </a:lnTo>
                  <a:lnTo>
                    <a:pt x="708" y="581"/>
                  </a:lnTo>
                  <a:lnTo>
                    <a:pt x="715" y="579"/>
                  </a:lnTo>
                  <a:lnTo>
                    <a:pt x="724" y="573"/>
                  </a:lnTo>
                  <a:lnTo>
                    <a:pt x="739" y="563"/>
                  </a:lnTo>
                  <a:lnTo>
                    <a:pt x="753" y="548"/>
                  </a:lnTo>
                  <a:lnTo>
                    <a:pt x="771" y="532"/>
                  </a:lnTo>
                  <a:lnTo>
                    <a:pt x="787" y="515"/>
                  </a:lnTo>
                  <a:lnTo>
                    <a:pt x="803" y="499"/>
                  </a:lnTo>
                  <a:lnTo>
                    <a:pt x="814" y="482"/>
                  </a:lnTo>
                  <a:lnTo>
                    <a:pt x="821" y="472"/>
                  </a:lnTo>
                  <a:lnTo>
                    <a:pt x="827" y="460"/>
                  </a:lnTo>
                  <a:lnTo>
                    <a:pt x="836" y="451"/>
                  </a:lnTo>
                  <a:lnTo>
                    <a:pt x="849" y="438"/>
                  </a:lnTo>
                  <a:lnTo>
                    <a:pt x="861" y="425"/>
                  </a:lnTo>
                  <a:lnTo>
                    <a:pt x="873" y="414"/>
                  </a:lnTo>
                  <a:lnTo>
                    <a:pt x="885" y="405"/>
                  </a:lnTo>
                  <a:lnTo>
                    <a:pt x="894" y="398"/>
                  </a:lnTo>
                  <a:lnTo>
                    <a:pt x="900" y="395"/>
                  </a:lnTo>
                  <a:lnTo>
                    <a:pt x="906" y="387"/>
                  </a:lnTo>
                  <a:lnTo>
                    <a:pt x="913" y="370"/>
                  </a:lnTo>
                  <a:lnTo>
                    <a:pt x="922" y="344"/>
                  </a:lnTo>
                  <a:lnTo>
                    <a:pt x="931" y="313"/>
                  </a:lnTo>
                  <a:lnTo>
                    <a:pt x="941" y="281"/>
                  </a:lnTo>
                  <a:lnTo>
                    <a:pt x="954" y="247"/>
                  </a:lnTo>
                  <a:lnTo>
                    <a:pt x="965" y="218"/>
                  </a:lnTo>
                  <a:lnTo>
                    <a:pt x="975" y="195"/>
                  </a:lnTo>
                  <a:lnTo>
                    <a:pt x="979" y="186"/>
                  </a:lnTo>
                  <a:lnTo>
                    <a:pt x="982" y="177"/>
                  </a:lnTo>
                  <a:lnTo>
                    <a:pt x="982" y="167"/>
                  </a:lnTo>
                  <a:lnTo>
                    <a:pt x="981" y="154"/>
                  </a:lnTo>
                  <a:lnTo>
                    <a:pt x="974" y="143"/>
                  </a:lnTo>
                  <a:lnTo>
                    <a:pt x="962" y="129"/>
                  </a:lnTo>
                  <a:lnTo>
                    <a:pt x="943" y="116"/>
                  </a:lnTo>
                  <a:lnTo>
                    <a:pt x="919" y="102"/>
                  </a:lnTo>
                  <a:lnTo>
                    <a:pt x="918" y="102"/>
                  </a:lnTo>
                  <a:lnTo>
                    <a:pt x="913" y="102"/>
                  </a:lnTo>
                  <a:lnTo>
                    <a:pt x="906" y="104"/>
                  </a:lnTo>
                  <a:lnTo>
                    <a:pt x="897" y="102"/>
                  </a:lnTo>
                  <a:lnTo>
                    <a:pt x="885" y="102"/>
                  </a:lnTo>
                  <a:lnTo>
                    <a:pt x="875" y="100"/>
                  </a:lnTo>
                  <a:lnTo>
                    <a:pt x="865" y="98"/>
                  </a:lnTo>
                  <a:lnTo>
                    <a:pt x="855" y="94"/>
                  </a:lnTo>
                  <a:lnTo>
                    <a:pt x="854" y="104"/>
                  </a:lnTo>
                  <a:lnTo>
                    <a:pt x="849" y="131"/>
                  </a:lnTo>
                  <a:lnTo>
                    <a:pt x="843" y="161"/>
                  </a:lnTo>
                  <a:lnTo>
                    <a:pt x="836" y="186"/>
                  </a:lnTo>
                  <a:lnTo>
                    <a:pt x="849" y="192"/>
                  </a:lnTo>
                  <a:lnTo>
                    <a:pt x="859" y="199"/>
                  </a:lnTo>
                  <a:lnTo>
                    <a:pt x="869" y="208"/>
                  </a:lnTo>
                  <a:lnTo>
                    <a:pt x="876" y="215"/>
                  </a:lnTo>
                  <a:lnTo>
                    <a:pt x="882" y="221"/>
                  </a:lnTo>
                  <a:lnTo>
                    <a:pt x="885" y="231"/>
                  </a:lnTo>
                  <a:lnTo>
                    <a:pt x="887" y="237"/>
                  </a:lnTo>
                  <a:lnTo>
                    <a:pt x="885" y="243"/>
                  </a:lnTo>
                  <a:lnTo>
                    <a:pt x="881" y="250"/>
                  </a:lnTo>
                  <a:lnTo>
                    <a:pt x="873" y="259"/>
                  </a:lnTo>
                  <a:lnTo>
                    <a:pt x="862" y="269"/>
                  </a:lnTo>
                  <a:lnTo>
                    <a:pt x="854" y="282"/>
                  </a:lnTo>
                  <a:lnTo>
                    <a:pt x="845" y="297"/>
                  </a:lnTo>
                  <a:lnTo>
                    <a:pt x="836" y="311"/>
                  </a:lnTo>
                  <a:lnTo>
                    <a:pt x="833" y="327"/>
                  </a:lnTo>
                  <a:lnTo>
                    <a:pt x="830" y="345"/>
                  </a:lnTo>
                  <a:lnTo>
                    <a:pt x="828" y="369"/>
                  </a:lnTo>
                  <a:lnTo>
                    <a:pt x="820" y="400"/>
                  </a:lnTo>
                  <a:lnTo>
                    <a:pt x="805" y="440"/>
                  </a:lnTo>
                  <a:lnTo>
                    <a:pt x="786" y="478"/>
                  </a:lnTo>
                  <a:lnTo>
                    <a:pt x="762" y="516"/>
                  </a:lnTo>
                  <a:lnTo>
                    <a:pt x="735" y="547"/>
                  </a:lnTo>
                  <a:lnTo>
                    <a:pt x="702" y="567"/>
                  </a:lnTo>
                  <a:lnTo>
                    <a:pt x="669" y="577"/>
                  </a:lnTo>
                  <a:lnTo>
                    <a:pt x="661" y="525"/>
                  </a:lnTo>
                  <a:lnTo>
                    <a:pt x="654" y="484"/>
                  </a:lnTo>
                  <a:lnTo>
                    <a:pt x="648" y="453"/>
                  </a:lnTo>
                  <a:lnTo>
                    <a:pt x="638" y="433"/>
                  </a:lnTo>
                  <a:lnTo>
                    <a:pt x="633" y="421"/>
                  </a:lnTo>
                  <a:lnTo>
                    <a:pt x="626" y="409"/>
                  </a:lnTo>
                  <a:lnTo>
                    <a:pt x="619" y="395"/>
                  </a:lnTo>
                  <a:lnTo>
                    <a:pt x="611" y="377"/>
                  </a:lnTo>
                  <a:lnTo>
                    <a:pt x="602" y="361"/>
                  </a:lnTo>
                  <a:lnTo>
                    <a:pt x="595" y="347"/>
                  </a:lnTo>
                  <a:lnTo>
                    <a:pt x="588" y="334"/>
                  </a:lnTo>
                  <a:lnTo>
                    <a:pt x="582" y="323"/>
                  </a:lnTo>
                  <a:lnTo>
                    <a:pt x="576" y="307"/>
                  </a:lnTo>
                  <a:lnTo>
                    <a:pt x="570" y="291"/>
                  </a:lnTo>
                  <a:lnTo>
                    <a:pt x="566" y="272"/>
                  </a:lnTo>
                  <a:lnTo>
                    <a:pt x="566" y="247"/>
                  </a:lnTo>
                  <a:lnTo>
                    <a:pt x="552" y="237"/>
                  </a:lnTo>
                  <a:lnTo>
                    <a:pt x="538" y="228"/>
                  </a:lnTo>
                  <a:lnTo>
                    <a:pt x="526" y="219"/>
                  </a:lnTo>
                  <a:lnTo>
                    <a:pt x="514" y="209"/>
                  </a:lnTo>
                  <a:lnTo>
                    <a:pt x="505" y="201"/>
                  </a:lnTo>
                  <a:lnTo>
                    <a:pt x="498" y="189"/>
                  </a:lnTo>
                  <a:lnTo>
                    <a:pt x="492" y="175"/>
                  </a:lnTo>
                  <a:lnTo>
                    <a:pt x="490" y="161"/>
                  </a:lnTo>
                  <a:lnTo>
                    <a:pt x="477" y="146"/>
                  </a:lnTo>
                  <a:lnTo>
                    <a:pt x="466" y="129"/>
                  </a:lnTo>
                  <a:lnTo>
                    <a:pt x="456" y="111"/>
                  </a:lnTo>
                  <a:lnTo>
                    <a:pt x="449" y="91"/>
                  </a:lnTo>
                  <a:lnTo>
                    <a:pt x="441" y="72"/>
                  </a:lnTo>
                  <a:lnTo>
                    <a:pt x="436" y="49"/>
                  </a:lnTo>
                  <a:lnTo>
                    <a:pt x="431" y="25"/>
                  </a:lnTo>
                  <a:lnTo>
                    <a:pt x="425" y="0"/>
                  </a:lnTo>
                  <a:lnTo>
                    <a:pt x="396" y="3"/>
                  </a:lnTo>
                  <a:lnTo>
                    <a:pt x="368" y="7"/>
                  </a:lnTo>
                  <a:lnTo>
                    <a:pt x="340" y="12"/>
                  </a:lnTo>
                  <a:lnTo>
                    <a:pt x="315" y="22"/>
                  </a:lnTo>
                  <a:lnTo>
                    <a:pt x="295" y="31"/>
                  </a:lnTo>
                  <a:lnTo>
                    <a:pt x="276" y="40"/>
                  </a:lnTo>
                  <a:lnTo>
                    <a:pt x="261" y="52"/>
                  </a:lnTo>
                  <a:lnTo>
                    <a:pt x="255" y="64"/>
                  </a:lnTo>
                  <a:lnTo>
                    <a:pt x="231" y="70"/>
                  </a:lnTo>
                  <a:lnTo>
                    <a:pt x="208" y="75"/>
                  </a:lnTo>
                  <a:lnTo>
                    <a:pt x="186" y="82"/>
                  </a:lnTo>
                  <a:lnTo>
                    <a:pt x="164" y="91"/>
                  </a:lnTo>
                  <a:lnTo>
                    <a:pt x="146" y="102"/>
                  </a:lnTo>
                  <a:lnTo>
                    <a:pt x="130" y="114"/>
                  </a:lnTo>
                  <a:lnTo>
                    <a:pt x="120" y="129"/>
                  </a:lnTo>
                  <a:lnTo>
                    <a:pt x="115" y="145"/>
                  </a:lnTo>
                  <a:lnTo>
                    <a:pt x="110" y="162"/>
                  </a:lnTo>
                  <a:lnTo>
                    <a:pt x="103" y="179"/>
                  </a:lnTo>
                  <a:lnTo>
                    <a:pt x="90" y="195"/>
                  </a:lnTo>
                  <a:lnTo>
                    <a:pt x="76" y="208"/>
                  </a:lnTo>
                  <a:lnTo>
                    <a:pt x="63" y="219"/>
                  </a:lnTo>
                  <a:lnTo>
                    <a:pt x="50" y="231"/>
                  </a:lnTo>
                  <a:lnTo>
                    <a:pt x="39" y="240"/>
                  </a:lnTo>
                  <a:lnTo>
                    <a:pt x="32" y="247"/>
                  </a:lnTo>
                  <a:lnTo>
                    <a:pt x="19" y="261"/>
                  </a:lnTo>
                  <a:lnTo>
                    <a:pt x="10" y="277"/>
                  </a:lnTo>
                  <a:lnTo>
                    <a:pt x="3" y="295"/>
                  </a:lnTo>
                  <a:lnTo>
                    <a:pt x="0" y="311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6" name="Freeform 46">
              <a:extLst>
                <a:ext uri="{FF2B5EF4-FFF2-40B4-BE49-F238E27FC236}">
                  <a16:creationId xmlns:a16="http://schemas.microsoft.com/office/drawing/2014/main" id="{B34790A6-2C1B-48C3-BE72-366F6A520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" y="1264"/>
              <a:ext cx="328" cy="197"/>
            </a:xfrm>
            <a:custGeom>
              <a:avLst/>
              <a:gdLst>
                <a:gd name="T0" fmla="*/ 4 w 982"/>
                <a:gd name="T1" fmla="*/ 31 h 589"/>
                <a:gd name="T2" fmla="*/ 13 w 982"/>
                <a:gd name="T3" fmla="*/ 25 h 589"/>
                <a:gd name="T4" fmla="*/ 20 w 982"/>
                <a:gd name="T5" fmla="*/ 20 h 589"/>
                <a:gd name="T6" fmla="*/ 28 w 982"/>
                <a:gd name="T7" fmla="*/ 18 h 589"/>
                <a:gd name="T8" fmla="*/ 39 w 982"/>
                <a:gd name="T9" fmla="*/ 20 h 589"/>
                <a:gd name="T10" fmla="*/ 45 w 982"/>
                <a:gd name="T11" fmla="*/ 22 h 589"/>
                <a:gd name="T12" fmla="*/ 45 w 982"/>
                <a:gd name="T13" fmla="*/ 24 h 589"/>
                <a:gd name="T14" fmla="*/ 54 w 982"/>
                <a:gd name="T15" fmla="*/ 32 h 589"/>
                <a:gd name="T16" fmla="*/ 64 w 982"/>
                <a:gd name="T17" fmla="*/ 44 h 589"/>
                <a:gd name="T18" fmla="*/ 69 w 982"/>
                <a:gd name="T19" fmla="*/ 52 h 589"/>
                <a:gd name="T20" fmla="*/ 72 w 982"/>
                <a:gd name="T21" fmla="*/ 66 h 589"/>
                <a:gd name="T22" fmla="*/ 74 w 982"/>
                <a:gd name="T23" fmla="*/ 65 h 589"/>
                <a:gd name="T24" fmla="*/ 78 w 982"/>
                <a:gd name="T25" fmla="*/ 65 h 589"/>
                <a:gd name="T26" fmla="*/ 81 w 982"/>
                <a:gd name="T27" fmla="*/ 64 h 589"/>
                <a:gd name="T28" fmla="*/ 86 w 982"/>
                <a:gd name="T29" fmla="*/ 60 h 589"/>
                <a:gd name="T30" fmla="*/ 91 w 982"/>
                <a:gd name="T31" fmla="*/ 54 h 589"/>
                <a:gd name="T32" fmla="*/ 93 w 982"/>
                <a:gd name="T33" fmla="*/ 51 h 589"/>
                <a:gd name="T34" fmla="*/ 98 w 982"/>
                <a:gd name="T35" fmla="*/ 46 h 589"/>
                <a:gd name="T36" fmla="*/ 101 w 982"/>
                <a:gd name="T37" fmla="*/ 44 h 589"/>
                <a:gd name="T38" fmla="*/ 103 w 982"/>
                <a:gd name="T39" fmla="*/ 38 h 589"/>
                <a:gd name="T40" fmla="*/ 107 w 982"/>
                <a:gd name="T41" fmla="*/ 28 h 589"/>
                <a:gd name="T42" fmla="*/ 109 w 982"/>
                <a:gd name="T43" fmla="*/ 21 h 589"/>
                <a:gd name="T44" fmla="*/ 110 w 982"/>
                <a:gd name="T45" fmla="*/ 17 h 589"/>
                <a:gd name="T46" fmla="*/ 105 w 982"/>
                <a:gd name="T47" fmla="*/ 13 h 589"/>
                <a:gd name="T48" fmla="*/ 102 w 982"/>
                <a:gd name="T49" fmla="*/ 11 h 589"/>
                <a:gd name="T50" fmla="*/ 99 w 982"/>
                <a:gd name="T51" fmla="*/ 11 h 589"/>
                <a:gd name="T52" fmla="*/ 96 w 982"/>
                <a:gd name="T53" fmla="*/ 10 h 589"/>
                <a:gd name="T54" fmla="*/ 94 w 982"/>
                <a:gd name="T55" fmla="*/ 18 h 589"/>
                <a:gd name="T56" fmla="*/ 96 w 982"/>
                <a:gd name="T57" fmla="*/ 22 h 589"/>
                <a:gd name="T58" fmla="*/ 99 w 982"/>
                <a:gd name="T59" fmla="*/ 25 h 589"/>
                <a:gd name="T60" fmla="*/ 99 w 982"/>
                <a:gd name="T61" fmla="*/ 27 h 589"/>
                <a:gd name="T62" fmla="*/ 96 w 982"/>
                <a:gd name="T63" fmla="*/ 30 h 589"/>
                <a:gd name="T64" fmla="*/ 93 w 982"/>
                <a:gd name="T65" fmla="*/ 35 h 589"/>
                <a:gd name="T66" fmla="*/ 93 w 982"/>
                <a:gd name="T67" fmla="*/ 41 h 589"/>
                <a:gd name="T68" fmla="*/ 88 w 982"/>
                <a:gd name="T69" fmla="*/ 54 h 589"/>
                <a:gd name="T70" fmla="*/ 78 w 982"/>
                <a:gd name="T71" fmla="*/ 64 h 589"/>
                <a:gd name="T72" fmla="*/ 73 w 982"/>
                <a:gd name="T73" fmla="*/ 54 h 589"/>
                <a:gd name="T74" fmla="*/ 70 w 982"/>
                <a:gd name="T75" fmla="*/ 47 h 589"/>
                <a:gd name="T76" fmla="*/ 68 w 982"/>
                <a:gd name="T77" fmla="*/ 42 h 589"/>
                <a:gd name="T78" fmla="*/ 65 w 982"/>
                <a:gd name="T79" fmla="*/ 37 h 589"/>
                <a:gd name="T80" fmla="*/ 63 w 982"/>
                <a:gd name="T81" fmla="*/ 32 h 589"/>
                <a:gd name="T82" fmla="*/ 61 w 982"/>
                <a:gd name="T83" fmla="*/ 26 h 589"/>
                <a:gd name="T84" fmla="*/ 57 w 982"/>
                <a:gd name="T85" fmla="*/ 23 h 589"/>
                <a:gd name="T86" fmla="*/ 55 w 982"/>
                <a:gd name="T87" fmla="*/ 20 h 589"/>
                <a:gd name="T88" fmla="*/ 52 w 982"/>
                <a:gd name="T89" fmla="*/ 14 h 589"/>
                <a:gd name="T90" fmla="*/ 49 w 982"/>
                <a:gd name="T91" fmla="*/ 8 h 589"/>
                <a:gd name="T92" fmla="*/ 47 w 982"/>
                <a:gd name="T93" fmla="*/ 0 h 589"/>
                <a:gd name="T94" fmla="*/ 38 w 982"/>
                <a:gd name="T95" fmla="*/ 1 h 589"/>
                <a:gd name="T96" fmla="*/ 31 w 982"/>
                <a:gd name="T97" fmla="*/ 4 h 589"/>
                <a:gd name="T98" fmla="*/ 26 w 982"/>
                <a:gd name="T99" fmla="*/ 8 h 589"/>
                <a:gd name="T100" fmla="*/ 18 w 982"/>
                <a:gd name="T101" fmla="*/ 10 h 589"/>
                <a:gd name="T102" fmla="*/ 13 w 982"/>
                <a:gd name="T103" fmla="*/ 14 h 589"/>
                <a:gd name="T104" fmla="*/ 11 w 982"/>
                <a:gd name="T105" fmla="*/ 20 h 589"/>
                <a:gd name="T106" fmla="*/ 7 w 982"/>
                <a:gd name="T107" fmla="*/ 24 h 589"/>
                <a:gd name="T108" fmla="*/ 4 w 982"/>
                <a:gd name="T109" fmla="*/ 28 h 589"/>
                <a:gd name="T110" fmla="*/ 0 w 982"/>
                <a:gd name="T111" fmla="*/ 33 h 5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82" h="589">
                  <a:moveTo>
                    <a:pt x="0" y="311"/>
                  </a:moveTo>
                  <a:lnTo>
                    <a:pt x="12" y="298"/>
                  </a:lnTo>
                  <a:lnTo>
                    <a:pt x="32" y="282"/>
                  </a:lnTo>
                  <a:lnTo>
                    <a:pt x="57" y="265"/>
                  </a:lnTo>
                  <a:lnTo>
                    <a:pt x="84" y="244"/>
                  </a:lnTo>
                  <a:lnTo>
                    <a:pt x="113" y="225"/>
                  </a:lnTo>
                  <a:lnTo>
                    <a:pt x="139" y="205"/>
                  </a:lnTo>
                  <a:lnTo>
                    <a:pt x="161" y="189"/>
                  </a:lnTo>
                  <a:lnTo>
                    <a:pt x="177" y="175"/>
                  </a:lnTo>
                  <a:lnTo>
                    <a:pt x="195" y="167"/>
                  </a:lnTo>
                  <a:lnTo>
                    <a:pt x="220" y="162"/>
                  </a:lnTo>
                  <a:lnTo>
                    <a:pt x="252" y="164"/>
                  </a:lnTo>
                  <a:lnTo>
                    <a:pt x="289" y="168"/>
                  </a:lnTo>
                  <a:lnTo>
                    <a:pt x="322" y="173"/>
                  </a:lnTo>
                  <a:lnTo>
                    <a:pt x="353" y="179"/>
                  </a:lnTo>
                  <a:lnTo>
                    <a:pt x="377" y="184"/>
                  </a:lnTo>
                  <a:lnTo>
                    <a:pt x="391" y="187"/>
                  </a:lnTo>
                  <a:lnTo>
                    <a:pt x="400" y="195"/>
                  </a:lnTo>
                  <a:lnTo>
                    <a:pt x="405" y="205"/>
                  </a:lnTo>
                  <a:lnTo>
                    <a:pt x="405" y="216"/>
                  </a:lnTo>
                  <a:lnTo>
                    <a:pt x="405" y="219"/>
                  </a:lnTo>
                  <a:lnTo>
                    <a:pt x="423" y="231"/>
                  </a:lnTo>
                  <a:lnTo>
                    <a:pt x="450" y="256"/>
                  </a:lnTo>
                  <a:lnTo>
                    <a:pt x="481" y="288"/>
                  </a:lnTo>
                  <a:lnTo>
                    <a:pt x="514" y="325"/>
                  </a:lnTo>
                  <a:lnTo>
                    <a:pt x="548" y="363"/>
                  </a:lnTo>
                  <a:lnTo>
                    <a:pt x="577" y="398"/>
                  </a:lnTo>
                  <a:lnTo>
                    <a:pt x="601" y="427"/>
                  </a:lnTo>
                  <a:lnTo>
                    <a:pt x="613" y="443"/>
                  </a:lnTo>
                  <a:lnTo>
                    <a:pt x="624" y="465"/>
                  </a:lnTo>
                  <a:lnTo>
                    <a:pt x="632" y="491"/>
                  </a:lnTo>
                  <a:lnTo>
                    <a:pt x="636" y="531"/>
                  </a:lnTo>
                  <a:lnTo>
                    <a:pt x="644" y="589"/>
                  </a:lnTo>
                  <a:lnTo>
                    <a:pt x="649" y="585"/>
                  </a:lnTo>
                  <a:lnTo>
                    <a:pt x="658" y="582"/>
                  </a:lnTo>
                  <a:lnTo>
                    <a:pt x="667" y="581"/>
                  </a:lnTo>
                  <a:lnTo>
                    <a:pt x="677" y="581"/>
                  </a:lnTo>
                  <a:lnTo>
                    <a:pt x="689" y="581"/>
                  </a:lnTo>
                  <a:lnTo>
                    <a:pt x="699" y="581"/>
                  </a:lnTo>
                  <a:lnTo>
                    <a:pt x="708" y="581"/>
                  </a:lnTo>
                  <a:lnTo>
                    <a:pt x="715" y="579"/>
                  </a:lnTo>
                  <a:lnTo>
                    <a:pt x="724" y="573"/>
                  </a:lnTo>
                  <a:lnTo>
                    <a:pt x="739" y="563"/>
                  </a:lnTo>
                  <a:lnTo>
                    <a:pt x="753" y="548"/>
                  </a:lnTo>
                  <a:lnTo>
                    <a:pt x="771" y="532"/>
                  </a:lnTo>
                  <a:lnTo>
                    <a:pt x="787" y="515"/>
                  </a:lnTo>
                  <a:lnTo>
                    <a:pt x="803" y="499"/>
                  </a:lnTo>
                  <a:lnTo>
                    <a:pt x="814" y="482"/>
                  </a:lnTo>
                  <a:lnTo>
                    <a:pt x="821" y="472"/>
                  </a:lnTo>
                  <a:lnTo>
                    <a:pt x="827" y="460"/>
                  </a:lnTo>
                  <a:lnTo>
                    <a:pt x="836" y="451"/>
                  </a:lnTo>
                  <a:lnTo>
                    <a:pt x="849" y="438"/>
                  </a:lnTo>
                  <a:lnTo>
                    <a:pt x="861" y="425"/>
                  </a:lnTo>
                  <a:lnTo>
                    <a:pt x="873" y="414"/>
                  </a:lnTo>
                  <a:lnTo>
                    <a:pt x="885" y="405"/>
                  </a:lnTo>
                  <a:lnTo>
                    <a:pt x="894" y="398"/>
                  </a:lnTo>
                  <a:lnTo>
                    <a:pt x="900" y="395"/>
                  </a:lnTo>
                  <a:lnTo>
                    <a:pt x="906" y="387"/>
                  </a:lnTo>
                  <a:lnTo>
                    <a:pt x="913" y="370"/>
                  </a:lnTo>
                  <a:lnTo>
                    <a:pt x="922" y="344"/>
                  </a:lnTo>
                  <a:lnTo>
                    <a:pt x="931" y="313"/>
                  </a:lnTo>
                  <a:lnTo>
                    <a:pt x="941" y="281"/>
                  </a:lnTo>
                  <a:lnTo>
                    <a:pt x="954" y="247"/>
                  </a:lnTo>
                  <a:lnTo>
                    <a:pt x="965" y="218"/>
                  </a:lnTo>
                  <a:lnTo>
                    <a:pt x="975" y="195"/>
                  </a:lnTo>
                  <a:lnTo>
                    <a:pt x="979" y="186"/>
                  </a:lnTo>
                  <a:lnTo>
                    <a:pt x="982" y="177"/>
                  </a:lnTo>
                  <a:lnTo>
                    <a:pt x="982" y="167"/>
                  </a:lnTo>
                  <a:lnTo>
                    <a:pt x="981" y="154"/>
                  </a:lnTo>
                  <a:lnTo>
                    <a:pt x="974" y="143"/>
                  </a:lnTo>
                  <a:lnTo>
                    <a:pt x="962" y="129"/>
                  </a:lnTo>
                  <a:lnTo>
                    <a:pt x="943" y="116"/>
                  </a:lnTo>
                  <a:lnTo>
                    <a:pt x="919" y="102"/>
                  </a:lnTo>
                  <a:lnTo>
                    <a:pt x="918" y="102"/>
                  </a:lnTo>
                  <a:lnTo>
                    <a:pt x="913" y="102"/>
                  </a:lnTo>
                  <a:lnTo>
                    <a:pt x="906" y="104"/>
                  </a:lnTo>
                  <a:lnTo>
                    <a:pt x="897" y="102"/>
                  </a:lnTo>
                  <a:lnTo>
                    <a:pt x="885" y="102"/>
                  </a:lnTo>
                  <a:lnTo>
                    <a:pt x="875" y="100"/>
                  </a:lnTo>
                  <a:lnTo>
                    <a:pt x="865" y="98"/>
                  </a:lnTo>
                  <a:lnTo>
                    <a:pt x="855" y="94"/>
                  </a:lnTo>
                  <a:lnTo>
                    <a:pt x="854" y="104"/>
                  </a:lnTo>
                  <a:lnTo>
                    <a:pt x="849" y="131"/>
                  </a:lnTo>
                  <a:lnTo>
                    <a:pt x="843" y="161"/>
                  </a:lnTo>
                  <a:lnTo>
                    <a:pt x="836" y="186"/>
                  </a:lnTo>
                  <a:lnTo>
                    <a:pt x="849" y="192"/>
                  </a:lnTo>
                  <a:lnTo>
                    <a:pt x="859" y="199"/>
                  </a:lnTo>
                  <a:lnTo>
                    <a:pt x="869" y="208"/>
                  </a:lnTo>
                  <a:lnTo>
                    <a:pt x="876" y="215"/>
                  </a:lnTo>
                  <a:lnTo>
                    <a:pt x="882" y="221"/>
                  </a:lnTo>
                  <a:lnTo>
                    <a:pt x="885" y="231"/>
                  </a:lnTo>
                  <a:lnTo>
                    <a:pt x="887" y="237"/>
                  </a:lnTo>
                  <a:lnTo>
                    <a:pt x="885" y="243"/>
                  </a:lnTo>
                  <a:lnTo>
                    <a:pt x="881" y="250"/>
                  </a:lnTo>
                  <a:lnTo>
                    <a:pt x="873" y="259"/>
                  </a:lnTo>
                  <a:lnTo>
                    <a:pt x="862" y="269"/>
                  </a:lnTo>
                  <a:lnTo>
                    <a:pt x="854" y="282"/>
                  </a:lnTo>
                  <a:lnTo>
                    <a:pt x="845" y="297"/>
                  </a:lnTo>
                  <a:lnTo>
                    <a:pt x="836" y="311"/>
                  </a:lnTo>
                  <a:lnTo>
                    <a:pt x="833" y="327"/>
                  </a:lnTo>
                  <a:lnTo>
                    <a:pt x="830" y="345"/>
                  </a:lnTo>
                  <a:lnTo>
                    <a:pt x="828" y="369"/>
                  </a:lnTo>
                  <a:lnTo>
                    <a:pt x="820" y="400"/>
                  </a:lnTo>
                  <a:lnTo>
                    <a:pt x="805" y="440"/>
                  </a:lnTo>
                  <a:lnTo>
                    <a:pt x="786" y="478"/>
                  </a:lnTo>
                  <a:lnTo>
                    <a:pt x="762" y="516"/>
                  </a:lnTo>
                  <a:lnTo>
                    <a:pt x="735" y="547"/>
                  </a:lnTo>
                  <a:lnTo>
                    <a:pt x="702" y="567"/>
                  </a:lnTo>
                  <a:lnTo>
                    <a:pt x="669" y="577"/>
                  </a:lnTo>
                  <a:lnTo>
                    <a:pt x="661" y="525"/>
                  </a:lnTo>
                  <a:lnTo>
                    <a:pt x="654" y="484"/>
                  </a:lnTo>
                  <a:lnTo>
                    <a:pt x="648" y="453"/>
                  </a:lnTo>
                  <a:lnTo>
                    <a:pt x="638" y="433"/>
                  </a:lnTo>
                  <a:lnTo>
                    <a:pt x="633" y="421"/>
                  </a:lnTo>
                  <a:lnTo>
                    <a:pt x="626" y="409"/>
                  </a:lnTo>
                  <a:lnTo>
                    <a:pt x="619" y="395"/>
                  </a:lnTo>
                  <a:lnTo>
                    <a:pt x="611" y="377"/>
                  </a:lnTo>
                  <a:lnTo>
                    <a:pt x="602" y="361"/>
                  </a:lnTo>
                  <a:lnTo>
                    <a:pt x="595" y="347"/>
                  </a:lnTo>
                  <a:lnTo>
                    <a:pt x="588" y="334"/>
                  </a:lnTo>
                  <a:lnTo>
                    <a:pt x="582" y="323"/>
                  </a:lnTo>
                  <a:lnTo>
                    <a:pt x="576" y="307"/>
                  </a:lnTo>
                  <a:lnTo>
                    <a:pt x="570" y="291"/>
                  </a:lnTo>
                  <a:lnTo>
                    <a:pt x="566" y="272"/>
                  </a:lnTo>
                  <a:lnTo>
                    <a:pt x="566" y="247"/>
                  </a:lnTo>
                  <a:lnTo>
                    <a:pt x="552" y="237"/>
                  </a:lnTo>
                  <a:lnTo>
                    <a:pt x="538" y="228"/>
                  </a:lnTo>
                  <a:lnTo>
                    <a:pt x="526" y="219"/>
                  </a:lnTo>
                  <a:lnTo>
                    <a:pt x="514" y="209"/>
                  </a:lnTo>
                  <a:lnTo>
                    <a:pt x="505" y="201"/>
                  </a:lnTo>
                  <a:lnTo>
                    <a:pt x="498" y="189"/>
                  </a:lnTo>
                  <a:lnTo>
                    <a:pt x="492" y="175"/>
                  </a:lnTo>
                  <a:lnTo>
                    <a:pt x="490" y="161"/>
                  </a:lnTo>
                  <a:lnTo>
                    <a:pt x="477" y="146"/>
                  </a:lnTo>
                  <a:lnTo>
                    <a:pt x="466" y="129"/>
                  </a:lnTo>
                  <a:lnTo>
                    <a:pt x="456" y="111"/>
                  </a:lnTo>
                  <a:lnTo>
                    <a:pt x="449" y="91"/>
                  </a:lnTo>
                  <a:lnTo>
                    <a:pt x="441" y="72"/>
                  </a:lnTo>
                  <a:lnTo>
                    <a:pt x="436" y="49"/>
                  </a:lnTo>
                  <a:lnTo>
                    <a:pt x="431" y="25"/>
                  </a:lnTo>
                  <a:lnTo>
                    <a:pt x="425" y="0"/>
                  </a:lnTo>
                  <a:lnTo>
                    <a:pt x="396" y="3"/>
                  </a:lnTo>
                  <a:lnTo>
                    <a:pt x="368" y="7"/>
                  </a:lnTo>
                  <a:lnTo>
                    <a:pt x="340" y="12"/>
                  </a:lnTo>
                  <a:lnTo>
                    <a:pt x="315" y="22"/>
                  </a:lnTo>
                  <a:lnTo>
                    <a:pt x="295" y="31"/>
                  </a:lnTo>
                  <a:lnTo>
                    <a:pt x="276" y="40"/>
                  </a:lnTo>
                  <a:lnTo>
                    <a:pt x="261" y="52"/>
                  </a:lnTo>
                  <a:lnTo>
                    <a:pt x="255" y="64"/>
                  </a:lnTo>
                  <a:lnTo>
                    <a:pt x="231" y="70"/>
                  </a:lnTo>
                  <a:lnTo>
                    <a:pt x="208" y="75"/>
                  </a:lnTo>
                  <a:lnTo>
                    <a:pt x="186" y="82"/>
                  </a:lnTo>
                  <a:lnTo>
                    <a:pt x="164" y="91"/>
                  </a:lnTo>
                  <a:lnTo>
                    <a:pt x="146" y="102"/>
                  </a:lnTo>
                  <a:lnTo>
                    <a:pt x="130" y="114"/>
                  </a:lnTo>
                  <a:lnTo>
                    <a:pt x="120" y="129"/>
                  </a:lnTo>
                  <a:lnTo>
                    <a:pt x="115" y="145"/>
                  </a:lnTo>
                  <a:lnTo>
                    <a:pt x="110" y="162"/>
                  </a:lnTo>
                  <a:lnTo>
                    <a:pt x="103" y="179"/>
                  </a:lnTo>
                  <a:lnTo>
                    <a:pt x="90" y="195"/>
                  </a:lnTo>
                  <a:lnTo>
                    <a:pt x="76" y="208"/>
                  </a:lnTo>
                  <a:lnTo>
                    <a:pt x="63" y="219"/>
                  </a:lnTo>
                  <a:lnTo>
                    <a:pt x="50" y="231"/>
                  </a:lnTo>
                  <a:lnTo>
                    <a:pt x="39" y="240"/>
                  </a:lnTo>
                  <a:lnTo>
                    <a:pt x="32" y="247"/>
                  </a:lnTo>
                  <a:lnTo>
                    <a:pt x="19" y="261"/>
                  </a:lnTo>
                  <a:lnTo>
                    <a:pt x="10" y="277"/>
                  </a:lnTo>
                  <a:lnTo>
                    <a:pt x="3" y="295"/>
                  </a:lnTo>
                  <a:lnTo>
                    <a:pt x="0" y="3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7" name="Freeform 47">
              <a:extLst>
                <a:ext uri="{FF2B5EF4-FFF2-40B4-BE49-F238E27FC236}">
                  <a16:creationId xmlns:a16="http://schemas.microsoft.com/office/drawing/2014/main" id="{4751887D-0CE7-4041-84FC-E86322EDA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" y="1337"/>
              <a:ext cx="84" cy="240"/>
            </a:xfrm>
            <a:custGeom>
              <a:avLst/>
              <a:gdLst>
                <a:gd name="T0" fmla="*/ 14 w 251"/>
                <a:gd name="T1" fmla="*/ 0 h 720"/>
                <a:gd name="T2" fmla="*/ 13 w 251"/>
                <a:gd name="T3" fmla="*/ 2 h 720"/>
                <a:gd name="T4" fmla="*/ 13 w 251"/>
                <a:gd name="T5" fmla="*/ 3 h 720"/>
                <a:gd name="T6" fmla="*/ 14 w 251"/>
                <a:gd name="T7" fmla="*/ 5 h 720"/>
                <a:gd name="T8" fmla="*/ 15 w 251"/>
                <a:gd name="T9" fmla="*/ 7 h 720"/>
                <a:gd name="T10" fmla="*/ 16 w 251"/>
                <a:gd name="T11" fmla="*/ 8 h 720"/>
                <a:gd name="T12" fmla="*/ 16 w 251"/>
                <a:gd name="T13" fmla="*/ 9 h 720"/>
                <a:gd name="T14" fmla="*/ 17 w 251"/>
                <a:gd name="T15" fmla="*/ 11 h 720"/>
                <a:gd name="T16" fmla="*/ 19 w 251"/>
                <a:gd name="T17" fmla="*/ 12 h 720"/>
                <a:gd name="T18" fmla="*/ 20 w 251"/>
                <a:gd name="T19" fmla="*/ 14 h 720"/>
                <a:gd name="T20" fmla="*/ 20 w 251"/>
                <a:gd name="T21" fmla="*/ 15 h 720"/>
                <a:gd name="T22" fmla="*/ 21 w 251"/>
                <a:gd name="T23" fmla="*/ 17 h 720"/>
                <a:gd name="T24" fmla="*/ 21 w 251"/>
                <a:gd name="T25" fmla="*/ 18 h 720"/>
                <a:gd name="T26" fmla="*/ 21 w 251"/>
                <a:gd name="T27" fmla="*/ 23 h 720"/>
                <a:gd name="T28" fmla="*/ 19 w 251"/>
                <a:gd name="T29" fmla="*/ 30 h 720"/>
                <a:gd name="T30" fmla="*/ 18 w 251"/>
                <a:gd name="T31" fmla="*/ 38 h 720"/>
                <a:gd name="T32" fmla="*/ 16 w 251"/>
                <a:gd name="T33" fmla="*/ 44 h 720"/>
                <a:gd name="T34" fmla="*/ 15 w 251"/>
                <a:gd name="T35" fmla="*/ 43 h 720"/>
                <a:gd name="T36" fmla="*/ 14 w 251"/>
                <a:gd name="T37" fmla="*/ 42 h 720"/>
                <a:gd name="T38" fmla="*/ 13 w 251"/>
                <a:gd name="T39" fmla="*/ 40 h 720"/>
                <a:gd name="T40" fmla="*/ 12 w 251"/>
                <a:gd name="T41" fmla="*/ 38 h 720"/>
                <a:gd name="T42" fmla="*/ 11 w 251"/>
                <a:gd name="T43" fmla="*/ 35 h 720"/>
                <a:gd name="T44" fmla="*/ 10 w 251"/>
                <a:gd name="T45" fmla="*/ 33 h 720"/>
                <a:gd name="T46" fmla="*/ 9 w 251"/>
                <a:gd name="T47" fmla="*/ 31 h 720"/>
                <a:gd name="T48" fmla="*/ 8 w 251"/>
                <a:gd name="T49" fmla="*/ 29 h 720"/>
                <a:gd name="T50" fmla="*/ 7 w 251"/>
                <a:gd name="T51" fmla="*/ 27 h 720"/>
                <a:gd name="T52" fmla="*/ 6 w 251"/>
                <a:gd name="T53" fmla="*/ 25 h 720"/>
                <a:gd name="T54" fmla="*/ 5 w 251"/>
                <a:gd name="T55" fmla="*/ 23 h 720"/>
                <a:gd name="T56" fmla="*/ 3 w 251"/>
                <a:gd name="T57" fmla="*/ 22 h 720"/>
                <a:gd name="T58" fmla="*/ 2 w 251"/>
                <a:gd name="T59" fmla="*/ 21 h 720"/>
                <a:gd name="T60" fmla="*/ 1 w 251"/>
                <a:gd name="T61" fmla="*/ 20 h 720"/>
                <a:gd name="T62" fmla="*/ 0 w 251"/>
                <a:gd name="T63" fmla="*/ 20 h 720"/>
                <a:gd name="T64" fmla="*/ 0 w 251"/>
                <a:gd name="T65" fmla="*/ 20 h 720"/>
                <a:gd name="T66" fmla="*/ 0 w 251"/>
                <a:gd name="T67" fmla="*/ 21 h 720"/>
                <a:gd name="T68" fmla="*/ 0 w 251"/>
                <a:gd name="T69" fmla="*/ 23 h 720"/>
                <a:gd name="T70" fmla="*/ 0 w 251"/>
                <a:gd name="T71" fmla="*/ 25 h 720"/>
                <a:gd name="T72" fmla="*/ 1 w 251"/>
                <a:gd name="T73" fmla="*/ 27 h 720"/>
                <a:gd name="T74" fmla="*/ 3 w 251"/>
                <a:gd name="T75" fmla="*/ 31 h 720"/>
                <a:gd name="T76" fmla="*/ 6 w 251"/>
                <a:gd name="T77" fmla="*/ 35 h 720"/>
                <a:gd name="T78" fmla="*/ 10 w 251"/>
                <a:gd name="T79" fmla="*/ 39 h 720"/>
                <a:gd name="T80" fmla="*/ 16 w 251"/>
                <a:gd name="T81" fmla="*/ 44 h 720"/>
                <a:gd name="T82" fmla="*/ 17 w 251"/>
                <a:gd name="T83" fmla="*/ 47 h 720"/>
                <a:gd name="T84" fmla="*/ 18 w 251"/>
                <a:gd name="T85" fmla="*/ 51 h 720"/>
                <a:gd name="T86" fmla="*/ 20 w 251"/>
                <a:gd name="T87" fmla="*/ 54 h 720"/>
                <a:gd name="T88" fmla="*/ 21 w 251"/>
                <a:gd name="T89" fmla="*/ 58 h 720"/>
                <a:gd name="T90" fmla="*/ 22 w 251"/>
                <a:gd name="T91" fmla="*/ 62 h 720"/>
                <a:gd name="T92" fmla="*/ 23 w 251"/>
                <a:gd name="T93" fmla="*/ 65 h 720"/>
                <a:gd name="T94" fmla="*/ 23 w 251"/>
                <a:gd name="T95" fmla="*/ 68 h 720"/>
                <a:gd name="T96" fmla="*/ 24 w 251"/>
                <a:gd name="T97" fmla="*/ 70 h 720"/>
                <a:gd name="T98" fmla="*/ 25 w 251"/>
                <a:gd name="T99" fmla="*/ 73 h 720"/>
                <a:gd name="T100" fmla="*/ 26 w 251"/>
                <a:gd name="T101" fmla="*/ 76 h 720"/>
                <a:gd name="T102" fmla="*/ 28 w 251"/>
                <a:gd name="T103" fmla="*/ 79 h 720"/>
                <a:gd name="T104" fmla="*/ 28 w 251"/>
                <a:gd name="T105" fmla="*/ 80 h 7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1" h="720">
                  <a:moveTo>
                    <a:pt x="124" y="0"/>
                  </a:moveTo>
                  <a:lnTo>
                    <a:pt x="119" y="14"/>
                  </a:lnTo>
                  <a:lnTo>
                    <a:pt x="121" y="29"/>
                  </a:lnTo>
                  <a:lnTo>
                    <a:pt x="126" y="44"/>
                  </a:lnTo>
                  <a:lnTo>
                    <a:pt x="135" y="61"/>
                  </a:lnTo>
                  <a:lnTo>
                    <a:pt x="139" y="71"/>
                  </a:lnTo>
                  <a:lnTo>
                    <a:pt x="147" y="84"/>
                  </a:lnTo>
                  <a:lnTo>
                    <a:pt x="156" y="96"/>
                  </a:lnTo>
                  <a:lnTo>
                    <a:pt x="167" y="111"/>
                  </a:lnTo>
                  <a:lnTo>
                    <a:pt x="176" y="125"/>
                  </a:lnTo>
                  <a:lnTo>
                    <a:pt x="183" y="137"/>
                  </a:lnTo>
                  <a:lnTo>
                    <a:pt x="188" y="152"/>
                  </a:lnTo>
                  <a:lnTo>
                    <a:pt x="191" y="162"/>
                  </a:lnTo>
                  <a:lnTo>
                    <a:pt x="185" y="203"/>
                  </a:lnTo>
                  <a:lnTo>
                    <a:pt x="173" y="273"/>
                  </a:lnTo>
                  <a:lnTo>
                    <a:pt x="160" y="345"/>
                  </a:lnTo>
                  <a:lnTo>
                    <a:pt x="145" y="400"/>
                  </a:lnTo>
                  <a:lnTo>
                    <a:pt x="136" y="390"/>
                  </a:lnTo>
                  <a:lnTo>
                    <a:pt x="127" y="375"/>
                  </a:lnTo>
                  <a:lnTo>
                    <a:pt x="116" y="358"/>
                  </a:lnTo>
                  <a:lnTo>
                    <a:pt x="108" y="338"/>
                  </a:lnTo>
                  <a:lnTo>
                    <a:pt x="99" y="318"/>
                  </a:lnTo>
                  <a:lnTo>
                    <a:pt x="90" y="296"/>
                  </a:lnTo>
                  <a:lnTo>
                    <a:pt x="81" y="275"/>
                  </a:lnTo>
                  <a:lnTo>
                    <a:pt x="72" y="257"/>
                  </a:lnTo>
                  <a:lnTo>
                    <a:pt x="63" y="241"/>
                  </a:lnTo>
                  <a:lnTo>
                    <a:pt x="52" y="225"/>
                  </a:lnTo>
                  <a:lnTo>
                    <a:pt x="41" y="210"/>
                  </a:lnTo>
                  <a:lnTo>
                    <a:pt x="28" y="199"/>
                  </a:lnTo>
                  <a:lnTo>
                    <a:pt x="18" y="187"/>
                  </a:lnTo>
                  <a:lnTo>
                    <a:pt x="9" y="183"/>
                  </a:lnTo>
                  <a:lnTo>
                    <a:pt x="3" y="181"/>
                  </a:lnTo>
                  <a:lnTo>
                    <a:pt x="0" y="184"/>
                  </a:lnTo>
                  <a:lnTo>
                    <a:pt x="0" y="193"/>
                  </a:lnTo>
                  <a:lnTo>
                    <a:pt x="0" y="205"/>
                  </a:lnTo>
                  <a:lnTo>
                    <a:pt x="3" y="223"/>
                  </a:lnTo>
                  <a:lnTo>
                    <a:pt x="12" y="247"/>
                  </a:lnTo>
                  <a:lnTo>
                    <a:pt x="28" y="277"/>
                  </a:lnTo>
                  <a:lnTo>
                    <a:pt x="56" y="311"/>
                  </a:lnTo>
                  <a:lnTo>
                    <a:pt x="94" y="352"/>
                  </a:lnTo>
                  <a:lnTo>
                    <a:pt x="145" y="400"/>
                  </a:lnTo>
                  <a:lnTo>
                    <a:pt x="154" y="425"/>
                  </a:lnTo>
                  <a:lnTo>
                    <a:pt x="164" y="455"/>
                  </a:lnTo>
                  <a:lnTo>
                    <a:pt x="176" y="489"/>
                  </a:lnTo>
                  <a:lnTo>
                    <a:pt x="186" y="523"/>
                  </a:lnTo>
                  <a:lnTo>
                    <a:pt x="195" y="557"/>
                  </a:lnTo>
                  <a:lnTo>
                    <a:pt x="204" y="586"/>
                  </a:lnTo>
                  <a:lnTo>
                    <a:pt x="210" y="611"/>
                  </a:lnTo>
                  <a:lnTo>
                    <a:pt x="216" y="627"/>
                  </a:lnTo>
                  <a:lnTo>
                    <a:pt x="224" y="653"/>
                  </a:lnTo>
                  <a:lnTo>
                    <a:pt x="236" y="684"/>
                  </a:lnTo>
                  <a:lnTo>
                    <a:pt x="248" y="709"/>
                  </a:lnTo>
                  <a:lnTo>
                    <a:pt x="251" y="7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8" name="Freeform 48">
              <a:extLst>
                <a:ext uri="{FF2B5EF4-FFF2-40B4-BE49-F238E27FC236}">
                  <a16:creationId xmlns:a16="http://schemas.microsoft.com/office/drawing/2014/main" id="{F6CE46A6-02D3-4A5A-94A7-11B3F9D4E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" y="1414"/>
              <a:ext cx="67" cy="170"/>
            </a:xfrm>
            <a:custGeom>
              <a:avLst/>
              <a:gdLst>
                <a:gd name="T0" fmla="*/ 7 w 203"/>
                <a:gd name="T1" fmla="*/ 0 h 511"/>
                <a:gd name="T2" fmla="*/ 7 w 203"/>
                <a:gd name="T3" fmla="*/ 5 h 511"/>
                <a:gd name="T4" fmla="*/ 7 w 203"/>
                <a:gd name="T5" fmla="*/ 9 h 511"/>
                <a:gd name="T6" fmla="*/ 9 w 203"/>
                <a:gd name="T7" fmla="*/ 14 h 511"/>
                <a:gd name="T8" fmla="*/ 11 w 203"/>
                <a:gd name="T9" fmla="*/ 19 h 511"/>
                <a:gd name="T10" fmla="*/ 12 w 203"/>
                <a:gd name="T11" fmla="*/ 23 h 511"/>
                <a:gd name="T12" fmla="*/ 14 w 203"/>
                <a:gd name="T13" fmla="*/ 27 h 511"/>
                <a:gd name="T14" fmla="*/ 15 w 203"/>
                <a:gd name="T15" fmla="*/ 29 h 511"/>
                <a:gd name="T16" fmla="*/ 15 w 203"/>
                <a:gd name="T17" fmla="*/ 31 h 511"/>
                <a:gd name="T18" fmla="*/ 14 w 203"/>
                <a:gd name="T19" fmla="*/ 31 h 511"/>
                <a:gd name="T20" fmla="*/ 12 w 203"/>
                <a:gd name="T21" fmla="*/ 29 h 511"/>
                <a:gd name="T22" fmla="*/ 10 w 203"/>
                <a:gd name="T23" fmla="*/ 28 h 511"/>
                <a:gd name="T24" fmla="*/ 8 w 203"/>
                <a:gd name="T25" fmla="*/ 25 h 511"/>
                <a:gd name="T26" fmla="*/ 6 w 203"/>
                <a:gd name="T27" fmla="*/ 23 h 511"/>
                <a:gd name="T28" fmla="*/ 4 w 203"/>
                <a:gd name="T29" fmla="*/ 19 h 511"/>
                <a:gd name="T30" fmla="*/ 2 w 203"/>
                <a:gd name="T31" fmla="*/ 16 h 511"/>
                <a:gd name="T32" fmla="*/ 0 w 203"/>
                <a:gd name="T33" fmla="*/ 12 h 511"/>
                <a:gd name="T34" fmla="*/ 0 w 203"/>
                <a:gd name="T35" fmla="*/ 15 h 511"/>
                <a:gd name="T36" fmla="*/ 1 w 203"/>
                <a:gd name="T37" fmla="*/ 18 h 511"/>
                <a:gd name="T38" fmla="*/ 2 w 203"/>
                <a:gd name="T39" fmla="*/ 21 h 511"/>
                <a:gd name="T40" fmla="*/ 3 w 203"/>
                <a:gd name="T41" fmla="*/ 24 h 511"/>
                <a:gd name="T42" fmla="*/ 5 w 203"/>
                <a:gd name="T43" fmla="*/ 26 h 511"/>
                <a:gd name="T44" fmla="*/ 8 w 203"/>
                <a:gd name="T45" fmla="*/ 28 h 511"/>
                <a:gd name="T46" fmla="*/ 11 w 203"/>
                <a:gd name="T47" fmla="*/ 30 h 511"/>
                <a:gd name="T48" fmla="*/ 15 w 203"/>
                <a:gd name="T49" fmla="*/ 31 h 511"/>
                <a:gd name="T50" fmla="*/ 16 w 203"/>
                <a:gd name="T51" fmla="*/ 35 h 511"/>
                <a:gd name="T52" fmla="*/ 17 w 203"/>
                <a:gd name="T53" fmla="*/ 39 h 511"/>
                <a:gd name="T54" fmla="*/ 17 w 203"/>
                <a:gd name="T55" fmla="*/ 43 h 511"/>
                <a:gd name="T56" fmla="*/ 18 w 203"/>
                <a:gd name="T57" fmla="*/ 46 h 511"/>
                <a:gd name="T58" fmla="*/ 19 w 203"/>
                <a:gd name="T59" fmla="*/ 50 h 511"/>
                <a:gd name="T60" fmla="*/ 20 w 203"/>
                <a:gd name="T61" fmla="*/ 53 h 511"/>
                <a:gd name="T62" fmla="*/ 21 w 203"/>
                <a:gd name="T63" fmla="*/ 55 h 511"/>
                <a:gd name="T64" fmla="*/ 22 w 203"/>
                <a:gd name="T65" fmla="*/ 57 h 5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3" h="511">
                  <a:moveTo>
                    <a:pt x="62" y="0"/>
                  </a:moveTo>
                  <a:lnTo>
                    <a:pt x="61" y="41"/>
                  </a:lnTo>
                  <a:lnTo>
                    <a:pt x="68" y="83"/>
                  </a:lnTo>
                  <a:lnTo>
                    <a:pt x="81" y="126"/>
                  </a:lnTo>
                  <a:lnTo>
                    <a:pt x="96" y="170"/>
                  </a:lnTo>
                  <a:lnTo>
                    <a:pt x="110" y="206"/>
                  </a:lnTo>
                  <a:lnTo>
                    <a:pt x="125" y="240"/>
                  </a:lnTo>
                  <a:lnTo>
                    <a:pt x="136" y="266"/>
                  </a:lnTo>
                  <a:lnTo>
                    <a:pt x="140" y="279"/>
                  </a:lnTo>
                  <a:lnTo>
                    <a:pt x="128" y="276"/>
                  </a:lnTo>
                  <a:lnTo>
                    <a:pt x="110" y="266"/>
                  </a:lnTo>
                  <a:lnTo>
                    <a:pt x="93" y="250"/>
                  </a:lnTo>
                  <a:lnTo>
                    <a:pt x="74" y="228"/>
                  </a:lnTo>
                  <a:lnTo>
                    <a:pt x="52" y="203"/>
                  </a:lnTo>
                  <a:lnTo>
                    <a:pt x="33" y="173"/>
                  </a:lnTo>
                  <a:lnTo>
                    <a:pt x="14" y="142"/>
                  </a:lnTo>
                  <a:lnTo>
                    <a:pt x="0" y="108"/>
                  </a:lnTo>
                  <a:lnTo>
                    <a:pt x="2" y="135"/>
                  </a:lnTo>
                  <a:lnTo>
                    <a:pt x="5" y="161"/>
                  </a:lnTo>
                  <a:lnTo>
                    <a:pt x="14" y="187"/>
                  </a:lnTo>
                  <a:lnTo>
                    <a:pt x="27" y="212"/>
                  </a:lnTo>
                  <a:lnTo>
                    <a:pt x="46" y="234"/>
                  </a:lnTo>
                  <a:lnTo>
                    <a:pt x="72" y="253"/>
                  </a:lnTo>
                  <a:lnTo>
                    <a:pt x="101" y="269"/>
                  </a:lnTo>
                  <a:lnTo>
                    <a:pt x="140" y="279"/>
                  </a:lnTo>
                  <a:lnTo>
                    <a:pt x="144" y="314"/>
                  </a:lnTo>
                  <a:lnTo>
                    <a:pt x="150" y="349"/>
                  </a:lnTo>
                  <a:lnTo>
                    <a:pt x="160" y="386"/>
                  </a:lnTo>
                  <a:lnTo>
                    <a:pt x="169" y="419"/>
                  </a:lnTo>
                  <a:lnTo>
                    <a:pt x="178" y="451"/>
                  </a:lnTo>
                  <a:lnTo>
                    <a:pt x="188" y="478"/>
                  </a:lnTo>
                  <a:lnTo>
                    <a:pt x="195" y="499"/>
                  </a:lnTo>
                  <a:lnTo>
                    <a:pt x="203" y="5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9" name="Freeform 49">
              <a:extLst>
                <a:ext uri="{FF2B5EF4-FFF2-40B4-BE49-F238E27FC236}">
                  <a16:creationId xmlns:a16="http://schemas.microsoft.com/office/drawing/2014/main" id="{CB697D81-DA7B-4C5C-A2B5-572F2E5A3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409"/>
              <a:ext cx="177" cy="145"/>
            </a:xfrm>
            <a:custGeom>
              <a:avLst/>
              <a:gdLst>
                <a:gd name="T0" fmla="*/ 0 w 530"/>
                <a:gd name="T1" fmla="*/ 48 h 436"/>
                <a:gd name="T2" fmla="*/ 1 w 530"/>
                <a:gd name="T3" fmla="*/ 48 h 436"/>
                <a:gd name="T4" fmla="*/ 3 w 530"/>
                <a:gd name="T5" fmla="*/ 47 h 436"/>
                <a:gd name="T6" fmla="*/ 5 w 530"/>
                <a:gd name="T7" fmla="*/ 46 h 436"/>
                <a:gd name="T8" fmla="*/ 8 w 530"/>
                <a:gd name="T9" fmla="*/ 45 h 436"/>
                <a:gd name="T10" fmla="*/ 11 w 530"/>
                <a:gd name="T11" fmla="*/ 43 h 436"/>
                <a:gd name="T12" fmla="*/ 14 w 530"/>
                <a:gd name="T13" fmla="*/ 41 h 436"/>
                <a:gd name="T14" fmla="*/ 17 w 530"/>
                <a:gd name="T15" fmla="*/ 40 h 436"/>
                <a:gd name="T16" fmla="*/ 21 w 530"/>
                <a:gd name="T17" fmla="*/ 38 h 436"/>
                <a:gd name="T18" fmla="*/ 25 w 530"/>
                <a:gd name="T19" fmla="*/ 35 h 436"/>
                <a:gd name="T20" fmla="*/ 28 w 530"/>
                <a:gd name="T21" fmla="*/ 33 h 436"/>
                <a:gd name="T22" fmla="*/ 32 w 530"/>
                <a:gd name="T23" fmla="*/ 31 h 436"/>
                <a:gd name="T24" fmla="*/ 35 w 530"/>
                <a:gd name="T25" fmla="*/ 29 h 436"/>
                <a:gd name="T26" fmla="*/ 38 w 530"/>
                <a:gd name="T27" fmla="*/ 27 h 436"/>
                <a:gd name="T28" fmla="*/ 40 w 530"/>
                <a:gd name="T29" fmla="*/ 25 h 436"/>
                <a:gd name="T30" fmla="*/ 42 w 530"/>
                <a:gd name="T31" fmla="*/ 23 h 436"/>
                <a:gd name="T32" fmla="*/ 44 w 530"/>
                <a:gd name="T33" fmla="*/ 22 h 436"/>
                <a:gd name="T34" fmla="*/ 46 w 530"/>
                <a:gd name="T35" fmla="*/ 18 h 436"/>
                <a:gd name="T36" fmla="*/ 49 w 530"/>
                <a:gd name="T37" fmla="*/ 15 h 436"/>
                <a:gd name="T38" fmla="*/ 51 w 530"/>
                <a:gd name="T39" fmla="*/ 11 h 436"/>
                <a:gd name="T40" fmla="*/ 53 w 530"/>
                <a:gd name="T41" fmla="*/ 7 h 436"/>
                <a:gd name="T42" fmla="*/ 55 w 530"/>
                <a:gd name="T43" fmla="*/ 4 h 436"/>
                <a:gd name="T44" fmla="*/ 57 w 530"/>
                <a:gd name="T45" fmla="*/ 2 h 436"/>
                <a:gd name="T46" fmla="*/ 58 w 530"/>
                <a:gd name="T47" fmla="*/ 0 h 436"/>
                <a:gd name="T48" fmla="*/ 59 w 530"/>
                <a:gd name="T49" fmla="*/ 0 h 436"/>
                <a:gd name="T50" fmla="*/ 59 w 530"/>
                <a:gd name="T51" fmla="*/ 1 h 436"/>
                <a:gd name="T52" fmla="*/ 59 w 530"/>
                <a:gd name="T53" fmla="*/ 3 h 436"/>
                <a:gd name="T54" fmla="*/ 59 w 530"/>
                <a:gd name="T55" fmla="*/ 6 h 436"/>
                <a:gd name="T56" fmla="*/ 58 w 530"/>
                <a:gd name="T57" fmla="*/ 9 h 436"/>
                <a:gd name="T58" fmla="*/ 56 w 530"/>
                <a:gd name="T59" fmla="*/ 13 h 436"/>
                <a:gd name="T60" fmla="*/ 53 w 530"/>
                <a:gd name="T61" fmla="*/ 17 h 436"/>
                <a:gd name="T62" fmla="*/ 48 w 530"/>
                <a:gd name="T63" fmla="*/ 21 h 436"/>
                <a:gd name="T64" fmla="*/ 41 w 530"/>
                <a:gd name="T65" fmla="*/ 25 h 436"/>
                <a:gd name="T66" fmla="*/ 40 w 530"/>
                <a:gd name="T67" fmla="*/ 26 h 436"/>
                <a:gd name="T68" fmla="*/ 39 w 530"/>
                <a:gd name="T69" fmla="*/ 29 h 436"/>
                <a:gd name="T70" fmla="*/ 38 w 530"/>
                <a:gd name="T71" fmla="*/ 32 h 436"/>
                <a:gd name="T72" fmla="*/ 37 w 530"/>
                <a:gd name="T73" fmla="*/ 34 h 4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30" h="436">
                  <a:moveTo>
                    <a:pt x="0" y="436"/>
                  </a:moveTo>
                  <a:lnTo>
                    <a:pt x="9" y="432"/>
                  </a:lnTo>
                  <a:lnTo>
                    <a:pt x="25" y="426"/>
                  </a:lnTo>
                  <a:lnTo>
                    <a:pt x="46" y="414"/>
                  </a:lnTo>
                  <a:lnTo>
                    <a:pt x="69" y="404"/>
                  </a:lnTo>
                  <a:lnTo>
                    <a:pt x="95" y="389"/>
                  </a:lnTo>
                  <a:lnTo>
                    <a:pt x="126" y="373"/>
                  </a:lnTo>
                  <a:lnTo>
                    <a:pt x="157" y="357"/>
                  </a:lnTo>
                  <a:lnTo>
                    <a:pt x="189" y="340"/>
                  </a:lnTo>
                  <a:lnTo>
                    <a:pt x="223" y="319"/>
                  </a:lnTo>
                  <a:lnTo>
                    <a:pt x="254" y="301"/>
                  </a:lnTo>
                  <a:lnTo>
                    <a:pt x="283" y="283"/>
                  </a:lnTo>
                  <a:lnTo>
                    <a:pt x="314" y="262"/>
                  </a:lnTo>
                  <a:lnTo>
                    <a:pt x="339" y="245"/>
                  </a:lnTo>
                  <a:lnTo>
                    <a:pt x="363" y="227"/>
                  </a:lnTo>
                  <a:lnTo>
                    <a:pt x="381" y="211"/>
                  </a:lnTo>
                  <a:lnTo>
                    <a:pt x="393" y="195"/>
                  </a:lnTo>
                  <a:lnTo>
                    <a:pt x="415" y="164"/>
                  </a:lnTo>
                  <a:lnTo>
                    <a:pt x="436" y="131"/>
                  </a:lnTo>
                  <a:lnTo>
                    <a:pt x="458" y="97"/>
                  </a:lnTo>
                  <a:lnTo>
                    <a:pt x="479" y="63"/>
                  </a:lnTo>
                  <a:lnTo>
                    <a:pt x="496" y="36"/>
                  </a:lnTo>
                  <a:lnTo>
                    <a:pt x="512" y="15"/>
                  </a:lnTo>
                  <a:lnTo>
                    <a:pt x="521" y="2"/>
                  </a:lnTo>
                  <a:lnTo>
                    <a:pt x="526" y="0"/>
                  </a:lnTo>
                  <a:lnTo>
                    <a:pt x="528" y="9"/>
                  </a:lnTo>
                  <a:lnTo>
                    <a:pt x="530" y="27"/>
                  </a:lnTo>
                  <a:lnTo>
                    <a:pt x="528" y="52"/>
                  </a:lnTo>
                  <a:lnTo>
                    <a:pt x="521" y="81"/>
                  </a:lnTo>
                  <a:lnTo>
                    <a:pt x="503" y="115"/>
                  </a:lnTo>
                  <a:lnTo>
                    <a:pt x="472" y="152"/>
                  </a:lnTo>
                  <a:lnTo>
                    <a:pt x="427" y="188"/>
                  </a:lnTo>
                  <a:lnTo>
                    <a:pt x="365" y="225"/>
                  </a:lnTo>
                  <a:lnTo>
                    <a:pt x="355" y="237"/>
                  </a:lnTo>
                  <a:lnTo>
                    <a:pt x="346" y="261"/>
                  </a:lnTo>
                  <a:lnTo>
                    <a:pt x="339" y="286"/>
                  </a:lnTo>
                  <a:lnTo>
                    <a:pt x="334" y="30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0" name="Freeform 50">
              <a:extLst>
                <a:ext uri="{FF2B5EF4-FFF2-40B4-BE49-F238E27FC236}">
                  <a16:creationId xmlns:a16="http://schemas.microsoft.com/office/drawing/2014/main" id="{1397296E-9AD8-4EA3-9C35-22711E2D4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1437"/>
              <a:ext cx="103" cy="66"/>
            </a:xfrm>
            <a:custGeom>
              <a:avLst/>
              <a:gdLst>
                <a:gd name="T0" fmla="*/ 0 w 310"/>
                <a:gd name="T1" fmla="*/ 22 h 197"/>
                <a:gd name="T2" fmla="*/ 1 w 310"/>
                <a:gd name="T3" fmla="*/ 22 h 197"/>
                <a:gd name="T4" fmla="*/ 2 w 310"/>
                <a:gd name="T5" fmla="*/ 22 h 197"/>
                <a:gd name="T6" fmla="*/ 4 w 310"/>
                <a:gd name="T7" fmla="*/ 21 h 197"/>
                <a:gd name="T8" fmla="*/ 6 w 310"/>
                <a:gd name="T9" fmla="*/ 20 h 197"/>
                <a:gd name="T10" fmla="*/ 8 w 310"/>
                <a:gd name="T11" fmla="*/ 19 h 197"/>
                <a:gd name="T12" fmla="*/ 11 w 310"/>
                <a:gd name="T13" fmla="*/ 18 h 197"/>
                <a:gd name="T14" fmla="*/ 13 w 310"/>
                <a:gd name="T15" fmla="*/ 17 h 197"/>
                <a:gd name="T16" fmla="*/ 16 w 310"/>
                <a:gd name="T17" fmla="*/ 16 h 197"/>
                <a:gd name="T18" fmla="*/ 19 w 310"/>
                <a:gd name="T19" fmla="*/ 14 h 197"/>
                <a:gd name="T20" fmla="*/ 22 w 310"/>
                <a:gd name="T21" fmla="*/ 12 h 197"/>
                <a:gd name="T22" fmla="*/ 24 w 310"/>
                <a:gd name="T23" fmla="*/ 10 h 197"/>
                <a:gd name="T24" fmla="*/ 27 w 310"/>
                <a:gd name="T25" fmla="*/ 8 h 197"/>
                <a:gd name="T26" fmla="*/ 29 w 310"/>
                <a:gd name="T27" fmla="*/ 6 h 197"/>
                <a:gd name="T28" fmla="*/ 31 w 310"/>
                <a:gd name="T29" fmla="*/ 4 h 197"/>
                <a:gd name="T30" fmla="*/ 33 w 310"/>
                <a:gd name="T31" fmla="*/ 2 h 197"/>
                <a:gd name="T32" fmla="*/ 34 w 310"/>
                <a:gd name="T33" fmla="*/ 0 h 1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0" h="197">
                  <a:moveTo>
                    <a:pt x="0" y="197"/>
                  </a:moveTo>
                  <a:lnTo>
                    <a:pt x="8" y="197"/>
                  </a:lnTo>
                  <a:lnTo>
                    <a:pt x="20" y="193"/>
                  </a:lnTo>
                  <a:lnTo>
                    <a:pt x="34" y="188"/>
                  </a:lnTo>
                  <a:lnTo>
                    <a:pt x="52" y="181"/>
                  </a:lnTo>
                  <a:lnTo>
                    <a:pt x="74" y="173"/>
                  </a:lnTo>
                  <a:lnTo>
                    <a:pt x="97" y="164"/>
                  </a:lnTo>
                  <a:lnTo>
                    <a:pt x="121" y="151"/>
                  </a:lnTo>
                  <a:lnTo>
                    <a:pt x="146" y="139"/>
                  </a:lnTo>
                  <a:lnTo>
                    <a:pt x="171" y="124"/>
                  </a:lnTo>
                  <a:lnTo>
                    <a:pt x="196" y="108"/>
                  </a:lnTo>
                  <a:lnTo>
                    <a:pt x="221" y="92"/>
                  </a:lnTo>
                  <a:lnTo>
                    <a:pt x="244" y="75"/>
                  </a:lnTo>
                  <a:lnTo>
                    <a:pt x="266" y="56"/>
                  </a:lnTo>
                  <a:lnTo>
                    <a:pt x="284" y="38"/>
                  </a:lnTo>
                  <a:lnTo>
                    <a:pt x="298" y="20"/>
                  </a:lnTo>
                  <a:lnTo>
                    <a:pt x="31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1" name="Freeform 51">
              <a:extLst>
                <a:ext uri="{FF2B5EF4-FFF2-40B4-BE49-F238E27FC236}">
                  <a16:creationId xmlns:a16="http://schemas.microsoft.com/office/drawing/2014/main" id="{6AC3B704-9A0E-43B6-8EDE-F39FAC8E4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" y="1555"/>
              <a:ext cx="88" cy="87"/>
            </a:xfrm>
            <a:custGeom>
              <a:avLst/>
              <a:gdLst>
                <a:gd name="T0" fmla="*/ 24 w 264"/>
                <a:gd name="T1" fmla="*/ 18 h 263"/>
                <a:gd name="T2" fmla="*/ 22 w 264"/>
                <a:gd name="T3" fmla="*/ 16 h 263"/>
                <a:gd name="T4" fmla="*/ 19 w 264"/>
                <a:gd name="T5" fmla="*/ 13 h 263"/>
                <a:gd name="T6" fmla="*/ 16 w 264"/>
                <a:gd name="T7" fmla="*/ 9 h 263"/>
                <a:gd name="T8" fmla="*/ 12 w 264"/>
                <a:gd name="T9" fmla="*/ 7 h 263"/>
                <a:gd name="T10" fmla="*/ 9 w 264"/>
                <a:gd name="T11" fmla="*/ 4 h 263"/>
                <a:gd name="T12" fmla="*/ 6 w 264"/>
                <a:gd name="T13" fmla="*/ 2 h 263"/>
                <a:gd name="T14" fmla="*/ 2 w 264"/>
                <a:gd name="T15" fmla="*/ 0 h 263"/>
                <a:gd name="T16" fmla="*/ 0 w 264"/>
                <a:gd name="T17" fmla="*/ 0 h 263"/>
                <a:gd name="T18" fmla="*/ 2 w 264"/>
                <a:gd name="T19" fmla="*/ 1 h 263"/>
                <a:gd name="T20" fmla="*/ 3 w 264"/>
                <a:gd name="T21" fmla="*/ 3 h 263"/>
                <a:gd name="T22" fmla="*/ 5 w 264"/>
                <a:gd name="T23" fmla="*/ 5 h 263"/>
                <a:gd name="T24" fmla="*/ 6 w 264"/>
                <a:gd name="T25" fmla="*/ 8 h 263"/>
                <a:gd name="T26" fmla="*/ 8 w 264"/>
                <a:gd name="T27" fmla="*/ 10 h 263"/>
                <a:gd name="T28" fmla="*/ 9 w 264"/>
                <a:gd name="T29" fmla="*/ 13 h 263"/>
                <a:gd name="T30" fmla="*/ 11 w 264"/>
                <a:gd name="T31" fmla="*/ 15 h 263"/>
                <a:gd name="T32" fmla="*/ 13 w 264"/>
                <a:gd name="T33" fmla="*/ 16 h 263"/>
                <a:gd name="T34" fmla="*/ 15 w 264"/>
                <a:gd name="T35" fmla="*/ 18 h 263"/>
                <a:gd name="T36" fmla="*/ 17 w 264"/>
                <a:gd name="T37" fmla="*/ 20 h 263"/>
                <a:gd name="T38" fmla="*/ 20 w 264"/>
                <a:gd name="T39" fmla="*/ 22 h 263"/>
                <a:gd name="T40" fmla="*/ 22 w 264"/>
                <a:gd name="T41" fmla="*/ 23 h 263"/>
                <a:gd name="T42" fmla="*/ 24 w 264"/>
                <a:gd name="T43" fmla="*/ 25 h 263"/>
                <a:gd name="T44" fmla="*/ 27 w 264"/>
                <a:gd name="T45" fmla="*/ 26 h 263"/>
                <a:gd name="T46" fmla="*/ 28 w 264"/>
                <a:gd name="T47" fmla="*/ 28 h 263"/>
                <a:gd name="T48" fmla="*/ 29 w 264"/>
                <a:gd name="T49" fmla="*/ 29 h 26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4" h="263">
                  <a:moveTo>
                    <a:pt x="212" y="165"/>
                  </a:moveTo>
                  <a:lnTo>
                    <a:pt x="195" y="142"/>
                  </a:lnTo>
                  <a:lnTo>
                    <a:pt x="170" y="116"/>
                  </a:lnTo>
                  <a:lnTo>
                    <a:pt x="140" y="86"/>
                  </a:lnTo>
                  <a:lnTo>
                    <a:pt x="110" y="60"/>
                  </a:lnTo>
                  <a:lnTo>
                    <a:pt x="79" y="37"/>
                  </a:lnTo>
                  <a:lnTo>
                    <a:pt x="50" y="16"/>
                  </a:lnTo>
                  <a:lnTo>
                    <a:pt x="22" y="4"/>
                  </a:lnTo>
                  <a:lnTo>
                    <a:pt x="0" y="0"/>
                  </a:lnTo>
                  <a:lnTo>
                    <a:pt x="16" y="12"/>
                  </a:lnTo>
                  <a:lnTo>
                    <a:pt x="29" y="28"/>
                  </a:lnTo>
                  <a:lnTo>
                    <a:pt x="44" y="49"/>
                  </a:lnTo>
                  <a:lnTo>
                    <a:pt x="57" y="70"/>
                  </a:lnTo>
                  <a:lnTo>
                    <a:pt x="71" y="94"/>
                  </a:lnTo>
                  <a:lnTo>
                    <a:pt x="85" y="116"/>
                  </a:lnTo>
                  <a:lnTo>
                    <a:pt x="101" y="133"/>
                  </a:lnTo>
                  <a:lnTo>
                    <a:pt x="117" y="149"/>
                  </a:lnTo>
                  <a:lnTo>
                    <a:pt x="135" y="163"/>
                  </a:lnTo>
                  <a:lnTo>
                    <a:pt x="157" y="179"/>
                  </a:lnTo>
                  <a:lnTo>
                    <a:pt x="179" y="195"/>
                  </a:lnTo>
                  <a:lnTo>
                    <a:pt x="199" y="213"/>
                  </a:lnTo>
                  <a:lnTo>
                    <a:pt x="220" y="229"/>
                  </a:lnTo>
                  <a:lnTo>
                    <a:pt x="239" y="243"/>
                  </a:lnTo>
                  <a:lnTo>
                    <a:pt x="254" y="254"/>
                  </a:lnTo>
                  <a:lnTo>
                    <a:pt x="264" y="26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2" name="Freeform 52">
              <a:extLst>
                <a:ext uri="{FF2B5EF4-FFF2-40B4-BE49-F238E27FC236}">
                  <a16:creationId xmlns:a16="http://schemas.microsoft.com/office/drawing/2014/main" id="{43A63DE1-F3EB-4BE3-AB0E-746DC24AF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696"/>
              <a:ext cx="71" cy="84"/>
            </a:xfrm>
            <a:custGeom>
              <a:avLst/>
              <a:gdLst>
                <a:gd name="T0" fmla="*/ 4 w 213"/>
                <a:gd name="T1" fmla="*/ 28 h 251"/>
                <a:gd name="T2" fmla="*/ 3 w 213"/>
                <a:gd name="T3" fmla="*/ 26 h 251"/>
                <a:gd name="T4" fmla="*/ 1 w 213"/>
                <a:gd name="T5" fmla="*/ 23 h 251"/>
                <a:gd name="T6" fmla="*/ 0 w 213"/>
                <a:gd name="T7" fmla="*/ 21 h 251"/>
                <a:gd name="T8" fmla="*/ 0 w 213"/>
                <a:gd name="T9" fmla="*/ 20 h 251"/>
                <a:gd name="T10" fmla="*/ 1 w 213"/>
                <a:gd name="T11" fmla="*/ 19 h 251"/>
                <a:gd name="T12" fmla="*/ 2 w 213"/>
                <a:gd name="T13" fmla="*/ 18 h 251"/>
                <a:gd name="T14" fmla="*/ 3 w 213"/>
                <a:gd name="T15" fmla="*/ 17 h 251"/>
                <a:gd name="T16" fmla="*/ 5 w 213"/>
                <a:gd name="T17" fmla="*/ 16 h 251"/>
                <a:gd name="T18" fmla="*/ 7 w 213"/>
                <a:gd name="T19" fmla="*/ 15 h 251"/>
                <a:gd name="T20" fmla="*/ 8 w 213"/>
                <a:gd name="T21" fmla="*/ 15 h 251"/>
                <a:gd name="T22" fmla="*/ 10 w 213"/>
                <a:gd name="T23" fmla="*/ 14 h 251"/>
                <a:gd name="T24" fmla="*/ 11 w 213"/>
                <a:gd name="T25" fmla="*/ 13 h 251"/>
                <a:gd name="T26" fmla="*/ 9 w 213"/>
                <a:gd name="T27" fmla="*/ 11 h 251"/>
                <a:gd name="T28" fmla="*/ 8 w 213"/>
                <a:gd name="T29" fmla="*/ 9 h 251"/>
                <a:gd name="T30" fmla="*/ 7 w 213"/>
                <a:gd name="T31" fmla="*/ 7 h 251"/>
                <a:gd name="T32" fmla="*/ 7 w 213"/>
                <a:gd name="T33" fmla="*/ 5 h 251"/>
                <a:gd name="T34" fmla="*/ 6 w 213"/>
                <a:gd name="T35" fmla="*/ 3 h 251"/>
                <a:gd name="T36" fmla="*/ 6 w 213"/>
                <a:gd name="T37" fmla="*/ 2 h 251"/>
                <a:gd name="T38" fmla="*/ 7 w 213"/>
                <a:gd name="T39" fmla="*/ 0 h 251"/>
                <a:gd name="T40" fmla="*/ 7 w 213"/>
                <a:gd name="T41" fmla="*/ 0 h 251"/>
                <a:gd name="T42" fmla="*/ 8 w 213"/>
                <a:gd name="T43" fmla="*/ 1 h 251"/>
                <a:gd name="T44" fmla="*/ 10 w 213"/>
                <a:gd name="T45" fmla="*/ 5 h 251"/>
                <a:gd name="T46" fmla="*/ 10 w 213"/>
                <a:gd name="T47" fmla="*/ 10 h 251"/>
                <a:gd name="T48" fmla="*/ 11 w 213"/>
                <a:gd name="T49" fmla="*/ 13 h 251"/>
                <a:gd name="T50" fmla="*/ 12 w 213"/>
                <a:gd name="T51" fmla="*/ 12 h 251"/>
                <a:gd name="T52" fmla="*/ 14 w 213"/>
                <a:gd name="T53" fmla="*/ 12 h 251"/>
                <a:gd name="T54" fmla="*/ 16 w 213"/>
                <a:gd name="T55" fmla="*/ 11 h 251"/>
                <a:gd name="T56" fmla="*/ 17 w 213"/>
                <a:gd name="T57" fmla="*/ 11 h 251"/>
                <a:gd name="T58" fmla="*/ 17 w 213"/>
                <a:gd name="T59" fmla="*/ 12 h 251"/>
                <a:gd name="T60" fmla="*/ 18 w 213"/>
                <a:gd name="T61" fmla="*/ 13 h 251"/>
                <a:gd name="T62" fmla="*/ 19 w 213"/>
                <a:gd name="T63" fmla="*/ 15 h 251"/>
                <a:gd name="T64" fmla="*/ 20 w 213"/>
                <a:gd name="T65" fmla="*/ 17 h 251"/>
                <a:gd name="T66" fmla="*/ 21 w 213"/>
                <a:gd name="T67" fmla="*/ 18 h 251"/>
                <a:gd name="T68" fmla="*/ 22 w 213"/>
                <a:gd name="T69" fmla="*/ 20 h 251"/>
                <a:gd name="T70" fmla="*/ 23 w 213"/>
                <a:gd name="T71" fmla="*/ 22 h 251"/>
                <a:gd name="T72" fmla="*/ 24 w 213"/>
                <a:gd name="T73" fmla="*/ 23 h 25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3" h="251">
                  <a:moveTo>
                    <a:pt x="38" y="251"/>
                  </a:moveTo>
                  <a:lnTo>
                    <a:pt x="24" y="232"/>
                  </a:lnTo>
                  <a:lnTo>
                    <a:pt x="9" y="208"/>
                  </a:lnTo>
                  <a:lnTo>
                    <a:pt x="0" y="189"/>
                  </a:lnTo>
                  <a:lnTo>
                    <a:pt x="3" y="178"/>
                  </a:lnTo>
                  <a:lnTo>
                    <a:pt x="9" y="172"/>
                  </a:lnTo>
                  <a:lnTo>
                    <a:pt x="19" y="165"/>
                  </a:lnTo>
                  <a:lnTo>
                    <a:pt x="31" y="156"/>
                  </a:lnTo>
                  <a:lnTo>
                    <a:pt x="46" y="147"/>
                  </a:lnTo>
                  <a:lnTo>
                    <a:pt x="62" y="137"/>
                  </a:lnTo>
                  <a:lnTo>
                    <a:pt x="76" y="130"/>
                  </a:lnTo>
                  <a:lnTo>
                    <a:pt x="88" y="123"/>
                  </a:lnTo>
                  <a:lnTo>
                    <a:pt x="97" y="120"/>
                  </a:lnTo>
                  <a:lnTo>
                    <a:pt x="85" y="101"/>
                  </a:lnTo>
                  <a:lnTo>
                    <a:pt x="75" y="82"/>
                  </a:lnTo>
                  <a:lnTo>
                    <a:pt x="65" y="61"/>
                  </a:lnTo>
                  <a:lnTo>
                    <a:pt x="60" y="44"/>
                  </a:lnTo>
                  <a:lnTo>
                    <a:pt x="56" y="28"/>
                  </a:lnTo>
                  <a:lnTo>
                    <a:pt x="54" y="14"/>
                  </a:lnTo>
                  <a:lnTo>
                    <a:pt x="59" y="4"/>
                  </a:lnTo>
                  <a:lnTo>
                    <a:pt x="63" y="0"/>
                  </a:lnTo>
                  <a:lnTo>
                    <a:pt x="76" y="12"/>
                  </a:lnTo>
                  <a:lnTo>
                    <a:pt x="87" y="48"/>
                  </a:lnTo>
                  <a:lnTo>
                    <a:pt x="94" y="90"/>
                  </a:lnTo>
                  <a:lnTo>
                    <a:pt x="97" y="120"/>
                  </a:lnTo>
                  <a:lnTo>
                    <a:pt x="111" y="112"/>
                  </a:lnTo>
                  <a:lnTo>
                    <a:pt x="128" y="105"/>
                  </a:lnTo>
                  <a:lnTo>
                    <a:pt x="141" y="101"/>
                  </a:lnTo>
                  <a:lnTo>
                    <a:pt x="149" y="103"/>
                  </a:lnTo>
                  <a:lnTo>
                    <a:pt x="153" y="111"/>
                  </a:lnTo>
                  <a:lnTo>
                    <a:pt x="161" y="121"/>
                  </a:lnTo>
                  <a:lnTo>
                    <a:pt x="170" y="135"/>
                  </a:lnTo>
                  <a:lnTo>
                    <a:pt x="182" y="149"/>
                  </a:lnTo>
                  <a:lnTo>
                    <a:pt x="191" y="165"/>
                  </a:lnTo>
                  <a:lnTo>
                    <a:pt x="200" y="181"/>
                  </a:lnTo>
                  <a:lnTo>
                    <a:pt x="208" y="194"/>
                  </a:lnTo>
                  <a:lnTo>
                    <a:pt x="213" y="20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3" name="Freeform 53">
              <a:extLst>
                <a:ext uri="{FF2B5EF4-FFF2-40B4-BE49-F238E27FC236}">
                  <a16:creationId xmlns:a16="http://schemas.microsoft.com/office/drawing/2014/main" id="{E981A2B4-64A7-4ED8-8089-3DFAC0ACB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" y="1567"/>
              <a:ext cx="104" cy="99"/>
            </a:xfrm>
            <a:custGeom>
              <a:avLst/>
              <a:gdLst>
                <a:gd name="T0" fmla="*/ 32 w 312"/>
                <a:gd name="T1" fmla="*/ 17 h 297"/>
                <a:gd name="T2" fmla="*/ 31 w 312"/>
                <a:gd name="T3" fmla="*/ 13 h 297"/>
                <a:gd name="T4" fmla="*/ 31 w 312"/>
                <a:gd name="T5" fmla="*/ 8 h 297"/>
                <a:gd name="T6" fmla="*/ 30 w 312"/>
                <a:gd name="T7" fmla="*/ 3 h 297"/>
                <a:gd name="T8" fmla="*/ 30 w 312"/>
                <a:gd name="T9" fmla="*/ 0 h 297"/>
                <a:gd name="T10" fmla="*/ 31 w 312"/>
                <a:gd name="T11" fmla="*/ 1 h 297"/>
                <a:gd name="T12" fmla="*/ 32 w 312"/>
                <a:gd name="T13" fmla="*/ 7 h 297"/>
                <a:gd name="T14" fmla="*/ 34 w 312"/>
                <a:gd name="T15" fmla="*/ 14 h 297"/>
                <a:gd name="T16" fmla="*/ 35 w 312"/>
                <a:gd name="T17" fmla="*/ 19 h 297"/>
                <a:gd name="T18" fmla="*/ 32 w 312"/>
                <a:gd name="T19" fmla="*/ 19 h 297"/>
                <a:gd name="T20" fmla="*/ 30 w 312"/>
                <a:gd name="T21" fmla="*/ 19 h 297"/>
                <a:gd name="T22" fmla="*/ 27 w 312"/>
                <a:gd name="T23" fmla="*/ 19 h 297"/>
                <a:gd name="T24" fmla="*/ 24 w 312"/>
                <a:gd name="T25" fmla="*/ 20 h 297"/>
                <a:gd name="T26" fmla="*/ 21 w 312"/>
                <a:gd name="T27" fmla="*/ 21 h 297"/>
                <a:gd name="T28" fmla="*/ 18 w 312"/>
                <a:gd name="T29" fmla="*/ 22 h 297"/>
                <a:gd name="T30" fmla="*/ 15 w 312"/>
                <a:gd name="T31" fmla="*/ 23 h 297"/>
                <a:gd name="T32" fmla="*/ 12 w 312"/>
                <a:gd name="T33" fmla="*/ 24 h 297"/>
                <a:gd name="T34" fmla="*/ 9 w 312"/>
                <a:gd name="T35" fmla="*/ 25 h 297"/>
                <a:gd name="T36" fmla="*/ 7 w 312"/>
                <a:gd name="T37" fmla="*/ 27 h 297"/>
                <a:gd name="T38" fmla="*/ 5 w 312"/>
                <a:gd name="T39" fmla="*/ 28 h 297"/>
                <a:gd name="T40" fmla="*/ 3 w 312"/>
                <a:gd name="T41" fmla="*/ 29 h 297"/>
                <a:gd name="T42" fmla="*/ 1 w 312"/>
                <a:gd name="T43" fmla="*/ 30 h 297"/>
                <a:gd name="T44" fmla="*/ 0 w 312"/>
                <a:gd name="T45" fmla="*/ 31 h 297"/>
                <a:gd name="T46" fmla="*/ 0 w 312"/>
                <a:gd name="T47" fmla="*/ 32 h 297"/>
                <a:gd name="T48" fmla="*/ 0 w 312"/>
                <a:gd name="T49" fmla="*/ 33 h 297"/>
                <a:gd name="T50" fmla="*/ 1 w 312"/>
                <a:gd name="T51" fmla="*/ 33 h 297"/>
                <a:gd name="T52" fmla="*/ 2 w 312"/>
                <a:gd name="T53" fmla="*/ 33 h 297"/>
                <a:gd name="T54" fmla="*/ 3 w 312"/>
                <a:gd name="T55" fmla="*/ 32 h 297"/>
                <a:gd name="T56" fmla="*/ 5 w 312"/>
                <a:gd name="T57" fmla="*/ 31 h 297"/>
                <a:gd name="T58" fmla="*/ 7 w 312"/>
                <a:gd name="T59" fmla="*/ 30 h 297"/>
                <a:gd name="T60" fmla="*/ 9 w 312"/>
                <a:gd name="T61" fmla="*/ 29 h 297"/>
                <a:gd name="T62" fmla="*/ 12 w 312"/>
                <a:gd name="T63" fmla="*/ 28 h 297"/>
                <a:gd name="T64" fmla="*/ 14 w 312"/>
                <a:gd name="T65" fmla="*/ 26 h 297"/>
                <a:gd name="T66" fmla="*/ 17 w 312"/>
                <a:gd name="T67" fmla="*/ 25 h 297"/>
                <a:gd name="T68" fmla="*/ 20 w 312"/>
                <a:gd name="T69" fmla="*/ 24 h 297"/>
                <a:gd name="T70" fmla="*/ 23 w 312"/>
                <a:gd name="T71" fmla="*/ 22 h 297"/>
                <a:gd name="T72" fmla="*/ 25 w 312"/>
                <a:gd name="T73" fmla="*/ 21 h 297"/>
                <a:gd name="T74" fmla="*/ 28 w 312"/>
                <a:gd name="T75" fmla="*/ 20 h 297"/>
                <a:gd name="T76" fmla="*/ 31 w 312"/>
                <a:gd name="T77" fmla="*/ 20 h 297"/>
                <a:gd name="T78" fmla="*/ 33 w 312"/>
                <a:gd name="T79" fmla="*/ 19 h 297"/>
                <a:gd name="T80" fmla="*/ 35 w 312"/>
                <a:gd name="T81" fmla="*/ 19 h 2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12" h="297">
                  <a:moveTo>
                    <a:pt x="285" y="152"/>
                  </a:moveTo>
                  <a:lnTo>
                    <a:pt x="282" y="118"/>
                  </a:lnTo>
                  <a:lnTo>
                    <a:pt x="275" y="72"/>
                  </a:lnTo>
                  <a:lnTo>
                    <a:pt x="267" y="27"/>
                  </a:lnTo>
                  <a:lnTo>
                    <a:pt x="269" y="0"/>
                  </a:lnTo>
                  <a:lnTo>
                    <a:pt x="278" y="12"/>
                  </a:lnTo>
                  <a:lnTo>
                    <a:pt x="291" y="61"/>
                  </a:lnTo>
                  <a:lnTo>
                    <a:pt x="303" y="122"/>
                  </a:lnTo>
                  <a:lnTo>
                    <a:pt x="312" y="173"/>
                  </a:lnTo>
                  <a:lnTo>
                    <a:pt x="292" y="170"/>
                  </a:lnTo>
                  <a:lnTo>
                    <a:pt x="270" y="172"/>
                  </a:lnTo>
                  <a:lnTo>
                    <a:pt x="245" y="173"/>
                  </a:lnTo>
                  <a:lnTo>
                    <a:pt x="219" y="179"/>
                  </a:lnTo>
                  <a:lnTo>
                    <a:pt x="191" y="186"/>
                  </a:lnTo>
                  <a:lnTo>
                    <a:pt x="165" y="195"/>
                  </a:lnTo>
                  <a:lnTo>
                    <a:pt x="137" y="204"/>
                  </a:lnTo>
                  <a:lnTo>
                    <a:pt x="109" y="217"/>
                  </a:lnTo>
                  <a:lnTo>
                    <a:pt x="84" y="227"/>
                  </a:lnTo>
                  <a:lnTo>
                    <a:pt x="62" y="240"/>
                  </a:lnTo>
                  <a:lnTo>
                    <a:pt x="41" y="250"/>
                  </a:lnTo>
                  <a:lnTo>
                    <a:pt x="25" y="262"/>
                  </a:lnTo>
                  <a:lnTo>
                    <a:pt x="12" y="274"/>
                  </a:lnTo>
                  <a:lnTo>
                    <a:pt x="3" y="283"/>
                  </a:lnTo>
                  <a:lnTo>
                    <a:pt x="0" y="290"/>
                  </a:lnTo>
                  <a:lnTo>
                    <a:pt x="3" y="297"/>
                  </a:lnTo>
                  <a:lnTo>
                    <a:pt x="9" y="297"/>
                  </a:lnTo>
                  <a:lnTo>
                    <a:pt x="15" y="295"/>
                  </a:lnTo>
                  <a:lnTo>
                    <a:pt x="28" y="290"/>
                  </a:lnTo>
                  <a:lnTo>
                    <a:pt x="45" y="281"/>
                  </a:lnTo>
                  <a:lnTo>
                    <a:pt x="62" y="271"/>
                  </a:lnTo>
                  <a:lnTo>
                    <a:pt x="84" y="261"/>
                  </a:lnTo>
                  <a:lnTo>
                    <a:pt x="106" y="249"/>
                  </a:lnTo>
                  <a:lnTo>
                    <a:pt x="130" y="236"/>
                  </a:lnTo>
                  <a:lnTo>
                    <a:pt x="155" y="224"/>
                  </a:lnTo>
                  <a:lnTo>
                    <a:pt x="179" y="213"/>
                  </a:lnTo>
                  <a:lnTo>
                    <a:pt x="204" y="201"/>
                  </a:lnTo>
                  <a:lnTo>
                    <a:pt x="228" y="192"/>
                  </a:lnTo>
                  <a:lnTo>
                    <a:pt x="253" y="182"/>
                  </a:lnTo>
                  <a:lnTo>
                    <a:pt x="275" y="177"/>
                  </a:lnTo>
                  <a:lnTo>
                    <a:pt x="294" y="173"/>
                  </a:lnTo>
                  <a:lnTo>
                    <a:pt x="312" y="17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4" name="Freeform 54">
              <a:extLst>
                <a:ext uri="{FF2B5EF4-FFF2-40B4-BE49-F238E27FC236}">
                  <a16:creationId xmlns:a16="http://schemas.microsoft.com/office/drawing/2014/main" id="{4AD4C96A-D4B8-48CD-B57B-1FD45D0F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" y="1569"/>
              <a:ext cx="65" cy="90"/>
            </a:xfrm>
            <a:custGeom>
              <a:avLst/>
              <a:gdLst>
                <a:gd name="T0" fmla="*/ 22 w 194"/>
                <a:gd name="T1" fmla="*/ 30 h 270"/>
                <a:gd name="T2" fmla="*/ 19 w 194"/>
                <a:gd name="T3" fmla="*/ 28 h 270"/>
                <a:gd name="T4" fmla="*/ 17 w 194"/>
                <a:gd name="T5" fmla="*/ 25 h 270"/>
                <a:gd name="T6" fmla="*/ 13 w 194"/>
                <a:gd name="T7" fmla="*/ 21 h 270"/>
                <a:gd name="T8" fmla="*/ 10 w 194"/>
                <a:gd name="T9" fmla="*/ 17 h 270"/>
                <a:gd name="T10" fmla="*/ 7 w 194"/>
                <a:gd name="T11" fmla="*/ 13 h 270"/>
                <a:gd name="T12" fmla="*/ 4 w 194"/>
                <a:gd name="T13" fmla="*/ 9 h 270"/>
                <a:gd name="T14" fmla="*/ 2 w 194"/>
                <a:gd name="T15" fmla="*/ 4 h 270"/>
                <a:gd name="T16" fmla="*/ 0 w 194"/>
                <a:gd name="T17" fmla="*/ 0 h 2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70">
                  <a:moveTo>
                    <a:pt x="194" y="270"/>
                  </a:moveTo>
                  <a:lnTo>
                    <a:pt x="173" y="248"/>
                  </a:lnTo>
                  <a:lnTo>
                    <a:pt x="148" y="222"/>
                  </a:lnTo>
                  <a:lnTo>
                    <a:pt x="120" y="190"/>
                  </a:lnTo>
                  <a:lnTo>
                    <a:pt x="91" y="156"/>
                  </a:lnTo>
                  <a:lnTo>
                    <a:pt x="61" y="119"/>
                  </a:lnTo>
                  <a:lnTo>
                    <a:pt x="36" y="80"/>
                  </a:lnTo>
                  <a:lnTo>
                    <a:pt x="15" y="4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5" name="Freeform 55">
              <a:extLst>
                <a:ext uri="{FF2B5EF4-FFF2-40B4-BE49-F238E27FC236}">
                  <a16:creationId xmlns:a16="http://schemas.microsoft.com/office/drawing/2014/main" id="{FB873622-F561-4D6A-A29E-BEEF7CA6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1749"/>
              <a:ext cx="70" cy="93"/>
            </a:xfrm>
            <a:custGeom>
              <a:avLst/>
              <a:gdLst>
                <a:gd name="T0" fmla="*/ 23 w 211"/>
                <a:gd name="T1" fmla="*/ 13 h 278"/>
                <a:gd name="T2" fmla="*/ 23 w 211"/>
                <a:gd name="T3" fmla="*/ 12 h 278"/>
                <a:gd name="T4" fmla="*/ 22 w 211"/>
                <a:gd name="T5" fmla="*/ 11 h 278"/>
                <a:gd name="T6" fmla="*/ 21 w 211"/>
                <a:gd name="T7" fmla="*/ 11 h 278"/>
                <a:gd name="T8" fmla="*/ 20 w 211"/>
                <a:gd name="T9" fmla="*/ 10 h 278"/>
                <a:gd name="T10" fmla="*/ 19 w 211"/>
                <a:gd name="T11" fmla="*/ 9 h 278"/>
                <a:gd name="T12" fmla="*/ 17 w 211"/>
                <a:gd name="T13" fmla="*/ 9 h 278"/>
                <a:gd name="T14" fmla="*/ 16 w 211"/>
                <a:gd name="T15" fmla="*/ 9 h 278"/>
                <a:gd name="T16" fmla="*/ 15 w 211"/>
                <a:gd name="T17" fmla="*/ 9 h 278"/>
                <a:gd name="T18" fmla="*/ 13 w 211"/>
                <a:gd name="T19" fmla="*/ 9 h 278"/>
                <a:gd name="T20" fmla="*/ 12 w 211"/>
                <a:gd name="T21" fmla="*/ 9 h 278"/>
                <a:gd name="T22" fmla="*/ 10 w 211"/>
                <a:gd name="T23" fmla="*/ 9 h 278"/>
                <a:gd name="T24" fmla="*/ 9 w 211"/>
                <a:gd name="T25" fmla="*/ 10 h 278"/>
                <a:gd name="T26" fmla="*/ 7 w 211"/>
                <a:gd name="T27" fmla="*/ 11 h 278"/>
                <a:gd name="T28" fmla="*/ 6 w 211"/>
                <a:gd name="T29" fmla="*/ 11 h 278"/>
                <a:gd name="T30" fmla="*/ 5 w 211"/>
                <a:gd name="T31" fmla="*/ 13 h 278"/>
                <a:gd name="T32" fmla="*/ 4 w 211"/>
                <a:gd name="T33" fmla="*/ 14 h 278"/>
                <a:gd name="T34" fmla="*/ 5 w 211"/>
                <a:gd name="T35" fmla="*/ 12 h 278"/>
                <a:gd name="T36" fmla="*/ 6 w 211"/>
                <a:gd name="T37" fmla="*/ 9 h 278"/>
                <a:gd name="T38" fmla="*/ 7 w 211"/>
                <a:gd name="T39" fmla="*/ 7 h 278"/>
                <a:gd name="T40" fmla="*/ 8 w 211"/>
                <a:gd name="T41" fmla="*/ 5 h 278"/>
                <a:gd name="T42" fmla="*/ 10 w 211"/>
                <a:gd name="T43" fmla="*/ 3 h 278"/>
                <a:gd name="T44" fmla="*/ 11 w 211"/>
                <a:gd name="T45" fmla="*/ 2 h 278"/>
                <a:gd name="T46" fmla="*/ 11 w 211"/>
                <a:gd name="T47" fmla="*/ 1 h 278"/>
                <a:gd name="T48" fmla="*/ 11 w 211"/>
                <a:gd name="T49" fmla="*/ 0 h 278"/>
                <a:gd name="T50" fmla="*/ 10 w 211"/>
                <a:gd name="T51" fmla="*/ 0 h 278"/>
                <a:gd name="T52" fmla="*/ 8 w 211"/>
                <a:gd name="T53" fmla="*/ 1 h 278"/>
                <a:gd name="T54" fmla="*/ 6 w 211"/>
                <a:gd name="T55" fmla="*/ 3 h 278"/>
                <a:gd name="T56" fmla="*/ 4 w 211"/>
                <a:gd name="T57" fmla="*/ 6 h 278"/>
                <a:gd name="T58" fmla="*/ 1 w 211"/>
                <a:gd name="T59" fmla="*/ 8 h 278"/>
                <a:gd name="T60" fmla="*/ 0 w 211"/>
                <a:gd name="T61" fmla="*/ 11 h 278"/>
                <a:gd name="T62" fmla="*/ 0 w 211"/>
                <a:gd name="T63" fmla="*/ 14 h 278"/>
                <a:gd name="T64" fmla="*/ 1 w 211"/>
                <a:gd name="T65" fmla="*/ 17 h 278"/>
                <a:gd name="T66" fmla="*/ 3 w 211"/>
                <a:gd name="T67" fmla="*/ 19 h 278"/>
                <a:gd name="T68" fmla="*/ 4 w 211"/>
                <a:gd name="T69" fmla="*/ 22 h 278"/>
                <a:gd name="T70" fmla="*/ 6 w 211"/>
                <a:gd name="T71" fmla="*/ 24 h 278"/>
                <a:gd name="T72" fmla="*/ 7 w 211"/>
                <a:gd name="T73" fmla="*/ 26 h 278"/>
                <a:gd name="T74" fmla="*/ 8 w 211"/>
                <a:gd name="T75" fmla="*/ 28 h 278"/>
                <a:gd name="T76" fmla="*/ 9 w 211"/>
                <a:gd name="T77" fmla="*/ 29 h 278"/>
                <a:gd name="T78" fmla="*/ 9 w 211"/>
                <a:gd name="T79" fmla="*/ 30 h 278"/>
                <a:gd name="T80" fmla="*/ 10 w 211"/>
                <a:gd name="T81" fmla="*/ 31 h 278"/>
                <a:gd name="T82" fmla="*/ 10 w 211"/>
                <a:gd name="T83" fmla="*/ 31 h 278"/>
                <a:gd name="T84" fmla="*/ 10 w 211"/>
                <a:gd name="T85" fmla="*/ 30 h 278"/>
                <a:gd name="T86" fmla="*/ 11 w 211"/>
                <a:gd name="T87" fmla="*/ 30 h 278"/>
                <a:gd name="T88" fmla="*/ 11 w 211"/>
                <a:gd name="T89" fmla="*/ 30 h 2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1" h="278">
                  <a:moveTo>
                    <a:pt x="211" y="115"/>
                  </a:moveTo>
                  <a:lnTo>
                    <a:pt x="205" y="107"/>
                  </a:lnTo>
                  <a:lnTo>
                    <a:pt x="198" y="102"/>
                  </a:lnTo>
                  <a:lnTo>
                    <a:pt x="192" y="97"/>
                  </a:lnTo>
                  <a:lnTo>
                    <a:pt x="180" y="91"/>
                  </a:lnTo>
                  <a:lnTo>
                    <a:pt x="171" y="85"/>
                  </a:lnTo>
                  <a:lnTo>
                    <a:pt x="158" y="84"/>
                  </a:lnTo>
                  <a:lnTo>
                    <a:pt x="146" y="81"/>
                  </a:lnTo>
                  <a:lnTo>
                    <a:pt x="133" y="81"/>
                  </a:lnTo>
                  <a:lnTo>
                    <a:pt x="120" y="81"/>
                  </a:lnTo>
                  <a:lnTo>
                    <a:pt x="105" y="82"/>
                  </a:lnTo>
                  <a:lnTo>
                    <a:pt x="91" y="85"/>
                  </a:lnTo>
                  <a:lnTo>
                    <a:pt x="79" y="91"/>
                  </a:lnTo>
                  <a:lnTo>
                    <a:pt x="66" y="97"/>
                  </a:lnTo>
                  <a:lnTo>
                    <a:pt x="53" y="103"/>
                  </a:lnTo>
                  <a:lnTo>
                    <a:pt x="44" y="113"/>
                  </a:lnTo>
                  <a:lnTo>
                    <a:pt x="37" y="123"/>
                  </a:lnTo>
                  <a:lnTo>
                    <a:pt x="41" y="106"/>
                  </a:lnTo>
                  <a:lnTo>
                    <a:pt x="50" y="85"/>
                  </a:lnTo>
                  <a:lnTo>
                    <a:pt x="63" y="66"/>
                  </a:lnTo>
                  <a:lnTo>
                    <a:pt x="75" y="46"/>
                  </a:lnTo>
                  <a:lnTo>
                    <a:pt x="88" y="28"/>
                  </a:lnTo>
                  <a:lnTo>
                    <a:pt x="97" y="14"/>
                  </a:lnTo>
                  <a:lnTo>
                    <a:pt x="101" y="5"/>
                  </a:lnTo>
                  <a:lnTo>
                    <a:pt x="100" y="0"/>
                  </a:lnTo>
                  <a:lnTo>
                    <a:pt x="89" y="2"/>
                  </a:lnTo>
                  <a:lnTo>
                    <a:pt x="73" y="12"/>
                  </a:lnTo>
                  <a:lnTo>
                    <a:pt x="53" y="30"/>
                  </a:lnTo>
                  <a:lnTo>
                    <a:pt x="32" y="52"/>
                  </a:lnTo>
                  <a:lnTo>
                    <a:pt x="13" y="76"/>
                  </a:lnTo>
                  <a:lnTo>
                    <a:pt x="3" y="102"/>
                  </a:lnTo>
                  <a:lnTo>
                    <a:pt x="0" y="129"/>
                  </a:lnTo>
                  <a:lnTo>
                    <a:pt x="7" y="151"/>
                  </a:lnTo>
                  <a:lnTo>
                    <a:pt x="23" y="173"/>
                  </a:lnTo>
                  <a:lnTo>
                    <a:pt x="37" y="195"/>
                  </a:lnTo>
                  <a:lnTo>
                    <a:pt x="50" y="214"/>
                  </a:lnTo>
                  <a:lnTo>
                    <a:pt x="63" y="231"/>
                  </a:lnTo>
                  <a:lnTo>
                    <a:pt x="73" y="248"/>
                  </a:lnTo>
                  <a:lnTo>
                    <a:pt x="80" y="261"/>
                  </a:lnTo>
                  <a:lnTo>
                    <a:pt x="85" y="271"/>
                  </a:lnTo>
                  <a:lnTo>
                    <a:pt x="88" y="278"/>
                  </a:lnTo>
                  <a:lnTo>
                    <a:pt x="89" y="277"/>
                  </a:lnTo>
                  <a:lnTo>
                    <a:pt x="91" y="271"/>
                  </a:lnTo>
                  <a:lnTo>
                    <a:pt x="95" y="268"/>
                  </a:lnTo>
                  <a:lnTo>
                    <a:pt x="98" y="26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6" name="Freeform 56">
              <a:extLst>
                <a:ext uri="{FF2B5EF4-FFF2-40B4-BE49-F238E27FC236}">
                  <a16:creationId xmlns:a16="http://schemas.microsoft.com/office/drawing/2014/main" id="{4CFD1ED4-C283-40C9-B1CD-23117A17C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" y="1774"/>
              <a:ext cx="91" cy="70"/>
            </a:xfrm>
            <a:custGeom>
              <a:avLst/>
              <a:gdLst>
                <a:gd name="T0" fmla="*/ 13 w 272"/>
                <a:gd name="T1" fmla="*/ 0 h 209"/>
                <a:gd name="T2" fmla="*/ 14 w 272"/>
                <a:gd name="T3" fmla="*/ 1 h 209"/>
                <a:gd name="T4" fmla="*/ 16 w 272"/>
                <a:gd name="T5" fmla="*/ 2 h 209"/>
                <a:gd name="T6" fmla="*/ 18 w 272"/>
                <a:gd name="T7" fmla="*/ 4 h 209"/>
                <a:gd name="T8" fmla="*/ 21 w 272"/>
                <a:gd name="T9" fmla="*/ 5 h 209"/>
                <a:gd name="T10" fmla="*/ 23 w 272"/>
                <a:gd name="T11" fmla="*/ 6 h 209"/>
                <a:gd name="T12" fmla="*/ 25 w 272"/>
                <a:gd name="T13" fmla="*/ 7 h 209"/>
                <a:gd name="T14" fmla="*/ 27 w 272"/>
                <a:gd name="T15" fmla="*/ 8 h 209"/>
                <a:gd name="T16" fmla="*/ 29 w 272"/>
                <a:gd name="T17" fmla="*/ 10 h 209"/>
                <a:gd name="T18" fmla="*/ 30 w 272"/>
                <a:gd name="T19" fmla="*/ 12 h 209"/>
                <a:gd name="T20" fmla="*/ 30 w 272"/>
                <a:gd name="T21" fmla="*/ 12 h 209"/>
                <a:gd name="T22" fmla="*/ 29 w 272"/>
                <a:gd name="T23" fmla="*/ 12 h 209"/>
                <a:gd name="T24" fmla="*/ 27 w 272"/>
                <a:gd name="T25" fmla="*/ 13 h 209"/>
                <a:gd name="T26" fmla="*/ 24 w 272"/>
                <a:gd name="T27" fmla="*/ 15 h 209"/>
                <a:gd name="T28" fmla="*/ 22 w 272"/>
                <a:gd name="T29" fmla="*/ 16 h 209"/>
                <a:gd name="T30" fmla="*/ 19 w 272"/>
                <a:gd name="T31" fmla="*/ 18 h 209"/>
                <a:gd name="T32" fmla="*/ 16 w 272"/>
                <a:gd name="T33" fmla="*/ 21 h 209"/>
                <a:gd name="T34" fmla="*/ 13 w 272"/>
                <a:gd name="T35" fmla="*/ 23 h 209"/>
                <a:gd name="T36" fmla="*/ 10 w 272"/>
                <a:gd name="T37" fmla="*/ 23 h 209"/>
                <a:gd name="T38" fmla="*/ 8 w 272"/>
                <a:gd name="T39" fmla="*/ 22 h 209"/>
                <a:gd name="T40" fmla="*/ 6 w 272"/>
                <a:gd name="T41" fmla="*/ 22 h 209"/>
                <a:gd name="T42" fmla="*/ 5 w 272"/>
                <a:gd name="T43" fmla="*/ 22 h 209"/>
                <a:gd name="T44" fmla="*/ 3 w 272"/>
                <a:gd name="T45" fmla="*/ 21 h 209"/>
                <a:gd name="T46" fmla="*/ 2 w 272"/>
                <a:gd name="T47" fmla="*/ 21 h 209"/>
                <a:gd name="T48" fmla="*/ 1 w 272"/>
                <a:gd name="T49" fmla="*/ 21 h 209"/>
                <a:gd name="T50" fmla="*/ 0 w 272"/>
                <a:gd name="T51" fmla="*/ 21 h 209"/>
                <a:gd name="T52" fmla="*/ 1 w 272"/>
                <a:gd name="T53" fmla="*/ 20 h 209"/>
                <a:gd name="T54" fmla="*/ 3 w 272"/>
                <a:gd name="T55" fmla="*/ 17 h 209"/>
                <a:gd name="T56" fmla="*/ 5 w 272"/>
                <a:gd name="T57" fmla="*/ 15 h 209"/>
                <a:gd name="T58" fmla="*/ 7 w 272"/>
                <a:gd name="T59" fmla="*/ 12 h 209"/>
                <a:gd name="T60" fmla="*/ 9 w 272"/>
                <a:gd name="T61" fmla="*/ 9 h 209"/>
                <a:gd name="T62" fmla="*/ 11 w 272"/>
                <a:gd name="T63" fmla="*/ 7 h 209"/>
                <a:gd name="T64" fmla="*/ 14 w 272"/>
                <a:gd name="T65" fmla="*/ 4 h 209"/>
                <a:gd name="T66" fmla="*/ 16 w 272"/>
                <a:gd name="T67" fmla="*/ 3 h 2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2" h="209">
                  <a:moveTo>
                    <a:pt x="115" y="0"/>
                  </a:moveTo>
                  <a:lnTo>
                    <a:pt x="127" y="10"/>
                  </a:lnTo>
                  <a:lnTo>
                    <a:pt x="142" y="22"/>
                  </a:lnTo>
                  <a:lnTo>
                    <a:pt x="162" y="33"/>
                  </a:lnTo>
                  <a:lnTo>
                    <a:pt x="184" y="44"/>
                  </a:lnTo>
                  <a:lnTo>
                    <a:pt x="207" y="57"/>
                  </a:lnTo>
                  <a:lnTo>
                    <a:pt x="226" y="67"/>
                  </a:lnTo>
                  <a:lnTo>
                    <a:pt x="245" y="76"/>
                  </a:lnTo>
                  <a:lnTo>
                    <a:pt x="260" y="86"/>
                  </a:lnTo>
                  <a:lnTo>
                    <a:pt x="272" y="104"/>
                  </a:lnTo>
                  <a:lnTo>
                    <a:pt x="269" y="105"/>
                  </a:lnTo>
                  <a:lnTo>
                    <a:pt x="257" y="111"/>
                  </a:lnTo>
                  <a:lnTo>
                    <a:pt x="239" y="118"/>
                  </a:lnTo>
                  <a:lnTo>
                    <a:pt x="217" y="130"/>
                  </a:lnTo>
                  <a:lnTo>
                    <a:pt x="194" y="144"/>
                  </a:lnTo>
                  <a:lnTo>
                    <a:pt x="167" y="162"/>
                  </a:lnTo>
                  <a:lnTo>
                    <a:pt x="141" y="184"/>
                  </a:lnTo>
                  <a:lnTo>
                    <a:pt x="115" y="209"/>
                  </a:lnTo>
                  <a:lnTo>
                    <a:pt x="89" y="203"/>
                  </a:lnTo>
                  <a:lnTo>
                    <a:pt x="69" y="200"/>
                  </a:lnTo>
                  <a:lnTo>
                    <a:pt x="53" y="197"/>
                  </a:lnTo>
                  <a:lnTo>
                    <a:pt x="43" y="194"/>
                  </a:lnTo>
                  <a:lnTo>
                    <a:pt x="31" y="192"/>
                  </a:lnTo>
                  <a:lnTo>
                    <a:pt x="22" y="191"/>
                  </a:lnTo>
                  <a:lnTo>
                    <a:pt x="12" y="191"/>
                  </a:lnTo>
                  <a:lnTo>
                    <a:pt x="0" y="188"/>
                  </a:lnTo>
                  <a:lnTo>
                    <a:pt x="12" y="175"/>
                  </a:lnTo>
                  <a:lnTo>
                    <a:pt x="25" y="155"/>
                  </a:lnTo>
                  <a:lnTo>
                    <a:pt x="44" y="131"/>
                  </a:lnTo>
                  <a:lnTo>
                    <a:pt x="63" y="108"/>
                  </a:lnTo>
                  <a:lnTo>
                    <a:pt x="84" y="83"/>
                  </a:lnTo>
                  <a:lnTo>
                    <a:pt x="103" y="60"/>
                  </a:lnTo>
                  <a:lnTo>
                    <a:pt x="123" y="39"/>
                  </a:lnTo>
                  <a:lnTo>
                    <a:pt x="141" y="2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7" name="Freeform 57">
              <a:extLst>
                <a:ext uri="{FF2B5EF4-FFF2-40B4-BE49-F238E27FC236}">
                  <a16:creationId xmlns:a16="http://schemas.microsoft.com/office/drawing/2014/main" id="{9E7A38C0-4F42-42AE-9B6C-013D32E8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" y="1785"/>
              <a:ext cx="142" cy="121"/>
            </a:xfrm>
            <a:custGeom>
              <a:avLst/>
              <a:gdLst>
                <a:gd name="T0" fmla="*/ 45 w 425"/>
                <a:gd name="T1" fmla="*/ 12 h 364"/>
                <a:gd name="T2" fmla="*/ 38 w 425"/>
                <a:gd name="T3" fmla="*/ 9 h 364"/>
                <a:gd name="T4" fmla="*/ 31 w 425"/>
                <a:gd name="T5" fmla="*/ 6 h 364"/>
                <a:gd name="T6" fmla="*/ 24 w 425"/>
                <a:gd name="T7" fmla="*/ 4 h 364"/>
                <a:gd name="T8" fmla="*/ 16 w 425"/>
                <a:gd name="T9" fmla="*/ 2 h 364"/>
                <a:gd name="T10" fmla="*/ 10 w 425"/>
                <a:gd name="T11" fmla="*/ 1 h 364"/>
                <a:gd name="T12" fmla="*/ 5 w 425"/>
                <a:gd name="T13" fmla="*/ 0 h 364"/>
                <a:gd name="T14" fmla="*/ 2 w 425"/>
                <a:gd name="T15" fmla="*/ 0 h 364"/>
                <a:gd name="T16" fmla="*/ 1 w 425"/>
                <a:gd name="T17" fmla="*/ 1 h 364"/>
                <a:gd name="T18" fmla="*/ 6 w 425"/>
                <a:gd name="T19" fmla="*/ 3 h 364"/>
                <a:gd name="T20" fmla="*/ 12 w 425"/>
                <a:gd name="T21" fmla="*/ 5 h 364"/>
                <a:gd name="T22" fmla="*/ 19 w 425"/>
                <a:gd name="T23" fmla="*/ 6 h 364"/>
                <a:gd name="T24" fmla="*/ 22 w 425"/>
                <a:gd name="T25" fmla="*/ 8 h 364"/>
                <a:gd name="T26" fmla="*/ 20 w 425"/>
                <a:gd name="T27" fmla="*/ 9 h 364"/>
                <a:gd name="T28" fmla="*/ 15 w 425"/>
                <a:gd name="T29" fmla="*/ 10 h 364"/>
                <a:gd name="T30" fmla="*/ 6 w 425"/>
                <a:gd name="T31" fmla="*/ 11 h 364"/>
                <a:gd name="T32" fmla="*/ 4 w 425"/>
                <a:gd name="T33" fmla="*/ 11 h 364"/>
                <a:gd name="T34" fmla="*/ 12 w 425"/>
                <a:gd name="T35" fmla="*/ 12 h 364"/>
                <a:gd name="T36" fmla="*/ 20 w 425"/>
                <a:gd name="T37" fmla="*/ 13 h 364"/>
                <a:gd name="T38" fmla="*/ 28 w 425"/>
                <a:gd name="T39" fmla="*/ 14 h 364"/>
                <a:gd name="T40" fmla="*/ 34 w 425"/>
                <a:gd name="T41" fmla="*/ 15 h 364"/>
                <a:gd name="T42" fmla="*/ 40 w 425"/>
                <a:gd name="T43" fmla="*/ 16 h 364"/>
                <a:gd name="T44" fmla="*/ 44 w 425"/>
                <a:gd name="T45" fmla="*/ 17 h 364"/>
                <a:gd name="T46" fmla="*/ 45 w 425"/>
                <a:gd name="T47" fmla="*/ 17 h 364"/>
                <a:gd name="T48" fmla="*/ 41 w 425"/>
                <a:gd name="T49" fmla="*/ 18 h 364"/>
                <a:gd name="T50" fmla="*/ 37 w 425"/>
                <a:gd name="T51" fmla="*/ 23 h 364"/>
                <a:gd name="T52" fmla="*/ 36 w 425"/>
                <a:gd name="T53" fmla="*/ 31 h 364"/>
                <a:gd name="T54" fmla="*/ 37 w 425"/>
                <a:gd name="T55" fmla="*/ 38 h 364"/>
                <a:gd name="T56" fmla="*/ 35 w 425"/>
                <a:gd name="T57" fmla="*/ 38 h 364"/>
                <a:gd name="T58" fmla="*/ 32 w 425"/>
                <a:gd name="T59" fmla="*/ 33 h 364"/>
                <a:gd name="T60" fmla="*/ 28 w 425"/>
                <a:gd name="T61" fmla="*/ 28 h 364"/>
                <a:gd name="T62" fmla="*/ 24 w 425"/>
                <a:gd name="T63" fmla="*/ 23 h 364"/>
                <a:gd name="T64" fmla="*/ 23 w 425"/>
                <a:gd name="T65" fmla="*/ 21 h 364"/>
                <a:gd name="T66" fmla="*/ 27 w 425"/>
                <a:gd name="T67" fmla="*/ 23 h 364"/>
                <a:gd name="T68" fmla="*/ 31 w 425"/>
                <a:gd name="T69" fmla="*/ 26 h 364"/>
                <a:gd name="T70" fmla="*/ 35 w 425"/>
                <a:gd name="T71" fmla="*/ 29 h 3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25" h="364">
                  <a:moveTo>
                    <a:pt x="425" y="128"/>
                  </a:moveTo>
                  <a:lnTo>
                    <a:pt x="400" y="112"/>
                  </a:lnTo>
                  <a:lnTo>
                    <a:pt x="374" y="96"/>
                  </a:lnTo>
                  <a:lnTo>
                    <a:pt x="343" y="82"/>
                  </a:lnTo>
                  <a:lnTo>
                    <a:pt x="311" y="67"/>
                  </a:lnTo>
                  <a:lnTo>
                    <a:pt x="278" y="55"/>
                  </a:lnTo>
                  <a:lnTo>
                    <a:pt x="244" y="44"/>
                  </a:lnTo>
                  <a:lnTo>
                    <a:pt x="212" y="33"/>
                  </a:lnTo>
                  <a:lnTo>
                    <a:pt x="177" y="24"/>
                  </a:lnTo>
                  <a:lnTo>
                    <a:pt x="148" y="17"/>
                  </a:lnTo>
                  <a:lnTo>
                    <a:pt x="117" y="10"/>
                  </a:lnTo>
                  <a:lnTo>
                    <a:pt x="89" y="7"/>
                  </a:lnTo>
                  <a:lnTo>
                    <a:pt x="64" y="3"/>
                  </a:lnTo>
                  <a:lnTo>
                    <a:pt x="45" y="1"/>
                  </a:lnTo>
                  <a:lnTo>
                    <a:pt x="29" y="0"/>
                  </a:lnTo>
                  <a:lnTo>
                    <a:pt x="16" y="1"/>
                  </a:lnTo>
                  <a:lnTo>
                    <a:pt x="11" y="4"/>
                  </a:lnTo>
                  <a:lnTo>
                    <a:pt x="13" y="12"/>
                  </a:lnTo>
                  <a:lnTo>
                    <a:pt x="27" y="22"/>
                  </a:lnTo>
                  <a:lnTo>
                    <a:pt x="51" y="27"/>
                  </a:lnTo>
                  <a:lnTo>
                    <a:pt x="80" y="36"/>
                  </a:lnTo>
                  <a:lnTo>
                    <a:pt x="111" y="44"/>
                  </a:lnTo>
                  <a:lnTo>
                    <a:pt x="142" y="51"/>
                  </a:lnTo>
                  <a:lnTo>
                    <a:pt x="169" y="58"/>
                  </a:lnTo>
                  <a:lnTo>
                    <a:pt x="186" y="66"/>
                  </a:lnTo>
                  <a:lnTo>
                    <a:pt x="196" y="71"/>
                  </a:lnTo>
                  <a:lnTo>
                    <a:pt x="194" y="76"/>
                  </a:lnTo>
                  <a:lnTo>
                    <a:pt x="182" y="82"/>
                  </a:lnTo>
                  <a:lnTo>
                    <a:pt x="161" y="86"/>
                  </a:lnTo>
                  <a:lnTo>
                    <a:pt x="133" y="89"/>
                  </a:lnTo>
                  <a:lnTo>
                    <a:pt x="95" y="92"/>
                  </a:lnTo>
                  <a:lnTo>
                    <a:pt x="52" y="98"/>
                  </a:lnTo>
                  <a:lnTo>
                    <a:pt x="0" y="102"/>
                  </a:lnTo>
                  <a:lnTo>
                    <a:pt x="33" y="102"/>
                  </a:lnTo>
                  <a:lnTo>
                    <a:pt x="70" y="103"/>
                  </a:lnTo>
                  <a:lnTo>
                    <a:pt x="105" y="106"/>
                  </a:lnTo>
                  <a:lnTo>
                    <a:pt x="142" y="110"/>
                  </a:lnTo>
                  <a:lnTo>
                    <a:pt x="177" y="114"/>
                  </a:lnTo>
                  <a:lnTo>
                    <a:pt x="213" y="119"/>
                  </a:lnTo>
                  <a:lnTo>
                    <a:pt x="247" y="124"/>
                  </a:lnTo>
                  <a:lnTo>
                    <a:pt x="280" y="130"/>
                  </a:lnTo>
                  <a:lnTo>
                    <a:pt x="309" y="135"/>
                  </a:lnTo>
                  <a:lnTo>
                    <a:pt x="336" y="140"/>
                  </a:lnTo>
                  <a:lnTo>
                    <a:pt x="357" y="144"/>
                  </a:lnTo>
                  <a:lnTo>
                    <a:pt x="377" y="149"/>
                  </a:lnTo>
                  <a:lnTo>
                    <a:pt x="391" y="153"/>
                  </a:lnTo>
                  <a:lnTo>
                    <a:pt x="400" y="155"/>
                  </a:lnTo>
                  <a:lnTo>
                    <a:pt x="403" y="156"/>
                  </a:lnTo>
                  <a:lnTo>
                    <a:pt x="401" y="156"/>
                  </a:lnTo>
                  <a:lnTo>
                    <a:pt x="366" y="162"/>
                  </a:lnTo>
                  <a:lnTo>
                    <a:pt x="343" y="180"/>
                  </a:lnTo>
                  <a:lnTo>
                    <a:pt x="328" y="209"/>
                  </a:lnTo>
                  <a:lnTo>
                    <a:pt x="323" y="242"/>
                  </a:lnTo>
                  <a:lnTo>
                    <a:pt x="321" y="277"/>
                  </a:lnTo>
                  <a:lnTo>
                    <a:pt x="325" y="314"/>
                  </a:lnTo>
                  <a:lnTo>
                    <a:pt x="328" y="342"/>
                  </a:lnTo>
                  <a:lnTo>
                    <a:pt x="331" y="364"/>
                  </a:lnTo>
                  <a:lnTo>
                    <a:pt x="318" y="344"/>
                  </a:lnTo>
                  <a:lnTo>
                    <a:pt x="303" y="321"/>
                  </a:lnTo>
                  <a:lnTo>
                    <a:pt x="287" y="298"/>
                  </a:lnTo>
                  <a:lnTo>
                    <a:pt x="272" y="274"/>
                  </a:lnTo>
                  <a:lnTo>
                    <a:pt x="255" y="251"/>
                  </a:lnTo>
                  <a:lnTo>
                    <a:pt x="237" y="228"/>
                  </a:lnTo>
                  <a:lnTo>
                    <a:pt x="218" y="207"/>
                  </a:lnTo>
                  <a:lnTo>
                    <a:pt x="201" y="188"/>
                  </a:lnTo>
                  <a:lnTo>
                    <a:pt x="210" y="191"/>
                  </a:lnTo>
                  <a:lnTo>
                    <a:pt x="222" y="195"/>
                  </a:lnTo>
                  <a:lnTo>
                    <a:pt x="240" y="204"/>
                  </a:lnTo>
                  <a:lnTo>
                    <a:pt x="258" y="217"/>
                  </a:lnTo>
                  <a:lnTo>
                    <a:pt x="278" y="234"/>
                  </a:lnTo>
                  <a:lnTo>
                    <a:pt x="296" y="250"/>
                  </a:lnTo>
                  <a:lnTo>
                    <a:pt x="311" y="265"/>
                  </a:lnTo>
                  <a:lnTo>
                    <a:pt x="323" y="28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8" name="Freeform 58">
              <a:extLst>
                <a:ext uri="{FF2B5EF4-FFF2-40B4-BE49-F238E27FC236}">
                  <a16:creationId xmlns:a16="http://schemas.microsoft.com/office/drawing/2014/main" id="{C9E77438-DF79-42EF-9B47-FF2DD45E0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" y="1930"/>
              <a:ext cx="72" cy="136"/>
            </a:xfrm>
            <a:custGeom>
              <a:avLst/>
              <a:gdLst>
                <a:gd name="T0" fmla="*/ 0 w 217"/>
                <a:gd name="T1" fmla="*/ 0 h 409"/>
                <a:gd name="T2" fmla="*/ 3 w 217"/>
                <a:gd name="T3" fmla="*/ 5 h 409"/>
                <a:gd name="T4" fmla="*/ 6 w 217"/>
                <a:gd name="T5" fmla="*/ 12 h 409"/>
                <a:gd name="T6" fmla="*/ 10 w 217"/>
                <a:gd name="T7" fmla="*/ 19 h 409"/>
                <a:gd name="T8" fmla="*/ 14 w 217"/>
                <a:gd name="T9" fmla="*/ 26 h 409"/>
                <a:gd name="T10" fmla="*/ 17 w 217"/>
                <a:gd name="T11" fmla="*/ 33 h 409"/>
                <a:gd name="T12" fmla="*/ 21 w 217"/>
                <a:gd name="T13" fmla="*/ 39 h 409"/>
                <a:gd name="T14" fmla="*/ 23 w 217"/>
                <a:gd name="T15" fmla="*/ 43 h 409"/>
                <a:gd name="T16" fmla="*/ 24 w 217"/>
                <a:gd name="T17" fmla="*/ 45 h 4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409">
                  <a:moveTo>
                    <a:pt x="0" y="0"/>
                  </a:moveTo>
                  <a:lnTo>
                    <a:pt x="25" y="48"/>
                  </a:lnTo>
                  <a:lnTo>
                    <a:pt x="58" y="107"/>
                  </a:lnTo>
                  <a:lnTo>
                    <a:pt x="91" y="171"/>
                  </a:lnTo>
                  <a:lnTo>
                    <a:pt x="125" y="235"/>
                  </a:lnTo>
                  <a:lnTo>
                    <a:pt x="157" y="297"/>
                  </a:lnTo>
                  <a:lnTo>
                    <a:pt x="186" y="351"/>
                  </a:lnTo>
                  <a:lnTo>
                    <a:pt x="207" y="387"/>
                  </a:lnTo>
                  <a:lnTo>
                    <a:pt x="217" y="40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9" name="Freeform 59">
              <a:extLst>
                <a:ext uri="{FF2B5EF4-FFF2-40B4-BE49-F238E27FC236}">
                  <a16:creationId xmlns:a16="http://schemas.microsoft.com/office/drawing/2014/main" id="{47F4A330-74CA-4156-AC08-58B9C3F13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170"/>
              <a:ext cx="43" cy="65"/>
            </a:xfrm>
            <a:custGeom>
              <a:avLst/>
              <a:gdLst>
                <a:gd name="T0" fmla="*/ 0 w 129"/>
                <a:gd name="T1" fmla="*/ 9 h 193"/>
                <a:gd name="T2" fmla="*/ 0 w 129"/>
                <a:gd name="T3" fmla="*/ 9 h 193"/>
                <a:gd name="T4" fmla="*/ 1 w 129"/>
                <a:gd name="T5" fmla="*/ 9 h 193"/>
                <a:gd name="T6" fmla="*/ 2 w 129"/>
                <a:gd name="T7" fmla="*/ 10 h 193"/>
                <a:gd name="T8" fmla="*/ 3 w 129"/>
                <a:gd name="T9" fmla="*/ 11 h 193"/>
                <a:gd name="T10" fmla="*/ 4 w 129"/>
                <a:gd name="T11" fmla="*/ 11 h 193"/>
                <a:gd name="T12" fmla="*/ 5 w 129"/>
                <a:gd name="T13" fmla="*/ 12 h 193"/>
                <a:gd name="T14" fmla="*/ 6 w 129"/>
                <a:gd name="T15" fmla="*/ 13 h 193"/>
                <a:gd name="T16" fmla="*/ 5 w 129"/>
                <a:gd name="T17" fmla="*/ 13 h 193"/>
                <a:gd name="T18" fmla="*/ 5 w 129"/>
                <a:gd name="T19" fmla="*/ 13 h 193"/>
                <a:gd name="T20" fmla="*/ 4 w 129"/>
                <a:gd name="T21" fmla="*/ 13 h 193"/>
                <a:gd name="T22" fmla="*/ 3 w 129"/>
                <a:gd name="T23" fmla="*/ 14 h 193"/>
                <a:gd name="T24" fmla="*/ 2 w 129"/>
                <a:gd name="T25" fmla="*/ 14 h 193"/>
                <a:gd name="T26" fmla="*/ 1 w 129"/>
                <a:gd name="T27" fmla="*/ 14 h 193"/>
                <a:gd name="T28" fmla="*/ 0 w 129"/>
                <a:gd name="T29" fmla="*/ 15 h 193"/>
                <a:gd name="T30" fmla="*/ 0 w 129"/>
                <a:gd name="T31" fmla="*/ 15 h 193"/>
                <a:gd name="T32" fmla="*/ 0 w 129"/>
                <a:gd name="T33" fmla="*/ 17 h 193"/>
                <a:gd name="T34" fmla="*/ 1 w 129"/>
                <a:gd name="T35" fmla="*/ 19 h 193"/>
                <a:gd name="T36" fmla="*/ 3 w 129"/>
                <a:gd name="T37" fmla="*/ 21 h 193"/>
                <a:gd name="T38" fmla="*/ 4 w 129"/>
                <a:gd name="T39" fmla="*/ 22 h 193"/>
                <a:gd name="T40" fmla="*/ 5 w 129"/>
                <a:gd name="T41" fmla="*/ 20 h 193"/>
                <a:gd name="T42" fmla="*/ 6 w 129"/>
                <a:gd name="T43" fmla="*/ 19 h 193"/>
                <a:gd name="T44" fmla="*/ 6 w 129"/>
                <a:gd name="T45" fmla="*/ 16 h 193"/>
                <a:gd name="T46" fmla="*/ 7 w 129"/>
                <a:gd name="T47" fmla="*/ 13 h 193"/>
                <a:gd name="T48" fmla="*/ 8 w 129"/>
                <a:gd name="T49" fmla="*/ 10 h 193"/>
                <a:gd name="T50" fmla="*/ 9 w 129"/>
                <a:gd name="T51" fmla="*/ 7 h 193"/>
                <a:gd name="T52" fmla="*/ 10 w 129"/>
                <a:gd name="T53" fmla="*/ 4 h 193"/>
                <a:gd name="T54" fmla="*/ 12 w 129"/>
                <a:gd name="T55" fmla="*/ 2 h 193"/>
                <a:gd name="T56" fmla="*/ 14 w 129"/>
                <a:gd name="T57" fmla="*/ 0 h 19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9" h="193">
                  <a:moveTo>
                    <a:pt x="0" y="76"/>
                  </a:moveTo>
                  <a:lnTo>
                    <a:pt x="1" y="78"/>
                  </a:lnTo>
                  <a:lnTo>
                    <a:pt x="9" y="82"/>
                  </a:lnTo>
                  <a:lnTo>
                    <a:pt x="18" y="88"/>
                  </a:lnTo>
                  <a:lnTo>
                    <a:pt x="28" y="94"/>
                  </a:lnTo>
                  <a:lnTo>
                    <a:pt x="39" y="101"/>
                  </a:lnTo>
                  <a:lnTo>
                    <a:pt x="47" y="106"/>
                  </a:lnTo>
                  <a:lnTo>
                    <a:pt x="50" y="112"/>
                  </a:lnTo>
                  <a:lnTo>
                    <a:pt x="48" y="115"/>
                  </a:lnTo>
                  <a:lnTo>
                    <a:pt x="43" y="117"/>
                  </a:lnTo>
                  <a:lnTo>
                    <a:pt x="34" y="118"/>
                  </a:lnTo>
                  <a:lnTo>
                    <a:pt x="25" y="121"/>
                  </a:lnTo>
                  <a:lnTo>
                    <a:pt x="18" y="123"/>
                  </a:lnTo>
                  <a:lnTo>
                    <a:pt x="9" y="124"/>
                  </a:lnTo>
                  <a:lnTo>
                    <a:pt x="3" y="130"/>
                  </a:lnTo>
                  <a:lnTo>
                    <a:pt x="0" y="137"/>
                  </a:lnTo>
                  <a:lnTo>
                    <a:pt x="1" y="146"/>
                  </a:lnTo>
                  <a:lnTo>
                    <a:pt x="10" y="170"/>
                  </a:lnTo>
                  <a:lnTo>
                    <a:pt x="23" y="187"/>
                  </a:lnTo>
                  <a:lnTo>
                    <a:pt x="35" y="193"/>
                  </a:lnTo>
                  <a:lnTo>
                    <a:pt x="47" y="178"/>
                  </a:lnTo>
                  <a:lnTo>
                    <a:pt x="51" y="162"/>
                  </a:lnTo>
                  <a:lnTo>
                    <a:pt x="57" y="140"/>
                  </a:lnTo>
                  <a:lnTo>
                    <a:pt x="64" y="115"/>
                  </a:lnTo>
                  <a:lnTo>
                    <a:pt x="70" y="89"/>
                  </a:lnTo>
                  <a:lnTo>
                    <a:pt x="82" y="64"/>
                  </a:lnTo>
                  <a:lnTo>
                    <a:pt x="94" y="38"/>
                  </a:lnTo>
                  <a:lnTo>
                    <a:pt x="110" y="17"/>
                  </a:lnTo>
                  <a:lnTo>
                    <a:pt x="12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0" name="Freeform 60">
              <a:extLst>
                <a:ext uri="{FF2B5EF4-FFF2-40B4-BE49-F238E27FC236}">
                  <a16:creationId xmlns:a16="http://schemas.microsoft.com/office/drawing/2014/main" id="{55532F30-4255-4E5D-B2DA-77B98C7E5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" y="2199"/>
              <a:ext cx="17" cy="56"/>
            </a:xfrm>
            <a:custGeom>
              <a:avLst/>
              <a:gdLst>
                <a:gd name="T0" fmla="*/ 1 w 51"/>
                <a:gd name="T1" fmla="*/ 0 h 169"/>
                <a:gd name="T2" fmla="*/ 3 w 51"/>
                <a:gd name="T3" fmla="*/ 2 h 169"/>
                <a:gd name="T4" fmla="*/ 5 w 51"/>
                <a:gd name="T5" fmla="*/ 3 h 169"/>
                <a:gd name="T6" fmla="*/ 6 w 51"/>
                <a:gd name="T7" fmla="*/ 4 h 169"/>
                <a:gd name="T8" fmla="*/ 6 w 51"/>
                <a:gd name="T9" fmla="*/ 6 h 169"/>
                <a:gd name="T10" fmla="*/ 5 w 51"/>
                <a:gd name="T11" fmla="*/ 9 h 169"/>
                <a:gd name="T12" fmla="*/ 3 w 51"/>
                <a:gd name="T13" fmla="*/ 13 h 169"/>
                <a:gd name="T14" fmla="*/ 1 w 51"/>
                <a:gd name="T15" fmla="*/ 17 h 169"/>
                <a:gd name="T16" fmla="*/ 0 w 51"/>
                <a:gd name="T17" fmla="*/ 19 h 169"/>
                <a:gd name="T18" fmla="*/ 0 w 51"/>
                <a:gd name="T19" fmla="*/ 15 h 169"/>
                <a:gd name="T20" fmla="*/ 1 w 51"/>
                <a:gd name="T21" fmla="*/ 10 h 169"/>
                <a:gd name="T22" fmla="*/ 1 w 51"/>
                <a:gd name="T23" fmla="*/ 4 h 169"/>
                <a:gd name="T24" fmla="*/ 1 w 51"/>
                <a:gd name="T25" fmla="*/ 0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169">
                  <a:moveTo>
                    <a:pt x="9" y="0"/>
                  </a:moveTo>
                  <a:lnTo>
                    <a:pt x="25" y="14"/>
                  </a:lnTo>
                  <a:lnTo>
                    <a:pt x="41" y="26"/>
                  </a:lnTo>
                  <a:lnTo>
                    <a:pt x="51" y="38"/>
                  </a:lnTo>
                  <a:lnTo>
                    <a:pt x="51" y="51"/>
                  </a:lnTo>
                  <a:lnTo>
                    <a:pt x="42" y="77"/>
                  </a:lnTo>
                  <a:lnTo>
                    <a:pt x="25" y="116"/>
                  </a:lnTo>
                  <a:lnTo>
                    <a:pt x="10" y="155"/>
                  </a:lnTo>
                  <a:lnTo>
                    <a:pt x="3" y="169"/>
                  </a:lnTo>
                  <a:lnTo>
                    <a:pt x="0" y="137"/>
                  </a:lnTo>
                  <a:lnTo>
                    <a:pt x="5" y="89"/>
                  </a:lnTo>
                  <a:lnTo>
                    <a:pt x="10" y="39"/>
                  </a:lnTo>
                  <a:lnTo>
                    <a:pt x="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1" name="Freeform 61">
              <a:extLst>
                <a:ext uri="{FF2B5EF4-FFF2-40B4-BE49-F238E27FC236}">
                  <a16:creationId xmlns:a16="http://schemas.microsoft.com/office/drawing/2014/main" id="{3D592C37-6685-4D47-B86C-B2068089E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" y="2237"/>
              <a:ext cx="44" cy="169"/>
            </a:xfrm>
            <a:custGeom>
              <a:avLst/>
              <a:gdLst>
                <a:gd name="T0" fmla="*/ 15 w 130"/>
                <a:gd name="T1" fmla="*/ 0 h 507"/>
                <a:gd name="T2" fmla="*/ 11 w 130"/>
                <a:gd name="T3" fmla="*/ 3 h 507"/>
                <a:gd name="T4" fmla="*/ 7 w 130"/>
                <a:gd name="T5" fmla="*/ 8 h 507"/>
                <a:gd name="T6" fmla="*/ 5 w 130"/>
                <a:gd name="T7" fmla="*/ 13 h 507"/>
                <a:gd name="T8" fmla="*/ 2 w 130"/>
                <a:gd name="T9" fmla="*/ 18 h 507"/>
                <a:gd name="T10" fmla="*/ 1 w 130"/>
                <a:gd name="T11" fmla="*/ 22 h 507"/>
                <a:gd name="T12" fmla="*/ 0 w 130"/>
                <a:gd name="T13" fmla="*/ 27 h 507"/>
                <a:gd name="T14" fmla="*/ 0 w 130"/>
                <a:gd name="T15" fmla="*/ 29 h 507"/>
                <a:gd name="T16" fmla="*/ 1 w 130"/>
                <a:gd name="T17" fmla="*/ 30 h 507"/>
                <a:gd name="T18" fmla="*/ 2 w 130"/>
                <a:gd name="T19" fmla="*/ 30 h 507"/>
                <a:gd name="T20" fmla="*/ 3 w 130"/>
                <a:gd name="T21" fmla="*/ 29 h 507"/>
                <a:gd name="T22" fmla="*/ 4 w 130"/>
                <a:gd name="T23" fmla="*/ 27 h 507"/>
                <a:gd name="T24" fmla="*/ 5 w 130"/>
                <a:gd name="T25" fmla="*/ 24 h 507"/>
                <a:gd name="T26" fmla="*/ 6 w 130"/>
                <a:gd name="T27" fmla="*/ 22 h 507"/>
                <a:gd name="T28" fmla="*/ 7 w 130"/>
                <a:gd name="T29" fmla="*/ 19 h 507"/>
                <a:gd name="T30" fmla="*/ 7 w 130"/>
                <a:gd name="T31" fmla="*/ 17 h 507"/>
                <a:gd name="T32" fmla="*/ 8 w 130"/>
                <a:gd name="T33" fmla="*/ 16 h 507"/>
                <a:gd name="T34" fmla="*/ 9 w 130"/>
                <a:gd name="T35" fmla="*/ 24 h 507"/>
                <a:gd name="T36" fmla="*/ 10 w 130"/>
                <a:gd name="T37" fmla="*/ 36 h 507"/>
                <a:gd name="T38" fmla="*/ 11 w 130"/>
                <a:gd name="T39" fmla="*/ 48 h 507"/>
                <a:gd name="T40" fmla="*/ 12 w 130"/>
                <a:gd name="T41" fmla="*/ 56 h 50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0" h="507">
                  <a:moveTo>
                    <a:pt x="130" y="0"/>
                  </a:moveTo>
                  <a:lnTo>
                    <a:pt x="96" y="28"/>
                  </a:lnTo>
                  <a:lnTo>
                    <a:pt x="65" y="68"/>
                  </a:lnTo>
                  <a:lnTo>
                    <a:pt x="41" y="113"/>
                  </a:lnTo>
                  <a:lnTo>
                    <a:pt x="21" y="159"/>
                  </a:lnTo>
                  <a:lnTo>
                    <a:pt x="7" y="202"/>
                  </a:lnTo>
                  <a:lnTo>
                    <a:pt x="0" y="239"/>
                  </a:lnTo>
                  <a:lnTo>
                    <a:pt x="0" y="263"/>
                  </a:lnTo>
                  <a:lnTo>
                    <a:pt x="7" y="273"/>
                  </a:lnTo>
                  <a:lnTo>
                    <a:pt x="20" y="268"/>
                  </a:lnTo>
                  <a:lnTo>
                    <a:pt x="30" y="257"/>
                  </a:lnTo>
                  <a:lnTo>
                    <a:pt x="39" y="239"/>
                  </a:lnTo>
                  <a:lnTo>
                    <a:pt x="48" y="218"/>
                  </a:lnTo>
                  <a:lnTo>
                    <a:pt x="55" y="196"/>
                  </a:lnTo>
                  <a:lnTo>
                    <a:pt x="61" y="174"/>
                  </a:lnTo>
                  <a:lnTo>
                    <a:pt x="65" y="157"/>
                  </a:lnTo>
                  <a:lnTo>
                    <a:pt x="69" y="145"/>
                  </a:lnTo>
                  <a:lnTo>
                    <a:pt x="77" y="218"/>
                  </a:lnTo>
                  <a:lnTo>
                    <a:pt x="86" y="323"/>
                  </a:lnTo>
                  <a:lnTo>
                    <a:pt x="96" y="428"/>
                  </a:lnTo>
                  <a:lnTo>
                    <a:pt x="99" y="50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2" name="Freeform 62">
              <a:extLst>
                <a:ext uri="{FF2B5EF4-FFF2-40B4-BE49-F238E27FC236}">
                  <a16:creationId xmlns:a16="http://schemas.microsoft.com/office/drawing/2014/main" id="{E4B7DF92-CC51-4544-A4BD-7574C7E4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" y="2015"/>
              <a:ext cx="18" cy="22"/>
            </a:xfrm>
            <a:custGeom>
              <a:avLst/>
              <a:gdLst>
                <a:gd name="T0" fmla="*/ 0 w 54"/>
                <a:gd name="T1" fmla="*/ 0 h 67"/>
                <a:gd name="T2" fmla="*/ 1 w 54"/>
                <a:gd name="T3" fmla="*/ 1 h 67"/>
                <a:gd name="T4" fmla="*/ 3 w 54"/>
                <a:gd name="T5" fmla="*/ 1 h 67"/>
                <a:gd name="T6" fmla="*/ 4 w 54"/>
                <a:gd name="T7" fmla="*/ 2 h 67"/>
                <a:gd name="T8" fmla="*/ 5 w 54"/>
                <a:gd name="T9" fmla="*/ 2 h 67"/>
                <a:gd name="T10" fmla="*/ 5 w 54"/>
                <a:gd name="T11" fmla="*/ 2 h 67"/>
                <a:gd name="T12" fmla="*/ 6 w 54"/>
                <a:gd name="T13" fmla="*/ 3 h 67"/>
                <a:gd name="T14" fmla="*/ 6 w 54"/>
                <a:gd name="T15" fmla="*/ 4 h 67"/>
                <a:gd name="T16" fmla="*/ 6 w 54"/>
                <a:gd name="T17" fmla="*/ 4 h 67"/>
                <a:gd name="T18" fmla="*/ 5 w 54"/>
                <a:gd name="T19" fmla="*/ 5 h 67"/>
                <a:gd name="T20" fmla="*/ 4 w 54"/>
                <a:gd name="T21" fmla="*/ 7 h 67"/>
                <a:gd name="T22" fmla="*/ 3 w 54"/>
                <a:gd name="T23" fmla="*/ 7 h 67"/>
                <a:gd name="T24" fmla="*/ 2 w 54"/>
                <a:gd name="T25" fmla="*/ 7 h 67"/>
                <a:gd name="T26" fmla="*/ 1 w 54"/>
                <a:gd name="T27" fmla="*/ 5 h 67"/>
                <a:gd name="T28" fmla="*/ 1 w 54"/>
                <a:gd name="T29" fmla="*/ 4 h 67"/>
                <a:gd name="T30" fmla="*/ 2 w 54"/>
                <a:gd name="T31" fmla="*/ 3 h 67"/>
                <a:gd name="T32" fmla="*/ 2 w 54"/>
                <a:gd name="T33" fmla="*/ 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4" h="67">
                  <a:moveTo>
                    <a:pt x="0" y="0"/>
                  </a:moveTo>
                  <a:lnTo>
                    <a:pt x="12" y="6"/>
                  </a:lnTo>
                  <a:lnTo>
                    <a:pt x="23" y="12"/>
                  </a:lnTo>
                  <a:lnTo>
                    <a:pt x="33" y="16"/>
                  </a:lnTo>
                  <a:lnTo>
                    <a:pt x="42" y="19"/>
                  </a:lnTo>
                  <a:lnTo>
                    <a:pt x="48" y="22"/>
                  </a:lnTo>
                  <a:lnTo>
                    <a:pt x="51" y="26"/>
                  </a:lnTo>
                  <a:lnTo>
                    <a:pt x="54" y="32"/>
                  </a:lnTo>
                  <a:lnTo>
                    <a:pt x="51" y="36"/>
                  </a:lnTo>
                  <a:lnTo>
                    <a:pt x="42" y="49"/>
                  </a:lnTo>
                  <a:lnTo>
                    <a:pt x="33" y="61"/>
                  </a:lnTo>
                  <a:lnTo>
                    <a:pt x="23" y="67"/>
                  </a:lnTo>
                  <a:lnTo>
                    <a:pt x="14" y="61"/>
                  </a:lnTo>
                  <a:lnTo>
                    <a:pt x="10" y="48"/>
                  </a:lnTo>
                  <a:lnTo>
                    <a:pt x="10" y="34"/>
                  </a:lnTo>
                  <a:lnTo>
                    <a:pt x="14" y="24"/>
                  </a:lnTo>
                  <a:lnTo>
                    <a:pt x="18" y="1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3" name="Freeform 63">
              <a:extLst>
                <a:ext uri="{FF2B5EF4-FFF2-40B4-BE49-F238E27FC236}">
                  <a16:creationId xmlns:a16="http://schemas.microsoft.com/office/drawing/2014/main" id="{884CA5D8-A3E7-4732-8A1D-3B9261A2F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" y="1594"/>
              <a:ext cx="41" cy="24"/>
            </a:xfrm>
            <a:custGeom>
              <a:avLst/>
              <a:gdLst>
                <a:gd name="T0" fmla="*/ 0 w 123"/>
                <a:gd name="T1" fmla="*/ 0 h 71"/>
                <a:gd name="T2" fmla="*/ 2 w 123"/>
                <a:gd name="T3" fmla="*/ 0 h 71"/>
                <a:gd name="T4" fmla="*/ 4 w 123"/>
                <a:gd name="T5" fmla="*/ 0 h 71"/>
                <a:gd name="T6" fmla="*/ 6 w 123"/>
                <a:gd name="T7" fmla="*/ 0 h 71"/>
                <a:gd name="T8" fmla="*/ 7 w 123"/>
                <a:gd name="T9" fmla="*/ 0 h 71"/>
                <a:gd name="T10" fmla="*/ 9 w 123"/>
                <a:gd name="T11" fmla="*/ 0 h 71"/>
                <a:gd name="T12" fmla="*/ 11 w 123"/>
                <a:gd name="T13" fmla="*/ 1 h 71"/>
                <a:gd name="T14" fmla="*/ 13 w 123"/>
                <a:gd name="T15" fmla="*/ 1 h 71"/>
                <a:gd name="T16" fmla="*/ 14 w 123"/>
                <a:gd name="T17" fmla="*/ 2 h 71"/>
                <a:gd name="T18" fmla="*/ 12 w 123"/>
                <a:gd name="T19" fmla="*/ 2 h 71"/>
                <a:gd name="T20" fmla="*/ 10 w 123"/>
                <a:gd name="T21" fmla="*/ 3 h 71"/>
                <a:gd name="T22" fmla="*/ 8 w 123"/>
                <a:gd name="T23" fmla="*/ 4 h 71"/>
                <a:gd name="T24" fmla="*/ 7 w 123"/>
                <a:gd name="T25" fmla="*/ 5 h 71"/>
                <a:gd name="T26" fmla="*/ 5 w 123"/>
                <a:gd name="T27" fmla="*/ 6 h 71"/>
                <a:gd name="T28" fmla="*/ 4 w 123"/>
                <a:gd name="T29" fmla="*/ 7 h 71"/>
                <a:gd name="T30" fmla="*/ 3 w 123"/>
                <a:gd name="T31" fmla="*/ 8 h 71"/>
                <a:gd name="T32" fmla="*/ 2 w 123"/>
                <a:gd name="T33" fmla="*/ 8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3" h="71">
                  <a:moveTo>
                    <a:pt x="0" y="3"/>
                  </a:moveTo>
                  <a:lnTo>
                    <a:pt x="18" y="2"/>
                  </a:lnTo>
                  <a:lnTo>
                    <a:pt x="36" y="0"/>
                  </a:lnTo>
                  <a:lnTo>
                    <a:pt x="52" y="0"/>
                  </a:lnTo>
                  <a:lnTo>
                    <a:pt x="67" y="2"/>
                  </a:lnTo>
                  <a:lnTo>
                    <a:pt x="84" y="3"/>
                  </a:lnTo>
                  <a:lnTo>
                    <a:pt x="98" y="8"/>
                  </a:lnTo>
                  <a:lnTo>
                    <a:pt x="113" y="10"/>
                  </a:lnTo>
                  <a:lnTo>
                    <a:pt x="123" y="16"/>
                  </a:lnTo>
                  <a:lnTo>
                    <a:pt x="106" y="21"/>
                  </a:lnTo>
                  <a:lnTo>
                    <a:pt x="89" y="28"/>
                  </a:lnTo>
                  <a:lnTo>
                    <a:pt x="73" y="37"/>
                  </a:lnTo>
                  <a:lnTo>
                    <a:pt x="59" y="45"/>
                  </a:lnTo>
                  <a:lnTo>
                    <a:pt x="47" y="56"/>
                  </a:lnTo>
                  <a:lnTo>
                    <a:pt x="36" y="61"/>
                  </a:lnTo>
                  <a:lnTo>
                    <a:pt x="27" y="67"/>
                  </a:lnTo>
                  <a:lnTo>
                    <a:pt x="18" y="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4" name="Freeform 64">
              <a:extLst>
                <a:ext uri="{FF2B5EF4-FFF2-40B4-BE49-F238E27FC236}">
                  <a16:creationId xmlns:a16="http://schemas.microsoft.com/office/drawing/2014/main" id="{95E5517E-79C8-44EC-BE4E-2844D1BF6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" y="1764"/>
              <a:ext cx="57" cy="55"/>
            </a:xfrm>
            <a:custGeom>
              <a:avLst/>
              <a:gdLst>
                <a:gd name="T0" fmla="*/ 19 w 171"/>
                <a:gd name="T1" fmla="*/ 0 h 166"/>
                <a:gd name="T2" fmla="*/ 17 w 171"/>
                <a:gd name="T3" fmla="*/ 1 h 166"/>
                <a:gd name="T4" fmla="*/ 14 w 171"/>
                <a:gd name="T5" fmla="*/ 2 h 166"/>
                <a:gd name="T6" fmla="*/ 11 w 171"/>
                <a:gd name="T7" fmla="*/ 4 h 166"/>
                <a:gd name="T8" fmla="*/ 8 w 171"/>
                <a:gd name="T9" fmla="*/ 7 h 166"/>
                <a:gd name="T10" fmla="*/ 4 w 171"/>
                <a:gd name="T11" fmla="*/ 10 h 166"/>
                <a:gd name="T12" fmla="*/ 2 w 171"/>
                <a:gd name="T13" fmla="*/ 13 h 166"/>
                <a:gd name="T14" fmla="*/ 0 w 171"/>
                <a:gd name="T15" fmla="*/ 16 h 166"/>
                <a:gd name="T16" fmla="*/ 0 w 171"/>
                <a:gd name="T17" fmla="*/ 18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166">
                  <a:moveTo>
                    <a:pt x="171" y="0"/>
                  </a:moveTo>
                  <a:lnTo>
                    <a:pt x="152" y="5"/>
                  </a:lnTo>
                  <a:lnTo>
                    <a:pt x="127" y="18"/>
                  </a:lnTo>
                  <a:lnTo>
                    <a:pt x="98" y="39"/>
                  </a:lnTo>
                  <a:lnTo>
                    <a:pt x="68" y="64"/>
                  </a:lnTo>
                  <a:lnTo>
                    <a:pt x="39" y="93"/>
                  </a:lnTo>
                  <a:lnTo>
                    <a:pt x="18" y="119"/>
                  </a:lnTo>
                  <a:lnTo>
                    <a:pt x="3" y="144"/>
                  </a:lnTo>
                  <a:lnTo>
                    <a:pt x="0" y="16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5" name="Freeform 65">
              <a:extLst>
                <a:ext uri="{FF2B5EF4-FFF2-40B4-BE49-F238E27FC236}">
                  <a16:creationId xmlns:a16="http://schemas.microsoft.com/office/drawing/2014/main" id="{240406A1-FF6C-4C8D-8D1C-D46BB0BA0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" y="1700"/>
              <a:ext cx="219" cy="53"/>
            </a:xfrm>
            <a:custGeom>
              <a:avLst/>
              <a:gdLst>
                <a:gd name="T0" fmla="*/ 68 w 658"/>
                <a:gd name="T1" fmla="*/ 10 h 160"/>
                <a:gd name="T2" fmla="*/ 62 w 658"/>
                <a:gd name="T3" fmla="*/ 10 h 160"/>
                <a:gd name="T4" fmla="*/ 56 w 658"/>
                <a:gd name="T5" fmla="*/ 11 h 160"/>
                <a:gd name="T6" fmla="*/ 51 w 658"/>
                <a:gd name="T7" fmla="*/ 11 h 160"/>
                <a:gd name="T8" fmla="*/ 52 w 658"/>
                <a:gd name="T9" fmla="*/ 10 h 160"/>
                <a:gd name="T10" fmla="*/ 56 w 658"/>
                <a:gd name="T11" fmla="*/ 7 h 160"/>
                <a:gd name="T12" fmla="*/ 60 w 658"/>
                <a:gd name="T13" fmla="*/ 4 h 160"/>
                <a:gd name="T14" fmla="*/ 61 w 658"/>
                <a:gd name="T15" fmla="*/ 2 h 160"/>
                <a:gd name="T16" fmla="*/ 59 w 658"/>
                <a:gd name="T17" fmla="*/ 0 h 160"/>
                <a:gd name="T18" fmla="*/ 57 w 658"/>
                <a:gd name="T19" fmla="*/ 0 h 160"/>
                <a:gd name="T20" fmla="*/ 52 w 658"/>
                <a:gd name="T21" fmla="*/ 1 h 160"/>
                <a:gd name="T22" fmla="*/ 48 w 658"/>
                <a:gd name="T23" fmla="*/ 3 h 160"/>
                <a:gd name="T24" fmla="*/ 42 w 658"/>
                <a:gd name="T25" fmla="*/ 5 h 160"/>
                <a:gd name="T26" fmla="*/ 37 w 658"/>
                <a:gd name="T27" fmla="*/ 7 h 160"/>
                <a:gd name="T28" fmla="*/ 33 w 658"/>
                <a:gd name="T29" fmla="*/ 8 h 160"/>
                <a:gd name="T30" fmla="*/ 29 w 658"/>
                <a:gd name="T31" fmla="*/ 9 h 160"/>
                <a:gd name="T32" fmla="*/ 26 w 658"/>
                <a:gd name="T33" fmla="*/ 9 h 160"/>
                <a:gd name="T34" fmla="*/ 18 w 658"/>
                <a:gd name="T35" fmla="*/ 9 h 160"/>
                <a:gd name="T36" fmla="*/ 9 w 658"/>
                <a:gd name="T37" fmla="*/ 8 h 160"/>
                <a:gd name="T38" fmla="*/ 2 w 658"/>
                <a:gd name="T39" fmla="*/ 8 h 160"/>
                <a:gd name="T40" fmla="*/ 2 w 658"/>
                <a:gd name="T41" fmla="*/ 8 h 160"/>
                <a:gd name="T42" fmla="*/ 6 w 658"/>
                <a:gd name="T43" fmla="*/ 9 h 160"/>
                <a:gd name="T44" fmla="*/ 11 w 658"/>
                <a:gd name="T45" fmla="*/ 11 h 160"/>
                <a:gd name="T46" fmla="*/ 17 w 658"/>
                <a:gd name="T47" fmla="*/ 12 h 160"/>
                <a:gd name="T48" fmla="*/ 23 w 658"/>
                <a:gd name="T49" fmla="*/ 14 h 160"/>
                <a:gd name="T50" fmla="*/ 29 w 658"/>
                <a:gd name="T51" fmla="*/ 16 h 160"/>
                <a:gd name="T52" fmla="*/ 35 w 658"/>
                <a:gd name="T53" fmla="*/ 17 h 160"/>
                <a:gd name="T54" fmla="*/ 39 w 658"/>
                <a:gd name="T55" fmla="*/ 18 h 160"/>
                <a:gd name="T56" fmla="*/ 45 w 658"/>
                <a:gd name="T57" fmla="*/ 18 h 160"/>
                <a:gd name="T58" fmla="*/ 51 w 658"/>
                <a:gd name="T59" fmla="*/ 18 h 160"/>
                <a:gd name="T60" fmla="*/ 55 w 658"/>
                <a:gd name="T61" fmla="*/ 17 h 160"/>
                <a:gd name="T62" fmla="*/ 58 w 658"/>
                <a:gd name="T63" fmla="*/ 17 h 160"/>
                <a:gd name="T64" fmla="*/ 61 w 658"/>
                <a:gd name="T65" fmla="*/ 16 h 160"/>
                <a:gd name="T66" fmla="*/ 65 w 658"/>
                <a:gd name="T67" fmla="*/ 16 h 160"/>
                <a:gd name="T68" fmla="*/ 68 w 658"/>
                <a:gd name="T69" fmla="*/ 15 h 160"/>
                <a:gd name="T70" fmla="*/ 72 w 658"/>
                <a:gd name="T71" fmla="*/ 14 h 16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58" h="160">
                  <a:moveTo>
                    <a:pt x="642" y="87"/>
                  </a:moveTo>
                  <a:lnTo>
                    <a:pt x="617" y="89"/>
                  </a:lnTo>
                  <a:lnTo>
                    <a:pt x="591" y="91"/>
                  </a:lnTo>
                  <a:lnTo>
                    <a:pt x="561" y="95"/>
                  </a:lnTo>
                  <a:lnTo>
                    <a:pt x="533" y="99"/>
                  </a:lnTo>
                  <a:lnTo>
                    <a:pt x="506" y="100"/>
                  </a:lnTo>
                  <a:lnTo>
                    <a:pt x="481" y="100"/>
                  </a:lnTo>
                  <a:lnTo>
                    <a:pt x="462" y="100"/>
                  </a:lnTo>
                  <a:lnTo>
                    <a:pt x="445" y="99"/>
                  </a:lnTo>
                  <a:lnTo>
                    <a:pt x="465" y="89"/>
                  </a:lnTo>
                  <a:lnTo>
                    <a:pt x="487" y="79"/>
                  </a:lnTo>
                  <a:lnTo>
                    <a:pt x="506" y="67"/>
                  </a:lnTo>
                  <a:lnTo>
                    <a:pt x="526" y="54"/>
                  </a:lnTo>
                  <a:lnTo>
                    <a:pt x="539" y="39"/>
                  </a:lnTo>
                  <a:lnTo>
                    <a:pt x="549" y="27"/>
                  </a:lnTo>
                  <a:lnTo>
                    <a:pt x="551" y="14"/>
                  </a:lnTo>
                  <a:lnTo>
                    <a:pt x="544" y="4"/>
                  </a:lnTo>
                  <a:lnTo>
                    <a:pt x="536" y="0"/>
                  </a:lnTo>
                  <a:lnTo>
                    <a:pt x="523" y="0"/>
                  </a:lnTo>
                  <a:lnTo>
                    <a:pt x="510" y="2"/>
                  </a:lnTo>
                  <a:lnTo>
                    <a:pt x="492" y="5"/>
                  </a:lnTo>
                  <a:lnTo>
                    <a:pt x="472" y="11"/>
                  </a:lnTo>
                  <a:lnTo>
                    <a:pt x="450" y="18"/>
                  </a:lnTo>
                  <a:lnTo>
                    <a:pt x="429" y="26"/>
                  </a:lnTo>
                  <a:lnTo>
                    <a:pt x="406" y="35"/>
                  </a:lnTo>
                  <a:lnTo>
                    <a:pt x="382" y="43"/>
                  </a:lnTo>
                  <a:lnTo>
                    <a:pt x="359" y="51"/>
                  </a:lnTo>
                  <a:lnTo>
                    <a:pt x="335" y="60"/>
                  </a:lnTo>
                  <a:lnTo>
                    <a:pt x="317" y="67"/>
                  </a:lnTo>
                  <a:lnTo>
                    <a:pt x="296" y="73"/>
                  </a:lnTo>
                  <a:lnTo>
                    <a:pt x="280" y="79"/>
                  </a:lnTo>
                  <a:lnTo>
                    <a:pt x="265" y="80"/>
                  </a:lnTo>
                  <a:lnTo>
                    <a:pt x="255" y="83"/>
                  </a:lnTo>
                  <a:lnTo>
                    <a:pt x="232" y="83"/>
                  </a:lnTo>
                  <a:lnTo>
                    <a:pt x="201" y="80"/>
                  </a:lnTo>
                  <a:lnTo>
                    <a:pt x="164" y="77"/>
                  </a:lnTo>
                  <a:lnTo>
                    <a:pt x="125" y="76"/>
                  </a:lnTo>
                  <a:lnTo>
                    <a:pt x="85" y="73"/>
                  </a:lnTo>
                  <a:lnTo>
                    <a:pt x="48" y="72"/>
                  </a:lnTo>
                  <a:lnTo>
                    <a:pt x="20" y="72"/>
                  </a:lnTo>
                  <a:lnTo>
                    <a:pt x="0" y="73"/>
                  </a:lnTo>
                  <a:lnTo>
                    <a:pt x="16" y="76"/>
                  </a:lnTo>
                  <a:lnTo>
                    <a:pt x="35" y="79"/>
                  </a:lnTo>
                  <a:lnTo>
                    <a:pt x="56" y="84"/>
                  </a:lnTo>
                  <a:lnTo>
                    <a:pt x="79" y="89"/>
                  </a:lnTo>
                  <a:lnTo>
                    <a:pt x="103" y="96"/>
                  </a:lnTo>
                  <a:lnTo>
                    <a:pt x="129" y="103"/>
                  </a:lnTo>
                  <a:lnTo>
                    <a:pt x="155" y="112"/>
                  </a:lnTo>
                  <a:lnTo>
                    <a:pt x="181" y="120"/>
                  </a:lnTo>
                  <a:lnTo>
                    <a:pt x="208" y="127"/>
                  </a:lnTo>
                  <a:lnTo>
                    <a:pt x="236" y="136"/>
                  </a:lnTo>
                  <a:lnTo>
                    <a:pt x="262" y="142"/>
                  </a:lnTo>
                  <a:lnTo>
                    <a:pt x="287" y="149"/>
                  </a:lnTo>
                  <a:lnTo>
                    <a:pt x="312" y="155"/>
                  </a:lnTo>
                  <a:lnTo>
                    <a:pt x="334" y="158"/>
                  </a:lnTo>
                  <a:lnTo>
                    <a:pt x="356" y="159"/>
                  </a:lnTo>
                  <a:lnTo>
                    <a:pt x="373" y="160"/>
                  </a:lnTo>
                  <a:lnTo>
                    <a:pt x="406" y="160"/>
                  </a:lnTo>
                  <a:lnTo>
                    <a:pt x="434" y="159"/>
                  </a:lnTo>
                  <a:lnTo>
                    <a:pt x="457" y="159"/>
                  </a:lnTo>
                  <a:lnTo>
                    <a:pt x="479" y="158"/>
                  </a:lnTo>
                  <a:lnTo>
                    <a:pt x="497" y="156"/>
                  </a:lnTo>
                  <a:lnTo>
                    <a:pt x="513" y="155"/>
                  </a:lnTo>
                  <a:lnTo>
                    <a:pt x="527" y="152"/>
                  </a:lnTo>
                  <a:lnTo>
                    <a:pt x="538" y="150"/>
                  </a:lnTo>
                  <a:lnTo>
                    <a:pt x="551" y="149"/>
                  </a:lnTo>
                  <a:lnTo>
                    <a:pt x="565" y="145"/>
                  </a:lnTo>
                  <a:lnTo>
                    <a:pt x="582" y="142"/>
                  </a:lnTo>
                  <a:lnTo>
                    <a:pt x="599" y="137"/>
                  </a:lnTo>
                  <a:lnTo>
                    <a:pt x="616" y="134"/>
                  </a:lnTo>
                  <a:lnTo>
                    <a:pt x="632" y="131"/>
                  </a:lnTo>
                  <a:lnTo>
                    <a:pt x="646" y="127"/>
                  </a:lnTo>
                  <a:lnTo>
                    <a:pt x="658" y="12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6" name="Freeform 66">
              <a:extLst>
                <a:ext uri="{FF2B5EF4-FFF2-40B4-BE49-F238E27FC236}">
                  <a16:creationId xmlns:a16="http://schemas.microsoft.com/office/drawing/2014/main" id="{7DDB2ACF-A681-46D9-99F8-D74255F6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" y="1286"/>
              <a:ext cx="31" cy="4"/>
            </a:xfrm>
            <a:custGeom>
              <a:avLst/>
              <a:gdLst>
                <a:gd name="T0" fmla="*/ 10 w 92"/>
                <a:gd name="T1" fmla="*/ 1 h 14"/>
                <a:gd name="T2" fmla="*/ 9 w 92"/>
                <a:gd name="T3" fmla="*/ 1 h 14"/>
                <a:gd name="T4" fmla="*/ 8 w 92"/>
                <a:gd name="T5" fmla="*/ 1 h 14"/>
                <a:gd name="T6" fmla="*/ 6 w 92"/>
                <a:gd name="T7" fmla="*/ 1 h 14"/>
                <a:gd name="T8" fmla="*/ 5 w 92"/>
                <a:gd name="T9" fmla="*/ 1 h 14"/>
                <a:gd name="T10" fmla="*/ 4 w 92"/>
                <a:gd name="T11" fmla="*/ 0 h 14"/>
                <a:gd name="T12" fmla="*/ 2 w 92"/>
                <a:gd name="T13" fmla="*/ 0 h 14"/>
                <a:gd name="T14" fmla="*/ 1 w 92"/>
                <a:gd name="T15" fmla="*/ 0 h 14"/>
                <a:gd name="T16" fmla="*/ 0 w 92"/>
                <a:gd name="T17" fmla="*/ 0 h 1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4">
                  <a:moveTo>
                    <a:pt x="92" y="14"/>
                  </a:moveTo>
                  <a:lnTo>
                    <a:pt x="81" y="12"/>
                  </a:lnTo>
                  <a:lnTo>
                    <a:pt x="68" y="10"/>
                  </a:lnTo>
                  <a:lnTo>
                    <a:pt x="56" y="8"/>
                  </a:lnTo>
                  <a:lnTo>
                    <a:pt x="45" y="6"/>
                  </a:lnTo>
                  <a:lnTo>
                    <a:pt x="33" y="2"/>
                  </a:lnTo>
                  <a:lnTo>
                    <a:pt x="20" y="2"/>
                  </a:lnTo>
                  <a:lnTo>
                    <a:pt x="10" y="0"/>
                  </a:lnTo>
                  <a:lnTo>
                    <a:pt x="0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7" name="Freeform 67">
              <a:extLst>
                <a:ext uri="{FF2B5EF4-FFF2-40B4-BE49-F238E27FC236}">
                  <a16:creationId xmlns:a16="http://schemas.microsoft.com/office/drawing/2014/main" id="{E224A39D-7402-406D-8B50-F47D1A587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" y="1359"/>
              <a:ext cx="72" cy="37"/>
            </a:xfrm>
            <a:custGeom>
              <a:avLst/>
              <a:gdLst>
                <a:gd name="T0" fmla="*/ 24 w 217"/>
                <a:gd name="T1" fmla="*/ 0 h 111"/>
                <a:gd name="T2" fmla="*/ 24 w 217"/>
                <a:gd name="T3" fmla="*/ 6 h 111"/>
                <a:gd name="T4" fmla="*/ 22 w 217"/>
                <a:gd name="T5" fmla="*/ 7 h 111"/>
                <a:gd name="T6" fmla="*/ 20 w 217"/>
                <a:gd name="T7" fmla="*/ 8 h 111"/>
                <a:gd name="T8" fmla="*/ 18 w 217"/>
                <a:gd name="T9" fmla="*/ 10 h 111"/>
                <a:gd name="T10" fmla="*/ 15 w 217"/>
                <a:gd name="T11" fmla="*/ 11 h 111"/>
                <a:gd name="T12" fmla="*/ 12 w 217"/>
                <a:gd name="T13" fmla="*/ 12 h 111"/>
                <a:gd name="T14" fmla="*/ 8 w 217"/>
                <a:gd name="T15" fmla="*/ 12 h 111"/>
                <a:gd name="T16" fmla="*/ 4 w 217"/>
                <a:gd name="T17" fmla="*/ 12 h 111"/>
                <a:gd name="T18" fmla="*/ 0 w 217"/>
                <a:gd name="T19" fmla="*/ 11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111">
                  <a:moveTo>
                    <a:pt x="217" y="0"/>
                  </a:moveTo>
                  <a:lnTo>
                    <a:pt x="217" y="51"/>
                  </a:lnTo>
                  <a:lnTo>
                    <a:pt x="201" y="62"/>
                  </a:lnTo>
                  <a:lnTo>
                    <a:pt x="183" y="76"/>
                  </a:lnTo>
                  <a:lnTo>
                    <a:pt x="160" y="89"/>
                  </a:lnTo>
                  <a:lnTo>
                    <a:pt x="135" y="100"/>
                  </a:lnTo>
                  <a:lnTo>
                    <a:pt x="106" y="109"/>
                  </a:lnTo>
                  <a:lnTo>
                    <a:pt x="75" y="111"/>
                  </a:lnTo>
                  <a:lnTo>
                    <a:pt x="38" y="108"/>
                  </a:lnTo>
                  <a:lnTo>
                    <a:pt x="0" y="9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8" name="Freeform 68">
              <a:extLst>
                <a:ext uri="{FF2B5EF4-FFF2-40B4-BE49-F238E27FC236}">
                  <a16:creationId xmlns:a16="http://schemas.microsoft.com/office/drawing/2014/main" id="{047D4FEC-5C44-4543-A24A-3E614CF1B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769"/>
              <a:ext cx="144" cy="126"/>
            </a:xfrm>
            <a:custGeom>
              <a:avLst/>
              <a:gdLst>
                <a:gd name="T0" fmla="*/ 12 w 434"/>
                <a:gd name="T1" fmla="*/ 0 h 379"/>
                <a:gd name="T2" fmla="*/ 8 w 434"/>
                <a:gd name="T3" fmla="*/ 1 h 379"/>
                <a:gd name="T4" fmla="*/ 4 w 434"/>
                <a:gd name="T5" fmla="*/ 4 h 379"/>
                <a:gd name="T6" fmla="*/ 1 w 434"/>
                <a:gd name="T7" fmla="*/ 8 h 379"/>
                <a:gd name="T8" fmla="*/ 1 w 434"/>
                <a:gd name="T9" fmla="*/ 12 h 379"/>
                <a:gd name="T10" fmla="*/ 5 w 434"/>
                <a:gd name="T11" fmla="*/ 18 h 379"/>
                <a:gd name="T12" fmla="*/ 8 w 434"/>
                <a:gd name="T13" fmla="*/ 23 h 379"/>
                <a:gd name="T14" fmla="*/ 9 w 434"/>
                <a:gd name="T15" fmla="*/ 26 h 379"/>
                <a:gd name="T16" fmla="*/ 13 w 434"/>
                <a:gd name="T17" fmla="*/ 27 h 379"/>
                <a:gd name="T18" fmla="*/ 19 w 434"/>
                <a:gd name="T19" fmla="*/ 27 h 379"/>
                <a:gd name="T20" fmla="*/ 26 w 434"/>
                <a:gd name="T21" fmla="*/ 26 h 379"/>
                <a:gd name="T22" fmla="*/ 30 w 434"/>
                <a:gd name="T23" fmla="*/ 26 h 379"/>
                <a:gd name="T24" fmla="*/ 31 w 434"/>
                <a:gd name="T25" fmla="*/ 28 h 379"/>
                <a:gd name="T26" fmla="*/ 32 w 434"/>
                <a:gd name="T27" fmla="*/ 31 h 379"/>
                <a:gd name="T28" fmla="*/ 32 w 434"/>
                <a:gd name="T29" fmla="*/ 35 h 379"/>
                <a:gd name="T30" fmla="*/ 29 w 434"/>
                <a:gd name="T31" fmla="*/ 37 h 379"/>
                <a:gd name="T32" fmla="*/ 18 w 434"/>
                <a:gd name="T33" fmla="*/ 39 h 379"/>
                <a:gd name="T34" fmla="*/ 20 w 434"/>
                <a:gd name="T35" fmla="*/ 40 h 379"/>
                <a:gd name="T36" fmla="*/ 23 w 434"/>
                <a:gd name="T37" fmla="*/ 41 h 379"/>
                <a:gd name="T38" fmla="*/ 26 w 434"/>
                <a:gd name="T39" fmla="*/ 42 h 379"/>
                <a:gd name="T40" fmla="*/ 27 w 434"/>
                <a:gd name="T41" fmla="*/ 39 h 379"/>
                <a:gd name="T42" fmla="*/ 28 w 434"/>
                <a:gd name="T43" fmla="*/ 40 h 379"/>
                <a:gd name="T44" fmla="*/ 30 w 434"/>
                <a:gd name="T45" fmla="*/ 41 h 379"/>
                <a:gd name="T46" fmla="*/ 33 w 434"/>
                <a:gd name="T47" fmla="*/ 41 h 379"/>
                <a:gd name="T48" fmla="*/ 36 w 434"/>
                <a:gd name="T49" fmla="*/ 39 h 379"/>
                <a:gd name="T50" fmla="*/ 39 w 434"/>
                <a:gd name="T51" fmla="*/ 34 h 379"/>
                <a:gd name="T52" fmla="*/ 40 w 434"/>
                <a:gd name="T53" fmla="*/ 30 h 379"/>
                <a:gd name="T54" fmla="*/ 40 w 434"/>
                <a:gd name="T55" fmla="*/ 27 h 379"/>
                <a:gd name="T56" fmla="*/ 39 w 434"/>
                <a:gd name="T57" fmla="*/ 26 h 379"/>
                <a:gd name="T58" fmla="*/ 48 w 434"/>
                <a:gd name="T59" fmla="*/ 23 h 379"/>
                <a:gd name="T60" fmla="*/ 47 w 434"/>
                <a:gd name="T61" fmla="*/ 20 h 379"/>
                <a:gd name="T62" fmla="*/ 43 w 434"/>
                <a:gd name="T63" fmla="*/ 18 h 379"/>
                <a:gd name="T64" fmla="*/ 40 w 434"/>
                <a:gd name="T65" fmla="*/ 16 h 379"/>
                <a:gd name="T66" fmla="*/ 36 w 434"/>
                <a:gd name="T67" fmla="*/ 14 h 379"/>
                <a:gd name="T68" fmla="*/ 32 w 434"/>
                <a:gd name="T69" fmla="*/ 12 h 379"/>
                <a:gd name="T70" fmla="*/ 29 w 434"/>
                <a:gd name="T71" fmla="*/ 12 h 379"/>
                <a:gd name="T72" fmla="*/ 27 w 434"/>
                <a:gd name="T73" fmla="*/ 12 h 379"/>
                <a:gd name="T74" fmla="*/ 24 w 434"/>
                <a:gd name="T75" fmla="*/ 12 h 379"/>
                <a:gd name="T76" fmla="*/ 23 w 434"/>
                <a:gd name="T77" fmla="*/ 11 h 379"/>
                <a:gd name="T78" fmla="*/ 21 w 434"/>
                <a:gd name="T79" fmla="*/ 9 h 379"/>
                <a:gd name="T80" fmla="*/ 20 w 434"/>
                <a:gd name="T81" fmla="*/ 7 h 379"/>
                <a:gd name="T82" fmla="*/ 17 w 434"/>
                <a:gd name="T83" fmla="*/ 4 h 379"/>
                <a:gd name="T84" fmla="*/ 16 w 434"/>
                <a:gd name="T85" fmla="*/ 2 h 3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4" h="379">
                  <a:moveTo>
                    <a:pt x="136" y="8"/>
                  </a:moveTo>
                  <a:lnTo>
                    <a:pt x="111" y="0"/>
                  </a:lnTo>
                  <a:lnTo>
                    <a:pt x="88" y="0"/>
                  </a:lnTo>
                  <a:lnTo>
                    <a:pt x="68" y="6"/>
                  </a:lnTo>
                  <a:lnTo>
                    <a:pt x="50" y="16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9" y="68"/>
                  </a:lnTo>
                  <a:lnTo>
                    <a:pt x="0" y="89"/>
                  </a:lnTo>
                  <a:lnTo>
                    <a:pt x="12" y="111"/>
                  </a:lnTo>
                  <a:lnTo>
                    <a:pt x="27" y="136"/>
                  </a:lnTo>
                  <a:lnTo>
                    <a:pt x="41" y="161"/>
                  </a:lnTo>
                  <a:lnTo>
                    <a:pt x="56" y="186"/>
                  </a:lnTo>
                  <a:lnTo>
                    <a:pt x="68" y="207"/>
                  </a:lnTo>
                  <a:lnTo>
                    <a:pt x="79" y="225"/>
                  </a:lnTo>
                  <a:lnTo>
                    <a:pt x="85" y="237"/>
                  </a:lnTo>
                  <a:lnTo>
                    <a:pt x="88" y="241"/>
                  </a:lnTo>
                  <a:lnTo>
                    <a:pt x="115" y="241"/>
                  </a:lnTo>
                  <a:lnTo>
                    <a:pt x="144" y="241"/>
                  </a:lnTo>
                  <a:lnTo>
                    <a:pt x="175" y="240"/>
                  </a:lnTo>
                  <a:lnTo>
                    <a:pt x="204" y="237"/>
                  </a:lnTo>
                  <a:lnTo>
                    <a:pt x="231" y="237"/>
                  </a:lnTo>
                  <a:lnTo>
                    <a:pt x="252" y="236"/>
                  </a:lnTo>
                  <a:lnTo>
                    <a:pt x="267" y="236"/>
                  </a:lnTo>
                  <a:lnTo>
                    <a:pt x="273" y="236"/>
                  </a:lnTo>
                  <a:lnTo>
                    <a:pt x="277" y="252"/>
                  </a:lnTo>
                  <a:lnTo>
                    <a:pt x="283" y="268"/>
                  </a:lnTo>
                  <a:lnTo>
                    <a:pt x="286" y="284"/>
                  </a:lnTo>
                  <a:lnTo>
                    <a:pt x="289" y="298"/>
                  </a:lnTo>
                  <a:lnTo>
                    <a:pt x="285" y="313"/>
                  </a:lnTo>
                  <a:lnTo>
                    <a:pt x="277" y="325"/>
                  </a:lnTo>
                  <a:lnTo>
                    <a:pt x="265" y="338"/>
                  </a:lnTo>
                  <a:lnTo>
                    <a:pt x="245" y="348"/>
                  </a:lnTo>
                  <a:lnTo>
                    <a:pt x="165" y="348"/>
                  </a:lnTo>
                  <a:lnTo>
                    <a:pt x="169" y="352"/>
                  </a:lnTo>
                  <a:lnTo>
                    <a:pt x="178" y="357"/>
                  </a:lnTo>
                  <a:lnTo>
                    <a:pt x="191" y="366"/>
                  </a:lnTo>
                  <a:lnTo>
                    <a:pt x="204" y="374"/>
                  </a:lnTo>
                  <a:lnTo>
                    <a:pt x="218" y="379"/>
                  </a:lnTo>
                  <a:lnTo>
                    <a:pt x="233" y="377"/>
                  </a:lnTo>
                  <a:lnTo>
                    <a:pt x="242" y="368"/>
                  </a:lnTo>
                  <a:lnTo>
                    <a:pt x="245" y="348"/>
                  </a:lnTo>
                  <a:lnTo>
                    <a:pt x="248" y="354"/>
                  </a:lnTo>
                  <a:lnTo>
                    <a:pt x="255" y="358"/>
                  </a:lnTo>
                  <a:lnTo>
                    <a:pt x="261" y="364"/>
                  </a:lnTo>
                  <a:lnTo>
                    <a:pt x="273" y="368"/>
                  </a:lnTo>
                  <a:lnTo>
                    <a:pt x="286" y="370"/>
                  </a:lnTo>
                  <a:lnTo>
                    <a:pt x="301" y="368"/>
                  </a:lnTo>
                  <a:lnTo>
                    <a:pt x="315" y="364"/>
                  </a:lnTo>
                  <a:lnTo>
                    <a:pt x="332" y="355"/>
                  </a:lnTo>
                  <a:lnTo>
                    <a:pt x="349" y="329"/>
                  </a:lnTo>
                  <a:lnTo>
                    <a:pt x="358" y="306"/>
                  </a:lnTo>
                  <a:lnTo>
                    <a:pt x="362" y="288"/>
                  </a:lnTo>
                  <a:lnTo>
                    <a:pt x="362" y="272"/>
                  </a:lnTo>
                  <a:lnTo>
                    <a:pt x="362" y="256"/>
                  </a:lnTo>
                  <a:lnTo>
                    <a:pt x="361" y="243"/>
                  </a:lnTo>
                  <a:lnTo>
                    <a:pt x="357" y="236"/>
                  </a:lnTo>
                  <a:lnTo>
                    <a:pt x="357" y="232"/>
                  </a:lnTo>
                  <a:lnTo>
                    <a:pt x="434" y="232"/>
                  </a:lnTo>
                  <a:lnTo>
                    <a:pt x="434" y="212"/>
                  </a:lnTo>
                  <a:lnTo>
                    <a:pt x="432" y="193"/>
                  </a:lnTo>
                  <a:lnTo>
                    <a:pt x="425" y="177"/>
                  </a:lnTo>
                  <a:lnTo>
                    <a:pt x="409" y="164"/>
                  </a:lnTo>
                  <a:lnTo>
                    <a:pt x="396" y="159"/>
                  </a:lnTo>
                  <a:lnTo>
                    <a:pt x="379" y="151"/>
                  </a:lnTo>
                  <a:lnTo>
                    <a:pt x="361" y="142"/>
                  </a:lnTo>
                  <a:lnTo>
                    <a:pt x="340" y="132"/>
                  </a:lnTo>
                  <a:lnTo>
                    <a:pt x="321" y="123"/>
                  </a:lnTo>
                  <a:lnTo>
                    <a:pt x="302" y="116"/>
                  </a:lnTo>
                  <a:lnTo>
                    <a:pt x="289" y="111"/>
                  </a:lnTo>
                  <a:lnTo>
                    <a:pt x="276" y="110"/>
                  </a:lnTo>
                  <a:lnTo>
                    <a:pt x="265" y="107"/>
                  </a:lnTo>
                  <a:lnTo>
                    <a:pt x="255" y="107"/>
                  </a:lnTo>
                  <a:lnTo>
                    <a:pt x="243" y="107"/>
                  </a:lnTo>
                  <a:lnTo>
                    <a:pt x="231" y="106"/>
                  </a:lnTo>
                  <a:lnTo>
                    <a:pt x="220" y="104"/>
                  </a:lnTo>
                  <a:lnTo>
                    <a:pt x="212" y="100"/>
                  </a:lnTo>
                  <a:lnTo>
                    <a:pt x="204" y="97"/>
                  </a:lnTo>
                  <a:lnTo>
                    <a:pt x="200" y="89"/>
                  </a:lnTo>
                  <a:lnTo>
                    <a:pt x="194" y="82"/>
                  </a:lnTo>
                  <a:lnTo>
                    <a:pt x="187" y="72"/>
                  </a:lnTo>
                  <a:lnTo>
                    <a:pt x="178" y="60"/>
                  </a:lnTo>
                  <a:lnTo>
                    <a:pt x="169" y="50"/>
                  </a:lnTo>
                  <a:lnTo>
                    <a:pt x="157" y="38"/>
                  </a:lnTo>
                  <a:lnTo>
                    <a:pt x="148" y="27"/>
                  </a:lnTo>
                  <a:lnTo>
                    <a:pt x="141" y="16"/>
                  </a:lnTo>
                  <a:lnTo>
                    <a:pt x="136" y="8"/>
                  </a:lnTo>
                  <a:close/>
                </a:path>
              </a:pathLst>
            </a:custGeom>
            <a:solidFill>
              <a:srgbClr val="F2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9" name="Freeform 69">
              <a:extLst>
                <a:ext uri="{FF2B5EF4-FFF2-40B4-BE49-F238E27FC236}">
                  <a16:creationId xmlns:a16="http://schemas.microsoft.com/office/drawing/2014/main" id="{37E05158-4430-4019-B6B6-193BD4EE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64" y="1769"/>
              <a:ext cx="144" cy="126"/>
            </a:xfrm>
            <a:custGeom>
              <a:avLst/>
              <a:gdLst>
                <a:gd name="T0" fmla="*/ 12 w 434"/>
                <a:gd name="T1" fmla="*/ 0 h 379"/>
                <a:gd name="T2" fmla="*/ 8 w 434"/>
                <a:gd name="T3" fmla="*/ 1 h 379"/>
                <a:gd name="T4" fmla="*/ 4 w 434"/>
                <a:gd name="T5" fmla="*/ 4 h 379"/>
                <a:gd name="T6" fmla="*/ 1 w 434"/>
                <a:gd name="T7" fmla="*/ 8 h 379"/>
                <a:gd name="T8" fmla="*/ 1 w 434"/>
                <a:gd name="T9" fmla="*/ 12 h 379"/>
                <a:gd name="T10" fmla="*/ 5 w 434"/>
                <a:gd name="T11" fmla="*/ 18 h 379"/>
                <a:gd name="T12" fmla="*/ 8 w 434"/>
                <a:gd name="T13" fmla="*/ 23 h 379"/>
                <a:gd name="T14" fmla="*/ 9 w 434"/>
                <a:gd name="T15" fmla="*/ 26 h 379"/>
                <a:gd name="T16" fmla="*/ 13 w 434"/>
                <a:gd name="T17" fmla="*/ 27 h 379"/>
                <a:gd name="T18" fmla="*/ 19 w 434"/>
                <a:gd name="T19" fmla="*/ 27 h 379"/>
                <a:gd name="T20" fmla="*/ 26 w 434"/>
                <a:gd name="T21" fmla="*/ 26 h 379"/>
                <a:gd name="T22" fmla="*/ 30 w 434"/>
                <a:gd name="T23" fmla="*/ 26 h 379"/>
                <a:gd name="T24" fmla="*/ 31 w 434"/>
                <a:gd name="T25" fmla="*/ 28 h 379"/>
                <a:gd name="T26" fmla="*/ 32 w 434"/>
                <a:gd name="T27" fmla="*/ 31 h 379"/>
                <a:gd name="T28" fmla="*/ 32 w 434"/>
                <a:gd name="T29" fmla="*/ 35 h 379"/>
                <a:gd name="T30" fmla="*/ 29 w 434"/>
                <a:gd name="T31" fmla="*/ 37 h 379"/>
                <a:gd name="T32" fmla="*/ 18 w 434"/>
                <a:gd name="T33" fmla="*/ 39 h 379"/>
                <a:gd name="T34" fmla="*/ 20 w 434"/>
                <a:gd name="T35" fmla="*/ 40 h 379"/>
                <a:gd name="T36" fmla="*/ 23 w 434"/>
                <a:gd name="T37" fmla="*/ 41 h 379"/>
                <a:gd name="T38" fmla="*/ 26 w 434"/>
                <a:gd name="T39" fmla="*/ 42 h 379"/>
                <a:gd name="T40" fmla="*/ 27 w 434"/>
                <a:gd name="T41" fmla="*/ 39 h 379"/>
                <a:gd name="T42" fmla="*/ 28 w 434"/>
                <a:gd name="T43" fmla="*/ 40 h 379"/>
                <a:gd name="T44" fmla="*/ 30 w 434"/>
                <a:gd name="T45" fmla="*/ 41 h 379"/>
                <a:gd name="T46" fmla="*/ 33 w 434"/>
                <a:gd name="T47" fmla="*/ 41 h 379"/>
                <a:gd name="T48" fmla="*/ 36 w 434"/>
                <a:gd name="T49" fmla="*/ 39 h 379"/>
                <a:gd name="T50" fmla="*/ 39 w 434"/>
                <a:gd name="T51" fmla="*/ 34 h 379"/>
                <a:gd name="T52" fmla="*/ 40 w 434"/>
                <a:gd name="T53" fmla="*/ 30 h 379"/>
                <a:gd name="T54" fmla="*/ 40 w 434"/>
                <a:gd name="T55" fmla="*/ 27 h 379"/>
                <a:gd name="T56" fmla="*/ 39 w 434"/>
                <a:gd name="T57" fmla="*/ 26 h 379"/>
                <a:gd name="T58" fmla="*/ 48 w 434"/>
                <a:gd name="T59" fmla="*/ 23 h 379"/>
                <a:gd name="T60" fmla="*/ 47 w 434"/>
                <a:gd name="T61" fmla="*/ 20 h 379"/>
                <a:gd name="T62" fmla="*/ 43 w 434"/>
                <a:gd name="T63" fmla="*/ 18 h 379"/>
                <a:gd name="T64" fmla="*/ 40 w 434"/>
                <a:gd name="T65" fmla="*/ 16 h 379"/>
                <a:gd name="T66" fmla="*/ 36 w 434"/>
                <a:gd name="T67" fmla="*/ 14 h 379"/>
                <a:gd name="T68" fmla="*/ 32 w 434"/>
                <a:gd name="T69" fmla="*/ 12 h 379"/>
                <a:gd name="T70" fmla="*/ 29 w 434"/>
                <a:gd name="T71" fmla="*/ 12 h 379"/>
                <a:gd name="T72" fmla="*/ 27 w 434"/>
                <a:gd name="T73" fmla="*/ 12 h 379"/>
                <a:gd name="T74" fmla="*/ 24 w 434"/>
                <a:gd name="T75" fmla="*/ 12 h 379"/>
                <a:gd name="T76" fmla="*/ 23 w 434"/>
                <a:gd name="T77" fmla="*/ 11 h 379"/>
                <a:gd name="T78" fmla="*/ 21 w 434"/>
                <a:gd name="T79" fmla="*/ 9 h 379"/>
                <a:gd name="T80" fmla="*/ 20 w 434"/>
                <a:gd name="T81" fmla="*/ 7 h 379"/>
                <a:gd name="T82" fmla="*/ 17 w 434"/>
                <a:gd name="T83" fmla="*/ 4 h 379"/>
                <a:gd name="T84" fmla="*/ 16 w 434"/>
                <a:gd name="T85" fmla="*/ 2 h 3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4" h="379">
                  <a:moveTo>
                    <a:pt x="136" y="8"/>
                  </a:moveTo>
                  <a:lnTo>
                    <a:pt x="111" y="0"/>
                  </a:lnTo>
                  <a:lnTo>
                    <a:pt x="88" y="0"/>
                  </a:lnTo>
                  <a:lnTo>
                    <a:pt x="68" y="6"/>
                  </a:lnTo>
                  <a:lnTo>
                    <a:pt x="50" y="16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9" y="68"/>
                  </a:lnTo>
                  <a:lnTo>
                    <a:pt x="0" y="89"/>
                  </a:lnTo>
                  <a:lnTo>
                    <a:pt x="12" y="111"/>
                  </a:lnTo>
                  <a:lnTo>
                    <a:pt x="27" y="136"/>
                  </a:lnTo>
                  <a:lnTo>
                    <a:pt x="41" y="161"/>
                  </a:lnTo>
                  <a:lnTo>
                    <a:pt x="56" y="186"/>
                  </a:lnTo>
                  <a:lnTo>
                    <a:pt x="68" y="207"/>
                  </a:lnTo>
                  <a:lnTo>
                    <a:pt x="79" y="225"/>
                  </a:lnTo>
                  <a:lnTo>
                    <a:pt x="85" y="237"/>
                  </a:lnTo>
                  <a:lnTo>
                    <a:pt x="88" y="241"/>
                  </a:lnTo>
                  <a:lnTo>
                    <a:pt x="115" y="241"/>
                  </a:lnTo>
                  <a:lnTo>
                    <a:pt x="144" y="241"/>
                  </a:lnTo>
                  <a:lnTo>
                    <a:pt x="175" y="240"/>
                  </a:lnTo>
                  <a:lnTo>
                    <a:pt x="204" y="237"/>
                  </a:lnTo>
                  <a:lnTo>
                    <a:pt x="231" y="237"/>
                  </a:lnTo>
                  <a:lnTo>
                    <a:pt x="252" y="236"/>
                  </a:lnTo>
                  <a:lnTo>
                    <a:pt x="267" y="236"/>
                  </a:lnTo>
                  <a:lnTo>
                    <a:pt x="273" y="236"/>
                  </a:lnTo>
                  <a:lnTo>
                    <a:pt x="277" y="252"/>
                  </a:lnTo>
                  <a:lnTo>
                    <a:pt x="283" y="268"/>
                  </a:lnTo>
                  <a:lnTo>
                    <a:pt x="286" y="284"/>
                  </a:lnTo>
                  <a:lnTo>
                    <a:pt x="289" y="298"/>
                  </a:lnTo>
                  <a:lnTo>
                    <a:pt x="285" y="313"/>
                  </a:lnTo>
                  <a:lnTo>
                    <a:pt x="277" y="325"/>
                  </a:lnTo>
                  <a:lnTo>
                    <a:pt x="265" y="338"/>
                  </a:lnTo>
                  <a:lnTo>
                    <a:pt x="245" y="348"/>
                  </a:lnTo>
                  <a:lnTo>
                    <a:pt x="165" y="348"/>
                  </a:lnTo>
                  <a:lnTo>
                    <a:pt x="169" y="352"/>
                  </a:lnTo>
                  <a:lnTo>
                    <a:pt x="178" y="357"/>
                  </a:lnTo>
                  <a:lnTo>
                    <a:pt x="191" y="366"/>
                  </a:lnTo>
                  <a:lnTo>
                    <a:pt x="204" y="374"/>
                  </a:lnTo>
                  <a:lnTo>
                    <a:pt x="218" y="379"/>
                  </a:lnTo>
                  <a:lnTo>
                    <a:pt x="233" y="377"/>
                  </a:lnTo>
                  <a:lnTo>
                    <a:pt x="242" y="368"/>
                  </a:lnTo>
                  <a:lnTo>
                    <a:pt x="245" y="348"/>
                  </a:lnTo>
                  <a:lnTo>
                    <a:pt x="248" y="354"/>
                  </a:lnTo>
                  <a:lnTo>
                    <a:pt x="255" y="358"/>
                  </a:lnTo>
                  <a:lnTo>
                    <a:pt x="261" y="364"/>
                  </a:lnTo>
                  <a:lnTo>
                    <a:pt x="273" y="368"/>
                  </a:lnTo>
                  <a:lnTo>
                    <a:pt x="286" y="370"/>
                  </a:lnTo>
                  <a:lnTo>
                    <a:pt x="301" y="368"/>
                  </a:lnTo>
                  <a:lnTo>
                    <a:pt x="315" y="364"/>
                  </a:lnTo>
                  <a:lnTo>
                    <a:pt x="332" y="355"/>
                  </a:lnTo>
                  <a:lnTo>
                    <a:pt x="349" y="329"/>
                  </a:lnTo>
                  <a:lnTo>
                    <a:pt x="358" y="306"/>
                  </a:lnTo>
                  <a:lnTo>
                    <a:pt x="362" y="288"/>
                  </a:lnTo>
                  <a:lnTo>
                    <a:pt x="362" y="272"/>
                  </a:lnTo>
                  <a:lnTo>
                    <a:pt x="362" y="256"/>
                  </a:lnTo>
                  <a:lnTo>
                    <a:pt x="361" y="243"/>
                  </a:lnTo>
                  <a:lnTo>
                    <a:pt x="357" y="236"/>
                  </a:lnTo>
                  <a:lnTo>
                    <a:pt x="357" y="232"/>
                  </a:lnTo>
                  <a:lnTo>
                    <a:pt x="434" y="232"/>
                  </a:lnTo>
                  <a:lnTo>
                    <a:pt x="434" y="212"/>
                  </a:lnTo>
                  <a:lnTo>
                    <a:pt x="432" y="193"/>
                  </a:lnTo>
                  <a:lnTo>
                    <a:pt x="425" y="177"/>
                  </a:lnTo>
                  <a:lnTo>
                    <a:pt x="409" y="164"/>
                  </a:lnTo>
                  <a:lnTo>
                    <a:pt x="396" y="159"/>
                  </a:lnTo>
                  <a:lnTo>
                    <a:pt x="379" y="151"/>
                  </a:lnTo>
                  <a:lnTo>
                    <a:pt x="361" y="142"/>
                  </a:lnTo>
                  <a:lnTo>
                    <a:pt x="340" y="132"/>
                  </a:lnTo>
                  <a:lnTo>
                    <a:pt x="321" y="123"/>
                  </a:lnTo>
                  <a:lnTo>
                    <a:pt x="302" y="116"/>
                  </a:lnTo>
                  <a:lnTo>
                    <a:pt x="289" y="111"/>
                  </a:lnTo>
                  <a:lnTo>
                    <a:pt x="276" y="110"/>
                  </a:lnTo>
                  <a:lnTo>
                    <a:pt x="265" y="107"/>
                  </a:lnTo>
                  <a:lnTo>
                    <a:pt x="255" y="107"/>
                  </a:lnTo>
                  <a:lnTo>
                    <a:pt x="243" y="107"/>
                  </a:lnTo>
                  <a:lnTo>
                    <a:pt x="231" y="106"/>
                  </a:lnTo>
                  <a:lnTo>
                    <a:pt x="220" y="104"/>
                  </a:lnTo>
                  <a:lnTo>
                    <a:pt x="212" y="100"/>
                  </a:lnTo>
                  <a:lnTo>
                    <a:pt x="204" y="97"/>
                  </a:lnTo>
                  <a:lnTo>
                    <a:pt x="200" y="89"/>
                  </a:lnTo>
                  <a:lnTo>
                    <a:pt x="194" y="82"/>
                  </a:lnTo>
                  <a:lnTo>
                    <a:pt x="187" y="72"/>
                  </a:lnTo>
                  <a:lnTo>
                    <a:pt x="178" y="60"/>
                  </a:lnTo>
                  <a:lnTo>
                    <a:pt x="169" y="50"/>
                  </a:lnTo>
                  <a:lnTo>
                    <a:pt x="157" y="38"/>
                  </a:lnTo>
                  <a:lnTo>
                    <a:pt x="148" y="27"/>
                  </a:lnTo>
                  <a:lnTo>
                    <a:pt x="141" y="16"/>
                  </a:lnTo>
                  <a:lnTo>
                    <a:pt x="136" y="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0" name="Freeform 70">
              <a:extLst>
                <a:ext uri="{FF2B5EF4-FFF2-40B4-BE49-F238E27FC236}">
                  <a16:creationId xmlns:a16="http://schemas.microsoft.com/office/drawing/2014/main" id="{26F30E30-1C8A-45C4-A05D-E38F72E0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15"/>
              <a:ext cx="57" cy="88"/>
            </a:xfrm>
            <a:custGeom>
              <a:avLst/>
              <a:gdLst>
                <a:gd name="T0" fmla="*/ 3 w 170"/>
                <a:gd name="T1" fmla="*/ 22 h 265"/>
                <a:gd name="T2" fmla="*/ 2 w 170"/>
                <a:gd name="T3" fmla="*/ 21 h 265"/>
                <a:gd name="T4" fmla="*/ 1 w 170"/>
                <a:gd name="T5" fmla="*/ 20 h 265"/>
                <a:gd name="T6" fmla="*/ 1 w 170"/>
                <a:gd name="T7" fmla="*/ 18 h 265"/>
                <a:gd name="T8" fmla="*/ 1 w 170"/>
                <a:gd name="T9" fmla="*/ 16 h 265"/>
                <a:gd name="T10" fmla="*/ 1 w 170"/>
                <a:gd name="T11" fmla="*/ 13 h 265"/>
                <a:gd name="T12" fmla="*/ 1 w 170"/>
                <a:gd name="T13" fmla="*/ 12 h 265"/>
                <a:gd name="T14" fmla="*/ 0 w 170"/>
                <a:gd name="T15" fmla="*/ 11 h 265"/>
                <a:gd name="T16" fmla="*/ 0 w 170"/>
                <a:gd name="T17" fmla="*/ 8 h 265"/>
                <a:gd name="T18" fmla="*/ 3 w 170"/>
                <a:gd name="T19" fmla="*/ 5 h 265"/>
                <a:gd name="T20" fmla="*/ 6 w 170"/>
                <a:gd name="T21" fmla="*/ 3 h 265"/>
                <a:gd name="T22" fmla="*/ 8 w 170"/>
                <a:gd name="T23" fmla="*/ 2 h 265"/>
                <a:gd name="T24" fmla="*/ 11 w 170"/>
                <a:gd name="T25" fmla="*/ 1 h 265"/>
                <a:gd name="T26" fmla="*/ 12 w 170"/>
                <a:gd name="T27" fmla="*/ 0 h 265"/>
                <a:gd name="T28" fmla="*/ 14 w 170"/>
                <a:gd name="T29" fmla="*/ 0 h 265"/>
                <a:gd name="T30" fmla="*/ 16 w 170"/>
                <a:gd name="T31" fmla="*/ 0 h 265"/>
                <a:gd name="T32" fmla="*/ 18 w 170"/>
                <a:gd name="T33" fmla="*/ 0 h 265"/>
                <a:gd name="T34" fmla="*/ 19 w 170"/>
                <a:gd name="T35" fmla="*/ 3 h 265"/>
                <a:gd name="T36" fmla="*/ 17 w 170"/>
                <a:gd name="T37" fmla="*/ 7 h 265"/>
                <a:gd name="T38" fmla="*/ 16 w 170"/>
                <a:gd name="T39" fmla="*/ 14 h 265"/>
                <a:gd name="T40" fmla="*/ 16 w 170"/>
                <a:gd name="T41" fmla="*/ 21 h 265"/>
                <a:gd name="T42" fmla="*/ 15 w 170"/>
                <a:gd name="T43" fmla="*/ 27 h 265"/>
                <a:gd name="T44" fmla="*/ 15 w 170"/>
                <a:gd name="T45" fmla="*/ 28 h 265"/>
                <a:gd name="T46" fmla="*/ 15 w 170"/>
                <a:gd name="T47" fmla="*/ 28 h 265"/>
                <a:gd name="T48" fmla="*/ 15 w 170"/>
                <a:gd name="T49" fmla="*/ 28 h 265"/>
                <a:gd name="T50" fmla="*/ 15 w 170"/>
                <a:gd name="T51" fmla="*/ 28 h 265"/>
                <a:gd name="T52" fmla="*/ 15 w 170"/>
                <a:gd name="T53" fmla="*/ 29 h 265"/>
                <a:gd name="T54" fmla="*/ 14 w 170"/>
                <a:gd name="T55" fmla="*/ 29 h 265"/>
                <a:gd name="T56" fmla="*/ 14 w 170"/>
                <a:gd name="T57" fmla="*/ 29 h 265"/>
                <a:gd name="T58" fmla="*/ 13 w 170"/>
                <a:gd name="T59" fmla="*/ 29 h 265"/>
                <a:gd name="T60" fmla="*/ 12 w 170"/>
                <a:gd name="T61" fmla="*/ 29 h 265"/>
                <a:gd name="T62" fmla="*/ 11 w 170"/>
                <a:gd name="T63" fmla="*/ 29 h 265"/>
                <a:gd name="T64" fmla="*/ 9 w 170"/>
                <a:gd name="T65" fmla="*/ 28 h 265"/>
                <a:gd name="T66" fmla="*/ 8 w 170"/>
                <a:gd name="T67" fmla="*/ 27 h 265"/>
                <a:gd name="T68" fmla="*/ 7 w 170"/>
                <a:gd name="T69" fmla="*/ 27 h 265"/>
                <a:gd name="T70" fmla="*/ 5 w 170"/>
                <a:gd name="T71" fmla="*/ 26 h 265"/>
                <a:gd name="T72" fmla="*/ 4 w 170"/>
                <a:gd name="T73" fmla="*/ 24 h 265"/>
                <a:gd name="T74" fmla="*/ 3 w 170"/>
                <a:gd name="T75" fmla="*/ 22 h 2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0" h="265">
                  <a:moveTo>
                    <a:pt x="30" y="200"/>
                  </a:moveTo>
                  <a:lnTo>
                    <a:pt x="18" y="190"/>
                  </a:lnTo>
                  <a:lnTo>
                    <a:pt x="10" y="179"/>
                  </a:lnTo>
                  <a:lnTo>
                    <a:pt x="7" y="167"/>
                  </a:lnTo>
                  <a:lnTo>
                    <a:pt x="9" y="146"/>
                  </a:lnTo>
                  <a:lnTo>
                    <a:pt x="13" y="120"/>
                  </a:lnTo>
                  <a:lnTo>
                    <a:pt x="10" y="107"/>
                  </a:lnTo>
                  <a:lnTo>
                    <a:pt x="3" y="97"/>
                  </a:lnTo>
                  <a:lnTo>
                    <a:pt x="0" y="70"/>
                  </a:lnTo>
                  <a:lnTo>
                    <a:pt x="28" y="49"/>
                  </a:lnTo>
                  <a:lnTo>
                    <a:pt x="53" y="31"/>
                  </a:lnTo>
                  <a:lnTo>
                    <a:pt x="75" y="18"/>
                  </a:lnTo>
                  <a:lnTo>
                    <a:pt x="94" y="9"/>
                  </a:lnTo>
                  <a:lnTo>
                    <a:pt x="110" y="2"/>
                  </a:lnTo>
                  <a:lnTo>
                    <a:pt x="126" y="0"/>
                  </a:lnTo>
                  <a:lnTo>
                    <a:pt x="142" y="0"/>
                  </a:lnTo>
                  <a:lnTo>
                    <a:pt x="157" y="4"/>
                  </a:lnTo>
                  <a:lnTo>
                    <a:pt x="170" y="25"/>
                  </a:lnTo>
                  <a:lnTo>
                    <a:pt x="154" y="67"/>
                  </a:lnTo>
                  <a:lnTo>
                    <a:pt x="145" y="127"/>
                  </a:lnTo>
                  <a:lnTo>
                    <a:pt x="139" y="190"/>
                  </a:lnTo>
                  <a:lnTo>
                    <a:pt x="132" y="243"/>
                  </a:lnTo>
                  <a:lnTo>
                    <a:pt x="132" y="249"/>
                  </a:lnTo>
                  <a:lnTo>
                    <a:pt x="132" y="252"/>
                  </a:lnTo>
                  <a:lnTo>
                    <a:pt x="132" y="256"/>
                  </a:lnTo>
                  <a:lnTo>
                    <a:pt x="132" y="257"/>
                  </a:lnTo>
                  <a:lnTo>
                    <a:pt x="130" y="259"/>
                  </a:lnTo>
                  <a:lnTo>
                    <a:pt x="126" y="262"/>
                  </a:lnTo>
                  <a:lnTo>
                    <a:pt x="121" y="263"/>
                  </a:lnTo>
                  <a:lnTo>
                    <a:pt x="114" y="265"/>
                  </a:lnTo>
                  <a:lnTo>
                    <a:pt x="105" y="265"/>
                  </a:lnTo>
                  <a:lnTo>
                    <a:pt x="94" y="263"/>
                  </a:lnTo>
                  <a:lnTo>
                    <a:pt x="84" y="256"/>
                  </a:lnTo>
                  <a:lnTo>
                    <a:pt x="72" y="244"/>
                  </a:lnTo>
                  <a:lnTo>
                    <a:pt x="59" y="243"/>
                  </a:lnTo>
                  <a:lnTo>
                    <a:pt x="46" y="232"/>
                  </a:lnTo>
                  <a:lnTo>
                    <a:pt x="34" y="216"/>
                  </a:lnTo>
                  <a:lnTo>
                    <a:pt x="30" y="200"/>
                  </a:lnTo>
                  <a:close/>
                </a:path>
              </a:pathLst>
            </a:custGeom>
            <a:solidFill>
              <a:srgbClr val="F2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1" name="Freeform 71">
              <a:extLst>
                <a:ext uri="{FF2B5EF4-FFF2-40B4-BE49-F238E27FC236}">
                  <a16:creationId xmlns:a16="http://schemas.microsoft.com/office/drawing/2014/main" id="{9D1FB19A-69BC-41B7-BFDC-69318184E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" y="1815"/>
              <a:ext cx="57" cy="88"/>
            </a:xfrm>
            <a:custGeom>
              <a:avLst/>
              <a:gdLst>
                <a:gd name="T0" fmla="*/ 3 w 170"/>
                <a:gd name="T1" fmla="*/ 22 h 265"/>
                <a:gd name="T2" fmla="*/ 2 w 170"/>
                <a:gd name="T3" fmla="*/ 21 h 265"/>
                <a:gd name="T4" fmla="*/ 1 w 170"/>
                <a:gd name="T5" fmla="*/ 20 h 265"/>
                <a:gd name="T6" fmla="*/ 1 w 170"/>
                <a:gd name="T7" fmla="*/ 18 h 265"/>
                <a:gd name="T8" fmla="*/ 1 w 170"/>
                <a:gd name="T9" fmla="*/ 16 h 265"/>
                <a:gd name="T10" fmla="*/ 1 w 170"/>
                <a:gd name="T11" fmla="*/ 13 h 265"/>
                <a:gd name="T12" fmla="*/ 1 w 170"/>
                <a:gd name="T13" fmla="*/ 12 h 265"/>
                <a:gd name="T14" fmla="*/ 0 w 170"/>
                <a:gd name="T15" fmla="*/ 11 h 265"/>
                <a:gd name="T16" fmla="*/ 0 w 170"/>
                <a:gd name="T17" fmla="*/ 8 h 265"/>
                <a:gd name="T18" fmla="*/ 3 w 170"/>
                <a:gd name="T19" fmla="*/ 5 h 265"/>
                <a:gd name="T20" fmla="*/ 6 w 170"/>
                <a:gd name="T21" fmla="*/ 3 h 265"/>
                <a:gd name="T22" fmla="*/ 8 w 170"/>
                <a:gd name="T23" fmla="*/ 2 h 265"/>
                <a:gd name="T24" fmla="*/ 11 w 170"/>
                <a:gd name="T25" fmla="*/ 1 h 265"/>
                <a:gd name="T26" fmla="*/ 12 w 170"/>
                <a:gd name="T27" fmla="*/ 0 h 265"/>
                <a:gd name="T28" fmla="*/ 14 w 170"/>
                <a:gd name="T29" fmla="*/ 0 h 265"/>
                <a:gd name="T30" fmla="*/ 16 w 170"/>
                <a:gd name="T31" fmla="*/ 0 h 265"/>
                <a:gd name="T32" fmla="*/ 18 w 170"/>
                <a:gd name="T33" fmla="*/ 0 h 265"/>
                <a:gd name="T34" fmla="*/ 19 w 170"/>
                <a:gd name="T35" fmla="*/ 3 h 265"/>
                <a:gd name="T36" fmla="*/ 17 w 170"/>
                <a:gd name="T37" fmla="*/ 7 h 265"/>
                <a:gd name="T38" fmla="*/ 16 w 170"/>
                <a:gd name="T39" fmla="*/ 14 h 265"/>
                <a:gd name="T40" fmla="*/ 16 w 170"/>
                <a:gd name="T41" fmla="*/ 21 h 265"/>
                <a:gd name="T42" fmla="*/ 15 w 170"/>
                <a:gd name="T43" fmla="*/ 27 h 265"/>
                <a:gd name="T44" fmla="*/ 15 w 170"/>
                <a:gd name="T45" fmla="*/ 28 h 265"/>
                <a:gd name="T46" fmla="*/ 15 w 170"/>
                <a:gd name="T47" fmla="*/ 28 h 265"/>
                <a:gd name="T48" fmla="*/ 15 w 170"/>
                <a:gd name="T49" fmla="*/ 28 h 265"/>
                <a:gd name="T50" fmla="*/ 15 w 170"/>
                <a:gd name="T51" fmla="*/ 28 h 265"/>
                <a:gd name="T52" fmla="*/ 15 w 170"/>
                <a:gd name="T53" fmla="*/ 29 h 265"/>
                <a:gd name="T54" fmla="*/ 14 w 170"/>
                <a:gd name="T55" fmla="*/ 29 h 265"/>
                <a:gd name="T56" fmla="*/ 14 w 170"/>
                <a:gd name="T57" fmla="*/ 29 h 265"/>
                <a:gd name="T58" fmla="*/ 13 w 170"/>
                <a:gd name="T59" fmla="*/ 29 h 265"/>
                <a:gd name="T60" fmla="*/ 12 w 170"/>
                <a:gd name="T61" fmla="*/ 29 h 265"/>
                <a:gd name="T62" fmla="*/ 11 w 170"/>
                <a:gd name="T63" fmla="*/ 29 h 265"/>
                <a:gd name="T64" fmla="*/ 9 w 170"/>
                <a:gd name="T65" fmla="*/ 28 h 265"/>
                <a:gd name="T66" fmla="*/ 8 w 170"/>
                <a:gd name="T67" fmla="*/ 27 h 265"/>
                <a:gd name="T68" fmla="*/ 7 w 170"/>
                <a:gd name="T69" fmla="*/ 27 h 265"/>
                <a:gd name="T70" fmla="*/ 5 w 170"/>
                <a:gd name="T71" fmla="*/ 26 h 265"/>
                <a:gd name="T72" fmla="*/ 4 w 170"/>
                <a:gd name="T73" fmla="*/ 24 h 265"/>
                <a:gd name="T74" fmla="*/ 3 w 170"/>
                <a:gd name="T75" fmla="*/ 22 h 2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0" h="265">
                  <a:moveTo>
                    <a:pt x="30" y="200"/>
                  </a:moveTo>
                  <a:lnTo>
                    <a:pt x="18" y="190"/>
                  </a:lnTo>
                  <a:lnTo>
                    <a:pt x="10" y="179"/>
                  </a:lnTo>
                  <a:lnTo>
                    <a:pt x="7" y="167"/>
                  </a:lnTo>
                  <a:lnTo>
                    <a:pt x="9" y="146"/>
                  </a:lnTo>
                  <a:lnTo>
                    <a:pt x="13" y="120"/>
                  </a:lnTo>
                  <a:lnTo>
                    <a:pt x="10" y="107"/>
                  </a:lnTo>
                  <a:lnTo>
                    <a:pt x="3" y="97"/>
                  </a:lnTo>
                  <a:lnTo>
                    <a:pt x="0" y="70"/>
                  </a:lnTo>
                  <a:lnTo>
                    <a:pt x="28" y="49"/>
                  </a:lnTo>
                  <a:lnTo>
                    <a:pt x="53" y="31"/>
                  </a:lnTo>
                  <a:lnTo>
                    <a:pt x="75" y="18"/>
                  </a:lnTo>
                  <a:lnTo>
                    <a:pt x="94" y="9"/>
                  </a:lnTo>
                  <a:lnTo>
                    <a:pt x="110" y="2"/>
                  </a:lnTo>
                  <a:lnTo>
                    <a:pt x="126" y="0"/>
                  </a:lnTo>
                  <a:lnTo>
                    <a:pt x="142" y="0"/>
                  </a:lnTo>
                  <a:lnTo>
                    <a:pt x="157" y="4"/>
                  </a:lnTo>
                  <a:lnTo>
                    <a:pt x="170" y="25"/>
                  </a:lnTo>
                  <a:lnTo>
                    <a:pt x="154" y="67"/>
                  </a:lnTo>
                  <a:lnTo>
                    <a:pt x="145" y="127"/>
                  </a:lnTo>
                  <a:lnTo>
                    <a:pt x="139" y="190"/>
                  </a:lnTo>
                  <a:lnTo>
                    <a:pt x="132" y="243"/>
                  </a:lnTo>
                  <a:lnTo>
                    <a:pt x="132" y="249"/>
                  </a:lnTo>
                  <a:lnTo>
                    <a:pt x="132" y="252"/>
                  </a:lnTo>
                  <a:lnTo>
                    <a:pt x="132" y="256"/>
                  </a:lnTo>
                  <a:lnTo>
                    <a:pt x="132" y="257"/>
                  </a:lnTo>
                  <a:lnTo>
                    <a:pt x="130" y="259"/>
                  </a:lnTo>
                  <a:lnTo>
                    <a:pt x="126" y="262"/>
                  </a:lnTo>
                  <a:lnTo>
                    <a:pt x="121" y="263"/>
                  </a:lnTo>
                  <a:lnTo>
                    <a:pt x="114" y="265"/>
                  </a:lnTo>
                  <a:lnTo>
                    <a:pt x="105" y="265"/>
                  </a:lnTo>
                  <a:lnTo>
                    <a:pt x="94" y="263"/>
                  </a:lnTo>
                  <a:lnTo>
                    <a:pt x="84" y="256"/>
                  </a:lnTo>
                  <a:lnTo>
                    <a:pt x="72" y="244"/>
                  </a:lnTo>
                  <a:lnTo>
                    <a:pt x="59" y="243"/>
                  </a:lnTo>
                  <a:lnTo>
                    <a:pt x="46" y="232"/>
                  </a:lnTo>
                  <a:lnTo>
                    <a:pt x="34" y="216"/>
                  </a:lnTo>
                  <a:lnTo>
                    <a:pt x="30" y="20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2" name="Freeform 72">
              <a:extLst>
                <a:ext uri="{FF2B5EF4-FFF2-40B4-BE49-F238E27FC236}">
                  <a16:creationId xmlns:a16="http://schemas.microsoft.com/office/drawing/2014/main" id="{BC618324-2399-4C7E-9885-D84CC6FD8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158"/>
              <a:ext cx="170" cy="220"/>
            </a:xfrm>
            <a:custGeom>
              <a:avLst/>
              <a:gdLst>
                <a:gd name="T0" fmla="*/ 1 w 509"/>
                <a:gd name="T1" fmla="*/ 38 h 658"/>
                <a:gd name="T2" fmla="*/ 3 w 509"/>
                <a:gd name="T3" fmla="*/ 43 h 658"/>
                <a:gd name="T4" fmla="*/ 4 w 509"/>
                <a:gd name="T5" fmla="*/ 48 h 658"/>
                <a:gd name="T6" fmla="*/ 7 w 509"/>
                <a:gd name="T7" fmla="*/ 52 h 658"/>
                <a:gd name="T8" fmla="*/ 8 w 509"/>
                <a:gd name="T9" fmla="*/ 55 h 658"/>
                <a:gd name="T10" fmla="*/ 10 w 509"/>
                <a:gd name="T11" fmla="*/ 58 h 658"/>
                <a:gd name="T12" fmla="*/ 12 w 509"/>
                <a:gd name="T13" fmla="*/ 60 h 658"/>
                <a:gd name="T14" fmla="*/ 15 w 509"/>
                <a:gd name="T15" fmla="*/ 62 h 658"/>
                <a:gd name="T16" fmla="*/ 16 w 509"/>
                <a:gd name="T17" fmla="*/ 66 h 658"/>
                <a:gd name="T18" fmla="*/ 17 w 509"/>
                <a:gd name="T19" fmla="*/ 70 h 658"/>
                <a:gd name="T20" fmla="*/ 20 w 509"/>
                <a:gd name="T21" fmla="*/ 73 h 658"/>
                <a:gd name="T22" fmla="*/ 26 w 509"/>
                <a:gd name="T23" fmla="*/ 74 h 658"/>
                <a:gd name="T24" fmla="*/ 34 w 509"/>
                <a:gd name="T25" fmla="*/ 73 h 658"/>
                <a:gd name="T26" fmla="*/ 42 w 509"/>
                <a:gd name="T27" fmla="*/ 70 h 658"/>
                <a:gd name="T28" fmla="*/ 46 w 509"/>
                <a:gd name="T29" fmla="*/ 65 h 658"/>
                <a:gd name="T30" fmla="*/ 46 w 509"/>
                <a:gd name="T31" fmla="*/ 60 h 658"/>
                <a:gd name="T32" fmla="*/ 47 w 509"/>
                <a:gd name="T33" fmla="*/ 53 h 658"/>
                <a:gd name="T34" fmla="*/ 49 w 509"/>
                <a:gd name="T35" fmla="*/ 47 h 658"/>
                <a:gd name="T36" fmla="*/ 49 w 509"/>
                <a:gd name="T37" fmla="*/ 44 h 658"/>
                <a:gd name="T38" fmla="*/ 50 w 509"/>
                <a:gd name="T39" fmla="*/ 41 h 658"/>
                <a:gd name="T40" fmla="*/ 52 w 509"/>
                <a:gd name="T41" fmla="*/ 41 h 658"/>
                <a:gd name="T42" fmla="*/ 55 w 509"/>
                <a:gd name="T43" fmla="*/ 40 h 658"/>
                <a:gd name="T44" fmla="*/ 56 w 509"/>
                <a:gd name="T45" fmla="*/ 36 h 658"/>
                <a:gd name="T46" fmla="*/ 57 w 509"/>
                <a:gd name="T47" fmla="*/ 30 h 658"/>
                <a:gd name="T48" fmla="*/ 56 w 509"/>
                <a:gd name="T49" fmla="*/ 25 h 658"/>
                <a:gd name="T50" fmla="*/ 54 w 509"/>
                <a:gd name="T51" fmla="*/ 25 h 658"/>
                <a:gd name="T52" fmla="*/ 51 w 509"/>
                <a:gd name="T53" fmla="*/ 27 h 658"/>
                <a:gd name="T54" fmla="*/ 49 w 509"/>
                <a:gd name="T55" fmla="*/ 28 h 658"/>
                <a:gd name="T56" fmla="*/ 47 w 509"/>
                <a:gd name="T57" fmla="*/ 30 h 658"/>
                <a:gd name="T58" fmla="*/ 46 w 509"/>
                <a:gd name="T59" fmla="*/ 31 h 658"/>
                <a:gd name="T60" fmla="*/ 46 w 509"/>
                <a:gd name="T61" fmla="*/ 29 h 658"/>
                <a:gd name="T62" fmla="*/ 45 w 509"/>
                <a:gd name="T63" fmla="*/ 20 h 658"/>
                <a:gd name="T64" fmla="*/ 43 w 509"/>
                <a:gd name="T65" fmla="*/ 16 h 658"/>
                <a:gd name="T66" fmla="*/ 41 w 509"/>
                <a:gd name="T67" fmla="*/ 16 h 658"/>
                <a:gd name="T68" fmla="*/ 40 w 509"/>
                <a:gd name="T69" fmla="*/ 14 h 658"/>
                <a:gd name="T70" fmla="*/ 40 w 509"/>
                <a:gd name="T71" fmla="*/ 11 h 658"/>
                <a:gd name="T72" fmla="*/ 39 w 509"/>
                <a:gd name="T73" fmla="*/ 10 h 658"/>
                <a:gd name="T74" fmla="*/ 34 w 509"/>
                <a:gd name="T75" fmla="*/ 12 h 658"/>
                <a:gd name="T76" fmla="*/ 30 w 509"/>
                <a:gd name="T77" fmla="*/ 11 h 658"/>
                <a:gd name="T78" fmla="*/ 27 w 509"/>
                <a:gd name="T79" fmla="*/ 9 h 658"/>
                <a:gd name="T80" fmla="*/ 24 w 509"/>
                <a:gd name="T81" fmla="*/ 7 h 658"/>
                <a:gd name="T82" fmla="*/ 19 w 509"/>
                <a:gd name="T83" fmla="*/ 7 h 658"/>
                <a:gd name="T84" fmla="*/ 15 w 509"/>
                <a:gd name="T85" fmla="*/ 6 h 658"/>
                <a:gd name="T86" fmla="*/ 15 w 509"/>
                <a:gd name="T87" fmla="*/ 3 h 658"/>
                <a:gd name="T88" fmla="*/ 13 w 509"/>
                <a:gd name="T89" fmla="*/ 2 h 658"/>
                <a:gd name="T90" fmla="*/ 9 w 509"/>
                <a:gd name="T91" fmla="*/ 6 h 658"/>
                <a:gd name="T92" fmla="*/ 6 w 509"/>
                <a:gd name="T93" fmla="*/ 7 h 658"/>
                <a:gd name="T94" fmla="*/ 4 w 509"/>
                <a:gd name="T95" fmla="*/ 7 h 658"/>
                <a:gd name="T96" fmla="*/ 3 w 509"/>
                <a:gd name="T97" fmla="*/ 9 h 658"/>
                <a:gd name="T98" fmla="*/ 3 w 509"/>
                <a:gd name="T99" fmla="*/ 12 h 658"/>
                <a:gd name="T100" fmla="*/ 2 w 509"/>
                <a:gd name="T101" fmla="*/ 16 h 658"/>
                <a:gd name="T102" fmla="*/ 0 w 509"/>
                <a:gd name="T103" fmla="*/ 21 h 658"/>
                <a:gd name="T104" fmla="*/ 0 w 509"/>
                <a:gd name="T105" fmla="*/ 27 h 658"/>
                <a:gd name="T106" fmla="*/ 0 w 509"/>
                <a:gd name="T107" fmla="*/ 32 h 6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09" h="658">
                  <a:moveTo>
                    <a:pt x="8" y="318"/>
                  </a:moveTo>
                  <a:lnTo>
                    <a:pt x="12" y="343"/>
                  </a:lnTo>
                  <a:lnTo>
                    <a:pt x="18" y="366"/>
                  </a:lnTo>
                  <a:lnTo>
                    <a:pt x="24" y="390"/>
                  </a:lnTo>
                  <a:lnTo>
                    <a:pt x="31" y="408"/>
                  </a:lnTo>
                  <a:lnTo>
                    <a:pt x="37" y="429"/>
                  </a:lnTo>
                  <a:lnTo>
                    <a:pt x="49" y="447"/>
                  </a:lnTo>
                  <a:lnTo>
                    <a:pt x="59" y="464"/>
                  </a:lnTo>
                  <a:lnTo>
                    <a:pt x="72" y="479"/>
                  </a:lnTo>
                  <a:lnTo>
                    <a:pt x="75" y="493"/>
                  </a:lnTo>
                  <a:lnTo>
                    <a:pt x="81" y="507"/>
                  </a:lnTo>
                  <a:lnTo>
                    <a:pt x="88" y="518"/>
                  </a:lnTo>
                  <a:lnTo>
                    <a:pt x="97" y="527"/>
                  </a:lnTo>
                  <a:lnTo>
                    <a:pt x="109" y="537"/>
                  </a:lnTo>
                  <a:lnTo>
                    <a:pt x="120" y="546"/>
                  </a:lnTo>
                  <a:lnTo>
                    <a:pt x="135" y="555"/>
                  </a:lnTo>
                  <a:lnTo>
                    <a:pt x="148" y="565"/>
                  </a:lnTo>
                  <a:lnTo>
                    <a:pt x="148" y="590"/>
                  </a:lnTo>
                  <a:lnTo>
                    <a:pt x="153" y="609"/>
                  </a:lnTo>
                  <a:lnTo>
                    <a:pt x="157" y="625"/>
                  </a:lnTo>
                  <a:lnTo>
                    <a:pt x="165" y="641"/>
                  </a:lnTo>
                  <a:lnTo>
                    <a:pt x="183" y="648"/>
                  </a:lnTo>
                  <a:lnTo>
                    <a:pt x="208" y="655"/>
                  </a:lnTo>
                  <a:lnTo>
                    <a:pt x="237" y="658"/>
                  </a:lnTo>
                  <a:lnTo>
                    <a:pt x="269" y="658"/>
                  </a:lnTo>
                  <a:lnTo>
                    <a:pt x="305" y="655"/>
                  </a:lnTo>
                  <a:lnTo>
                    <a:pt x="341" y="645"/>
                  </a:lnTo>
                  <a:lnTo>
                    <a:pt x="374" y="629"/>
                  </a:lnTo>
                  <a:lnTo>
                    <a:pt x="409" y="603"/>
                  </a:lnTo>
                  <a:lnTo>
                    <a:pt x="409" y="582"/>
                  </a:lnTo>
                  <a:lnTo>
                    <a:pt x="409" y="559"/>
                  </a:lnTo>
                  <a:lnTo>
                    <a:pt x="411" y="534"/>
                  </a:lnTo>
                  <a:lnTo>
                    <a:pt x="418" y="503"/>
                  </a:lnTo>
                  <a:lnTo>
                    <a:pt x="426" y="479"/>
                  </a:lnTo>
                  <a:lnTo>
                    <a:pt x="430" y="448"/>
                  </a:lnTo>
                  <a:lnTo>
                    <a:pt x="436" y="421"/>
                  </a:lnTo>
                  <a:lnTo>
                    <a:pt x="438" y="410"/>
                  </a:lnTo>
                  <a:lnTo>
                    <a:pt x="443" y="393"/>
                  </a:lnTo>
                  <a:lnTo>
                    <a:pt x="446" y="378"/>
                  </a:lnTo>
                  <a:lnTo>
                    <a:pt x="449" y="372"/>
                  </a:lnTo>
                  <a:lnTo>
                    <a:pt x="449" y="369"/>
                  </a:lnTo>
                  <a:lnTo>
                    <a:pt x="465" y="372"/>
                  </a:lnTo>
                  <a:lnTo>
                    <a:pt x="478" y="368"/>
                  </a:lnTo>
                  <a:lnTo>
                    <a:pt x="491" y="357"/>
                  </a:lnTo>
                  <a:lnTo>
                    <a:pt x="500" y="341"/>
                  </a:lnTo>
                  <a:lnTo>
                    <a:pt x="506" y="320"/>
                  </a:lnTo>
                  <a:lnTo>
                    <a:pt x="509" y="295"/>
                  </a:lnTo>
                  <a:lnTo>
                    <a:pt x="509" y="265"/>
                  </a:lnTo>
                  <a:lnTo>
                    <a:pt x="508" y="235"/>
                  </a:lnTo>
                  <a:lnTo>
                    <a:pt x="502" y="225"/>
                  </a:lnTo>
                  <a:lnTo>
                    <a:pt x="493" y="222"/>
                  </a:lnTo>
                  <a:lnTo>
                    <a:pt x="482" y="223"/>
                  </a:lnTo>
                  <a:lnTo>
                    <a:pt x="469" y="232"/>
                  </a:lnTo>
                  <a:lnTo>
                    <a:pt x="462" y="238"/>
                  </a:lnTo>
                  <a:lnTo>
                    <a:pt x="453" y="247"/>
                  </a:lnTo>
                  <a:lnTo>
                    <a:pt x="444" y="253"/>
                  </a:lnTo>
                  <a:lnTo>
                    <a:pt x="434" y="261"/>
                  </a:lnTo>
                  <a:lnTo>
                    <a:pt x="426" y="270"/>
                  </a:lnTo>
                  <a:lnTo>
                    <a:pt x="417" y="275"/>
                  </a:lnTo>
                  <a:lnTo>
                    <a:pt x="411" y="278"/>
                  </a:lnTo>
                  <a:lnTo>
                    <a:pt x="409" y="280"/>
                  </a:lnTo>
                  <a:lnTo>
                    <a:pt x="411" y="264"/>
                  </a:lnTo>
                  <a:lnTo>
                    <a:pt x="411" y="227"/>
                  </a:lnTo>
                  <a:lnTo>
                    <a:pt x="408" y="179"/>
                  </a:lnTo>
                  <a:lnTo>
                    <a:pt x="396" y="135"/>
                  </a:lnTo>
                  <a:lnTo>
                    <a:pt x="387" y="141"/>
                  </a:lnTo>
                  <a:lnTo>
                    <a:pt x="377" y="143"/>
                  </a:lnTo>
                  <a:lnTo>
                    <a:pt x="370" y="141"/>
                  </a:lnTo>
                  <a:lnTo>
                    <a:pt x="362" y="135"/>
                  </a:lnTo>
                  <a:lnTo>
                    <a:pt x="358" y="127"/>
                  </a:lnTo>
                  <a:lnTo>
                    <a:pt x="357" y="115"/>
                  </a:lnTo>
                  <a:lnTo>
                    <a:pt x="358" y="98"/>
                  </a:lnTo>
                  <a:lnTo>
                    <a:pt x="366" y="77"/>
                  </a:lnTo>
                  <a:lnTo>
                    <a:pt x="349" y="93"/>
                  </a:lnTo>
                  <a:lnTo>
                    <a:pt x="330" y="103"/>
                  </a:lnTo>
                  <a:lnTo>
                    <a:pt x="308" y="109"/>
                  </a:lnTo>
                  <a:lnTo>
                    <a:pt x="289" y="109"/>
                  </a:lnTo>
                  <a:lnTo>
                    <a:pt x="269" y="103"/>
                  </a:lnTo>
                  <a:lnTo>
                    <a:pt x="253" y="93"/>
                  </a:lnTo>
                  <a:lnTo>
                    <a:pt x="239" y="77"/>
                  </a:lnTo>
                  <a:lnTo>
                    <a:pt x="229" y="55"/>
                  </a:lnTo>
                  <a:lnTo>
                    <a:pt x="213" y="62"/>
                  </a:lnTo>
                  <a:lnTo>
                    <a:pt x="194" y="67"/>
                  </a:lnTo>
                  <a:lnTo>
                    <a:pt x="175" y="67"/>
                  </a:lnTo>
                  <a:lnTo>
                    <a:pt x="154" y="62"/>
                  </a:lnTo>
                  <a:lnTo>
                    <a:pt x="138" y="54"/>
                  </a:lnTo>
                  <a:lnTo>
                    <a:pt x="129" y="39"/>
                  </a:lnTo>
                  <a:lnTo>
                    <a:pt x="131" y="23"/>
                  </a:lnTo>
                  <a:lnTo>
                    <a:pt x="144" y="0"/>
                  </a:lnTo>
                  <a:lnTo>
                    <a:pt x="119" y="21"/>
                  </a:lnTo>
                  <a:lnTo>
                    <a:pt x="98" y="37"/>
                  </a:lnTo>
                  <a:lnTo>
                    <a:pt x="81" y="50"/>
                  </a:lnTo>
                  <a:lnTo>
                    <a:pt x="68" y="58"/>
                  </a:lnTo>
                  <a:lnTo>
                    <a:pt x="56" y="61"/>
                  </a:lnTo>
                  <a:lnTo>
                    <a:pt x="47" y="62"/>
                  </a:lnTo>
                  <a:lnTo>
                    <a:pt x="37" y="62"/>
                  </a:lnTo>
                  <a:lnTo>
                    <a:pt x="31" y="62"/>
                  </a:lnTo>
                  <a:lnTo>
                    <a:pt x="31" y="80"/>
                  </a:lnTo>
                  <a:lnTo>
                    <a:pt x="28" y="98"/>
                  </a:lnTo>
                  <a:lnTo>
                    <a:pt x="27" y="112"/>
                  </a:lnTo>
                  <a:lnTo>
                    <a:pt x="25" y="123"/>
                  </a:lnTo>
                  <a:lnTo>
                    <a:pt x="22" y="140"/>
                  </a:lnTo>
                  <a:lnTo>
                    <a:pt x="12" y="163"/>
                  </a:lnTo>
                  <a:lnTo>
                    <a:pt x="3" y="191"/>
                  </a:lnTo>
                  <a:lnTo>
                    <a:pt x="0" y="216"/>
                  </a:lnTo>
                  <a:lnTo>
                    <a:pt x="0" y="239"/>
                  </a:lnTo>
                  <a:lnTo>
                    <a:pt x="2" y="262"/>
                  </a:lnTo>
                  <a:lnTo>
                    <a:pt x="3" y="287"/>
                  </a:lnTo>
                  <a:lnTo>
                    <a:pt x="8" y="318"/>
                  </a:lnTo>
                  <a:close/>
                </a:path>
              </a:pathLst>
            </a:custGeom>
            <a:solidFill>
              <a:srgbClr val="F2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3" name="Freeform 73">
              <a:extLst>
                <a:ext uri="{FF2B5EF4-FFF2-40B4-BE49-F238E27FC236}">
                  <a16:creationId xmlns:a16="http://schemas.microsoft.com/office/drawing/2014/main" id="{67CD05FC-FAA3-4419-9382-53E809765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158"/>
              <a:ext cx="170" cy="220"/>
            </a:xfrm>
            <a:custGeom>
              <a:avLst/>
              <a:gdLst>
                <a:gd name="T0" fmla="*/ 1 w 509"/>
                <a:gd name="T1" fmla="*/ 38 h 658"/>
                <a:gd name="T2" fmla="*/ 3 w 509"/>
                <a:gd name="T3" fmla="*/ 43 h 658"/>
                <a:gd name="T4" fmla="*/ 4 w 509"/>
                <a:gd name="T5" fmla="*/ 48 h 658"/>
                <a:gd name="T6" fmla="*/ 7 w 509"/>
                <a:gd name="T7" fmla="*/ 52 h 658"/>
                <a:gd name="T8" fmla="*/ 8 w 509"/>
                <a:gd name="T9" fmla="*/ 55 h 658"/>
                <a:gd name="T10" fmla="*/ 10 w 509"/>
                <a:gd name="T11" fmla="*/ 58 h 658"/>
                <a:gd name="T12" fmla="*/ 12 w 509"/>
                <a:gd name="T13" fmla="*/ 60 h 658"/>
                <a:gd name="T14" fmla="*/ 15 w 509"/>
                <a:gd name="T15" fmla="*/ 62 h 658"/>
                <a:gd name="T16" fmla="*/ 16 w 509"/>
                <a:gd name="T17" fmla="*/ 66 h 658"/>
                <a:gd name="T18" fmla="*/ 17 w 509"/>
                <a:gd name="T19" fmla="*/ 70 h 658"/>
                <a:gd name="T20" fmla="*/ 20 w 509"/>
                <a:gd name="T21" fmla="*/ 73 h 658"/>
                <a:gd name="T22" fmla="*/ 26 w 509"/>
                <a:gd name="T23" fmla="*/ 74 h 658"/>
                <a:gd name="T24" fmla="*/ 34 w 509"/>
                <a:gd name="T25" fmla="*/ 73 h 658"/>
                <a:gd name="T26" fmla="*/ 42 w 509"/>
                <a:gd name="T27" fmla="*/ 70 h 658"/>
                <a:gd name="T28" fmla="*/ 46 w 509"/>
                <a:gd name="T29" fmla="*/ 65 h 658"/>
                <a:gd name="T30" fmla="*/ 46 w 509"/>
                <a:gd name="T31" fmla="*/ 60 h 658"/>
                <a:gd name="T32" fmla="*/ 47 w 509"/>
                <a:gd name="T33" fmla="*/ 53 h 658"/>
                <a:gd name="T34" fmla="*/ 49 w 509"/>
                <a:gd name="T35" fmla="*/ 47 h 658"/>
                <a:gd name="T36" fmla="*/ 49 w 509"/>
                <a:gd name="T37" fmla="*/ 44 h 658"/>
                <a:gd name="T38" fmla="*/ 50 w 509"/>
                <a:gd name="T39" fmla="*/ 41 h 658"/>
                <a:gd name="T40" fmla="*/ 52 w 509"/>
                <a:gd name="T41" fmla="*/ 41 h 658"/>
                <a:gd name="T42" fmla="*/ 55 w 509"/>
                <a:gd name="T43" fmla="*/ 40 h 658"/>
                <a:gd name="T44" fmla="*/ 56 w 509"/>
                <a:gd name="T45" fmla="*/ 36 h 658"/>
                <a:gd name="T46" fmla="*/ 57 w 509"/>
                <a:gd name="T47" fmla="*/ 30 h 658"/>
                <a:gd name="T48" fmla="*/ 56 w 509"/>
                <a:gd name="T49" fmla="*/ 25 h 658"/>
                <a:gd name="T50" fmla="*/ 54 w 509"/>
                <a:gd name="T51" fmla="*/ 25 h 658"/>
                <a:gd name="T52" fmla="*/ 51 w 509"/>
                <a:gd name="T53" fmla="*/ 27 h 658"/>
                <a:gd name="T54" fmla="*/ 49 w 509"/>
                <a:gd name="T55" fmla="*/ 28 h 658"/>
                <a:gd name="T56" fmla="*/ 47 w 509"/>
                <a:gd name="T57" fmla="*/ 30 h 658"/>
                <a:gd name="T58" fmla="*/ 46 w 509"/>
                <a:gd name="T59" fmla="*/ 31 h 658"/>
                <a:gd name="T60" fmla="*/ 46 w 509"/>
                <a:gd name="T61" fmla="*/ 29 h 658"/>
                <a:gd name="T62" fmla="*/ 45 w 509"/>
                <a:gd name="T63" fmla="*/ 20 h 658"/>
                <a:gd name="T64" fmla="*/ 43 w 509"/>
                <a:gd name="T65" fmla="*/ 16 h 658"/>
                <a:gd name="T66" fmla="*/ 41 w 509"/>
                <a:gd name="T67" fmla="*/ 16 h 658"/>
                <a:gd name="T68" fmla="*/ 40 w 509"/>
                <a:gd name="T69" fmla="*/ 14 h 658"/>
                <a:gd name="T70" fmla="*/ 40 w 509"/>
                <a:gd name="T71" fmla="*/ 11 h 658"/>
                <a:gd name="T72" fmla="*/ 39 w 509"/>
                <a:gd name="T73" fmla="*/ 10 h 658"/>
                <a:gd name="T74" fmla="*/ 34 w 509"/>
                <a:gd name="T75" fmla="*/ 12 h 658"/>
                <a:gd name="T76" fmla="*/ 30 w 509"/>
                <a:gd name="T77" fmla="*/ 11 h 658"/>
                <a:gd name="T78" fmla="*/ 27 w 509"/>
                <a:gd name="T79" fmla="*/ 9 h 658"/>
                <a:gd name="T80" fmla="*/ 24 w 509"/>
                <a:gd name="T81" fmla="*/ 7 h 658"/>
                <a:gd name="T82" fmla="*/ 19 w 509"/>
                <a:gd name="T83" fmla="*/ 7 h 658"/>
                <a:gd name="T84" fmla="*/ 15 w 509"/>
                <a:gd name="T85" fmla="*/ 6 h 658"/>
                <a:gd name="T86" fmla="*/ 15 w 509"/>
                <a:gd name="T87" fmla="*/ 3 h 658"/>
                <a:gd name="T88" fmla="*/ 13 w 509"/>
                <a:gd name="T89" fmla="*/ 2 h 658"/>
                <a:gd name="T90" fmla="*/ 9 w 509"/>
                <a:gd name="T91" fmla="*/ 6 h 658"/>
                <a:gd name="T92" fmla="*/ 6 w 509"/>
                <a:gd name="T93" fmla="*/ 7 h 658"/>
                <a:gd name="T94" fmla="*/ 4 w 509"/>
                <a:gd name="T95" fmla="*/ 7 h 658"/>
                <a:gd name="T96" fmla="*/ 3 w 509"/>
                <a:gd name="T97" fmla="*/ 9 h 658"/>
                <a:gd name="T98" fmla="*/ 3 w 509"/>
                <a:gd name="T99" fmla="*/ 12 h 658"/>
                <a:gd name="T100" fmla="*/ 2 w 509"/>
                <a:gd name="T101" fmla="*/ 16 h 658"/>
                <a:gd name="T102" fmla="*/ 0 w 509"/>
                <a:gd name="T103" fmla="*/ 21 h 658"/>
                <a:gd name="T104" fmla="*/ 0 w 509"/>
                <a:gd name="T105" fmla="*/ 27 h 658"/>
                <a:gd name="T106" fmla="*/ 0 w 509"/>
                <a:gd name="T107" fmla="*/ 32 h 6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09" h="658">
                  <a:moveTo>
                    <a:pt x="8" y="318"/>
                  </a:moveTo>
                  <a:lnTo>
                    <a:pt x="12" y="343"/>
                  </a:lnTo>
                  <a:lnTo>
                    <a:pt x="18" y="366"/>
                  </a:lnTo>
                  <a:lnTo>
                    <a:pt x="24" y="390"/>
                  </a:lnTo>
                  <a:lnTo>
                    <a:pt x="31" y="408"/>
                  </a:lnTo>
                  <a:lnTo>
                    <a:pt x="37" y="429"/>
                  </a:lnTo>
                  <a:lnTo>
                    <a:pt x="49" y="447"/>
                  </a:lnTo>
                  <a:lnTo>
                    <a:pt x="59" y="464"/>
                  </a:lnTo>
                  <a:lnTo>
                    <a:pt x="72" y="479"/>
                  </a:lnTo>
                  <a:lnTo>
                    <a:pt x="75" y="493"/>
                  </a:lnTo>
                  <a:lnTo>
                    <a:pt x="81" y="507"/>
                  </a:lnTo>
                  <a:lnTo>
                    <a:pt x="88" y="518"/>
                  </a:lnTo>
                  <a:lnTo>
                    <a:pt x="97" y="527"/>
                  </a:lnTo>
                  <a:lnTo>
                    <a:pt x="109" y="537"/>
                  </a:lnTo>
                  <a:lnTo>
                    <a:pt x="120" y="546"/>
                  </a:lnTo>
                  <a:lnTo>
                    <a:pt x="135" y="555"/>
                  </a:lnTo>
                  <a:lnTo>
                    <a:pt x="148" y="565"/>
                  </a:lnTo>
                  <a:lnTo>
                    <a:pt x="148" y="590"/>
                  </a:lnTo>
                  <a:lnTo>
                    <a:pt x="153" y="609"/>
                  </a:lnTo>
                  <a:lnTo>
                    <a:pt x="157" y="625"/>
                  </a:lnTo>
                  <a:lnTo>
                    <a:pt x="165" y="641"/>
                  </a:lnTo>
                  <a:lnTo>
                    <a:pt x="183" y="648"/>
                  </a:lnTo>
                  <a:lnTo>
                    <a:pt x="208" y="655"/>
                  </a:lnTo>
                  <a:lnTo>
                    <a:pt x="237" y="658"/>
                  </a:lnTo>
                  <a:lnTo>
                    <a:pt x="269" y="658"/>
                  </a:lnTo>
                  <a:lnTo>
                    <a:pt x="305" y="655"/>
                  </a:lnTo>
                  <a:lnTo>
                    <a:pt x="341" y="645"/>
                  </a:lnTo>
                  <a:lnTo>
                    <a:pt x="374" y="629"/>
                  </a:lnTo>
                  <a:lnTo>
                    <a:pt x="409" y="603"/>
                  </a:lnTo>
                  <a:lnTo>
                    <a:pt x="409" y="582"/>
                  </a:lnTo>
                  <a:lnTo>
                    <a:pt x="409" y="559"/>
                  </a:lnTo>
                  <a:lnTo>
                    <a:pt x="411" y="534"/>
                  </a:lnTo>
                  <a:lnTo>
                    <a:pt x="418" y="503"/>
                  </a:lnTo>
                  <a:lnTo>
                    <a:pt x="426" y="479"/>
                  </a:lnTo>
                  <a:lnTo>
                    <a:pt x="430" y="448"/>
                  </a:lnTo>
                  <a:lnTo>
                    <a:pt x="436" y="421"/>
                  </a:lnTo>
                  <a:lnTo>
                    <a:pt x="438" y="410"/>
                  </a:lnTo>
                  <a:lnTo>
                    <a:pt x="443" y="393"/>
                  </a:lnTo>
                  <a:lnTo>
                    <a:pt x="446" y="378"/>
                  </a:lnTo>
                  <a:lnTo>
                    <a:pt x="449" y="372"/>
                  </a:lnTo>
                  <a:lnTo>
                    <a:pt x="449" y="369"/>
                  </a:lnTo>
                  <a:lnTo>
                    <a:pt x="465" y="372"/>
                  </a:lnTo>
                  <a:lnTo>
                    <a:pt x="478" y="368"/>
                  </a:lnTo>
                  <a:lnTo>
                    <a:pt x="491" y="357"/>
                  </a:lnTo>
                  <a:lnTo>
                    <a:pt x="500" y="341"/>
                  </a:lnTo>
                  <a:lnTo>
                    <a:pt x="506" y="320"/>
                  </a:lnTo>
                  <a:lnTo>
                    <a:pt x="509" y="295"/>
                  </a:lnTo>
                  <a:lnTo>
                    <a:pt x="509" y="265"/>
                  </a:lnTo>
                  <a:lnTo>
                    <a:pt x="508" y="235"/>
                  </a:lnTo>
                  <a:lnTo>
                    <a:pt x="502" y="225"/>
                  </a:lnTo>
                  <a:lnTo>
                    <a:pt x="493" y="222"/>
                  </a:lnTo>
                  <a:lnTo>
                    <a:pt x="482" y="223"/>
                  </a:lnTo>
                  <a:lnTo>
                    <a:pt x="469" y="232"/>
                  </a:lnTo>
                  <a:lnTo>
                    <a:pt x="462" y="238"/>
                  </a:lnTo>
                  <a:lnTo>
                    <a:pt x="453" y="247"/>
                  </a:lnTo>
                  <a:lnTo>
                    <a:pt x="444" y="253"/>
                  </a:lnTo>
                  <a:lnTo>
                    <a:pt x="434" y="261"/>
                  </a:lnTo>
                  <a:lnTo>
                    <a:pt x="426" y="270"/>
                  </a:lnTo>
                  <a:lnTo>
                    <a:pt x="417" y="275"/>
                  </a:lnTo>
                  <a:lnTo>
                    <a:pt x="411" y="278"/>
                  </a:lnTo>
                  <a:lnTo>
                    <a:pt x="409" y="280"/>
                  </a:lnTo>
                  <a:lnTo>
                    <a:pt x="411" y="264"/>
                  </a:lnTo>
                  <a:lnTo>
                    <a:pt x="411" y="227"/>
                  </a:lnTo>
                  <a:lnTo>
                    <a:pt x="408" y="179"/>
                  </a:lnTo>
                  <a:lnTo>
                    <a:pt x="396" y="135"/>
                  </a:lnTo>
                  <a:lnTo>
                    <a:pt x="387" y="141"/>
                  </a:lnTo>
                  <a:lnTo>
                    <a:pt x="377" y="143"/>
                  </a:lnTo>
                  <a:lnTo>
                    <a:pt x="370" y="141"/>
                  </a:lnTo>
                  <a:lnTo>
                    <a:pt x="362" y="135"/>
                  </a:lnTo>
                  <a:lnTo>
                    <a:pt x="358" y="127"/>
                  </a:lnTo>
                  <a:lnTo>
                    <a:pt x="357" y="115"/>
                  </a:lnTo>
                  <a:lnTo>
                    <a:pt x="358" y="98"/>
                  </a:lnTo>
                  <a:lnTo>
                    <a:pt x="366" y="77"/>
                  </a:lnTo>
                  <a:lnTo>
                    <a:pt x="349" y="93"/>
                  </a:lnTo>
                  <a:lnTo>
                    <a:pt x="330" y="103"/>
                  </a:lnTo>
                  <a:lnTo>
                    <a:pt x="308" y="109"/>
                  </a:lnTo>
                  <a:lnTo>
                    <a:pt x="289" y="109"/>
                  </a:lnTo>
                  <a:lnTo>
                    <a:pt x="269" y="103"/>
                  </a:lnTo>
                  <a:lnTo>
                    <a:pt x="253" y="93"/>
                  </a:lnTo>
                  <a:lnTo>
                    <a:pt x="239" y="77"/>
                  </a:lnTo>
                  <a:lnTo>
                    <a:pt x="229" y="55"/>
                  </a:lnTo>
                  <a:lnTo>
                    <a:pt x="213" y="62"/>
                  </a:lnTo>
                  <a:lnTo>
                    <a:pt x="194" y="67"/>
                  </a:lnTo>
                  <a:lnTo>
                    <a:pt x="175" y="67"/>
                  </a:lnTo>
                  <a:lnTo>
                    <a:pt x="154" y="62"/>
                  </a:lnTo>
                  <a:lnTo>
                    <a:pt x="138" y="54"/>
                  </a:lnTo>
                  <a:lnTo>
                    <a:pt x="129" y="39"/>
                  </a:lnTo>
                  <a:lnTo>
                    <a:pt x="131" y="23"/>
                  </a:lnTo>
                  <a:lnTo>
                    <a:pt x="144" y="0"/>
                  </a:lnTo>
                  <a:lnTo>
                    <a:pt x="119" y="21"/>
                  </a:lnTo>
                  <a:lnTo>
                    <a:pt x="98" y="37"/>
                  </a:lnTo>
                  <a:lnTo>
                    <a:pt x="81" y="50"/>
                  </a:lnTo>
                  <a:lnTo>
                    <a:pt x="68" y="58"/>
                  </a:lnTo>
                  <a:lnTo>
                    <a:pt x="56" y="61"/>
                  </a:lnTo>
                  <a:lnTo>
                    <a:pt x="47" y="62"/>
                  </a:lnTo>
                  <a:lnTo>
                    <a:pt x="37" y="62"/>
                  </a:lnTo>
                  <a:lnTo>
                    <a:pt x="31" y="62"/>
                  </a:lnTo>
                  <a:lnTo>
                    <a:pt x="31" y="80"/>
                  </a:lnTo>
                  <a:lnTo>
                    <a:pt x="28" y="98"/>
                  </a:lnTo>
                  <a:lnTo>
                    <a:pt x="27" y="112"/>
                  </a:lnTo>
                  <a:lnTo>
                    <a:pt x="25" y="123"/>
                  </a:lnTo>
                  <a:lnTo>
                    <a:pt x="22" y="140"/>
                  </a:lnTo>
                  <a:lnTo>
                    <a:pt x="12" y="163"/>
                  </a:lnTo>
                  <a:lnTo>
                    <a:pt x="3" y="191"/>
                  </a:lnTo>
                  <a:lnTo>
                    <a:pt x="0" y="216"/>
                  </a:lnTo>
                  <a:lnTo>
                    <a:pt x="0" y="239"/>
                  </a:lnTo>
                  <a:lnTo>
                    <a:pt x="2" y="262"/>
                  </a:lnTo>
                  <a:lnTo>
                    <a:pt x="3" y="287"/>
                  </a:lnTo>
                  <a:lnTo>
                    <a:pt x="8" y="31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4" name="Freeform 74">
              <a:extLst>
                <a:ext uri="{FF2B5EF4-FFF2-40B4-BE49-F238E27FC236}">
                  <a16:creationId xmlns:a16="http://schemas.microsoft.com/office/drawing/2014/main" id="{8D1275D3-11F0-43C8-82AC-79B78F56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219"/>
              <a:ext cx="41" cy="11"/>
            </a:xfrm>
            <a:custGeom>
              <a:avLst/>
              <a:gdLst>
                <a:gd name="T0" fmla="*/ 14 w 121"/>
                <a:gd name="T1" fmla="*/ 4 h 34"/>
                <a:gd name="T2" fmla="*/ 13 w 121"/>
                <a:gd name="T3" fmla="*/ 4 h 34"/>
                <a:gd name="T4" fmla="*/ 13 w 121"/>
                <a:gd name="T5" fmla="*/ 4 h 34"/>
                <a:gd name="T6" fmla="*/ 12 w 121"/>
                <a:gd name="T7" fmla="*/ 3 h 34"/>
                <a:gd name="T8" fmla="*/ 11 w 121"/>
                <a:gd name="T9" fmla="*/ 3 h 34"/>
                <a:gd name="T10" fmla="*/ 10 w 121"/>
                <a:gd name="T11" fmla="*/ 3 h 34"/>
                <a:gd name="T12" fmla="*/ 9 w 121"/>
                <a:gd name="T13" fmla="*/ 3 h 34"/>
                <a:gd name="T14" fmla="*/ 9 w 121"/>
                <a:gd name="T15" fmla="*/ 3 h 34"/>
                <a:gd name="T16" fmla="*/ 8 w 121"/>
                <a:gd name="T17" fmla="*/ 3 h 34"/>
                <a:gd name="T18" fmla="*/ 7 w 121"/>
                <a:gd name="T19" fmla="*/ 3 h 34"/>
                <a:gd name="T20" fmla="*/ 6 w 121"/>
                <a:gd name="T21" fmla="*/ 3 h 34"/>
                <a:gd name="T22" fmla="*/ 5 w 121"/>
                <a:gd name="T23" fmla="*/ 3 h 34"/>
                <a:gd name="T24" fmla="*/ 4 w 121"/>
                <a:gd name="T25" fmla="*/ 3 h 34"/>
                <a:gd name="T26" fmla="*/ 3 w 121"/>
                <a:gd name="T27" fmla="*/ 3 h 34"/>
                <a:gd name="T28" fmla="*/ 2 w 121"/>
                <a:gd name="T29" fmla="*/ 4 h 34"/>
                <a:gd name="T30" fmla="*/ 2 w 121"/>
                <a:gd name="T31" fmla="*/ 4 h 34"/>
                <a:gd name="T32" fmla="*/ 2 w 121"/>
                <a:gd name="T33" fmla="*/ 4 h 34"/>
                <a:gd name="T34" fmla="*/ 1 w 121"/>
                <a:gd name="T35" fmla="*/ 3 h 34"/>
                <a:gd name="T36" fmla="*/ 1 w 121"/>
                <a:gd name="T37" fmla="*/ 2 h 34"/>
                <a:gd name="T38" fmla="*/ 1 w 121"/>
                <a:gd name="T39" fmla="*/ 1 h 34"/>
                <a:gd name="T40" fmla="*/ 0 w 121"/>
                <a:gd name="T41" fmla="*/ 1 h 34"/>
                <a:gd name="T42" fmla="*/ 1 w 121"/>
                <a:gd name="T43" fmla="*/ 1 h 34"/>
                <a:gd name="T44" fmla="*/ 1 w 121"/>
                <a:gd name="T45" fmla="*/ 0 h 34"/>
                <a:gd name="T46" fmla="*/ 2 w 121"/>
                <a:gd name="T47" fmla="*/ 0 h 34"/>
                <a:gd name="T48" fmla="*/ 3 w 121"/>
                <a:gd name="T49" fmla="*/ 0 h 34"/>
                <a:gd name="T50" fmla="*/ 4 w 121"/>
                <a:gd name="T51" fmla="*/ 1 h 34"/>
                <a:gd name="T52" fmla="*/ 5 w 121"/>
                <a:gd name="T53" fmla="*/ 1 h 34"/>
                <a:gd name="T54" fmla="*/ 6 w 121"/>
                <a:gd name="T55" fmla="*/ 1 h 34"/>
                <a:gd name="T56" fmla="*/ 7 w 121"/>
                <a:gd name="T57" fmla="*/ 2 h 34"/>
                <a:gd name="T58" fmla="*/ 8 w 121"/>
                <a:gd name="T59" fmla="*/ 2 h 34"/>
                <a:gd name="T60" fmla="*/ 9 w 121"/>
                <a:gd name="T61" fmla="*/ 3 h 34"/>
                <a:gd name="T62" fmla="*/ 10 w 121"/>
                <a:gd name="T63" fmla="*/ 3 h 34"/>
                <a:gd name="T64" fmla="*/ 11 w 121"/>
                <a:gd name="T65" fmla="*/ 3 h 34"/>
                <a:gd name="T66" fmla="*/ 12 w 121"/>
                <a:gd name="T67" fmla="*/ 3 h 34"/>
                <a:gd name="T68" fmla="*/ 12 w 121"/>
                <a:gd name="T69" fmla="*/ 4 h 34"/>
                <a:gd name="T70" fmla="*/ 13 w 121"/>
                <a:gd name="T71" fmla="*/ 4 h 34"/>
                <a:gd name="T72" fmla="*/ 14 w 121"/>
                <a:gd name="T73" fmla="*/ 4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1" h="34">
                  <a:moveTo>
                    <a:pt x="121" y="34"/>
                  </a:moveTo>
                  <a:lnTo>
                    <a:pt x="114" y="34"/>
                  </a:lnTo>
                  <a:lnTo>
                    <a:pt x="109" y="34"/>
                  </a:lnTo>
                  <a:lnTo>
                    <a:pt x="102" y="32"/>
                  </a:lnTo>
                  <a:lnTo>
                    <a:pt x="95" y="31"/>
                  </a:lnTo>
                  <a:lnTo>
                    <a:pt x="88" y="29"/>
                  </a:lnTo>
                  <a:lnTo>
                    <a:pt x="82" y="27"/>
                  </a:lnTo>
                  <a:lnTo>
                    <a:pt x="76" y="27"/>
                  </a:lnTo>
                  <a:lnTo>
                    <a:pt x="68" y="27"/>
                  </a:lnTo>
                  <a:lnTo>
                    <a:pt x="60" y="29"/>
                  </a:lnTo>
                  <a:lnTo>
                    <a:pt x="50" y="29"/>
                  </a:lnTo>
                  <a:lnTo>
                    <a:pt x="41" y="31"/>
                  </a:lnTo>
                  <a:lnTo>
                    <a:pt x="32" y="32"/>
                  </a:lnTo>
                  <a:lnTo>
                    <a:pt x="25" y="32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3" y="24"/>
                  </a:lnTo>
                  <a:lnTo>
                    <a:pt x="10" y="17"/>
                  </a:lnTo>
                  <a:lnTo>
                    <a:pt x="7" y="13"/>
                  </a:lnTo>
                  <a:lnTo>
                    <a:pt x="0" y="13"/>
                  </a:lnTo>
                  <a:lnTo>
                    <a:pt x="7" y="8"/>
                  </a:lnTo>
                  <a:lnTo>
                    <a:pt x="13" y="2"/>
                  </a:lnTo>
                  <a:lnTo>
                    <a:pt x="20" y="0"/>
                  </a:lnTo>
                  <a:lnTo>
                    <a:pt x="28" y="2"/>
                  </a:lnTo>
                  <a:lnTo>
                    <a:pt x="32" y="6"/>
                  </a:lnTo>
                  <a:lnTo>
                    <a:pt x="41" y="8"/>
                  </a:lnTo>
                  <a:lnTo>
                    <a:pt x="50" y="1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9" y="24"/>
                  </a:lnTo>
                  <a:lnTo>
                    <a:pt x="88" y="25"/>
                  </a:lnTo>
                  <a:lnTo>
                    <a:pt x="93" y="29"/>
                  </a:lnTo>
                  <a:lnTo>
                    <a:pt x="101" y="32"/>
                  </a:lnTo>
                  <a:lnTo>
                    <a:pt x="107" y="34"/>
                  </a:lnTo>
                  <a:lnTo>
                    <a:pt x="114" y="34"/>
                  </a:lnTo>
                  <a:lnTo>
                    <a:pt x="121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5" name="Freeform 75">
              <a:extLst>
                <a:ext uri="{FF2B5EF4-FFF2-40B4-BE49-F238E27FC236}">
                  <a16:creationId xmlns:a16="http://schemas.microsoft.com/office/drawing/2014/main" id="{4741A8AB-6D8A-4D07-9747-B1B059D07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219"/>
              <a:ext cx="41" cy="11"/>
            </a:xfrm>
            <a:custGeom>
              <a:avLst/>
              <a:gdLst>
                <a:gd name="T0" fmla="*/ 14 w 121"/>
                <a:gd name="T1" fmla="*/ 4 h 34"/>
                <a:gd name="T2" fmla="*/ 13 w 121"/>
                <a:gd name="T3" fmla="*/ 4 h 34"/>
                <a:gd name="T4" fmla="*/ 13 w 121"/>
                <a:gd name="T5" fmla="*/ 4 h 34"/>
                <a:gd name="T6" fmla="*/ 12 w 121"/>
                <a:gd name="T7" fmla="*/ 3 h 34"/>
                <a:gd name="T8" fmla="*/ 11 w 121"/>
                <a:gd name="T9" fmla="*/ 3 h 34"/>
                <a:gd name="T10" fmla="*/ 10 w 121"/>
                <a:gd name="T11" fmla="*/ 3 h 34"/>
                <a:gd name="T12" fmla="*/ 9 w 121"/>
                <a:gd name="T13" fmla="*/ 3 h 34"/>
                <a:gd name="T14" fmla="*/ 9 w 121"/>
                <a:gd name="T15" fmla="*/ 3 h 34"/>
                <a:gd name="T16" fmla="*/ 8 w 121"/>
                <a:gd name="T17" fmla="*/ 3 h 34"/>
                <a:gd name="T18" fmla="*/ 7 w 121"/>
                <a:gd name="T19" fmla="*/ 3 h 34"/>
                <a:gd name="T20" fmla="*/ 6 w 121"/>
                <a:gd name="T21" fmla="*/ 3 h 34"/>
                <a:gd name="T22" fmla="*/ 5 w 121"/>
                <a:gd name="T23" fmla="*/ 3 h 34"/>
                <a:gd name="T24" fmla="*/ 4 w 121"/>
                <a:gd name="T25" fmla="*/ 3 h 34"/>
                <a:gd name="T26" fmla="*/ 3 w 121"/>
                <a:gd name="T27" fmla="*/ 3 h 34"/>
                <a:gd name="T28" fmla="*/ 2 w 121"/>
                <a:gd name="T29" fmla="*/ 4 h 34"/>
                <a:gd name="T30" fmla="*/ 2 w 121"/>
                <a:gd name="T31" fmla="*/ 4 h 34"/>
                <a:gd name="T32" fmla="*/ 2 w 121"/>
                <a:gd name="T33" fmla="*/ 4 h 34"/>
                <a:gd name="T34" fmla="*/ 1 w 121"/>
                <a:gd name="T35" fmla="*/ 3 h 34"/>
                <a:gd name="T36" fmla="*/ 1 w 121"/>
                <a:gd name="T37" fmla="*/ 2 h 34"/>
                <a:gd name="T38" fmla="*/ 1 w 121"/>
                <a:gd name="T39" fmla="*/ 1 h 34"/>
                <a:gd name="T40" fmla="*/ 0 w 121"/>
                <a:gd name="T41" fmla="*/ 1 h 34"/>
                <a:gd name="T42" fmla="*/ 1 w 121"/>
                <a:gd name="T43" fmla="*/ 1 h 34"/>
                <a:gd name="T44" fmla="*/ 1 w 121"/>
                <a:gd name="T45" fmla="*/ 0 h 34"/>
                <a:gd name="T46" fmla="*/ 2 w 121"/>
                <a:gd name="T47" fmla="*/ 0 h 34"/>
                <a:gd name="T48" fmla="*/ 3 w 121"/>
                <a:gd name="T49" fmla="*/ 0 h 34"/>
                <a:gd name="T50" fmla="*/ 4 w 121"/>
                <a:gd name="T51" fmla="*/ 1 h 34"/>
                <a:gd name="T52" fmla="*/ 5 w 121"/>
                <a:gd name="T53" fmla="*/ 1 h 34"/>
                <a:gd name="T54" fmla="*/ 6 w 121"/>
                <a:gd name="T55" fmla="*/ 1 h 34"/>
                <a:gd name="T56" fmla="*/ 7 w 121"/>
                <a:gd name="T57" fmla="*/ 2 h 34"/>
                <a:gd name="T58" fmla="*/ 8 w 121"/>
                <a:gd name="T59" fmla="*/ 2 h 34"/>
                <a:gd name="T60" fmla="*/ 9 w 121"/>
                <a:gd name="T61" fmla="*/ 3 h 34"/>
                <a:gd name="T62" fmla="*/ 10 w 121"/>
                <a:gd name="T63" fmla="*/ 3 h 34"/>
                <a:gd name="T64" fmla="*/ 11 w 121"/>
                <a:gd name="T65" fmla="*/ 3 h 34"/>
                <a:gd name="T66" fmla="*/ 12 w 121"/>
                <a:gd name="T67" fmla="*/ 3 h 34"/>
                <a:gd name="T68" fmla="*/ 12 w 121"/>
                <a:gd name="T69" fmla="*/ 4 h 34"/>
                <a:gd name="T70" fmla="*/ 13 w 121"/>
                <a:gd name="T71" fmla="*/ 4 h 34"/>
                <a:gd name="T72" fmla="*/ 14 w 121"/>
                <a:gd name="T73" fmla="*/ 4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1" h="34">
                  <a:moveTo>
                    <a:pt x="121" y="34"/>
                  </a:moveTo>
                  <a:lnTo>
                    <a:pt x="114" y="34"/>
                  </a:lnTo>
                  <a:lnTo>
                    <a:pt x="109" y="34"/>
                  </a:lnTo>
                  <a:lnTo>
                    <a:pt x="102" y="32"/>
                  </a:lnTo>
                  <a:lnTo>
                    <a:pt x="95" y="31"/>
                  </a:lnTo>
                  <a:lnTo>
                    <a:pt x="88" y="29"/>
                  </a:lnTo>
                  <a:lnTo>
                    <a:pt x="82" y="27"/>
                  </a:lnTo>
                  <a:lnTo>
                    <a:pt x="76" y="27"/>
                  </a:lnTo>
                  <a:lnTo>
                    <a:pt x="68" y="27"/>
                  </a:lnTo>
                  <a:lnTo>
                    <a:pt x="60" y="29"/>
                  </a:lnTo>
                  <a:lnTo>
                    <a:pt x="50" y="29"/>
                  </a:lnTo>
                  <a:lnTo>
                    <a:pt x="41" y="31"/>
                  </a:lnTo>
                  <a:lnTo>
                    <a:pt x="32" y="32"/>
                  </a:lnTo>
                  <a:lnTo>
                    <a:pt x="25" y="32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4" y="34"/>
                  </a:lnTo>
                  <a:lnTo>
                    <a:pt x="13" y="24"/>
                  </a:lnTo>
                  <a:lnTo>
                    <a:pt x="10" y="17"/>
                  </a:lnTo>
                  <a:lnTo>
                    <a:pt x="7" y="13"/>
                  </a:lnTo>
                  <a:lnTo>
                    <a:pt x="0" y="13"/>
                  </a:lnTo>
                  <a:lnTo>
                    <a:pt x="7" y="8"/>
                  </a:lnTo>
                  <a:lnTo>
                    <a:pt x="13" y="2"/>
                  </a:lnTo>
                  <a:lnTo>
                    <a:pt x="20" y="0"/>
                  </a:lnTo>
                  <a:lnTo>
                    <a:pt x="28" y="2"/>
                  </a:lnTo>
                  <a:lnTo>
                    <a:pt x="32" y="6"/>
                  </a:lnTo>
                  <a:lnTo>
                    <a:pt x="41" y="8"/>
                  </a:lnTo>
                  <a:lnTo>
                    <a:pt x="50" y="11"/>
                  </a:lnTo>
                  <a:lnTo>
                    <a:pt x="61" y="15"/>
                  </a:lnTo>
                  <a:lnTo>
                    <a:pt x="70" y="21"/>
                  </a:lnTo>
                  <a:lnTo>
                    <a:pt x="79" y="24"/>
                  </a:lnTo>
                  <a:lnTo>
                    <a:pt x="88" y="25"/>
                  </a:lnTo>
                  <a:lnTo>
                    <a:pt x="93" y="29"/>
                  </a:lnTo>
                  <a:lnTo>
                    <a:pt x="101" y="32"/>
                  </a:lnTo>
                  <a:lnTo>
                    <a:pt x="107" y="34"/>
                  </a:lnTo>
                  <a:lnTo>
                    <a:pt x="114" y="34"/>
                  </a:lnTo>
                  <a:lnTo>
                    <a:pt x="121" y="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6" name="Freeform 76">
              <a:extLst>
                <a:ext uri="{FF2B5EF4-FFF2-40B4-BE49-F238E27FC236}">
                  <a16:creationId xmlns:a16="http://schemas.microsoft.com/office/drawing/2014/main" id="{80AF1963-2853-4A4F-868E-B5FE99103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208"/>
              <a:ext cx="27" cy="15"/>
            </a:xfrm>
            <a:custGeom>
              <a:avLst/>
              <a:gdLst>
                <a:gd name="T0" fmla="*/ 0 w 80"/>
                <a:gd name="T1" fmla="*/ 1 h 44"/>
                <a:gd name="T2" fmla="*/ 1 w 80"/>
                <a:gd name="T3" fmla="*/ 0 h 44"/>
                <a:gd name="T4" fmla="*/ 2 w 80"/>
                <a:gd name="T5" fmla="*/ 0 h 44"/>
                <a:gd name="T6" fmla="*/ 3 w 80"/>
                <a:gd name="T7" fmla="*/ 0 h 44"/>
                <a:gd name="T8" fmla="*/ 4 w 80"/>
                <a:gd name="T9" fmla="*/ 0 h 44"/>
                <a:gd name="T10" fmla="*/ 6 w 80"/>
                <a:gd name="T11" fmla="*/ 0 h 44"/>
                <a:gd name="T12" fmla="*/ 7 w 80"/>
                <a:gd name="T13" fmla="*/ 1 h 44"/>
                <a:gd name="T14" fmla="*/ 9 w 80"/>
                <a:gd name="T15" fmla="*/ 2 h 44"/>
                <a:gd name="T16" fmla="*/ 9 w 80"/>
                <a:gd name="T17" fmla="*/ 3 h 44"/>
                <a:gd name="T18" fmla="*/ 9 w 80"/>
                <a:gd name="T19" fmla="*/ 4 h 44"/>
                <a:gd name="T20" fmla="*/ 9 w 80"/>
                <a:gd name="T21" fmla="*/ 5 h 44"/>
                <a:gd name="T22" fmla="*/ 9 w 80"/>
                <a:gd name="T23" fmla="*/ 5 h 44"/>
                <a:gd name="T24" fmla="*/ 8 w 80"/>
                <a:gd name="T25" fmla="*/ 4 h 44"/>
                <a:gd name="T26" fmla="*/ 7 w 80"/>
                <a:gd name="T27" fmla="*/ 4 h 44"/>
                <a:gd name="T28" fmla="*/ 5 w 80"/>
                <a:gd name="T29" fmla="*/ 4 h 44"/>
                <a:gd name="T30" fmla="*/ 4 w 80"/>
                <a:gd name="T31" fmla="*/ 4 h 44"/>
                <a:gd name="T32" fmla="*/ 3 w 80"/>
                <a:gd name="T33" fmla="*/ 2 h 44"/>
                <a:gd name="T34" fmla="*/ 2 w 80"/>
                <a:gd name="T35" fmla="*/ 1 h 44"/>
                <a:gd name="T36" fmla="*/ 1 w 80"/>
                <a:gd name="T37" fmla="*/ 1 h 44"/>
                <a:gd name="T38" fmla="*/ 0 w 80"/>
                <a:gd name="T39" fmla="*/ 1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44">
                  <a:moveTo>
                    <a:pt x="0" y="7"/>
                  </a:moveTo>
                  <a:lnTo>
                    <a:pt x="7" y="3"/>
                  </a:lnTo>
                  <a:lnTo>
                    <a:pt x="15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0" y="3"/>
                  </a:lnTo>
                  <a:lnTo>
                    <a:pt x="65" y="9"/>
                  </a:lnTo>
                  <a:lnTo>
                    <a:pt x="78" y="18"/>
                  </a:lnTo>
                  <a:lnTo>
                    <a:pt x="80" y="28"/>
                  </a:lnTo>
                  <a:lnTo>
                    <a:pt x="79" y="39"/>
                  </a:lnTo>
                  <a:lnTo>
                    <a:pt x="79" y="44"/>
                  </a:lnTo>
                  <a:lnTo>
                    <a:pt x="78" y="41"/>
                  </a:lnTo>
                  <a:lnTo>
                    <a:pt x="71" y="34"/>
                  </a:lnTo>
                  <a:lnTo>
                    <a:pt x="60" y="31"/>
                  </a:lnTo>
                  <a:lnTo>
                    <a:pt x="48" y="32"/>
                  </a:lnTo>
                  <a:lnTo>
                    <a:pt x="38" y="31"/>
                  </a:lnTo>
                  <a:lnTo>
                    <a:pt x="23" y="22"/>
                  </a:lnTo>
                  <a:lnTo>
                    <a:pt x="18" y="12"/>
                  </a:lnTo>
                  <a:lnTo>
                    <a:pt x="13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7" name="Freeform 77">
              <a:extLst>
                <a:ext uri="{FF2B5EF4-FFF2-40B4-BE49-F238E27FC236}">
                  <a16:creationId xmlns:a16="http://schemas.microsoft.com/office/drawing/2014/main" id="{F1039753-6EED-41C2-B85D-DBD999A6D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1208"/>
              <a:ext cx="27" cy="15"/>
            </a:xfrm>
            <a:custGeom>
              <a:avLst/>
              <a:gdLst>
                <a:gd name="T0" fmla="*/ 0 w 80"/>
                <a:gd name="T1" fmla="*/ 1 h 44"/>
                <a:gd name="T2" fmla="*/ 1 w 80"/>
                <a:gd name="T3" fmla="*/ 0 h 44"/>
                <a:gd name="T4" fmla="*/ 2 w 80"/>
                <a:gd name="T5" fmla="*/ 0 h 44"/>
                <a:gd name="T6" fmla="*/ 3 w 80"/>
                <a:gd name="T7" fmla="*/ 0 h 44"/>
                <a:gd name="T8" fmla="*/ 4 w 80"/>
                <a:gd name="T9" fmla="*/ 0 h 44"/>
                <a:gd name="T10" fmla="*/ 6 w 80"/>
                <a:gd name="T11" fmla="*/ 0 h 44"/>
                <a:gd name="T12" fmla="*/ 7 w 80"/>
                <a:gd name="T13" fmla="*/ 1 h 44"/>
                <a:gd name="T14" fmla="*/ 9 w 80"/>
                <a:gd name="T15" fmla="*/ 2 h 44"/>
                <a:gd name="T16" fmla="*/ 9 w 80"/>
                <a:gd name="T17" fmla="*/ 3 h 44"/>
                <a:gd name="T18" fmla="*/ 9 w 80"/>
                <a:gd name="T19" fmla="*/ 4 h 44"/>
                <a:gd name="T20" fmla="*/ 9 w 80"/>
                <a:gd name="T21" fmla="*/ 5 h 44"/>
                <a:gd name="T22" fmla="*/ 9 w 80"/>
                <a:gd name="T23" fmla="*/ 5 h 44"/>
                <a:gd name="T24" fmla="*/ 8 w 80"/>
                <a:gd name="T25" fmla="*/ 4 h 44"/>
                <a:gd name="T26" fmla="*/ 7 w 80"/>
                <a:gd name="T27" fmla="*/ 4 h 44"/>
                <a:gd name="T28" fmla="*/ 5 w 80"/>
                <a:gd name="T29" fmla="*/ 4 h 44"/>
                <a:gd name="T30" fmla="*/ 4 w 80"/>
                <a:gd name="T31" fmla="*/ 4 h 44"/>
                <a:gd name="T32" fmla="*/ 3 w 80"/>
                <a:gd name="T33" fmla="*/ 2 h 44"/>
                <a:gd name="T34" fmla="*/ 2 w 80"/>
                <a:gd name="T35" fmla="*/ 1 h 44"/>
                <a:gd name="T36" fmla="*/ 1 w 80"/>
                <a:gd name="T37" fmla="*/ 1 h 44"/>
                <a:gd name="T38" fmla="*/ 0 w 80"/>
                <a:gd name="T39" fmla="*/ 1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44">
                  <a:moveTo>
                    <a:pt x="0" y="7"/>
                  </a:moveTo>
                  <a:lnTo>
                    <a:pt x="7" y="3"/>
                  </a:lnTo>
                  <a:lnTo>
                    <a:pt x="15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50" y="3"/>
                  </a:lnTo>
                  <a:lnTo>
                    <a:pt x="65" y="9"/>
                  </a:lnTo>
                  <a:lnTo>
                    <a:pt x="78" y="18"/>
                  </a:lnTo>
                  <a:lnTo>
                    <a:pt x="80" y="28"/>
                  </a:lnTo>
                  <a:lnTo>
                    <a:pt x="79" y="39"/>
                  </a:lnTo>
                  <a:lnTo>
                    <a:pt x="79" y="44"/>
                  </a:lnTo>
                  <a:lnTo>
                    <a:pt x="78" y="41"/>
                  </a:lnTo>
                  <a:lnTo>
                    <a:pt x="71" y="34"/>
                  </a:lnTo>
                  <a:lnTo>
                    <a:pt x="60" y="31"/>
                  </a:lnTo>
                  <a:lnTo>
                    <a:pt x="48" y="32"/>
                  </a:lnTo>
                  <a:lnTo>
                    <a:pt x="38" y="31"/>
                  </a:lnTo>
                  <a:lnTo>
                    <a:pt x="23" y="22"/>
                  </a:lnTo>
                  <a:lnTo>
                    <a:pt x="18" y="12"/>
                  </a:lnTo>
                  <a:lnTo>
                    <a:pt x="13" y="6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8" name="Freeform 78">
              <a:extLst>
                <a:ext uri="{FF2B5EF4-FFF2-40B4-BE49-F238E27FC236}">
                  <a16:creationId xmlns:a16="http://schemas.microsoft.com/office/drawing/2014/main" id="{FCD4757A-EB42-4322-9715-414288D8B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277"/>
              <a:ext cx="54" cy="21"/>
            </a:xfrm>
            <a:custGeom>
              <a:avLst/>
              <a:gdLst>
                <a:gd name="T0" fmla="*/ 1 w 163"/>
                <a:gd name="T1" fmla="*/ 0 h 62"/>
                <a:gd name="T2" fmla="*/ 2 w 163"/>
                <a:gd name="T3" fmla="*/ 0 h 62"/>
                <a:gd name="T4" fmla="*/ 3 w 163"/>
                <a:gd name="T5" fmla="*/ 0 h 62"/>
                <a:gd name="T6" fmla="*/ 5 w 163"/>
                <a:gd name="T7" fmla="*/ 0 h 62"/>
                <a:gd name="T8" fmla="*/ 6 w 163"/>
                <a:gd name="T9" fmla="*/ 0 h 62"/>
                <a:gd name="T10" fmla="*/ 6 w 163"/>
                <a:gd name="T11" fmla="*/ 1 h 62"/>
                <a:gd name="T12" fmla="*/ 7 w 163"/>
                <a:gd name="T13" fmla="*/ 0 h 62"/>
                <a:gd name="T14" fmla="*/ 8 w 163"/>
                <a:gd name="T15" fmla="*/ 0 h 62"/>
                <a:gd name="T16" fmla="*/ 9 w 163"/>
                <a:gd name="T17" fmla="*/ 0 h 62"/>
                <a:gd name="T18" fmla="*/ 9 w 163"/>
                <a:gd name="T19" fmla="*/ 1 h 62"/>
                <a:gd name="T20" fmla="*/ 10 w 163"/>
                <a:gd name="T21" fmla="*/ 1 h 62"/>
                <a:gd name="T22" fmla="*/ 11 w 163"/>
                <a:gd name="T23" fmla="*/ 1 h 62"/>
                <a:gd name="T24" fmla="*/ 13 w 163"/>
                <a:gd name="T25" fmla="*/ 1 h 62"/>
                <a:gd name="T26" fmla="*/ 14 w 163"/>
                <a:gd name="T27" fmla="*/ 1 h 62"/>
                <a:gd name="T28" fmla="*/ 16 w 163"/>
                <a:gd name="T29" fmla="*/ 2 h 62"/>
                <a:gd name="T30" fmla="*/ 17 w 163"/>
                <a:gd name="T31" fmla="*/ 2 h 62"/>
                <a:gd name="T32" fmla="*/ 18 w 163"/>
                <a:gd name="T33" fmla="*/ 1 h 62"/>
                <a:gd name="T34" fmla="*/ 17 w 163"/>
                <a:gd name="T35" fmla="*/ 2 h 62"/>
                <a:gd name="T36" fmla="*/ 16 w 163"/>
                <a:gd name="T37" fmla="*/ 3 h 62"/>
                <a:gd name="T38" fmla="*/ 14 w 163"/>
                <a:gd name="T39" fmla="*/ 3 h 62"/>
                <a:gd name="T40" fmla="*/ 13 w 163"/>
                <a:gd name="T41" fmla="*/ 4 h 62"/>
                <a:gd name="T42" fmla="*/ 12 w 163"/>
                <a:gd name="T43" fmla="*/ 5 h 62"/>
                <a:gd name="T44" fmla="*/ 12 w 163"/>
                <a:gd name="T45" fmla="*/ 5 h 62"/>
                <a:gd name="T46" fmla="*/ 11 w 163"/>
                <a:gd name="T47" fmla="*/ 6 h 62"/>
                <a:gd name="T48" fmla="*/ 10 w 163"/>
                <a:gd name="T49" fmla="*/ 6 h 62"/>
                <a:gd name="T50" fmla="*/ 9 w 163"/>
                <a:gd name="T51" fmla="*/ 6 h 62"/>
                <a:gd name="T52" fmla="*/ 9 w 163"/>
                <a:gd name="T53" fmla="*/ 7 h 62"/>
                <a:gd name="T54" fmla="*/ 8 w 163"/>
                <a:gd name="T55" fmla="*/ 7 h 62"/>
                <a:gd name="T56" fmla="*/ 6 w 163"/>
                <a:gd name="T57" fmla="*/ 7 h 62"/>
                <a:gd name="T58" fmla="*/ 5 w 163"/>
                <a:gd name="T59" fmla="*/ 7 h 62"/>
                <a:gd name="T60" fmla="*/ 4 w 163"/>
                <a:gd name="T61" fmla="*/ 7 h 62"/>
                <a:gd name="T62" fmla="*/ 3 w 163"/>
                <a:gd name="T63" fmla="*/ 6 h 62"/>
                <a:gd name="T64" fmla="*/ 2 w 163"/>
                <a:gd name="T65" fmla="*/ 5 h 62"/>
                <a:gd name="T66" fmla="*/ 0 w 163"/>
                <a:gd name="T67" fmla="*/ 3 h 62"/>
                <a:gd name="T68" fmla="*/ 0 w 163"/>
                <a:gd name="T69" fmla="*/ 1 h 62"/>
                <a:gd name="T70" fmla="*/ 0 w 163"/>
                <a:gd name="T71" fmla="*/ 0 h 62"/>
                <a:gd name="T72" fmla="*/ 1 w 163"/>
                <a:gd name="T73" fmla="*/ 0 h 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3" h="62">
                  <a:moveTo>
                    <a:pt x="9" y="0"/>
                  </a:moveTo>
                  <a:lnTo>
                    <a:pt x="18" y="2"/>
                  </a:lnTo>
                  <a:lnTo>
                    <a:pt x="31" y="2"/>
                  </a:lnTo>
                  <a:lnTo>
                    <a:pt x="41" y="2"/>
                  </a:lnTo>
                  <a:lnTo>
                    <a:pt x="50" y="4"/>
                  </a:lnTo>
                  <a:lnTo>
                    <a:pt x="57" y="5"/>
                  </a:lnTo>
                  <a:lnTo>
                    <a:pt x="65" y="4"/>
                  </a:lnTo>
                  <a:lnTo>
                    <a:pt x="70" y="4"/>
                  </a:lnTo>
                  <a:lnTo>
                    <a:pt x="78" y="4"/>
                  </a:lnTo>
                  <a:lnTo>
                    <a:pt x="82" y="5"/>
                  </a:lnTo>
                  <a:lnTo>
                    <a:pt x="91" y="8"/>
                  </a:lnTo>
                  <a:lnTo>
                    <a:pt x="104" y="10"/>
                  </a:lnTo>
                  <a:lnTo>
                    <a:pt x="117" y="11"/>
                  </a:lnTo>
                  <a:lnTo>
                    <a:pt x="129" y="13"/>
                  </a:lnTo>
                  <a:lnTo>
                    <a:pt x="142" y="14"/>
                  </a:lnTo>
                  <a:lnTo>
                    <a:pt x="154" y="14"/>
                  </a:lnTo>
                  <a:lnTo>
                    <a:pt x="163" y="13"/>
                  </a:lnTo>
                  <a:lnTo>
                    <a:pt x="152" y="18"/>
                  </a:lnTo>
                  <a:lnTo>
                    <a:pt x="142" y="24"/>
                  </a:lnTo>
                  <a:lnTo>
                    <a:pt x="130" y="29"/>
                  </a:lnTo>
                  <a:lnTo>
                    <a:pt x="121" y="34"/>
                  </a:lnTo>
                  <a:lnTo>
                    <a:pt x="113" y="40"/>
                  </a:lnTo>
                  <a:lnTo>
                    <a:pt x="105" y="43"/>
                  </a:lnTo>
                  <a:lnTo>
                    <a:pt x="98" y="49"/>
                  </a:lnTo>
                  <a:lnTo>
                    <a:pt x="93" y="52"/>
                  </a:lnTo>
                  <a:lnTo>
                    <a:pt x="86" y="56"/>
                  </a:lnTo>
                  <a:lnTo>
                    <a:pt x="78" y="61"/>
                  </a:lnTo>
                  <a:lnTo>
                    <a:pt x="69" y="62"/>
                  </a:lnTo>
                  <a:lnTo>
                    <a:pt x="57" y="62"/>
                  </a:lnTo>
                  <a:lnTo>
                    <a:pt x="45" y="62"/>
                  </a:lnTo>
                  <a:lnTo>
                    <a:pt x="34" y="59"/>
                  </a:lnTo>
                  <a:lnTo>
                    <a:pt x="23" y="52"/>
                  </a:lnTo>
                  <a:lnTo>
                    <a:pt x="14" y="43"/>
                  </a:lnTo>
                  <a:lnTo>
                    <a:pt x="3" y="24"/>
                  </a:lnTo>
                  <a:lnTo>
                    <a:pt x="0" y="10"/>
                  </a:lnTo>
                  <a:lnTo>
                    <a:pt x="1" y="1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C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9" name="Freeform 79">
              <a:extLst>
                <a:ext uri="{FF2B5EF4-FFF2-40B4-BE49-F238E27FC236}">
                  <a16:creationId xmlns:a16="http://schemas.microsoft.com/office/drawing/2014/main" id="{DE62991E-3882-4474-9A75-A028AA62F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277"/>
              <a:ext cx="54" cy="21"/>
            </a:xfrm>
            <a:custGeom>
              <a:avLst/>
              <a:gdLst>
                <a:gd name="T0" fmla="*/ 1 w 163"/>
                <a:gd name="T1" fmla="*/ 0 h 62"/>
                <a:gd name="T2" fmla="*/ 2 w 163"/>
                <a:gd name="T3" fmla="*/ 0 h 62"/>
                <a:gd name="T4" fmla="*/ 3 w 163"/>
                <a:gd name="T5" fmla="*/ 0 h 62"/>
                <a:gd name="T6" fmla="*/ 5 w 163"/>
                <a:gd name="T7" fmla="*/ 0 h 62"/>
                <a:gd name="T8" fmla="*/ 6 w 163"/>
                <a:gd name="T9" fmla="*/ 0 h 62"/>
                <a:gd name="T10" fmla="*/ 6 w 163"/>
                <a:gd name="T11" fmla="*/ 1 h 62"/>
                <a:gd name="T12" fmla="*/ 7 w 163"/>
                <a:gd name="T13" fmla="*/ 0 h 62"/>
                <a:gd name="T14" fmla="*/ 8 w 163"/>
                <a:gd name="T15" fmla="*/ 0 h 62"/>
                <a:gd name="T16" fmla="*/ 9 w 163"/>
                <a:gd name="T17" fmla="*/ 0 h 62"/>
                <a:gd name="T18" fmla="*/ 9 w 163"/>
                <a:gd name="T19" fmla="*/ 1 h 62"/>
                <a:gd name="T20" fmla="*/ 10 w 163"/>
                <a:gd name="T21" fmla="*/ 1 h 62"/>
                <a:gd name="T22" fmla="*/ 11 w 163"/>
                <a:gd name="T23" fmla="*/ 1 h 62"/>
                <a:gd name="T24" fmla="*/ 13 w 163"/>
                <a:gd name="T25" fmla="*/ 1 h 62"/>
                <a:gd name="T26" fmla="*/ 14 w 163"/>
                <a:gd name="T27" fmla="*/ 1 h 62"/>
                <a:gd name="T28" fmla="*/ 16 w 163"/>
                <a:gd name="T29" fmla="*/ 2 h 62"/>
                <a:gd name="T30" fmla="*/ 17 w 163"/>
                <a:gd name="T31" fmla="*/ 2 h 62"/>
                <a:gd name="T32" fmla="*/ 18 w 163"/>
                <a:gd name="T33" fmla="*/ 1 h 62"/>
                <a:gd name="T34" fmla="*/ 17 w 163"/>
                <a:gd name="T35" fmla="*/ 2 h 62"/>
                <a:gd name="T36" fmla="*/ 16 w 163"/>
                <a:gd name="T37" fmla="*/ 3 h 62"/>
                <a:gd name="T38" fmla="*/ 14 w 163"/>
                <a:gd name="T39" fmla="*/ 3 h 62"/>
                <a:gd name="T40" fmla="*/ 13 w 163"/>
                <a:gd name="T41" fmla="*/ 4 h 62"/>
                <a:gd name="T42" fmla="*/ 12 w 163"/>
                <a:gd name="T43" fmla="*/ 5 h 62"/>
                <a:gd name="T44" fmla="*/ 12 w 163"/>
                <a:gd name="T45" fmla="*/ 5 h 62"/>
                <a:gd name="T46" fmla="*/ 11 w 163"/>
                <a:gd name="T47" fmla="*/ 6 h 62"/>
                <a:gd name="T48" fmla="*/ 10 w 163"/>
                <a:gd name="T49" fmla="*/ 6 h 62"/>
                <a:gd name="T50" fmla="*/ 9 w 163"/>
                <a:gd name="T51" fmla="*/ 6 h 62"/>
                <a:gd name="T52" fmla="*/ 9 w 163"/>
                <a:gd name="T53" fmla="*/ 7 h 62"/>
                <a:gd name="T54" fmla="*/ 8 w 163"/>
                <a:gd name="T55" fmla="*/ 7 h 62"/>
                <a:gd name="T56" fmla="*/ 6 w 163"/>
                <a:gd name="T57" fmla="*/ 7 h 62"/>
                <a:gd name="T58" fmla="*/ 5 w 163"/>
                <a:gd name="T59" fmla="*/ 7 h 62"/>
                <a:gd name="T60" fmla="*/ 4 w 163"/>
                <a:gd name="T61" fmla="*/ 7 h 62"/>
                <a:gd name="T62" fmla="*/ 3 w 163"/>
                <a:gd name="T63" fmla="*/ 6 h 62"/>
                <a:gd name="T64" fmla="*/ 2 w 163"/>
                <a:gd name="T65" fmla="*/ 5 h 62"/>
                <a:gd name="T66" fmla="*/ 0 w 163"/>
                <a:gd name="T67" fmla="*/ 3 h 62"/>
                <a:gd name="T68" fmla="*/ 0 w 163"/>
                <a:gd name="T69" fmla="*/ 1 h 62"/>
                <a:gd name="T70" fmla="*/ 0 w 163"/>
                <a:gd name="T71" fmla="*/ 0 h 62"/>
                <a:gd name="T72" fmla="*/ 1 w 163"/>
                <a:gd name="T73" fmla="*/ 0 h 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3" h="62">
                  <a:moveTo>
                    <a:pt x="9" y="0"/>
                  </a:moveTo>
                  <a:lnTo>
                    <a:pt x="18" y="2"/>
                  </a:lnTo>
                  <a:lnTo>
                    <a:pt x="31" y="2"/>
                  </a:lnTo>
                  <a:lnTo>
                    <a:pt x="41" y="2"/>
                  </a:lnTo>
                  <a:lnTo>
                    <a:pt x="50" y="4"/>
                  </a:lnTo>
                  <a:lnTo>
                    <a:pt x="57" y="5"/>
                  </a:lnTo>
                  <a:lnTo>
                    <a:pt x="65" y="4"/>
                  </a:lnTo>
                  <a:lnTo>
                    <a:pt x="70" y="4"/>
                  </a:lnTo>
                  <a:lnTo>
                    <a:pt x="78" y="4"/>
                  </a:lnTo>
                  <a:lnTo>
                    <a:pt x="82" y="5"/>
                  </a:lnTo>
                  <a:lnTo>
                    <a:pt x="91" y="8"/>
                  </a:lnTo>
                  <a:lnTo>
                    <a:pt x="104" y="10"/>
                  </a:lnTo>
                  <a:lnTo>
                    <a:pt x="117" y="11"/>
                  </a:lnTo>
                  <a:lnTo>
                    <a:pt x="129" y="13"/>
                  </a:lnTo>
                  <a:lnTo>
                    <a:pt x="142" y="14"/>
                  </a:lnTo>
                  <a:lnTo>
                    <a:pt x="154" y="14"/>
                  </a:lnTo>
                  <a:lnTo>
                    <a:pt x="163" y="13"/>
                  </a:lnTo>
                  <a:lnTo>
                    <a:pt x="152" y="18"/>
                  </a:lnTo>
                  <a:lnTo>
                    <a:pt x="142" y="24"/>
                  </a:lnTo>
                  <a:lnTo>
                    <a:pt x="130" y="29"/>
                  </a:lnTo>
                  <a:lnTo>
                    <a:pt x="121" y="34"/>
                  </a:lnTo>
                  <a:lnTo>
                    <a:pt x="113" y="40"/>
                  </a:lnTo>
                  <a:lnTo>
                    <a:pt x="105" y="43"/>
                  </a:lnTo>
                  <a:lnTo>
                    <a:pt x="98" y="49"/>
                  </a:lnTo>
                  <a:lnTo>
                    <a:pt x="93" y="52"/>
                  </a:lnTo>
                  <a:lnTo>
                    <a:pt x="86" y="56"/>
                  </a:lnTo>
                  <a:lnTo>
                    <a:pt x="78" y="61"/>
                  </a:lnTo>
                  <a:lnTo>
                    <a:pt x="69" y="62"/>
                  </a:lnTo>
                  <a:lnTo>
                    <a:pt x="57" y="62"/>
                  </a:lnTo>
                  <a:lnTo>
                    <a:pt x="45" y="62"/>
                  </a:lnTo>
                  <a:lnTo>
                    <a:pt x="34" y="59"/>
                  </a:lnTo>
                  <a:lnTo>
                    <a:pt x="23" y="52"/>
                  </a:lnTo>
                  <a:lnTo>
                    <a:pt x="14" y="43"/>
                  </a:lnTo>
                  <a:lnTo>
                    <a:pt x="3" y="24"/>
                  </a:lnTo>
                  <a:lnTo>
                    <a:pt x="0" y="10"/>
                  </a:lnTo>
                  <a:lnTo>
                    <a:pt x="1" y="1"/>
                  </a:lnTo>
                  <a:lnTo>
                    <a:pt x="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0" name="Freeform 80">
              <a:extLst>
                <a:ext uri="{FF2B5EF4-FFF2-40B4-BE49-F238E27FC236}">
                  <a16:creationId xmlns:a16="http://schemas.microsoft.com/office/drawing/2014/main" id="{536538F4-C607-46B7-80D2-B56226209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254"/>
              <a:ext cx="71" cy="33"/>
            </a:xfrm>
            <a:custGeom>
              <a:avLst/>
              <a:gdLst>
                <a:gd name="T0" fmla="*/ 2 w 213"/>
                <a:gd name="T1" fmla="*/ 7 h 99"/>
                <a:gd name="T2" fmla="*/ 1 w 213"/>
                <a:gd name="T3" fmla="*/ 5 h 99"/>
                <a:gd name="T4" fmla="*/ 0 w 213"/>
                <a:gd name="T5" fmla="*/ 4 h 99"/>
                <a:gd name="T6" fmla="*/ 0 w 213"/>
                <a:gd name="T7" fmla="*/ 2 h 99"/>
                <a:gd name="T8" fmla="*/ 2 w 213"/>
                <a:gd name="T9" fmla="*/ 0 h 99"/>
                <a:gd name="T10" fmla="*/ 1 w 213"/>
                <a:gd name="T11" fmla="*/ 1 h 99"/>
                <a:gd name="T12" fmla="*/ 1 w 213"/>
                <a:gd name="T13" fmla="*/ 2 h 99"/>
                <a:gd name="T14" fmla="*/ 1 w 213"/>
                <a:gd name="T15" fmla="*/ 3 h 99"/>
                <a:gd name="T16" fmla="*/ 2 w 213"/>
                <a:gd name="T17" fmla="*/ 3 h 99"/>
                <a:gd name="T18" fmla="*/ 3 w 213"/>
                <a:gd name="T19" fmla="*/ 3 h 99"/>
                <a:gd name="T20" fmla="*/ 4 w 213"/>
                <a:gd name="T21" fmla="*/ 4 h 99"/>
                <a:gd name="T22" fmla="*/ 5 w 213"/>
                <a:gd name="T23" fmla="*/ 4 h 99"/>
                <a:gd name="T24" fmla="*/ 6 w 213"/>
                <a:gd name="T25" fmla="*/ 4 h 99"/>
                <a:gd name="T26" fmla="*/ 7 w 213"/>
                <a:gd name="T27" fmla="*/ 4 h 99"/>
                <a:gd name="T28" fmla="*/ 8 w 213"/>
                <a:gd name="T29" fmla="*/ 4 h 99"/>
                <a:gd name="T30" fmla="*/ 9 w 213"/>
                <a:gd name="T31" fmla="*/ 3 h 99"/>
                <a:gd name="T32" fmla="*/ 11 w 213"/>
                <a:gd name="T33" fmla="*/ 3 h 99"/>
                <a:gd name="T34" fmla="*/ 13 w 213"/>
                <a:gd name="T35" fmla="*/ 3 h 99"/>
                <a:gd name="T36" fmla="*/ 14 w 213"/>
                <a:gd name="T37" fmla="*/ 2 h 99"/>
                <a:gd name="T38" fmla="*/ 15 w 213"/>
                <a:gd name="T39" fmla="*/ 2 h 99"/>
                <a:gd name="T40" fmla="*/ 15 w 213"/>
                <a:gd name="T41" fmla="*/ 1 h 99"/>
                <a:gd name="T42" fmla="*/ 16 w 213"/>
                <a:gd name="T43" fmla="*/ 2 h 99"/>
                <a:gd name="T44" fmla="*/ 17 w 213"/>
                <a:gd name="T45" fmla="*/ 3 h 99"/>
                <a:gd name="T46" fmla="*/ 18 w 213"/>
                <a:gd name="T47" fmla="*/ 5 h 99"/>
                <a:gd name="T48" fmla="*/ 19 w 213"/>
                <a:gd name="T49" fmla="*/ 6 h 99"/>
                <a:gd name="T50" fmla="*/ 21 w 213"/>
                <a:gd name="T51" fmla="*/ 7 h 99"/>
                <a:gd name="T52" fmla="*/ 22 w 213"/>
                <a:gd name="T53" fmla="*/ 8 h 99"/>
                <a:gd name="T54" fmla="*/ 23 w 213"/>
                <a:gd name="T55" fmla="*/ 10 h 99"/>
                <a:gd name="T56" fmla="*/ 24 w 213"/>
                <a:gd name="T57" fmla="*/ 11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3" h="99">
                  <a:moveTo>
                    <a:pt x="18" y="61"/>
                  </a:moveTo>
                  <a:lnTo>
                    <a:pt x="9" y="49"/>
                  </a:lnTo>
                  <a:lnTo>
                    <a:pt x="2" y="35"/>
                  </a:lnTo>
                  <a:lnTo>
                    <a:pt x="0" y="17"/>
                  </a:lnTo>
                  <a:lnTo>
                    <a:pt x="15" y="0"/>
                  </a:lnTo>
                  <a:lnTo>
                    <a:pt x="11" y="9"/>
                  </a:lnTo>
                  <a:lnTo>
                    <a:pt x="11" y="16"/>
                  </a:lnTo>
                  <a:lnTo>
                    <a:pt x="13" y="23"/>
                  </a:lnTo>
                  <a:lnTo>
                    <a:pt x="19" y="26"/>
                  </a:lnTo>
                  <a:lnTo>
                    <a:pt x="29" y="29"/>
                  </a:lnTo>
                  <a:lnTo>
                    <a:pt x="37" y="32"/>
                  </a:lnTo>
                  <a:lnTo>
                    <a:pt x="46" y="35"/>
                  </a:lnTo>
                  <a:lnTo>
                    <a:pt x="53" y="38"/>
                  </a:lnTo>
                  <a:lnTo>
                    <a:pt x="62" y="35"/>
                  </a:lnTo>
                  <a:lnTo>
                    <a:pt x="72" y="32"/>
                  </a:lnTo>
                  <a:lnTo>
                    <a:pt x="85" y="29"/>
                  </a:lnTo>
                  <a:lnTo>
                    <a:pt x="99" y="26"/>
                  </a:lnTo>
                  <a:lnTo>
                    <a:pt x="113" y="25"/>
                  </a:lnTo>
                  <a:lnTo>
                    <a:pt x="126" y="22"/>
                  </a:lnTo>
                  <a:lnTo>
                    <a:pt x="133" y="16"/>
                  </a:lnTo>
                  <a:lnTo>
                    <a:pt x="135" y="5"/>
                  </a:lnTo>
                  <a:lnTo>
                    <a:pt x="142" y="17"/>
                  </a:lnTo>
                  <a:lnTo>
                    <a:pt x="149" y="30"/>
                  </a:lnTo>
                  <a:lnTo>
                    <a:pt x="158" y="42"/>
                  </a:lnTo>
                  <a:lnTo>
                    <a:pt x="170" y="50"/>
                  </a:lnTo>
                  <a:lnTo>
                    <a:pt x="185" y="62"/>
                  </a:lnTo>
                  <a:lnTo>
                    <a:pt x="198" y="74"/>
                  </a:lnTo>
                  <a:lnTo>
                    <a:pt x="207" y="87"/>
                  </a:lnTo>
                  <a:lnTo>
                    <a:pt x="213" y="9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1" name="Freeform 81">
              <a:extLst>
                <a:ext uri="{FF2B5EF4-FFF2-40B4-BE49-F238E27FC236}">
                  <a16:creationId xmlns:a16="http://schemas.microsoft.com/office/drawing/2014/main" id="{7278FC9F-A51C-46C4-96CC-B408B1A65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" y="1859"/>
              <a:ext cx="5" cy="21"/>
            </a:xfrm>
            <a:custGeom>
              <a:avLst/>
              <a:gdLst>
                <a:gd name="T0" fmla="*/ 0 w 14"/>
                <a:gd name="T1" fmla="*/ 7 h 63"/>
                <a:gd name="T2" fmla="*/ 1 w 14"/>
                <a:gd name="T3" fmla="*/ 5 h 63"/>
                <a:gd name="T4" fmla="*/ 1 w 14"/>
                <a:gd name="T5" fmla="*/ 3 h 63"/>
                <a:gd name="T6" fmla="*/ 1 w 14"/>
                <a:gd name="T7" fmla="*/ 1 h 63"/>
                <a:gd name="T8" fmla="*/ 2 w 1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3">
                  <a:moveTo>
                    <a:pt x="0" y="63"/>
                  </a:moveTo>
                  <a:lnTo>
                    <a:pt x="6" y="45"/>
                  </a:lnTo>
                  <a:lnTo>
                    <a:pt x="7" y="27"/>
                  </a:lnTo>
                  <a:lnTo>
                    <a:pt x="8" y="13"/>
                  </a:lnTo>
                  <a:lnTo>
                    <a:pt x="14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2" name="Freeform 82">
              <a:extLst>
                <a:ext uri="{FF2B5EF4-FFF2-40B4-BE49-F238E27FC236}">
                  <a16:creationId xmlns:a16="http://schemas.microsoft.com/office/drawing/2014/main" id="{207DE2F1-F60C-48FB-B1A1-52DBE0B41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1" y="1836"/>
              <a:ext cx="4" cy="10"/>
            </a:xfrm>
            <a:custGeom>
              <a:avLst/>
              <a:gdLst>
                <a:gd name="T0" fmla="*/ 1 w 11"/>
                <a:gd name="T1" fmla="*/ 3 h 30"/>
                <a:gd name="T2" fmla="*/ 1 w 11"/>
                <a:gd name="T3" fmla="*/ 2 h 30"/>
                <a:gd name="T4" fmla="*/ 1 w 11"/>
                <a:gd name="T5" fmla="*/ 1 h 30"/>
                <a:gd name="T6" fmla="*/ 0 w 11"/>
                <a:gd name="T7" fmla="*/ 1 h 30"/>
                <a:gd name="T8" fmla="*/ 0 w 11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30">
                  <a:moveTo>
                    <a:pt x="11" y="30"/>
                  </a:moveTo>
                  <a:lnTo>
                    <a:pt x="6" y="18"/>
                  </a:lnTo>
                  <a:lnTo>
                    <a:pt x="5" y="10"/>
                  </a:lnTo>
                  <a:lnTo>
                    <a:pt x="2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3" name="Freeform 83">
              <a:extLst>
                <a:ext uri="{FF2B5EF4-FFF2-40B4-BE49-F238E27FC236}">
                  <a16:creationId xmlns:a16="http://schemas.microsoft.com/office/drawing/2014/main" id="{32AB4E20-DD77-41FF-8A1F-BFAC880BC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839"/>
              <a:ext cx="2" cy="6"/>
            </a:xfrm>
            <a:custGeom>
              <a:avLst/>
              <a:gdLst>
                <a:gd name="T0" fmla="*/ 1 w 7"/>
                <a:gd name="T1" fmla="*/ 2 h 18"/>
                <a:gd name="T2" fmla="*/ 1 w 7"/>
                <a:gd name="T3" fmla="*/ 2 h 18"/>
                <a:gd name="T4" fmla="*/ 1 w 7"/>
                <a:gd name="T5" fmla="*/ 1 h 18"/>
                <a:gd name="T6" fmla="*/ 0 w 7"/>
                <a:gd name="T7" fmla="*/ 1 h 18"/>
                <a:gd name="T8" fmla="*/ 0 w 7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8">
                  <a:moveTo>
                    <a:pt x="7" y="18"/>
                  </a:moveTo>
                  <a:lnTo>
                    <a:pt x="7" y="14"/>
                  </a:lnTo>
                  <a:lnTo>
                    <a:pt x="7" y="8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4" name="Freeform 84">
              <a:extLst>
                <a:ext uri="{FF2B5EF4-FFF2-40B4-BE49-F238E27FC236}">
                  <a16:creationId xmlns:a16="http://schemas.microsoft.com/office/drawing/2014/main" id="{540DD11B-2868-4CD3-BCB8-6BD36A2D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1841"/>
              <a:ext cx="4" cy="6"/>
            </a:xfrm>
            <a:custGeom>
              <a:avLst/>
              <a:gdLst>
                <a:gd name="T0" fmla="*/ 1 w 11"/>
                <a:gd name="T1" fmla="*/ 2 h 18"/>
                <a:gd name="T2" fmla="*/ 1 w 11"/>
                <a:gd name="T3" fmla="*/ 1 h 18"/>
                <a:gd name="T4" fmla="*/ 0 w 11"/>
                <a:gd name="T5" fmla="*/ 1 h 18"/>
                <a:gd name="T6" fmla="*/ 0 w 11"/>
                <a:gd name="T7" fmla="*/ 1 h 18"/>
                <a:gd name="T8" fmla="*/ 0 w 11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8">
                  <a:moveTo>
                    <a:pt x="11" y="18"/>
                  </a:moveTo>
                  <a:lnTo>
                    <a:pt x="7" y="13"/>
                  </a:lnTo>
                  <a:lnTo>
                    <a:pt x="3" y="11"/>
                  </a:lnTo>
                  <a:lnTo>
                    <a:pt x="3" y="8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5" name="Freeform 85">
              <a:extLst>
                <a:ext uri="{FF2B5EF4-FFF2-40B4-BE49-F238E27FC236}">
                  <a16:creationId xmlns:a16="http://schemas.microsoft.com/office/drawing/2014/main" id="{81F1B40D-6835-4115-93A2-A292E0D50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62"/>
              <a:ext cx="3" cy="35"/>
            </a:xfrm>
            <a:custGeom>
              <a:avLst/>
              <a:gdLst>
                <a:gd name="T0" fmla="*/ 1 w 10"/>
                <a:gd name="T1" fmla="*/ 0 h 104"/>
                <a:gd name="T2" fmla="*/ 1 w 10"/>
                <a:gd name="T3" fmla="*/ 1 h 104"/>
                <a:gd name="T4" fmla="*/ 1 w 10"/>
                <a:gd name="T5" fmla="*/ 3 h 104"/>
                <a:gd name="T6" fmla="*/ 1 w 10"/>
                <a:gd name="T7" fmla="*/ 5 h 104"/>
                <a:gd name="T8" fmla="*/ 1 w 10"/>
                <a:gd name="T9" fmla="*/ 7 h 104"/>
                <a:gd name="T10" fmla="*/ 1 w 10"/>
                <a:gd name="T11" fmla="*/ 8 h 104"/>
                <a:gd name="T12" fmla="*/ 0 w 10"/>
                <a:gd name="T13" fmla="*/ 9 h 104"/>
                <a:gd name="T14" fmla="*/ 0 w 10"/>
                <a:gd name="T15" fmla="*/ 11 h 104"/>
                <a:gd name="T16" fmla="*/ 0 w 10"/>
                <a:gd name="T17" fmla="*/ 12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04">
                  <a:moveTo>
                    <a:pt x="10" y="0"/>
                  </a:moveTo>
                  <a:lnTo>
                    <a:pt x="8" y="13"/>
                  </a:lnTo>
                  <a:lnTo>
                    <a:pt x="6" y="31"/>
                  </a:lnTo>
                  <a:lnTo>
                    <a:pt x="8" y="49"/>
                  </a:lnTo>
                  <a:lnTo>
                    <a:pt x="8" y="60"/>
                  </a:lnTo>
                  <a:lnTo>
                    <a:pt x="6" y="72"/>
                  </a:lnTo>
                  <a:lnTo>
                    <a:pt x="3" y="84"/>
                  </a:lnTo>
                  <a:lnTo>
                    <a:pt x="0" y="97"/>
                  </a:lnTo>
                  <a:lnTo>
                    <a:pt x="0" y="10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6" name="Freeform 86">
              <a:extLst>
                <a:ext uri="{FF2B5EF4-FFF2-40B4-BE49-F238E27FC236}">
                  <a16:creationId xmlns:a16="http://schemas.microsoft.com/office/drawing/2014/main" id="{773556D1-D5EA-48F5-B5EE-72C51F84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813"/>
              <a:ext cx="23" cy="33"/>
            </a:xfrm>
            <a:custGeom>
              <a:avLst/>
              <a:gdLst>
                <a:gd name="T0" fmla="*/ 7 w 71"/>
                <a:gd name="T1" fmla="*/ 11 h 100"/>
                <a:gd name="T2" fmla="*/ 7 w 71"/>
                <a:gd name="T3" fmla="*/ 10 h 100"/>
                <a:gd name="T4" fmla="*/ 7 w 71"/>
                <a:gd name="T5" fmla="*/ 8 h 100"/>
                <a:gd name="T6" fmla="*/ 6 w 71"/>
                <a:gd name="T7" fmla="*/ 5 h 100"/>
                <a:gd name="T8" fmla="*/ 6 w 71"/>
                <a:gd name="T9" fmla="*/ 4 h 100"/>
                <a:gd name="T10" fmla="*/ 4 w 71"/>
                <a:gd name="T11" fmla="*/ 3 h 100"/>
                <a:gd name="T12" fmla="*/ 2 w 71"/>
                <a:gd name="T13" fmla="*/ 2 h 100"/>
                <a:gd name="T14" fmla="*/ 1 w 71"/>
                <a:gd name="T15" fmla="*/ 0 h 100"/>
                <a:gd name="T16" fmla="*/ 0 w 71"/>
                <a:gd name="T17" fmla="*/ 0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1" h="100">
                  <a:moveTo>
                    <a:pt x="71" y="100"/>
                  </a:moveTo>
                  <a:lnTo>
                    <a:pt x="70" y="91"/>
                  </a:lnTo>
                  <a:lnTo>
                    <a:pt x="68" y="69"/>
                  </a:lnTo>
                  <a:lnTo>
                    <a:pt x="61" y="46"/>
                  </a:lnTo>
                  <a:lnTo>
                    <a:pt x="52" y="34"/>
                  </a:lnTo>
                  <a:lnTo>
                    <a:pt x="38" y="26"/>
                  </a:lnTo>
                  <a:lnTo>
                    <a:pt x="20" y="1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7" name="Freeform 87">
              <a:extLst>
                <a:ext uri="{FF2B5EF4-FFF2-40B4-BE49-F238E27FC236}">
                  <a16:creationId xmlns:a16="http://schemas.microsoft.com/office/drawing/2014/main" id="{EFD2CEFF-0E5A-414B-83D0-80D8D5329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" y="1205"/>
              <a:ext cx="43" cy="14"/>
            </a:xfrm>
            <a:custGeom>
              <a:avLst/>
              <a:gdLst>
                <a:gd name="T0" fmla="*/ 0 w 127"/>
                <a:gd name="T1" fmla="*/ 5 h 43"/>
                <a:gd name="T2" fmla="*/ 1 w 127"/>
                <a:gd name="T3" fmla="*/ 4 h 43"/>
                <a:gd name="T4" fmla="*/ 1 w 127"/>
                <a:gd name="T5" fmla="*/ 3 h 43"/>
                <a:gd name="T6" fmla="*/ 2 w 127"/>
                <a:gd name="T7" fmla="*/ 1 h 43"/>
                <a:gd name="T8" fmla="*/ 2 w 127"/>
                <a:gd name="T9" fmla="*/ 0 h 43"/>
                <a:gd name="T10" fmla="*/ 3 w 127"/>
                <a:gd name="T11" fmla="*/ 0 h 43"/>
                <a:gd name="T12" fmla="*/ 5 w 127"/>
                <a:gd name="T13" fmla="*/ 0 h 43"/>
                <a:gd name="T14" fmla="*/ 6 w 127"/>
                <a:gd name="T15" fmla="*/ 1 h 43"/>
                <a:gd name="T16" fmla="*/ 8 w 127"/>
                <a:gd name="T17" fmla="*/ 1 h 43"/>
                <a:gd name="T18" fmla="*/ 9 w 127"/>
                <a:gd name="T19" fmla="*/ 2 h 43"/>
                <a:gd name="T20" fmla="*/ 12 w 127"/>
                <a:gd name="T21" fmla="*/ 3 h 43"/>
                <a:gd name="T22" fmla="*/ 13 w 127"/>
                <a:gd name="T23" fmla="*/ 4 h 43"/>
                <a:gd name="T24" fmla="*/ 15 w 127"/>
                <a:gd name="T25" fmla="*/ 4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7" h="43">
                  <a:moveTo>
                    <a:pt x="0" y="43"/>
                  </a:moveTo>
                  <a:lnTo>
                    <a:pt x="5" y="36"/>
                  </a:lnTo>
                  <a:lnTo>
                    <a:pt x="9" y="25"/>
                  </a:lnTo>
                  <a:lnTo>
                    <a:pt x="14" y="12"/>
                  </a:lnTo>
                  <a:lnTo>
                    <a:pt x="21" y="1"/>
                  </a:lnTo>
                  <a:lnTo>
                    <a:pt x="29" y="0"/>
                  </a:lnTo>
                  <a:lnTo>
                    <a:pt x="40" y="1"/>
                  </a:lnTo>
                  <a:lnTo>
                    <a:pt x="54" y="6"/>
                  </a:lnTo>
                  <a:lnTo>
                    <a:pt x="68" y="12"/>
                  </a:lnTo>
                  <a:lnTo>
                    <a:pt x="84" y="19"/>
                  </a:lnTo>
                  <a:lnTo>
                    <a:pt x="100" y="26"/>
                  </a:lnTo>
                  <a:lnTo>
                    <a:pt x="115" y="33"/>
                  </a:lnTo>
                  <a:lnTo>
                    <a:pt x="127" y="3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8" name="Freeform 88">
              <a:extLst>
                <a:ext uri="{FF2B5EF4-FFF2-40B4-BE49-F238E27FC236}">
                  <a16:creationId xmlns:a16="http://schemas.microsoft.com/office/drawing/2014/main" id="{EA1E285E-A359-46C1-8C5F-2C3A215B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" y="1190"/>
              <a:ext cx="28" cy="35"/>
            </a:xfrm>
            <a:custGeom>
              <a:avLst/>
              <a:gdLst>
                <a:gd name="T0" fmla="*/ 0 w 85"/>
                <a:gd name="T1" fmla="*/ 0 h 104"/>
                <a:gd name="T2" fmla="*/ 1 w 85"/>
                <a:gd name="T3" fmla="*/ 0 h 104"/>
                <a:gd name="T4" fmla="*/ 2 w 85"/>
                <a:gd name="T5" fmla="*/ 0 h 104"/>
                <a:gd name="T6" fmla="*/ 3 w 85"/>
                <a:gd name="T7" fmla="*/ 0 h 104"/>
                <a:gd name="T8" fmla="*/ 5 w 85"/>
                <a:gd name="T9" fmla="*/ 1 h 104"/>
                <a:gd name="T10" fmla="*/ 6 w 85"/>
                <a:gd name="T11" fmla="*/ 1 h 104"/>
                <a:gd name="T12" fmla="*/ 8 w 85"/>
                <a:gd name="T13" fmla="*/ 2 h 104"/>
                <a:gd name="T14" fmla="*/ 8 w 85"/>
                <a:gd name="T15" fmla="*/ 3 h 104"/>
                <a:gd name="T16" fmla="*/ 9 w 85"/>
                <a:gd name="T17" fmla="*/ 4 h 104"/>
                <a:gd name="T18" fmla="*/ 9 w 85"/>
                <a:gd name="T19" fmla="*/ 6 h 104"/>
                <a:gd name="T20" fmla="*/ 9 w 85"/>
                <a:gd name="T21" fmla="*/ 8 h 104"/>
                <a:gd name="T22" fmla="*/ 8 w 85"/>
                <a:gd name="T23" fmla="*/ 9 h 104"/>
                <a:gd name="T24" fmla="*/ 7 w 85"/>
                <a:gd name="T25" fmla="*/ 12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104">
                  <a:moveTo>
                    <a:pt x="0" y="0"/>
                  </a:moveTo>
                  <a:lnTo>
                    <a:pt x="7" y="0"/>
                  </a:lnTo>
                  <a:lnTo>
                    <a:pt x="18" y="3"/>
                  </a:lnTo>
                  <a:lnTo>
                    <a:pt x="31" y="4"/>
                  </a:lnTo>
                  <a:lnTo>
                    <a:pt x="46" y="8"/>
                  </a:lnTo>
                  <a:lnTo>
                    <a:pt x="57" y="13"/>
                  </a:lnTo>
                  <a:lnTo>
                    <a:pt x="70" y="21"/>
                  </a:lnTo>
                  <a:lnTo>
                    <a:pt x="77" y="28"/>
                  </a:lnTo>
                  <a:lnTo>
                    <a:pt x="82" y="38"/>
                  </a:lnTo>
                  <a:lnTo>
                    <a:pt x="85" y="54"/>
                  </a:lnTo>
                  <a:lnTo>
                    <a:pt x="81" y="69"/>
                  </a:lnTo>
                  <a:lnTo>
                    <a:pt x="73" y="83"/>
                  </a:lnTo>
                  <a:lnTo>
                    <a:pt x="63" y="10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9" name="Freeform 89">
              <a:extLst>
                <a:ext uri="{FF2B5EF4-FFF2-40B4-BE49-F238E27FC236}">
                  <a16:creationId xmlns:a16="http://schemas.microsoft.com/office/drawing/2014/main" id="{A527BF4C-FD3E-4B1B-AE3F-AEFF42A82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" y="1280"/>
              <a:ext cx="53" cy="6"/>
            </a:xfrm>
            <a:custGeom>
              <a:avLst/>
              <a:gdLst>
                <a:gd name="T0" fmla="*/ 0 w 160"/>
                <a:gd name="T1" fmla="*/ 0 h 18"/>
                <a:gd name="T2" fmla="*/ 1 w 160"/>
                <a:gd name="T3" fmla="*/ 1 h 18"/>
                <a:gd name="T4" fmla="*/ 2 w 160"/>
                <a:gd name="T5" fmla="*/ 1 h 18"/>
                <a:gd name="T6" fmla="*/ 3 w 160"/>
                <a:gd name="T7" fmla="*/ 2 h 18"/>
                <a:gd name="T8" fmla="*/ 5 w 160"/>
                <a:gd name="T9" fmla="*/ 2 h 18"/>
                <a:gd name="T10" fmla="*/ 6 w 160"/>
                <a:gd name="T11" fmla="*/ 2 h 18"/>
                <a:gd name="T12" fmla="*/ 8 w 160"/>
                <a:gd name="T13" fmla="*/ 2 h 18"/>
                <a:gd name="T14" fmla="*/ 9 w 160"/>
                <a:gd name="T15" fmla="*/ 2 h 18"/>
                <a:gd name="T16" fmla="*/ 11 w 160"/>
                <a:gd name="T17" fmla="*/ 2 h 18"/>
                <a:gd name="T18" fmla="*/ 13 w 160"/>
                <a:gd name="T19" fmla="*/ 1 h 18"/>
                <a:gd name="T20" fmla="*/ 15 w 160"/>
                <a:gd name="T21" fmla="*/ 1 h 18"/>
                <a:gd name="T22" fmla="*/ 17 w 160"/>
                <a:gd name="T23" fmla="*/ 1 h 18"/>
                <a:gd name="T24" fmla="*/ 18 w 160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8">
                  <a:moveTo>
                    <a:pt x="0" y="0"/>
                  </a:moveTo>
                  <a:lnTo>
                    <a:pt x="6" y="7"/>
                  </a:lnTo>
                  <a:lnTo>
                    <a:pt x="15" y="11"/>
                  </a:lnTo>
                  <a:lnTo>
                    <a:pt x="27" y="17"/>
                  </a:lnTo>
                  <a:lnTo>
                    <a:pt x="46" y="18"/>
                  </a:lnTo>
                  <a:lnTo>
                    <a:pt x="56" y="18"/>
                  </a:lnTo>
                  <a:lnTo>
                    <a:pt x="71" y="18"/>
                  </a:lnTo>
                  <a:lnTo>
                    <a:pt x="86" y="17"/>
                  </a:lnTo>
                  <a:lnTo>
                    <a:pt x="103" y="15"/>
                  </a:lnTo>
                  <a:lnTo>
                    <a:pt x="119" y="13"/>
                  </a:lnTo>
                  <a:lnTo>
                    <a:pt x="135" y="10"/>
                  </a:lnTo>
                  <a:lnTo>
                    <a:pt x="150" y="7"/>
                  </a:lnTo>
                  <a:lnTo>
                    <a:pt x="16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0" name="Freeform 90">
              <a:extLst>
                <a:ext uri="{FF2B5EF4-FFF2-40B4-BE49-F238E27FC236}">
                  <a16:creationId xmlns:a16="http://schemas.microsoft.com/office/drawing/2014/main" id="{53B62BE7-9F6B-44DF-A70A-C4EFBE2F9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" y="1308"/>
              <a:ext cx="1" cy="10"/>
            </a:xfrm>
            <a:custGeom>
              <a:avLst/>
              <a:gdLst>
                <a:gd name="T0" fmla="*/ 0 w 3"/>
                <a:gd name="T1" fmla="*/ 3 h 30"/>
                <a:gd name="T2" fmla="*/ 0 w 3"/>
                <a:gd name="T3" fmla="*/ 2 h 30"/>
                <a:gd name="T4" fmla="*/ 0 w 3"/>
                <a:gd name="T5" fmla="*/ 1 h 30"/>
                <a:gd name="T6" fmla="*/ 0 w 3"/>
                <a:gd name="T7" fmla="*/ 1 h 30"/>
                <a:gd name="T8" fmla="*/ 0 w 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0">
                  <a:moveTo>
                    <a:pt x="3" y="30"/>
                  </a:moveTo>
                  <a:lnTo>
                    <a:pt x="1" y="21"/>
                  </a:lnTo>
                  <a:lnTo>
                    <a:pt x="1" y="13"/>
                  </a:lnTo>
                  <a:lnTo>
                    <a:pt x="1" y="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1" name="Freeform 91">
              <a:extLst>
                <a:ext uri="{FF2B5EF4-FFF2-40B4-BE49-F238E27FC236}">
                  <a16:creationId xmlns:a16="http://schemas.microsoft.com/office/drawing/2014/main" id="{78E13DEE-6223-4117-B7A3-A10339EC2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326"/>
              <a:ext cx="34" cy="21"/>
            </a:xfrm>
            <a:custGeom>
              <a:avLst/>
              <a:gdLst>
                <a:gd name="T0" fmla="*/ 0 w 102"/>
                <a:gd name="T1" fmla="*/ 7 h 64"/>
                <a:gd name="T2" fmla="*/ 2 w 102"/>
                <a:gd name="T3" fmla="*/ 7 h 64"/>
                <a:gd name="T4" fmla="*/ 3 w 102"/>
                <a:gd name="T5" fmla="*/ 7 h 64"/>
                <a:gd name="T6" fmla="*/ 5 w 102"/>
                <a:gd name="T7" fmla="*/ 6 h 64"/>
                <a:gd name="T8" fmla="*/ 6 w 102"/>
                <a:gd name="T9" fmla="*/ 5 h 64"/>
                <a:gd name="T10" fmla="*/ 8 w 102"/>
                <a:gd name="T11" fmla="*/ 4 h 64"/>
                <a:gd name="T12" fmla="*/ 9 w 102"/>
                <a:gd name="T13" fmla="*/ 3 h 64"/>
                <a:gd name="T14" fmla="*/ 10 w 102"/>
                <a:gd name="T15" fmla="*/ 2 h 64"/>
                <a:gd name="T16" fmla="*/ 11 w 102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64">
                  <a:moveTo>
                    <a:pt x="0" y="61"/>
                  </a:moveTo>
                  <a:lnTo>
                    <a:pt x="16" y="64"/>
                  </a:lnTo>
                  <a:lnTo>
                    <a:pt x="31" y="61"/>
                  </a:lnTo>
                  <a:lnTo>
                    <a:pt x="45" y="57"/>
                  </a:lnTo>
                  <a:lnTo>
                    <a:pt x="56" y="49"/>
                  </a:lnTo>
                  <a:lnTo>
                    <a:pt x="70" y="41"/>
                  </a:lnTo>
                  <a:lnTo>
                    <a:pt x="80" y="28"/>
                  </a:lnTo>
                  <a:lnTo>
                    <a:pt x="91" y="16"/>
                  </a:lnTo>
                  <a:lnTo>
                    <a:pt x="10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2" name="Freeform 92">
              <a:extLst>
                <a:ext uri="{FF2B5EF4-FFF2-40B4-BE49-F238E27FC236}">
                  <a16:creationId xmlns:a16="http://schemas.microsoft.com/office/drawing/2014/main" id="{485C0032-8878-46DD-AB8B-CB79D7987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344"/>
              <a:ext cx="16" cy="9"/>
            </a:xfrm>
            <a:custGeom>
              <a:avLst/>
              <a:gdLst>
                <a:gd name="T0" fmla="*/ 5 w 48"/>
                <a:gd name="T1" fmla="*/ 3 h 25"/>
                <a:gd name="T2" fmla="*/ 4 w 48"/>
                <a:gd name="T3" fmla="*/ 2 h 25"/>
                <a:gd name="T4" fmla="*/ 3 w 48"/>
                <a:gd name="T5" fmla="*/ 1 h 25"/>
                <a:gd name="T6" fmla="*/ 1 w 48"/>
                <a:gd name="T7" fmla="*/ 0 h 25"/>
                <a:gd name="T8" fmla="*/ 0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48" y="25"/>
                  </a:moveTo>
                  <a:lnTo>
                    <a:pt x="40" y="17"/>
                  </a:lnTo>
                  <a:lnTo>
                    <a:pt x="27" y="11"/>
                  </a:lnTo>
                  <a:lnTo>
                    <a:pt x="12" y="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3" name="Freeform 93">
              <a:extLst>
                <a:ext uri="{FF2B5EF4-FFF2-40B4-BE49-F238E27FC236}">
                  <a16:creationId xmlns:a16="http://schemas.microsoft.com/office/drawing/2014/main" id="{7E3C98BA-B7CF-4242-9012-4327A20E6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" y="1294"/>
              <a:ext cx="8" cy="11"/>
            </a:xfrm>
            <a:custGeom>
              <a:avLst/>
              <a:gdLst>
                <a:gd name="T0" fmla="*/ 3 w 25"/>
                <a:gd name="T1" fmla="*/ 0 h 34"/>
                <a:gd name="T2" fmla="*/ 2 w 25"/>
                <a:gd name="T3" fmla="*/ 1 h 34"/>
                <a:gd name="T4" fmla="*/ 2 w 25"/>
                <a:gd name="T5" fmla="*/ 2 h 34"/>
                <a:gd name="T6" fmla="*/ 1 w 25"/>
                <a:gd name="T7" fmla="*/ 3 h 34"/>
                <a:gd name="T8" fmla="*/ 0 w 25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25" y="0"/>
                  </a:moveTo>
                  <a:lnTo>
                    <a:pt x="21" y="8"/>
                  </a:lnTo>
                  <a:lnTo>
                    <a:pt x="15" y="18"/>
                  </a:lnTo>
                  <a:lnTo>
                    <a:pt x="7" y="26"/>
                  </a:lnTo>
                  <a:lnTo>
                    <a:pt x="0" y="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4" name="Freeform 94">
              <a:extLst>
                <a:ext uri="{FF2B5EF4-FFF2-40B4-BE49-F238E27FC236}">
                  <a16:creationId xmlns:a16="http://schemas.microsoft.com/office/drawing/2014/main" id="{467D1029-2CD0-4BAC-8475-0EEB7C426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70"/>
              <a:ext cx="17" cy="23"/>
            </a:xfrm>
            <a:custGeom>
              <a:avLst/>
              <a:gdLst>
                <a:gd name="T0" fmla="*/ 1 w 52"/>
                <a:gd name="T1" fmla="*/ 7 h 71"/>
                <a:gd name="T2" fmla="*/ 2 w 52"/>
                <a:gd name="T3" fmla="*/ 7 h 71"/>
                <a:gd name="T4" fmla="*/ 3 w 52"/>
                <a:gd name="T5" fmla="*/ 7 h 71"/>
                <a:gd name="T6" fmla="*/ 4 w 52"/>
                <a:gd name="T7" fmla="*/ 6 h 71"/>
                <a:gd name="T8" fmla="*/ 5 w 52"/>
                <a:gd name="T9" fmla="*/ 6 h 71"/>
                <a:gd name="T10" fmla="*/ 5 w 52"/>
                <a:gd name="T11" fmla="*/ 4 h 71"/>
                <a:gd name="T12" fmla="*/ 6 w 52"/>
                <a:gd name="T13" fmla="*/ 3 h 71"/>
                <a:gd name="T14" fmla="*/ 5 w 52"/>
                <a:gd name="T15" fmla="*/ 2 h 71"/>
                <a:gd name="T16" fmla="*/ 5 w 52"/>
                <a:gd name="T17" fmla="*/ 1 h 71"/>
                <a:gd name="T18" fmla="*/ 4 w 52"/>
                <a:gd name="T19" fmla="*/ 0 h 71"/>
                <a:gd name="T20" fmla="*/ 3 w 52"/>
                <a:gd name="T21" fmla="*/ 0 h 71"/>
                <a:gd name="T22" fmla="*/ 2 w 52"/>
                <a:gd name="T23" fmla="*/ 1 h 71"/>
                <a:gd name="T24" fmla="*/ 1 w 52"/>
                <a:gd name="T25" fmla="*/ 2 h 71"/>
                <a:gd name="T26" fmla="*/ 0 w 52"/>
                <a:gd name="T27" fmla="*/ 4 h 71"/>
                <a:gd name="T28" fmla="*/ 0 w 52"/>
                <a:gd name="T29" fmla="*/ 5 h 71"/>
                <a:gd name="T30" fmla="*/ 0 w 52"/>
                <a:gd name="T31" fmla="*/ 6 h 71"/>
                <a:gd name="T32" fmla="*/ 1 w 52"/>
                <a:gd name="T33" fmla="*/ 7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" h="71">
                  <a:moveTo>
                    <a:pt x="11" y="67"/>
                  </a:moveTo>
                  <a:lnTo>
                    <a:pt x="20" y="71"/>
                  </a:lnTo>
                  <a:lnTo>
                    <a:pt x="31" y="67"/>
                  </a:lnTo>
                  <a:lnTo>
                    <a:pt x="40" y="60"/>
                  </a:lnTo>
                  <a:lnTo>
                    <a:pt x="47" y="51"/>
                  </a:lnTo>
                  <a:lnTo>
                    <a:pt x="50" y="39"/>
                  </a:lnTo>
                  <a:lnTo>
                    <a:pt x="52" y="26"/>
                  </a:lnTo>
                  <a:lnTo>
                    <a:pt x="50" y="15"/>
                  </a:lnTo>
                  <a:lnTo>
                    <a:pt x="46" y="6"/>
                  </a:lnTo>
                  <a:lnTo>
                    <a:pt x="35" y="0"/>
                  </a:lnTo>
                  <a:lnTo>
                    <a:pt x="25" y="3"/>
                  </a:lnTo>
                  <a:lnTo>
                    <a:pt x="17" y="10"/>
                  </a:lnTo>
                  <a:lnTo>
                    <a:pt x="8" y="22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3" y="58"/>
                  </a:lnTo>
                  <a:lnTo>
                    <a:pt x="11" y="67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5" name="Freeform 95">
              <a:extLst>
                <a:ext uri="{FF2B5EF4-FFF2-40B4-BE49-F238E27FC236}">
                  <a16:creationId xmlns:a16="http://schemas.microsoft.com/office/drawing/2014/main" id="{0522D2F5-2AC4-48F6-B477-350AF82B6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270"/>
              <a:ext cx="17" cy="23"/>
            </a:xfrm>
            <a:custGeom>
              <a:avLst/>
              <a:gdLst>
                <a:gd name="T0" fmla="*/ 1 w 52"/>
                <a:gd name="T1" fmla="*/ 7 h 71"/>
                <a:gd name="T2" fmla="*/ 2 w 52"/>
                <a:gd name="T3" fmla="*/ 7 h 71"/>
                <a:gd name="T4" fmla="*/ 3 w 52"/>
                <a:gd name="T5" fmla="*/ 7 h 71"/>
                <a:gd name="T6" fmla="*/ 4 w 52"/>
                <a:gd name="T7" fmla="*/ 6 h 71"/>
                <a:gd name="T8" fmla="*/ 5 w 52"/>
                <a:gd name="T9" fmla="*/ 6 h 71"/>
                <a:gd name="T10" fmla="*/ 5 w 52"/>
                <a:gd name="T11" fmla="*/ 4 h 71"/>
                <a:gd name="T12" fmla="*/ 6 w 52"/>
                <a:gd name="T13" fmla="*/ 3 h 71"/>
                <a:gd name="T14" fmla="*/ 5 w 52"/>
                <a:gd name="T15" fmla="*/ 2 h 71"/>
                <a:gd name="T16" fmla="*/ 5 w 52"/>
                <a:gd name="T17" fmla="*/ 1 h 71"/>
                <a:gd name="T18" fmla="*/ 4 w 52"/>
                <a:gd name="T19" fmla="*/ 0 h 71"/>
                <a:gd name="T20" fmla="*/ 3 w 52"/>
                <a:gd name="T21" fmla="*/ 0 h 71"/>
                <a:gd name="T22" fmla="*/ 2 w 52"/>
                <a:gd name="T23" fmla="*/ 1 h 71"/>
                <a:gd name="T24" fmla="*/ 1 w 52"/>
                <a:gd name="T25" fmla="*/ 2 h 71"/>
                <a:gd name="T26" fmla="*/ 0 w 52"/>
                <a:gd name="T27" fmla="*/ 4 h 71"/>
                <a:gd name="T28" fmla="*/ 0 w 52"/>
                <a:gd name="T29" fmla="*/ 5 h 71"/>
                <a:gd name="T30" fmla="*/ 0 w 52"/>
                <a:gd name="T31" fmla="*/ 6 h 71"/>
                <a:gd name="T32" fmla="*/ 1 w 52"/>
                <a:gd name="T33" fmla="*/ 7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2" h="71">
                  <a:moveTo>
                    <a:pt x="11" y="67"/>
                  </a:moveTo>
                  <a:lnTo>
                    <a:pt x="20" y="71"/>
                  </a:lnTo>
                  <a:lnTo>
                    <a:pt x="31" y="67"/>
                  </a:lnTo>
                  <a:lnTo>
                    <a:pt x="40" y="60"/>
                  </a:lnTo>
                  <a:lnTo>
                    <a:pt x="47" y="51"/>
                  </a:lnTo>
                  <a:lnTo>
                    <a:pt x="50" y="39"/>
                  </a:lnTo>
                  <a:lnTo>
                    <a:pt x="52" y="26"/>
                  </a:lnTo>
                  <a:lnTo>
                    <a:pt x="50" y="15"/>
                  </a:lnTo>
                  <a:lnTo>
                    <a:pt x="46" y="6"/>
                  </a:lnTo>
                  <a:lnTo>
                    <a:pt x="35" y="0"/>
                  </a:lnTo>
                  <a:lnTo>
                    <a:pt x="25" y="3"/>
                  </a:lnTo>
                  <a:lnTo>
                    <a:pt x="17" y="10"/>
                  </a:lnTo>
                  <a:lnTo>
                    <a:pt x="8" y="22"/>
                  </a:lnTo>
                  <a:lnTo>
                    <a:pt x="2" y="34"/>
                  </a:lnTo>
                  <a:lnTo>
                    <a:pt x="0" y="46"/>
                  </a:lnTo>
                  <a:lnTo>
                    <a:pt x="3" y="58"/>
                  </a:lnTo>
                  <a:lnTo>
                    <a:pt x="11" y="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6" name="Freeform 96">
              <a:extLst>
                <a:ext uri="{FF2B5EF4-FFF2-40B4-BE49-F238E27FC236}">
                  <a16:creationId xmlns:a16="http://schemas.microsoft.com/office/drawing/2014/main" id="{ED98B902-6BA6-4E27-99B0-10D10A5D7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075"/>
              <a:ext cx="242" cy="224"/>
            </a:xfrm>
            <a:custGeom>
              <a:avLst/>
              <a:gdLst>
                <a:gd name="T0" fmla="*/ 8 w 727"/>
                <a:gd name="T1" fmla="*/ 35 h 672"/>
                <a:gd name="T2" fmla="*/ 12 w 727"/>
                <a:gd name="T3" fmla="*/ 33 h 672"/>
                <a:gd name="T4" fmla="*/ 19 w 727"/>
                <a:gd name="T5" fmla="*/ 28 h 672"/>
                <a:gd name="T6" fmla="*/ 18 w 727"/>
                <a:gd name="T7" fmla="*/ 34 h 672"/>
                <a:gd name="T8" fmla="*/ 24 w 727"/>
                <a:gd name="T9" fmla="*/ 35 h 672"/>
                <a:gd name="T10" fmla="*/ 29 w 727"/>
                <a:gd name="T11" fmla="*/ 36 h 672"/>
                <a:gd name="T12" fmla="*/ 35 w 727"/>
                <a:gd name="T13" fmla="*/ 40 h 672"/>
                <a:gd name="T14" fmla="*/ 42 w 727"/>
                <a:gd name="T15" fmla="*/ 38 h 672"/>
                <a:gd name="T16" fmla="*/ 42 w 727"/>
                <a:gd name="T17" fmla="*/ 41 h 672"/>
                <a:gd name="T18" fmla="*/ 44 w 727"/>
                <a:gd name="T19" fmla="*/ 44 h 672"/>
                <a:gd name="T20" fmla="*/ 47 w 727"/>
                <a:gd name="T21" fmla="*/ 43 h 672"/>
                <a:gd name="T22" fmla="*/ 48 w 727"/>
                <a:gd name="T23" fmla="*/ 57 h 672"/>
                <a:gd name="T24" fmla="*/ 49 w 727"/>
                <a:gd name="T25" fmla="*/ 58 h 672"/>
                <a:gd name="T26" fmla="*/ 52 w 727"/>
                <a:gd name="T27" fmla="*/ 56 h 672"/>
                <a:gd name="T28" fmla="*/ 55 w 727"/>
                <a:gd name="T29" fmla="*/ 54 h 672"/>
                <a:gd name="T30" fmla="*/ 59 w 727"/>
                <a:gd name="T31" fmla="*/ 53 h 672"/>
                <a:gd name="T32" fmla="*/ 59 w 727"/>
                <a:gd name="T33" fmla="*/ 61 h 672"/>
                <a:gd name="T34" fmla="*/ 57 w 727"/>
                <a:gd name="T35" fmla="*/ 68 h 672"/>
                <a:gd name="T36" fmla="*/ 53 w 727"/>
                <a:gd name="T37" fmla="*/ 69 h 672"/>
                <a:gd name="T38" fmla="*/ 52 w 727"/>
                <a:gd name="T39" fmla="*/ 71 h 672"/>
                <a:gd name="T40" fmla="*/ 53 w 727"/>
                <a:gd name="T41" fmla="*/ 74 h 672"/>
                <a:gd name="T42" fmla="*/ 57 w 727"/>
                <a:gd name="T43" fmla="*/ 75 h 672"/>
                <a:gd name="T44" fmla="*/ 59 w 727"/>
                <a:gd name="T45" fmla="*/ 74 h 672"/>
                <a:gd name="T46" fmla="*/ 64 w 727"/>
                <a:gd name="T47" fmla="*/ 75 h 672"/>
                <a:gd name="T48" fmla="*/ 69 w 727"/>
                <a:gd name="T49" fmla="*/ 72 h 672"/>
                <a:gd name="T50" fmla="*/ 72 w 727"/>
                <a:gd name="T51" fmla="*/ 68 h 672"/>
                <a:gd name="T52" fmla="*/ 75 w 727"/>
                <a:gd name="T53" fmla="*/ 66 h 672"/>
                <a:gd name="T54" fmla="*/ 77 w 727"/>
                <a:gd name="T55" fmla="*/ 59 h 672"/>
                <a:gd name="T56" fmla="*/ 75 w 727"/>
                <a:gd name="T57" fmla="*/ 55 h 672"/>
                <a:gd name="T58" fmla="*/ 74 w 727"/>
                <a:gd name="T59" fmla="*/ 53 h 672"/>
                <a:gd name="T60" fmla="*/ 77 w 727"/>
                <a:gd name="T61" fmla="*/ 48 h 672"/>
                <a:gd name="T62" fmla="*/ 78 w 727"/>
                <a:gd name="T63" fmla="*/ 44 h 672"/>
                <a:gd name="T64" fmla="*/ 81 w 727"/>
                <a:gd name="T65" fmla="*/ 37 h 672"/>
                <a:gd name="T66" fmla="*/ 78 w 727"/>
                <a:gd name="T67" fmla="*/ 29 h 672"/>
                <a:gd name="T68" fmla="*/ 74 w 727"/>
                <a:gd name="T69" fmla="*/ 24 h 672"/>
                <a:gd name="T70" fmla="*/ 71 w 727"/>
                <a:gd name="T71" fmla="*/ 22 h 672"/>
                <a:gd name="T72" fmla="*/ 70 w 727"/>
                <a:gd name="T73" fmla="*/ 14 h 672"/>
                <a:gd name="T74" fmla="*/ 63 w 727"/>
                <a:gd name="T75" fmla="*/ 8 h 672"/>
                <a:gd name="T76" fmla="*/ 56 w 727"/>
                <a:gd name="T77" fmla="*/ 7 h 672"/>
                <a:gd name="T78" fmla="*/ 52 w 727"/>
                <a:gd name="T79" fmla="*/ 3 h 672"/>
                <a:gd name="T80" fmla="*/ 46 w 727"/>
                <a:gd name="T81" fmla="*/ 1 h 672"/>
                <a:gd name="T82" fmla="*/ 42 w 727"/>
                <a:gd name="T83" fmla="*/ 2 h 672"/>
                <a:gd name="T84" fmla="*/ 38 w 727"/>
                <a:gd name="T85" fmla="*/ 1 h 672"/>
                <a:gd name="T86" fmla="*/ 34 w 727"/>
                <a:gd name="T87" fmla="*/ 2 h 672"/>
                <a:gd name="T88" fmla="*/ 29 w 727"/>
                <a:gd name="T89" fmla="*/ 1 h 672"/>
                <a:gd name="T90" fmla="*/ 25 w 727"/>
                <a:gd name="T91" fmla="*/ 1 h 672"/>
                <a:gd name="T92" fmla="*/ 19 w 727"/>
                <a:gd name="T93" fmla="*/ 6 h 672"/>
                <a:gd name="T94" fmla="*/ 13 w 727"/>
                <a:gd name="T95" fmla="*/ 7 h 672"/>
                <a:gd name="T96" fmla="*/ 8 w 727"/>
                <a:gd name="T97" fmla="*/ 11 h 672"/>
                <a:gd name="T98" fmla="*/ 6 w 727"/>
                <a:gd name="T99" fmla="*/ 15 h 672"/>
                <a:gd name="T100" fmla="*/ 3 w 727"/>
                <a:gd name="T101" fmla="*/ 18 h 672"/>
                <a:gd name="T102" fmla="*/ 0 w 727"/>
                <a:gd name="T103" fmla="*/ 22 h 672"/>
                <a:gd name="T104" fmla="*/ 2 w 727"/>
                <a:gd name="T105" fmla="*/ 23 h 672"/>
                <a:gd name="T106" fmla="*/ 1 w 727"/>
                <a:gd name="T107" fmla="*/ 26 h 672"/>
                <a:gd name="T108" fmla="*/ 2 w 727"/>
                <a:gd name="T109" fmla="*/ 31 h 672"/>
                <a:gd name="T110" fmla="*/ 1 w 727"/>
                <a:gd name="T111" fmla="*/ 35 h 672"/>
                <a:gd name="T112" fmla="*/ 3 w 727"/>
                <a:gd name="T113" fmla="*/ 35 h 6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27" h="672">
                  <a:moveTo>
                    <a:pt x="56" y="313"/>
                  </a:moveTo>
                  <a:lnTo>
                    <a:pt x="63" y="313"/>
                  </a:lnTo>
                  <a:lnTo>
                    <a:pt x="72" y="313"/>
                  </a:lnTo>
                  <a:lnTo>
                    <a:pt x="81" y="311"/>
                  </a:lnTo>
                  <a:lnTo>
                    <a:pt x="94" y="307"/>
                  </a:lnTo>
                  <a:lnTo>
                    <a:pt x="107" y="301"/>
                  </a:lnTo>
                  <a:lnTo>
                    <a:pt x="124" y="288"/>
                  </a:lnTo>
                  <a:lnTo>
                    <a:pt x="144" y="272"/>
                  </a:lnTo>
                  <a:lnTo>
                    <a:pt x="169" y="250"/>
                  </a:lnTo>
                  <a:lnTo>
                    <a:pt x="157" y="273"/>
                  </a:lnTo>
                  <a:lnTo>
                    <a:pt x="155" y="289"/>
                  </a:lnTo>
                  <a:lnTo>
                    <a:pt x="164" y="304"/>
                  </a:lnTo>
                  <a:lnTo>
                    <a:pt x="180" y="313"/>
                  </a:lnTo>
                  <a:lnTo>
                    <a:pt x="199" y="317"/>
                  </a:lnTo>
                  <a:lnTo>
                    <a:pt x="219" y="317"/>
                  </a:lnTo>
                  <a:lnTo>
                    <a:pt x="239" y="313"/>
                  </a:lnTo>
                  <a:lnTo>
                    <a:pt x="255" y="306"/>
                  </a:lnTo>
                  <a:lnTo>
                    <a:pt x="264" y="327"/>
                  </a:lnTo>
                  <a:lnTo>
                    <a:pt x="278" y="343"/>
                  </a:lnTo>
                  <a:lnTo>
                    <a:pt x="295" y="354"/>
                  </a:lnTo>
                  <a:lnTo>
                    <a:pt x="314" y="359"/>
                  </a:lnTo>
                  <a:lnTo>
                    <a:pt x="334" y="359"/>
                  </a:lnTo>
                  <a:lnTo>
                    <a:pt x="356" y="354"/>
                  </a:lnTo>
                  <a:lnTo>
                    <a:pt x="375" y="343"/>
                  </a:lnTo>
                  <a:lnTo>
                    <a:pt x="391" y="327"/>
                  </a:lnTo>
                  <a:lnTo>
                    <a:pt x="384" y="349"/>
                  </a:lnTo>
                  <a:lnTo>
                    <a:pt x="382" y="365"/>
                  </a:lnTo>
                  <a:lnTo>
                    <a:pt x="384" y="377"/>
                  </a:lnTo>
                  <a:lnTo>
                    <a:pt x="388" y="386"/>
                  </a:lnTo>
                  <a:lnTo>
                    <a:pt x="394" y="392"/>
                  </a:lnTo>
                  <a:lnTo>
                    <a:pt x="402" y="393"/>
                  </a:lnTo>
                  <a:lnTo>
                    <a:pt x="413" y="392"/>
                  </a:lnTo>
                  <a:lnTo>
                    <a:pt x="422" y="386"/>
                  </a:lnTo>
                  <a:lnTo>
                    <a:pt x="432" y="428"/>
                  </a:lnTo>
                  <a:lnTo>
                    <a:pt x="436" y="478"/>
                  </a:lnTo>
                  <a:lnTo>
                    <a:pt x="436" y="514"/>
                  </a:lnTo>
                  <a:lnTo>
                    <a:pt x="434" y="531"/>
                  </a:lnTo>
                  <a:lnTo>
                    <a:pt x="436" y="529"/>
                  </a:lnTo>
                  <a:lnTo>
                    <a:pt x="441" y="526"/>
                  </a:lnTo>
                  <a:lnTo>
                    <a:pt x="450" y="520"/>
                  </a:lnTo>
                  <a:lnTo>
                    <a:pt x="460" y="511"/>
                  </a:lnTo>
                  <a:lnTo>
                    <a:pt x="470" y="504"/>
                  </a:lnTo>
                  <a:lnTo>
                    <a:pt x="479" y="497"/>
                  </a:lnTo>
                  <a:lnTo>
                    <a:pt x="488" y="488"/>
                  </a:lnTo>
                  <a:lnTo>
                    <a:pt x="495" y="483"/>
                  </a:lnTo>
                  <a:lnTo>
                    <a:pt x="508" y="474"/>
                  </a:lnTo>
                  <a:lnTo>
                    <a:pt x="519" y="472"/>
                  </a:lnTo>
                  <a:lnTo>
                    <a:pt x="528" y="475"/>
                  </a:lnTo>
                  <a:lnTo>
                    <a:pt x="534" y="484"/>
                  </a:lnTo>
                  <a:lnTo>
                    <a:pt x="535" y="516"/>
                  </a:lnTo>
                  <a:lnTo>
                    <a:pt x="535" y="545"/>
                  </a:lnTo>
                  <a:lnTo>
                    <a:pt x="532" y="570"/>
                  </a:lnTo>
                  <a:lnTo>
                    <a:pt x="526" y="592"/>
                  </a:lnTo>
                  <a:lnTo>
                    <a:pt x="517" y="608"/>
                  </a:lnTo>
                  <a:lnTo>
                    <a:pt x="504" y="618"/>
                  </a:lnTo>
                  <a:lnTo>
                    <a:pt x="490" y="621"/>
                  </a:lnTo>
                  <a:lnTo>
                    <a:pt x="474" y="620"/>
                  </a:lnTo>
                  <a:lnTo>
                    <a:pt x="474" y="621"/>
                  </a:lnTo>
                  <a:lnTo>
                    <a:pt x="472" y="629"/>
                  </a:lnTo>
                  <a:lnTo>
                    <a:pt x="469" y="643"/>
                  </a:lnTo>
                  <a:lnTo>
                    <a:pt x="463" y="661"/>
                  </a:lnTo>
                  <a:lnTo>
                    <a:pt x="472" y="666"/>
                  </a:lnTo>
                  <a:lnTo>
                    <a:pt x="482" y="668"/>
                  </a:lnTo>
                  <a:lnTo>
                    <a:pt x="494" y="669"/>
                  </a:lnTo>
                  <a:lnTo>
                    <a:pt x="504" y="669"/>
                  </a:lnTo>
                  <a:lnTo>
                    <a:pt x="513" y="672"/>
                  </a:lnTo>
                  <a:lnTo>
                    <a:pt x="520" y="669"/>
                  </a:lnTo>
                  <a:lnTo>
                    <a:pt x="526" y="669"/>
                  </a:lnTo>
                  <a:lnTo>
                    <a:pt x="528" y="669"/>
                  </a:lnTo>
                  <a:lnTo>
                    <a:pt x="542" y="672"/>
                  </a:lnTo>
                  <a:lnTo>
                    <a:pt x="558" y="672"/>
                  </a:lnTo>
                  <a:lnTo>
                    <a:pt x="576" y="672"/>
                  </a:lnTo>
                  <a:lnTo>
                    <a:pt x="594" y="666"/>
                  </a:lnTo>
                  <a:lnTo>
                    <a:pt x="610" y="659"/>
                  </a:lnTo>
                  <a:lnTo>
                    <a:pt x="624" y="647"/>
                  </a:lnTo>
                  <a:lnTo>
                    <a:pt x="633" y="631"/>
                  </a:lnTo>
                  <a:lnTo>
                    <a:pt x="635" y="608"/>
                  </a:lnTo>
                  <a:lnTo>
                    <a:pt x="645" y="609"/>
                  </a:lnTo>
                  <a:lnTo>
                    <a:pt x="657" y="608"/>
                  </a:lnTo>
                  <a:lnTo>
                    <a:pt x="667" y="602"/>
                  </a:lnTo>
                  <a:lnTo>
                    <a:pt x="679" y="593"/>
                  </a:lnTo>
                  <a:lnTo>
                    <a:pt x="686" y="577"/>
                  </a:lnTo>
                  <a:lnTo>
                    <a:pt x="691" y="558"/>
                  </a:lnTo>
                  <a:lnTo>
                    <a:pt x="691" y="529"/>
                  </a:lnTo>
                  <a:lnTo>
                    <a:pt x="687" y="495"/>
                  </a:lnTo>
                  <a:lnTo>
                    <a:pt x="683" y="491"/>
                  </a:lnTo>
                  <a:lnTo>
                    <a:pt x="674" y="491"/>
                  </a:lnTo>
                  <a:lnTo>
                    <a:pt x="662" y="494"/>
                  </a:lnTo>
                  <a:lnTo>
                    <a:pt x="649" y="497"/>
                  </a:lnTo>
                  <a:lnTo>
                    <a:pt x="664" y="481"/>
                  </a:lnTo>
                  <a:lnTo>
                    <a:pt x="674" y="465"/>
                  </a:lnTo>
                  <a:lnTo>
                    <a:pt x="686" y="450"/>
                  </a:lnTo>
                  <a:lnTo>
                    <a:pt x="693" y="436"/>
                  </a:lnTo>
                  <a:lnTo>
                    <a:pt x="698" y="422"/>
                  </a:lnTo>
                  <a:lnTo>
                    <a:pt x="702" y="408"/>
                  </a:lnTo>
                  <a:lnTo>
                    <a:pt x="704" y="393"/>
                  </a:lnTo>
                  <a:lnTo>
                    <a:pt x="702" y="379"/>
                  </a:lnTo>
                  <a:lnTo>
                    <a:pt x="717" y="358"/>
                  </a:lnTo>
                  <a:lnTo>
                    <a:pt x="726" y="331"/>
                  </a:lnTo>
                  <a:lnTo>
                    <a:pt x="727" y="302"/>
                  </a:lnTo>
                  <a:lnTo>
                    <a:pt x="718" y="273"/>
                  </a:lnTo>
                  <a:lnTo>
                    <a:pt x="707" y="261"/>
                  </a:lnTo>
                  <a:lnTo>
                    <a:pt x="696" y="247"/>
                  </a:lnTo>
                  <a:lnTo>
                    <a:pt x="683" y="233"/>
                  </a:lnTo>
                  <a:lnTo>
                    <a:pt x="671" y="220"/>
                  </a:lnTo>
                  <a:lnTo>
                    <a:pt x="658" y="209"/>
                  </a:lnTo>
                  <a:lnTo>
                    <a:pt x="649" y="200"/>
                  </a:lnTo>
                  <a:lnTo>
                    <a:pt x="642" y="194"/>
                  </a:lnTo>
                  <a:lnTo>
                    <a:pt x="641" y="193"/>
                  </a:lnTo>
                  <a:lnTo>
                    <a:pt x="639" y="158"/>
                  </a:lnTo>
                  <a:lnTo>
                    <a:pt x="630" y="125"/>
                  </a:lnTo>
                  <a:lnTo>
                    <a:pt x="614" y="100"/>
                  </a:lnTo>
                  <a:lnTo>
                    <a:pt x="592" y="82"/>
                  </a:lnTo>
                  <a:lnTo>
                    <a:pt x="569" y="69"/>
                  </a:lnTo>
                  <a:lnTo>
                    <a:pt x="544" y="61"/>
                  </a:lnTo>
                  <a:lnTo>
                    <a:pt x="520" y="61"/>
                  </a:lnTo>
                  <a:lnTo>
                    <a:pt x="501" y="64"/>
                  </a:lnTo>
                  <a:lnTo>
                    <a:pt x="492" y="54"/>
                  </a:lnTo>
                  <a:lnTo>
                    <a:pt x="479" y="41"/>
                  </a:lnTo>
                  <a:lnTo>
                    <a:pt x="466" y="31"/>
                  </a:lnTo>
                  <a:lnTo>
                    <a:pt x="450" y="22"/>
                  </a:lnTo>
                  <a:lnTo>
                    <a:pt x="436" y="15"/>
                  </a:lnTo>
                  <a:lnTo>
                    <a:pt x="418" y="13"/>
                  </a:lnTo>
                  <a:lnTo>
                    <a:pt x="402" y="15"/>
                  </a:lnTo>
                  <a:lnTo>
                    <a:pt x="384" y="22"/>
                  </a:lnTo>
                  <a:lnTo>
                    <a:pt x="376" y="19"/>
                  </a:lnTo>
                  <a:lnTo>
                    <a:pt x="368" y="15"/>
                  </a:lnTo>
                  <a:lnTo>
                    <a:pt x="358" y="9"/>
                  </a:lnTo>
                  <a:lnTo>
                    <a:pt x="345" y="8"/>
                  </a:lnTo>
                  <a:lnTo>
                    <a:pt x="333" y="6"/>
                  </a:lnTo>
                  <a:lnTo>
                    <a:pt x="320" y="9"/>
                  </a:lnTo>
                  <a:lnTo>
                    <a:pt x="308" y="15"/>
                  </a:lnTo>
                  <a:lnTo>
                    <a:pt x="295" y="23"/>
                  </a:lnTo>
                  <a:lnTo>
                    <a:pt x="280" y="13"/>
                  </a:lnTo>
                  <a:lnTo>
                    <a:pt x="265" y="6"/>
                  </a:lnTo>
                  <a:lnTo>
                    <a:pt x="252" y="0"/>
                  </a:lnTo>
                  <a:lnTo>
                    <a:pt x="237" y="0"/>
                  </a:lnTo>
                  <a:lnTo>
                    <a:pt x="221" y="6"/>
                  </a:lnTo>
                  <a:lnTo>
                    <a:pt x="205" y="16"/>
                  </a:lnTo>
                  <a:lnTo>
                    <a:pt x="190" y="32"/>
                  </a:lnTo>
                  <a:lnTo>
                    <a:pt x="174" y="54"/>
                  </a:lnTo>
                  <a:lnTo>
                    <a:pt x="160" y="51"/>
                  </a:lnTo>
                  <a:lnTo>
                    <a:pt x="141" y="54"/>
                  </a:lnTo>
                  <a:lnTo>
                    <a:pt x="119" y="61"/>
                  </a:lnTo>
                  <a:lnTo>
                    <a:pt x="99" y="70"/>
                  </a:lnTo>
                  <a:lnTo>
                    <a:pt x="81" y="82"/>
                  </a:lnTo>
                  <a:lnTo>
                    <a:pt x="69" y="97"/>
                  </a:lnTo>
                  <a:lnTo>
                    <a:pt x="64" y="111"/>
                  </a:lnTo>
                  <a:lnTo>
                    <a:pt x="72" y="124"/>
                  </a:lnTo>
                  <a:lnTo>
                    <a:pt x="58" y="133"/>
                  </a:lnTo>
                  <a:lnTo>
                    <a:pt x="45" y="143"/>
                  </a:lnTo>
                  <a:lnTo>
                    <a:pt x="35" y="154"/>
                  </a:lnTo>
                  <a:lnTo>
                    <a:pt x="23" y="165"/>
                  </a:lnTo>
                  <a:lnTo>
                    <a:pt x="14" y="176"/>
                  </a:lnTo>
                  <a:lnTo>
                    <a:pt x="7" y="186"/>
                  </a:lnTo>
                  <a:lnTo>
                    <a:pt x="2" y="197"/>
                  </a:lnTo>
                  <a:lnTo>
                    <a:pt x="0" y="206"/>
                  </a:lnTo>
                  <a:lnTo>
                    <a:pt x="7" y="207"/>
                  </a:lnTo>
                  <a:lnTo>
                    <a:pt x="14" y="207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7" y="233"/>
                  </a:lnTo>
                  <a:lnTo>
                    <a:pt x="0" y="256"/>
                  </a:lnTo>
                  <a:lnTo>
                    <a:pt x="2" y="273"/>
                  </a:lnTo>
                  <a:lnTo>
                    <a:pt x="16" y="279"/>
                  </a:lnTo>
                  <a:lnTo>
                    <a:pt x="11" y="294"/>
                  </a:lnTo>
                  <a:lnTo>
                    <a:pt x="10" y="307"/>
                  </a:lnTo>
                  <a:lnTo>
                    <a:pt x="10" y="319"/>
                  </a:lnTo>
                  <a:lnTo>
                    <a:pt x="11" y="322"/>
                  </a:lnTo>
                  <a:lnTo>
                    <a:pt x="18" y="320"/>
                  </a:lnTo>
                  <a:lnTo>
                    <a:pt x="30" y="319"/>
                  </a:lnTo>
                  <a:lnTo>
                    <a:pt x="45" y="317"/>
                  </a:lnTo>
                  <a:lnTo>
                    <a:pt x="56" y="313"/>
                  </a:lnTo>
                  <a:close/>
                </a:path>
              </a:pathLst>
            </a:custGeom>
            <a:solidFill>
              <a:srgbClr val="B2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7" name="Freeform 97">
              <a:extLst>
                <a:ext uri="{FF2B5EF4-FFF2-40B4-BE49-F238E27FC236}">
                  <a16:creationId xmlns:a16="http://schemas.microsoft.com/office/drawing/2014/main" id="{B4260DB7-208B-4D47-939A-61EBAA0207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" y="1075"/>
              <a:ext cx="242" cy="224"/>
            </a:xfrm>
            <a:custGeom>
              <a:avLst/>
              <a:gdLst>
                <a:gd name="T0" fmla="*/ 8 w 727"/>
                <a:gd name="T1" fmla="*/ 35 h 672"/>
                <a:gd name="T2" fmla="*/ 12 w 727"/>
                <a:gd name="T3" fmla="*/ 33 h 672"/>
                <a:gd name="T4" fmla="*/ 19 w 727"/>
                <a:gd name="T5" fmla="*/ 28 h 672"/>
                <a:gd name="T6" fmla="*/ 18 w 727"/>
                <a:gd name="T7" fmla="*/ 34 h 672"/>
                <a:gd name="T8" fmla="*/ 24 w 727"/>
                <a:gd name="T9" fmla="*/ 35 h 672"/>
                <a:gd name="T10" fmla="*/ 29 w 727"/>
                <a:gd name="T11" fmla="*/ 36 h 672"/>
                <a:gd name="T12" fmla="*/ 35 w 727"/>
                <a:gd name="T13" fmla="*/ 40 h 672"/>
                <a:gd name="T14" fmla="*/ 42 w 727"/>
                <a:gd name="T15" fmla="*/ 38 h 672"/>
                <a:gd name="T16" fmla="*/ 42 w 727"/>
                <a:gd name="T17" fmla="*/ 41 h 672"/>
                <a:gd name="T18" fmla="*/ 44 w 727"/>
                <a:gd name="T19" fmla="*/ 44 h 672"/>
                <a:gd name="T20" fmla="*/ 47 w 727"/>
                <a:gd name="T21" fmla="*/ 43 h 672"/>
                <a:gd name="T22" fmla="*/ 48 w 727"/>
                <a:gd name="T23" fmla="*/ 57 h 672"/>
                <a:gd name="T24" fmla="*/ 49 w 727"/>
                <a:gd name="T25" fmla="*/ 58 h 672"/>
                <a:gd name="T26" fmla="*/ 52 w 727"/>
                <a:gd name="T27" fmla="*/ 56 h 672"/>
                <a:gd name="T28" fmla="*/ 55 w 727"/>
                <a:gd name="T29" fmla="*/ 54 h 672"/>
                <a:gd name="T30" fmla="*/ 59 w 727"/>
                <a:gd name="T31" fmla="*/ 53 h 672"/>
                <a:gd name="T32" fmla="*/ 59 w 727"/>
                <a:gd name="T33" fmla="*/ 61 h 672"/>
                <a:gd name="T34" fmla="*/ 57 w 727"/>
                <a:gd name="T35" fmla="*/ 68 h 672"/>
                <a:gd name="T36" fmla="*/ 53 w 727"/>
                <a:gd name="T37" fmla="*/ 69 h 672"/>
                <a:gd name="T38" fmla="*/ 52 w 727"/>
                <a:gd name="T39" fmla="*/ 71 h 672"/>
                <a:gd name="T40" fmla="*/ 53 w 727"/>
                <a:gd name="T41" fmla="*/ 74 h 672"/>
                <a:gd name="T42" fmla="*/ 57 w 727"/>
                <a:gd name="T43" fmla="*/ 75 h 672"/>
                <a:gd name="T44" fmla="*/ 59 w 727"/>
                <a:gd name="T45" fmla="*/ 74 h 672"/>
                <a:gd name="T46" fmla="*/ 64 w 727"/>
                <a:gd name="T47" fmla="*/ 75 h 672"/>
                <a:gd name="T48" fmla="*/ 69 w 727"/>
                <a:gd name="T49" fmla="*/ 72 h 672"/>
                <a:gd name="T50" fmla="*/ 72 w 727"/>
                <a:gd name="T51" fmla="*/ 68 h 672"/>
                <a:gd name="T52" fmla="*/ 75 w 727"/>
                <a:gd name="T53" fmla="*/ 66 h 672"/>
                <a:gd name="T54" fmla="*/ 77 w 727"/>
                <a:gd name="T55" fmla="*/ 59 h 672"/>
                <a:gd name="T56" fmla="*/ 75 w 727"/>
                <a:gd name="T57" fmla="*/ 55 h 672"/>
                <a:gd name="T58" fmla="*/ 74 w 727"/>
                <a:gd name="T59" fmla="*/ 53 h 672"/>
                <a:gd name="T60" fmla="*/ 77 w 727"/>
                <a:gd name="T61" fmla="*/ 48 h 672"/>
                <a:gd name="T62" fmla="*/ 78 w 727"/>
                <a:gd name="T63" fmla="*/ 44 h 672"/>
                <a:gd name="T64" fmla="*/ 81 w 727"/>
                <a:gd name="T65" fmla="*/ 37 h 672"/>
                <a:gd name="T66" fmla="*/ 78 w 727"/>
                <a:gd name="T67" fmla="*/ 29 h 672"/>
                <a:gd name="T68" fmla="*/ 74 w 727"/>
                <a:gd name="T69" fmla="*/ 24 h 672"/>
                <a:gd name="T70" fmla="*/ 71 w 727"/>
                <a:gd name="T71" fmla="*/ 22 h 672"/>
                <a:gd name="T72" fmla="*/ 70 w 727"/>
                <a:gd name="T73" fmla="*/ 14 h 672"/>
                <a:gd name="T74" fmla="*/ 63 w 727"/>
                <a:gd name="T75" fmla="*/ 8 h 672"/>
                <a:gd name="T76" fmla="*/ 56 w 727"/>
                <a:gd name="T77" fmla="*/ 7 h 672"/>
                <a:gd name="T78" fmla="*/ 52 w 727"/>
                <a:gd name="T79" fmla="*/ 3 h 672"/>
                <a:gd name="T80" fmla="*/ 46 w 727"/>
                <a:gd name="T81" fmla="*/ 1 h 672"/>
                <a:gd name="T82" fmla="*/ 42 w 727"/>
                <a:gd name="T83" fmla="*/ 2 h 672"/>
                <a:gd name="T84" fmla="*/ 38 w 727"/>
                <a:gd name="T85" fmla="*/ 1 h 672"/>
                <a:gd name="T86" fmla="*/ 34 w 727"/>
                <a:gd name="T87" fmla="*/ 2 h 672"/>
                <a:gd name="T88" fmla="*/ 29 w 727"/>
                <a:gd name="T89" fmla="*/ 1 h 672"/>
                <a:gd name="T90" fmla="*/ 25 w 727"/>
                <a:gd name="T91" fmla="*/ 1 h 672"/>
                <a:gd name="T92" fmla="*/ 19 w 727"/>
                <a:gd name="T93" fmla="*/ 6 h 672"/>
                <a:gd name="T94" fmla="*/ 13 w 727"/>
                <a:gd name="T95" fmla="*/ 7 h 672"/>
                <a:gd name="T96" fmla="*/ 8 w 727"/>
                <a:gd name="T97" fmla="*/ 11 h 672"/>
                <a:gd name="T98" fmla="*/ 6 w 727"/>
                <a:gd name="T99" fmla="*/ 15 h 672"/>
                <a:gd name="T100" fmla="*/ 3 w 727"/>
                <a:gd name="T101" fmla="*/ 18 h 672"/>
                <a:gd name="T102" fmla="*/ 0 w 727"/>
                <a:gd name="T103" fmla="*/ 22 h 672"/>
                <a:gd name="T104" fmla="*/ 2 w 727"/>
                <a:gd name="T105" fmla="*/ 23 h 672"/>
                <a:gd name="T106" fmla="*/ 1 w 727"/>
                <a:gd name="T107" fmla="*/ 26 h 672"/>
                <a:gd name="T108" fmla="*/ 2 w 727"/>
                <a:gd name="T109" fmla="*/ 31 h 672"/>
                <a:gd name="T110" fmla="*/ 1 w 727"/>
                <a:gd name="T111" fmla="*/ 35 h 672"/>
                <a:gd name="T112" fmla="*/ 3 w 727"/>
                <a:gd name="T113" fmla="*/ 35 h 6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27" h="672">
                  <a:moveTo>
                    <a:pt x="56" y="313"/>
                  </a:moveTo>
                  <a:lnTo>
                    <a:pt x="63" y="313"/>
                  </a:lnTo>
                  <a:lnTo>
                    <a:pt x="72" y="313"/>
                  </a:lnTo>
                  <a:lnTo>
                    <a:pt x="81" y="311"/>
                  </a:lnTo>
                  <a:lnTo>
                    <a:pt x="94" y="307"/>
                  </a:lnTo>
                  <a:lnTo>
                    <a:pt x="107" y="301"/>
                  </a:lnTo>
                  <a:lnTo>
                    <a:pt x="124" y="288"/>
                  </a:lnTo>
                  <a:lnTo>
                    <a:pt x="144" y="272"/>
                  </a:lnTo>
                  <a:lnTo>
                    <a:pt x="169" y="250"/>
                  </a:lnTo>
                  <a:lnTo>
                    <a:pt x="157" y="273"/>
                  </a:lnTo>
                  <a:lnTo>
                    <a:pt x="155" y="289"/>
                  </a:lnTo>
                  <a:lnTo>
                    <a:pt x="164" y="304"/>
                  </a:lnTo>
                  <a:lnTo>
                    <a:pt x="180" y="313"/>
                  </a:lnTo>
                  <a:lnTo>
                    <a:pt x="199" y="317"/>
                  </a:lnTo>
                  <a:lnTo>
                    <a:pt x="219" y="317"/>
                  </a:lnTo>
                  <a:lnTo>
                    <a:pt x="239" y="313"/>
                  </a:lnTo>
                  <a:lnTo>
                    <a:pt x="255" y="306"/>
                  </a:lnTo>
                  <a:lnTo>
                    <a:pt x="264" y="327"/>
                  </a:lnTo>
                  <a:lnTo>
                    <a:pt x="278" y="343"/>
                  </a:lnTo>
                  <a:lnTo>
                    <a:pt x="295" y="354"/>
                  </a:lnTo>
                  <a:lnTo>
                    <a:pt x="314" y="359"/>
                  </a:lnTo>
                  <a:lnTo>
                    <a:pt x="334" y="359"/>
                  </a:lnTo>
                  <a:lnTo>
                    <a:pt x="356" y="354"/>
                  </a:lnTo>
                  <a:lnTo>
                    <a:pt x="375" y="343"/>
                  </a:lnTo>
                  <a:lnTo>
                    <a:pt x="391" y="327"/>
                  </a:lnTo>
                  <a:lnTo>
                    <a:pt x="384" y="349"/>
                  </a:lnTo>
                  <a:lnTo>
                    <a:pt x="382" y="365"/>
                  </a:lnTo>
                  <a:lnTo>
                    <a:pt x="384" y="377"/>
                  </a:lnTo>
                  <a:lnTo>
                    <a:pt x="388" y="386"/>
                  </a:lnTo>
                  <a:lnTo>
                    <a:pt x="394" y="392"/>
                  </a:lnTo>
                  <a:lnTo>
                    <a:pt x="402" y="393"/>
                  </a:lnTo>
                  <a:lnTo>
                    <a:pt x="413" y="392"/>
                  </a:lnTo>
                  <a:lnTo>
                    <a:pt x="422" y="386"/>
                  </a:lnTo>
                  <a:lnTo>
                    <a:pt x="432" y="428"/>
                  </a:lnTo>
                  <a:lnTo>
                    <a:pt x="436" y="478"/>
                  </a:lnTo>
                  <a:lnTo>
                    <a:pt x="436" y="514"/>
                  </a:lnTo>
                  <a:lnTo>
                    <a:pt x="434" y="531"/>
                  </a:lnTo>
                  <a:lnTo>
                    <a:pt x="436" y="529"/>
                  </a:lnTo>
                  <a:lnTo>
                    <a:pt x="441" y="526"/>
                  </a:lnTo>
                  <a:lnTo>
                    <a:pt x="450" y="520"/>
                  </a:lnTo>
                  <a:lnTo>
                    <a:pt x="460" y="511"/>
                  </a:lnTo>
                  <a:lnTo>
                    <a:pt x="470" y="504"/>
                  </a:lnTo>
                  <a:lnTo>
                    <a:pt x="479" y="497"/>
                  </a:lnTo>
                  <a:lnTo>
                    <a:pt x="488" y="488"/>
                  </a:lnTo>
                  <a:lnTo>
                    <a:pt x="495" y="483"/>
                  </a:lnTo>
                  <a:lnTo>
                    <a:pt x="508" y="474"/>
                  </a:lnTo>
                  <a:lnTo>
                    <a:pt x="519" y="472"/>
                  </a:lnTo>
                  <a:lnTo>
                    <a:pt x="528" y="475"/>
                  </a:lnTo>
                  <a:lnTo>
                    <a:pt x="534" y="484"/>
                  </a:lnTo>
                  <a:lnTo>
                    <a:pt x="535" y="516"/>
                  </a:lnTo>
                  <a:lnTo>
                    <a:pt x="535" y="545"/>
                  </a:lnTo>
                  <a:lnTo>
                    <a:pt x="532" y="570"/>
                  </a:lnTo>
                  <a:lnTo>
                    <a:pt x="526" y="592"/>
                  </a:lnTo>
                  <a:lnTo>
                    <a:pt x="517" y="608"/>
                  </a:lnTo>
                  <a:lnTo>
                    <a:pt x="504" y="618"/>
                  </a:lnTo>
                  <a:lnTo>
                    <a:pt x="490" y="621"/>
                  </a:lnTo>
                  <a:lnTo>
                    <a:pt x="474" y="620"/>
                  </a:lnTo>
                  <a:lnTo>
                    <a:pt x="474" y="621"/>
                  </a:lnTo>
                  <a:lnTo>
                    <a:pt x="472" y="629"/>
                  </a:lnTo>
                  <a:lnTo>
                    <a:pt x="469" y="643"/>
                  </a:lnTo>
                  <a:lnTo>
                    <a:pt x="463" y="661"/>
                  </a:lnTo>
                  <a:lnTo>
                    <a:pt x="472" y="666"/>
                  </a:lnTo>
                  <a:lnTo>
                    <a:pt x="482" y="668"/>
                  </a:lnTo>
                  <a:lnTo>
                    <a:pt x="494" y="669"/>
                  </a:lnTo>
                  <a:lnTo>
                    <a:pt x="504" y="669"/>
                  </a:lnTo>
                  <a:lnTo>
                    <a:pt x="513" y="672"/>
                  </a:lnTo>
                  <a:lnTo>
                    <a:pt x="520" y="669"/>
                  </a:lnTo>
                  <a:lnTo>
                    <a:pt x="526" y="669"/>
                  </a:lnTo>
                  <a:lnTo>
                    <a:pt x="528" y="669"/>
                  </a:lnTo>
                  <a:lnTo>
                    <a:pt x="542" y="672"/>
                  </a:lnTo>
                  <a:lnTo>
                    <a:pt x="558" y="672"/>
                  </a:lnTo>
                  <a:lnTo>
                    <a:pt x="576" y="672"/>
                  </a:lnTo>
                  <a:lnTo>
                    <a:pt x="594" y="666"/>
                  </a:lnTo>
                  <a:lnTo>
                    <a:pt x="610" y="659"/>
                  </a:lnTo>
                  <a:lnTo>
                    <a:pt x="624" y="647"/>
                  </a:lnTo>
                  <a:lnTo>
                    <a:pt x="633" y="631"/>
                  </a:lnTo>
                  <a:lnTo>
                    <a:pt x="635" y="608"/>
                  </a:lnTo>
                  <a:lnTo>
                    <a:pt x="645" y="609"/>
                  </a:lnTo>
                  <a:lnTo>
                    <a:pt x="657" y="608"/>
                  </a:lnTo>
                  <a:lnTo>
                    <a:pt x="667" y="602"/>
                  </a:lnTo>
                  <a:lnTo>
                    <a:pt x="679" y="593"/>
                  </a:lnTo>
                  <a:lnTo>
                    <a:pt x="686" y="577"/>
                  </a:lnTo>
                  <a:lnTo>
                    <a:pt x="691" y="558"/>
                  </a:lnTo>
                  <a:lnTo>
                    <a:pt x="691" y="529"/>
                  </a:lnTo>
                  <a:lnTo>
                    <a:pt x="687" y="495"/>
                  </a:lnTo>
                  <a:lnTo>
                    <a:pt x="683" y="491"/>
                  </a:lnTo>
                  <a:lnTo>
                    <a:pt x="674" y="491"/>
                  </a:lnTo>
                  <a:lnTo>
                    <a:pt x="662" y="494"/>
                  </a:lnTo>
                  <a:lnTo>
                    <a:pt x="649" y="497"/>
                  </a:lnTo>
                  <a:lnTo>
                    <a:pt x="664" y="481"/>
                  </a:lnTo>
                  <a:lnTo>
                    <a:pt x="674" y="465"/>
                  </a:lnTo>
                  <a:lnTo>
                    <a:pt x="686" y="450"/>
                  </a:lnTo>
                  <a:lnTo>
                    <a:pt x="693" y="436"/>
                  </a:lnTo>
                  <a:lnTo>
                    <a:pt x="698" y="422"/>
                  </a:lnTo>
                  <a:lnTo>
                    <a:pt x="702" y="408"/>
                  </a:lnTo>
                  <a:lnTo>
                    <a:pt x="704" y="393"/>
                  </a:lnTo>
                  <a:lnTo>
                    <a:pt x="702" y="379"/>
                  </a:lnTo>
                  <a:lnTo>
                    <a:pt x="717" y="358"/>
                  </a:lnTo>
                  <a:lnTo>
                    <a:pt x="726" y="331"/>
                  </a:lnTo>
                  <a:lnTo>
                    <a:pt x="727" y="302"/>
                  </a:lnTo>
                  <a:lnTo>
                    <a:pt x="718" y="273"/>
                  </a:lnTo>
                  <a:lnTo>
                    <a:pt x="707" y="261"/>
                  </a:lnTo>
                  <a:lnTo>
                    <a:pt x="696" y="247"/>
                  </a:lnTo>
                  <a:lnTo>
                    <a:pt x="683" y="233"/>
                  </a:lnTo>
                  <a:lnTo>
                    <a:pt x="671" y="220"/>
                  </a:lnTo>
                  <a:lnTo>
                    <a:pt x="658" y="209"/>
                  </a:lnTo>
                  <a:lnTo>
                    <a:pt x="649" y="200"/>
                  </a:lnTo>
                  <a:lnTo>
                    <a:pt x="642" y="194"/>
                  </a:lnTo>
                  <a:lnTo>
                    <a:pt x="641" y="193"/>
                  </a:lnTo>
                  <a:lnTo>
                    <a:pt x="639" y="158"/>
                  </a:lnTo>
                  <a:lnTo>
                    <a:pt x="630" y="125"/>
                  </a:lnTo>
                  <a:lnTo>
                    <a:pt x="614" y="100"/>
                  </a:lnTo>
                  <a:lnTo>
                    <a:pt x="592" y="82"/>
                  </a:lnTo>
                  <a:lnTo>
                    <a:pt x="569" y="69"/>
                  </a:lnTo>
                  <a:lnTo>
                    <a:pt x="544" y="61"/>
                  </a:lnTo>
                  <a:lnTo>
                    <a:pt x="520" y="61"/>
                  </a:lnTo>
                  <a:lnTo>
                    <a:pt x="501" y="64"/>
                  </a:lnTo>
                  <a:lnTo>
                    <a:pt x="492" y="54"/>
                  </a:lnTo>
                  <a:lnTo>
                    <a:pt x="479" y="41"/>
                  </a:lnTo>
                  <a:lnTo>
                    <a:pt x="466" y="31"/>
                  </a:lnTo>
                  <a:lnTo>
                    <a:pt x="450" y="22"/>
                  </a:lnTo>
                  <a:lnTo>
                    <a:pt x="436" y="15"/>
                  </a:lnTo>
                  <a:lnTo>
                    <a:pt x="418" y="13"/>
                  </a:lnTo>
                  <a:lnTo>
                    <a:pt x="402" y="15"/>
                  </a:lnTo>
                  <a:lnTo>
                    <a:pt x="384" y="22"/>
                  </a:lnTo>
                  <a:lnTo>
                    <a:pt x="376" y="19"/>
                  </a:lnTo>
                  <a:lnTo>
                    <a:pt x="368" y="15"/>
                  </a:lnTo>
                  <a:lnTo>
                    <a:pt x="358" y="9"/>
                  </a:lnTo>
                  <a:lnTo>
                    <a:pt x="345" y="8"/>
                  </a:lnTo>
                  <a:lnTo>
                    <a:pt x="333" y="6"/>
                  </a:lnTo>
                  <a:lnTo>
                    <a:pt x="320" y="9"/>
                  </a:lnTo>
                  <a:lnTo>
                    <a:pt x="308" y="15"/>
                  </a:lnTo>
                  <a:lnTo>
                    <a:pt x="295" y="23"/>
                  </a:lnTo>
                  <a:lnTo>
                    <a:pt x="280" y="13"/>
                  </a:lnTo>
                  <a:lnTo>
                    <a:pt x="265" y="6"/>
                  </a:lnTo>
                  <a:lnTo>
                    <a:pt x="252" y="0"/>
                  </a:lnTo>
                  <a:lnTo>
                    <a:pt x="237" y="0"/>
                  </a:lnTo>
                  <a:lnTo>
                    <a:pt x="221" y="6"/>
                  </a:lnTo>
                  <a:lnTo>
                    <a:pt x="205" y="16"/>
                  </a:lnTo>
                  <a:lnTo>
                    <a:pt x="190" y="32"/>
                  </a:lnTo>
                  <a:lnTo>
                    <a:pt x="174" y="54"/>
                  </a:lnTo>
                  <a:lnTo>
                    <a:pt x="160" y="51"/>
                  </a:lnTo>
                  <a:lnTo>
                    <a:pt x="141" y="54"/>
                  </a:lnTo>
                  <a:lnTo>
                    <a:pt x="119" y="61"/>
                  </a:lnTo>
                  <a:lnTo>
                    <a:pt x="99" y="70"/>
                  </a:lnTo>
                  <a:lnTo>
                    <a:pt x="81" y="82"/>
                  </a:lnTo>
                  <a:lnTo>
                    <a:pt x="69" y="97"/>
                  </a:lnTo>
                  <a:lnTo>
                    <a:pt x="64" y="111"/>
                  </a:lnTo>
                  <a:lnTo>
                    <a:pt x="72" y="124"/>
                  </a:lnTo>
                  <a:lnTo>
                    <a:pt x="58" y="133"/>
                  </a:lnTo>
                  <a:lnTo>
                    <a:pt x="45" y="143"/>
                  </a:lnTo>
                  <a:lnTo>
                    <a:pt x="35" y="154"/>
                  </a:lnTo>
                  <a:lnTo>
                    <a:pt x="23" y="165"/>
                  </a:lnTo>
                  <a:lnTo>
                    <a:pt x="14" y="176"/>
                  </a:lnTo>
                  <a:lnTo>
                    <a:pt x="7" y="186"/>
                  </a:lnTo>
                  <a:lnTo>
                    <a:pt x="2" y="197"/>
                  </a:lnTo>
                  <a:lnTo>
                    <a:pt x="0" y="206"/>
                  </a:lnTo>
                  <a:lnTo>
                    <a:pt x="7" y="207"/>
                  </a:lnTo>
                  <a:lnTo>
                    <a:pt x="14" y="207"/>
                  </a:lnTo>
                  <a:lnTo>
                    <a:pt x="20" y="207"/>
                  </a:lnTo>
                  <a:lnTo>
                    <a:pt x="22" y="207"/>
                  </a:lnTo>
                  <a:lnTo>
                    <a:pt x="7" y="233"/>
                  </a:lnTo>
                  <a:lnTo>
                    <a:pt x="0" y="256"/>
                  </a:lnTo>
                  <a:lnTo>
                    <a:pt x="2" y="273"/>
                  </a:lnTo>
                  <a:lnTo>
                    <a:pt x="16" y="279"/>
                  </a:lnTo>
                  <a:lnTo>
                    <a:pt x="11" y="294"/>
                  </a:lnTo>
                  <a:lnTo>
                    <a:pt x="10" y="307"/>
                  </a:lnTo>
                  <a:lnTo>
                    <a:pt x="10" y="319"/>
                  </a:lnTo>
                  <a:lnTo>
                    <a:pt x="11" y="322"/>
                  </a:lnTo>
                  <a:lnTo>
                    <a:pt x="18" y="320"/>
                  </a:lnTo>
                  <a:lnTo>
                    <a:pt x="30" y="319"/>
                  </a:lnTo>
                  <a:lnTo>
                    <a:pt x="45" y="317"/>
                  </a:lnTo>
                  <a:lnTo>
                    <a:pt x="56" y="31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8" name="Freeform 98">
              <a:extLst>
                <a:ext uri="{FF2B5EF4-FFF2-40B4-BE49-F238E27FC236}">
                  <a16:creationId xmlns:a16="http://schemas.microsoft.com/office/drawing/2014/main" id="{786F9989-6425-4265-A657-0AE17247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93"/>
              <a:ext cx="22" cy="13"/>
            </a:xfrm>
            <a:custGeom>
              <a:avLst/>
              <a:gdLst>
                <a:gd name="T0" fmla="*/ 0 w 67"/>
                <a:gd name="T1" fmla="*/ 0 h 41"/>
                <a:gd name="T2" fmla="*/ 1 w 67"/>
                <a:gd name="T3" fmla="*/ 0 h 41"/>
                <a:gd name="T4" fmla="*/ 2 w 67"/>
                <a:gd name="T5" fmla="*/ 0 h 41"/>
                <a:gd name="T6" fmla="*/ 3 w 67"/>
                <a:gd name="T7" fmla="*/ 1 h 41"/>
                <a:gd name="T8" fmla="*/ 4 w 67"/>
                <a:gd name="T9" fmla="*/ 1 h 41"/>
                <a:gd name="T10" fmla="*/ 4 w 67"/>
                <a:gd name="T11" fmla="*/ 1 h 41"/>
                <a:gd name="T12" fmla="*/ 6 w 67"/>
                <a:gd name="T13" fmla="*/ 2 h 41"/>
                <a:gd name="T14" fmla="*/ 7 w 67"/>
                <a:gd name="T15" fmla="*/ 3 h 41"/>
                <a:gd name="T16" fmla="*/ 7 w 67"/>
                <a:gd name="T17" fmla="*/ 4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7" h="41">
                  <a:moveTo>
                    <a:pt x="0" y="0"/>
                  </a:moveTo>
                  <a:lnTo>
                    <a:pt x="8" y="2"/>
                  </a:lnTo>
                  <a:lnTo>
                    <a:pt x="15" y="2"/>
                  </a:lnTo>
                  <a:lnTo>
                    <a:pt x="24" y="6"/>
                  </a:lnTo>
                  <a:lnTo>
                    <a:pt x="33" y="8"/>
                  </a:lnTo>
                  <a:lnTo>
                    <a:pt x="41" y="14"/>
                  </a:lnTo>
                  <a:lnTo>
                    <a:pt x="52" y="20"/>
                  </a:lnTo>
                  <a:lnTo>
                    <a:pt x="60" y="30"/>
                  </a:lnTo>
                  <a:lnTo>
                    <a:pt x="67" y="4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9" name="Freeform 99">
              <a:extLst>
                <a:ext uri="{FF2B5EF4-FFF2-40B4-BE49-F238E27FC236}">
                  <a16:creationId xmlns:a16="http://schemas.microsoft.com/office/drawing/2014/main" id="{7EFC6445-53BF-46E2-B2BB-2124D06D7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" y="1114"/>
              <a:ext cx="14" cy="2"/>
            </a:xfrm>
            <a:custGeom>
              <a:avLst/>
              <a:gdLst>
                <a:gd name="T0" fmla="*/ 0 w 41"/>
                <a:gd name="T1" fmla="*/ 1 h 7"/>
                <a:gd name="T2" fmla="*/ 2 w 41"/>
                <a:gd name="T3" fmla="*/ 0 h 7"/>
                <a:gd name="T4" fmla="*/ 4 w 41"/>
                <a:gd name="T5" fmla="*/ 0 h 7"/>
                <a:gd name="T6" fmla="*/ 5 w 41"/>
                <a:gd name="T7" fmla="*/ 0 h 7"/>
                <a:gd name="T8" fmla="*/ 5 w 4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">
                  <a:moveTo>
                    <a:pt x="0" y="7"/>
                  </a:moveTo>
                  <a:lnTo>
                    <a:pt x="20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0" name="Freeform 100">
              <a:extLst>
                <a:ext uri="{FF2B5EF4-FFF2-40B4-BE49-F238E27FC236}">
                  <a16:creationId xmlns:a16="http://schemas.microsoft.com/office/drawing/2014/main" id="{58F34735-8F80-4004-9294-053C13C82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1133"/>
              <a:ext cx="19" cy="11"/>
            </a:xfrm>
            <a:custGeom>
              <a:avLst/>
              <a:gdLst>
                <a:gd name="T0" fmla="*/ 0 w 57"/>
                <a:gd name="T1" fmla="*/ 4 h 32"/>
                <a:gd name="T2" fmla="*/ 1 w 57"/>
                <a:gd name="T3" fmla="*/ 3 h 32"/>
                <a:gd name="T4" fmla="*/ 2 w 57"/>
                <a:gd name="T5" fmla="*/ 3 h 32"/>
                <a:gd name="T6" fmla="*/ 2 w 57"/>
                <a:gd name="T7" fmla="*/ 2 h 32"/>
                <a:gd name="T8" fmla="*/ 3 w 57"/>
                <a:gd name="T9" fmla="*/ 2 h 32"/>
                <a:gd name="T10" fmla="*/ 4 w 57"/>
                <a:gd name="T11" fmla="*/ 1 h 32"/>
                <a:gd name="T12" fmla="*/ 5 w 57"/>
                <a:gd name="T13" fmla="*/ 1 h 32"/>
                <a:gd name="T14" fmla="*/ 6 w 57"/>
                <a:gd name="T15" fmla="*/ 0 h 32"/>
                <a:gd name="T16" fmla="*/ 6 w 57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32">
                  <a:moveTo>
                    <a:pt x="0" y="32"/>
                  </a:moveTo>
                  <a:lnTo>
                    <a:pt x="6" y="30"/>
                  </a:lnTo>
                  <a:lnTo>
                    <a:pt x="14" y="26"/>
                  </a:lnTo>
                  <a:lnTo>
                    <a:pt x="21" y="21"/>
                  </a:lnTo>
                  <a:lnTo>
                    <a:pt x="28" y="16"/>
                  </a:lnTo>
                  <a:lnTo>
                    <a:pt x="35" y="12"/>
                  </a:lnTo>
                  <a:lnTo>
                    <a:pt x="42" y="7"/>
                  </a:lnTo>
                  <a:lnTo>
                    <a:pt x="50" y="4"/>
                  </a:lnTo>
                  <a:lnTo>
                    <a:pt x="5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1" name="Freeform 101">
              <a:extLst>
                <a:ext uri="{FF2B5EF4-FFF2-40B4-BE49-F238E27FC236}">
                  <a16:creationId xmlns:a16="http://schemas.microsoft.com/office/drawing/2014/main" id="{27AE04A8-A085-4E86-8F36-593DCEDDA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" y="1161"/>
              <a:ext cx="10" cy="7"/>
            </a:xfrm>
            <a:custGeom>
              <a:avLst/>
              <a:gdLst>
                <a:gd name="T0" fmla="*/ 0 w 32"/>
                <a:gd name="T1" fmla="*/ 2 h 21"/>
                <a:gd name="T2" fmla="*/ 1 w 32"/>
                <a:gd name="T3" fmla="*/ 2 h 21"/>
                <a:gd name="T4" fmla="*/ 2 w 32"/>
                <a:gd name="T5" fmla="*/ 1 h 21"/>
                <a:gd name="T6" fmla="*/ 3 w 32"/>
                <a:gd name="T7" fmla="*/ 0 h 21"/>
                <a:gd name="T8" fmla="*/ 3 w 3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0" y="21"/>
                  </a:moveTo>
                  <a:lnTo>
                    <a:pt x="9" y="18"/>
                  </a:lnTo>
                  <a:lnTo>
                    <a:pt x="19" y="11"/>
                  </a:lnTo>
                  <a:lnTo>
                    <a:pt x="28" y="4"/>
                  </a:lnTo>
                  <a:lnTo>
                    <a:pt x="3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2" name="Freeform 102">
              <a:extLst>
                <a:ext uri="{FF2B5EF4-FFF2-40B4-BE49-F238E27FC236}">
                  <a16:creationId xmlns:a16="http://schemas.microsoft.com/office/drawing/2014/main" id="{2A6A5221-EE3A-42E7-90E9-B03E9AB8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" y="1083"/>
              <a:ext cx="19" cy="53"/>
            </a:xfrm>
            <a:custGeom>
              <a:avLst/>
              <a:gdLst>
                <a:gd name="T0" fmla="*/ 6 w 57"/>
                <a:gd name="T1" fmla="*/ 0 h 160"/>
                <a:gd name="T2" fmla="*/ 5 w 57"/>
                <a:gd name="T3" fmla="*/ 1 h 160"/>
                <a:gd name="T4" fmla="*/ 4 w 57"/>
                <a:gd name="T5" fmla="*/ 2 h 160"/>
                <a:gd name="T6" fmla="*/ 3 w 57"/>
                <a:gd name="T7" fmla="*/ 3 h 160"/>
                <a:gd name="T8" fmla="*/ 2 w 57"/>
                <a:gd name="T9" fmla="*/ 5 h 160"/>
                <a:gd name="T10" fmla="*/ 1 w 57"/>
                <a:gd name="T11" fmla="*/ 6 h 160"/>
                <a:gd name="T12" fmla="*/ 0 w 57"/>
                <a:gd name="T13" fmla="*/ 8 h 160"/>
                <a:gd name="T14" fmla="*/ 0 w 57"/>
                <a:gd name="T15" fmla="*/ 9 h 160"/>
                <a:gd name="T16" fmla="*/ 0 w 57"/>
                <a:gd name="T17" fmla="*/ 11 h 160"/>
                <a:gd name="T18" fmla="*/ 1 w 57"/>
                <a:gd name="T19" fmla="*/ 13 h 160"/>
                <a:gd name="T20" fmla="*/ 2 w 57"/>
                <a:gd name="T21" fmla="*/ 15 h 160"/>
                <a:gd name="T22" fmla="*/ 2 w 57"/>
                <a:gd name="T23" fmla="*/ 16 h 160"/>
                <a:gd name="T24" fmla="*/ 3 w 57"/>
                <a:gd name="T25" fmla="*/ 17 h 160"/>
                <a:gd name="T26" fmla="*/ 4 w 57"/>
                <a:gd name="T27" fmla="*/ 17 h 160"/>
                <a:gd name="T28" fmla="*/ 5 w 57"/>
                <a:gd name="T29" fmla="*/ 18 h 160"/>
                <a:gd name="T30" fmla="*/ 5 w 57"/>
                <a:gd name="T31" fmla="*/ 18 h 160"/>
                <a:gd name="T32" fmla="*/ 6 w 57"/>
                <a:gd name="T33" fmla="*/ 18 h 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160">
                  <a:moveTo>
                    <a:pt x="57" y="0"/>
                  </a:moveTo>
                  <a:lnTo>
                    <a:pt x="49" y="9"/>
                  </a:lnTo>
                  <a:lnTo>
                    <a:pt x="38" y="17"/>
                  </a:lnTo>
                  <a:lnTo>
                    <a:pt x="28" y="29"/>
                  </a:lnTo>
                  <a:lnTo>
                    <a:pt x="16" y="41"/>
                  </a:lnTo>
                  <a:lnTo>
                    <a:pt x="9" y="54"/>
                  </a:lnTo>
                  <a:lnTo>
                    <a:pt x="3" y="70"/>
                  </a:lnTo>
                  <a:lnTo>
                    <a:pt x="0" y="86"/>
                  </a:lnTo>
                  <a:lnTo>
                    <a:pt x="4" y="104"/>
                  </a:lnTo>
                  <a:lnTo>
                    <a:pt x="9" y="121"/>
                  </a:lnTo>
                  <a:lnTo>
                    <a:pt x="15" y="134"/>
                  </a:lnTo>
                  <a:lnTo>
                    <a:pt x="22" y="145"/>
                  </a:lnTo>
                  <a:lnTo>
                    <a:pt x="28" y="152"/>
                  </a:lnTo>
                  <a:lnTo>
                    <a:pt x="35" y="158"/>
                  </a:lnTo>
                  <a:lnTo>
                    <a:pt x="41" y="159"/>
                  </a:lnTo>
                  <a:lnTo>
                    <a:pt x="49" y="160"/>
                  </a:lnTo>
                  <a:lnTo>
                    <a:pt x="57" y="16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3" name="Freeform 103">
              <a:extLst>
                <a:ext uri="{FF2B5EF4-FFF2-40B4-BE49-F238E27FC236}">
                  <a16:creationId xmlns:a16="http://schemas.microsoft.com/office/drawing/2014/main" id="{9CA8004D-9C47-4544-8D5A-AE3449A5E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" y="1082"/>
              <a:ext cx="86" cy="105"/>
            </a:xfrm>
            <a:custGeom>
              <a:avLst/>
              <a:gdLst>
                <a:gd name="T0" fmla="*/ 10 w 258"/>
                <a:gd name="T1" fmla="*/ 0 h 315"/>
                <a:gd name="T2" fmla="*/ 9 w 258"/>
                <a:gd name="T3" fmla="*/ 1 h 315"/>
                <a:gd name="T4" fmla="*/ 7 w 258"/>
                <a:gd name="T5" fmla="*/ 2 h 315"/>
                <a:gd name="T6" fmla="*/ 5 w 258"/>
                <a:gd name="T7" fmla="*/ 4 h 315"/>
                <a:gd name="T8" fmla="*/ 4 w 258"/>
                <a:gd name="T9" fmla="*/ 6 h 315"/>
                <a:gd name="T10" fmla="*/ 2 w 258"/>
                <a:gd name="T11" fmla="*/ 7 h 315"/>
                <a:gd name="T12" fmla="*/ 1 w 258"/>
                <a:gd name="T13" fmla="*/ 9 h 315"/>
                <a:gd name="T14" fmla="*/ 0 w 258"/>
                <a:gd name="T15" fmla="*/ 11 h 315"/>
                <a:gd name="T16" fmla="*/ 0 w 258"/>
                <a:gd name="T17" fmla="*/ 14 h 315"/>
                <a:gd name="T18" fmla="*/ 0 w 258"/>
                <a:gd name="T19" fmla="*/ 16 h 315"/>
                <a:gd name="T20" fmla="*/ 1 w 258"/>
                <a:gd name="T21" fmla="*/ 18 h 315"/>
                <a:gd name="T22" fmla="*/ 1 w 258"/>
                <a:gd name="T23" fmla="*/ 20 h 315"/>
                <a:gd name="T24" fmla="*/ 2 w 258"/>
                <a:gd name="T25" fmla="*/ 21 h 315"/>
                <a:gd name="T26" fmla="*/ 3 w 258"/>
                <a:gd name="T27" fmla="*/ 23 h 315"/>
                <a:gd name="T28" fmla="*/ 5 w 258"/>
                <a:gd name="T29" fmla="*/ 24 h 315"/>
                <a:gd name="T30" fmla="*/ 7 w 258"/>
                <a:gd name="T31" fmla="*/ 25 h 315"/>
                <a:gd name="T32" fmla="*/ 10 w 258"/>
                <a:gd name="T33" fmla="*/ 25 h 315"/>
                <a:gd name="T34" fmla="*/ 12 w 258"/>
                <a:gd name="T35" fmla="*/ 24 h 315"/>
                <a:gd name="T36" fmla="*/ 14 w 258"/>
                <a:gd name="T37" fmla="*/ 23 h 315"/>
                <a:gd name="T38" fmla="*/ 14 w 258"/>
                <a:gd name="T39" fmla="*/ 21 h 315"/>
                <a:gd name="T40" fmla="*/ 15 w 258"/>
                <a:gd name="T41" fmla="*/ 19 h 315"/>
                <a:gd name="T42" fmla="*/ 15 w 258"/>
                <a:gd name="T43" fmla="*/ 16 h 315"/>
                <a:gd name="T44" fmla="*/ 14 w 258"/>
                <a:gd name="T45" fmla="*/ 14 h 315"/>
                <a:gd name="T46" fmla="*/ 14 w 258"/>
                <a:gd name="T47" fmla="*/ 13 h 315"/>
                <a:gd name="T48" fmla="*/ 14 w 258"/>
                <a:gd name="T49" fmla="*/ 12 h 315"/>
                <a:gd name="T50" fmla="*/ 16 w 258"/>
                <a:gd name="T51" fmla="*/ 12 h 315"/>
                <a:gd name="T52" fmla="*/ 17 w 258"/>
                <a:gd name="T53" fmla="*/ 12 h 315"/>
                <a:gd name="T54" fmla="*/ 19 w 258"/>
                <a:gd name="T55" fmla="*/ 12 h 315"/>
                <a:gd name="T56" fmla="*/ 20 w 258"/>
                <a:gd name="T57" fmla="*/ 13 h 315"/>
                <a:gd name="T58" fmla="*/ 22 w 258"/>
                <a:gd name="T59" fmla="*/ 14 h 315"/>
                <a:gd name="T60" fmla="*/ 23 w 258"/>
                <a:gd name="T61" fmla="*/ 16 h 315"/>
                <a:gd name="T62" fmla="*/ 23 w 258"/>
                <a:gd name="T63" fmla="*/ 18 h 315"/>
                <a:gd name="T64" fmla="*/ 24 w 258"/>
                <a:gd name="T65" fmla="*/ 21 h 315"/>
                <a:gd name="T66" fmla="*/ 22 w 258"/>
                <a:gd name="T67" fmla="*/ 20 h 315"/>
                <a:gd name="T68" fmla="*/ 23 w 258"/>
                <a:gd name="T69" fmla="*/ 20 h 315"/>
                <a:gd name="T70" fmla="*/ 24 w 258"/>
                <a:gd name="T71" fmla="*/ 21 h 315"/>
                <a:gd name="T72" fmla="*/ 25 w 258"/>
                <a:gd name="T73" fmla="*/ 22 h 315"/>
                <a:gd name="T74" fmla="*/ 26 w 258"/>
                <a:gd name="T75" fmla="*/ 23 h 315"/>
                <a:gd name="T76" fmla="*/ 27 w 258"/>
                <a:gd name="T77" fmla="*/ 25 h 315"/>
                <a:gd name="T78" fmla="*/ 29 w 258"/>
                <a:gd name="T79" fmla="*/ 28 h 315"/>
                <a:gd name="T80" fmla="*/ 29 w 258"/>
                <a:gd name="T81" fmla="*/ 30 h 315"/>
                <a:gd name="T82" fmla="*/ 28 w 258"/>
                <a:gd name="T83" fmla="*/ 32 h 315"/>
                <a:gd name="T84" fmla="*/ 27 w 258"/>
                <a:gd name="T85" fmla="*/ 33 h 315"/>
                <a:gd name="T86" fmla="*/ 25 w 258"/>
                <a:gd name="T87" fmla="*/ 34 h 315"/>
                <a:gd name="T88" fmla="*/ 24 w 258"/>
                <a:gd name="T89" fmla="*/ 35 h 315"/>
                <a:gd name="T90" fmla="*/ 23 w 258"/>
                <a:gd name="T91" fmla="*/ 35 h 315"/>
                <a:gd name="T92" fmla="*/ 22 w 258"/>
                <a:gd name="T93" fmla="*/ 35 h 315"/>
                <a:gd name="T94" fmla="*/ 20 w 258"/>
                <a:gd name="T95" fmla="*/ 35 h 315"/>
                <a:gd name="T96" fmla="*/ 19 w 258"/>
                <a:gd name="T97" fmla="*/ 35 h 315"/>
                <a:gd name="T98" fmla="*/ 17 w 258"/>
                <a:gd name="T99" fmla="*/ 34 h 31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58" h="315">
                  <a:moveTo>
                    <a:pt x="91" y="0"/>
                  </a:moveTo>
                  <a:lnTo>
                    <a:pt x="77" y="9"/>
                  </a:lnTo>
                  <a:lnTo>
                    <a:pt x="62" y="22"/>
                  </a:lnTo>
                  <a:lnTo>
                    <a:pt x="46" y="34"/>
                  </a:lnTo>
                  <a:lnTo>
                    <a:pt x="32" y="50"/>
                  </a:lnTo>
                  <a:lnTo>
                    <a:pt x="18" y="66"/>
                  </a:lnTo>
                  <a:lnTo>
                    <a:pt x="7" y="83"/>
                  </a:lnTo>
                  <a:lnTo>
                    <a:pt x="2" y="103"/>
                  </a:lnTo>
                  <a:lnTo>
                    <a:pt x="0" y="123"/>
                  </a:lnTo>
                  <a:lnTo>
                    <a:pt x="2" y="143"/>
                  </a:lnTo>
                  <a:lnTo>
                    <a:pt x="5" y="160"/>
                  </a:lnTo>
                  <a:lnTo>
                    <a:pt x="10" y="178"/>
                  </a:lnTo>
                  <a:lnTo>
                    <a:pt x="18" y="193"/>
                  </a:lnTo>
                  <a:lnTo>
                    <a:pt x="28" y="207"/>
                  </a:lnTo>
                  <a:lnTo>
                    <a:pt x="44" y="216"/>
                  </a:lnTo>
                  <a:lnTo>
                    <a:pt x="62" y="224"/>
                  </a:lnTo>
                  <a:lnTo>
                    <a:pt x="86" y="225"/>
                  </a:lnTo>
                  <a:lnTo>
                    <a:pt x="107" y="219"/>
                  </a:lnTo>
                  <a:lnTo>
                    <a:pt x="122" y="207"/>
                  </a:lnTo>
                  <a:lnTo>
                    <a:pt x="129" y="190"/>
                  </a:lnTo>
                  <a:lnTo>
                    <a:pt x="132" y="168"/>
                  </a:lnTo>
                  <a:lnTo>
                    <a:pt x="132" y="146"/>
                  </a:lnTo>
                  <a:lnTo>
                    <a:pt x="130" y="129"/>
                  </a:lnTo>
                  <a:lnTo>
                    <a:pt x="129" y="117"/>
                  </a:lnTo>
                  <a:lnTo>
                    <a:pt x="128" y="111"/>
                  </a:lnTo>
                  <a:lnTo>
                    <a:pt x="141" y="107"/>
                  </a:lnTo>
                  <a:lnTo>
                    <a:pt x="155" y="107"/>
                  </a:lnTo>
                  <a:lnTo>
                    <a:pt x="170" y="111"/>
                  </a:lnTo>
                  <a:lnTo>
                    <a:pt x="182" y="118"/>
                  </a:lnTo>
                  <a:lnTo>
                    <a:pt x="194" y="130"/>
                  </a:lnTo>
                  <a:lnTo>
                    <a:pt x="204" y="145"/>
                  </a:lnTo>
                  <a:lnTo>
                    <a:pt x="211" y="165"/>
                  </a:lnTo>
                  <a:lnTo>
                    <a:pt x="219" y="187"/>
                  </a:lnTo>
                  <a:lnTo>
                    <a:pt x="201" y="182"/>
                  </a:lnTo>
                  <a:lnTo>
                    <a:pt x="204" y="184"/>
                  </a:lnTo>
                  <a:lnTo>
                    <a:pt x="214" y="187"/>
                  </a:lnTo>
                  <a:lnTo>
                    <a:pt x="226" y="197"/>
                  </a:lnTo>
                  <a:lnTo>
                    <a:pt x="236" y="207"/>
                  </a:lnTo>
                  <a:lnTo>
                    <a:pt x="247" y="225"/>
                  </a:lnTo>
                  <a:lnTo>
                    <a:pt x="257" y="248"/>
                  </a:lnTo>
                  <a:lnTo>
                    <a:pt x="258" y="273"/>
                  </a:lnTo>
                  <a:lnTo>
                    <a:pt x="249" y="291"/>
                  </a:lnTo>
                  <a:lnTo>
                    <a:pt x="241" y="298"/>
                  </a:lnTo>
                  <a:lnTo>
                    <a:pt x="229" y="305"/>
                  </a:lnTo>
                  <a:lnTo>
                    <a:pt x="217" y="311"/>
                  </a:lnTo>
                  <a:lnTo>
                    <a:pt x="206" y="314"/>
                  </a:lnTo>
                  <a:lnTo>
                    <a:pt x="194" y="315"/>
                  </a:lnTo>
                  <a:lnTo>
                    <a:pt x="181" y="315"/>
                  </a:lnTo>
                  <a:lnTo>
                    <a:pt x="169" y="314"/>
                  </a:lnTo>
                  <a:lnTo>
                    <a:pt x="157" y="31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4" name="Freeform 104">
              <a:extLst>
                <a:ext uri="{FF2B5EF4-FFF2-40B4-BE49-F238E27FC236}">
                  <a16:creationId xmlns:a16="http://schemas.microsoft.com/office/drawing/2014/main" id="{554233E7-04FC-4AA6-B1B5-76439E426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163"/>
              <a:ext cx="10" cy="40"/>
            </a:xfrm>
            <a:custGeom>
              <a:avLst/>
              <a:gdLst>
                <a:gd name="T0" fmla="*/ 0 w 30"/>
                <a:gd name="T1" fmla="*/ 13 h 120"/>
                <a:gd name="T2" fmla="*/ 1 w 30"/>
                <a:gd name="T3" fmla="*/ 12 h 120"/>
                <a:gd name="T4" fmla="*/ 3 w 30"/>
                <a:gd name="T5" fmla="*/ 9 h 120"/>
                <a:gd name="T6" fmla="*/ 3 w 30"/>
                <a:gd name="T7" fmla="*/ 5 h 120"/>
                <a:gd name="T8" fmla="*/ 3 w 30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0">
                  <a:moveTo>
                    <a:pt x="0" y="120"/>
                  </a:moveTo>
                  <a:lnTo>
                    <a:pt x="10" y="108"/>
                  </a:lnTo>
                  <a:lnTo>
                    <a:pt x="23" y="83"/>
                  </a:lnTo>
                  <a:lnTo>
                    <a:pt x="30" y="47"/>
                  </a:lnTo>
                  <a:lnTo>
                    <a:pt x="26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5" name="Freeform 105">
              <a:extLst>
                <a:ext uri="{FF2B5EF4-FFF2-40B4-BE49-F238E27FC236}">
                  <a16:creationId xmlns:a16="http://schemas.microsoft.com/office/drawing/2014/main" id="{7C6E20C1-8A75-4703-B205-B307F8DF2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197"/>
              <a:ext cx="71" cy="51"/>
            </a:xfrm>
            <a:custGeom>
              <a:avLst/>
              <a:gdLst>
                <a:gd name="T0" fmla="*/ 0 w 213"/>
                <a:gd name="T1" fmla="*/ 13 h 155"/>
                <a:gd name="T2" fmla="*/ 1 w 213"/>
                <a:gd name="T3" fmla="*/ 12 h 155"/>
                <a:gd name="T4" fmla="*/ 3 w 213"/>
                <a:gd name="T5" fmla="*/ 11 h 155"/>
                <a:gd name="T6" fmla="*/ 5 w 213"/>
                <a:gd name="T7" fmla="*/ 9 h 155"/>
                <a:gd name="T8" fmla="*/ 8 w 213"/>
                <a:gd name="T9" fmla="*/ 7 h 155"/>
                <a:gd name="T10" fmla="*/ 10 w 213"/>
                <a:gd name="T11" fmla="*/ 5 h 155"/>
                <a:gd name="T12" fmla="*/ 12 w 213"/>
                <a:gd name="T13" fmla="*/ 3 h 155"/>
                <a:gd name="T14" fmla="*/ 14 w 213"/>
                <a:gd name="T15" fmla="*/ 1 h 155"/>
                <a:gd name="T16" fmla="*/ 15 w 213"/>
                <a:gd name="T17" fmla="*/ 0 h 155"/>
                <a:gd name="T18" fmla="*/ 15 w 213"/>
                <a:gd name="T19" fmla="*/ 1 h 155"/>
                <a:gd name="T20" fmla="*/ 14 w 213"/>
                <a:gd name="T21" fmla="*/ 3 h 155"/>
                <a:gd name="T22" fmla="*/ 14 w 213"/>
                <a:gd name="T23" fmla="*/ 4 h 155"/>
                <a:gd name="T24" fmla="*/ 12 w 213"/>
                <a:gd name="T25" fmla="*/ 6 h 155"/>
                <a:gd name="T26" fmla="*/ 11 w 213"/>
                <a:gd name="T27" fmla="*/ 8 h 155"/>
                <a:gd name="T28" fmla="*/ 10 w 213"/>
                <a:gd name="T29" fmla="*/ 9 h 155"/>
                <a:gd name="T30" fmla="*/ 9 w 213"/>
                <a:gd name="T31" fmla="*/ 11 h 155"/>
                <a:gd name="T32" fmla="*/ 8 w 213"/>
                <a:gd name="T33" fmla="*/ 12 h 155"/>
                <a:gd name="T34" fmla="*/ 10 w 213"/>
                <a:gd name="T35" fmla="*/ 11 h 155"/>
                <a:gd name="T36" fmla="*/ 13 w 213"/>
                <a:gd name="T37" fmla="*/ 10 h 155"/>
                <a:gd name="T38" fmla="*/ 16 w 213"/>
                <a:gd name="T39" fmla="*/ 10 h 155"/>
                <a:gd name="T40" fmla="*/ 18 w 213"/>
                <a:gd name="T41" fmla="*/ 11 h 155"/>
                <a:gd name="T42" fmla="*/ 19 w 213"/>
                <a:gd name="T43" fmla="*/ 12 h 155"/>
                <a:gd name="T44" fmla="*/ 20 w 213"/>
                <a:gd name="T45" fmla="*/ 13 h 155"/>
                <a:gd name="T46" fmla="*/ 20 w 213"/>
                <a:gd name="T47" fmla="*/ 15 h 155"/>
                <a:gd name="T48" fmla="*/ 19 w 213"/>
                <a:gd name="T49" fmla="*/ 17 h 155"/>
                <a:gd name="T50" fmla="*/ 20 w 213"/>
                <a:gd name="T51" fmla="*/ 16 h 155"/>
                <a:gd name="T52" fmla="*/ 21 w 213"/>
                <a:gd name="T53" fmla="*/ 15 h 155"/>
                <a:gd name="T54" fmla="*/ 23 w 213"/>
                <a:gd name="T55" fmla="*/ 15 h 155"/>
                <a:gd name="T56" fmla="*/ 24 w 213"/>
                <a:gd name="T57" fmla="*/ 14 h 15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3" h="155">
                  <a:moveTo>
                    <a:pt x="0" y="115"/>
                  </a:moveTo>
                  <a:lnTo>
                    <a:pt x="12" y="108"/>
                  </a:lnTo>
                  <a:lnTo>
                    <a:pt x="30" y="98"/>
                  </a:lnTo>
                  <a:lnTo>
                    <a:pt x="48" y="82"/>
                  </a:lnTo>
                  <a:lnTo>
                    <a:pt x="68" y="66"/>
                  </a:lnTo>
                  <a:lnTo>
                    <a:pt x="88" y="46"/>
                  </a:lnTo>
                  <a:lnTo>
                    <a:pt x="106" y="28"/>
                  </a:lnTo>
                  <a:lnTo>
                    <a:pt x="122" y="12"/>
                  </a:lnTo>
                  <a:lnTo>
                    <a:pt x="134" y="0"/>
                  </a:lnTo>
                  <a:lnTo>
                    <a:pt x="134" y="12"/>
                  </a:lnTo>
                  <a:lnTo>
                    <a:pt x="129" y="26"/>
                  </a:lnTo>
                  <a:lnTo>
                    <a:pt x="122" y="41"/>
                  </a:lnTo>
                  <a:lnTo>
                    <a:pt x="110" y="57"/>
                  </a:lnTo>
                  <a:lnTo>
                    <a:pt x="100" y="73"/>
                  </a:lnTo>
                  <a:lnTo>
                    <a:pt x="90" y="86"/>
                  </a:lnTo>
                  <a:lnTo>
                    <a:pt x="77" y="99"/>
                  </a:lnTo>
                  <a:lnTo>
                    <a:pt x="68" y="108"/>
                  </a:lnTo>
                  <a:lnTo>
                    <a:pt x="93" y="96"/>
                  </a:lnTo>
                  <a:lnTo>
                    <a:pt x="117" y="90"/>
                  </a:lnTo>
                  <a:lnTo>
                    <a:pt x="141" y="90"/>
                  </a:lnTo>
                  <a:lnTo>
                    <a:pt x="161" y="96"/>
                  </a:lnTo>
                  <a:lnTo>
                    <a:pt x="175" y="105"/>
                  </a:lnTo>
                  <a:lnTo>
                    <a:pt x="182" y="117"/>
                  </a:lnTo>
                  <a:lnTo>
                    <a:pt x="181" y="136"/>
                  </a:lnTo>
                  <a:lnTo>
                    <a:pt x="169" y="155"/>
                  </a:lnTo>
                  <a:lnTo>
                    <a:pt x="179" y="149"/>
                  </a:lnTo>
                  <a:lnTo>
                    <a:pt x="191" y="142"/>
                  </a:lnTo>
                  <a:lnTo>
                    <a:pt x="204" y="136"/>
                  </a:lnTo>
                  <a:lnTo>
                    <a:pt x="213" y="13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6" name="Freeform 106">
              <a:extLst>
                <a:ext uri="{FF2B5EF4-FFF2-40B4-BE49-F238E27FC236}">
                  <a16:creationId xmlns:a16="http://schemas.microsoft.com/office/drawing/2014/main" id="{FC9E0B6C-B5BD-4FE8-8F86-AFF824270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837"/>
              <a:ext cx="88" cy="63"/>
            </a:xfrm>
            <a:custGeom>
              <a:avLst/>
              <a:gdLst>
                <a:gd name="T0" fmla="*/ 1 w 263"/>
                <a:gd name="T1" fmla="*/ 20 h 190"/>
                <a:gd name="T2" fmla="*/ 0 w 263"/>
                <a:gd name="T3" fmla="*/ 17 h 190"/>
                <a:gd name="T4" fmla="*/ 0 w 263"/>
                <a:gd name="T5" fmla="*/ 14 h 190"/>
                <a:gd name="T6" fmla="*/ 0 w 263"/>
                <a:gd name="T7" fmla="*/ 10 h 190"/>
                <a:gd name="T8" fmla="*/ 1 w 263"/>
                <a:gd name="T9" fmla="*/ 7 h 190"/>
                <a:gd name="T10" fmla="*/ 2 w 263"/>
                <a:gd name="T11" fmla="*/ 4 h 190"/>
                <a:gd name="T12" fmla="*/ 3 w 263"/>
                <a:gd name="T13" fmla="*/ 2 h 190"/>
                <a:gd name="T14" fmla="*/ 6 w 263"/>
                <a:gd name="T15" fmla="*/ 0 h 190"/>
                <a:gd name="T16" fmla="*/ 9 w 263"/>
                <a:gd name="T17" fmla="*/ 0 h 190"/>
                <a:gd name="T18" fmla="*/ 10 w 263"/>
                <a:gd name="T19" fmla="*/ 0 h 190"/>
                <a:gd name="T20" fmla="*/ 11 w 263"/>
                <a:gd name="T21" fmla="*/ 0 h 190"/>
                <a:gd name="T22" fmla="*/ 12 w 263"/>
                <a:gd name="T23" fmla="*/ 0 h 190"/>
                <a:gd name="T24" fmla="*/ 14 w 263"/>
                <a:gd name="T25" fmla="*/ 1 h 190"/>
                <a:gd name="T26" fmla="*/ 15 w 263"/>
                <a:gd name="T27" fmla="*/ 1 h 190"/>
                <a:gd name="T28" fmla="*/ 17 w 263"/>
                <a:gd name="T29" fmla="*/ 1 h 190"/>
                <a:gd name="T30" fmla="*/ 19 w 263"/>
                <a:gd name="T31" fmla="*/ 2 h 190"/>
                <a:gd name="T32" fmla="*/ 22 w 263"/>
                <a:gd name="T33" fmla="*/ 2 h 190"/>
                <a:gd name="T34" fmla="*/ 24 w 263"/>
                <a:gd name="T35" fmla="*/ 3 h 190"/>
                <a:gd name="T36" fmla="*/ 27 w 263"/>
                <a:gd name="T37" fmla="*/ 4 h 190"/>
                <a:gd name="T38" fmla="*/ 28 w 263"/>
                <a:gd name="T39" fmla="*/ 5 h 190"/>
                <a:gd name="T40" fmla="*/ 29 w 263"/>
                <a:gd name="T41" fmla="*/ 6 h 190"/>
                <a:gd name="T42" fmla="*/ 29 w 263"/>
                <a:gd name="T43" fmla="*/ 7 h 190"/>
                <a:gd name="T44" fmla="*/ 29 w 263"/>
                <a:gd name="T45" fmla="*/ 8 h 190"/>
                <a:gd name="T46" fmla="*/ 29 w 263"/>
                <a:gd name="T47" fmla="*/ 9 h 190"/>
                <a:gd name="T48" fmla="*/ 29 w 263"/>
                <a:gd name="T49" fmla="*/ 9 h 190"/>
                <a:gd name="T50" fmla="*/ 27 w 263"/>
                <a:gd name="T51" fmla="*/ 11 h 190"/>
                <a:gd name="T52" fmla="*/ 26 w 263"/>
                <a:gd name="T53" fmla="*/ 13 h 190"/>
                <a:gd name="T54" fmla="*/ 24 w 263"/>
                <a:gd name="T55" fmla="*/ 15 h 190"/>
                <a:gd name="T56" fmla="*/ 22 w 263"/>
                <a:gd name="T57" fmla="*/ 16 h 190"/>
                <a:gd name="T58" fmla="*/ 21 w 263"/>
                <a:gd name="T59" fmla="*/ 18 h 190"/>
                <a:gd name="T60" fmla="*/ 19 w 263"/>
                <a:gd name="T61" fmla="*/ 20 h 190"/>
                <a:gd name="T62" fmla="*/ 17 w 263"/>
                <a:gd name="T63" fmla="*/ 21 h 190"/>
                <a:gd name="T64" fmla="*/ 16 w 263"/>
                <a:gd name="T65" fmla="*/ 21 h 190"/>
                <a:gd name="T66" fmla="*/ 14 w 263"/>
                <a:gd name="T67" fmla="*/ 21 h 190"/>
                <a:gd name="T68" fmla="*/ 12 w 263"/>
                <a:gd name="T69" fmla="*/ 21 h 190"/>
                <a:gd name="T70" fmla="*/ 9 w 263"/>
                <a:gd name="T71" fmla="*/ 21 h 190"/>
                <a:gd name="T72" fmla="*/ 7 w 263"/>
                <a:gd name="T73" fmla="*/ 20 h 190"/>
                <a:gd name="T74" fmla="*/ 4 w 263"/>
                <a:gd name="T75" fmla="*/ 20 h 190"/>
                <a:gd name="T76" fmla="*/ 2 w 263"/>
                <a:gd name="T77" fmla="*/ 20 h 190"/>
                <a:gd name="T78" fmla="*/ 1 w 263"/>
                <a:gd name="T79" fmla="*/ 20 h 190"/>
                <a:gd name="T80" fmla="*/ 1 w 263"/>
                <a:gd name="T81" fmla="*/ 20 h 1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3" h="190">
                  <a:moveTo>
                    <a:pt x="6" y="181"/>
                  </a:moveTo>
                  <a:lnTo>
                    <a:pt x="2" y="154"/>
                  </a:lnTo>
                  <a:lnTo>
                    <a:pt x="0" y="124"/>
                  </a:lnTo>
                  <a:lnTo>
                    <a:pt x="0" y="94"/>
                  </a:lnTo>
                  <a:lnTo>
                    <a:pt x="6" y="63"/>
                  </a:lnTo>
                  <a:lnTo>
                    <a:pt x="15" y="38"/>
                  </a:lnTo>
                  <a:lnTo>
                    <a:pt x="30" y="16"/>
                  </a:lnTo>
                  <a:lnTo>
                    <a:pt x="51" y="4"/>
                  </a:lnTo>
                  <a:lnTo>
                    <a:pt x="81" y="0"/>
                  </a:lnTo>
                  <a:lnTo>
                    <a:pt x="93" y="3"/>
                  </a:lnTo>
                  <a:lnTo>
                    <a:pt x="103" y="3"/>
                  </a:lnTo>
                  <a:lnTo>
                    <a:pt x="112" y="4"/>
                  </a:lnTo>
                  <a:lnTo>
                    <a:pt x="123" y="6"/>
                  </a:lnTo>
                  <a:lnTo>
                    <a:pt x="134" y="9"/>
                  </a:lnTo>
                  <a:lnTo>
                    <a:pt x="150" y="12"/>
                  </a:lnTo>
                  <a:lnTo>
                    <a:pt x="169" y="15"/>
                  </a:lnTo>
                  <a:lnTo>
                    <a:pt x="194" y="20"/>
                  </a:lnTo>
                  <a:lnTo>
                    <a:pt x="219" y="31"/>
                  </a:lnTo>
                  <a:lnTo>
                    <a:pt x="238" y="39"/>
                  </a:lnTo>
                  <a:lnTo>
                    <a:pt x="250" y="48"/>
                  </a:lnTo>
                  <a:lnTo>
                    <a:pt x="257" y="57"/>
                  </a:lnTo>
                  <a:lnTo>
                    <a:pt x="263" y="65"/>
                  </a:lnTo>
                  <a:lnTo>
                    <a:pt x="263" y="72"/>
                  </a:lnTo>
                  <a:lnTo>
                    <a:pt x="260" y="79"/>
                  </a:lnTo>
                  <a:lnTo>
                    <a:pt x="256" y="85"/>
                  </a:lnTo>
                  <a:lnTo>
                    <a:pt x="244" y="99"/>
                  </a:lnTo>
                  <a:lnTo>
                    <a:pt x="232" y="115"/>
                  </a:lnTo>
                  <a:lnTo>
                    <a:pt x="218" y="133"/>
                  </a:lnTo>
                  <a:lnTo>
                    <a:pt x="201" y="149"/>
                  </a:lnTo>
                  <a:lnTo>
                    <a:pt x="185" y="165"/>
                  </a:lnTo>
                  <a:lnTo>
                    <a:pt x="169" y="177"/>
                  </a:lnTo>
                  <a:lnTo>
                    <a:pt x="154" y="186"/>
                  </a:lnTo>
                  <a:lnTo>
                    <a:pt x="141" y="190"/>
                  </a:lnTo>
                  <a:lnTo>
                    <a:pt x="125" y="190"/>
                  </a:lnTo>
                  <a:lnTo>
                    <a:pt x="105" y="188"/>
                  </a:lnTo>
                  <a:lnTo>
                    <a:pt x="83" y="186"/>
                  </a:lnTo>
                  <a:lnTo>
                    <a:pt x="59" y="184"/>
                  </a:lnTo>
                  <a:lnTo>
                    <a:pt x="40" y="184"/>
                  </a:lnTo>
                  <a:lnTo>
                    <a:pt x="22" y="183"/>
                  </a:lnTo>
                  <a:lnTo>
                    <a:pt x="9" y="181"/>
                  </a:lnTo>
                  <a:lnTo>
                    <a:pt x="6" y="181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7" name="Freeform 107">
              <a:extLst>
                <a:ext uri="{FF2B5EF4-FFF2-40B4-BE49-F238E27FC236}">
                  <a16:creationId xmlns:a16="http://schemas.microsoft.com/office/drawing/2014/main" id="{4D94D26E-37B6-4C44-A712-DF9488BA3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" y="1837"/>
              <a:ext cx="88" cy="63"/>
            </a:xfrm>
            <a:custGeom>
              <a:avLst/>
              <a:gdLst>
                <a:gd name="T0" fmla="*/ 1 w 263"/>
                <a:gd name="T1" fmla="*/ 20 h 190"/>
                <a:gd name="T2" fmla="*/ 0 w 263"/>
                <a:gd name="T3" fmla="*/ 17 h 190"/>
                <a:gd name="T4" fmla="*/ 0 w 263"/>
                <a:gd name="T5" fmla="*/ 14 h 190"/>
                <a:gd name="T6" fmla="*/ 0 w 263"/>
                <a:gd name="T7" fmla="*/ 10 h 190"/>
                <a:gd name="T8" fmla="*/ 1 w 263"/>
                <a:gd name="T9" fmla="*/ 7 h 190"/>
                <a:gd name="T10" fmla="*/ 2 w 263"/>
                <a:gd name="T11" fmla="*/ 4 h 190"/>
                <a:gd name="T12" fmla="*/ 3 w 263"/>
                <a:gd name="T13" fmla="*/ 2 h 190"/>
                <a:gd name="T14" fmla="*/ 6 w 263"/>
                <a:gd name="T15" fmla="*/ 0 h 190"/>
                <a:gd name="T16" fmla="*/ 9 w 263"/>
                <a:gd name="T17" fmla="*/ 0 h 190"/>
                <a:gd name="T18" fmla="*/ 10 w 263"/>
                <a:gd name="T19" fmla="*/ 0 h 190"/>
                <a:gd name="T20" fmla="*/ 11 w 263"/>
                <a:gd name="T21" fmla="*/ 0 h 190"/>
                <a:gd name="T22" fmla="*/ 12 w 263"/>
                <a:gd name="T23" fmla="*/ 0 h 190"/>
                <a:gd name="T24" fmla="*/ 14 w 263"/>
                <a:gd name="T25" fmla="*/ 1 h 190"/>
                <a:gd name="T26" fmla="*/ 15 w 263"/>
                <a:gd name="T27" fmla="*/ 1 h 190"/>
                <a:gd name="T28" fmla="*/ 17 w 263"/>
                <a:gd name="T29" fmla="*/ 1 h 190"/>
                <a:gd name="T30" fmla="*/ 19 w 263"/>
                <a:gd name="T31" fmla="*/ 2 h 190"/>
                <a:gd name="T32" fmla="*/ 22 w 263"/>
                <a:gd name="T33" fmla="*/ 2 h 190"/>
                <a:gd name="T34" fmla="*/ 24 w 263"/>
                <a:gd name="T35" fmla="*/ 3 h 190"/>
                <a:gd name="T36" fmla="*/ 27 w 263"/>
                <a:gd name="T37" fmla="*/ 4 h 190"/>
                <a:gd name="T38" fmla="*/ 28 w 263"/>
                <a:gd name="T39" fmla="*/ 5 h 190"/>
                <a:gd name="T40" fmla="*/ 29 w 263"/>
                <a:gd name="T41" fmla="*/ 6 h 190"/>
                <a:gd name="T42" fmla="*/ 29 w 263"/>
                <a:gd name="T43" fmla="*/ 7 h 190"/>
                <a:gd name="T44" fmla="*/ 29 w 263"/>
                <a:gd name="T45" fmla="*/ 8 h 190"/>
                <a:gd name="T46" fmla="*/ 29 w 263"/>
                <a:gd name="T47" fmla="*/ 9 h 190"/>
                <a:gd name="T48" fmla="*/ 29 w 263"/>
                <a:gd name="T49" fmla="*/ 9 h 190"/>
                <a:gd name="T50" fmla="*/ 27 w 263"/>
                <a:gd name="T51" fmla="*/ 11 h 190"/>
                <a:gd name="T52" fmla="*/ 26 w 263"/>
                <a:gd name="T53" fmla="*/ 13 h 190"/>
                <a:gd name="T54" fmla="*/ 24 w 263"/>
                <a:gd name="T55" fmla="*/ 15 h 190"/>
                <a:gd name="T56" fmla="*/ 22 w 263"/>
                <a:gd name="T57" fmla="*/ 16 h 190"/>
                <a:gd name="T58" fmla="*/ 21 w 263"/>
                <a:gd name="T59" fmla="*/ 18 h 190"/>
                <a:gd name="T60" fmla="*/ 19 w 263"/>
                <a:gd name="T61" fmla="*/ 20 h 190"/>
                <a:gd name="T62" fmla="*/ 17 w 263"/>
                <a:gd name="T63" fmla="*/ 21 h 190"/>
                <a:gd name="T64" fmla="*/ 16 w 263"/>
                <a:gd name="T65" fmla="*/ 21 h 190"/>
                <a:gd name="T66" fmla="*/ 14 w 263"/>
                <a:gd name="T67" fmla="*/ 21 h 190"/>
                <a:gd name="T68" fmla="*/ 12 w 263"/>
                <a:gd name="T69" fmla="*/ 21 h 190"/>
                <a:gd name="T70" fmla="*/ 9 w 263"/>
                <a:gd name="T71" fmla="*/ 21 h 190"/>
                <a:gd name="T72" fmla="*/ 7 w 263"/>
                <a:gd name="T73" fmla="*/ 20 h 190"/>
                <a:gd name="T74" fmla="*/ 4 w 263"/>
                <a:gd name="T75" fmla="*/ 20 h 190"/>
                <a:gd name="T76" fmla="*/ 2 w 263"/>
                <a:gd name="T77" fmla="*/ 20 h 190"/>
                <a:gd name="T78" fmla="*/ 1 w 263"/>
                <a:gd name="T79" fmla="*/ 20 h 190"/>
                <a:gd name="T80" fmla="*/ 1 w 263"/>
                <a:gd name="T81" fmla="*/ 20 h 1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3" h="190">
                  <a:moveTo>
                    <a:pt x="6" y="181"/>
                  </a:moveTo>
                  <a:lnTo>
                    <a:pt x="2" y="154"/>
                  </a:lnTo>
                  <a:lnTo>
                    <a:pt x="0" y="124"/>
                  </a:lnTo>
                  <a:lnTo>
                    <a:pt x="0" y="94"/>
                  </a:lnTo>
                  <a:lnTo>
                    <a:pt x="6" y="63"/>
                  </a:lnTo>
                  <a:lnTo>
                    <a:pt x="15" y="38"/>
                  </a:lnTo>
                  <a:lnTo>
                    <a:pt x="30" y="16"/>
                  </a:lnTo>
                  <a:lnTo>
                    <a:pt x="51" y="4"/>
                  </a:lnTo>
                  <a:lnTo>
                    <a:pt x="81" y="0"/>
                  </a:lnTo>
                  <a:lnTo>
                    <a:pt x="93" y="3"/>
                  </a:lnTo>
                  <a:lnTo>
                    <a:pt x="103" y="3"/>
                  </a:lnTo>
                  <a:lnTo>
                    <a:pt x="112" y="4"/>
                  </a:lnTo>
                  <a:lnTo>
                    <a:pt x="123" y="6"/>
                  </a:lnTo>
                  <a:lnTo>
                    <a:pt x="134" y="9"/>
                  </a:lnTo>
                  <a:lnTo>
                    <a:pt x="150" y="12"/>
                  </a:lnTo>
                  <a:lnTo>
                    <a:pt x="169" y="15"/>
                  </a:lnTo>
                  <a:lnTo>
                    <a:pt x="194" y="20"/>
                  </a:lnTo>
                  <a:lnTo>
                    <a:pt x="219" y="31"/>
                  </a:lnTo>
                  <a:lnTo>
                    <a:pt x="238" y="39"/>
                  </a:lnTo>
                  <a:lnTo>
                    <a:pt x="250" y="48"/>
                  </a:lnTo>
                  <a:lnTo>
                    <a:pt x="257" y="57"/>
                  </a:lnTo>
                  <a:lnTo>
                    <a:pt x="263" y="65"/>
                  </a:lnTo>
                  <a:lnTo>
                    <a:pt x="263" y="72"/>
                  </a:lnTo>
                  <a:lnTo>
                    <a:pt x="260" y="79"/>
                  </a:lnTo>
                  <a:lnTo>
                    <a:pt x="256" y="85"/>
                  </a:lnTo>
                  <a:lnTo>
                    <a:pt x="244" y="99"/>
                  </a:lnTo>
                  <a:lnTo>
                    <a:pt x="232" y="115"/>
                  </a:lnTo>
                  <a:lnTo>
                    <a:pt x="218" y="133"/>
                  </a:lnTo>
                  <a:lnTo>
                    <a:pt x="201" y="149"/>
                  </a:lnTo>
                  <a:lnTo>
                    <a:pt x="185" y="165"/>
                  </a:lnTo>
                  <a:lnTo>
                    <a:pt x="169" y="177"/>
                  </a:lnTo>
                  <a:lnTo>
                    <a:pt x="154" y="186"/>
                  </a:lnTo>
                  <a:lnTo>
                    <a:pt x="141" y="190"/>
                  </a:lnTo>
                  <a:lnTo>
                    <a:pt x="125" y="190"/>
                  </a:lnTo>
                  <a:lnTo>
                    <a:pt x="105" y="188"/>
                  </a:lnTo>
                  <a:lnTo>
                    <a:pt x="83" y="186"/>
                  </a:lnTo>
                  <a:lnTo>
                    <a:pt x="59" y="184"/>
                  </a:lnTo>
                  <a:lnTo>
                    <a:pt x="40" y="184"/>
                  </a:lnTo>
                  <a:lnTo>
                    <a:pt x="22" y="183"/>
                  </a:lnTo>
                  <a:lnTo>
                    <a:pt x="9" y="181"/>
                  </a:lnTo>
                  <a:lnTo>
                    <a:pt x="6" y="18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8" name="Line 108">
              <a:extLst>
                <a:ext uri="{FF2B5EF4-FFF2-40B4-BE49-F238E27FC236}">
                  <a16:creationId xmlns:a16="http://schemas.microsoft.com/office/drawing/2014/main" id="{D448E10A-967C-40EA-9F81-7E59315E7F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31" y="2211"/>
              <a:ext cx="10" cy="11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9" name="Line 109">
              <a:extLst>
                <a:ext uri="{FF2B5EF4-FFF2-40B4-BE49-F238E27FC236}">
                  <a16:creationId xmlns:a16="http://schemas.microsoft.com/office/drawing/2014/main" id="{4C756522-A248-458E-B7A4-85A691743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40" y="2282"/>
              <a:ext cx="64" cy="26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0" name="Freeform 110">
              <a:extLst>
                <a:ext uri="{FF2B5EF4-FFF2-40B4-BE49-F238E27FC236}">
                  <a16:creationId xmlns:a16="http://schemas.microsoft.com/office/drawing/2014/main" id="{98A7F636-B59F-494B-9333-67D6808E2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2371"/>
              <a:ext cx="168" cy="167"/>
            </a:xfrm>
            <a:custGeom>
              <a:avLst/>
              <a:gdLst>
                <a:gd name="T0" fmla="*/ 51 w 503"/>
                <a:gd name="T1" fmla="*/ 0 h 503"/>
                <a:gd name="T2" fmla="*/ 0 w 503"/>
                <a:gd name="T3" fmla="*/ 55 h 503"/>
                <a:gd name="T4" fmla="*/ 56 w 503"/>
                <a:gd name="T5" fmla="*/ 21 h 5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3" h="503">
                  <a:moveTo>
                    <a:pt x="459" y="0"/>
                  </a:moveTo>
                  <a:lnTo>
                    <a:pt x="0" y="503"/>
                  </a:lnTo>
                  <a:lnTo>
                    <a:pt x="503" y="18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1" name="Line 111">
              <a:extLst>
                <a:ext uri="{FF2B5EF4-FFF2-40B4-BE49-F238E27FC236}">
                  <a16:creationId xmlns:a16="http://schemas.microsoft.com/office/drawing/2014/main" id="{97CB6560-AD4A-4AE7-9D68-A627EAD638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60" y="2518"/>
              <a:ext cx="102" cy="28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2" name="Line 112">
              <a:extLst>
                <a:ext uri="{FF2B5EF4-FFF2-40B4-BE49-F238E27FC236}">
                  <a16:creationId xmlns:a16="http://schemas.microsoft.com/office/drawing/2014/main" id="{6BBF26D7-648F-4F54-A8FD-645509255E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73" y="2576"/>
              <a:ext cx="89" cy="6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3" name="Freeform 113">
              <a:extLst>
                <a:ext uri="{FF2B5EF4-FFF2-40B4-BE49-F238E27FC236}">
                  <a16:creationId xmlns:a16="http://schemas.microsoft.com/office/drawing/2014/main" id="{8F5C3F3D-E607-479D-A751-B5CB5621C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570"/>
              <a:ext cx="165" cy="343"/>
            </a:xfrm>
            <a:custGeom>
              <a:avLst/>
              <a:gdLst>
                <a:gd name="T0" fmla="*/ 55 w 494"/>
                <a:gd name="T1" fmla="*/ 49 h 1030"/>
                <a:gd name="T2" fmla="*/ 0 w 494"/>
                <a:gd name="T3" fmla="*/ 0 h 1030"/>
                <a:gd name="T4" fmla="*/ 15 w 494"/>
                <a:gd name="T5" fmla="*/ 114 h 10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4" h="1030">
                  <a:moveTo>
                    <a:pt x="494" y="444"/>
                  </a:moveTo>
                  <a:lnTo>
                    <a:pt x="0" y="0"/>
                  </a:lnTo>
                  <a:lnTo>
                    <a:pt x="136" y="103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4" name="Line 114">
              <a:extLst>
                <a:ext uri="{FF2B5EF4-FFF2-40B4-BE49-F238E27FC236}">
                  <a16:creationId xmlns:a16="http://schemas.microsoft.com/office/drawing/2014/main" id="{5090FB2F-B055-45F8-A2BE-D4616AA1B9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011" y="2673"/>
              <a:ext cx="115" cy="118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5" name="Line 115">
              <a:extLst>
                <a:ext uri="{FF2B5EF4-FFF2-40B4-BE49-F238E27FC236}">
                  <a16:creationId xmlns:a16="http://schemas.microsoft.com/office/drawing/2014/main" id="{1AF01218-CEE4-407B-A123-10F1978CDE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59" y="2611"/>
              <a:ext cx="66" cy="31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6" name="Line 116">
              <a:extLst>
                <a:ext uri="{FF2B5EF4-FFF2-40B4-BE49-F238E27FC236}">
                  <a16:creationId xmlns:a16="http://schemas.microsoft.com/office/drawing/2014/main" id="{90C7685E-54E9-4BC5-AE9A-E0DB9CCFB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00" y="2573"/>
              <a:ext cx="74" cy="318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7" name="Line 117">
              <a:extLst>
                <a:ext uri="{FF2B5EF4-FFF2-40B4-BE49-F238E27FC236}">
                  <a16:creationId xmlns:a16="http://schemas.microsoft.com/office/drawing/2014/main" id="{B508A446-EB0E-4202-8E14-EFF9AA1BE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7" y="2577"/>
              <a:ext cx="55" cy="27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8" name="Line 118">
              <a:extLst>
                <a:ext uri="{FF2B5EF4-FFF2-40B4-BE49-F238E27FC236}">
                  <a16:creationId xmlns:a16="http://schemas.microsoft.com/office/drawing/2014/main" id="{D4B61CF9-F09C-4363-ACC7-2980BA4213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40" y="2587"/>
              <a:ext cx="181" cy="21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9" name="Line 119">
              <a:extLst>
                <a:ext uri="{FF2B5EF4-FFF2-40B4-BE49-F238E27FC236}">
                  <a16:creationId xmlns:a16="http://schemas.microsoft.com/office/drawing/2014/main" id="{48D728CA-6E5F-4A4E-9E9A-9AA0D9D471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3" y="2587"/>
              <a:ext cx="129" cy="11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0" name="Line 120">
              <a:extLst>
                <a:ext uri="{FF2B5EF4-FFF2-40B4-BE49-F238E27FC236}">
                  <a16:creationId xmlns:a16="http://schemas.microsoft.com/office/drawing/2014/main" id="{F793C260-1695-4796-B76B-5D05FBC649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9" y="2558"/>
              <a:ext cx="77" cy="4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1" name="Line 121">
              <a:extLst>
                <a:ext uri="{FF2B5EF4-FFF2-40B4-BE49-F238E27FC236}">
                  <a16:creationId xmlns:a16="http://schemas.microsoft.com/office/drawing/2014/main" id="{562A67C9-B641-46DB-B7A1-96CD09F87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4" y="2464"/>
              <a:ext cx="81" cy="3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2" name="Line 122">
              <a:extLst>
                <a:ext uri="{FF2B5EF4-FFF2-40B4-BE49-F238E27FC236}">
                  <a16:creationId xmlns:a16="http://schemas.microsoft.com/office/drawing/2014/main" id="{4766E432-1F4C-40CC-B65C-F9A880C866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9" y="2432"/>
              <a:ext cx="66" cy="3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3" name="Line 123">
              <a:extLst>
                <a:ext uri="{FF2B5EF4-FFF2-40B4-BE49-F238E27FC236}">
                  <a16:creationId xmlns:a16="http://schemas.microsoft.com/office/drawing/2014/main" id="{A23A0188-8710-42B2-BBD7-62AF421F1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5" y="2482"/>
              <a:ext cx="66" cy="32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4" name="Line 124">
              <a:extLst>
                <a:ext uri="{FF2B5EF4-FFF2-40B4-BE49-F238E27FC236}">
                  <a16:creationId xmlns:a16="http://schemas.microsoft.com/office/drawing/2014/main" id="{0B98CE73-B043-4A2C-A9A6-37EB708D0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0" y="2324"/>
              <a:ext cx="21" cy="208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5" name="Line 125">
              <a:extLst>
                <a:ext uri="{FF2B5EF4-FFF2-40B4-BE49-F238E27FC236}">
                  <a16:creationId xmlns:a16="http://schemas.microsoft.com/office/drawing/2014/main" id="{ECA95BC9-CCAD-4F7B-A861-A9C7EBCD64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01" y="2226"/>
              <a:ext cx="40" cy="32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6" name="Line 126">
              <a:extLst>
                <a:ext uri="{FF2B5EF4-FFF2-40B4-BE49-F238E27FC236}">
                  <a16:creationId xmlns:a16="http://schemas.microsoft.com/office/drawing/2014/main" id="{CB705612-35F4-4DA1-B21A-622AB03D17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92" y="2316"/>
              <a:ext cx="83" cy="13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7" name="Line 127">
              <a:extLst>
                <a:ext uri="{FF2B5EF4-FFF2-40B4-BE49-F238E27FC236}">
                  <a16:creationId xmlns:a16="http://schemas.microsoft.com/office/drawing/2014/main" id="{F24D1A3A-2879-4644-9C06-CA0B02D7D4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97" y="2437"/>
              <a:ext cx="36" cy="3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8" name="Line 128">
              <a:extLst>
                <a:ext uri="{FF2B5EF4-FFF2-40B4-BE49-F238E27FC236}">
                  <a16:creationId xmlns:a16="http://schemas.microsoft.com/office/drawing/2014/main" id="{F4FF0063-2E57-475B-AD29-17B485B81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27" y="2355"/>
              <a:ext cx="39" cy="3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9" name="Freeform 129">
              <a:extLst>
                <a:ext uri="{FF2B5EF4-FFF2-40B4-BE49-F238E27FC236}">
                  <a16:creationId xmlns:a16="http://schemas.microsoft.com/office/drawing/2014/main" id="{05B68836-E3BD-42AD-A6DA-A8F834349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" y="2360"/>
              <a:ext cx="18" cy="61"/>
            </a:xfrm>
            <a:custGeom>
              <a:avLst/>
              <a:gdLst>
                <a:gd name="T0" fmla="*/ 0 w 55"/>
                <a:gd name="T1" fmla="*/ 0 h 183"/>
                <a:gd name="T2" fmla="*/ 1 w 55"/>
                <a:gd name="T3" fmla="*/ 1 h 183"/>
                <a:gd name="T4" fmla="*/ 2 w 55"/>
                <a:gd name="T5" fmla="*/ 3 h 183"/>
                <a:gd name="T6" fmla="*/ 3 w 55"/>
                <a:gd name="T7" fmla="*/ 6 h 183"/>
                <a:gd name="T8" fmla="*/ 4 w 55"/>
                <a:gd name="T9" fmla="*/ 9 h 183"/>
                <a:gd name="T10" fmla="*/ 5 w 55"/>
                <a:gd name="T11" fmla="*/ 12 h 183"/>
                <a:gd name="T12" fmla="*/ 6 w 55"/>
                <a:gd name="T13" fmla="*/ 15 h 183"/>
                <a:gd name="T14" fmla="*/ 6 w 55"/>
                <a:gd name="T15" fmla="*/ 18 h 183"/>
                <a:gd name="T16" fmla="*/ 6 w 55"/>
                <a:gd name="T17" fmla="*/ 2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83">
                  <a:moveTo>
                    <a:pt x="0" y="0"/>
                  </a:moveTo>
                  <a:lnTo>
                    <a:pt x="9" y="13"/>
                  </a:lnTo>
                  <a:lnTo>
                    <a:pt x="18" y="31"/>
                  </a:lnTo>
                  <a:lnTo>
                    <a:pt x="28" y="53"/>
                  </a:lnTo>
                  <a:lnTo>
                    <a:pt x="40" y="78"/>
                  </a:lnTo>
                  <a:lnTo>
                    <a:pt x="47" y="104"/>
                  </a:lnTo>
                  <a:lnTo>
                    <a:pt x="53" y="131"/>
                  </a:lnTo>
                  <a:lnTo>
                    <a:pt x="55" y="158"/>
                  </a:lnTo>
                  <a:lnTo>
                    <a:pt x="55" y="18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0" name="Freeform 130">
              <a:extLst>
                <a:ext uri="{FF2B5EF4-FFF2-40B4-BE49-F238E27FC236}">
                  <a16:creationId xmlns:a16="http://schemas.microsoft.com/office/drawing/2014/main" id="{C9797778-02FE-4F67-96E2-B3636B3BA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" y="2451"/>
              <a:ext cx="124" cy="107"/>
            </a:xfrm>
            <a:custGeom>
              <a:avLst/>
              <a:gdLst>
                <a:gd name="T0" fmla="*/ 41 w 372"/>
                <a:gd name="T1" fmla="*/ 0 h 322"/>
                <a:gd name="T2" fmla="*/ 41 w 372"/>
                <a:gd name="T3" fmla="*/ 1 h 322"/>
                <a:gd name="T4" fmla="*/ 40 w 372"/>
                <a:gd name="T5" fmla="*/ 2 h 322"/>
                <a:gd name="T6" fmla="*/ 39 w 372"/>
                <a:gd name="T7" fmla="*/ 4 h 322"/>
                <a:gd name="T8" fmla="*/ 38 w 372"/>
                <a:gd name="T9" fmla="*/ 5 h 322"/>
                <a:gd name="T10" fmla="*/ 37 w 372"/>
                <a:gd name="T11" fmla="*/ 5 h 322"/>
                <a:gd name="T12" fmla="*/ 36 w 372"/>
                <a:gd name="T13" fmla="*/ 5 h 322"/>
                <a:gd name="T14" fmla="*/ 35 w 372"/>
                <a:gd name="T15" fmla="*/ 5 h 322"/>
                <a:gd name="T16" fmla="*/ 33 w 372"/>
                <a:gd name="T17" fmla="*/ 3 h 322"/>
                <a:gd name="T18" fmla="*/ 0 w 372"/>
                <a:gd name="T19" fmla="*/ 36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2" h="322">
                  <a:moveTo>
                    <a:pt x="372" y="0"/>
                  </a:moveTo>
                  <a:lnTo>
                    <a:pt x="367" y="10"/>
                  </a:lnTo>
                  <a:lnTo>
                    <a:pt x="360" y="21"/>
                  </a:lnTo>
                  <a:lnTo>
                    <a:pt x="352" y="33"/>
                  </a:lnTo>
                  <a:lnTo>
                    <a:pt x="344" y="42"/>
                  </a:lnTo>
                  <a:lnTo>
                    <a:pt x="332" y="49"/>
                  </a:lnTo>
                  <a:lnTo>
                    <a:pt x="322" y="49"/>
                  </a:lnTo>
                  <a:lnTo>
                    <a:pt x="311" y="45"/>
                  </a:lnTo>
                  <a:lnTo>
                    <a:pt x="300" y="30"/>
                  </a:lnTo>
                  <a:lnTo>
                    <a:pt x="0" y="3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1" name="Line 131">
              <a:extLst>
                <a:ext uri="{FF2B5EF4-FFF2-40B4-BE49-F238E27FC236}">
                  <a16:creationId xmlns:a16="http://schemas.microsoft.com/office/drawing/2014/main" id="{4E7BB427-390B-407E-8EB3-4F5E7EEE3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12" y="2474"/>
              <a:ext cx="66" cy="2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2" name="Freeform 132">
              <a:extLst>
                <a:ext uri="{FF2B5EF4-FFF2-40B4-BE49-F238E27FC236}">
                  <a16:creationId xmlns:a16="http://schemas.microsoft.com/office/drawing/2014/main" id="{BD503D3A-576F-41C6-811A-53102BEC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" y="2428"/>
              <a:ext cx="69" cy="294"/>
            </a:xfrm>
            <a:custGeom>
              <a:avLst/>
              <a:gdLst>
                <a:gd name="T0" fmla="*/ 0 w 206"/>
                <a:gd name="T1" fmla="*/ 0 h 880"/>
                <a:gd name="T2" fmla="*/ 1 w 206"/>
                <a:gd name="T3" fmla="*/ 5 h 880"/>
                <a:gd name="T4" fmla="*/ 3 w 206"/>
                <a:gd name="T5" fmla="*/ 9 h 880"/>
                <a:gd name="T6" fmla="*/ 6 w 206"/>
                <a:gd name="T7" fmla="*/ 13 h 880"/>
                <a:gd name="T8" fmla="*/ 9 w 206"/>
                <a:gd name="T9" fmla="*/ 15 h 880"/>
                <a:gd name="T10" fmla="*/ 12 w 206"/>
                <a:gd name="T11" fmla="*/ 17 h 880"/>
                <a:gd name="T12" fmla="*/ 15 w 206"/>
                <a:gd name="T13" fmla="*/ 19 h 880"/>
                <a:gd name="T14" fmla="*/ 17 w 206"/>
                <a:gd name="T15" fmla="*/ 20 h 880"/>
                <a:gd name="T16" fmla="*/ 19 w 206"/>
                <a:gd name="T17" fmla="*/ 20 h 880"/>
                <a:gd name="T18" fmla="*/ 23 w 206"/>
                <a:gd name="T19" fmla="*/ 98 h 88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6" h="880">
                  <a:moveTo>
                    <a:pt x="0" y="0"/>
                  </a:moveTo>
                  <a:lnTo>
                    <a:pt x="12" y="44"/>
                  </a:lnTo>
                  <a:lnTo>
                    <a:pt x="30" y="82"/>
                  </a:lnTo>
                  <a:lnTo>
                    <a:pt x="53" y="113"/>
                  </a:lnTo>
                  <a:lnTo>
                    <a:pt x="80" y="137"/>
                  </a:lnTo>
                  <a:lnTo>
                    <a:pt x="107" y="155"/>
                  </a:lnTo>
                  <a:lnTo>
                    <a:pt x="132" y="170"/>
                  </a:lnTo>
                  <a:lnTo>
                    <a:pt x="155" y="178"/>
                  </a:lnTo>
                  <a:lnTo>
                    <a:pt x="172" y="184"/>
                  </a:lnTo>
                  <a:lnTo>
                    <a:pt x="206" y="88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3" name="Line 133">
              <a:extLst>
                <a:ext uri="{FF2B5EF4-FFF2-40B4-BE49-F238E27FC236}">
                  <a16:creationId xmlns:a16="http://schemas.microsoft.com/office/drawing/2014/main" id="{FEDB69BB-F018-4A77-848E-C67295F07A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4" y="2566"/>
              <a:ext cx="23" cy="11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4" name="Line 134">
              <a:extLst>
                <a:ext uri="{FF2B5EF4-FFF2-40B4-BE49-F238E27FC236}">
                  <a16:creationId xmlns:a16="http://schemas.microsoft.com/office/drawing/2014/main" id="{407B293B-9AEB-4C6F-8DCE-3A3322E8E6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7" y="2459"/>
              <a:ext cx="50" cy="20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5" name="Freeform 135">
              <a:extLst>
                <a:ext uri="{FF2B5EF4-FFF2-40B4-BE49-F238E27FC236}">
                  <a16:creationId xmlns:a16="http://schemas.microsoft.com/office/drawing/2014/main" id="{4D9E00E8-2A9D-46D8-A8A4-411C54D60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2397"/>
              <a:ext cx="26" cy="21"/>
            </a:xfrm>
            <a:custGeom>
              <a:avLst/>
              <a:gdLst>
                <a:gd name="T0" fmla="*/ 0 w 79"/>
                <a:gd name="T1" fmla="*/ 0 h 63"/>
                <a:gd name="T2" fmla="*/ 1 w 79"/>
                <a:gd name="T3" fmla="*/ 2 h 63"/>
                <a:gd name="T4" fmla="*/ 1 w 79"/>
                <a:gd name="T5" fmla="*/ 4 h 63"/>
                <a:gd name="T6" fmla="*/ 2 w 79"/>
                <a:gd name="T7" fmla="*/ 5 h 63"/>
                <a:gd name="T8" fmla="*/ 2 w 79"/>
                <a:gd name="T9" fmla="*/ 6 h 63"/>
                <a:gd name="T10" fmla="*/ 9 w 79"/>
                <a:gd name="T11" fmla="*/ 7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9" h="63">
                  <a:moveTo>
                    <a:pt x="0" y="0"/>
                  </a:moveTo>
                  <a:lnTo>
                    <a:pt x="7" y="15"/>
                  </a:lnTo>
                  <a:lnTo>
                    <a:pt x="13" y="32"/>
                  </a:lnTo>
                  <a:lnTo>
                    <a:pt x="14" y="49"/>
                  </a:lnTo>
                  <a:lnTo>
                    <a:pt x="16" y="54"/>
                  </a:lnTo>
                  <a:lnTo>
                    <a:pt x="79" y="6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6" name="Freeform 136">
              <a:extLst>
                <a:ext uri="{FF2B5EF4-FFF2-40B4-BE49-F238E27FC236}">
                  <a16:creationId xmlns:a16="http://schemas.microsoft.com/office/drawing/2014/main" id="{27CDD083-3F1F-4923-BAC8-3B8ACDAFC7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" y="2339"/>
              <a:ext cx="29" cy="37"/>
            </a:xfrm>
            <a:custGeom>
              <a:avLst/>
              <a:gdLst>
                <a:gd name="T0" fmla="*/ 10 w 86"/>
                <a:gd name="T1" fmla="*/ 12 h 111"/>
                <a:gd name="T2" fmla="*/ 9 w 86"/>
                <a:gd name="T3" fmla="*/ 12 h 111"/>
                <a:gd name="T4" fmla="*/ 9 w 86"/>
                <a:gd name="T5" fmla="*/ 12 h 111"/>
                <a:gd name="T6" fmla="*/ 8 w 86"/>
                <a:gd name="T7" fmla="*/ 11 h 111"/>
                <a:gd name="T8" fmla="*/ 7 w 86"/>
                <a:gd name="T9" fmla="*/ 10 h 111"/>
                <a:gd name="T10" fmla="*/ 6 w 86"/>
                <a:gd name="T11" fmla="*/ 9 h 111"/>
                <a:gd name="T12" fmla="*/ 5 w 86"/>
                <a:gd name="T13" fmla="*/ 8 h 111"/>
                <a:gd name="T14" fmla="*/ 4 w 86"/>
                <a:gd name="T15" fmla="*/ 7 h 111"/>
                <a:gd name="T16" fmla="*/ 3 w 86"/>
                <a:gd name="T17" fmla="*/ 7 h 111"/>
                <a:gd name="T18" fmla="*/ 0 w 86"/>
                <a:gd name="T19" fmla="*/ 0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11">
                  <a:moveTo>
                    <a:pt x="86" y="111"/>
                  </a:moveTo>
                  <a:lnTo>
                    <a:pt x="84" y="109"/>
                  </a:lnTo>
                  <a:lnTo>
                    <a:pt x="78" y="104"/>
                  </a:lnTo>
                  <a:lnTo>
                    <a:pt x="71" y="95"/>
                  </a:lnTo>
                  <a:lnTo>
                    <a:pt x="62" y="86"/>
                  </a:lnTo>
                  <a:lnTo>
                    <a:pt x="52" y="77"/>
                  </a:lnTo>
                  <a:lnTo>
                    <a:pt x="42" y="68"/>
                  </a:lnTo>
                  <a:lnTo>
                    <a:pt x="32" y="62"/>
                  </a:lnTo>
                  <a:lnTo>
                    <a:pt x="25" y="6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7" name="Line 137">
              <a:extLst>
                <a:ext uri="{FF2B5EF4-FFF2-40B4-BE49-F238E27FC236}">
                  <a16:creationId xmlns:a16="http://schemas.microsoft.com/office/drawing/2014/main" id="{CF5975ED-E580-4104-BBA6-5A3097BE9C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0" y="2418"/>
              <a:ext cx="56" cy="8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8" name="Line 138">
              <a:extLst>
                <a:ext uri="{FF2B5EF4-FFF2-40B4-BE49-F238E27FC236}">
                  <a16:creationId xmlns:a16="http://schemas.microsoft.com/office/drawing/2014/main" id="{13A645E1-6A61-4C2F-AD65-7B33796AE7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5" y="2377"/>
              <a:ext cx="37" cy="5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9" name="Line 139">
              <a:extLst>
                <a:ext uri="{FF2B5EF4-FFF2-40B4-BE49-F238E27FC236}">
                  <a16:creationId xmlns:a16="http://schemas.microsoft.com/office/drawing/2014/main" id="{B86D42E5-40D8-4D02-8777-6ACE152D97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8" y="2297"/>
              <a:ext cx="46" cy="4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0" name="Line 140">
              <a:extLst>
                <a:ext uri="{FF2B5EF4-FFF2-40B4-BE49-F238E27FC236}">
                  <a16:creationId xmlns:a16="http://schemas.microsoft.com/office/drawing/2014/main" id="{939FDD66-A249-4BAB-A03F-C9CD18668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7" y="2064"/>
              <a:ext cx="9" cy="14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1" name="Freeform 141">
              <a:extLst>
                <a:ext uri="{FF2B5EF4-FFF2-40B4-BE49-F238E27FC236}">
                  <a16:creationId xmlns:a16="http://schemas.microsoft.com/office/drawing/2014/main" id="{94F9A1D5-601D-4DD7-8E6F-9D611A3D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" y="2095"/>
              <a:ext cx="86" cy="199"/>
            </a:xfrm>
            <a:custGeom>
              <a:avLst/>
              <a:gdLst>
                <a:gd name="T0" fmla="*/ 14 w 257"/>
                <a:gd name="T1" fmla="*/ 0 h 595"/>
                <a:gd name="T2" fmla="*/ 29 w 257"/>
                <a:gd name="T3" fmla="*/ 67 h 595"/>
                <a:gd name="T4" fmla="*/ 0 w 257"/>
                <a:gd name="T5" fmla="*/ 20 h 5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595">
                  <a:moveTo>
                    <a:pt x="124" y="0"/>
                  </a:moveTo>
                  <a:lnTo>
                    <a:pt x="257" y="595"/>
                  </a:lnTo>
                  <a:lnTo>
                    <a:pt x="0" y="17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2" name="Line 142">
              <a:extLst>
                <a:ext uri="{FF2B5EF4-FFF2-40B4-BE49-F238E27FC236}">
                  <a16:creationId xmlns:a16="http://schemas.microsoft.com/office/drawing/2014/main" id="{FA83396D-83BD-434F-9DA8-332CCD8DD9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06" y="2191"/>
              <a:ext cx="88" cy="11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3" name="Freeform 143">
              <a:extLst>
                <a:ext uri="{FF2B5EF4-FFF2-40B4-BE49-F238E27FC236}">
                  <a16:creationId xmlns:a16="http://schemas.microsoft.com/office/drawing/2014/main" id="{84F28275-E106-4C0B-8E0B-8FE2DE74A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" y="2179"/>
              <a:ext cx="113" cy="185"/>
            </a:xfrm>
            <a:custGeom>
              <a:avLst/>
              <a:gdLst>
                <a:gd name="T0" fmla="*/ 38 w 339"/>
                <a:gd name="T1" fmla="*/ 0 h 555"/>
                <a:gd name="T2" fmla="*/ 0 w 339"/>
                <a:gd name="T3" fmla="*/ 62 h 555"/>
                <a:gd name="T4" fmla="*/ 36 w 339"/>
                <a:gd name="T5" fmla="*/ 13 h 5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555">
                  <a:moveTo>
                    <a:pt x="339" y="0"/>
                  </a:moveTo>
                  <a:lnTo>
                    <a:pt x="0" y="555"/>
                  </a:lnTo>
                  <a:lnTo>
                    <a:pt x="324" y="1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4" name="Freeform 144">
              <a:extLst>
                <a:ext uri="{FF2B5EF4-FFF2-40B4-BE49-F238E27FC236}">
                  <a16:creationId xmlns:a16="http://schemas.microsoft.com/office/drawing/2014/main" id="{50771226-44F7-439C-987C-CC1AC78D1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360"/>
              <a:ext cx="42" cy="111"/>
            </a:xfrm>
            <a:custGeom>
              <a:avLst/>
              <a:gdLst>
                <a:gd name="T0" fmla="*/ 14 w 128"/>
                <a:gd name="T1" fmla="*/ 5 h 332"/>
                <a:gd name="T2" fmla="*/ 7 w 128"/>
                <a:gd name="T3" fmla="*/ 0 h 332"/>
                <a:gd name="T4" fmla="*/ 6 w 128"/>
                <a:gd name="T5" fmla="*/ 0 h 332"/>
                <a:gd name="T6" fmla="*/ 6 w 128"/>
                <a:gd name="T7" fmla="*/ 0 h 332"/>
                <a:gd name="T8" fmla="*/ 5 w 128"/>
                <a:gd name="T9" fmla="*/ 0 h 332"/>
                <a:gd name="T10" fmla="*/ 4 w 128"/>
                <a:gd name="T11" fmla="*/ 0 h 332"/>
                <a:gd name="T12" fmla="*/ 3 w 128"/>
                <a:gd name="T13" fmla="*/ 1 h 332"/>
                <a:gd name="T14" fmla="*/ 1 w 128"/>
                <a:gd name="T15" fmla="*/ 1 h 332"/>
                <a:gd name="T16" fmla="*/ 1 w 128"/>
                <a:gd name="T17" fmla="*/ 1 h 332"/>
                <a:gd name="T18" fmla="*/ 0 w 128"/>
                <a:gd name="T19" fmla="*/ 2 h 332"/>
                <a:gd name="T20" fmla="*/ 0 w 128"/>
                <a:gd name="T21" fmla="*/ 8 h 332"/>
                <a:gd name="T22" fmla="*/ 2 w 128"/>
                <a:gd name="T23" fmla="*/ 20 h 332"/>
                <a:gd name="T24" fmla="*/ 4 w 128"/>
                <a:gd name="T25" fmla="*/ 32 h 332"/>
                <a:gd name="T26" fmla="*/ 5 w 128"/>
                <a:gd name="T27" fmla="*/ 37 h 332"/>
                <a:gd name="T28" fmla="*/ 13 w 128"/>
                <a:gd name="T29" fmla="*/ 21 h 332"/>
                <a:gd name="T30" fmla="*/ 12 w 128"/>
                <a:gd name="T31" fmla="*/ 7 h 332"/>
                <a:gd name="T32" fmla="*/ 14 w 128"/>
                <a:gd name="T33" fmla="*/ 5 h 3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332">
                  <a:moveTo>
                    <a:pt x="128" y="48"/>
                  </a:moveTo>
                  <a:lnTo>
                    <a:pt x="61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34" y="4"/>
                  </a:lnTo>
                  <a:lnTo>
                    <a:pt x="24" y="6"/>
                  </a:lnTo>
                  <a:lnTo>
                    <a:pt x="12" y="7"/>
                  </a:lnTo>
                  <a:lnTo>
                    <a:pt x="6" y="11"/>
                  </a:lnTo>
                  <a:lnTo>
                    <a:pt x="0" y="14"/>
                  </a:lnTo>
                  <a:lnTo>
                    <a:pt x="4" y="70"/>
                  </a:lnTo>
                  <a:lnTo>
                    <a:pt x="18" y="179"/>
                  </a:lnTo>
                  <a:lnTo>
                    <a:pt x="36" y="284"/>
                  </a:lnTo>
                  <a:lnTo>
                    <a:pt x="43" y="332"/>
                  </a:lnTo>
                  <a:lnTo>
                    <a:pt x="124" y="188"/>
                  </a:lnTo>
                  <a:lnTo>
                    <a:pt x="112" y="64"/>
                  </a:lnTo>
                  <a:lnTo>
                    <a:pt x="128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5" name="Freeform 145">
              <a:extLst>
                <a:ext uri="{FF2B5EF4-FFF2-40B4-BE49-F238E27FC236}">
                  <a16:creationId xmlns:a16="http://schemas.microsoft.com/office/drawing/2014/main" id="{4DB8ECFC-E8E9-4680-B8BF-AFBC2DE6E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" y="2360"/>
              <a:ext cx="42" cy="111"/>
            </a:xfrm>
            <a:custGeom>
              <a:avLst/>
              <a:gdLst>
                <a:gd name="T0" fmla="*/ 14 w 128"/>
                <a:gd name="T1" fmla="*/ 5 h 332"/>
                <a:gd name="T2" fmla="*/ 7 w 128"/>
                <a:gd name="T3" fmla="*/ 0 h 332"/>
                <a:gd name="T4" fmla="*/ 6 w 128"/>
                <a:gd name="T5" fmla="*/ 0 h 332"/>
                <a:gd name="T6" fmla="*/ 6 w 128"/>
                <a:gd name="T7" fmla="*/ 0 h 332"/>
                <a:gd name="T8" fmla="*/ 5 w 128"/>
                <a:gd name="T9" fmla="*/ 0 h 332"/>
                <a:gd name="T10" fmla="*/ 4 w 128"/>
                <a:gd name="T11" fmla="*/ 0 h 332"/>
                <a:gd name="T12" fmla="*/ 3 w 128"/>
                <a:gd name="T13" fmla="*/ 1 h 332"/>
                <a:gd name="T14" fmla="*/ 1 w 128"/>
                <a:gd name="T15" fmla="*/ 1 h 332"/>
                <a:gd name="T16" fmla="*/ 1 w 128"/>
                <a:gd name="T17" fmla="*/ 1 h 332"/>
                <a:gd name="T18" fmla="*/ 0 w 128"/>
                <a:gd name="T19" fmla="*/ 2 h 332"/>
                <a:gd name="T20" fmla="*/ 0 w 128"/>
                <a:gd name="T21" fmla="*/ 8 h 332"/>
                <a:gd name="T22" fmla="*/ 2 w 128"/>
                <a:gd name="T23" fmla="*/ 20 h 332"/>
                <a:gd name="T24" fmla="*/ 4 w 128"/>
                <a:gd name="T25" fmla="*/ 32 h 332"/>
                <a:gd name="T26" fmla="*/ 5 w 128"/>
                <a:gd name="T27" fmla="*/ 37 h 332"/>
                <a:gd name="T28" fmla="*/ 13 w 128"/>
                <a:gd name="T29" fmla="*/ 21 h 332"/>
                <a:gd name="T30" fmla="*/ 12 w 128"/>
                <a:gd name="T31" fmla="*/ 7 h 332"/>
                <a:gd name="T32" fmla="*/ 14 w 128"/>
                <a:gd name="T33" fmla="*/ 5 h 3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332">
                  <a:moveTo>
                    <a:pt x="128" y="48"/>
                  </a:moveTo>
                  <a:lnTo>
                    <a:pt x="61" y="0"/>
                  </a:lnTo>
                  <a:lnTo>
                    <a:pt x="59" y="0"/>
                  </a:lnTo>
                  <a:lnTo>
                    <a:pt x="52" y="0"/>
                  </a:lnTo>
                  <a:lnTo>
                    <a:pt x="45" y="2"/>
                  </a:lnTo>
                  <a:lnTo>
                    <a:pt x="34" y="4"/>
                  </a:lnTo>
                  <a:lnTo>
                    <a:pt x="24" y="6"/>
                  </a:lnTo>
                  <a:lnTo>
                    <a:pt x="12" y="7"/>
                  </a:lnTo>
                  <a:lnTo>
                    <a:pt x="6" y="11"/>
                  </a:lnTo>
                  <a:lnTo>
                    <a:pt x="0" y="14"/>
                  </a:lnTo>
                  <a:lnTo>
                    <a:pt x="4" y="70"/>
                  </a:lnTo>
                  <a:lnTo>
                    <a:pt x="18" y="179"/>
                  </a:lnTo>
                  <a:lnTo>
                    <a:pt x="36" y="284"/>
                  </a:lnTo>
                  <a:lnTo>
                    <a:pt x="43" y="332"/>
                  </a:lnTo>
                  <a:lnTo>
                    <a:pt x="124" y="188"/>
                  </a:lnTo>
                  <a:lnTo>
                    <a:pt x="112" y="64"/>
                  </a:lnTo>
                  <a:lnTo>
                    <a:pt x="128" y="4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6" name="Freeform 146">
              <a:extLst>
                <a:ext uri="{FF2B5EF4-FFF2-40B4-BE49-F238E27FC236}">
                  <a16:creationId xmlns:a16="http://schemas.microsoft.com/office/drawing/2014/main" id="{13B91F40-42FF-4487-A6BC-76E73A801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150"/>
              <a:ext cx="455" cy="817"/>
            </a:xfrm>
            <a:custGeom>
              <a:avLst/>
              <a:gdLst>
                <a:gd name="T0" fmla="*/ 136 w 1365"/>
                <a:gd name="T1" fmla="*/ 161 h 2452"/>
                <a:gd name="T2" fmla="*/ 130 w 1365"/>
                <a:gd name="T3" fmla="*/ 195 h 2452"/>
                <a:gd name="T4" fmla="*/ 121 w 1365"/>
                <a:gd name="T5" fmla="*/ 223 h 2452"/>
                <a:gd name="T6" fmla="*/ 107 w 1365"/>
                <a:gd name="T7" fmla="*/ 244 h 2452"/>
                <a:gd name="T8" fmla="*/ 89 w 1365"/>
                <a:gd name="T9" fmla="*/ 256 h 2452"/>
                <a:gd name="T10" fmla="*/ 69 w 1365"/>
                <a:gd name="T11" fmla="*/ 258 h 2452"/>
                <a:gd name="T12" fmla="*/ 50 w 1365"/>
                <a:gd name="T13" fmla="*/ 249 h 2452"/>
                <a:gd name="T14" fmla="*/ 35 w 1365"/>
                <a:gd name="T15" fmla="*/ 231 h 2452"/>
                <a:gd name="T16" fmla="*/ 24 w 1365"/>
                <a:gd name="T17" fmla="*/ 205 h 2452"/>
                <a:gd name="T18" fmla="*/ 17 w 1365"/>
                <a:gd name="T19" fmla="*/ 173 h 2452"/>
                <a:gd name="T20" fmla="*/ 14 w 1365"/>
                <a:gd name="T21" fmla="*/ 136 h 2452"/>
                <a:gd name="T22" fmla="*/ 17 w 1365"/>
                <a:gd name="T23" fmla="*/ 100 h 2452"/>
                <a:gd name="T24" fmla="*/ 24 w 1365"/>
                <a:gd name="T25" fmla="*/ 68 h 2452"/>
                <a:gd name="T26" fmla="*/ 35 w 1365"/>
                <a:gd name="T27" fmla="*/ 42 h 2452"/>
                <a:gd name="T28" fmla="*/ 50 w 1365"/>
                <a:gd name="T29" fmla="*/ 23 h 2452"/>
                <a:gd name="T30" fmla="*/ 69 w 1365"/>
                <a:gd name="T31" fmla="*/ 14 h 2452"/>
                <a:gd name="T32" fmla="*/ 89 w 1365"/>
                <a:gd name="T33" fmla="*/ 16 h 2452"/>
                <a:gd name="T34" fmla="*/ 107 w 1365"/>
                <a:gd name="T35" fmla="*/ 29 h 2452"/>
                <a:gd name="T36" fmla="*/ 121 w 1365"/>
                <a:gd name="T37" fmla="*/ 50 h 2452"/>
                <a:gd name="T38" fmla="*/ 130 w 1365"/>
                <a:gd name="T39" fmla="*/ 78 h 2452"/>
                <a:gd name="T40" fmla="*/ 136 w 1365"/>
                <a:gd name="T41" fmla="*/ 112 h 2452"/>
                <a:gd name="T42" fmla="*/ 152 w 1365"/>
                <a:gd name="T43" fmla="*/ 136 h 2452"/>
                <a:gd name="T44" fmla="*/ 148 w 1365"/>
                <a:gd name="T45" fmla="*/ 96 h 2452"/>
                <a:gd name="T46" fmla="*/ 139 w 1365"/>
                <a:gd name="T47" fmla="*/ 60 h 2452"/>
                <a:gd name="T48" fmla="*/ 124 w 1365"/>
                <a:gd name="T49" fmla="*/ 31 h 2452"/>
                <a:gd name="T50" fmla="*/ 105 w 1365"/>
                <a:gd name="T51" fmla="*/ 11 h 2452"/>
                <a:gd name="T52" fmla="*/ 84 w 1365"/>
                <a:gd name="T53" fmla="*/ 1 h 2452"/>
                <a:gd name="T54" fmla="*/ 61 w 1365"/>
                <a:gd name="T55" fmla="*/ 3 h 2452"/>
                <a:gd name="T56" fmla="*/ 40 w 1365"/>
                <a:gd name="T57" fmla="*/ 16 h 2452"/>
                <a:gd name="T58" fmla="*/ 22 w 1365"/>
                <a:gd name="T59" fmla="*/ 40 h 2452"/>
                <a:gd name="T60" fmla="*/ 9 w 1365"/>
                <a:gd name="T61" fmla="*/ 71 h 2452"/>
                <a:gd name="T62" fmla="*/ 2 w 1365"/>
                <a:gd name="T63" fmla="*/ 109 h 2452"/>
                <a:gd name="T64" fmla="*/ 0 w 1365"/>
                <a:gd name="T65" fmla="*/ 150 h 2452"/>
                <a:gd name="T66" fmla="*/ 6 w 1365"/>
                <a:gd name="T67" fmla="*/ 189 h 2452"/>
                <a:gd name="T68" fmla="*/ 17 w 1365"/>
                <a:gd name="T69" fmla="*/ 223 h 2452"/>
                <a:gd name="T70" fmla="*/ 34 w 1365"/>
                <a:gd name="T71" fmla="*/ 249 h 2452"/>
                <a:gd name="T72" fmla="*/ 53 w 1365"/>
                <a:gd name="T73" fmla="*/ 266 h 2452"/>
                <a:gd name="T74" fmla="*/ 76 w 1365"/>
                <a:gd name="T75" fmla="*/ 272 h 2452"/>
                <a:gd name="T76" fmla="*/ 98 w 1365"/>
                <a:gd name="T77" fmla="*/ 266 h 2452"/>
                <a:gd name="T78" fmla="*/ 118 w 1365"/>
                <a:gd name="T79" fmla="*/ 249 h 2452"/>
                <a:gd name="T80" fmla="*/ 134 w 1365"/>
                <a:gd name="T81" fmla="*/ 223 h 2452"/>
                <a:gd name="T82" fmla="*/ 146 w 1365"/>
                <a:gd name="T83" fmla="*/ 189 h 2452"/>
                <a:gd name="T84" fmla="*/ 151 w 1365"/>
                <a:gd name="T85" fmla="*/ 150 h 24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65" h="2452">
                  <a:moveTo>
                    <a:pt x="1234" y="1226"/>
                  </a:moveTo>
                  <a:lnTo>
                    <a:pt x="1233" y="1339"/>
                  </a:lnTo>
                  <a:lnTo>
                    <a:pt x="1226" y="1448"/>
                  </a:lnTo>
                  <a:lnTo>
                    <a:pt x="1213" y="1555"/>
                  </a:lnTo>
                  <a:lnTo>
                    <a:pt x="1195" y="1655"/>
                  </a:lnTo>
                  <a:lnTo>
                    <a:pt x="1174" y="1752"/>
                  </a:lnTo>
                  <a:lnTo>
                    <a:pt x="1148" y="1843"/>
                  </a:lnTo>
                  <a:lnTo>
                    <a:pt x="1120" y="1929"/>
                  </a:lnTo>
                  <a:lnTo>
                    <a:pt x="1085" y="2005"/>
                  </a:lnTo>
                  <a:lnTo>
                    <a:pt x="1048" y="2077"/>
                  </a:lnTo>
                  <a:lnTo>
                    <a:pt x="1006" y="2141"/>
                  </a:lnTo>
                  <a:lnTo>
                    <a:pt x="960" y="2196"/>
                  </a:lnTo>
                  <a:lnTo>
                    <a:pt x="910" y="2243"/>
                  </a:lnTo>
                  <a:lnTo>
                    <a:pt x="859" y="2278"/>
                  </a:lnTo>
                  <a:lnTo>
                    <a:pt x="802" y="2305"/>
                  </a:lnTo>
                  <a:lnTo>
                    <a:pt x="744" y="2324"/>
                  </a:lnTo>
                  <a:lnTo>
                    <a:pt x="682" y="2328"/>
                  </a:lnTo>
                  <a:lnTo>
                    <a:pt x="620" y="2324"/>
                  </a:lnTo>
                  <a:lnTo>
                    <a:pt x="561" y="2305"/>
                  </a:lnTo>
                  <a:lnTo>
                    <a:pt x="505" y="2278"/>
                  </a:lnTo>
                  <a:lnTo>
                    <a:pt x="454" y="2243"/>
                  </a:lnTo>
                  <a:lnTo>
                    <a:pt x="403" y="2196"/>
                  </a:lnTo>
                  <a:lnTo>
                    <a:pt x="359" y="2141"/>
                  </a:lnTo>
                  <a:lnTo>
                    <a:pt x="318" y="2077"/>
                  </a:lnTo>
                  <a:lnTo>
                    <a:pt x="280" y="2005"/>
                  </a:lnTo>
                  <a:lnTo>
                    <a:pt x="246" y="1929"/>
                  </a:lnTo>
                  <a:lnTo>
                    <a:pt x="217" y="1843"/>
                  </a:lnTo>
                  <a:lnTo>
                    <a:pt x="190" y="1752"/>
                  </a:lnTo>
                  <a:lnTo>
                    <a:pt x="170" y="1655"/>
                  </a:lnTo>
                  <a:lnTo>
                    <a:pt x="152" y="1555"/>
                  </a:lnTo>
                  <a:lnTo>
                    <a:pt x="140" y="1448"/>
                  </a:lnTo>
                  <a:lnTo>
                    <a:pt x="133" y="1339"/>
                  </a:lnTo>
                  <a:lnTo>
                    <a:pt x="130" y="1226"/>
                  </a:lnTo>
                  <a:lnTo>
                    <a:pt x="133" y="1114"/>
                  </a:lnTo>
                  <a:lnTo>
                    <a:pt x="140" y="1005"/>
                  </a:lnTo>
                  <a:lnTo>
                    <a:pt x="152" y="899"/>
                  </a:lnTo>
                  <a:lnTo>
                    <a:pt x="170" y="798"/>
                  </a:lnTo>
                  <a:lnTo>
                    <a:pt x="190" y="701"/>
                  </a:lnTo>
                  <a:lnTo>
                    <a:pt x="217" y="611"/>
                  </a:lnTo>
                  <a:lnTo>
                    <a:pt x="246" y="524"/>
                  </a:lnTo>
                  <a:lnTo>
                    <a:pt x="280" y="446"/>
                  </a:lnTo>
                  <a:lnTo>
                    <a:pt x="318" y="374"/>
                  </a:lnTo>
                  <a:lnTo>
                    <a:pt x="359" y="312"/>
                  </a:lnTo>
                  <a:lnTo>
                    <a:pt x="403" y="257"/>
                  </a:lnTo>
                  <a:lnTo>
                    <a:pt x="454" y="210"/>
                  </a:lnTo>
                  <a:lnTo>
                    <a:pt x="505" y="174"/>
                  </a:lnTo>
                  <a:lnTo>
                    <a:pt x="561" y="146"/>
                  </a:lnTo>
                  <a:lnTo>
                    <a:pt x="620" y="128"/>
                  </a:lnTo>
                  <a:lnTo>
                    <a:pt x="682" y="123"/>
                  </a:lnTo>
                  <a:lnTo>
                    <a:pt x="744" y="128"/>
                  </a:lnTo>
                  <a:lnTo>
                    <a:pt x="802" y="146"/>
                  </a:lnTo>
                  <a:lnTo>
                    <a:pt x="859" y="174"/>
                  </a:lnTo>
                  <a:lnTo>
                    <a:pt x="910" y="210"/>
                  </a:lnTo>
                  <a:lnTo>
                    <a:pt x="960" y="257"/>
                  </a:lnTo>
                  <a:lnTo>
                    <a:pt x="1006" y="312"/>
                  </a:lnTo>
                  <a:lnTo>
                    <a:pt x="1048" y="374"/>
                  </a:lnTo>
                  <a:lnTo>
                    <a:pt x="1085" y="446"/>
                  </a:lnTo>
                  <a:lnTo>
                    <a:pt x="1120" y="524"/>
                  </a:lnTo>
                  <a:lnTo>
                    <a:pt x="1148" y="611"/>
                  </a:lnTo>
                  <a:lnTo>
                    <a:pt x="1174" y="701"/>
                  </a:lnTo>
                  <a:lnTo>
                    <a:pt x="1195" y="798"/>
                  </a:lnTo>
                  <a:lnTo>
                    <a:pt x="1213" y="899"/>
                  </a:lnTo>
                  <a:lnTo>
                    <a:pt x="1226" y="1005"/>
                  </a:lnTo>
                  <a:lnTo>
                    <a:pt x="1233" y="1114"/>
                  </a:lnTo>
                  <a:lnTo>
                    <a:pt x="1234" y="1226"/>
                  </a:lnTo>
                  <a:lnTo>
                    <a:pt x="1365" y="1226"/>
                  </a:lnTo>
                  <a:lnTo>
                    <a:pt x="1362" y="1102"/>
                  </a:lnTo>
                  <a:lnTo>
                    <a:pt x="1350" y="981"/>
                  </a:lnTo>
                  <a:lnTo>
                    <a:pt x="1334" y="862"/>
                  </a:lnTo>
                  <a:lnTo>
                    <a:pt x="1311" y="750"/>
                  </a:lnTo>
                  <a:lnTo>
                    <a:pt x="1282" y="643"/>
                  </a:lnTo>
                  <a:lnTo>
                    <a:pt x="1249" y="541"/>
                  </a:lnTo>
                  <a:lnTo>
                    <a:pt x="1209" y="446"/>
                  </a:lnTo>
                  <a:lnTo>
                    <a:pt x="1164" y="359"/>
                  </a:lnTo>
                  <a:lnTo>
                    <a:pt x="1115" y="280"/>
                  </a:lnTo>
                  <a:lnTo>
                    <a:pt x="1064" y="209"/>
                  </a:lnTo>
                  <a:lnTo>
                    <a:pt x="1006" y="148"/>
                  </a:lnTo>
                  <a:lnTo>
                    <a:pt x="947" y="96"/>
                  </a:lnTo>
                  <a:lnTo>
                    <a:pt x="884" y="55"/>
                  </a:lnTo>
                  <a:lnTo>
                    <a:pt x="820" y="25"/>
                  </a:lnTo>
                  <a:lnTo>
                    <a:pt x="752" y="7"/>
                  </a:lnTo>
                  <a:lnTo>
                    <a:pt x="682" y="0"/>
                  </a:lnTo>
                  <a:lnTo>
                    <a:pt x="611" y="7"/>
                  </a:lnTo>
                  <a:lnTo>
                    <a:pt x="545" y="25"/>
                  </a:lnTo>
                  <a:lnTo>
                    <a:pt x="479" y="55"/>
                  </a:lnTo>
                  <a:lnTo>
                    <a:pt x="416" y="96"/>
                  </a:lnTo>
                  <a:lnTo>
                    <a:pt x="357" y="148"/>
                  </a:lnTo>
                  <a:lnTo>
                    <a:pt x="302" y="209"/>
                  </a:lnTo>
                  <a:lnTo>
                    <a:pt x="249" y="280"/>
                  </a:lnTo>
                  <a:lnTo>
                    <a:pt x="201" y="359"/>
                  </a:lnTo>
                  <a:lnTo>
                    <a:pt x="156" y="446"/>
                  </a:lnTo>
                  <a:lnTo>
                    <a:pt x="117" y="541"/>
                  </a:lnTo>
                  <a:lnTo>
                    <a:pt x="82" y="643"/>
                  </a:lnTo>
                  <a:lnTo>
                    <a:pt x="54" y="750"/>
                  </a:lnTo>
                  <a:lnTo>
                    <a:pt x="31" y="862"/>
                  </a:lnTo>
                  <a:lnTo>
                    <a:pt x="14" y="981"/>
                  </a:lnTo>
                  <a:lnTo>
                    <a:pt x="4" y="1102"/>
                  </a:lnTo>
                  <a:lnTo>
                    <a:pt x="0" y="1226"/>
                  </a:lnTo>
                  <a:lnTo>
                    <a:pt x="4" y="1352"/>
                  </a:lnTo>
                  <a:lnTo>
                    <a:pt x="14" y="1473"/>
                  </a:lnTo>
                  <a:lnTo>
                    <a:pt x="31" y="1591"/>
                  </a:lnTo>
                  <a:lnTo>
                    <a:pt x="54" y="1703"/>
                  </a:lnTo>
                  <a:lnTo>
                    <a:pt x="82" y="1810"/>
                  </a:lnTo>
                  <a:lnTo>
                    <a:pt x="117" y="1913"/>
                  </a:lnTo>
                  <a:lnTo>
                    <a:pt x="156" y="2005"/>
                  </a:lnTo>
                  <a:lnTo>
                    <a:pt x="201" y="2093"/>
                  </a:lnTo>
                  <a:lnTo>
                    <a:pt x="249" y="2172"/>
                  </a:lnTo>
                  <a:lnTo>
                    <a:pt x="302" y="2243"/>
                  </a:lnTo>
                  <a:lnTo>
                    <a:pt x="357" y="2303"/>
                  </a:lnTo>
                  <a:lnTo>
                    <a:pt x="416" y="2355"/>
                  </a:lnTo>
                  <a:lnTo>
                    <a:pt x="479" y="2397"/>
                  </a:lnTo>
                  <a:lnTo>
                    <a:pt x="545" y="2426"/>
                  </a:lnTo>
                  <a:lnTo>
                    <a:pt x="611" y="2445"/>
                  </a:lnTo>
                  <a:lnTo>
                    <a:pt x="682" y="2452"/>
                  </a:lnTo>
                  <a:lnTo>
                    <a:pt x="752" y="2445"/>
                  </a:lnTo>
                  <a:lnTo>
                    <a:pt x="820" y="2426"/>
                  </a:lnTo>
                  <a:lnTo>
                    <a:pt x="884" y="2397"/>
                  </a:lnTo>
                  <a:lnTo>
                    <a:pt x="947" y="2355"/>
                  </a:lnTo>
                  <a:lnTo>
                    <a:pt x="1006" y="2303"/>
                  </a:lnTo>
                  <a:lnTo>
                    <a:pt x="1064" y="2243"/>
                  </a:lnTo>
                  <a:lnTo>
                    <a:pt x="1115" y="2172"/>
                  </a:lnTo>
                  <a:lnTo>
                    <a:pt x="1164" y="2093"/>
                  </a:lnTo>
                  <a:lnTo>
                    <a:pt x="1209" y="2005"/>
                  </a:lnTo>
                  <a:lnTo>
                    <a:pt x="1249" y="1913"/>
                  </a:lnTo>
                  <a:lnTo>
                    <a:pt x="1282" y="1810"/>
                  </a:lnTo>
                  <a:lnTo>
                    <a:pt x="1311" y="1703"/>
                  </a:lnTo>
                  <a:lnTo>
                    <a:pt x="1334" y="1591"/>
                  </a:lnTo>
                  <a:lnTo>
                    <a:pt x="1350" y="1473"/>
                  </a:lnTo>
                  <a:lnTo>
                    <a:pt x="1362" y="1352"/>
                  </a:lnTo>
                  <a:lnTo>
                    <a:pt x="1365" y="1226"/>
                  </a:lnTo>
                  <a:lnTo>
                    <a:pt x="1234" y="12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7" name="Freeform 147">
              <a:extLst>
                <a:ext uri="{FF2B5EF4-FFF2-40B4-BE49-F238E27FC236}">
                  <a16:creationId xmlns:a16="http://schemas.microsoft.com/office/drawing/2014/main" id="{C3F98AD0-96A2-4868-B6F4-F8BEEBE69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" y="2150"/>
              <a:ext cx="455" cy="817"/>
            </a:xfrm>
            <a:custGeom>
              <a:avLst/>
              <a:gdLst>
                <a:gd name="T0" fmla="*/ 136 w 1365"/>
                <a:gd name="T1" fmla="*/ 161 h 2452"/>
                <a:gd name="T2" fmla="*/ 130 w 1365"/>
                <a:gd name="T3" fmla="*/ 195 h 2452"/>
                <a:gd name="T4" fmla="*/ 121 w 1365"/>
                <a:gd name="T5" fmla="*/ 223 h 2452"/>
                <a:gd name="T6" fmla="*/ 107 w 1365"/>
                <a:gd name="T7" fmla="*/ 244 h 2452"/>
                <a:gd name="T8" fmla="*/ 89 w 1365"/>
                <a:gd name="T9" fmla="*/ 256 h 2452"/>
                <a:gd name="T10" fmla="*/ 69 w 1365"/>
                <a:gd name="T11" fmla="*/ 258 h 2452"/>
                <a:gd name="T12" fmla="*/ 50 w 1365"/>
                <a:gd name="T13" fmla="*/ 249 h 2452"/>
                <a:gd name="T14" fmla="*/ 35 w 1365"/>
                <a:gd name="T15" fmla="*/ 231 h 2452"/>
                <a:gd name="T16" fmla="*/ 24 w 1365"/>
                <a:gd name="T17" fmla="*/ 205 h 2452"/>
                <a:gd name="T18" fmla="*/ 17 w 1365"/>
                <a:gd name="T19" fmla="*/ 173 h 2452"/>
                <a:gd name="T20" fmla="*/ 14 w 1365"/>
                <a:gd name="T21" fmla="*/ 136 h 2452"/>
                <a:gd name="T22" fmla="*/ 17 w 1365"/>
                <a:gd name="T23" fmla="*/ 100 h 2452"/>
                <a:gd name="T24" fmla="*/ 24 w 1365"/>
                <a:gd name="T25" fmla="*/ 68 h 2452"/>
                <a:gd name="T26" fmla="*/ 35 w 1365"/>
                <a:gd name="T27" fmla="*/ 42 h 2452"/>
                <a:gd name="T28" fmla="*/ 50 w 1365"/>
                <a:gd name="T29" fmla="*/ 23 h 2452"/>
                <a:gd name="T30" fmla="*/ 69 w 1365"/>
                <a:gd name="T31" fmla="*/ 14 h 2452"/>
                <a:gd name="T32" fmla="*/ 89 w 1365"/>
                <a:gd name="T33" fmla="*/ 16 h 2452"/>
                <a:gd name="T34" fmla="*/ 107 w 1365"/>
                <a:gd name="T35" fmla="*/ 29 h 2452"/>
                <a:gd name="T36" fmla="*/ 121 w 1365"/>
                <a:gd name="T37" fmla="*/ 50 h 2452"/>
                <a:gd name="T38" fmla="*/ 130 w 1365"/>
                <a:gd name="T39" fmla="*/ 78 h 2452"/>
                <a:gd name="T40" fmla="*/ 136 w 1365"/>
                <a:gd name="T41" fmla="*/ 112 h 2452"/>
                <a:gd name="T42" fmla="*/ 152 w 1365"/>
                <a:gd name="T43" fmla="*/ 136 h 2452"/>
                <a:gd name="T44" fmla="*/ 148 w 1365"/>
                <a:gd name="T45" fmla="*/ 96 h 2452"/>
                <a:gd name="T46" fmla="*/ 139 w 1365"/>
                <a:gd name="T47" fmla="*/ 60 h 2452"/>
                <a:gd name="T48" fmla="*/ 124 w 1365"/>
                <a:gd name="T49" fmla="*/ 31 h 2452"/>
                <a:gd name="T50" fmla="*/ 105 w 1365"/>
                <a:gd name="T51" fmla="*/ 11 h 2452"/>
                <a:gd name="T52" fmla="*/ 84 w 1365"/>
                <a:gd name="T53" fmla="*/ 1 h 2452"/>
                <a:gd name="T54" fmla="*/ 61 w 1365"/>
                <a:gd name="T55" fmla="*/ 3 h 2452"/>
                <a:gd name="T56" fmla="*/ 40 w 1365"/>
                <a:gd name="T57" fmla="*/ 16 h 2452"/>
                <a:gd name="T58" fmla="*/ 22 w 1365"/>
                <a:gd name="T59" fmla="*/ 40 h 2452"/>
                <a:gd name="T60" fmla="*/ 9 w 1365"/>
                <a:gd name="T61" fmla="*/ 71 h 2452"/>
                <a:gd name="T62" fmla="*/ 2 w 1365"/>
                <a:gd name="T63" fmla="*/ 109 h 2452"/>
                <a:gd name="T64" fmla="*/ 0 w 1365"/>
                <a:gd name="T65" fmla="*/ 150 h 2452"/>
                <a:gd name="T66" fmla="*/ 6 w 1365"/>
                <a:gd name="T67" fmla="*/ 189 h 2452"/>
                <a:gd name="T68" fmla="*/ 17 w 1365"/>
                <a:gd name="T69" fmla="*/ 223 h 2452"/>
                <a:gd name="T70" fmla="*/ 34 w 1365"/>
                <a:gd name="T71" fmla="*/ 249 h 2452"/>
                <a:gd name="T72" fmla="*/ 53 w 1365"/>
                <a:gd name="T73" fmla="*/ 266 h 2452"/>
                <a:gd name="T74" fmla="*/ 76 w 1365"/>
                <a:gd name="T75" fmla="*/ 272 h 2452"/>
                <a:gd name="T76" fmla="*/ 98 w 1365"/>
                <a:gd name="T77" fmla="*/ 266 h 2452"/>
                <a:gd name="T78" fmla="*/ 118 w 1365"/>
                <a:gd name="T79" fmla="*/ 249 h 2452"/>
                <a:gd name="T80" fmla="*/ 134 w 1365"/>
                <a:gd name="T81" fmla="*/ 223 h 2452"/>
                <a:gd name="T82" fmla="*/ 146 w 1365"/>
                <a:gd name="T83" fmla="*/ 189 h 2452"/>
                <a:gd name="T84" fmla="*/ 151 w 1365"/>
                <a:gd name="T85" fmla="*/ 150 h 245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65" h="2452">
                  <a:moveTo>
                    <a:pt x="1234" y="1226"/>
                  </a:moveTo>
                  <a:lnTo>
                    <a:pt x="1233" y="1339"/>
                  </a:lnTo>
                  <a:lnTo>
                    <a:pt x="1226" y="1448"/>
                  </a:lnTo>
                  <a:lnTo>
                    <a:pt x="1213" y="1555"/>
                  </a:lnTo>
                  <a:lnTo>
                    <a:pt x="1195" y="1655"/>
                  </a:lnTo>
                  <a:lnTo>
                    <a:pt x="1174" y="1752"/>
                  </a:lnTo>
                  <a:lnTo>
                    <a:pt x="1148" y="1843"/>
                  </a:lnTo>
                  <a:lnTo>
                    <a:pt x="1120" y="1929"/>
                  </a:lnTo>
                  <a:lnTo>
                    <a:pt x="1085" y="2005"/>
                  </a:lnTo>
                  <a:lnTo>
                    <a:pt x="1048" y="2077"/>
                  </a:lnTo>
                  <a:lnTo>
                    <a:pt x="1006" y="2141"/>
                  </a:lnTo>
                  <a:lnTo>
                    <a:pt x="960" y="2196"/>
                  </a:lnTo>
                  <a:lnTo>
                    <a:pt x="910" y="2243"/>
                  </a:lnTo>
                  <a:lnTo>
                    <a:pt x="859" y="2278"/>
                  </a:lnTo>
                  <a:lnTo>
                    <a:pt x="802" y="2305"/>
                  </a:lnTo>
                  <a:lnTo>
                    <a:pt x="744" y="2324"/>
                  </a:lnTo>
                  <a:lnTo>
                    <a:pt x="682" y="2328"/>
                  </a:lnTo>
                  <a:lnTo>
                    <a:pt x="620" y="2324"/>
                  </a:lnTo>
                  <a:lnTo>
                    <a:pt x="561" y="2305"/>
                  </a:lnTo>
                  <a:lnTo>
                    <a:pt x="505" y="2278"/>
                  </a:lnTo>
                  <a:lnTo>
                    <a:pt x="454" y="2243"/>
                  </a:lnTo>
                  <a:lnTo>
                    <a:pt x="403" y="2196"/>
                  </a:lnTo>
                  <a:lnTo>
                    <a:pt x="359" y="2141"/>
                  </a:lnTo>
                  <a:lnTo>
                    <a:pt x="318" y="2077"/>
                  </a:lnTo>
                  <a:lnTo>
                    <a:pt x="280" y="2005"/>
                  </a:lnTo>
                  <a:lnTo>
                    <a:pt x="246" y="1929"/>
                  </a:lnTo>
                  <a:lnTo>
                    <a:pt x="217" y="1843"/>
                  </a:lnTo>
                  <a:lnTo>
                    <a:pt x="190" y="1752"/>
                  </a:lnTo>
                  <a:lnTo>
                    <a:pt x="170" y="1655"/>
                  </a:lnTo>
                  <a:lnTo>
                    <a:pt x="152" y="1555"/>
                  </a:lnTo>
                  <a:lnTo>
                    <a:pt x="140" y="1448"/>
                  </a:lnTo>
                  <a:lnTo>
                    <a:pt x="133" y="1339"/>
                  </a:lnTo>
                  <a:lnTo>
                    <a:pt x="130" y="1226"/>
                  </a:lnTo>
                  <a:lnTo>
                    <a:pt x="133" y="1114"/>
                  </a:lnTo>
                  <a:lnTo>
                    <a:pt x="140" y="1005"/>
                  </a:lnTo>
                  <a:lnTo>
                    <a:pt x="152" y="899"/>
                  </a:lnTo>
                  <a:lnTo>
                    <a:pt x="170" y="798"/>
                  </a:lnTo>
                  <a:lnTo>
                    <a:pt x="190" y="701"/>
                  </a:lnTo>
                  <a:lnTo>
                    <a:pt x="217" y="611"/>
                  </a:lnTo>
                  <a:lnTo>
                    <a:pt x="246" y="524"/>
                  </a:lnTo>
                  <a:lnTo>
                    <a:pt x="280" y="446"/>
                  </a:lnTo>
                  <a:lnTo>
                    <a:pt x="318" y="374"/>
                  </a:lnTo>
                  <a:lnTo>
                    <a:pt x="359" y="312"/>
                  </a:lnTo>
                  <a:lnTo>
                    <a:pt x="403" y="257"/>
                  </a:lnTo>
                  <a:lnTo>
                    <a:pt x="454" y="210"/>
                  </a:lnTo>
                  <a:lnTo>
                    <a:pt x="505" y="174"/>
                  </a:lnTo>
                  <a:lnTo>
                    <a:pt x="561" y="146"/>
                  </a:lnTo>
                  <a:lnTo>
                    <a:pt x="620" y="128"/>
                  </a:lnTo>
                  <a:lnTo>
                    <a:pt x="682" y="123"/>
                  </a:lnTo>
                  <a:lnTo>
                    <a:pt x="744" y="128"/>
                  </a:lnTo>
                  <a:lnTo>
                    <a:pt x="802" y="146"/>
                  </a:lnTo>
                  <a:lnTo>
                    <a:pt x="859" y="174"/>
                  </a:lnTo>
                  <a:lnTo>
                    <a:pt x="910" y="210"/>
                  </a:lnTo>
                  <a:lnTo>
                    <a:pt x="960" y="257"/>
                  </a:lnTo>
                  <a:lnTo>
                    <a:pt x="1006" y="312"/>
                  </a:lnTo>
                  <a:lnTo>
                    <a:pt x="1048" y="374"/>
                  </a:lnTo>
                  <a:lnTo>
                    <a:pt x="1085" y="446"/>
                  </a:lnTo>
                  <a:lnTo>
                    <a:pt x="1120" y="524"/>
                  </a:lnTo>
                  <a:lnTo>
                    <a:pt x="1148" y="611"/>
                  </a:lnTo>
                  <a:lnTo>
                    <a:pt x="1174" y="701"/>
                  </a:lnTo>
                  <a:lnTo>
                    <a:pt x="1195" y="798"/>
                  </a:lnTo>
                  <a:lnTo>
                    <a:pt x="1213" y="899"/>
                  </a:lnTo>
                  <a:lnTo>
                    <a:pt x="1226" y="1005"/>
                  </a:lnTo>
                  <a:lnTo>
                    <a:pt x="1233" y="1114"/>
                  </a:lnTo>
                  <a:lnTo>
                    <a:pt x="1234" y="1226"/>
                  </a:lnTo>
                  <a:lnTo>
                    <a:pt x="1365" y="1226"/>
                  </a:lnTo>
                  <a:lnTo>
                    <a:pt x="1362" y="1102"/>
                  </a:lnTo>
                  <a:lnTo>
                    <a:pt x="1350" y="981"/>
                  </a:lnTo>
                  <a:lnTo>
                    <a:pt x="1334" y="862"/>
                  </a:lnTo>
                  <a:lnTo>
                    <a:pt x="1311" y="750"/>
                  </a:lnTo>
                  <a:lnTo>
                    <a:pt x="1282" y="643"/>
                  </a:lnTo>
                  <a:lnTo>
                    <a:pt x="1249" y="541"/>
                  </a:lnTo>
                  <a:lnTo>
                    <a:pt x="1209" y="446"/>
                  </a:lnTo>
                  <a:lnTo>
                    <a:pt x="1164" y="359"/>
                  </a:lnTo>
                  <a:lnTo>
                    <a:pt x="1115" y="280"/>
                  </a:lnTo>
                  <a:lnTo>
                    <a:pt x="1064" y="209"/>
                  </a:lnTo>
                  <a:lnTo>
                    <a:pt x="1006" y="148"/>
                  </a:lnTo>
                  <a:lnTo>
                    <a:pt x="947" y="96"/>
                  </a:lnTo>
                  <a:lnTo>
                    <a:pt x="884" y="55"/>
                  </a:lnTo>
                  <a:lnTo>
                    <a:pt x="820" y="25"/>
                  </a:lnTo>
                  <a:lnTo>
                    <a:pt x="752" y="7"/>
                  </a:lnTo>
                  <a:lnTo>
                    <a:pt x="682" y="0"/>
                  </a:lnTo>
                  <a:lnTo>
                    <a:pt x="611" y="7"/>
                  </a:lnTo>
                  <a:lnTo>
                    <a:pt x="545" y="25"/>
                  </a:lnTo>
                  <a:lnTo>
                    <a:pt x="479" y="55"/>
                  </a:lnTo>
                  <a:lnTo>
                    <a:pt x="416" y="96"/>
                  </a:lnTo>
                  <a:lnTo>
                    <a:pt x="357" y="148"/>
                  </a:lnTo>
                  <a:lnTo>
                    <a:pt x="302" y="209"/>
                  </a:lnTo>
                  <a:lnTo>
                    <a:pt x="249" y="280"/>
                  </a:lnTo>
                  <a:lnTo>
                    <a:pt x="201" y="359"/>
                  </a:lnTo>
                  <a:lnTo>
                    <a:pt x="156" y="446"/>
                  </a:lnTo>
                  <a:lnTo>
                    <a:pt x="117" y="541"/>
                  </a:lnTo>
                  <a:lnTo>
                    <a:pt x="82" y="643"/>
                  </a:lnTo>
                  <a:lnTo>
                    <a:pt x="54" y="750"/>
                  </a:lnTo>
                  <a:lnTo>
                    <a:pt x="31" y="862"/>
                  </a:lnTo>
                  <a:lnTo>
                    <a:pt x="14" y="981"/>
                  </a:lnTo>
                  <a:lnTo>
                    <a:pt x="4" y="1102"/>
                  </a:lnTo>
                  <a:lnTo>
                    <a:pt x="0" y="1226"/>
                  </a:lnTo>
                  <a:lnTo>
                    <a:pt x="4" y="1352"/>
                  </a:lnTo>
                  <a:lnTo>
                    <a:pt x="14" y="1473"/>
                  </a:lnTo>
                  <a:lnTo>
                    <a:pt x="31" y="1591"/>
                  </a:lnTo>
                  <a:lnTo>
                    <a:pt x="54" y="1703"/>
                  </a:lnTo>
                  <a:lnTo>
                    <a:pt x="82" y="1810"/>
                  </a:lnTo>
                  <a:lnTo>
                    <a:pt x="117" y="1913"/>
                  </a:lnTo>
                  <a:lnTo>
                    <a:pt x="156" y="2005"/>
                  </a:lnTo>
                  <a:lnTo>
                    <a:pt x="201" y="2093"/>
                  </a:lnTo>
                  <a:lnTo>
                    <a:pt x="249" y="2172"/>
                  </a:lnTo>
                  <a:lnTo>
                    <a:pt x="302" y="2243"/>
                  </a:lnTo>
                  <a:lnTo>
                    <a:pt x="357" y="2303"/>
                  </a:lnTo>
                  <a:lnTo>
                    <a:pt x="416" y="2355"/>
                  </a:lnTo>
                  <a:lnTo>
                    <a:pt x="479" y="2397"/>
                  </a:lnTo>
                  <a:lnTo>
                    <a:pt x="545" y="2426"/>
                  </a:lnTo>
                  <a:lnTo>
                    <a:pt x="611" y="2445"/>
                  </a:lnTo>
                  <a:lnTo>
                    <a:pt x="682" y="2452"/>
                  </a:lnTo>
                  <a:lnTo>
                    <a:pt x="752" y="2445"/>
                  </a:lnTo>
                  <a:lnTo>
                    <a:pt x="820" y="2426"/>
                  </a:lnTo>
                  <a:lnTo>
                    <a:pt x="884" y="2397"/>
                  </a:lnTo>
                  <a:lnTo>
                    <a:pt x="947" y="2355"/>
                  </a:lnTo>
                  <a:lnTo>
                    <a:pt x="1006" y="2303"/>
                  </a:lnTo>
                  <a:lnTo>
                    <a:pt x="1064" y="2243"/>
                  </a:lnTo>
                  <a:lnTo>
                    <a:pt x="1115" y="2172"/>
                  </a:lnTo>
                  <a:lnTo>
                    <a:pt x="1164" y="2093"/>
                  </a:lnTo>
                  <a:lnTo>
                    <a:pt x="1209" y="2005"/>
                  </a:lnTo>
                  <a:lnTo>
                    <a:pt x="1249" y="1913"/>
                  </a:lnTo>
                  <a:lnTo>
                    <a:pt x="1282" y="1810"/>
                  </a:lnTo>
                  <a:lnTo>
                    <a:pt x="1311" y="1703"/>
                  </a:lnTo>
                  <a:lnTo>
                    <a:pt x="1334" y="1591"/>
                  </a:lnTo>
                  <a:lnTo>
                    <a:pt x="1350" y="1473"/>
                  </a:lnTo>
                  <a:lnTo>
                    <a:pt x="1362" y="1352"/>
                  </a:lnTo>
                  <a:lnTo>
                    <a:pt x="1365" y="1226"/>
                  </a:lnTo>
                  <a:lnTo>
                    <a:pt x="1234" y="122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8" name="Freeform 148">
              <a:extLst>
                <a:ext uri="{FF2B5EF4-FFF2-40B4-BE49-F238E27FC236}">
                  <a16:creationId xmlns:a16="http://schemas.microsoft.com/office/drawing/2014/main" id="{D36FB57C-3185-4B00-9222-358BF0CFC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125"/>
              <a:ext cx="133" cy="280"/>
            </a:xfrm>
            <a:custGeom>
              <a:avLst/>
              <a:gdLst>
                <a:gd name="T0" fmla="*/ 37 w 400"/>
                <a:gd name="T1" fmla="*/ 7 h 842"/>
                <a:gd name="T2" fmla="*/ 35 w 400"/>
                <a:gd name="T3" fmla="*/ 1 h 842"/>
                <a:gd name="T4" fmla="*/ 32 w 400"/>
                <a:gd name="T5" fmla="*/ 0 h 842"/>
                <a:gd name="T6" fmla="*/ 26 w 400"/>
                <a:gd name="T7" fmla="*/ 1 h 842"/>
                <a:gd name="T8" fmla="*/ 17 w 400"/>
                <a:gd name="T9" fmla="*/ 1 h 842"/>
                <a:gd name="T10" fmla="*/ 9 w 400"/>
                <a:gd name="T11" fmla="*/ 3 h 842"/>
                <a:gd name="T12" fmla="*/ 2 w 400"/>
                <a:gd name="T13" fmla="*/ 5 h 842"/>
                <a:gd name="T14" fmla="*/ 0 w 400"/>
                <a:gd name="T15" fmla="*/ 12 h 842"/>
                <a:gd name="T16" fmla="*/ 0 w 400"/>
                <a:gd name="T17" fmla="*/ 24 h 842"/>
                <a:gd name="T18" fmla="*/ 1 w 400"/>
                <a:gd name="T19" fmla="*/ 57 h 842"/>
                <a:gd name="T20" fmla="*/ 1 w 400"/>
                <a:gd name="T21" fmla="*/ 73 h 842"/>
                <a:gd name="T22" fmla="*/ 3 w 400"/>
                <a:gd name="T23" fmla="*/ 88 h 842"/>
                <a:gd name="T24" fmla="*/ 5 w 400"/>
                <a:gd name="T25" fmla="*/ 93 h 842"/>
                <a:gd name="T26" fmla="*/ 7 w 400"/>
                <a:gd name="T27" fmla="*/ 93 h 842"/>
                <a:gd name="T28" fmla="*/ 9 w 400"/>
                <a:gd name="T29" fmla="*/ 93 h 842"/>
                <a:gd name="T30" fmla="*/ 11 w 400"/>
                <a:gd name="T31" fmla="*/ 92 h 842"/>
                <a:gd name="T32" fmla="*/ 11 w 400"/>
                <a:gd name="T33" fmla="*/ 75 h 842"/>
                <a:gd name="T34" fmla="*/ 10 w 400"/>
                <a:gd name="T35" fmla="*/ 36 h 842"/>
                <a:gd name="T36" fmla="*/ 10 w 400"/>
                <a:gd name="T37" fmla="*/ 21 h 842"/>
                <a:gd name="T38" fmla="*/ 10 w 400"/>
                <a:gd name="T39" fmla="*/ 15 h 842"/>
                <a:gd name="T40" fmla="*/ 12 w 400"/>
                <a:gd name="T41" fmla="*/ 10 h 842"/>
                <a:gd name="T42" fmla="*/ 16 w 400"/>
                <a:gd name="T43" fmla="*/ 7 h 842"/>
                <a:gd name="T44" fmla="*/ 20 w 400"/>
                <a:gd name="T45" fmla="*/ 7 h 842"/>
                <a:gd name="T46" fmla="*/ 24 w 400"/>
                <a:gd name="T47" fmla="*/ 7 h 842"/>
                <a:gd name="T48" fmla="*/ 26 w 400"/>
                <a:gd name="T49" fmla="*/ 8 h 842"/>
                <a:gd name="T50" fmla="*/ 28 w 400"/>
                <a:gd name="T51" fmla="*/ 10 h 842"/>
                <a:gd name="T52" fmla="*/ 28 w 400"/>
                <a:gd name="T53" fmla="*/ 16 h 842"/>
                <a:gd name="T54" fmla="*/ 29 w 400"/>
                <a:gd name="T55" fmla="*/ 31 h 842"/>
                <a:gd name="T56" fmla="*/ 30 w 400"/>
                <a:gd name="T57" fmla="*/ 54 h 842"/>
                <a:gd name="T58" fmla="*/ 33 w 400"/>
                <a:gd name="T59" fmla="*/ 79 h 842"/>
                <a:gd name="T60" fmla="*/ 38 w 400"/>
                <a:gd name="T61" fmla="*/ 91 h 842"/>
                <a:gd name="T62" fmla="*/ 41 w 400"/>
                <a:gd name="T63" fmla="*/ 90 h 842"/>
                <a:gd name="T64" fmla="*/ 43 w 400"/>
                <a:gd name="T65" fmla="*/ 90 h 842"/>
                <a:gd name="T66" fmla="*/ 44 w 400"/>
                <a:gd name="T67" fmla="*/ 89 h 842"/>
                <a:gd name="T68" fmla="*/ 41 w 400"/>
                <a:gd name="T69" fmla="*/ 68 h 842"/>
                <a:gd name="T70" fmla="*/ 39 w 400"/>
                <a:gd name="T71" fmla="*/ 46 h 842"/>
                <a:gd name="T72" fmla="*/ 37 w 400"/>
                <a:gd name="T73" fmla="*/ 26 h 842"/>
                <a:gd name="T74" fmla="*/ 37 w 400"/>
                <a:gd name="T75" fmla="*/ 10 h 84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0" h="842">
                  <a:moveTo>
                    <a:pt x="332" y="89"/>
                  </a:moveTo>
                  <a:lnTo>
                    <a:pt x="332" y="66"/>
                  </a:lnTo>
                  <a:lnTo>
                    <a:pt x="329" y="35"/>
                  </a:lnTo>
                  <a:lnTo>
                    <a:pt x="318" y="11"/>
                  </a:lnTo>
                  <a:lnTo>
                    <a:pt x="295" y="0"/>
                  </a:lnTo>
                  <a:lnTo>
                    <a:pt x="287" y="0"/>
                  </a:lnTo>
                  <a:lnTo>
                    <a:pt x="265" y="2"/>
                  </a:lnTo>
                  <a:lnTo>
                    <a:pt x="233" y="5"/>
                  </a:lnTo>
                  <a:lnTo>
                    <a:pt x="196" y="9"/>
                  </a:lnTo>
                  <a:lnTo>
                    <a:pt x="154" y="12"/>
                  </a:lnTo>
                  <a:lnTo>
                    <a:pt x="115" y="18"/>
                  </a:lnTo>
                  <a:lnTo>
                    <a:pt x="78" y="24"/>
                  </a:lnTo>
                  <a:lnTo>
                    <a:pt x="48" y="28"/>
                  </a:lnTo>
                  <a:lnTo>
                    <a:pt x="19" y="42"/>
                  </a:lnTo>
                  <a:lnTo>
                    <a:pt x="6" y="69"/>
                  </a:lnTo>
                  <a:lnTo>
                    <a:pt x="0" y="104"/>
                  </a:lnTo>
                  <a:lnTo>
                    <a:pt x="0" y="141"/>
                  </a:lnTo>
                  <a:lnTo>
                    <a:pt x="2" y="219"/>
                  </a:lnTo>
                  <a:lnTo>
                    <a:pt x="6" y="362"/>
                  </a:lnTo>
                  <a:lnTo>
                    <a:pt x="8" y="512"/>
                  </a:lnTo>
                  <a:lnTo>
                    <a:pt x="9" y="607"/>
                  </a:lnTo>
                  <a:lnTo>
                    <a:pt x="11" y="664"/>
                  </a:lnTo>
                  <a:lnTo>
                    <a:pt x="18" y="728"/>
                  </a:lnTo>
                  <a:lnTo>
                    <a:pt x="25" y="793"/>
                  </a:lnTo>
                  <a:lnTo>
                    <a:pt x="31" y="841"/>
                  </a:lnTo>
                  <a:lnTo>
                    <a:pt x="43" y="842"/>
                  </a:lnTo>
                  <a:lnTo>
                    <a:pt x="54" y="842"/>
                  </a:lnTo>
                  <a:lnTo>
                    <a:pt x="65" y="842"/>
                  </a:lnTo>
                  <a:lnTo>
                    <a:pt x="75" y="841"/>
                  </a:lnTo>
                  <a:lnTo>
                    <a:pt x="85" y="839"/>
                  </a:lnTo>
                  <a:lnTo>
                    <a:pt x="94" y="835"/>
                  </a:lnTo>
                  <a:lnTo>
                    <a:pt x="101" y="830"/>
                  </a:lnTo>
                  <a:lnTo>
                    <a:pt x="106" y="823"/>
                  </a:lnTo>
                  <a:lnTo>
                    <a:pt x="97" y="681"/>
                  </a:lnTo>
                  <a:lnTo>
                    <a:pt x="90" y="499"/>
                  </a:lnTo>
                  <a:lnTo>
                    <a:pt x="86" y="328"/>
                  </a:lnTo>
                  <a:lnTo>
                    <a:pt x="85" y="221"/>
                  </a:lnTo>
                  <a:lnTo>
                    <a:pt x="86" y="193"/>
                  </a:lnTo>
                  <a:lnTo>
                    <a:pt x="88" y="164"/>
                  </a:lnTo>
                  <a:lnTo>
                    <a:pt x="94" y="137"/>
                  </a:lnTo>
                  <a:lnTo>
                    <a:pt x="101" y="111"/>
                  </a:lnTo>
                  <a:lnTo>
                    <a:pt x="112" y="93"/>
                  </a:lnTo>
                  <a:lnTo>
                    <a:pt x="124" y="76"/>
                  </a:lnTo>
                  <a:lnTo>
                    <a:pt x="140" y="66"/>
                  </a:lnTo>
                  <a:lnTo>
                    <a:pt x="160" y="62"/>
                  </a:lnTo>
                  <a:lnTo>
                    <a:pt x="179" y="62"/>
                  </a:lnTo>
                  <a:lnTo>
                    <a:pt x="198" y="62"/>
                  </a:lnTo>
                  <a:lnTo>
                    <a:pt x="214" y="62"/>
                  </a:lnTo>
                  <a:lnTo>
                    <a:pt x="226" y="64"/>
                  </a:lnTo>
                  <a:lnTo>
                    <a:pt x="236" y="69"/>
                  </a:lnTo>
                  <a:lnTo>
                    <a:pt x="246" y="76"/>
                  </a:lnTo>
                  <a:lnTo>
                    <a:pt x="251" y="91"/>
                  </a:lnTo>
                  <a:lnTo>
                    <a:pt x="255" y="108"/>
                  </a:lnTo>
                  <a:lnTo>
                    <a:pt x="257" y="145"/>
                  </a:lnTo>
                  <a:lnTo>
                    <a:pt x="258" y="205"/>
                  </a:lnTo>
                  <a:lnTo>
                    <a:pt x="262" y="284"/>
                  </a:lnTo>
                  <a:lnTo>
                    <a:pt x="265" y="380"/>
                  </a:lnTo>
                  <a:lnTo>
                    <a:pt x="273" y="486"/>
                  </a:lnTo>
                  <a:lnTo>
                    <a:pt x="282" y="598"/>
                  </a:lnTo>
                  <a:lnTo>
                    <a:pt x="298" y="712"/>
                  </a:lnTo>
                  <a:lnTo>
                    <a:pt x="318" y="823"/>
                  </a:lnTo>
                  <a:lnTo>
                    <a:pt x="339" y="823"/>
                  </a:lnTo>
                  <a:lnTo>
                    <a:pt x="357" y="823"/>
                  </a:lnTo>
                  <a:lnTo>
                    <a:pt x="371" y="819"/>
                  </a:lnTo>
                  <a:lnTo>
                    <a:pt x="384" y="817"/>
                  </a:lnTo>
                  <a:lnTo>
                    <a:pt x="391" y="814"/>
                  </a:lnTo>
                  <a:lnTo>
                    <a:pt x="396" y="813"/>
                  </a:lnTo>
                  <a:lnTo>
                    <a:pt x="400" y="809"/>
                  </a:lnTo>
                  <a:lnTo>
                    <a:pt x="384" y="716"/>
                  </a:lnTo>
                  <a:lnTo>
                    <a:pt x="370" y="617"/>
                  </a:lnTo>
                  <a:lnTo>
                    <a:pt x="357" y="516"/>
                  </a:lnTo>
                  <a:lnTo>
                    <a:pt x="348" y="416"/>
                  </a:lnTo>
                  <a:lnTo>
                    <a:pt x="341" y="322"/>
                  </a:lnTo>
                  <a:lnTo>
                    <a:pt x="336" y="231"/>
                  </a:lnTo>
                  <a:lnTo>
                    <a:pt x="334" y="154"/>
                  </a:lnTo>
                  <a:lnTo>
                    <a:pt x="332" y="89"/>
                  </a:lnTo>
                  <a:close/>
                </a:path>
              </a:pathLst>
            </a:custGeom>
            <a:solidFill>
              <a:srgbClr val="007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9" name="Freeform 149">
              <a:extLst>
                <a:ext uri="{FF2B5EF4-FFF2-40B4-BE49-F238E27FC236}">
                  <a16:creationId xmlns:a16="http://schemas.microsoft.com/office/drawing/2014/main" id="{302C8295-39A3-483D-9A4D-B47F0854DF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2125"/>
              <a:ext cx="133" cy="280"/>
            </a:xfrm>
            <a:custGeom>
              <a:avLst/>
              <a:gdLst>
                <a:gd name="T0" fmla="*/ 37 w 400"/>
                <a:gd name="T1" fmla="*/ 7 h 842"/>
                <a:gd name="T2" fmla="*/ 35 w 400"/>
                <a:gd name="T3" fmla="*/ 1 h 842"/>
                <a:gd name="T4" fmla="*/ 32 w 400"/>
                <a:gd name="T5" fmla="*/ 0 h 842"/>
                <a:gd name="T6" fmla="*/ 26 w 400"/>
                <a:gd name="T7" fmla="*/ 1 h 842"/>
                <a:gd name="T8" fmla="*/ 17 w 400"/>
                <a:gd name="T9" fmla="*/ 1 h 842"/>
                <a:gd name="T10" fmla="*/ 9 w 400"/>
                <a:gd name="T11" fmla="*/ 3 h 842"/>
                <a:gd name="T12" fmla="*/ 2 w 400"/>
                <a:gd name="T13" fmla="*/ 5 h 842"/>
                <a:gd name="T14" fmla="*/ 0 w 400"/>
                <a:gd name="T15" fmla="*/ 12 h 842"/>
                <a:gd name="T16" fmla="*/ 0 w 400"/>
                <a:gd name="T17" fmla="*/ 24 h 842"/>
                <a:gd name="T18" fmla="*/ 1 w 400"/>
                <a:gd name="T19" fmla="*/ 57 h 842"/>
                <a:gd name="T20" fmla="*/ 1 w 400"/>
                <a:gd name="T21" fmla="*/ 73 h 842"/>
                <a:gd name="T22" fmla="*/ 3 w 400"/>
                <a:gd name="T23" fmla="*/ 88 h 842"/>
                <a:gd name="T24" fmla="*/ 5 w 400"/>
                <a:gd name="T25" fmla="*/ 93 h 842"/>
                <a:gd name="T26" fmla="*/ 7 w 400"/>
                <a:gd name="T27" fmla="*/ 93 h 842"/>
                <a:gd name="T28" fmla="*/ 9 w 400"/>
                <a:gd name="T29" fmla="*/ 93 h 842"/>
                <a:gd name="T30" fmla="*/ 11 w 400"/>
                <a:gd name="T31" fmla="*/ 92 h 842"/>
                <a:gd name="T32" fmla="*/ 11 w 400"/>
                <a:gd name="T33" fmla="*/ 75 h 842"/>
                <a:gd name="T34" fmla="*/ 10 w 400"/>
                <a:gd name="T35" fmla="*/ 36 h 842"/>
                <a:gd name="T36" fmla="*/ 10 w 400"/>
                <a:gd name="T37" fmla="*/ 21 h 842"/>
                <a:gd name="T38" fmla="*/ 10 w 400"/>
                <a:gd name="T39" fmla="*/ 15 h 842"/>
                <a:gd name="T40" fmla="*/ 12 w 400"/>
                <a:gd name="T41" fmla="*/ 10 h 842"/>
                <a:gd name="T42" fmla="*/ 16 w 400"/>
                <a:gd name="T43" fmla="*/ 7 h 842"/>
                <a:gd name="T44" fmla="*/ 20 w 400"/>
                <a:gd name="T45" fmla="*/ 7 h 842"/>
                <a:gd name="T46" fmla="*/ 24 w 400"/>
                <a:gd name="T47" fmla="*/ 7 h 842"/>
                <a:gd name="T48" fmla="*/ 26 w 400"/>
                <a:gd name="T49" fmla="*/ 8 h 842"/>
                <a:gd name="T50" fmla="*/ 28 w 400"/>
                <a:gd name="T51" fmla="*/ 10 h 842"/>
                <a:gd name="T52" fmla="*/ 28 w 400"/>
                <a:gd name="T53" fmla="*/ 16 h 842"/>
                <a:gd name="T54" fmla="*/ 29 w 400"/>
                <a:gd name="T55" fmla="*/ 31 h 842"/>
                <a:gd name="T56" fmla="*/ 30 w 400"/>
                <a:gd name="T57" fmla="*/ 54 h 842"/>
                <a:gd name="T58" fmla="*/ 33 w 400"/>
                <a:gd name="T59" fmla="*/ 79 h 842"/>
                <a:gd name="T60" fmla="*/ 38 w 400"/>
                <a:gd name="T61" fmla="*/ 91 h 842"/>
                <a:gd name="T62" fmla="*/ 41 w 400"/>
                <a:gd name="T63" fmla="*/ 90 h 842"/>
                <a:gd name="T64" fmla="*/ 43 w 400"/>
                <a:gd name="T65" fmla="*/ 90 h 842"/>
                <a:gd name="T66" fmla="*/ 44 w 400"/>
                <a:gd name="T67" fmla="*/ 89 h 842"/>
                <a:gd name="T68" fmla="*/ 41 w 400"/>
                <a:gd name="T69" fmla="*/ 68 h 842"/>
                <a:gd name="T70" fmla="*/ 39 w 400"/>
                <a:gd name="T71" fmla="*/ 46 h 842"/>
                <a:gd name="T72" fmla="*/ 37 w 400"/>
                <a:gd name="T73" fmla="*/ 26 h 842"/>
                <a:gd name="T74" fmla="*/ 37 w 400"/>
                <a:gd name="T75" fmla="*/ 10 h 84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00" h="842">
                  <a:moveTo>
                    <a:pt x="332" y="89"/>
                  </a:moveTo>
                  <a:lnTo>
                    <a:pt x="332" y="66"/>
                  </a:lnTo>
                  <a:lnTo>
                    <a:pt x="329" y="35"/>
                  </a:lnTo>
                  <a:lnTo>
                    <a:pt x="318" y="11"/>
                  </a:lnTo>
                  <a:lnTo>
                    <a:pt x="295" y="0"/>
                  </a:lnTo>
                  <a:lnTo>
                    <a:pt x="287" y="0"/>
                  </a:lnTo>
                  <a:lnTo>
                    <a:pt x="265" y="2"/>
                  </a:lnTo>
                  <a:lnTo>
                    <a:pt x="233" y="5"/>
                  </a:lnTo>
                  <a:lnTo>
                    <a:pt x="196" y="9"/>
                  </a:lnTo>
                  <a:lnTo>
                    <a:pt x="154" y="12"/>
                  </a:lnTo>
                  <a:lnTo>
                    <a:pt x="115" y="18"/>
                  </a:lnTo>
                  <a:lnTo>
                    <a:pt x="78" y="24"/>
                  </a:lnTo>
                  <a:lnTo>
                    <a:pt x="48" y="28"/>
                  </a:lnTo>
                  <a:lnTo>
                    <a:pt x="19" y="42"/>
                  </a:lnTo>
                  <a:lnTo>
                    <a:pt x="6" y="69"/>
                  </a:lnTo>
                  <a:lnTo>
                    <a:pt x="0" y="104"/>
                  </a:lnTo>
                  <a:lnTo>
                    <a:pt x="0" y="141"/>
                  </a:lnTo>
                  <a:lnTo>
                    <a:pt x="2" y="219"/>
                  </a:lnTo>
                  <a:lnTo>
                    <a:pt x="6" y="362"/>
                  </a:lnTo>
                  <a:lnTo>
                    <a:pt x="8" y="512"/>
                  </a:lnTo>
                  <a:lnTo>
                    <a:pt x="9" y="607"/>
                  </a:lnTo>
                  <a:lnTo>
                    <a:pt x="11" y="664"/>
                  </a:lnTo>
                  <a:lnTo>
                    <a:pt x="18" y="728"/>
                  </a:lnTo>
                  <a:lnTo>
                    <a:pt x="25" y="793"/>
                  </a:lnTo>
                  <a:lnTo>
                    <a:pt x="31" y="841"/>
                  </a:lnTo>
                  <a:lnTo>
                    <a:pt x="43" y="842"/>
                  </a:lnTo>
                  <a:lnTo>
                    <a:pt x="54" y="842"/>
                  </a:lnTo>
                  <a:lnTo>
                    <a:pt x="65" y="842"/>
                  </a:lnTo>
                  <a:lnTo>
                    <a:pt x="75" y="841"/>
                  </a:lnTo>
                  <a:lnTo>
                    <a:pt x="85" y="839"/>
                  </a:lnTo>
                  <a:lnTo>
                    <a:pt x="94" y="835"/>
                  </a:lnTo>
                  <a:lnTo>
                    <a:pt x="101" y="830"/>
                  </a:lnTo>
                  <a:lnTo>
                    <a:pt x="106" y="823"/>
                  </a:lnTo>
                  <a:lnTo>
                    <a:pt x="97" y="681"/>
                  </a:lnTo>
                  <a:lnTo>
                    <a:pt x="90" y="499"/>
                  </a:lnTo>
                  <a:lnTo>
                    <a:pt x="86" y="328"/>
                  </a:lnTo>
                  <a:lnTo>
                    <a:pt x="85" y="221"/>
                  </a:lnTo>
                  <a:lnTo>
                    <a:pt x="86" y="193"/>
                  </a:lnTo>
                  <a:lnTo>
                    <a:pt x="88" y="164"/>
                  </a:lnTo>
                  <a:lnTo>
                    <a:pt x="94" y="137"/>
                  </a:lnTo>
                  <a:lnTo>
                    <a:pt x="101" y="111"/>
                  </a:lnTo>
                  <a:lnTo>
                    <a:pt x="112" y="93"/>
                  </a:lnTo>
                  <a:lnTo>
                    <a:pt x="124" y="76"/>
                  </a:lnTo>
                  <a:lnTo>
                    <a:pt x="140" y="66"/>
                  </a:lnTo>
                  <a:lnTo>
                    <a:pt x="160" y="62"/>
                  </a:lnTo>
                  <a:lnTo>
                    <a:pt x="179" y="62"/>
                  </a:lnTo>
                  <a:lnTo>
                    <a:pt x="198" y="62"/>
                  </a:lnTo>
                  <a:lnTo>
                    <a:pt x="214" y="62"/>
                  </a:lnTo>
                  <a:lnTo>
                    <a:pt x="226" y="64"/>
                  </a:lnTo>
                  <a:lnTo>
                    <a:pt x="236" y="69"/>
                  </a:lnTo>
                  <a:lnTo>
                    <a:pt x="246" y="76"/>
                  </a:lnTo>
                  <a:lnTo>
                    <a:pt x="251" y="91"/>
                  </a:lnTo>
                  <a:lnTo>
                    <a:pt x="255" y="108"/>
                  </a:lnTo>
                  <a:lnTo>
                    <a:pt x="257" y="145"/>
                  </a:lnTo>
                  <a:lnTo>
                    <a:pt x="258" y="205"/>
                  </a:lnTo>
                  <a:lnTo>
                    <a:pt x="262" y="284"/>
                  </a:lnTo>
                  <a:lnTo>
                    <a:pt x="265" y="380"/>
                  </a:lnTo>
                  <a:lnTo>
                    <a:pt x="273" y="486"/>
                  </a:lnTo>
                  <a:lnTo>
                    <a:pt x="282" y="598"/>
                  </a:lnTo>
                  <a:lnTo>
                    <a:pt x="298" y="712"/>
                  </a:lnTo>
                  <a:lnTo>
                    <a:pt x="318" y="823"/>
                  </a:lnTo>
                  <a:lnTo>
                    <a:pt x="339" y="823"/>
                  </a:lnTo>
                  <a:lnTo>
                    <a:pt x="357" y="823"/>
                  </a:lnTo>
                  <a:lnTo>
                    <a:pt x="371" y="819"/>
                  </a:lnTo>
                  <a:lnTo>
                    <a:pt x="384" y="817"/>
                  </a:lnTo>
                  <a:lnTo>
                    <a:pt x="391" y="814"/>
                  </a:lnTo>
                  <a:lnTo>
                    <a:pt x="396" y="813"/>
                  </a:lnTo>
                  <a:lnTo>
                    <a:pt x="400" y="809"/>
                  </a:lnTo>
                  <a:lnTo>
                    <a:pt x="384" y="716"/>
                  </a:lnTo>
                  <a:lnTo>
                    <a:pt x="370" y="617"/>
                  </a:lnTo>
                  <a:lnTo>
                    <a:pt x="357" y="516"/>
                  </a:lnTo>
                  <a:lnTo>
                    <a:pt x="348" y="416"/>
                  </a:lnTo>
                  <a:lnTo>
                    <a:pt x="341" y="322"/>
                  </a:lnTo>
                  <a:lnTo>
                    <a:pt x="336" y="231"/>
                  </a:lnTo>
                  <a:lnTo>
                    <a:pt x="334" y="154"/>
                  </a:lnTo>
                  <a:lnTo>
                    <a:pt x="332" y="8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0" name="Freeform 150">
              <a:extLst>
                <a:ext uri="{FF2B5EF4-FFF2-40B4-BE49-F238E27FC236}">
                  <a16:creationId xmlns:a16="http://schemas.microsoft.com/office/drawing/2014/main" id="{21B22143-D178-4E91-ACC2-9B130730B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815"/>
              <a:ext cx="480" cy="749"/>
            </a:xfrm>
            <a:custGeom>
              <a:avLst/>
              <a:gdLst>
                <a:gd name="T0" fmla="*/ 157 w 1440"/>
                <a:gd name="T1" fmla="*/ 22 h 2247"/>
                <a:gd name="T2" fmla="*/ 160 w 1440"/>
                <a:gd name="T3" fmla="*/ 18 h 2247"/>
                <a:gd name="T4" fmla="*/ 159 w 1440"/>
                <a:gd name="T5" fmla="*/ 12 h 2247"/>
                <a:gd name="T6" fmla="*/ 156 w 1440"/>
                <a:gd name="T7" fmla="*/ 11 h 2247"/>
                <a:gd name="T8" fmla="*/ 147 w 1440"/>
                <a:gd name="T9" fmla="*/ 11 h 2247"/>
                <a:gd name="T10" fmla="*/ 138 w 1440"/>
                <a:gd name="T11" fmla="*/ 11 h 2247"/>
                <a:gd name="T12" fmla="*/ 132 w 1440"/>
                <a:gd name="T13" fmla="*/ 11 h 2247"/>
                <a:gd name="T14" fmla="*/ 123 w 1440"/>
                <a:gd name="T15" fmla="*/ 11 h 2247"/>
                <a:gd name="T16" fmla="*/ 111 w 1440"/>
                <a:gd name="T17" fmla="*/ 11 h 2247"/>
                <a:gd name="T18" fmla="*/ 99 w 1440"/>
                <a:gd name="T19" fmla="*/ 12 h 2247"/>
                <a:gd name="T20" fmla="*/ 90 w 1440"/>
                <a:gd name="T21" fmla="*/ 12 h 2247"/>
                <a:gd name="T22" fmla="*/ 87 w 1440"/>
                <a:gd name="T23" fmla="*/ 10 h 2247"/>
                <a:gd name="T24" fmla="*/ 84 w 1440"/>
                <a:gd name="T25" fmla="*/ 8 h 2247"/>
                <a:gd name="T26" fmla="*/ 81 w 1440"/>
                <a:gd name="T27" fmla="*/ 5 h 2247"/>
                <a:gd name="T28" fmla="*/ 76 w 1440"/>
                <a:gd name="T29" fmla="*/ 0 h 2247"/>
                <a:gd name="T30" fmla="*/ 70 w 1440"/>
                <a:gd name="T31" fmla="*/ 0 h 2247"/>
                <a:gd name="T32" fmla="*/ 65 w 1440"/>
                <a:gd name="T33" fmla="*/ 7 h 2247"/>
                <a:gd name="T34" fmla="*/ 63 w 1440"/>
                <a:gd name="T35" fmla="*/ 27 h 2247"/>
                <a:gd name="T36" fmla="*/ 56 w 1440"/>
                <a:gd name="T37" fmla="*/ 46 h 2247"/>
                <a:gd name="T38" fmla="*/ 45 w 1440"/>
                <a:gd name="T39" fmla="*/ 54 h 2247"/>
                <a:gd name="T40" fmla="*/ 37 w 1440"/>
                <a:gd name="T41" fmla="*/ 58 h 2247"/>
                <a:gd name="T42" fmla="*/ 30 w 1440"/>
                <a:gd name="T43" fmla="*/ 60 h 2247"/>
                <a:gd name="T44" fmla="*/ 25 w 1440"/>
                <a:gd name="T45" fmla="*/ 63 h 2247"/>
                <a:gd name="T46" fmla="*/ 24 w 1440"/>
                <a:gd name="T47" fmla="*/ 68 h 2247"/>
                <a:gd name="T48" fmla="*/ 28 w 1440"/>
                <a:gd name="T49" fmla="*/ 73 h 2247"/>
                <a:gd name="T50" fmla="*/ 36 w 1440"/>
                <a:gd name="T51" fmla="*/ 71 h 2247"/>
                <a:gd name="T52" fmla="*/ 47 w 1440"/>
                <a:gd name="T53" fmla="*/ 66 h 2247"/>
                <a:gd name="T54" fmla="*/ 53 w 1440"/>
                <a:gd name="T55" fmla="*/ 64 h 2247"/>
                <a:gd name="T56" fmla="*/ 60 w 1440"/>
                <a:gd name="T57" fmla="*/ 59 h 2247"/>
                <a:gd name="T58" fmla="*/ 66 w 1440"/>
                <a:gd name="T59" fmla="*/ 55 h 2247"/>
                <a:gd name="T60" fmla="*/ 71 w 1440"/>
                <a:gd name="T61" fmla="*/ 48 h 2247"/>
                <a:gd name="T62" fmla="*/ 75 w 1440"/>
                <a:gd name="T63" fmla="*/ 35 h 2247"/>
                <a:gd name="T64" fmla="*/ 90 w 1440"/>
                <a:gd name="T65" fmla="*/ 23 h 2247"/>
                <a:gd name="T66" fmla="*/ 92 w 1440"/>
                <a:gd name="T67" fmla="*/ 30 h 2247"/>
                <a:gd name="T68" fmla="*/ 96 w 1440"/>
                <a:gd name="T69" fmla="*/ 31 h 2247"/>
                <a:gd name="T70" fmla="*/ 98 w 1440"/>
                <a:gd name="T71" fmla="*/ 44 h 2247"/>
                <a:gd name="T72" fmla="*/ 2 w 1440"/>
                <a:gd name="T73" fmla="*/ 30 h 2247"/>
                <a:gd name="T74" fmla="*/ 5 w 1440"/>
                <a:gd name="T75" fmla="*/ 61 h 2247"/>
                <a:gd name="T76" fmla="*/ 8 w 1440"/>
                <a:gd name="T77" fmla="*/ 106 h 2247"/>
                <a:gd name="T78" fmla="*/ 9 w 1440"/>
                <a:gd name="T79" fmla="*/ 123 h 2247"/>
                <a:gd name="T80" fmla="*/ 9 w 1440"/>
                <a:gd name="T81" fmla="*/ 129 h 2247"/>
                <a:gd name="T82" fmla="*/ 5 w 1440"/>
                <a:gd name="T83" fmla="*/ 137 h 2247"/>
                <a:gd name="T84" fmla="*/ 4 w 1440"/>
                <a:gd name="T85" fmla="*/ 151 h 2247"/>
                <a:gd name="T86" fmla="*/ 5 w 1440"/>
                <a:gd name="T87" fmla="*/ 175 h 2247"/>
                <a:gd name="T88" fmla="*/ 9 w 1440"/>
                <a:gd name="T89" fmla="*/ 205 h 2247"/>
                <a:gd name="T90" fmla="*/ 7 w 1440"/>
                <a:gd name="T91" fmla="*/ 205 h 2247"/>
                <a:gd name="T92" fmla="*/ 4 w 1440"/>
                <a:gd name="T93" fmla="*/ 203 h 2247"/>
                <a:gd name="T94" fmla="*/ 0 w 1440"/>
                <a:gd name="T95" fmla="*/ 202 h 2247"/>
                <a:gd name="T96" fmla="*/ 0 w 1440"/>
                <a:gd name="T97" fmla="*/ 207 h 2247"/>
                <a:gd name="T98" fmla="*/ 6 w 1440"/>
                <a:gd name="T99" fmla="*/ 211 h 2247"/>
                <a:gd name="T100" fmla="*/ 12 w 1440"/>
                <a:gd name="T101" fmla="*/ 217 h 2247"/>
                <a:gd name="T102" fmla="*/ 16 w 1440"/>
                <a:gd name="T103" fmla="*/ 227 h 2247"/>
                <a:gd name="T104" fmla="*/ 18 w 1440"/>
                <a:gd name="T105" fmla="*/ 226 h 2247"/>
                <a:gd name="T106" fmla="*/ 17 w 1440"/>
                <a:gd name="T107" fmla="*/ 215 h 2247"/>
                <a:gd name="T108" fmla="*/ 25 w 1440"/>
                <a:gd name="T109" fmla="*/ 123 h 2247"/>
                <a:gd name="T110" fmla="*/ 20 w 1440"/>
                <a:gd name="T111" fmla="*/ 232 h 2247"/>
                <a:gd name="T112" fmla="*/ 21 w 1440"/>
                <a:gd name="T113" fmla="*/ 245 h 2247"/>
                <a:gd name="T114" fmla="*/ 116 w 1440"/>
                <a:gd name="T115" fmla="*/ 103 h 2247"/>
                <a:gd name="T116" fmla="*/ 111 w 1440"/>
                <a:gd name="T117" fmla="*/ 39 h 2247"/>
                <a:gd name="T118" fmla="*/ 119 w 1440"/>
                <a:gd name="T119" fmla="*/ 37 h 2247"/>
                <a:gd name="T120" fmla="*/ 125 w 1440"/>
                <a:gd name="T121" fmla="*/ 23 h 22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40" h="2247">
                  <a:moveTo>
                    <a:pt x="1315" y="207"/>
                  </a:moveTo>
                  <a:lnTo>
                    <a:pt x="1396" y="207"/>
                  </a:lnTo>
                  <a:lnTo>
                    <a:pt x="1416" y="196"/>
                  </a:lnTo>
                  <a:lnTo>
                    <a:pt x="1428" y="183"/>
                  </a:lnTo>
                  <a:lnTo>
                    <a:pt x="1436" y="172"/>
                  </a:lnTo>
                  <a:lnTo>
                    <a:pt x="1440" y="159"/>
                  </a:lnTo>
                  <a:lnTo>
                    <a:pt x="1437" y="143"/>
                  </a:lnTo>
                  <a:lnTo>
                    <a:pt x="1434" y="128"/>
                  </a:lnTo>
                  <a:lnTo>
                    <a:pt x="1428" y="112"/>
                  </a:lnTo>
                  <a:lnTo>
                    <a:pt x="1424" y="95"/>
                  </a:lnTo>
                  <a:lnTo>
                    <a:pt x="1418" y="95"/>
                  </a:lnTo>
                  <a:lnTo>
                    <a:pt x="1403" y="95"/>
                  </a:lnTo>
                  <a:lnTo>
                    <a:pt x="1381" y="96"/>
                  </a:lnTo>
                  <a:lnTo>
                    <a:pt x="1355" y="96"/>
                  </a:lnTo>
                  <a:lnTo>
                    <a:pt x="1324" y="97"/>
                  </a:lnTo>
                  <a:lnTo>
                    <a:pt x="1293" y="100"/>
                  </a:lnTo>
                  <a:lnTo>
                    <a:pt x="1266" y="100"/>
                  </a:lnTo>
                  <a:lnTo>
                    <a:pt x="1239" y="100"/>
                  </a:lnTo>
                  <a:lnTo>
                    <a:pt x="1229" y="100"/>
                  </a:lnTo>
                  <a:lnTo>
                    <a:pt x="1213" y="101"/>
                  </a:lnTo>
                  <a:lnTo>
                    <a:pt x="1192" y="101"/>
                  </a:lnTo>
                  <a:lnTo>
                    <a:pt x="1167" y="101"/>
                  </a:lnTo>
                  <a:lnTo>
                    <a:pt x="1138" y="103"/>
                  </a:lnTo>
                  <a:lnTo>
                    <a:pt x="1105" y="103"/>
                  </a:lnTo>
                  <a:lnTo>
                    <a:pt x="1072" y="103"/>
                  </a:lnTo>
                  <a:lnTo>
                    <a:pt x="1035" y="103"/>
                  </a:lnTo>
                  <a:lnTo>
                    <a:pt x="998" y="103"/>
                  </a:lnTo>
                  <a:lnTo>
                    <a:pt x="962" y="105"/>
                  </a:lnTo>
                  <a:lnTo>
                    <a:pt x="926" y="105"/>
                  </a:lnTo>
                  <a:lnTo>
                    <a:pt x="893" y="105"/>
                  </a:lnTo>
                  <a:lnTo>
                    <a:pt x="862" y="105"/>
                  </a:lnTo>
                  <a:lnTo>
                    <a:pt x="833" y="105"/>
                  </a:lnTo>
                  <a:lnTo>
                    <a:pt x="809" y="105"/>
                  </a:lnTo>
                  <a:lnTo>
                    <a:pt x="790" y="105"/>
                  </a:lnTo>
                  <a:lnTo>
                    <a:pt x="786" y="97"/>
                  </a:lnTo>
                  <a:lnTo>
                    <a:pt x="781" y="90"/>
                  </a:lnTo>
                  <a:lnTo>
                    <a:pt x="776" y="84"/>
                  </a:lnTo>
                  <a:lnTo>
                    <a:pt x="768" y="77"/>
                  </a:lnTo>
                  <a:lnTo>
                    <a:pt x="759" y="70"/>
                  </a:lnTo>
                  <a:lnTo>
                    <a:pt x="750" y="62"/>
                  </a:lnTo>
                  <a:lnTo>
                    <a:pt x="737" y="55"/>
                  </a:lnTo>
                  <a:lnTo>
                    <a:pt x="725" y="46"/>
                  </a:lnTo>
                  <a:lnTo>
                    <a:pt x="714" y="27"/>
                  </a:lnTo>
                  <a:lnTo>
                    <a:pt x="698" y="13"/>
                  </a:lnTo>
                  <a:lnTo>
                    <a:pt x="681" y="4"/>
                  </a:lnTo>
                  <a:lnTo>
                    <a:pt x="663" y="0"/>
                  </a:lnTo>
                  <a:lnTo>
                    <a:pt x="642" y="0"/>
                  </a:lnTo>
                  <a:lnTo>
                    <a:pt x="626" y="4"/>
                  </a:lnTo>
                  <a:lnTo>
                    <a:pt x="613" y="13"/>
                  </a:lnTo>
                  <a:lnTo>
                    <a:pt x="605" y="23"/>
                  </a:lnTo>
                  <a:lnTo>
                    <a:pt x="589" y="65"/>
                  </a:lnTo>
                  <a:lnTo>
                    <a:pt x="580" y="125"/>
                  </a:lnTo>
                  <a:lnTo>
                    <a:pt x="575" y="188"/>
                  </a:lnTo>
                  <a:lnTo>
                    <a:pt x="567" y="241"/>
                  </a:lnTo>
                  <a:lnTo>
                    <a:pt x="551" y="314"/>
                  </a:lnTo>
                  <a:lnTo>
                    <a:pt x="530" y="372"/>
                  </a:lnTo>
                  <a:lnTo>
                    <a:pt x="503" y="416"/>
                  </a:lnTo>
                  <a:lnTo>
                    <a:pt x="472" y="448"/>
                  </a:lnTo>
                  <a:lnTo>
                    <a:pt x="440" y="471"/>
                  </a:lnTo>
                  <a:lnTo>
                    <a:pt x="408" y="488"/>
                  </a:lnTo>
                  <a:lnTo>
                    <a:pt x="379" y="499"/>
                  </a:lnTo>
                  <a:lnTo>
                    <a:pt x="353" y="508"/>
                  </a:lnTo>
                  <a:lnTo>
                    <a:pt x="331" y="518"/>
                  </a:lnTo>
                  <a:lnTo>
                    <a:pt x="310" y="524"/>
                  </a:lnTo>
                  <a:lnTo>
                    <a:pt x="288" y="534"/>
                  </a:lnTo>
                  <a:lnTo>
                    <a:pt x="267" y="543"/>
                  </a:lnTo>
                  <a:lnTo>
                    <a:pt x="248" y="552"/>
                  </a:lnTo>
                  <a:lnTo>
                    <a:pt x="233" y="559"/>
                  </a:lnTo>
                  <a:lnTo>
                    <a:pt x="221" y="568"/>
                  </a:lnTo>
                  <a:lnTo>
                    <a:pt x="214" y="575"/>
                  </a:lnTo>
                  <a:lnTo>
                    <a:pt x="211" y="593"/>
                  </a:lnTo>
                  <a:lnTo>
                    <a:pt x="216" y="616"/>
                  </a:lnTo>
                  <a:lnTo>
                    <a:pt x="227" y="640"/>
                  </a:lnTo>
                  <a:lnTo>
                    <a:pt x="239" y="653"/>
                  </a:lnTo>
                  <a:lnTo>
                    <a:pt x="252" y="655"/>
                  </a:lnTo>
                  <a:lnTo>
                    <a:pt x="271" y="653"/>
                  </a:lnTo>
                  <a:lnTo>
                    <a:pt x="296" y="648"/>
                  </a:lnTo>
                  <a:lnTo>
                    <a:pt x="327" y="637"/>
                  </a:lnTo>
                  <a:lnTo>
                    <a:pt x="361" y="626"/>
                  </a:lnTo>
                  <a:lnTo>
                    <a:pt x="393" y="612"/>
                  </a:lnTo>
                  <a:lnTo>
                    <a:pt x="425" y="597"/>
                  </a:lnTo>
                  <a:lnTo>
                    <a:pt x="456" y="584"/>
                  </a:lnTo>
                  <a:lnTo>
                    <a:pt x="462" y="580"/>
                  </a:lnTo>
                  <a:lnTo>
                    <a:pt x="474" y="572"/>
                  </a:lnTo>
                  <a:lnTo>
                    <a:pt x="494" y="562"/>
                  </a:lnTo>
                  <a:lnTo>
                    <a:pt x="516" y="548"/>
                  </a:lnTo>
                  <a:lnTo>
                    <a:pt x="541" y="534"/>
                  </a:lnTo>
                  <a:lnTo>
                    <a:pt x="562" y="519"/>
                  </a:lnTo>
                  <a:lnTo>
                    <a:pt x="583" y="506"/>
                  </a:lnTo>
                  <a:lnTo>
                    <a:pt x="598" y="496"/>
                  </a:lnTo>
                  <a:lnTo>
                    <a:pt x="610" y="483"/>
                  </a:lnTo>
                  <a:lnTo>
                    <a:pt x="623" y="464"/>
                  </a:lnTo>
                  <a:lnTo>
                    <a:pt x="638" y="435"/>
                  </a:lnTo>
                  <a:lnTo>
                    <a:pt x="652" y="402"/>
                  </a:lnTo>
                  <a:lnTo>
                    <a:pt x="664" y="360"/>
                  </a:lnTo>
                  <a:lnTo>
                    <a:pt x="677" y="314"/>
                  </a:lnTo>
                  <a:lnTo>
                    <a:pt x="689" y="264"/>
                  </a:lnTo>
                  <a:lnTo>
                    <a:pt x="701" y="210"/>
                  </a:lnTo>
                  <a:lnTo>
                    <a:pt x="806" y="203"/>
                  </a:lnTo>
                  <a:lnTo>
                    <a:pt x="809" y="235"/>
                  </a:lnTo>
                  <a:lnTo>
                    <a:pt x="818" y="256"/>
                  </a:lnTo>
                  <a:lnTo>
                    <a:pt x="831" y="273"/>
                  </a:lnTo>
                  <a:lnTo>
                    <a:pt x="843" y="280"/>
                  </a:lnTo>
                  <a:lnTo>
                    <a:pt x="856" y="283"/>
                  </a:lnTo>
                  <a:lnTo>
                    <a:pt x="867" y="283"/>
                  </a:lnTo>
                  <a:lnTo>
                    <a:pt x="874" y="282"/>
                  </a:lnTo>
                  <a:lnTo>
                    <a:pt x="878" y="282"/>
                  </a:lnTo>
                  <a:lnTo>
                    <a:pt x="878" y="398"/>
                  </a:lnTo>
                  <a:lnTo>
                    <a:pt x="268" y="945"/>
                  </a:lnTo>
                  <a:lnTo>
                    <a:pt x="123" y="1078"/>
                  </a:lnTo>
                  <a:lnTo>
                    <a:pt x="20" y="271"/>
                  </a:lnTo>
                  <a:lnTo>
                    <a:pt x="28" y="323"/>
                  </a:lnTo>
                  <a:lnTo>
                    <a:pt x="37" y="420"/>
                  </a:lnTo>
                  <a:lnTo>
                    <a:pt x="45" y="549"/>
                  </a:lnTo>
                  <a:lnTo>
                    <a:pt x="56" y="692"/>
                  </a:lnTo>
                  <a:lnTo>
                    <a:pt x="66" y="834"/>
                  </a:lnTo>
                  <a:lnTo>
                    <a:pt x="72" y="958"/>
                  </a:lnTo>
                  <a:lnTo>
                    <a:pt x="79" y="1047"/>
                  </a:lnTo>
                  <a:lnTo>
                    <a:pt x="82" y="1087"/>
                  </a:lnTo>
                  <a:lnTo>
                    <a:pt x="85" y="1107"/>
                  </a:lnTo>
                  <a:lnTo>
                    <a:pt x="88" y="1126"/>
                  </a:lnTo>
                  <a:lnTo>
                    <a:pt x="88" y="1146"/>
                  </a:lnTo>
                  <a:lnTo>
                    <a:pt x="79" y="1164"/>
                  </a:lnTo>
                  <a:lnTo>
                    <a:pt x="66" y="1182"/>
                  </a:lnTo>
                  <a:lnTo>
                    <a:pt x="54" y="1205"/>
                  </a:lnTo>
                  <a:lnTo>
                    <a:pt x="44" y="1233"/>
                  </a:lnTo>
                  <a:lnTo>
                    <a:pt x="35" y="1265"/>
                  </a:lnTo>
                  <a:lnTo>
                    <a:pt x="40" y="1301"/>
                  </a:lnTo>
                  <a:lnTo>
                    <a:pt x="40" y="1357"/>
                  </a:lnTo>
                  <a:lnTo>
                    <a:pt x="38" y="1423"/>
                  </a:lnTo>
                  <a:lnTo>
                    <a:pt x="32" y="1496"/>
                  </a:lnTo>
                  <a:lnTo>
                    <a:pt x="47" y="1576"/>
                  </a:lnTo>
                  <a:lnTo>
                    <a:pt x="62" y="1694"/>
                  </a:lnTo>
                  <a:lnTo>
                    <a:pt x="75" y="1801"/>
                  </a:lnTo>
                  <a:lnTo>
                    <a:pt x="79" y="1848"/>
                  </a:lnTo>
                  <a:lnTo>
                    <a:pt x="78" y="1848"/>
                  </a:lnTo>
                  <a:lnTo>
                    <a:pt x="75" y="1844"/>
                  </a:lnTo>
                  <a:lnTo>
                    <a:pt x="67" y="1841"/>
                  </a:lnTo>
                  <a:lnTo>
                    <a:pt x="59" y="1835"/>
                  </a:lnTo>
                  <a:lnTo>
                    <a:pt x="45" y="1831"/>
                  </a:lnTo>
                  <a:lnTo>
                    <a:pt x="32" y="1823"/>
                  </a:lnTo>
                  <a:lnTo>
                    <a:pt x="19" y="1814"/>
                  </a:lnTo>
                  <a:lnTo>
                    <a:pt x="3" y="1806"/>
                  </a:lnTo>
                  <a:lnTo>
                    <a:pt x="0" y="1818"/>
                  </a:lnTo>
                  <a:lnTo>
                    <a:pt x="0" y="1832"/>
                  </a:lnTo>
                  <a:lnTo>
                    <a:pt x="0" y="1848"/>
                  </a:lnTo>
                  <a:lnTo>
                    <a:pt x="3" y="1866"/>
                  </a:lnTo>
                  <a:lnTo>
                    <a:pt x="19" y="1873"/>
                  </a:lnTo>
                  <a:lnTo>
                    <a:pt x="37" y="1882"/>
                  </a:lnTo>
                  <a:lnTo>
                    <a:pt x="56" y="1895"/>
                  </a:lnTo>
                  <a:lnTo>
                    <a:pt x="76" y="1908"/>
                  </a:lnTo>
                  <a:lnTo>
                    <a:pt x="96" y="1930"/>
                  </a:lnTo>
                  <a:lnTo>
                    <a:pt x="112" y="1955"/>
                  </a:lnTo>
                  <a:lnTo>
                    <a:pt x="126" y="1987"/>
                  </a:lnTo>
                  <a:lnTo>
                    <a:pt x="135" y="2026"/>
                  </a:lnTo>
                  <a:lnTo>
                    <a:pt x="143" y="2039"/>
                  </a:lnTo>
                  <a:lnTo>
                    <a:pt x="151" y="2044"/>
                  </a:lnTo>
                  <a:lnTo>
                    <a:pt x="160" y="2041"/>
                  </a:lnTo>
                  <a:lnTo>
                    <a:pt x="166" y="2031"/>
                  </a:lnTo>
                  <a:lnTo>
                    <a:pt x="166" y="2004"/>
                  </a:lnTo>
                  <a:lnTo>
                    <a:pt x="159" y="1969"/>
                  </a:lnTo>
                  <a:lnTo>
                    <a:pt x="150" y="1931"/>
                  </a:lnTo>
                  <a:lnTo>
                    <a:pt x="141" y="1904"/>
                  </a:lnTo>
                  <a:lnTo>
                    <a:pt x="110" y="1206"/>
                  </a:lnTo>
                  <a:lnTo>
                    <a:pt x="224" y="1106"/>
                  </a:lnTo>
                  <a:lnTo>
                    <a:pt x="883" y="512"/>
                  </a:lnTo>
                  <a:lnTo>
                    <a:pt x="899" y="798"/>
                  </a:lnTo>
                  <a:lnTo>
                    <a:pt x="176" y="2085"/>
                  </a:lnTo>
                  <a:lnTo>
                    <a:pt x="182" y="2129"/>
                  </a:lnTo>
                  <a:lnTo>
                    <a:pt x="187" y="2165"/>
                  </a:lnTo>
                  <a:lnTo>
                    <a:pt x="192" y="2205"/>
                  </a:lnTo>
                  <a:lnTo>
                    <a:pt x="196" y="2247"/>
                  </a:lnTo>
                  <a:lnTo>
                    <a:pt x="931" y="973"/>
                  </a:lnTo>
                  <a:lnTo>
                    <a:pt x="1043" y="930"/>
                  </a:lnTo>
                  <a:lnTo>
                    <a:pt x="980" y="346"/>
                  </a:lnTo>
                  <a:lnTo>
                    <a:pt x="985" y="347"/>
                  </a:lnTo>
                  <a:lnTo>
                    <a:pt x="1001" y="350"/>
                  </a:lnTo>
                  <a:lnTo>
                    <a:pt x="1022" y="350"/>
                  </a:lnTo>
                  <a:lnTo>
                    <a:pt x="1047" y="344"/>
                  </a:lnTo>
                  <a:lnTo>
                    <a:pt x="1073" y="333"/>
                  </a:lnTo>
                  <a:lnTo>
                    <a:pt x="1096" y="307"/>
                  </a:lnTo>
                  <a:lnTo>
                    <a:pt x="1114" y="267"/>
                  </a:lnTo>
                  <a:lnTo>
                    <a:pt x="1123" y="210"/>
                  </a:lnTo>
                  <a:lnTo>
                    <a:pt x="1315" y="207"/>
                  </a:lnTo>
                  <a:close/>
                </a:path>
              </a:pathLst>
            </a:custGeom>
            <a:solidFill>
              <a:srgbClr val="007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1" name="Freeform 151">
              <a:extLst>
                <a:ext uri="{FF2B5EF4-FFF2-40B4-BE49-F238E27FC236}">
                  <a16:creationId xmlns:a16="http://schemas.microsoft.com/office/drawing/2014/main" id="{CCC30058-E5C2-41D8-9486-C2D441F02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815"/>
              <a:ext cx="480" cy="749"/>
            </a:xfrm>
            <a:custGeom>
              <a:avLst/>
              <a:gdLst>
                <a:gd name="T0" fmla="*/ 157 w 1440"/>
                <a:gd name="T1" fmla="*/ 22 h 2247"/>
                <a:gd name="T2" fmla="*/ 160 w 1440"/>
                <a:gd name="T3" fmla="*/ 18 h 2247"/>
                <a:gd name="T4" fmla="*/ 159 w 1440"/>
                <a:gd name="T5" fmla="*/ 12 h 2247"/>
                <a:gd name="T6" fmla="*/ 156 w 1440"/>
                <a:gd name="T7" fmla="*/ 11 h 2247"/>
                <a:gd name="T8" fmla="*/ 147 w 1440"/>
                <a:gd name="T9" fmla="*/ 11 h 2247"/>
                <a:gd name="T10" fmla="*/ 138 w 1440"/>
                <a:gd name="T11" fmla="*/ 11 h 2247"/>
                <a:gd name="T12" fmla="*/ 132 w 1440"/>
                <a:gd name="T13" fmla="*/ 11 h 2247"/>
                <a:gd name="T14" fmla="*/ 123 w 1440"/>
                <a:gd name="T15" fmla="*/ 11 h 2247"/>
                <a:gd name="T16" fmla="*/ 111 w 1440"/>
                <a:gd name="T17" fmla="*/ 11 h 2247"/>
                <a:gd name="T18" fmla="*/ 99 w 1440"/>
                <a:gd name="T19" fmla="*/ 12 h 2247"/>
                <a:gd name="T20" fmla="*/ 90 w 1440"/>
                <a:gd name="T21" fmla="*/ 12 h 2247"/>
                <a:gd name="T22" fmla="*/ 87 w 1440"/>
                <a:gd name="T23" fmla="*/ 10 h 2247"/>
                <a:gd name="T24" fmla="*/ 84 w 1440"/>
                <a:gd name="T25" fmla="*/ 8 h 2247"/>
                <a:gd name="T26" fmla="*/ 81 w 1440"/>
                <a:gd name="T27" fmla="*/ 5 h 2247"/>
                <a:gd name="T28" fmla="*/ 76 w 1440"/>
                <a:gd name="T29" fmla="*/ 0 h 2247"/>
                <a:gd name="T30" fmla="*/ 70 w 1440"/>
                <a:gd name="T31" fmla="*/ 0 h 2247"/>
                <a:gd name="T32" fmla="*/ 65 w 1440"/>
                <a:gd name="T33" fmla="*/ 7 h 2247"/>
                <a:gd name="T34" fmla="*/ 63 w 1440"/>
                <a:gd name="T35" fmla="*/ 27 h 2247"/>
                <a:gd name="T36" fmla="*/ 56 w 1440"/>
                <a:gd name="T37" fmla="*/ 46 h 2247"/>
                <a:gd name="T38" fmla="*/ 45 w 1440"/>
                <a:gd name="T39" fmla="*/ 54 h 2247"/>
                <a:gd name="T40" fmla="*/ 37 w 1440"/>
                <a:gd name="T41" fmla="*/ 58 h 2247"/>
                <a:gd name="T42" fmla="*/ 30 w 1440"/>
                <a:gd name="T43" fmla="*/ 60 h 2247"/>
                <a:gd name="T44" fmla="*/ 25 w 1440"/>
                <a:gd name="T45" fmla="*/ 63 h 2247"/>
                <a:gd name="T46" fmla="*/ 24 w 1440"/>
                <a:gd name="T47" fmla="*/ 68 h 2247"/>
                <a:gd name="T48" fmla="*/ 28 w 1440"/>
                <a:gd name="T49" fmla="*/ 73 h 2247"/>
                <a:gd name="T50" fmla="*/ 36 w 1440"/>
                <a:gd name="T51" fmla="*/ 71 h 2247"/>
                <a:gd name="T52" fmla="*/ 47 w 1440"/>
                <a:gd name="T53" fmla="*/ 66 h 2247"/>
                <a:gd name="T54" fmla="*/ 53 w 1440"/>
                <a:gd name="T55" fmla="*/ 64 h 2247"/>
                <a:gd name="T56" fmla="*/ 60 w 1440"/>
                <a:gd name="T57" fmla="*/ 59 h 2247"/>
                <a:gd name="T58" fmla="*/ 66 w 1440"/>
                <a:gd name="T59" fmla="*/ 55 h 2247"/>
                <a:gd name="T60" fmla="*/ 71 w 1440"/>
                <a:gd name="T61" fmla="*/ 48 h 2247"/>
                <a:gd name="T62" fmla="*/ 75 w 1440"/>
                <a:gd name="T63" fmla="*/ 35 h 2247"/>
                <a:gd name="T64" fmla="*/ 90 w 1440"/>
                <a:gd name="T65" fmla="*/ 23 h 2247"/>
                <a:gd name="T66" fmla="*/ 92 w 1440"/>
                <a:gd name="T67" fmla="*/ 30 h 2247"/>
                <a:gd name="T68" fmla="*/ 96 w 1440"/>
                <a:gd name="T69" fmla="*/ 31 h 2247"/>
                <a:gd name="T70" fmla="*/ 98 w 1440"/>
                <a:gd name="T71" fmla="*/ 44 h 2247"/>
                <a:gd name="T72" fmla="*/ 2 w 1440"/>
                <a:gd name="T73" fmla="*/ 30 h 2247"/>
                <a:gd name="T74" fmla="*/ 5 w 1440"/>
                <a:gd name="T75" fmla="*/ 61 h 2247"/>
                <a:gd name="T76" fmla="*/ 8 w 1440"/>
                <a:gd name="T77" fmla="*/ 106 h 2247"/>
                <a:gd name="T78" fmla="*/ 9 w 1440"/>
                <a:gd name="T79" fmla="*/ 123 h 2247"/>
                <a:gd name="T80" fmla="*/ 9 w 1440"/>
                <a:gd name="T81" fmla="*/ 129 h 2247"/>
                <a:gd name="T82" fmla="*/ 5 w 1440"/>
                <a:gd name="T83" fmla="*/ 137 h 2247"/>
                <a:gd name="T84" fmla="*/ 4 w 1440"/>
                <a:gd name="T85" fmla="*/ 151 h 2247"/>
                <a:gd name="T86" fmla="*/ 5 w 1440"/>
                <a:gd name="T87" fmla="*/ 175 h 2247"/>
                <a:gd name="T88" fmla="*/ 9 w 1440"/>
                <a:gd name="T89" fmla="*/ 205 h 2247"/>
                <a:gd name="T90" fmla="*/ 7 w 1440"/>
                <a:gd name="T91" fmla="*/ 205 h 2247"/>
                <a:gd name="T92" fmla="*/ 4 w 1440"/>
                <a:gd name="T93" fmla="*/ 203 h 2247"/>
                <a:gd name="T94" fmla="*/ 0 w 1440"/>
                <a:gd name="T95" fmla="*/ 202 h 2247"/>
                <a:gd name="T96" fmla="*/ 0 w 1440"/>
                <a:gd name="T97" fmla="*/ 207 h 2247"/>
                <a:gd name="T98" fmla="*/ 6 w 1440"/>
                <a:gd name="T99" fmla="*/ 211 h 2247"/>
                <a:gd name="T100" fmla="*/ 12 w 1440"/>
                <a:gd name="T101" fmla="*/ 217 h 2247"/>
                <a:gd name="T102" fmla="*/ 16 w 1440"/>
                <a:gd name="T103" fmla="*/ 227 h 2247"/>
                <a:gd name="T104" fmla="*/ 18 w 1440"/>
                <a:gd name="T105" fmla="*/ 226 h 2247"/>
                <a:gd name="T106" fmla="*/ 17 w 1440"/>
                <a:gd name="T107" fmla="*/ 215 h 2247"/>
                <a:gd name="T108" fmla="*/ 25 w 1440"/>
                <a:gd name="T109" fmla="*/ 123 h 2247"/>
                <a:gd name="T110" fmla="*/ 20 w 1440"/>
                <a:gd name="T111" fmla="*/ 232 h 2247"/>
                <a:gd name="T112" fmla="*/ 21 w 1440"/>
                <a:gd name="T113" fmla="*/ 245 h 2247"/>
                <a:gd name="T114" fmla="*/ 116 w 1440"/>
                <a:gd name="T115" fmla="*/ 103 h 2247"/>
                <a:gd name="T116" fmla="*/ 111 w 1440"/>
                <a:gd name="T117" fmla="*/ 39 h 2247"/>
                <a:gd name="T118" fmla="*/ 119 w 1440"/>
                <a:gd name="T119" fmla="*/ 37 h 2247"/>
                <a:gd name="T120" fmla="*/ 125 w 1440"/>
                <a:gd name="T121" fmla="*/ 23 h 22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40" h="2247">
                  <a:moveTo>
                    <a:pt x="1315" y="207"/>
                  </a:moveTo>
                  <a:lnTo>
                    <a:pt x="1396" y="207"/>
                  </a:lnTo>
                  <a:lnTo>
                    <a:pt x="1416" y="196"/>
                  </a:lnTo>
                  <a:lnTo>
                    <a:pt x="1428" y="183"/>
                  </a:lnTo>
                  <a:lnTo>
                    <a:pt x="1436" y="172"/>
                  </a:lnTo>
                  <a:lnTo>
                    <a:pt x="1440" y="159"/>
                  </a:lnTo>
                  <a:lnTo>
                    <a:pt x="1437" y="143"/>
                  </a:lnTo>
                  <a:lnTo>
                    <a:pt x="1434" y="128"/>
                  </a:lnTo>
                  <a:lnTo>
                    <a:pt x="1428" y="112"/>
                  </a:lnTo>
                  <a:lnTo>
                    <a:pt x="1424" y="95"/>
                  </a:lnTo>
                  <a:lnTo>
                    <a:pt x="1418" y="95"/>
                  </a:lnTo>
                  <a:lnTo>
                    <a:pt x="1403" y="95"/>
                  </a:lnTo>
                  <a:lnTo>
                    <a:pt x="1381" y="96"/>
                  </a:lnTo>
                  <a:lnTo>
                    <a:pt x="1355" y="96"/>
                  </a:lnTo>
                  <a:lnTo>
                    <a:pt x="1324" y="97"/>
                  </a:lnTo>
                  <a:lnTo>
                    <a:pt x="1293" y="100"/>
                  </a:lnTo>
                  <a:lnTo>
                    <a:pt x="1266" y="100"/>
                  </a:lnTo>
                  <a:lnTo>
                    <a:pt x="1239" y="100"/>
                  </a:lnTo>
                  <a:lnTo>
                    <a:pt x="1229" y="100"/>
                  </a:lnTo>
                  <a:lnTo>
                    <a:pt x="1213" y="101"/>
                  </a:lnTo>
                  <a:lnTo>
                    <a:pt x="1192" y="101"/>
                  </a:lnTo>
                  <a:lnTo>
                    <a:pt x="1167" y="101"/>
                  </a:lnTo>
                  <a:lnTo>
                    <a:pt x="1138" y="103"/>
                  </a:lnTo>
                  <a:lnTo>
                    <a:pt x="1105" y="103"/>
                  </a:lnTo>
                  <a:lnTo>
                    <a:pt x="1072" y="103"/>
                  </a:lnTo>
                  <a:lnTo>
                    <a:pt x="1035" y="103"/>
                  </a:lnTo>
                  <a:lnTo>
                    <a:pt x="998" y="103"/>
                  </a:lnTo>
                  <a:lnTo>
                    <a:pt x="962" y="105"/>
                  </a:lnTo>
                  <a:lnTo>
                    <a:pt x="926" y="105"/>
                  </a:lnTo>
                  <a:lnTo>
                    <a:pt x="893" y="105"/>
                  </a:lnTo>
                  <a:lnTo>
                    <a:pt x="862" y="105"/>
                  </a:lnTo>
                  <a:lnTo>
                    <a:pt x="833" y="105"/>
                  </a:lnTo>
                  <a:lnTo>
                    <a:pt x="809" y="105"/>
                  </a:lnTo>
                  <a:lnTo>
                    <a:pt x="790" y="105"/>
                  </a:lnTo>
                  <a:lnTo>
                    <a:pt x="786" y="97"/>
                  </a:lnTo>
                  <a:lnTo>
                    <a:pt x="781" y="90"/>
                  </a:lnTo>
                  <a:lnTo>
                    <a:pt x="776" y="84"/>
                  </a:lnTo>
                  <a:lnTo>
                    <a:pt x="768" y="77"/>
                  </a:lnTo>
                  <a:lnTo>
                    <a:pt x="759" y="70"/>
                  </a:lnTo>
                  <a:lnTo>
                    <a:pt x="750" y="62"/>
                  </a:lnTo>
                  <a:lnTo>
                    <a:pt x="737" y="55"/>
                  </a:lnTo>
                  <a:lnTo>
                    <a:pt x="725" y="46"/>
                  </a:lnTo>
                  <a:lnTo>
                    <a:pt x="714" y="27"/>
                  </a:lnTo>
                  <a:lnTo>
                    <a:pt x="698" y="13"/>
                  </a:lnTo>
                  <a:lnTo>
                    <a:pt x="681" y="4"/>
                  </a:lnTo>
                  <a:lnTo>
                    <a:pt x="663" y="0"/>
                  </a:lnTo>
                  <a:lnTo>
                    <a:pt x="642" y="0"/>
                  </a:lnTo>
                  <a:lnTo>
                    <a:pt x="626" y="4"/>
                  </a:lnTo>
                  <a:lnTo>
                    <a:pt x="613" y="13"/>
                  </a:lnTo>
                  <a:lnTo>
                    <a:pt x="605" y="23"/>
                  </a:lnTo>
                  <a:lnTo>
                    <a:pt x="589" y="65"/>
                  </a:lnTo>
                  <a:lnTo>
                    <a:pt x="580" y="125"/>
                  </a:lnTo>
                  <a:lnTo>
                    <a:pt x="575" y="188"/>
                  </a:lnTo>
                  <a:lnTo>
                    <a:pt x="567" y="241"/>
                  </a:lnTo>
                  <a:lnTo>
                    <a:pt x="551" y="314"/>
                  </a:lnTo>
                  <a:lnTo>
                    <a:pt x="530" y="372"/>
                  </a:lnTo>
                  <a:lnTo>
                    <a:pt x="503" y="416"/>
                  </a:lnTo>
                  <a:lnTo>
                    <a:pt x="472" y="448"/>
                  </a:lnTo>
                  <a:lnTo>
                    <a:pt x="440" y="471"/>
                  </a:lnTo>
                  <a:lnTo>
                    <a:pt x="408" y="488"/>
                  </a:lnTo>
                  <a:lnTo>
                    <a:pt x="379" y="499"/>
                  </a:lnTo>
                  <a:lnTo>
                    <a:pt x="353" y="508"/>
                  </a:lnTo>
                  <a:lnTo>
                    <a:pt x="331" y="518"/>
                  </a:lnTo>
                  <a:lnTo>
                    <a:pt x="310" y="524"/>
                  </a:lnTo>
                  <a:lnTo>
                    <a:pt x="288" y="534"/>
                  </a:lnTo>
                  <a:lnTo>
                    <a:pt x="267" y="543"/>
                  </a:lnTo>
                  <a:lnTo>
                    <a:pt x="248" y="552"/>
                  </a:lnTo>
                  <a:lnTo>
                    <a:pt x="233" y="559"/>
                  </a:lnTo>
                  <a:lnTo>
                    <a:pt x="221" y="568"/>
                  </a:lnTo>
                  <a:lnTo>
                    <a:pt x="214" y="575"/>
                  </a:lnTo>
                  <a:lnTo>
                    <a:pt x="211" y="593"/>
                  </a:lnTo>
                  <a:lnTo>
                    <a:pt x="216" y="616"/>
                  </a:lnTo>
                  <a:lnTo>
                    <a:pt x="227" y="640"/>
                  </a:lnTo>
                  <a:lnTo>
                    <a:pt x="239" y="653"/>
                  </a:lnTo>
                  <a:lnTo>
                    <a:pt x="252" y="655"/>
                  </a:lnTo>
                  <a:lnTo>
                    <a:pt x="271" y="653"/>
                  </a:lnTo>
                  <a:lnTo>
                    <a:pt x="296" y="648"/>
                  </a:lnTo>
                  <a:lnTo>
                    <a:pt x="327" y="637"/>
                  </a:lnTo>
                  <a:lnTo>
                    <a:pt x="361" y="626"/>
                  </a:lnTo>
                  <a:lnTo>
                    <a:pt x="393" y="612"/>
                  </a:lnTo>
                  <a:lnTo>
                    <a:pt x="425" y="597"/>
                  </a:lnTo>
                  <a:lnTo>
                    <a:pt x="456" y="584"/>
                  </a:lnTo>
                  <a:lnTo>
                    <a:pt x="462" y="580"/>
                  </a:lnTo>
                  <a:lnTo>
                    <a:pt x="474" y="572"/>
                  </a:lnTo>
                  <a:lnTo>
                    <a:pt x="494" y="562"/>
                  </a:lnTo>
                  <a:lnTo>
                    <a:pt x="516" y="548"/>
                  </a:lnTo>
                  <a:lnTo>
                    <a:pt x="541" y="534"/>
                  </a:lnTo>
                  <a:lnTo>
                    <a:pt x="562" y="519"/>
                  </a:lnTo>
                  <a:lnTo>
                    <a:pt x="583" y="506"/>
                  </a:lnTo>
                  <a:lnTo>
                    <a:pt x="598" y="496"/>
                  </a:lnTo>
                  <a:lnTo>
                    <a:pt x="610" y="483"/>
                  </a:lnTo>
                  <a:lnTo>
                    <a:pt x="623" y="464"/>
                  </a:lnTo>
                  <a:lnTo>
                    <a:pt x="638" y="435"/>
                  </a:lnTo>
                  <a:lnTo>
                    <a:pt x="652" y="402"/>
                  </a:lnTo>
                  <a:lnTo>
                    <a:pt x="664" y="360"/>
                  </a:lnTo>
                  <a:lnTo>
                    <a:pt x="677" y="314"/>
                  </a:lnTo>
                  <a:lnTo>
                    <a:pt x="689" y="264"/>
                  </a:lnTo>
                  <a:lnTo>
                    <a:pt x="701" y="210"/>
                  </a:lnTo>
                  <a:lnTo>
                    <a:pt x="806" y="203"/>
                  </a:lnTo>
                  <a:lnTo>
                    <a:pt x="809" y="235"/>
                  </a:lnTo>
                  <a:lnTo>
                    <a:pt x="818" y="256"/>
                  </a:lnTo>
                  <a:lnTo>
                    <a:pt x="831" y="273"/>
                  </a:lnTo>
                  <a:lnTo>
                    <a:pt x="843" y="280"/>
                  </a:lnTo>
                  <a:lnTo>
                    <a:pt x="856" y="283"/>
                  </a:lnTo>
                  <a:lnTo>
                    <a:pt x="867" y="283"/>
                  </a:lnTo>
                  <a:lnTo>
                    <a:pt x="874" y="282"/>
                  </a:lnTo>
                  <a:lnTo>
                    <a:pt x="878" y="282"/>
                  </a:lnTo>
                  <a:lnTo>
                    <a:pt x="878" y="398"/>
                  </a:lnTo>
                  <a:lnTo>
                    <a:pt x="268" y="945"/>
                  </a:lnTo>
                  <a:lnTo>
                    <a:pt x="123" y="1078"/>
                  </a:lnTo>
                  <a:lnTo>
                    <a:pt x="20" y="271"/>
                  </a:lnTo>
                  <a:lnTo>
                    <a:pt x="28" y="323"/>
                  </a:lnTo>
                  <a:lnTo>
                    <a:pt x="37" y="420"/>
                  </a:lnTo>
                  <a:lnTo>
                    <a:pt x="45" y="549"/>
                  </a:lnTo>
                  <a:lnTo>
                    <a:pt x="56" y="692"/>
                  </a:lnTo>
                  <a:lnTo>
                    <a:pt x="66" y="834"/>
                  </a:lnTo>
                  <a:lnTo>
                    <a:pt x="72" y="958"/>
                  </a:lnTo>
                  <a:lnTo>
                    <a:pt x="79" y="1047"/>
                  </a:lnTo>
                  <a:lnTo>
                    <a:pt x="82" y="1087"/>
                  </a:lnTo>
                  <a:lnTo>
                    <a:pt x="85" y="1107"/>
                  </a:lnTo>
                  <a:lnTo>
                    <a:pt x="88" y="1126"/>
                  </a:lnTo>
                  <a:lnTo>
                    <a:pt x="88" y="1146"/>
                  </a:lnTo>
                  <a:lnTo>
                    <a:pt x="79" y="1164"/>
                  </a:lnTo>
                  <a:lnTo>
                    <a:pt x="66" y="1182"/>
                  </a:lnTo>
                  <a:lnTo>
                    <a:pt x="54" y="1205"/>
                  </a:lnTo>
                  <a:lnTo>
                    <a:pt x="44" y="1233"/>
                  </a:lnTo>
                  <a:lnTo>
                    <a:pt x="35" y="1265"/>
                  </a:lnTo>
                  <a:lnTo>
                    <a:pt x="40" y="1301"/>
                  </a:lnTo>
                  <a:lnTo>
                    <a:pt x="40" y="1357"/>
                  </a:lnTo>
                  <a:lnTo>
                    <a:pt x="38" y="1423"/>
                  </a:lnTo>
                  <a:lnTo>
                    <a:pt x="32" y="1496"/>
                  </a:lnTo>
                  <a:lnTo>
                    <a:pt x="47" y="1576"/>
                  </a:lnTo>
                  <a:lnTo>
                    <a:pt x="62" y="1694"/>
                  </a:lnTo>
                  <a:lnTo>
                    <a:pt x="75" y="1801"/>
                  </a:lnTo>
                  <a:lnTo>
                    <a:pt x="79" y="1848"/>
                  </a:lnTo>
                  <a:lnTo>
                    <a:pt x="78" y="1848"/>
                  </a:lnTo>
                  <a:lnTo>
                    <a:pt x="75" y="1844"/>
                  </a:lnTo>
                  <a:lnTo>
                    <a:pt x="67" y="1841"/>
                  </a:lnTo>
                  <a:lnTo>
                    <a:pt x="59" y="1835"/>
                  </a:lnTo>
                  <a:lnTo>
                    <a:pt x="45" y="1831"/>
                  </a:lnTo>
                  <a:lnTo>
                    <a:pt x="32" y="1823"/>
                  </a:lnTo>
                  <a:lnTo>
                    <a:pt x="19" y="1814"/>
                  </a:lnTo>
                  <a:lnTo>
                    <a:pt x="3" y="1806"/>
                  </a:lnTo>
                  <a:lnTo>
                    <a:pt x="0" y="1818"/>
                  </a:lnTo>
                  <a:lnTo>
                    <a:pt x="0" y="1832"/>
                  </a:lnTo>
                  <a:lnTo>
                    <a:pt x="0" y="1848"/>
                  </a:lnTo>
                  <a:lnTo>
                    <a:pt x="3" y="1866"/>
                  </a:lnTo>
                  <a:lnTo>
                    <a:pt x="19" y="1873"/>
                  </a:lnTo>
                  <a:lnTo>
                    <a:pt x="37" y="1882"/>
                  </a:lnTo>
                  <a:lnTo>
                    <a:pt x="56" y="1895"/>
                  </a:lnTo>
                  <a:lnTo>
                    <a:pt x="76" y="1908"/>
                  </a:lnTo>
                  <a:lnTo>
                    <a:pt x="96" y="1930"/>
                  </a:lnTo>
                  <a:lnTo>
                    <a:pt x="112" y="1955"/>
                  </a:lnTo>
                  <a:lnTo>
                    <a:pt x="126" y="1987"/>
                  </a:lnTo>
                  <a:lnTo>
                    <a:pt x="135" y="2026"/>
                  </a:lnTo>
                  <a:lnTo>
                    <a:pt x="143" y="2039"/>
                  </a:lnTo>
                  <a:lnTo>
                    <a:pt x="151" y="2044"/>
                  </a:lnTo>
                  <a:lnTo>
                    <a:pt x="160" y="2041"/>
                  </a:lnTo>
                  <a:lnTo>
                    <a:pt x="166" y="2031"/>
                  </a:lnTo>
                  <a:lnTo>
                    <a:pt x="166" y="2004"/>
                  </a:lnTo>
                  <a:lnTo>
                    <a:pt x="159" y="1969"/>
                  </a:lnTo>
                  <a:lnTo>
                    <a:pt x="150" y="1931"/>
                  </a:lnTo>
                  <a:lnTo>
                    <a:pt x="141" y="1904"/>
                  </a:lnTo>
                  <a:lnTo>
                    <a:pt x="110" y="1206"/>
                  </a:lnTo>
                  <a:lnTo>
                    <a:pt x="224" y="1106"/>
                  </a:lnTo>
                  <a:lnTo>
                    <a:pt x="883" y="512"/>
                  </a:lnTo>
                  <a:lnTo>
                    <a:pt x="899" y="798"/>
                  </a:lnTo>
                  <a:lnTo>
                    <a:pt x="176" y="2085"/>
                  </a:lnTo>
                  <a:lnTo>
                    <a:pt x="182" y="2129"/>
                  </a:lnTo>
                  <a:lnTo>
                    <a:pt x="187" y="2165"/>
                  </a:lnTo>
                  <a:lnTo>
                    <a:pt x="192" y="2205"/>
                  </a:lnTo>
                  <a:lnTo>
                    <a:pt x="196" y="2247"/>
                  </a:lnTo>
                  <a:lnTo>
                    <a:pt x="931" y="973"/>
                  </a:lnTo>
                  <a:lnTo>
                    <a:pt x="1043" y="930"/>
                  </a:lnTo>
                  <a:lnTo>
                    <a:pt x="980" y="346"/>
                  </a:lnTo>
                  <a:lnTo>
                    <a:pt x="985" y="347"/>
                  </a:lnTo>
                  <a:lnTo>
                    <a:pt x="1001" y="350"/>
                  </a:lnTo>
                  <a:lnTo>
                    <a:pt x="1022" y="350"/>
                  </a:lnTo>
                  <a:lnTo>
                    <a:pt x="1047" y="344"/>
                  </a:lnTo>
                  <a:lnTo>
                    <a:pt x="1073" y="333"/>
                  </a:lnTo>
                  <a:lnTo>
                    <a:pt x="1096" y="307"/>
                  </a:lnTo>
                  <a:lnTo>
                    <a:pt x="1114" y="267"/>
                  </a:lnTo>
                  <a:lnTo>
                    <a:pt x="1123" y="210"/>
                  </a:lnTo>
                  <a:lnTo>
                    <a:pt x="1315" y="20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2" name="Freeform 152">
              <a:extLst>
                <a:ext uri="{FF2B5EF4-FFF2-40B4-BE49-F238E27FC236}">
                  <a16:creationId xmlns:a16="http://schemas.microsoft.com/office/drawing/2014/main" id="{033A4C83-98F0-4269-B14E-457FC309F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46"/>
              <a:ext cx="113" cy="185"/>
            </a:xfrm>
            <a:custGeom>
              <a:avLst/>
              <a:gdLst>
                <a:gd name="T0" fmla="*/ 2 w 338"/>
                <a:gd name="T1" fmla="*/ 11 h 557"/>
                <a:gd name="T2" fmla="*/ 3 w 338"/>
                <a:gd name="T3" fmla="*/ 6 h 557"/>
                <a:gd name="T4" fmla="*/ 3 w 338"/>
                <a:gd name="T5" fmla="*/ 3 h 557"/>
                <a:gd name="T6" fmla="*/ 3 w 338"/>
                <a:gd name="T7" fmla="*/ 0 h 557"/>
                <a:gd name="T8" fmla="*/ 11 w 338"/>
                <a:gd name="T9" fmla="*/ 0 h 557"/>
                <a:gd name="T10" fmla="*/ 16 w 338"/>
                <a:gd name="T11" fmla="*/ 0 h 557"/>
                <a:gd name="T12" fmla="*/ 21 w 338"/>
                <a:gd name="T13" fmla="*/ 0 h 557"/>
                <a:gd name="T14" fmla="*/ 25 w 338"/>
                <a:gd name="T15" fmla="*/ 2 h 557"/>
                <a:gd name="T16" fmla="*/ 27 w 338"/>
                <a:gd name="T17" fmla="*/ 4 h 557"/>
                <a:gd name="T18" fmla="*/ 30 w 338"/>
                <a:gd name="T19" fmla="*/ 10 h 557"/>
                <a:gd name="T20" fmla="*/ 33 w 338"/>
                <a:gd name="T21" fmla="*/ 18 h 557"/>
                <a:gd name="T22" fmla="*/ 36 w 338"/>
                <a:gd name="T23" fmla="*/ 28 h 557"/>
                <a:gd name="T24" fmla="*/ 38 w 338"/>
                <a:gd name="T25" fmla="*/ 34 h 557"/>
                <a:gd name="T26" fmla="*/ 35 w 338"/>
                <a:gd name="T27" fmla="*/ 44 h 557"/>
                <a:gd name="T28" fmla="*/ 27 w 338"/>
                <a:gd name="T29" fmla="*/ 52 h 557"/>
                <a:gd name="T30" fmla="*/ 18 w 338"/>
                <a:gd name="T31" fmla="*/ 58 h 557"/>
                <a:gd name="T32" fmla="*/ 11 w 338"/>
                <a:gd name="T33" fmla="*/ 61 h 557"/>
                <a:gd name="T34" fmla="*/ 9 w 338"/>
                <a:gd name="T35" fmla="*/ 60 h 557"/>
                <a:gd name="T36" fmla="*/ 8 w 338"/>
                <a:gd name="T37" fmla="*/ 58 h 557"/>
                <a:gd name="T38" fmla="*/ 7 w 338"/>
                <a:gd name="T39" fmla="*/ 55 h 557"/>
                <a:gd name="T40" fmla="*/ 7 w 338"/>
                <a:gd name="T41" fmla="*/ 52 h 557"/>
                <a:gd name="T42" fmla="*/ 11 w 338"/>
                <a:gd name="T43" fmla="*/ 50 h 557"/>
                <a:gd name="T44" fmla="*/ 18 w 338"/>
                <a:gd name="T45" fmla="*/ 46 h 557"/>
                <a:gd name="T46" fmla="*/ 24 w 338"/>
                <a:gd name="T47" fmla="*/ 43 h 557"/>
                <a:gd name="T48" fmla="*/ 28 w 338"/>
                <a:gd name="T49" fmla="*/ 38 h 557"/>
                <a:gd name="T50" fmla="*/ 27 w 338"/>
                <a:gd name="T51" fmla="*/ 33 h 557"/>
                <a:gd name="T52" fmla="*/ 26 w 338"/>
                <a:gd name="T53" fmla="*/ 27 h 557"/>
                <a:gd name="T54" fmla="*/ 24 w 338"/>
                <a:gd name="T55" fmla="*/ 20 h 557"/>
                <a:gd name="T56" fmla="*/ 21 w 338"/>
                <a:gd name="T57" fmla="*/ 14 h 557"/>
                <a:gd name="T58" fmla="*/ 17 w 338"/>
                <a:gd name="T59" fmla="*/ 13 h 557"/>
                <a:gd name="T60" fmla="*/ 11 w 338"/>
                <a:gd name="T61" fmla="*/ 13 h 557"/>
                <a:gd name="T62" fmla="*/ 4 w 338"/>
                <a:gd name="T63" fmla="*/ 14 h 557"/>
                <a:gd name="T64" fmla="*/ 0 w 338"/>
                <a:gd name="T65" fmla="*/ 14 h 5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8" h="557">
                  <a:moveTo>
                    <a:pt x="0" y="123"/>
                  </a:moveTo>
                  <a:lnTo>
                    <a:pt x="18" y="97"/>
                  </a:lnTo>
                  <a:lnTo>
                    <a:pt x="27" y="74"/>
                  </a:lnTo>
                  <a:lnTo>
                    <a:pt x="31" y="56"/>
                  </a:lnTo>
                  <a:lnTo>
                    <a:pt x="31" y="40"/>
                  </a:lnTo>
                  <a:lnTo>
                    <a:pt x="31" y="24"/>
                  </a:lnTo>
                  <a:lnTo>
                    <a:pt x="29" y="11"/>
                  </a:lnTo>
                  <a:lnTo>
                    <a:pt x="25" y="4"/>
                  </a:lnTo>
                  <a:lnTo>
                    <a:pt x="25" y="0"/>
                  </a:lnTo>
                  <a:lnTo>
                    <a:pt x="103" y="0"/>
                  </a:lnTo>
                  <a:lnTo>
                    <a:pt x="121" y="0"/>
                  </a:lnTo>
                  <a:lnTo>
                    <a:pt x="141" y="0"/>
                  </a:lnTo>
                  <a:lnTo>
                    <a:pt x="162" y="2"/>
                  </a:lnTo>
                  <a:lnTo>
                    <a:pt x="185" y="4"/>
                  </a:lnTo>
                  <a:lnTo>
                    <a:pt x="204" y="9"/>
                  </a:lnTo>
                  <a:lnTo>
                    <a:pt x="223" y="14"/>
                  </a:lnTo>
                  <a:lnTo>
                    <a:pt x="235" y="24"/>
                  </a:lnTo>
                  <a:lnTo>
                    <a:pt x="244" y="34"/>
                  </a:lnTo>
                  <a:lnTo>
                    <a:pt x="254" y="53"/>
                  </a:lnTo>
                  <a:lnTo>
                    <a:pt x="266" y="86"/>
                  </a:lnTo>
                  <a:lnTo>
                    <a:pt x="280" y="123"/>
                  </a:lnTo>
                  <a:lnTo>
                    <a:pt x="297" y="166"/>
                  </a:lnTo>
                  <a:lnTo>
                    <a:pt x="313" y="211"/>
                  </a:lnTo>
                  <a:lnTo>
                    <a:pt x="326" y="250"/>
                  </a:lnTo>
                  <a:lnTo>
                    <a:pt x="335" y="282"/>
                  </a:lnTo>
                  <a:lnTo>
                    <a:pt x="338" y="303"/>
                  </a:lnTo>
                  <a:lnTo>
                    <a:pt x="330" y="352"/>
                  </a:lnTo>
                  <a:lnTo>
                    <a:pt x="310" y="397"/>
                  </a:lnTo>
                  <a:lnTo>
                    <a:pt x="276" y="437"/>
                  </a:lnTo>
                  <a:lnTo>
                    <a:pt x="241" y="473"/>
                  </a:lnTo>
                  <a:lnTo>
                    <a:pt x="201" y="505"/>
                  </a:lnTo>
                  <a:lnTo>
                    <a:pt x="162" y="528"/>
                  </a:lnTo>
                  <a:lnTo>
                    <a:pt x="128" y="547"/>
                  </a:lnTo>
                  <a:lnTo>
                    <a:pt x="103" y="557"/>
                  </a:lnTo>
                  <a:lnTo>
                    <a:pt x="94" y="556"/>
                  </a:lnTo>
                  <a:lnTo>
                    <a:pt x="85" y="549"/>
                  </a:lnTo>
                  <a:lnTo>
                    <a:pt x="75" y="537"/>
                  </a:lnTo>
                  <a:lnTo>
                    <a:pt x="69" y="525"/>
                  </a:lnTo>
                  <a:lnTo>
                    <a:pt x="62" y="511"/>
                  </a:lnTo>
                  <a:lnTo>
                    <a:pt x="59" y="496"/>
                  </a:lnTo>
                  <a:lnTo>
                    <a:pt x="59" y="486"/>
                  </a:lnTo>
                  <a:lnTo>
                    <a:pt x="65" y="477"/>
                  </a:lnTo>
                  <a:lnTo>
                    <a:pt x="79" y="468"/>
                  </a:lnTo>
                  <a:lnTo>
                    <a:pt x="103" y="457"/>
                  </a:lnTo>
                  <a:lnTo>
                    <a:pt x="131" y="442"/>
                  </a:lnTo>
                  <a:lnTo>
                    <a:pt x="162" y="423"/>
                  </a:lnTo>
                  <a:lnTo>
                    <a:pt x="194" y="406"/>
                  </a:lnTo>
                  <a:lnTo>
                    <a:pt x="219" y="386"/>
                  </a:lnTo>
                  <a:lnTo>
                    <a:pt x="239" y="364"/>
                  </a:lnTo>
                  <a:lnTo>
                    <a:pt x="248" y="344"/>
                  </a:lnTo>
                  <a:lnTo>
                    <a:pt x="248" y="324"/>
                  </a:lnTo>
                  <a:lnTo>
                    <a:pt x="246" y="299"/>
                  </a:lnTo>
                  <a:lnTo>
                    <a:pt x="241" y="271"/>
                  </a:lnTo>
                  <a:lnTo>
                    <a:pt x="233" y="243"/>
                  </a:lnTo>
                  <a:lnTo>
                    <a:pt x="225" y="212"/>
                  </a:lnTo>
                  <a:lnTo>
                    <a:pt x="211" y="185"/>
                  </a:lnTo>
                  <a:lnTo>
                    <a:pt x="199" y="156"/>
                  </a:lnTo>
                  <a:lnTo>
                    <a:pt x="185" y="129"/>
                  </a:lnTo>
                  <a:lnTo>
                    <a:pt x="176" y="122"/>
                  </a:lnTo>
                  <a:lnTo>
                    <a:pt x="157" y="118"/>
                  </a:lnTo>
                  <a:lnTo>
                    <a:pt x="130" y="118"/>
                  </a:lnTo>
                  <a:lnTo>
                    <a:pt x="101" y="118"/>
                  </a:lnTo>
                  <a:lnTo>
                    <a:pt x="69" y="121"/>
                  </a:lnTo>
                  <a:lnTo>
                    <a:pt x="40" y="122"/>
                  </a:lnTo>
                  <a:lnTo>
                    <a:pt x="16" y="123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007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3" name="Freeform 153">
              <a:extLst>
                <a:ext uri="{FF2B5EF4-FFF2-40B4-BE49-F238E27FC236}">
                  <a16:creationId xmlns:a16="http://schemas.microsoft.com/office/drawing/2014/main" id="{CB108BE3-C730-4236-B6DE-BEDBEDCEF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46"/>
              <a:ext cx="113" cy="185"/>
            </a:xfrm>
            <a:custGeom>
              <a:avLst/>
              <a:gdLst>
                <a:gd name="T0" fmla="*/ 2 w 338"/>
                <a:gd name="T1" fmla="*/ 11 h 557"/>
                <a:gd name="T2" fmla="*/ 3 w 338"/>
                <a:gd name="T3" fmla="*/ 6 h 557"/>
                <a:gd name="T4" fmla="*/ 3 w 338"/>
                <a:gd name="T5" fmla="*/ 3 h 557"/>
                <a:gd name="T6" fmla="*/ 3 w 338"/>
                <a:gd name="T7" fmla="*/ 0 h 557"/>
                <a:gd name="T8" fmla="*/ 11 w 338"/>
                <a:gd name="T9" fmla="*/ 0 h 557"/>
                <a:gd name="T10" fmla="*/ 16 w 338"/>
                <a:gd name="T11" fmla="*/ 0 h 557"/>
                <a:gd name="T12" fmla="*/ 21 w 338"/>
                <a:gd name="T13" fmla="*/ 0 h 557"/>
                <a:gd name="T14" fmla="*/ 25 w 338"/>
                <a:gd name="T15" fmla="*/ 2 h 557"/>
                <a:gd name="T16" fmla="*/ 27 w 338"/>
                <a:gd name="T17" fmla="*/ 4 h 557"/>
                <a:gd name="T18" fmla="*/ 30 w 338"/>
                <a:gd name="T19" fmla="*/ 10 h 557"/>
                <a:gd name="T20" fmla="*/ 33 w 338"/>
                <a:gd name="T21" fmla="*/ 18 h 557"/>
                <a:gd name="T22" fmla="*/ 36 w 338"/>
                <a:gd name="T23" fmla="*/ 28 h 557"/>
                <a:gd name="T24" fmla="*/ 38 w 338"/>
                <a:gd name="T25" fmla="*/ 34 h 557"/>
                <a:gd name="T26" fmla="*/ 35 w 338"/>
                <a:gd name="T27" fmla="*/ 44 h 557"/>
                <a:gd name="T28" fmla="*/ 27 w 338"/>
                <a:gd name="T29" fmla="*/ 52 h 557"/>
                <a:gd name="T30" fmla="*/ 18 w 338"/>
                <a:gd name="T31" fmla="*/ 58 h 557"/>
                <a:gd name="T32" fmla="*/ 11 w 338"/>
                <a:gd name="T33" fmla="*/ 61 h 557"/>
                <a:gd name="T34" fmla="*/ 9 w 338"/>
                <a:gd name="T35" fmla="*/ 60 h 557"/>
                <a:gd name="T36" fmla="*/ 8 w 338"/>
                <a:gd name="T37" fmla="*/ 58 h 557"/>
                <a:gd name="T38" fmla="*/ 7 w 338"/>
                <a:gd name="T39" fmla="*/ 55 h 557"/>
                <a:gd name="T40" fmla="*/ 7 w 338"/>
                <a:gd name="T41" fmla="*/ 52 h 557"/>
                <a:gd name="T42" fmla="*/ 11 w 338"/>
                <a:gd name="T43" fmla="*/ 50 h 557"/>
                <a:gd name="T44" fmla="*/ 18 w 338"/>
                <a:gd name="T45" fmla="*/ 46 h 557"/>
                <a:gd name="T46" fmla="*/ 24 w 338"/>
                <a:gd name="T47" fmla="*/ 43 h 557"/>
                <a:gd name="T48" fmla="*/ 28 w 338"/>
                <a:gd name="T49" fmla="*/ 38 h 557"/>
                <a:gd name="T50" fmla="*/ 27 w 338"/>
                <a:gd name="T51" fmla="*/ 33 h 557"/>
                <a:gd name="T52" fmla="*/ 26 w 338"/>
                <a:gd name="T53" fmla="*/ 27 h 557"/>
                <a:gd name="T54" fmla="*/ 24 w 338"/>
                <a:gd name="T55" fmla="*/ 20 h 557"/>
                <a:gd name="T56" fmla="*/ 21 w 338"/>
                <a:gd name="T57" fmla="*/ 14 h 557"/>
                <a:gd name="T58" fmla="*/ 17 w 338"/>
                <a:gd name="T59" fmla="*/ 13 h 557"/>
                <a:gd name="T60" fmla="*/ 11 w 338"/>
                <a:gd name="T61" fmla="*/ 13 h 557"/>
                <a:gd name="T62" fmla="*/ 4 w 338"/>
                <a:gd name="T63" fmla="*/ 14 h 557"/>
                <a:gd name="T64" fmla="*/ 0 w 338"/>
                <a:gd name="T65" fmla="*/ 14 h 5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8" h="557">
                  <a:moveTo>
                    <a:pt x="0" y="123"/>
                  </a:moveTo>
                  <a:lnTo>
                    <a:pt x="18" y="97"/>
                  </a:lnTo>
                  <a:lnTo>
                    <a:pt x="27" y="74"/>
                  </a:lnTo>
                  <a:lnTo>
                    <a:pt x="31" y="56"/>
                  </a:lnTo>
                  <a:lnTo>
                    <a:pt x="31" y="40"/>
                  </a:lnTo>
                  <a:lnTo>
                    <a:pt x="31" y="24"/>
                  </a:lnTo>
                  <a:lnTo>
                    <a:pt x="29" y="11"/>
                  </a:lnTo>
                  <a:lnTo>
                    <a:pt x="25" y="4"/>
                  </a:lnTo>
                  <a:lnTo>
                    <a:pt x="25" y="0"/>
                  </a:lnTo>
                  <a:lnTo>
                    <a:pt x="103" y="0"/>
                  </a:lnTo>
                  <a:lnTo>
                    <a:pt x="121" y="0"/>
                  </a:lnTo>
                  <a:lnTo>
                    <a:pt x="141" y="0"/>
                  </a:lnTo>
                  <a:lnTo>
                    <a:pt x="162" y="2"/>
                  </a:lnTo>
                  <a:lnTo>
                    <a:pt x="185" y="4"/>
                  </a:lnTo>
                  <a:lnTo>
                    <a:pt x="204" y="9"/>
                  </a:lnTo>
                  <a:lnTo>
                    <a:pt x="223" y="14"/>
                  </a:lnTo>
                  <a:lnTo>
                    <a:pt x="235" y="24"/>
                  </a:lnTo>
                  <a:lnTo>
                    <a:pt x="244" y="34"/>
                  </a:lnTo>
                  <a:lnTo>
                    <a:pt x="254" y="53"/>
                  </a:lnTo>
                  <a:lnTo>
                    <a:pt x="266" y="86"/>
                  </a:lnTo>
                  <a:lnTo>
                    <a:pt x="280" y="123"/>
                  </a:lnTo>
                  <a:lnTo>
                    <a:pt x="297" y="166"/>
                  </a:lnTo>
                  <a:lnTo>
                    <a:pt x="313" y="211"/>
                  </a:lnTo>
                  <a:lnTo>
                    <a:pt x="326" y="250"/>
                  </a:lnTo>
                  <a:lnTo>
                    <a:pt x="335" y="282"/>
                  </a:lnTo>
                  <a:lnTo>
                    <a:pt x="338" y="303"/>
                  </a:lnTo>
                  <a:lnTo>
                    <a:pt x="330" y="352"/>
                  </a:lnTo>
                  <a:lnTo>
                    <a:pt x="310" y="397"/>
                  </a:lnTo>
                  <a:lnTo>
                    <a:pt x="276" y="437"/>
                  </a:lnTo>
                  <a:lnTo>
                    <a:pt x="241" y="473"/>
                  </a:lnTo>
                  <a:lnTo>
                    <a:pt x="201" y="505"/>
                  </a:lnTo>
                  <a:lnTo>
                    <a:pt x="162" y="528"/>
                  </a:lnTo>
                  <a:lnTo>
                    <a:pt x="128" y="547"/>
                  </a:lnTo>
                  <a:lnTo>
                    <a:pt x="103" y="557"/>
                  </a:lnTo>
                  <a:lnTo>
                    <a:pt x="94" y="556"/>
                  </a:lnTo>
                  <a:lnTo>
                    <a:pt x="85" y="549"/>
                  </a:lnTo>
                  <a:lnTo>
                    <a:pt x="75" y="537"/>
                  </a:lnTo>
                  <a:lnTo>
                    <a:pt x="69" y="525"/>
                  </a:lnTo>
                  <a:lnTo>
                    <a:pt x="62" y="511"/>
                  </a:lnTo>
                  <a:lnTo>
                    <a:pt x="59" y="496"/>
                  </a:lnTo>
                  <a:lnTo>
                    <a:pt x="59" y="486"/>
                  </a:lnTo>
                  <a:lnTo>
                    <a:pt x="65" y="477"/>
                  </a:lnTo>
                  <a:lnTo>
                    <a:pt x="79" y="468"/>
                  </a:lnTo>
                  <a:lnTo>
                    <a:pt x="103" y="457"/>
                  </a:lnTo>
                  <a:lnTo>
                    <a:pt x="131" y="442"/>
                  </a:lnTo>
                  <a:lnTo>
                    <a:pt x="162" y="423"/>
                  </a:lnTo>
                  <a:lnTo>
                    <a:pt x="194" y="406"/>
                  </a:lnTo>
                  <a:lnTo>
                    <a:pt x="219" y="386"/>
                  </a:lnTo>
                  <a:lnTo>
                    <a:pt x="239" y="364"/>
                  </a:lnTo>
                  <a:lnTo>
                    <a:pt x="248" y="344"/>
                  </a:lnTo>
                  <a:lnTo>
                    <a:pt x="248" y="324"/>
                  </a:lnTo>
                  <a:lnTo>
                    <a:pt x="246" y="299"/>
                  </a:lnTo>
                  <a:lnTo>
                    <a:pt x="241" y="271"/>
                  </a:lnTo>
                  <a:lnTo>
                    <a:pt x="233" y="243"/>
                  </a:lnTo>
                  <a:lnTo>
                    <a:pt x="225" y="212"/>
                  </a:lnTo>
                  <a:lnTo>
                    <a:pt x="211" y="185"/>
                  </a:lnTo>
                  <a:lnTo>
                    <a:pt x="199" y="156"/>
                  </a:lnTo>
                  <a:lnTo>
                    <a:pt x="185" y="129"/>
                  </a:lnTo>
                  <a:lnTo>
                    <a:pt x="176" y="122"/>
                  </a:lnTo>
                  <a:lnTo>
                    <a:pt x="157" y="118"/>
                  </a:lnTo>
                  <a:lnTo>
                    <a:pt x="130" y="118"/>
                  </a:lnTo>
                  <a:lnTo>
                    <a:pt x="101" y="118"/>
                  </a:lnTo>
                  <a:lnTo>
                    <a:pt x="69" y="121"/>
                  </a:lnTo>
                  <a:lnTo>
                    <a:pt x="40" y="122"/>
                  </a:lnTo>
                  <a:lnTo>
                    <a:pt x="16" y="123"/>
                  </a:lnTo>
                  <a:lnTo>
                    <a:pt x="0" y="12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4" name="Freeform 154">
              <a:extLst>
                <a:ext uri="{FF2B5EF4-FFF2-40B4-BE49-F238E27FC236}">
                  <a16:creationId xmlns:a16="http://schemas.microsoft.com/office/drawing/2014/main" id="{CC9EF862-66A9-4A67-B644-174BC41ED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701"/>
              <a:ext cx="98" cy="35"/>
            </a:xfrm>
            <a:custGeom>
              <a:avLst/>
              <a:gdLst>
                <a:gd name="T0" fmla="*/ 1 w 295"/>
                <a:gd name="T1" fmla="*/ 1 h 103"/>
                <a:gd name="T2" fmla="*/ 2 w 295"/>
                <a:gd name="T3" fmla="*/ 2 h 103"/>
                <a:gd name="T4" fmla="*/ 3 w 295"/>
                <a:gd name="T5" fmla="*/ 3 h 103"/>
                <a:gd name="T6" fmla="*/ 4 w 295"/>
                <a:gd name="T7" fmla="*/ 4 h 103"/>
                <a:gd name="T8" fmla="*/ 5 w 295"/>
                <a:gd name="T9" fmla="*/ 5 h 103"/>
                <a:gd name="T10" fmla="*/ 5 w 295"/>
                <a:gd name="T11" fmla="*/ 5 h 103"/>
                <a:gd name="T12" fmla="*/ 6 w 295"/>
                <a:gd name="T13" fmla="*/ 6 h 103"/>
                <a:gd name="T14" fmla="*/ 7 w 295"/>
                <a:gd name="T15" fmla="*/ 6 h 103"/>
                <a:gd name="T16" fmla="*/ 7 w 295"/>
                <a:gd name="T17" fmla="*/ 6 h 103"/>
                <a:gd name="T18" fmla="*/ 10 w 295"/>
                <a:gd name="T19" fmla="*/ 6 h 103"/>
                <a:gd name="T20" fmla="*/ 13 w 295"/>
                <a:gd name="T21" fmla="*/ 6 h 103"/>
                <a:gd name="T22" fmla="*/ 16 w 295"/>
                <a:gd name="T23" fmla="*/ 6 h 103"/>
                <a:gd name="T24" fmla="*/ 19 w 295"/>
                <a:gd name="T25" fmla="*/ 6 h 103"/>
                <a:gd name="T26" fmla="*/ 23 w 295"/>
                <a:gd name="T27" fmla="*/ 5 h 103"/>
                <a:gd name="T28" fmla="*/ 25 w 295"/>
                <a:gd name="T29" fmla="*/ 5 h 103"/>
                <a:gd name="T30" fmla="*/ 27 w 295"/>
                <a:gd name="T31" fmla="*/ 3 h 103"/>
                <a:gd name="T32" fmla="*/ 28 w 295"/>
                <a:gd name="T33" fmla="*/ 0 h 103"/>
                <a:gd name="T34" fmla="*/ 29 w 295"/>
                <a:gd name="T35" fmla="*/ 2 h 103"/>
                <a:gd name="T36" fmla="*/ 30 w 295"/>
                <a:gd name="T37" fmla="*/ 4 h 103"/>
                <a:gd name="T38" fmla="*/ 31 w 295"/>
                <a:gd name="T39" fmla="*/ 5 h 103"/>
                <a:gd name="T40" fmla="*/ 33 w 295"/>
                <a:gd name="T41" fmla="*/ 6 h 103"/>
                <a:gd name="T42" fmla="*/ 33 w 295"/>
                <a:gd name="T43" fmla="*/ 8 h 103"/>
                <a:gd name="T44" fmla="*/ 32 w 295"/>
                <a:gd name="T45" fmla="*/ 10 h 103"/>
                <a:gd name="T46" fmla="*/ 32 w 295"/>
                <a:gd name="T47" fmla="*/ 11 h 103"/>
                <a:gd name="T48" fmla="*/ 32 w 295"/>
                <a:gd name="T49" fmla="*/ 12 h 103"/>
                <a:gd name="T50" fmla="*/ 2 w 295"/>
                <a:gd name="T51" fmla="*/ 12 h 103"/>
                <a:gd name="T52" fmla="*/ 0 w 295"/>
                <a:gd name="T53" fmla="*/ 10 h 103"/>
                <a:gd name="T54" fmla="*/ 1 w 295"/>
                <a:gd name="T55" fmla="*/ 1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5" h="103">
                  <a:moveTo>
                    <a:pt x="6" y="11"/>
                  </a:moveTo>
                  <a:lnTo>
                    <a:pt x="15" y="20"/>
                  </a:lnTo>
                  <a:lnTo>
                    <a:pt x="24" y="29"/>
                  </a:lnTo>
                  <a:lnTo>
                    <a:pt x="32" y="36"/>
                  </a:lnTo>
                  <a:lnTo>
                    <a:pt x="41" y="41"/>
                  </a:lnTo>
                  <a:lnTo>
                    <a:pt x="49" y="46"/>
                  </a:lnTo>
                  <a:lnTo>
                    <a:pt x="56" y="51"/>
                  </a:lnTo>
                  <a:lnTo>
                    <a:pt x="62" y="51"/>
                  </a:lnTo>
                  <a:lnTo>
                    <a:pt x="65" y="51"/>
                  </a:lnTo>
                  <a:lnTo>
                    <a:pt x="87" y="51"/>
                  </a:lnTo>
                  <a:lnTo>
                    <a:pt x="113" y="53"/>
                  </a:lnTo>
                  <a:lnTo>
                    <a:pt x="144" y="56"/>
                  </a:lnTo>
                  <a:lnTo>
                    <a:pt x="174" y="53"/>
                  </a:lnTo>
                  <a:lnTo>
                    <a:pt x="205" y="48"/>
                  </a:lnTo>
                  <a:lnTo>
                    <a:pt x="229" y="40"/>
                  </a:lnTo>
                  <a:lnTo>
                    <a:pt x="246" y="24"/>
                  </a:lnTo>
                  <a:lnTo>
                    <a:pt x="252" y="0"/>
                  </a:lnTo>
                  <a:lnTo>
                    <a:pt x="263" y="21"/>
                  </a:lnTo>
                  <a:lnTo>
                    <a:pt x="270" y="38"/>
                  </a:lnTo>
                  <a:lnTo>
                    <a:pt x="280" y="48"/>
                  </a:lnTo>
                  <a:lnTo>
                    <a:pt x="295" y="51"/>
                  </a:lnTo>
                  <a:lnTo>
                    <a:pt x="295" y="69"/>
                  </a:lnTo>
                  <a:lnTo>
                    <a:pt x="293" y="85"/>
                  </a:lnTo>
                  <a:lnTo>
                    <a:pt x="292" y="98"/>
                  </a:lnTo>
                  <a:lnTo>
                    <a:pt x="292" y="103"/>
                  </a:lnTo>
                  <a:lnTo>
                    <a:pt x="16" y="103"/>
                  </a:lnTo>
                  <a:lnTo>
                    <a:pt x="0" y="82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5" name="Freeform 155">
              <a:extLst>
                <a:ext uri="{FF2B5EF4-FFF2-40B4-BE49-F238E27FC236}">
                  <a16:creationId xmlns:a16="http://schemas.microsoft.com/office/drawing/2014/main" id="{F1266A6F-7468-48A0-A9E5-78AB0A75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2701"/>
              <a:ext cx="98" cy="35"/>
            </a:xfrm>
            <a:custGeom>
              <a:avLst/>
              <a:gdLst>
                <a:gd name="T0" fmla="*/ 1 w 295"/>
                <a:gd name="T1" fmla="*/ 1 h 103"/>
                <a:gd name="T2" fmla="*/ 2 w 295"/>
                <a:gd name="T3" fmla="*/ 2 h 103"/>
                <a:gd name="T4" fmla="*/ 3 w 295"/>
                <a:gd name="T5" fmla="*/ 3 h 103"/>
                <a:gd name="T6" fmla="*/ 4 w 295"/>
                <a:gd name="T7" fmla="*/ 4 h 103"/>
                <a:gd name="T8" fmla="*/ 5 w 295"/>
                <a:gd name="T9" fmla="*/ 5 h 103"/>
                <a:gd name="T10" fmla="*/ 5 w 295"/>
                <a:gd name="T11" fmla="*/ 5 h 103"/>
                <a:gd name="T12" fmla="*/ 6 w 295"/>
                <a:gd name="T13" fmla="*/ 6 h 103"/>
                <a:gd name="T14" fmla="*/ 7 w 295"/>
                <a:gd name="T15" fmla="*/ 6 h 103"/>
                <a:gd name="T16" fmla="*/ 7 w 295"/>
                <a:gd name="T17" fmla="*/ 6 h 103"/>
                <a:gd name="T18" fmla="*/ 10 w 295"/>
                <a:gd name="T19" fmla="*/ 6 h 103"/>
                <a:gd name="T20" fmla="*/ 13 w 295"/>
                <a:gd name="T21" fmla="*/ 6 h 103"/>
                <a:gd name="T22" fmla="*/ 16 w 295"/>
                <a:gd name="T23" fmla="*/ 6 h 103"/>
                <a:gd name="T24" fmla="*/ 19 w 295"/>
                <a:gd name="T25" fmla="*/ 6 h 103"/>
                <a:gd name="T26" fmla="*/ 23 w 295"/>
                <a:gd name="T27" fmla="*/ 5 h 103"/>
                <a:gd name="T28" fmla="*/ 25 w 295"/>
                <a:gd name="T29" fmla="*/ 5 h 103"/>
                <a:gd name="T30" fmla="*/ 27 w 295"/>
                <a:gd name="T31" fmla="*/ 3 h 103"/>
                <a:gd name="T32" fmla="*/ 28 w 295"/>
                <a:gd name="T33" fmla="*/ 0 h 103"/>
                <a:gd name="T34" fmla="*/ 29 w 295"/>
                <a:gd name="T35" fmla="*/ 2 h 103"/>
                <a:gd name="T36" fmla="*/ 30 w 295"/>
                <a:gd name="T37" fmla="*/ 4 h 103"/>
                <a:gd name="T38" fmla="*/ 31 w 295"/>
                <a:gd name="T39" fmla="*/ 5 h 103"/>
                <a:gd name="T40" fmla="*/ 33 w 295"/>
                <a:gd name="T41" fmla="*/ 6 h 103"/>
                <a:gd name="T42" fmla="*/ 33 w 295"/>
                <a:gd name="T43" fmla="*/ 8 h 103"/>
                <a:gd name="T44" fmla="*/ 32 w 295"/>
                <a:gd name="T45" fmla="*/ 10 h 103"/>
                <a:gd name="T46" fmla="*/ 32 w 295"/>
                <a:gd name="T47" fmla="*/ 11 h 103"/>
                <a:gd name="T48" fmla="*/ 32 w 295"/>
                <a:gd name="T49" fmla="*/ 12 h 103"/>
                <a:gd name="T50" fmla="*/ 2 w 295"/>
                <a:gd name="T51" fmla="*/ 12 h 103"/>
                <a:gd name="T52" fmla="*/ 0 w 295"/>
                <a:gd name="T53" fmla="*/ 10 h 103"/>
                <a:gd name="T54" fmla="*/ 1 w 295"/>
                <a:gd name="T55" fmla="*/ 1 h 103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5" h="103">
                  <a:moveTo>
                    <a:pt x="6" y="11"/>
                  </a:moveTo>
                  <a:lnTo>
                    <a:pt x="15" y="20"/>
                  </a:lnTo>
                  <a:lnTo>
                    <a:pt x="24" y="29"/>
                  </a:lnTo>
                  <a:lnTo>
                    <a:pt x="32" y="36"/>
                  </a:lnTo>
                  <a:lnTo>
                    <a:pt x="41" y="41"/>
                  </a:lnTo>
                  <a:lnTo>
                    <a:pt x="49" y="46"/>
                  </a:lnTo>
                  <a:lnTo>
                    <a:pt x="56" y="51"/>
                  </a:lnTo>
                  <a:lnTo>
                    <a:pt x="62" y="51"/>
                  </a:lnTo>
                  <a:lnTo>
                    <a:pt x="65" y="51"/>
                  </a:lnTo>
                  <a:lnTo>
                    <a:pt x="87" y="51"/>
                  </a:lnTo>
                  <a:lnTo>
                    <a:pt x="113" y="53"/>
                  </a:lnTo>
                  <a:lnTo>
                    <a:pt x="144" y="56"/>
                  </a:lnTo>
                  <a:lnTo>
                    <a:pt x="174" y="53"/>
                  </a:lnTo>
                  <a:lnTo>
                    <a:pt x="205" y="48"/>
                  </a:lnTo>
                  <a:lnTo>
                    <a:pt x="229" y="40"/>
                  </a:lnTo>
                  <a:lnTo>
                    <a:pt x="246" y="24"/>
                  </a:lnTo>
                  <a:lnTo>
                    <a:pt x="252" y="0"/>
                  </a:lnTo>
                  <a:lnTo>
                    <a:pt x="263" y="21"/>
                  </a:lnTo>
                  <a:lnTo>
                    <a:pt x="270" y="38"/>
                  </a:lnTo>
                  <a:lnTo>
                    <a:pt x="280" y="48"/>
                  </a:lnTo>
                  <a:lnTo>
                    <a:pt x="295" y="51"/>
                  </a:lnTo>
                  <a:lnTo>
                    <a:pt x="295" y="69"/>
                  </a:lnTo>
                  <a:lnTo>
                    <a:pt x="293" y="85"/>
                  </a:lnTo>
                  <a:lnTo>
                    <a:pt x="292" y="98"/>
                  </a:lnTo>
                  <a:lnTo>
                    <a:pt x="292" y="103"/>
                  </a:lnTo>
                  <a:lnTo>
                    <a:pt x="16" y="103"/>
                  </a:lnTo>
                  <a:lnTo>
                    <a:pt x="0" y="82"/>
                  </a:lnTo>
                  <a:lnTo>
                    <a:pt x="6" y="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6" name="Freeform 156">
              <a:extLst>
                <a:ext uri="{FF2B5EF4-FFF2-40B4-BE49-F238E27FC236}">
                  <a16:creationId xmlns:a16="http://schemas.microsoft.com/office/drawing/2014/main" id="{3E93C7D1-5D44-4EB9-B3F1-4E56919A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2295"/>
              <a:ext cx="101" cy="76"/>
            </a:xfrm>
            <a:custGeom>
              <a:avLst/>
              <a:gdLst>
                <a:gd name="T0" fmla="*/ 34 w 304"/>
                <a:gd name="T1" fmla="*/ 0 h 229"/>
                <a:gd name="T2" fmla="*/ 0 w 304"/>
                <a:gd name="T3" fmla="*/ 23 h 229"/>
                <a:gd name="T4" fmla="*/ 0 w 304"/>
                <a:gd name="T5" fmla="*/ 23 h 229"/>
                <a:gd name="T6" fmla="*/ 1 w 304"/>
                <a:gd name="T7" fmla="*/ 24 h 229"/>
                <a:gd name="T8" fmla="*/ 2 w 304"/>
                <a:gd name="T9" fmla="*/ 24 h 229"/>
                <a:gd name="T10" fmla="*/ 4 w 304"/>
                <a:gd name="T11" fmla="*/ 25 h 229"/>
                <a:gd name="T12" fmla="*/ 33 w 304"/>
                <a:gd name="T13" fmla="*/ 6 h 229"/>
                <a:gd name="T14" fmla="*/ 34 w 304"/>
                <a:gd name="T15" fmla="*/ 0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229">
                  <a:moveTo>
                    <a:pt x="304" y="0"/>
                  </a:moveTo>
                  <a:lnTo>
                    <a:pt x="0" y="209"/>
                  </a:lnTo>
                  <a:lnTo>
                    <a:pt x="4" y="209"/>
                  </a:lnTo>
                  <a:lnTo>
                    <a:pt x="12" y="213"/>
                  </a:lnTo>
                  <a:lnTo>
                    <a:pt x="22" y="218"/>
                  </a:lnTo>
                  <a:lnTo>
                    <a:pt x="34" y="229"/>
                  </a:lnTo>
                  <a:lnTo>
                    <a:pt x="299" y="54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7" name="Freeform 157">
              <a:extLst>
                <a:ext uri="{FF2B5EF4-FFF2-40B4-BE49-F238E27FC236}">
                  <a16:creationId xmlns:a16="http://schemas.microsoft.com/office/drawing/2014/main" id="{2488B4A5-251B-43C6-9404-AE1BDF2F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" y="2295"/>
              <a:ext cx="101" cy="76"/>
            </a:xfrm>
            <a:custGeom>
              <a:avLst/>
              <a:gdLst>
                <a:gd name="T0" fmla="*/ 34 w 304"/>
                <a:gd name="T1" fmla="*/ 0 h 229"/>
                <a:gd name="T2" fmla="*/ 0 w 304"/>
                <a:gd name="T3" fmla="*/ 23 h 229"/>
                <a:gd name="T4" fmla="*/ 0 w 304"/>
                <a:gd name="T5" fmla="*/ 23 h 229"/>
                <a:gd name="T6" fmla="*/ 1 w 304"/>
                <a:gd name="T7" fmla="*/ 24 h 229"/>
                <a:gd name="T8" fmla="*/ 2 w 304"/>
                <a:gd name="T9" fmla="*/ 24 h 229"/>
                <a:gd name="T10" fmla="*/ 4 w 304"/>
                <a:gd name="T11" fmla="*/ 25 h 229"/>
                <a:gd name="T12" fmla="*/ 33 w 304"/>
                <a:gd name="T13" fmla="*/ 6 h 229"/>
                <a:gd name="T14" fmla="*/ 34 w 304"/>
                <a:gd name="T15" fmla="*/ 0 h 2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4" h="229">
                  <a:moveTo>
                    <a:pt x="304" y="0"/>
                  </a:moveTo>
                  <a:lnTo>
                    <a:pt x="0" y="209"/>
                  </a:lnTo>
                  <a:lnTo>
                    <a:pt x="4" y="209"/>
                  </a:lnTo>
                  <a:lnTo>
                    <a:pt x="12" y="213"/>
                  </a:lnTo>
                  <a:lnTo>
                    <a:pt x="22" y="218"/>
                  </a:lnTo>
                  <a:lnTo>
                    <a:pt x="34" y="229"/>
                  </a:lnTo>
                  <a:lnTo>
                    <a:pt x="299" y="54"/>
                  </a:lnTo>
                  <a:lnTo>
                    <a:pt x="304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8" name="Freeform 158">
              <a:extLst>
                <a:ext uri="{FF2B5EF4-FFF2-40B4-BE49-F238E27FC236}">
                  <a16:creationId xmlns:a16="http://schemas.microsoft.com/office/drawing/2014/main" id="{CD5CA9AC-771A-445B-A134-74D98CEE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2399"/>
              <a:ext cx="105" cy="72"/>
            </a:xfrm>
            <a:custGeom>
              <a:avLst/>
              <a:gdLst>
                <a:gd name="T0" fmla="*/ 4 w 315"/>
                <a:gd name="T1" fmla="*/ 0 h 216"/>
                <a:gd name="T2" fmla="*/ 3 w 315"/>
                <a:gd name="T3" fmla="*/ 1 h 216"/>
                <a:gd name="T4" fmla="*/ 2 w 315"/>
                <a:gd name="T5" fmla="*/ 3 h 216"/>
                <a:gd name="T6" fmla="*/ 1 w 315"/>
                <a:gd name="T7" fmla="*/ 5 h 216"/>
                <a:gd name="T8" fmla="*/ 0 w 315"/>
                <a:gd name="T9" fmla="*/ 6 h 216"/>
                <a:gd name="T10" fmla="*/ 35 w 315"/>
                <a:gd name="T11" fmla="*/ 24 h 216"/>
                <a:gd name="T12" fmla="*/ 33 w 315"/>
                <a:gd name="T13" fmla="*/ 16 h 216"/>
                <a:gd name="T14" fmla="*/ 4 w 315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216">
                  <a:moveTo>
                    <a:pt x="34" y="0"/>
                  </a:moveTo>
                  <a:lnTo>
                    <a:pt x="29" y="10"/>
                  </a:lnTo>
                  <a:lnTo>
                    <a:pt x="21" y="26"/>
                  </a:lnTo>
                  <a:lnTo>
                    <a:pt x="11" y="42"/>
                  </a:lnTo>
                  <a:lnTo>
                    <a:pt x="0" y="55"/>
                  </a:lnTo>
                  <a:lnTo>
                    <a:pt x="315" y="216"/>
                  </a:lnTo>
                  <a:lnTo>
                    <a:pt x="298" y="143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9" name="Freeform 159">
              <a:extLst>
                <a:ext uri="{FF2B5EF4-FFF2-40B4-BE49-F238E27FC236}">
                  <a16:creationId xmlns:a16="http://schemas.microsoft.com/office/drawing/2014/main" id="{FB8AA1A3-054C-42A5-A06C-CCD0E50C2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" y="2399"/>
              <a:ext cx="105" cy="72"/>
            </a:xfrm>
            <a:custGeom>
              <a:avLst/>
              <a:gdLst>
                <a:gd name="T0" fmla="*/ 4 w 315"/>
                <a:gd name="T1" fmla="*/ 0 h 216"/>
                <a:gd name="T2" fmla="*/ 3 w 315"/>
                <a:gd name="T3" fmla="*/ 1 h 216"/>
                <a:gd name="T4" fmla="*/ 2 w 315"/>
                <a:gd name="T5" fmla="*/ 3 h 216"/>
                <a:gd name="T6" fmla="*/ 1 w 315"/>
                <a:gd name="T7" fmla="*/ 5 h 216"/>
                <a:gd name="T8" fmla="*/ 0 w 315"/>
                <a:gd name="T9" fmla="*/ 6 h 216"/>
                <a:gd name="T10" fmla="*/ 35 w 315"/>
                <a:gd name="T11" fmla="*/ 24 h 216"/>
                <a:gd name="T12" fmla="*/ 33 w 315"/>
                <a:gd name="T13" fmla="*/ 16 h 216"/>
                <a:gd name="T14" fmla="*/ 4 w 315"/>
                <a:gd name="T15" fmla="*/ 0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216">
                  <a:moveTo>
                    <a:pt x="34" y="0"/>
                  </a:moveTo>
                  <a:lnTo>
                    <a:pt x="29" y="10"/>
                  </a:lnTo>
                  <a:lnTo>
                    <a:pt x="21" y="26"/>
                  </a:lnTo>
                  <a:lnTo>
                    <a:pt x="11" y="42"/>
                  </a:lnTo>
                  <a:lnTo>
                    <a:pt x="0" y="55"/>
                  </a:lnTo>
                  <a:lnTo>
                    <a:pt x="315" y="216"/>
                  </a:lnTo>
                  <a:lnTo>
                    <a:pt x="298" y="143"/>
                  </a:lnTo>
                  <a:lnTo>
                    <a:pt x="34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0" name="Freeform 160">
              <a:extLst>
                <a:ext uri="{FF2B5EF4-FFF2-40B4-BE49-F238E27FC236}">
                  <a16:creationId xmlns:a16="http://schemas.microsoft.com/office/drawing/2014/main" id="{6B4AC635-915C-44AC-A1F4-F6A768B19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" y="2027"/>
              <a:ext cx="295" cy="734"/>
            </a:xfrm>
            <a:custGeom>
              <a:avLst/>
              <a:gdLst>
                <a:gd name="T0" fmla="*/ 95 w 884"/>
                <a:gd name="T1" fmla="*/ 235 h 2204"/>
                <a:gd name="T2" fmla="*/ 88 w 884"/>
                <a:gd name="T3" fmla="*/ 239 h 2204"/>
                <a:gd name="T4" fmla="*/ 80 w 884"/>
                <a:gd name="T5" fmla="*/ 243 h 2204"/>
                <a:gd name="T6" fmla="*/ 72 w 884"/>
                <a:gd name="T7" fmla="*/ 244 h 2204"/>
                <a:gd name="T8" fmla="*/ 61 w 884"/>
                <a:gd name="T9" fmla="*/ 244 h 2204"/>
                <a:gd name="T10" fmla="*/ 48 w 884"/>
                <a:gd name="T11" fmla="*/ 239 h 2204"/>
                <a:gd name="T12" fmla="*/ 36 w 884"/>
                <a:gd name="T13" fmla="*/ 229 h 2204"/>
                <a:gd name="T14" fmla="*/ 25 w 884"/>
                <a:gd name="T15" fmla="*/ 216 h 2204"/>
                <a:gd name="T16" fmla="*/ 16 w 884"/>
                <a:gd name="T17" fmla="*/ 200 h 2204"/>
                <a:gd name="T18" fmla="*/ 8 w 884"/>
                <a:gd name="T19" fmla="*/ 180 h 2204"/>
                <a:gd name="T20" fmla="*/ 3 w 884"/>
                <a:gd name="T21" fmla="*/ 159 h 2204"/>
                <a:gd name="T22" fmla="*/ 0 w 884"/>
                <a:gd name="T23" fmla="*/ 135 h 2204"/>
                <a:gd name="T24" fmla="*/ 0 w 884"/>
                <a:gd name="T25" fmla="*/ 110 h 2204"/>
                <a:gd name="T26" fmla="*/ 3 w 884"/>
                <a:gd name="T27" fmla="*/ 86 h 2204"/>
                <a:gd name="T28" fmla="*/ 8 w 884"/>
                <a:gd name="T29" fmla="*/ 65 h 2204"/>
                <a:gd name="T30" fmla="*/ 15 w 884"/>
                <a:gd name="T31" fmla="*/ 45 h 2204"/>
                <a:gd name="T32" fmla="*/ 24 w 884"/>
                <a:gd name="T33" fmla="*/ 29 h 2204"/>
                <a:gd name="T34" fmla="*/ 35 w 884"/>
                <a:gd name="T35" fmla="*/ 16 h 2204"/>
                <a:gd name="T36" fmla="*/ 47 w 884"/>
                <a:gd name="T37" fmla="*/ 6 h 2204"/>
                <a:gd name="T38" fmla="*/ 60 w 884"/>
                <a:gd name="T39" fmla="*/ 1 h 2204"/>
                <a:gd name="T40" fmla="*/ 68 w 884"/>
                <a:gd name="T41" fmla="*/ 4 h 2204"/>
                <a:gd name="T42" fmla="*/ 70 w 884"/>
                <a:gd name="T43" fmla="*/ 10 h 2204"/>
                <a:gd name="T44" fmla="*/ 70 w 884"/>
                <a:gd name="T45" fmla="*/ 12 h 2204"/>
                <a:gd name="T46" fmla="*/ 69 w 884"/>
                <a:gd name="T47" fmla="*/ 12 h 2204"/>
                <a:gd name="T48" fmla="*/ 62 w 884"/>
                <a:gd name="T49" fmla="*/ 13 h 2204"/>
                <a:gd name="T50" fmla="*/ 51 w 884"/>
                <a:gd name="T51" fmla="*/ 17 h 2204"/>
                <a:gd name="T52" fmla="*/ 40 w 884"/>
                <a:gd name="T53" fmla="*/ 25 h 2204"/>
                <a:gd name="T54" fmla="*/ 32 w 884"/>
                <a:gd name="T55" fmla="*/ 37 h 2204"/>
                <a:gd name="T56" fmla="*/ 24 w 884"/>
                <a:gd name="T57" fmla="*/ 52 h 2204"/>
                <a:gd name="T58" fmla="*/ 19 w 884"/>
                <a:gd name="T59" fmla="*/ 70 h 2204"/>
                <a:gd name="T60" fmla="*/ 15 w 884"/>
                <a:gd name="T61" fmla="*/ 89 h 2204"/>
                <a:gd name="T62" fmla="*/ 13 w 884"/>
                <a:gd name="T63" fmla="*/ 111 h 2204"/>
                <a:gd name="T64" fmla="*/ 13 w 884"/>
                <a:gd name="T65" fmla="*/ 133 h 2204"/>
                <a:gd name="T66" fmla="*/ 15 w 884"/>
                <a:gd name="T67" fmla="*/ 155 h 2204"/>
                <a:gd name="T68" fmla="*/ 19 w 884"/>
                <a:gd name="T69" fmla="*/ 175 h 2204"/>
                <a:gd name="T70" fmla="*/ 24 w 884"/>
                <a:gd name="T71" fmla="*/ 192 h 2204"/>
                <a:gd name="T72" fmla="*/ 32 w 884"/>
                <a:gd name="T73" fmla="*/ 207 h 2204"/>
                <a:gd name="T74" fmla="*/ 40 w 884"/>
                <a:gd name="T75" fmla="*/ 219 h 2204"/>
                <a:gd name="T76" fmla="*/ 51 w 884"/>
                <a:gd name="T77" fmla="*/ 227 h 2204"/>
                <a:gd name="T78" fmla="*/ 62 w 884"/>
                <a:gd name="T79" fmla="*/ 231 h 2204"/>
                <a:gd name="T80" fmla="*/ 72 w 884"/>
                <a:gd name="T81" fmla="*/ 232 h 2204"/>
                <a:gd name="T82" fmla="*/ 79 w 884"/>
                <a:gd name="T83" fmla="*/ 230 h 2204"/>
                <a:gd name="T84" fmla="*/ 85 w 884"/>
                <a:gd name="T85" fmla="*/ 228 h 2204"/>
                <a:gd name="T86" fmla="*/ 91 w 884"/>
                <a:gd name="T87" fmla="*/ 224 h 2204"/>
                <a:gd name="T88" fmla="*/ 96 w 884"/>
                <a:gd name="T89" fmla="*/ 223 h 2204"/>
                <a:gd name="T90" fmla="*/ 98 w 884"/>
                <a:gd name="T91" fmla="*/ 226 h 2204"/>
                <a:gd name="T92" fmla="*/ 98 w 884"/>
                <a:gd name="T93" fmla="*/ 232 h 22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84" h="2204">
                  <a:moveTo>
                    <a:pt x="883" y="2094"/>
                  </a:moveTo>
                  <a:lnTo>
                    <a:pt x="852" y="2119"/>
                  </a:lnTo>
                  <a:lnTo>
                    <a:pt x="820" y="2141"/>
                  </a:lnTo>
                  <a:lnTo>
                    <a:pt x="788" y="2159"/>
                  </a:lnTo>
                  <a:lnTo>
                    <a:pt x="755" y="2175"/>
                  </a:lnTo>
                  <a:lnTo>
                    <a:pt x="720" y="2188"/>
                  </a:lnTo>
                  <a:lnTo>
                    <a:pt x="685" y="2197"/>
                  </a:lnTo>
                  <a:lnTo>
                    <a:pt x="651" y="2202"/>
                  </a:lnTo>
                  <a:lnTo>
                    <a:pt x="615" y="2204"/>
                  </a:lnTo>
                  <a:lnTo>
                    <a:pt x="552" y="2198"/>
                  </a:lnTo>
                  <a:lnTo>
                    <a:pt x="491" y="2181"/>
                  </a:lnTo>
                  <a:lnTo>
                    <a:pt x="433" y="2154"/>
                  </a:lnTo>
                  <a:lnTo>
                    <a:pt x="374" y="2116"/>
                  </a:lnTo>
                  <a:lnTo>
                    <a:pt x="321" y="2069"/>
                  </a:lnTo>
                  <a:lnTo>
                    <a:pt x="270" y="2014"/>
                  </a:lnTo>
                  <a:lnTo>
                    <a:pt x="225" y="1952"/>
                  </a:lnTo>
                  <a:lnTo>
                    <a:pt x="179" y="1881"/>
                  </a:lnTo>
                  <a:lnTo>
                    <a:pt x="140" y="1802"/>
                  </a:lnTo>
                  <a:lnTo>
                    <a:pt x="104" y="1716"/>
                  </a:lnTo>
                  <a:lnTo>
                    <a:pt x="73" y="1625"/>
                  </a:lnTo>
                  <a:lnTo>
                    <a:pt x="49" y="1529"/>
                  </a:lnTo>
                  <a:lnTo>
                    <a:pt x="27" y="1429"/>
                  </a:lnTo>
                  <a:lnTo>
                    <a:pt x="12" y="1321"/>
                  </a:lnTo>
                  <a:lnTo>
                    <a:pt x="3" y="1213"/>
                  </a:lnTo>
                  <a:lnTo>
                    <a:pt x="0" y="1101"/>
                  </a:lnTo>
                  <a:lnTo>
                    <a:pt x="3" y="989"/>
                  </a:lnTo>
                  <a:lnTo>
                    <a:pt x="12" y="881"/>
                  </a:lnTo>
                  <a:lnTo>
                    <a:pt x="27" y="778"/>
                  </a:lnTo>
                  <a:lnTo>
                    <a:pt x="47" y="677"/>
                  </a:lnTo>
                  <a:lnTo>
                    <a:pt x="72" y="582"/>
                  </a:lnTo>
                  <a:lnTo>
                    <a:pt x="102" y="493"/>
                  </a:lnTo>
                  <a:lnTo>
                    <a:pt x="136" y="407"/>
                  </a:lnTo>
                  <a:lnTo>
                    <a:pt x="176" y="330"/>
                  </a:lnTo>
                  <a:lnTo>
                    <a:pt x="217" y="259"/>
                  </a:lnTo>
                  <a:lnTo>
                    <a:pt x="264" y="197"/>
                  </a:lnTo>
                  <a:lnTo>
                    <a:pt x="314" y="142"/>
                  </a:lnTo>
                  <a:lnTo>
                    <a:pt x="366" y="93"/>
                  </a:lnTo>
                  <a:lnTo>
                    <a:pt x="420" y="56"/>
                  </a:lnTo>
                  <a:lnTo>
                    <a:pt x="478" y="26"/>
                  </a:lnTo>
                  <a:lnTo>
                    <a:pt x="538" y="9"/>
                  </a:lnTo>
                  <a:lnTo>
                    <a:pt x="599" y="0"/>
                  </a:lnTo>
                  <a:lnTo>
                    <a:pt x="608" y="32"/>
                  </a:lnTo>
                  <a:lnTo>
                    <a:pt x="619" y="65"/>
                  </a:lnTo>
                  <a:lnTo>
                    <a:pt x="629" y="91"/>
                  </a:lnTo>
                  <a:lnTo>
                    <a:pt x="636" y="109"/>
                  </a:lnTo>
                  <a:lnTo>
                    <a:pt x="631" y="109"/>
                  </a:lnTo>
                  <a:lnTo>
                    <a:pt x="626" y="107"/>
                  </a:lnTo>
                  <a:lnTo>
                    <a:pt x="621" y="107"/>
                  </a:lnTo>
                  <a:lnTo>
                    <a:pt x="615" y="107"/>
                  </a:lnTo>
                  <a:lnTo>
                    <a:pt x="559" y="113"/>
                  </a:lnTo>
                  <a:lnTo>
                    <a:pt x="506" y="127"/>
                  </a:lnTo>
                  <a:lnTo>
                    <a:pt x="455" y="152"/>
                  </a:lnTo>
                  <a:lnTo>
                    <a:pt x="407" y="186"/>
                  </a:lnTo>
                  <a:lnTo>
                    <a:pt x="364" y="227"/>
                  </a:lnTo>
                  <a:lnTo>
                    <a:pt x="323" y="278"/>
                  </a:lnTo>
                  <a:lnTo>
                    <a:pt x="285" y="334"/>
                  </a:lnTo>
                  <a:lnTo>
                    <a:pt x="251" y="399"/>
                  </a:lnTo>
                  <a:lnTo>
                    <a:pt x="220" y="468"/>
                  </a:lnTo>
                  <a:lnTo>
                    <a:pt x="194" y="545"/>
                  </a:lnTo>
                  <a:lnTo>
                    <a:pt x="170" y="627"/>
                  </a:lnTo>
                  <a:lnTo>
                    <a:pt x="150" y="714"/>
                  </a:lnTo>
                  <a:lnTo>
                    <a:pt x="136" y="805"/>
                  </a:lnTo>
                  <a:lnTo>
                    <a:pt x="125" y="900"/>
                  </a:lnTo>
                  <a:lnTo>
                    <a:pt x="118" y="998"/>
                  </a:lnTo>
                  <a:lnTo>
                    <a:pt x="116" y="1101"/>
                  </a:lnTo>
                  <a:lnTo>
                    <a:pt x="118" y="1201"/>
                  </a:lnTo>
                  <a:lnTo>
                    <a:pt x="125" y="1301"/>
                  </a:lnTo>
                  <a:lnTo>
                    <a:pt x="136" y="1396"/>
                  </a:lnTo>
                  <a:lnTo>
                    <a:pt x="150" y="1486"/>
                  </a:lnTo>
                  <a:lnTo>
                    <a:pt x="170" y="1574"/>
                  </a:lnTo>
                  <a:lnTo>
                    <a:pt x="194" y="1656"/>
                  </a:lnTo>
                  <a:lnTo>
                    <a:pt x="220" y="1732"/>
                  </a:lnTo>
                  <a:lnTo>
                    <a:pt x="251" y="1802"/>
                  </a:lnTo>
                  <a:lnTo>
                    <a:pt x="285" y="1866"/>
                  </a:lnTo>
                  <a:lnTo>
                    <a:pt x="323" y="1923"/>
                  </a:lnTo>
                  <a:lnTo>
                    <a:pt x="364" y="1973"/>
                  </a:lnTo>
                  <a:lnTo>
                    <a:pt x="407" y="2014"/>
                  </a:lnTo>
                  <a:lnTo>
                    <a:pt x="455" y="2049"/>
                  </a:lnTo>
                  <a:lnTo>
                    <a:pt x="506" y="2074"/>
                  </a:lnTo>
                  <a:lnTo>
                    <a:pt x="559" y="2088"/>
                  </a:lnTo>
                  <a:lnTo>
                    <a:pt x="615" y="2093"/>
                  </a:lnTo>
                  <a:lnTo>
                    <a:pt x="647" y="2091"/>
                  </a:lnTo>
                  <a:lnTo>
                    <a:pt x="678" y="2086"/>
                  </a:lnTo>
                  <a:lnTo>
                    <a:pt x="708" y="2078"/>
                  </a:lnTo>
                  <a:lnTo>
                    <a:pt x="738" y="2068"/>
                  </a:lnTo>
                  <a:lnTo>
                    <a:pt x="764" y="2053"/>
                  </a:lnTo>
                  <a:lnTo>
                    <a:pt x="791" y="2036"/>
                  </a:lnTo>
                  <a:lnTo>
                    <a:pt x="817" y="2017"/>
                  </a:lnTo>
                  <a:lnTo>
                    <a:pt x="843" y="1995"/>
                  </a:lnTo>
                  <a:lnTo>
                    <a:pt x="859" y="2012"/>
                  </a:lnTo>
                  <a:lnTo>
                    <a:pt x="871" y="2027"/>
                  </a:lnTo>
                  <a:lnTo>
                    <a:pt x="880" y="2038"/>
                  </a:lnTo>
                  <a:lnTo>
                    <a:pt x="884" y="2042"/>
                  </a:lnTo>
                  <a:lnTo>
                    <a:pt x="883" y="20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1" name="Freeform 161">
              <a:extLst>
                <a:ext uri="{FF2B5EF4-FFF2-40B4-BE49-F238E27FC236}">
                  <a16:creationId xmlns:a16="http://schemas.microsoft.com/office/drawing/2014/main" id="{9915CFB5-22D2-4CDB-AC7A-C3B0B5A86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" y="2027"/>
              <a:ext cx="295" cy="734"/>
            </a:xfrm>
            <a:custGeom>
              <a:avLst/>
              <a:gdLst>
                <a:gd name="T0" fmla="*/ 95 w 884"/>
                <a:gd name="T1" fmla="*/ 235 h 2204"/>
                <a:gd name="T2" fmla="*/ 88 w 884"/>
                <a:gd name="T3" fmla="*/ 239 h 2204"/>
                <a:gd name="T4" fmla="*/ 80 w 884"/>
                <a:gd name="T5" fmla="*/ 243 h 2204"/>
                <a:gd name="T6" fmla="*/ 72 w 884"/>
                <a:gd name="T7" fmla="*/ 244 h 2204"/>
                <a:gd name="T8" fmla="*/ 61 w 884"/>
                <a:gd name="T9" fmla="*/ 244 h 2204"/>
                <a:gd name="T10" fmla="*/ 48 w 884"/>
                <a:gd name="T11" fmla="*/ 239 h 2204"/>
                <a:gd name="T12" fmla="*/ 36 w 884"/>
                <a:gd name="T13" fmla="*/ 229 h 2204"/>
                <a:gd name="T14" fmla="*/ 25 w 884"/>
                <a:gd name="T15" fmla="*/ 216 h 2204"/>
                <a:gd name="T16" fmla="*/ 16 w 884"/>
                <a:gd name="T17" fmla="*/ 200 h 2204"/>
                <a:gd name="T18" fmla="*/ 8 w 884"/>
                <a:gd name="T19" fmla="*/ 180 h 2204"/>
                <a:gd name="T20" fmla="*/ 3 w 884"/>
                <a:gd name="T21" fmla="*/ 159 h 2204"/>
                <a:gd name="T22" fmla="*/ 0 w 884"/>
                <a:gd name="T23" fmla="*/ 135 h 2204"/>
                <a:gd name="T24" fmla="*/ 0 w 884"/>
                <a:gd name="T25" fmla="*/ 110 h 2204"/>
                <a:gd name="T26" fmla="*/ 3 w 884"/>
                <a:gd name="T27" fmla="*/ 86 h 2204"/>
                <a:gd name="T28" fmla="*/ 8 w 884"/>
                <a:gd name="T29" fmla="*/ 65 h 2204"/>
                <a:gd name="T30" fmla="*/ 15 w 884"/>
                <a:gd name="T31" fmla="*/ 45 h 2204"/>
                <a:gd name="T32" fmla="*/ 24 w 884"/>
                <a:gd name="T33" fmla="*/ 29 h 2204"/>
                <a:gd name="T34" fmla="*/ 35 w 884"/>
                <a:gd name="T35" fmla="*/ 16 h 2204"/>
                <a:gd name="T36" fmla="*/ 47 w 884"/>
                <a:gd name="T37" fmla="*/ 6 h 2204"/>
                <a:gd name="T38" fmla="*/ 60 w 884"/>
                <a:gd name="T39" fmla="*/ 1 h 2204"/>
                <a:gd name="T40" fmla="*/ 68 w 884"/>
                <a:gd name="T41" fmla="*/ 4 h 2204"/>
                <a:gd name="T42" fmla="*/ 70 w 884"/>
                <a:gd name="T43" fmla="*/ 10 h 2204"/>
                <a:gd name="T44" fmla="*/ 70 w 884"/>
                <a:gd name="T45" fmla="*/ 12 h 2204"/>
                <a:gd name="T46" fmla="*/ 69 w 884"/>
                <a:gd name="T47" fmla="*/ 12 h 2204"/>
                <a:gd name="T48" fmla="*/ 62 w 884"/>
                <a:gd name="T49" fmla="*/ 13 h 2204"/>
                <a:gd name="T50" fmla="*/ 51 w 884"/>
                <a:gd name="T51" fmla="*/ 17 h 2204"/>
                <a:gd name="T52" fmla="*/ 40 w 884"/>
                <a:gd name="T53" fmla="*/ 25 h 2204"/>
                <a:gd name="T54" fmla="*/ 32 w 884"/>
                <a:gd name="T55" fmla="*/ 37 h 2204"/>
                <a:gd name="T56" fmla="*/ 24 w 884"/>
                <a:gd name="T57" fmla="*/ 52 h 2204"/>
                <a:gd name="T58" fmla="*/ 19 w 884"/>
                <a:gd name="T59" fmla="*/ 70 h 2204"/>
                <a:gd name="T60" fmla="*/ 15 w 884"/>
                <a:gd name="T61" fmla="*/ 89 h 2204"/>
                <a:gd name="T62" fmla="*/ 13 w 884"/>
                <a:gd name="T63" fmla="*/ 111 h 2204"/>
                <a:gd name="T64" fmla="*/ 13 w 884"/>
                <a:gd name="T65" fmla="*/ 133 h 2204"/>
                <a:gd name="T66" fmla="*/ 15 w 884"/>
                <a:gd name="T67" fmla="*/ 155 h 2204"/>
                <a:gd name="T68" fmla="*/ 19 w 884"/>
                <a:gd name="T69" fmla="*/ 175 h 2204"/>
                <a:gd name="T70" fmla="*/ 24 w 884"/>
                <a:gd name="T71" fmla="*/ 192 h 2204"/>
                <a:gd name="T72" fmla="*/ 32 w 884"/>
                <a:gd name="T73" fmla="*/ 207 h 2204"/>
                <a:gd name="T74" fmla="*/ 40 w 884"/>
                <a:gd name="T75" fmla="*/ 219 h 2204"/>
                <a:gd name="T76" fmla="*/ 51 w 884"/>
                <a:gd name="T77" fmla="*/ 227 h 2204"/>
                <a:gd name="T78" fmla="*/ 62 w 884"/>
                <a:gd name="T79" fmla="*/ 231 h 2204"/>
                <a:gd name="T80" fmla="*/ 72 w 884"/>
                <a:gd name="T81" fmla="*/ 232 h 2204"/>
                <a:gd name="T82" fmla="*/ 79 w 884"/>
                <a:gd name="T83" fmla="*/ 230 h 2204"/>
                <a:gd name="T84" fmla="*/ 85 w 884"/>
                <a:gd name="T85" fmla="*/ 228 h 2204"/>
                <a:gd name="T86" fmla="*/ 91 w 884"/>
                <a:gd name="T87" fmla="*/ 224 h 2204"/>
                <a:gd name="T88" fmla="*/ 96 w 884"/>
                <a:gd name="T89" fmla="*/ 223 h 2204"/>
                <a:gd name="T90" fmla="*/ 98 w 884"/>
                <a:gd name="T91" fmla="*/ 226 h 2204"/>
                <a:gd name="T92" fmla="*/ 98 w 884"/>
                <a:gd name="T93" fmla="*/ 232 h 22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84" h="2204">
                  <a:moveTo>
                    <a:pt x="883" y="2094"/>
                  </a:moveTo>
                  <a:lnTo>
                    <a:pt x="852" y="2119"/>
                  </a:lnTo>
                  <a:lnTo>
                    <a:pt x="820" y="2141"/>
                  </a:lnTo>
                  <a:lnTo>
                    <a:pt x="788" y="2159"/>
                  </a:lnTo>
                  <a:lnTo>
                    <a:pt x="755" y="2175"/>
                  </a:lnTo>
                  <a:lnTo>
                    <a:pt x="720" y="2188"/>
                  </a:lnTo>
                  <a:lnTo>
                    <a:pt x="685" y="2197"/>
                  </a:lnTo>
                  <a:lnTo>
                    <a:pt x="651" y="2202"/>
                  </a:lnTo>
                  <a:lnTo>
                    <a:pt x="615" y="2204"/>
                  </a:lnTo>
                  <a:lnTo>
                    <a:pt x="552" y="2198"/>
                  </a:lnTo>
                  <a:lnTo>
                    <a:pt x="491" y="2181"/>
                  </a:lnTo>
                  <a:lnTo>
                    <a:pt x="433" y="2154"/>
                  </a:lnTo>
                  <a:lnTo>
                    <a:pt x="374" y="2116"/>
                  </a:lnTo>
                  <a:lnTo>
                    <a:pt x="321" y="2069"/>
                  </a:lnTo>
                  <a:lnTo>
                    <a:pt x="270" y="2014"/>
                  </a:lnTo>
                  <a:lnTo>
                    <a:pt x="225" y="1952"/>
                  </a:lnTo>
                  <a:lnTo>
                    <a:pt x="179" y="1881"/>
                  </a:lnTo>
                  <a:lnTo>
                    <a:pt x="140" y="1802"/>
                  </a:lnTo>
                  <a:lnTo>
                    <a:pt x="104" y="1716"/>
                  </a:lnTo>
                  <a:lnTo>
                    <a:pt x="73" y="1625"/>
                  </a:lnTo>
                  <a:lnTo>
                    <a:pt x="49" y="1529"/>
                  </a:lnTo>
                  <a:lnTo>
                    <a:pt x="27" y="1429"/>
                  </a:lnTo>
                  <a:lnTo>
                    <a:pt x="12" y="1321"/>
                  </a:lnTo>
                  <a:lnTo>
                    <a:pt x="3" y="1213"/>
                  </a:lnTo>
                  <a:lnTo>
                    <a:pt x="0" y="1101"/>
                  </a:lnTo>
                  <a:lnTo>
                    <a:pt x="3" y="989"/>
                  </a:lnTo>
                  <a:lnTo>
                    <a:pt x="12" y="881"/>
                  </a:lnTo>
                  <a:lnTo>
                    <a:pt x="27" y="778"/>
                  </a:lnTo>
                  <a:lnTo>
                    <a:pt x="47" y="677"/>
                  </a:lnTo>
                  <a:lnTo>
                    <a:pt x="72" y="582"/>
                  </a:lnTo>
                  <a:lnTo>
                    <a:pt x="102" y="493"/>
                  </a:lnTo>
                  <a:lnTo>
                    <a:pt x="136" y="407"/>
                  </a:lnTo>
                  <a:lnTo>
                    <a:pt x="176" y="330"/>
                  </a:lnTo>
                  <a:lnTo>
                    <a:pt x="217" y="259"/>
                  </a:lnTo>
                  <a:lnTo>
                    <a:pt x="264" y="197"/>
                  </a:lnTo>
                  <a:lnTo>
                    <a:pt x="314" y="142"/>
                  </a:lnTo>
                  <a:lnTo>
                    <a:pt x="366" y="93"/>
                  </a:lnTo>
                  <a:lnTo>
                    <a:pt x="420" y="56"/>
                  </a:lnTo>
                  <a:lnTo>
                    <a:pt x="478" y="26"/>
                  </a:lnTo>
                  <a:lnTo>
                    <a:pt x="538" y="9"/>
                  </a:lnTo>
                  <a:lnTo>
                    <a:pt x="599" y="0"/>
                  </a:lnTo>
                  <a:lnTo>
                    <a:pt x="608" y="32"/>
                  </a:lnTo>
                  <a:lnTo>
                    <a:pt x="619" y="65"/>
                  </a:lnTo>
                  <a:lnTo>
                    <a:pt x="629" y="91"/>
                  </a:lnTo>
                  <a:lnTo>
                    <a:pt x="636" y="109"/>
                  </a:lnTo>
                  <a:lnTo>
                    <a:pt x="631" y="109"/>
                  </a:lnTo>
                  <a:lnTo>
                    <a:pt x="626" y="107"/>
                  </a:lnTo>
                  <a:lnTo>
                    <a:pt x="621" y="107"/>
                  </a:lnTo>
                  <a:lnTo>
                    <a:pt x="615" y="107"/>
                  </a:lnTo>
                  <a:lnTo>
                    <a:pt x="559" y="113"/>
                  </a:lnTo>
                  <a:lnTo>
                    <a:pt x="506" y="127"/>
                  </a:lnTo>
                  <a:lnTo>
                    <a:pt x="455" y="152"/>
                  </a:lnTo>
                  <a:lnTo>
                    <a:pt x="407" y="186"/>
                  </a:lnTo>
                  <a:lnTo>
                    <a:pt x="364" y="227"/>
                  </a:lnTo>
                  <a:lnTo>
                    <a:pt x="323" y="278"/>
                  </a:lnTo>
                  <a:lnTo>
                    <a:pt x="285" y="334"/>
                  </a:lnTo>
                  <a:lnTo>
                    <a:pt x="251" y="399"/>
                  </a:lnTo>
                  <a:lnTo>
                    <a:pt x="220" y="468"/>
                  </a:lnTo>
                  <a:lnTo>
                    <a:pt x="194" y="545"/>
                  </a:lnTo>
                  <a:lnTo>
                    <a:pt x="170" y="627"/>
                  </a:lnTo>
                  <a:lnTo>
                    <a:pt x="150" y="714"/>
                  </a:lnTo>
                  <a:lnTo>
                    <a:pt x="136" y="805"/>
                  </a:lnTo>
                  <a:lnTo>
                    <a:pt x="125" y="900"/>
                  </a:lnTo>
                  <a:lnTo>
                    <a:pt x="118" y="998"/>
                  </a:lnTo>
                  <a:lnTo>
                    <a:pt x="116" y="1101"/>
                  </a:lnTo>
                  <a:lnTo>
                    <a:pt x="118" y="1201"/>
                  </a:lnTo>
                  <a:lnTo>
                    <a:pt x="125" y="1301"/>
                  </a:lnTo>
                  <a:lnTo>
                    <a:pt x="136" y="1396"/>
                  </a:lnTo>
                  <a:lnTo>
                    <a:pt x="150" y="1486"/>
                  </a:lnTo>
                  <a:lnTo>
                    <a:pt x="170" y="1574"/>
                  </a:lnTo>
                  <a:lnTo>
                    <a:pt x="194" y="1656"/>
                  </a:lnTo>
                  <a:lnTo>
                    <a:pt x="220" y="1732"/>
                  </a:lnTo>
                  <a:lnTo>
                    <a:pt x="251" y="1802"/>
                  </a:lnTo>
                  <a:lnTo>
                    <a:pt x="285" y="1866"/>
                  </a:lnTo>
                  <a:lnTo>
                    <a:pt x="323" y="1923"/>
                  </a:lnTo>
                  <a:lnTo>
                    <a:pt x="364" y="1973"/>
                  </a:lnTo>
                  <a:lnTo>
                    <a:pt x="407" y="2014"/>
                  </a:lnTo>
                  <a:lnTo>
                    <a:pt x="455" y="2049"/>
                  </a:lnTo>
                  <a:lnTo>
                    <a:pt x="506" y="2074"/>
                  </a:lnTo>
                  <a:lnTo>
                    <a:pt x="559" y="2088"/>
                  </a:lnTo>
                  <a:lnTo>
                    <a:pt x="615" y="2093"/>
                  </a:lnTo>
                  <a:lnTo>
                    <a:pt x="647" y="2091"/>
                  </a:lnTo>
                  <a:lnTo>
                    <a:pt x="678" y="2086"/>
                  </a:lnTo>
                  <a:lnTo>
                    <a:pt x="708" y="2078"/>
                  </a:lnTo>
                  <a:lnTo>
                    <a:pt x="738" y="2068"/>
                  </a:lnTo>
                  <a:lnTo>
                    <a:pt x="764" y="2053"/>
                  </a:lnTo>
                  <a:lnTo>
                    <a:pt x="791" y="2036"/>
                  </a:lnTo>
                  <a:lnTo>
                    <a:pt x="817" y="2017"/>
                  </a:lnTo>
                  <a:lnTo>
                    <a:pt x="843" y="1995"/>
                  </a:lnTo>
                  <a:lnTo>
                    <a:pt x="859" y="2012"/>
                  </a:lnTo>
                  <a:lnTo>
                    <a:pt x="871" y="2027"/>
                  </a:lnTo>
                  <a:lnTo>
                    <a:pt x="880" y="2038"/>
                  </a:lnTo>
                  <a:lnTo>
                    <a:pt x="884" y="2042"/>
                  </a:lnTo>
                  <a:lnTo>
                    <a:pt x="883" y="209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2" name="Freeform 162">
              <a:extLst>
                <a:ext uri="{FF2B5EF4-FFF2-40B4-BE49-F238E27FC236}">
                  <a16:creationId xmlns:a16="http://schemas.microsoft.com/office/drawing/2014/main" id="{88244866-A449-4F9B-BD3E-838271CF2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346"/>
              <a:ext cx="47" cy="40"/>
            </a:xfrm>
            <a:custGeom>
              <a:avLst/>
              <a:gdLst>
                <a:gd name="T0" fmla="*/ 7 w 140"/>
                <a:gd name="T1" fmla="*/ 10 h 120"/>
                <a:gd name="T2" fmla="*/ 7 w 140"/>
                <a:gd name="T3" fmla="*/ 13 h 120"/>
                <a:gd name="T4" fmla="*/ 14 w 140"/>
                <a:gd name="T5" fmla="*/ 13 h 120"/>
                <a:gd name="T6" fmla="*/ 16 w 140"/>
                <a:gd name="T7" fmla="*/ 10 h 120"/>
                <a:gd name="T8" fmla="*/ 16 w 140"/>
                <a:gd name="T9" fmla="*/ 10 h 120"/>
                <a:gd name="T10" fmla="*/ 15 w 140"/>
                <a:gd name="T11" fmla="*/ 10 h 120"/>
                <a:gd name="T12" fmla="*/ 14 w 140"/>
                <a:gd name="T13" fmla="*/ 9 h 120"/>
                <a:gd name="T14" fmla="*/ 13 w 140"/>
                <a:gd name="T15" fmla="*/ 8 h 120"/>
                <a:gd name="T16" fmla="*/ 11 w 140"/>
                <a:gd name="T17" fmla="*/ 7 h 120"/>
                <a:gd name="T18" fmla="*/ 10 w 140"/>
                <a:gd name="T19" fmla="*/ 5 h 120"/>
                <a:gd name="T20" fmla="*/ 9 w 140"/>
                <a:gd name="T21" fmla="*/ 3 h 120"/>
                <a:gd name="T22" fmla="*/ 7 w 140"/>
                <a:gd name="T23" fmla="*/ 0 h 120"/>
                <a:gd name="T24" fmla="*/ 1 w 140"/>
                <a:gd name="T25" fmla="*/ 1 h 120"/>
                <a:gd name="T26" fmla="*/ 0 w 140"/>
                <a:gd name="T27" fmla="*/ 5 h 120"/>
                <a:gd name="T28" fmla="*/ 7 w 140"/>
                <a:gd name="T29" fmla="*/ 1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20">
                  <a:moveTo>
                    <a:pt x="67" y="91"/>
                  </a:moveTo>
                  <a:lnTo>
                    <a:pt x="67" y="120"/>
                  </a:lnTo>
                  <a:lnTo>
                    <a:pt x="126" y="118"/>
                  </a:lnTo>
                  <a:lnTo>
                    <a:pt x="140" y="91"/>
                  </a:lnTo>
                  <a:lnTo>
                    <a:pt x="139" y="89"/>
                  </a:lnTo>
                  <a:lnTo>
                    <a:pt x="133" y="87"/>
                  </a:lnTo>
                  <a:lnTo>
                    <a:pt x="124" y="83"/>
                  </a:lnTo>
                  <a:lnTo>
                    <a:pt x="115" y="73"/>
                  </a:lnTo>
                  <a:lnTo>
                    <a:pt x="102" y="61"/>
                  </a:lnTo>
                  <a:lnTo>
                    <a:pt x="90" y="45"/>
                  </a:lnTo>
                  <a:lnTo>
                    <a:pt x="76" y="25"/>
                  </a:lnTo>
                  <a:lnTo>
                    <a:pt x="63" y="0"/>
                  </a:lnTo>
                  <a:lnTo>
                    <a:pt x="11" y="5"/>
                  </a:lnTo>
                  <a:lnTo>
                    <a:pt x="0" y="43"/>
                  </a:lnTo>
                  <a:lnTo>
                    <a:pt x="67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3" name="Freeform 163">
              <a:extLst>
                <a:ext uri="{FF2B5EF4-FFF2-40B4-BE49-F238E27FC236}">
                  <a16:creationId xmlns:a16="http://schemas.microsoft.com/office/drawing/2014/main" id="{C9498E7C-D416-43CB-AB69-AB5844AE0E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2346"/>
              <a:ext cx="47" cy="40"/>
            </a:xfrm>
            <a:custGeom>
              <a:avLst/>
              <a:gdLst>
                <a:gd name="T0" fmla="*/ 7 w 140"/>
                <a:gd name="T1" fmla="*/ 10 h 120"/>
                <a:gd name="T2" fmla="*/ 7 w 140"/>
                <a:gd name="T3" fmla="*/ 13 h 120"/>
                <a:gd name="T4" fmla="*/ 14 w 140"/>
                <a:gd name="T5" fmla="*/ 13 h 120"/>
                <a:gd name="T6" fmla="*/ 16 w 140"/>
                <a:gd name="T7" fmla="*/ 10 h 120"/>
                <a:gd name="T8" fmla="*/ 16 w 140"/>
                <a:gd name="T9" fmla="*/ 10 h 120"/>
                <a:gd name="T10" fmla="*/ 15 w 140"/>
                <a:gd name="T11" fmla="*/ 10 h 120"/>
                <a:gd name="T12" fmla="*/ 14 w 140"/>
                <a:gd name="T13" fmla="*/ 9 h 120"/>
                <a:gd name="T14" fmla="*/ 13 w 140"/>
                <a:gd name="T15" fmla="*/ 8 h 120"/>
                <a:gd name="T16" fmla="*/ 11 w 140"/>
                <a:gd name="T17" fmla="*/ 7 h 120"/>
                <a:gd name="T18" fmla="*/ 10 w 140"/>
                <a:gd name="T19" fmla="*/ 5 h 120"/>
                <a:gd name="T20" fmla="*/ 9 w 140"/>
                <a:gd name="T21" fmla="*/ 3 h 120"/>
                <a:gd name="T22" fmla="*/ 7 w 140"/>
                <a:gd name="T23" fmla="*/ 0 h 120"/>
                <a:gd name="T24" fmla="*/ 1 w 140"/>
                <a:gd name="T25" fmla="*/ 1 h 120"/>
                <a:gd name="T26" fmla="*/ 0 w 140"/>
                <a:gd name="T27" fmla="*/ 5 h 120"/>
                <a:gd name="T28" fmla="*/ 7 w 140"/>
                <a:gd name="T29" fmla="*/ 1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40" h="120">
                  <a:moveTo>
                    <a:pt x="67" y="91"/>
                  </a:moveTo>
                  <a:lnTo>
                    <a:pt x="67" y="120"/>
                  </a:lnTo>
                  <a:lnTo>
                    <a:pt x="126" y="118"/>
                  </a:lnTo>
                  <a:lnTo>
                    <a:pt x="140" y="91"/>
                  </a:lnTo>
                  <a:lnTo>
                    <a:pt x="139" y="89"/>
                  </a:lnTo>
                  <a:lnTo>
                    <a:pt x="133" y="87"/>
                  </a:lnTo>
                  <a:lnTo>
                    <a:pt x="124" y="83"/>
                  </a:lnTo>
                  <a:lnTo>
                    <a:pt x="115" y="73"/>
                  </a:lnTo>
                  <a:lnTo>
                    <a:pt x="102" y="61"/>
                  </a:lnTo>
                  <a:lnTo>
                    <a:pt x="90" y="45"/>
                  </a:lnTo>
                  <a:lnTo>
                    <a:pt x="76" y="25"/>
                  </a:lnTo>
                  <a:lnTo>
                    <a:pt x="63" y="0"/>
                  </a:lnTo>
                  <a:lnTo>
                    <a:pt x="11" y="5"/>
                  </a:lnTo>
                  <a:lnTo>
                    <a:pt x="0" y="43"/>
                  </a:lnTo>
                  <a:lnTo>
                    <a:pt x="67" y="9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4" name="Freeform 164">
              <a:extLst>
                <a:ext uri="{FF2B5EF4-FFF2-40B4-BE49-F238E27FC236}">
                  <a16:creationId xmlns:a16="http://schemas.microsoft.com/office/drawing/2014/main" id="{5AD37F55-6A75-46F0-9C13-41A671E99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250"/>
              <a:ext cx="60" cy="153"/>
            </a:xfrm>
            <a:custGeom>
              <a:avLst/>
              <a:gdLst>
                <a:gd name="T0" fmla="*/ 4 w 181"/>
                <a:gd name="T1" fmla="*/ 50 h 459"/>
                <a:gd name="T2" fmla="*/ 2 w 181"/>
                <a:gd name="T3" fmla="*/ 51 h 459"/>
                <a:gd name="T4" fmla="*/ 1 w 181"/>
                <a:gd name="T5" fmla="*/ 50 h 459"/>
                <a:gd name="T6" fmla="*/ 0 w 181"/>
                <a:gd name="T7" fmla="*/ 46 h 459"/>
                <a:gd name="T8" fmla="*/ 0 w 181"/>
                <a:gd name="T9" fmla="*/ 42 h 459"/>
                <a:gd name="T10" fmla="*/ 2 w 181"/>
                <a:gd name="T11" fmla="*/ 36 h 459"/>
                <a:gd name="T12" fmla="*/ 4 w 181"/>
                <a:gd name="T13" fmla="*/ 30 h 459"/>
                <a:gd name="T14" fmla="*/ 6 w 181"/>
                <a:gd name="T15" fmla="*/ 24 h 459"/>
                <a:gd name="T16" fmla="*/ 9 w 181"/>
                <a:gd name="T17" fmla="*/ 18 h 459"/>
                <a:gd name="T18" fmla="*/ 11 w 181"/>
                <a:gd name="T19" fmla="*/ 13 h 459"/>
                <a:gd name="T20" fmla="*/ 14 w 181"/>
                <a:gd name="T21" fmla="*/ 8 h 459"/>
                <a:gd name="T22" fmla="*/ 17 w 181"/>
                <a:gd name="T23" fmla="*/ 4 h 459"/>
                <a:gd name="T24" fmla="*/ 20 w 181"/>
                <a:gd name="T25" fmla="*/ 0 h 459"/>
                <a:gd name="T26" fmla="*/ 20 w 181"/>
                <a:gd name="T27" fmla="*/ 2 h 459"/>
                <a:gd name="T28" fmla="*/ 20 w 181"/>
                <a:gd name="T29" fmla="*/ 4 h 459"/>
                <a:gd name="T30" fmla="*/ 20 w 181"/>
                <a:gd name="T31" fmla="*/ 7 h 459"/>
                <a:gd name="T32" fmla="*/ 20 w 181"/>
                <a:gd name="T33" fmla="*/ 8 h 459"/>
                <a:gd name="T34" fmla="*/ 18 w 181"/>
                <a:gd name="T35" fmla="*/ 12 h 459"/>
                <a:gd name="T36" fmla="*/ 15 w 181"/>
                <a:gd name="T37" fmla="*/ 17 h 459"/>
                <a:gd name="T38" fmla="*/ 13 w 181"/>
                <a:gd name="T39" fmla="*/ 22 h 459"/>
                <a:gd name="T40" fmla="*/ 11 w 181"/>
                <a:gd name="T41" fmla="*/ 27 h 459"/>
                <a:gd name="T42" fmla="*/ 10 w 181"/>
                <a:gd name="T43" fmla="*/ 32 h 459"/>
                <a:gd name="T44" fmla="*/ 8 w 181"/>
                <a:gd name="T45" fmla="*/ 37 h 459"/>
                <a:gd name="T46" fmla="*/ 6 w 181"/>
                <a:gd name="T47" fmla="*/ 43 h 459"/>
                <a:gd name="T48" fmla="*/ 5 w 181"/>
                <a:gd name="T49" fmla="*/ 49 h 459"/>
                <a:gd name="T50" fmla="*/ 4 w 181"/>
                <a:gd name="T51" fmla="*/ 50 h 45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1" h="459">
                  <a:moveTo>
                    <a:pt x="39" y="447"/>
                  </a:moveTo>
                  <a:lnTo>
                    <a:pt x="17" y="459"/>
                  </a:lnTo>
                  <a:lnTo>
                    <a:pt x="5" y="447"/>
                  </a:lnTo>
                  <a:lnTo>
                    <a:pt x="0" y="418"/>
                  </a:lnTo>
                  <a:lnTo>
                    <a:pt x="1" y="382"/>
                  </a:lnTo>
                  <a:lnTo>
                    <a:pt x="16" y="322"/>
                  </a:lnTo>
                  <a:lnTo>
                    <a:pt x="32" y="266"/>
                  </a:lnTo>
                  <a:lnTo>
                    <a:pt x="54" y="213"/>
                  </a:lnTo>
                  <a:lnTo>
                    <a:pt x="77" y="162"/>
                  </a:lnTo>
                  <a:lnTo>
                    <a:pt x="102" y="117"/>
                  </a:lnTo>
                  <a:lnTo>
                    <a:pt x="127" y="73"/>
                  </a:lnTo>
                  <a:lnTo>
                    <a:pt x="153" y="37"/>
                  </a:lnTo>
                  <a:lnTo>
                    <a:pt x="180" y="0"/>
                  </a:lnTo>
                  <a:lnTo>
                    <a:pt x="181" y="15"/>
                  </a:lnTo>
                  <a:lnTo>
                    <a:pt x="181" y="37"/>
                  </a:lnTo>
                  <a:lnTo>
                    <a:pt x="181" y="60"/>
                  </a:lnTo>
                  <a:lnTo>
                    <a:pt x="181" y="73"/>
                  </a:lnTo>
                  <a:lnTo>
                    <a:pt x="159" y="111"/>
                  </a:lnTo>
                  <a:lnTo>
                    <a:pt x="140" y="152"/>
                  </a:lnTo>
                  <a:lnTo>
                    <a:pt x="120" y="196"/>
                  </a:lnTo>
                  <a:lnTo>
                    <a:pt x="102" y="240"/>
                  </a:lnTo>
                  <a:lnTo>
                    <a:pt x="86" y="287"/>
                  </a:lnTo>
                  <a:lnTo>
                    <a:pt x="72" y="336"/>
                  </a:lnTo>
                  <a:lnTo>
                    <a:pt x="57" y="386"/>
                  </a:lnTo>
                  <a:lnTo>
                    <a:pt x="45" y="438"/>
                  </a:lnTo>
                  <a:lnTo>
                    <a:pt x="39" y="447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5" name="Freeform 165">
              <a:extLst>
                <a:ext uri="{FF2B5EF4-FFF2-40B4-BE49-F238E27FC236}">
                  <a16:creationId xmlns:a16="http://schemas.microsoft.com/office/drawing/2014/main" id="{1208AF04-AE48-4D13-94E1-E1B49A2D9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2250"/>
              <a:ext cx="60" cy="153"/>
            </a:xfrm>
            <a:custGeom>
              <a:avLst/>
              <a:gdLst>
                <a:gd name="T0" fmla="*/ 4 w 181"/>
                <a:gd name="T1" fmla="*/ 50 h 459"/>
                <a:gd name="T2" fmla="*/ 2 w 181"/>
                <a:gd name="T3" fmla="*/ 51 h 459"/>
                <a:gd name="T4" fmla="*/ 1 w 181"/>
                <a:gd name="T5" fmla="*/ 50 h 459"/>
                <a:gd name="T6" fmla="*/ 0 w 181"/>
                <a:gd name="T7" fmla="*/ 46 h 459"/>
                <a:gd name="T8" fmla="*/ 0 w 181"/>
                <a:gd name="T9" fmla="*/ 42 h 459"/>
                <a:gd name="T10" fmla="*/ 2 w 181"/>
                <a:gd name="T11" fmla="*/ 36 h 459"/>
                <a:gd name="T12" fmla="*/ 4 w 181"/>
                <a:gd name="T13" fmla="*/ 30 h 459"/>
                <a:gd name="T14" fmla="*/ 6 w 181"/>
                <a:gd name="T15" fmla="*/ 24 h 459"/>
                <a:gd name="T16" fmla="*/ 9 w 181"/>
                <a:gd name="T17" fmla="*/ 18 h 459"/>
                <a:gd name="T18" fmla="*/ 11 w 181"/>
                <a:gd name="T19" fmla="*/ 13 h 459"/>
                <a:gd name="T20" fmla="*/ 14 w 181"/>
                <a:gd name="T21" fmla="*/ 8 h 459"/>
                <a:gd name="T22" fmla="*/ 17 w 181"/>
                <a:gd name="T23" fmla="*/ 4 h 459"/>
                <a:gd name="T24" fmla="*/ 20 w 181"/>
                <a:gd name="T25" fmla="*/ 0 h 459"/>
                <a:gd name="T26" fmla="*/ 20 w 181"/>
                <a:gd name="T27" fmla="*/ 2 h 459"/>
                <a:gd name="T28" fmla="*/ 20 w 181"/>
                <a:gd name="T29" fmla="*/ 4 h 459"/>
                <a:gd name="T30" fmla="*/ 20 w 181"/>
                <a:gd name="T31" fmla="*/ 7 h 459"/>
                <a:gd name="T32" fmla="*/ 20 w 181"/>
                <a:gd name="T33" fmla="*/ 8 h 459"/>
                <a:gd name="T34" fmla="*/ 18 w 181"/>
                <a:gd name="T35" fmla="*/ 12 h 459"/>
                <a:gd name="T36" fmla="*/ 15 w 181"/>
                <a:gd name="T37" fmla="*/ 17 h 459"/>
                <a:gd name="T38" fmla="*/ 13 w 181"/>
                <a:gd name="T39" fmla="*/ 22 h 459"/>
                <a:gd name="T40" fmla="*/ 11 w 181"/>
                <a:gd name="T41" fmla="*/ 27 h 459"/>
                <a:gd name="T42" fmla="*/ 10 w 181"/>
                <a:gd name="T43" fmla="*/ 32 h 459"/>
                <a:gd name="T44" fmla="*/ 8 w 181"/>
                <a:gd name="T45" fmla="*/ 37 h 459"/>
                <a:gd name="T46" fmla="*/ 6 w 181"/>
                <a:gd name="T47" fmla="*/ 43 h 459"/>
                <a:gd name="T48" fmla="*/ 5 w 181"/>
                <a:gd name="T49" fmla="*/ 49 h 4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1" h="459">
                  <a:moveTo>
                    <a:pt x="39" y="447"/>
                  </a:moveTo>
                  <a:lnTo>
                    <a:pt x="17" y="459"/>
                  </a:lnTo>
                  <a:lnTo>
                    <a:pt x="5" y="447"/>
                  </a:lnTo>
                  <a:lnTo>
                    <a:pt x="0" y="418"/>
                  </a:lnTo>
                  <a:lnTo>
                    <a:pt x="1" y="382"/>
                  </a:lnTo>
                  <a:lnTo>
                    <a:pt x="16" y="322"/>
                  </a:lnTo>
                  <a:lnTo>
                    <a:pt x="32" y="266"/>
                  </a:lnTo>
                  <a:lnTo>
                    <a:pt x="54" y="213"/>
                  </a:lnTo>
                  <a:lnTo>
                    <a:pt x="77" y="162"/>
                  </a:lnTo>
                  <a:lnTo>
                    <a:pt x="102" y="117"/>
                  </a:lnTo>
                  <a:lnTo>
                    <a:pt x="127" y="73"/>
                  </a:lnTo>
                  <a:lnTo>
                    <a:pt x="153" y="37"/>
                  </a:lnTo>
                  <a:lnTo>
                    <a:pt x="180" y="0"/>
                  </a:lnTo>
                  <a:lnTo>
                    <a:pt x="181" y="15"/>
                  </a:lnTo>
                  <a:lnTo>
                    <a:pt x="181" y="37"/>
                  </a:lnTo>
                  <a:lnTo>
                    <a:pt x="181" y="60"/>
                  </a:lnTo>
                  <a:lnTo>
                    <a:pt x="181" y="73"/>
                  </a:lnTo>
                  <a:lnTo>
                    <a:pt x="159" y="111"/>
                  </a:lnTo>
                  <a:lnTo>
                    <a:pt x="140" y="152"/>
                  </a:lnTo>
                  <a:lnTo>
                    <a:pt x="120" y="196"/>
                  </a:lnTo>
                  <a:lnTo>
                    <a:pt x="102" y="240"/>
                  </a:lnTo>
                  <a:lnTo>
                    <a:pt x="86" y="287"/>
                  </a:lnTo>
                  <a:lnTo>
                    <a:pt x="72" y="336"/>
                  </a:lnTo>
                  <a:lnTo>
                    <a:pt x="57" y="386"/>
                  </a:lnTo>
                  <a:lnTo>
                    <a:pt x="45" y="43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6" name="Freeform 166">
              <a:extLst>
                <a:ext uri="{FF2B5EF4-FFF2-40B4-BE49-F238E27FC236}">
                  <a16:creationId xmlns:a16="http://schemas.microsoft.com/office/drawing/2014/main" id="{0941894E-B399-48EE-BBE8-6DCFBF549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205"/>
              <a:ext cx="27" cy="32"/>
            </a:xfrm>
            <a:custGeom>
              <a:avLst/>
              <a:gdLst>
                <a:gd name="T0" fmla="*/ 0 w 83"/>
                <a:gd name="T1" fmla="*/ 11 h 95"/>
                <a:gd name="T2" fmla="*/ 1 w 83"/>
                <a:gd name="T3" fmla="*/ 10 h 95"/>
                <a:gd name="T4" fmla="*/ 2 w 83"/>
                <a:gd name="T5" fmla="*/ 9 h 95"/>
                <a:gd name="T6" fmla="*/ 3 w 83"/>
                <a:gd name="T7" fmla="*/ 8 h 95"/>
                <a:gd name="T8" fmla="*/ 4 w 83"/>
                <a:gd name="T9" fmla="*/ 7 h 95"/>
                <a:gd name="T10" fmla="*/ 5 w 83"/>
                <a:gd name="T11" fmla="*/ 6 h 95"/>
                <a:gd name="T12" fmla="*/ 6 w 83"/>
                <a:gd name="T13" fmla="*/ 5 h 95"/>
                <a:gd name="T14" fmla="*/ 7 w 83"/>
                <a:gd name="T15" fmla="*/ 5 h 95"/>
                <a:gd name="T16" fmla="*/ 7 w 83"/>
                <a:gd name="T17" fmla="*/ 4 h 95"/>
                <a:gd name="T18" fmla="*/ 8 w 83"/>
                <a:gd name="T19" fmla="*/ 2 h 95"/>
                <a:gd name="T20" fmla="*/ 9 w 83"/>
                <a:gd name="T21" fmla="*/ 1 h 95"/>
                <a:gd name="T22" fmla="*/ 8 w 83"/>
                <a:gd name="T23" fmla="*/ 1 h 95"/>
                <a:gd name="T24" fmla="*/ 7 w 83"/>
                <a:gd name="T25" fmla="*/ 0 h 95"/>
                <a:gd name="T26" fmla="*/ 6 w 83"/>
                <a:gd name="T27" fmla="*/ 0 h 95"/>
                <a:gd name="T28" fmla="*/ 5 w 83"/>
                <a:gd name="T29" fmla="*/ 0 h 95"/>
                <a:gd name="T30" fmla="*/ 3 w 83"/>
                <a:gd name="T31" fmla="*/ 1 h 95"/>
                <a:gd name="T32" fmla="*/ 2 w 83"/>
                <a:gd name="T33" fmla="*/ 2 h 95"/>
                <a:gd name="T34" fmla="*/ 1 w 83"/>
                <a:gd name="T35" fmla="*/ 3 h 95"/>
                <a:gd name="T36" fmla="*/ 1 w 83"/>
                <a:gd name="T37" fmla="*/ 3 h 95"/>
                <a:gd name="T38" fmla="*/ 1 w 83"/>
                <a:gd name="T39" fmla="*/ 4 h 95"/>
                <a:gd name="T40" fmla="*/ 0 w 83"/>
                <a:gd name="T41" fmla="*/ 4 h 95"/>
                <a:gd name="T42" fmla="*/ 0 w 83"/>
                <a:gd name="T43" fmla="*/ 6 h 95"/>
                <a:gd name="T44" fmla="*/ 0 w 83"/>
                <a:gd name="T45" fmla="*/ 8 h 95"/>
                <a:gd name="T46" fmla="*/ 0 w 83"/>
                <a:gd name="T47" fmla="*/ 10 h 95"/>
                <a:gd name="T48" fmla="*/ 0 w 83"/>
                <a:gd name="T49" fmla="*/ 11 h 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3" h="95">
                  <a:moveTo>
                    <a:pt x="3" y="95"/>
                  </a:moveTo>
                  <a:lnTo>
                    <a:pt x="12" y="86"/>
                  </a:lnTo>
                  <a:lnTo>
                    <a:pt x="19" y="78"/>
                  </a:lnTo>
                  <a:lnTo>
                    <a:pt x="28" y="70"/>
                  </a:lnTo>
                  <a:lnTo>
                    <a:pt x="36" y="61"/>
                  </a:lnTo>
                  <a:lnTo>
                    <a:pt x="44" y="54"/>
                  </a:lnTo>
                  <a:lnTo>
                    <a:pt x="51" y="47"/>
                  </a:lnTo>
                  <a:lnTo>
                    <a:pt x="60" y="42"/>
                  </a:lnTo>
                  <a:lnTo>
                    <a:pt x="69" y="34"/>
                  </a:lnTo>
                  <a:lnTo>
                    <a:pt x="79" y="21"/>
                  </a:lnTo>
                  <a:lnTo>
                    <a:pt x="83" y="12"/>
                  </a:lnTo>
                  <a:lnTo>
                    <a:pt x="79" y="5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44" y="3"/>
                  </a:lnTo>
                  <a:lnTo>
                    <a:pt x="28" y="11"/>
                  </a:lnTo>
                  <a:lnTo>
                    <a:pt x="14" y="22"/>
                  </a:lnTo>
                  <a:lnTo>
                    <a:pt x="10" y="26"/>
                  </a:lnTo>
                  <a:lnTo>
                    <a:pt x="8" y="30"/>
                  </a:lnTo>
                  <a:lnTo>
                    <a:pt x="5" y="34"/>
                  </a:lnTo>
                  <a:lnTo>
                    <a:pt x="0" y="37"/>
                  </a:lnTo>
                  <a:lnTo>
                    <a:pt x="0" y="50"/>
                  </a:lnTo>
                  <a:lnTo>
                    <a:pt x="3" y="67"/>
                  </a:lnTo>
                  <a:lnTo>
                    <a:pt x="3" y="85"/>
                  </a:lnTo>
                  <a:lnTo>
                    <a:pt x="3" y="95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7" name="Freeform 167">
              <a:extLst>
                <a:ext uri="{FF2B5EF4-FFF2-40B4-BE49-F238E27FC236}">
                  <a16:creationId xmlns:a16="http://schemas.microsoft.com/office/drawing/2014/main" id="{F008364E-DF36-445F-9214-683479E59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" y="2205"/>
              <a:ext cx="27" cy="32"/>
            </a:xfrm>
            <a:custGeom>
              <a:avLst/>
              <a:gdLst>
                <a:gd name="T0" fmla="*/ 0 w 83"/>
                <a:gd name="T1" fmla="*/ 11 h 95"/>
                <a:gd name="T2" fmla="*/ 1 w 83"/>
                <a:gd name="T3" fmla="*/ 10 h 95"/>
                <a:gd name="T4" fmla="*/ 2 w 83"/>
                <a:gd name="T5" fmla="*/ 9 h 95"/>
                <a:gd name="T6" fmla="*/ 3 w 83"/>
                <a:gd name="T7" fmla="*/ 8 h 95"/>
                <a:gd name="T8" fmla="*/ 4 w 83"/>
                <a:gd name="T9" fmla="*/ 7 h 95"/>
                <a:gd name="T10" fmla="*/ 5 w 83"/>
                <a:gd name="T11" fmla="*/ 6 h 95"/>
                <a:gd name="T12" fmla="*/ 6 w 83"/>
                <a:gd name="T13" fmla="*/ 5 h 95"/>
                <a:gd name="T14" fmla="*/ 7 w 83"/>
                <a:gd name="T15" fmla="*/ 5 h 95"/>
                <a:gd name="T16" fmla="*/ 7 w 83"/>
                <a:gd name="T17" fmla="*/ 4 h 95"/>
                <a:gd name="T18" fmla="*/ 8 w 83"/>
                <a:gd name="T19" fmla="*/ 2 h 95"/>
                <a:gd name="T20" fmla="*/ 9 w 83"/>
                <a:gd name="T21" fmla="*/ 1 h 95"/>
                <a:gd name="T22" fmla="*/ 8 w 83"/>
                <a:gd name="T23" fmla="*/ 1 h 95"/>
                <a:gd name="T24" fmla="*/ 7 w 83"/>
                <a:gd name="T25" fmla="*/ 0 h 95"/>
                <a:gd name="T26" fmla="*/ 6 w 83"/>
                <a:gd name="T27" fmla="*/ 0 h 95"/>
                <a:gd name="T28" fmla="*/ 5 w 83"/>
                <a:gd name="T29" fmla="*/ 0 h 95"/>
                <a:gd name="T30" fmla="*/ 3 w 83"/>
                <a:gd name="T31" fmla="*/ 1 h 95"/>
                <a:gd name="T32" fmla="*/ 2 w 83"/>
                <a:gd name="T33" fmla="*/ 2 h 95"/>
                <a:gd name="T34" fmla="*/ 1 w 83"/>
                <a:gd name="T35" fmla="*/ 3 h 95"/>
                <a:gd name="T36" fmla="*/ 1 w 83"/>
                <a:gd name="T37" fmla="*/ 3 h 95"/>
                <a:gd name="T38" fmla="*/ 1 w 83"/>
                <a:gd name="T39" fmla="*/ 4 h 95"/>
                <a:gd name="T40" fmla="*/ 0 w 83"/>
                <a:gd name="T41" fmla="*/ 4 h 95"/>
                <a:gd name="T42" fmla="*/ 0 w 83"/>
                <a:gd name="T43" fmla="*/ 6 h 95"/>
                <a:gd name="T44" fmla="*/ 0 w 83"/>
                <a:gd name="T45" fmla="*/ 8 h 95"/>
                <a:gd name="T46" fmla="*/ 0 w 83"/>
                <a:gd name="T47" fmla="*/ 10 h 95"/>
                <a:gd name="T48" fmla="*/ 0 w 83"/>
                <a:gd name="T49" fmla="*/ 11 h 9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3" h="95">
                  <a:moveTo>
                    <a:pt x="3" y="95"/>
                  </a:moveTo>
                  <a:lnTo>
                    <a:pt x="12" y="86"/>
                  </a:lnTo>
                  <a:lnTo>
                    <a:pt x="19" y="78"/>
                  </a:lnTo>
                  <a:lnTo>
                    <a:pt x="28" y="70"/>
                  </a:lnTo>
                  <a:lnTo>
                    <a:pt x="36" y="61"/>
                  </a:lnTo>
                  <a:lnTo>
                    <a:pt x="44" y="54"/>
                  </a:lnTo>
                  <a:lnTo>
                    <a:pt x="51" y="47"/>
                  </a:lnTo>
                  <a:lnTo>
                    <a:pt x="60" y="42"/>
                  </a:lnTo>
                  <a:lnTo>
                    <a:pt x="69" y="34"/>
                  </a:lnTo>
                  <a:lnTo>
                    <a:pt x="79" y="21"/>
                  </a:lnTo>
                  <a:lnTo>
                    <a:pt x="83" y="12"/>
                  </a:lnTo>
                  <a:lnTo>
                    <a:pt x="79" y="5"/>
                  </a:lnTo>
                  <a:lnTo>
                    <a:pt x="70" y="0"/>
                  </a:lnTo>
                  <a:lnTo>
                    <a:pt x="59" y="0"/>
                  </a:lnTo>
                  <a:lnTo>
                    <a:pt x="44" y="3"/>
                  </a:lnTo>
                  <a:lnTo>
                    <a:pt x="28" y="11"/>
                  </a:lnTo>
                  <a:lnTo>
                    <a:pt x="14" y="22"/>
                  </a:lnTo>
                  <a:lnTo>
                    <a:pt x="10" y="26"/>
                  </a:lnTo>
                  <a:lnTo>
                    <a:pt x="8" y="30"/>
                  </a:lnTo>
                  <a:lnTo>
                    <a:pt x="5" y="34"/>
                  </a:lnTo>
                  <a:lnTo>
                    <a:pt x="0" y="37"/>
                  </a:lnTo>
                  <a:lnTo>
                    <a:pt x="0" y="50"/>
                  </a:lnTo>
                  <a:lnTo>
                    <a:pt x="3" y="67"/>
                  </a:lnTo>
                  <a:lnTo>
                    <a:pt x="3" y="85"/>
                  </a:lnTo>
                  <a:lnTo>
                    <a:pt x="3" y="9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8" name="Freeform 168">
              <a:extLst>
                <a:ext uri="{FF2B5EF4-FFF2-40B4-BE49-F238E27FC236}">
                  <a16:creationId xmlns:a16="http://schemas.microsoft.com/office/drawing/2014/main" id="{BAAB0A2C-0FE3-47B9-89A1-E52B05D4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394"/>
              <a:ext cx="171" cy="182"/>
            </a:xfrm>
            <a:custGeom>
              <a:avLst/>
              <a:gdLst>
                <a:gd name="T0" fmla="*/ 8 w 513"/>
                <a:gd name="T1" fmla="*/ 2 h 545"/>
                <a:gd name="T2" fmla="*/ 6 w 513"/>
                <a:gd name="T3" fmla="*/ 3 h 545"/>
                <a:gd name="T4" fmla="*/ 4 w 513"/>
                <a:gd name="T5" fmla="*/ 4 h 545"/>
                <a:gd name="T6" fmla="*/ 1 w 513"/>
                <a:gd name="T7" fmla="*/ 4 h 545"/>
                <a:gd name="T8" fmla="*/ 1 w 513"/>
                <a:gd name="T9" fmla="*/ 9 h 545"/>
                <a:gd name="T10" fmla="*/ 3 w 513"/>
                <a:gd name="T11" fmla="*/ 23 h 545"/>
                <a:gd name="T12" fmla="*/ 6 w 513"/>
                <a:gd name="T13" fmla="*/ 36 h 545"/>
                <a:gd name="T14" fmla="*/ 11 w 513"/>
                <a:gd name="T15" fmla="*/ 47 h 545"/>
                <a:gd name="T16" fmla="*/ 12 w 513"/>
                <a:gd name="T17" fmla="*/ 53 h 545"/>
                <a:gd name="T18" fmla="*/ 13 w 513"/>
                <a:gd name="T19" fmla="*/ 58 h 545"/>
                <a:gd name="T20" fmla="*/ 18 w 513"/>
                <a:gd name="T21" fmla="*/ 59 h 545"/>
                <a:gd name="T22" fmla="*/ 21 w 513"/>
                <a:gd name="T23" fmla="*/ 59 h 545"/>
                <a:gd name="T24" fmla="*/ 22 w 513"/>
                <a:gd name="T25" fmla="*/ 60 h 545"/>
                <a:gd name="T26" fmla="*/ 26 w 513"/>
                <a:gd name="T27" fmla="*/ 60 h 545"/>
                <a:gd name="T28" fmla="*/ 52 w 513"/>
                <a:gd name="T29" fmla="*/ 58 h 545"/>
                <a:gd name="T30" fmla="*/ 55 w 513"/>
                <a:gd name="T31" fmla="*/ 57 h 545"/>
                <a:gd name="T32" fmla="*/ 57 w 513"/>
                <a:gd name="T33" fmla="*/ 53 h 545"/>
                <a:gd name="T34" fmla="*/ 55 w 513"/>
                <a:gd name="T35" fmla="*/ 50 h 545"/>
                <a:gd name="T36" fmla="*/ 53 w 513"/>
                <a:gd name="T37" fmla="*/ 48 h 545"/>
                <a:gd name="T38" fmla="*/ 51 w 513"/>
                <a:gd name="T39" fmla="*/ 38 h 545"/>
                <a:gd name="T40" fmla="*/ 47 w 513"/>
                <a:gd name="T41" fmla="*/ 26 h 545"/>
                <a:gd name="T42" fmla="*/ 44 w 513"/>
                <a:gd name="T43" fmla="*/ 13 h 545"/>
                <a:gd name="T44" fmla="*/ 41 w 513"/>
                <a:gd name="T45" fmla="*/ 0 h 545"/>
                <a:gd name="T46" fmla="*/ 40 w 513"/>
                <a:gd name="T47" fmla="*/ 1 h 545"/>
                <a:gd name="T48" fmla="*/ 38 w 513"/>
                <a:gd name="T49" fmla="*/ 1 h 545"/>
                <a:gd name="T50" fmla="*/ 34 w 513"/>
                <a:gd name="T51" fmla="*/ 2 h 545"/>
                <a:gd name="T52" fmla="*/ 34 w 513"/>
                <a:gd name="T53" fmla="*/ 10 h 545"/>
                <a:gd name="T54" fmla="*/ 39 w 513"/>
                <a:gd name="T55" fmla="*/ 24 h 545"/>
                <a:gd name="T56" fmla="*/ 43 w 513"/>
                <a:gd name="T57" fmla="*/ 35 h 545"/>
                <a:gd name="T58" fmla="*/ 46 w 513"/>
                <a:gd name="T59" fmla="*/ 44 h 545"/>
                <a:gd name="T60" fmla="*/ 47 w 513"/>
                <a:gd name="T61" fmla="*/ 48 h 545"/>
                <a:gd name="T62" fmla="*/ 46 w 513"/>
                <a:gd name="T63" fmla="*/ 50 h 545"/>
                <a:gd name="T64" fmla="*/ 25 w 513"/>
                <a:gd name="T65" fmla="*/ 51 h 545"/>
                <a:gd name="T66" fmla="*/ 23 w 513"/>
                <a:gd name="T67" fmla="*/ 49 h 545"/>
                <a:gd name="T68" fmla="*/ 20 w 513"/>
                <a:gd name="T69" fmla="*/ 49 h 545"/>
                <a:gd name="T70" fmla="*/ 15 w 513"/>
                <a:gd name="T71" fmla="*/ 40 h 545"/>
                <a:gd name="T72" fmla="*/ 12 w 513"/>
                <a:gd name="T73" fmla="*/ 27 h 545"/>
                <a:gd name="T74" fmla="*/ 9 w 513"/>
                <a:gd name="T75" fmla="*/ 14 h 545"/>
                <a:gd name="T76" fmla="*/ 8 w 513"/>
                <a:gd name="T77" fmla="*/ 2 h 5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3" h="545">
                  <a:moveTo>
                    <a:pt x="74" y="14"/>
                  </a:moveTo>
                  <a:lnTo>
                    <a:pt x="70" y="22"/>
                  </a:lnTo>
                  <a:lnTo>
                    <a:pt x="63" y="26"/>
                  </a:lnTo>
                  <a:lnTo>
                    <a:pt x="54" y="30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4"/>
                  </a:lnTo>
                  <a:lnTo>
                    <a:pt x="13" y="34"/>
                  </a:lnTo>
                  <a:lnTo>
                    <a:pt x="0" y="32"/>
                  </a:lnTo>
                  <a:lnTo>
                    <a:pt x="5" y="84"/>
                  </a:lnTo>
                  <a:lnTo>
                    <a:pt x="14" y="141"/>
                  </a:lnTo>
                  <a:lnTo>
                    <a:pt x="23" y="203"/>
                  </a:lnTo>
                  <a:lnTo>
                    <a:pt x="38" y="264"/>
                  </a:lnTo>
                  <a:lnTo>
                    <a:pt x="51" y="323"/>
                  </a:lnTo>
                  <a:lnTo>
                    <a:pt x="71" y="378"/>
                  </a:lnTo>
                  <a:lnTo>
                    <a:pt x="95" y="425"/>
                  </a:lnTo>
                  <a:lnTo>
                    <a:pt x="121" y="463"/>
                  </a:lnTo>
                  <a:lnTo>
                    <a:pt x="112" y="479"/>
                  </a:lnTo>
                  <a:lnTo>
                    <a:pt x="112" y="504"/>
                  </a:lnTo>
                  <a:lnTo>
                    <a:pt x="121" y="524"/>
                  </a:lnTo>
                  <a:lnTo>
                    <a:pt x="139" y="533"/>
                  </a:lnTo>
                  <a:lnTo>
                    <a:pt x="161" y="533"/>
                  </a:lnTo>
                  <a:lnTo>
                    <a:pt x="177" y="533"/>
                  </a:lnTo>
                  <a:lnTo>
                    <a:pt x="186" y="533"/>
                  </a:lnTo>
                  <a:lnTo>
                    <a:pt x="190" y="533"/>
                  </a:lnTo>
                  <a:lnTo>
                    <a:pt x="201" y="540"/>
                  </a:lnTo>
                  <a:lnTo>
                    <a:pt x="215" y="545"/>
                  </a:lnTo>
                  <a:lnTo>
                    <a:pt x="230" y="540"/>
                  </a:lnTo>
                  <a:lnTo>
                    <a:pt x="236" y="533"/>
                  </a:lnTo>
                  <a:lnTo>
                    <a:pt x="466" y="521"/>
                  </a:lnTo>
                  <a:lnTo>
                    <a:pt x="480" y="524"/>
                  </a:lnTo>
                  <a:lnTo>
                    <a:pt x="495" y="515"/>
                  </a:lnTo>
                  <a:lnTo>
                    <a:pt x="507" y="498"/>
                  </a:lnTo>
                  <a:lnTo>
                    <a:pt x="513" y="480"/>
                  </a:lnTo>
                  <a:lnTo>
                    <a:pt x="505" y="463"/>
                  </a:lnTo>
                  <a:lnTo>
                    <a:pt x="495" y="446"/>
                  </a:lnTo>
                  <a:lnTo>
                    <a:pt x="485" y="435"/>
                  </a:lnTo>
                  <a:lnTo>
                    <a:pt x="480" y="430"/>
                  </a:lnTo>
                  <a:lnTo>
                    <a:pt x="469" y="387"/>
                  </a:lnTo>
                  <a:lnTo>
                    <a:pt x="455" y="339"/>
                  </a:lnTo>
                  <a:lnTo>
                    <a:pt x="441" y="287"/>
                  </a:lnTo>
                  <a:lnTo>
                    <a:pt x="425" y="234"/>
                  </a:lnTo>
                  <a:lnTo>
                    <a:pt x="410" y="177"/>
                  </a:lnTo>
                  <a:lnTo>
                    <a:pt x="394" y="119"/>
                  </a:lnTo>
                  <a:lnTo>
                    <a:pt x="381" y="58"/>
                  </a:lnTo>
                  <a:lnTo>
                    <a:pt x="369" y="0"/>
                  </a:lnTo>
                  <a:lnTo>
                    <a:pt x="365" y="4"/>
                  </a:lnTo>
                  <a:lnTo>
                    <a:pt x="360" y="5"/>
                  </a:lnTo>
                  <a:lnTo>
                    <a:pt x="353" y="9"/>
                  </a:lnTo>
                  <a:lnTo>
                    <a:pt x="340" y="10"/>
                  </a:lnTo>
                  <a:lnTo>
                    <a:pt x="325" y="14"/>
                  </a:lnTo>
                  <a:lnTo>
                    <a:pt x="308" y="14"/>
                  </a:lnTo>
                  <a:lnTo>
                    <a:pt x="287" y="14"/>
                  </a:lnTo>
                  <a:lnTo>
                    <a:pt x="309" y="92"/>
                  </a:lnTo>
                  <a:lnTo>
                    <a:pt x="331" y="157"/>
                  </a:lnTo>
                  <a:lnTo>
                    <a:pt x="351" y="216"/>
                  </a:lnTo>
                  <a:lnTo>
                    <a:pt x="369" y="266"/>
                  </a:lnTo>
                  <a:lnTo>
                    <a:pt x="385" y="312"/>
                  </a:lnTo>
                  <a:lnTo>
                    <a:pt x="401" y="353"/>
                  </a:lnTo>
                  <a:lnTo>
                    <a:pt x="416" y="391"/>
                  </a:lnTo>
                  <a:lnTo>
                    <a:pt x="428" y="428"/>
                  </a:lnTo>
                  <a:lnTo>
                    <a:pt x="421" y="435"/>
                  </a:lnTo>
                  <a:lnTo>
                    <a:pt x="418" y="442"/>
                  </a:lnTo>
                  <a:lnTo>
                    <a:pt x="416" y="446"/>
                  </a:lnTo>
                  <a:lnTo>
                    <a:pt x="416" y="448"/>
                  </a:lnTo>
                  <a:lnTo>
                    <a:pt x="224" y="457"/>
                  </a:lnTo>
                  <a:lnTo>
                    <a:pt x="217" y="446"/>
                  </a:lnTo>
                  <a:lnTo>
                    <a:pt x="208" y="438"/>
                  </a:lnTo>
                  <a:lnTo>
                    <a:pt x="195" y="435"/>
                  </a:lnTo>
                  <a:lnTo>
                    <a:pt x="180" y="439"/>
                  </a:lnTo>
                  <a:lnTo>
                    <a:pt x="159" y="402"/>
                  </a:lnTo>
                  <a:lnTo>
                    <a:pt x="139" y="355"/>
                  </a:lnTo>
                  <a:lnTo>
                    <a:pt x="121" y="302"/>
                  </a:lnTo>
                  <a:lnTo>
                    <a:pt x="105" y="245"/>
                  </a:lnTo>
                  <a:lnTo>
                    <a:pt x="92" y="186"/>
                  </a:lnTo>
                  <a:lnTo>
                    <a:pt x="83" y="125"/>
                  </a:lnTo>
                  <a:lnTo>
                    <a:pt x="76" y="68"/>
                  </a:lnTo>
                  <a:lnTo>
                    <a:pt x="74" y="14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9" name="Freeform 169">
              <a:extLst>
                <a:ext uri="{FF2B5EF4-FFF2-40B4-BE49-F238E27FC236}">
                  <a16:creationId xmlns:a16="http://schemas.microsoft.com/office/drawing/2014/main" id="{628485AB-C2FD-4A1A-B3A5-A3B80A86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394"/>
              <a:ext cx="171" cy="182"/>
            </a:xfrm>
            <a:custGeom>
              <a:avLst/>
              <a:gdLst>
                <a:gd name="T0" fmla="*/ 8 w 513"/>
                <a:gd name="T1" fmla="*/ 2 h 545"/>
                <a:gd name="T2" fmla="*/ 6 w 513"/>
                <a:gd name="T3" fmla="*/ 3 h 545"/>
                <a:gd name="T4" fmla="*/ 4 w 513"/>
                <a:gd name="T5" fmla="*/ 4 h 545"/>
                <a:gd name="T6" fmla="*/ 1 w 513"/>
                <a:gd name="T7" fmla="*/ 4 h 545"/>
                <a:gd name="T8" fmla="*/ 1 w 513"/>
                <a:gd name="T9" fmla="*/ 9 h 545"/>
                <a:gd name="T10" fmla="*/ 3 w 513"/>
                <a:gd name="T11" fmla="*/ 23 h 545"/>
                <a:gd name="T12" fmla="*/ 6 w 513"/>
                <a:gd name="T13" fmla="*/ 36 h 545"/>
                <a:gd name="T14" fmla="*/ 11 w 513"/>
                <a:gd name="T15" fmla="*/ 47 h 545"/>
                <a:gd name="T16" fmla="*/ 12 w 513"/>
                <a:gd name="T17" fmla="*/ 53 h 545"/>
                <a:gd name="T18" fmla="*/ 13 w 513"/>
                <a:gd name="T19" fmla="*/ 58 h 545"/>
                <a:gd name="T20" fmla="*/ 18 w 513"/>
                <a:gd name="T21" fmla="*/ 59 h 545"/>
                <a:gd name="T22" fmla="*/ 21 w 513"/>
                <a:gd name="T23" fmla="*/ 59 h 545"/>
                <a:gd name="T24" fmla="*/ 22 w 513"/>
                <a:gd name="T25" fmla="*/ 60 h 545"/>
                <a:gd name="T26" fmla="*/ 26 w 513"/>
                <a:gd name="T27" fmla="*/ 60 h 545"/>
                <a:gd name="T28" fmla="*/ 52 w 513"/>
                <a:gd name="T29" fmla="*/ 58 h 545"/>
                <a:gd name="T30" fmla="*/ 55 w 513"/>
                <a:gd name="T31" fmla="*/ 57 h 545"/>
                <a:gd name="T32" fmla="*/ 57 w 513"/>
                <a:gd name="T33" fmla="*/ 53 h 545"/>
                <a:gd name="T34" fmla="*/ 55 w 513"/>
                <a:gd name="T35" fmla="*/ 50 h 545"/>
                <a:gd name="T36" fmla="*/ 53 w 513"/>
                <a:gd name="T37" fmla="*/ 48 h 545"/>
                <a:gd name="T38" fmla="*/ 51 w 513"/>
                <a:gd name="T39" fmla="*/ 38 h 545"/>
                <a:gd name="T40" fmla="*/ 47 w 513"/>
                <a:gd name="T41" fmla="*/ 26 h 545"/>
                <a:gd name="T42" fmla="*/ 44 w 513"/>
                <a:gd name="T43" fmla="*/ 13 h 545"/>
                <a:gd name="T44" fmla="*/ 41 w 513"/>
                <a:gd name="T45" fmla="*/ 0 h 545"/>
                <a:gd name="T46" fmla="*/ 40 w 513"/>
                <a:gd name="T47" fmla="*/ 1 h 545"/>
                <a:gd name="T48" fmla="*/ 38 w 513"/>
                <a:gd name="T49" fmla="*/ 1 h 545"/>
                <a:gd name="T50" fmla="*/ 34 w 513"/>
                <a:gd name="T51" fmla="*/ 2 h 545"/>
                <a:gd name="T52" fmla="*/ 34 w 513"/>
                <a:gd name="T53" fmla="*/ 10 h 545"/>
                <a:gd name="T54" fmla="*/ 39 w 513"/>
                <a:gd name="T55" fmla="*/ 24 h 545"/>
                <a:gd name="T56" fmla="*/ 43 w 513"/>
                <a:gd name="T57" fmla="*/ 35 h 545"/>
                <a:gd name="T58" fmla="*/ 46 w 513"/>
                <a:gd name="T59" fmla="*/ 44 h 545"/>
                <a:gd name="T60" fmla="*/ 47 w 513"/>
                <a:gd name="T61" fmla="*/ 48 h 545"/>
                <a:gd name="T62" fmla="*/ 46 w 513"/>
                <a:gd name="T63" fmla="*/ 50 h 545"/>
                <a:gd name="T64" fmla="*/ 25 w 513"/>
                <a:gd name="T65" fmla="*/ 51 h 545"/>
                <a:gd name="T66" fmla="*/ 23 w 513"/>
                <a:gd name="T67" fmla="*/ 49 h 545"/>
                <a:gd name="T68" fmla="*/ 20 w 513"/>
                <a:gd name="T69" fmla="*/ 49 h 545"/>
                <a:gd name="T70" fmla="*/ 15 w 513"/>
                <a:gd name="T71" fmla="*/ 40 h 545"/>
                <a:gd name="T72" fmla="*/ 12 w 513"/>
                <a:gd name="T73" fmla="*/ 27 h 545"/>
                <a:gd name="T74" fmla="*/ 9 w 513"/>
                <a:gd name="T75" fmla="*/ 14 h 545"/>
                <a:gd name="T76" fmla="*/ 8 w 513"/>
                <a:gd name="T77" fmla="*/ 2 h 5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3" h="545">
                  <a:moveTo>
                    <a:pt x="74" y="14"/>
                  </a:moveTo>
                  <a:lnTo>
                    <a:pt x="70" y="22"/>
                  </a:lnTo>
                  <a:lnTo>
                    <a:pt x="63" y="26"/>
                  </a:lnTo>
                  <a:lnTo>
                    <a:pt x="54" y="30"/>
                  </a:lnTo>
                  <a:lnTo>
                    <a:pt x="45" y="32"/>
                  </a:lnTo>
                  <a:lnTo>
                    <a:pt x="34" y="34"/>
                  </a:lnTo>
                  <a:lnTo>
                    <a:pt x="23" y="34"/>
                  </a:lnTo>
                  <a:lnTo>
                    <a:pt x="13" y="34"/>
                  </a:lnTo>
                  <a:lnTo>
                    <a:pt x="0" y="32"/>
                  </a:lnTo>
                  <a:lnTo>
                    <a:pt x="5" y="84"/>
                  </a:lnTo>
                  <a:lnTo>
                    <a:pt x="14" y="141"/>
                  </a:lnTo>
                  <a:lnTo>
                    <a:pt x="23" y="203"/>
                  </a:lnTo>
                  <a:lnTo>
                    <a:pt x="38" y="264"/>
                  </a:lnTo>
                  <a:lnTo>
                    <a:pt x="51" y="323"/>
                  </a:lnTo>
                  <a:lnTo>
                    <a:pt x="71" y="378"/>
                  </a:lnTo>
                  <a:lnTo>
                    <a:pt x="95" y="425"/>
                  </a:lnTo>
                  <a:lnTo>
                    <a:pt x="121" y="463"/>
                  </a:lnTo>
                  <a:lnTo>
                    <a:pt x="112" y="479"/>
                  </a:lnTo>
                  <a:lnTo>
                    <a:pt x="112" y="504"/>
                  </a:lnTo>
                  <a:lnTo>
                    <a:pt x="121" y="524"/>
                  </a:lnTo>
                  <a:lnTo>
                    <a:pt x="139" y="533"/>
                  </a:lnTo>
                  <a:lnTo>
                    <a:pt x="161" y="533"/>
                  </a:lnTo>
                  <a:lnTo>
                    <a:pt x="177" y="533"/>
                  </a:lnTo>
                  <a:lnTo>
                    <a:pt x="186" y="533"/>
                  </a:lnTo>
                  <a:lnTo>
                    <a:pt x="190" y="533"/>
                  </a:lnTo>
                  <a:lnTo>
                    <a:pt x="201" y="540"/>
                  </a:lnTo>
                  <a:lnTo>
                    <a:pt x="215" y="545"/>
                  </a:lnTo>
                  <a:lnTo>
                    <a:pt x="230" y="540"/>
                  </a:lnTo>
                  <a:lnTo>
                    <a:pt x="236" y="533"/>
                  </a:lnTo>
                  <a:lnTo>
                    <a:pt x="466" y="521"/>
                  </a:lnTo>
                  <a:lnTo>
                    <a:pt x="480" y="524"/>
                  </a:lnTo>
                  <a:lnTo>
                    <a:pt x="495" y="515"/>
                  </a:lnTo>
                  <a:lnTo>
                    <a:pt x="507" y="498"/>
                  </a:lnTo>
                  <a:lnTo>
                    <a:pt x="513" y="480"/>
                  </a:lnTo>
                  <a:lnTo>
                    <a:pt x="505" y="463"/>
                  </a:lnTo>
                  <a:lnTo>
                    <a:pt x="495" y="446"/>
                  </a:lnTo>
                  <a:lnTo>
                    <a:pt x="485" y="435"/>
                  </a:lnTo>
                  <a:lnTo>
                    <a:pt x="480" y="430"/>
                  </a:lnTo>
                  <a:lnTo>
                    <a:pt x="469" y="387"/>
                  </a:lnTo>
                  <a:lnTo>
                    <a:pt x="455" y="339"/>
                  </a:lnTo>
                  <a:lnTo>
                    <a:pt x="441" y="287"/>
                  </a:lnTo>
                  <a:lnTo>
                    <a:pt x="425" y="234"/>
                  </a:lnTo>
                  <a:lnTo>
                    <a:pt x="410" y="177"/>
                  </a:lnTo>
                  <a:lnTo>
                    <a:pt x="394" y="119"/>
                  </a:lnTo>
                  <a:lnTo>
                    <a:pt x="381" y="58"/>
                  </a:lnTo>
                  <a:lnTo>
                    <a:pt x="369" y="0"/>
                  </a:lnTo>
                  <a:lnTo>
                    <a:pt x="365" y="4"/>
                  </a:lnTo>
                  <a:lnTo>
                    <a:pt x="360" y="5"/>
                  </a:lnTo>
                  <a:lnTo>
                    <a:pt x="353" y="9"/>
                  </a:lnTo>
                  <a:lnTo>
                    <a:pt x="340" y="10"/>
                  </a:lnTo>
                  <a:lnTo>
                    <a:pt x="325" y="14"/>
                  </a:lnTo>
                  <a:lnTo>
                    <a:pt x="308" y="14"/>
                  </a:lnTo>
                  <a:lnTo>
                    <a:pt x="287" y="14"/>
                  </a:lnTo>
                  <a:lnTo>
                    <a:pt x="309" y="92"/>
                  </a:lnTo>
                  <a:lnTo>
                    <a:pt x="331" y="157"/>
                  </a:lnTo>
                  <a:lnTo>
                    <a:pt x="351" y="216"/>
                  </a:lnTo>
                  <a:lnTo>
                    <a:pt x="369" y="266"/>
                  </a:lnTo>
                  <a:lnTo>
                    <a:pt x="385" y="312"/>
                  </a:lnTo>
                  <a:lnTo>
                    <a:pt x="401" y="353"/>
                  </a:lnTo>
                  <a:lnTo>
                    <a:pt x="416" y="391"/>
                  </a:lnTo>
                  <a:lnTo>
                    <a:pt x="428" y="428"/>
                  </a:lnTo>
                  <a:lnTo>
                    <a:pt x="421" y="435"/>
                  </a:lnTo>
                  <a:lnTo>
                    <a:pt x="418" y="442"/>
                  </a:lnTo>
                  <a:lnTo>
                    <a:pt x="416" y="446"/>
                  </a:lnTo>
                  <a:lnTo>
                    <a:pt x="416" y="448"/>
                  </a:lnTo>
                  <a:lnTo>
                    <a:pt x="224" y="457"/>
                  </a:lnTo>
                  <a:lnTo>
                    <a:pt x="217" y="446"/>
                  </a:lnTo>
                  <a:lnTo>
                    <a:pt x="208" y="438"/>
                  </a:lnTo>
                  <a:lnTo>
                    <a:pt x="195" y="435"/>
                  </a:lnTo>
                  <a:lnTo>
                    <a:pt x="180" y="439"/>
                  </a:lnTo>
                  <a:lnTo>
                    <a:pt x="159" y="402"/>
                  </a:lnTo>
                  <a:lnTo>
                    <a:pt x="139" y="355"/>
                  </a:lnTo>
                  <a:lnTo>
                    <a:pt x="121" y="302"/>
                  </a:lnTo>
                  <a:lnTo>
                    <a:pt x="105" y="245"/>
                  </a:lnTo>
                  <a:lnTo>
                    <a:pt x="92" y="186"/>
                  </a:lnTo>
                  <a:lnTo>
                    <a:pt x="83" y="125"/>
                  </a:lnTo>
                  <a:lnTo>
                    <a:pt x="76" y="68"/>
                  </a:lnTo>
                  <a:lnTo>
                    <a:pt x="74" y="1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0" name="Freeform 170">
              <a:extLst>
                <a:ext uri="{FF2B5EF4-FFF2-40B4-BE49-F238E27FC236}">
                  <a16:creationId xmlns:a16="http://schemas.microsoft.com/office/drawing/2014/main" id="{CB2B5E4F-3568-4E7E-A4B1-E002F29C2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428"/>
              <a:ext cx="85" cy="414"/>
            </a:xfrm>
            <a:custGeom>
              <a:avLst/>
              <a:gdLst>
                <a:gd name="T0" fmla="*/ 28 w 256"/>
                <a:gd name="T1" fmla="*/ 138 h 1244"/>
                <a:gd name="T2" fmla="*/ 24 w 256"/>
                <a:gd name="T3" fmla="*/ 129 h 1244"/>
                <a:gd name="T4" fmla="*/ 19 w 256"/>
                <a:gd name="T5" fmla="*/ 119 h 1244"/>
                <a:gd name="T6" fmla="*/ 16 w 256"/>
                <a:gd name="T7" fmla="*/ 108 h 1244"/>
                <a:gd name="T8" fmla="*/ 13 w 256"/>
                <a:gd name="T9" fmla="*/ 97 h 1244"/>
                <a:gd name="T10" fmla="*/ 11 w 256"/>
                <a:gd name="T11" fmla="*/ 84 h 1244"/>
                <a:gd name="T12" fmla="*/ 9 w 256"/>
                <a:gd name="T13" fmla="*/ 71 h 1244"/>
                <a:gd name="T14" fmla="*/ 8 w 256"/>
                <a:gd name="T15" fmla="*/ 58 h 1244"/>
                <a:gd name="T16" fmla="*/ 8 w 256"/>
                <a:gd name="T17" fmla="*/ 43 h 1244"/>
                <a:gd name="T18" fmla="*/ 8 w 256"/>
                <a:gd name="T19" fmla="*/ 35 h 1244"/>
                <a:gd name="T20" fmla="*/ 8 w 256"/>
                <a:gd name="T21" fmla="*/ 27 h 1244"/>
                <a:gd name="T22" fmla="*/ 9 w 256"/>
                <a:gd name="T23" fmla="*/ 19 h 1244"/>
                <a:gd name="T24" fmla="*/ 9 w 256"/>
                <a:gd name="T25" fmla="*/ 12 h 1244"/>
                <a:gd name="T26" fmla="*/ 9 w 256"/>
                <a:gd name="T27" fmla="*/ 7 h 1244"/>
                <a:gd name="T28" fmla="*/ 8 w 256"/>
                <a:gd name="T29" fmla="*/ 3 h 1244"/>
                <a:gd name="T30" fmla="*/ 7 w 256"/>
                <a:gd name="T31" fmla="*/ 1 h 1244"/>
                <a:gd name="T32" fmla="*/ 5 w 256"/>
                <a:gd name="T33" fmla="*/ 0 h 1244"/>
                <a:gd name="T34" fmla="*/ 4 w 256"/>
                <a:gd name="T35" fmla="*/ 0 h 1244"/>
                <a:gd name="T36" fmla="*/ 2 w 256"/>
                <a:gd name="T37" fmla="*/ 2 h 1244"/>
                <a:gd name="T38" fmla="*/ 1 w 256"/>
                <a:gd name="T39" fmla="*/ 4 h 1244"/>
                <a:gd name="T40" fmla="*/ 1 w 256"/>
                <a:gd name="T41" fmla="*/ 8 h 1244"/>
                <a:gd name="T42" fmla="*/ 1 w 256"/>
                <a:gd name="T43" fmla="*/ 18 h 1244"/>
                <a:gd name="T44" fmla="*/ 0 w 256"/>
                <a:gd name="T45" fmla="*/ 29 h 1244"/>
                <a:gd name="T46" fmla="*/ 0 w 256"/>
                <a:gd name="T47" fmla="*/ 41 h 1244"/>
                <a:gd name="T48" fmla="*/ 0 w 256"/>
                <a:gd name="T49" fmla="*/ 52 h 1244"/>
                <a:gd name="T50" fmla="*/ 1 w 256"/>
                <a:gd name="T51" fmla="*/ 65 h 1244"/>
                <a:gd name="T52" fmla="*/ 2 w 256"/>
                <a:gd name="T53" fmla="*/ 77 h 1244"/>
                <a:gd name="T54" fmla="*/ 5 w 256"/>
                <a:gd name="T55" fmla="*/ 89 h 1244"/>
                <a:gd name="T56" fmla="*/ 9 w 256"/>
                <a:gd name="T57" fmla="*/ 101 h 1244"/>
                <a:gd name="T58" fmla="*/ 10 w 256"/>
                <a:gd name="T59" fmla="*/ 105 h 1244"/>
                <a:gd name="T60" fmla="*/ 11 w 256"/>
                <a:gd name="T61" fmla="*/ 109 h 1244"/>
                <a:gd name="T62" fmla="*/ 13 w 256"/>
                <a:gd name="T63" fmla="*/ 113 h 1244"/>
                <a:gd name="T64" fmla="*/ 15 w 256"/>
                <a:gd name="T65" fmla="*/ 117 h 1244"/>
                <a:gd name="T66" fmla="*/ 17 w 256"/>
                <a:gd name="T67" fmla="*/ 121 h 1244"/>
                <a:gd name="T68" fmla="*/ 20 w 256"/>
                <a:gd name="T69" fmla="*/ 125 h 1244"/>
                <a:gd name="T70" fmla="*/ 24 w 256"/>
                <a:gd name="T71" fmla="*/ 131 h 1244"/>
                <a:gd name="T72" fmla="*/ 28 w 256"/>
                <a:gd name="T73" fmla="*/ 138 h 124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6" h="1244">
                  <a:moveTo>
                    <a:pt x="256" y="1244"/>
                  </a:moveTo>
                  <a:lnTo>
                    <a:pt x="214" y="1164"/>
                  </a:lnTo>
                  <a:lnTo>
                    <a:pt x="176" y="1073"/>
                  </a:lnTo>
                  <a:lnTo>
                    <a:pt x="144" y="976"/>
                  </a:lnTo>
                  <a:lnTo>
                    <a:pt x="118" y="871"/>
                  </a:lnTo>
                  <a:lnTo>
                    <a:pt x="97" y="759"/>
                  </a:lnTo>
                  <a:lnTo>
                    <a:pt x="81" y="640"/>
                  </a:lnTo>
                  <a:lnTo>
                    <a:pt x="72" y="519"/>
                  </a:lnTo>
                  <a:lnTo>
                    <a:pt x="69" y="392"/>
                  </a:lnTo>
                  <a:lnTo>
                    <a:pt x="71" y="317"/>
                  </a:lnTo>
                  <a:lnTo>
                    <a:pt x="72" y="246"/>
                  </a:lnTo>
                  <a:lnTo>
                    <a:pt x="78" y="174"/>
                  </a:lnTo>
                  <a:lnTo>
                    <a:pt x="85" y="105"/>
                  </a:lnTo>
                  <a:lnTo>
                    <a:pt x="81" y="59"/>
                  </a:lnTo>
                  <a:lnTo>
                    <a:pt x="74" y="27"/>
                  </a:lnTo>
                  <a:lnTo>
                    <a:pt x="62" y="6"/>
                  </a:lnTo>
                  <a:lnTo>
                    <a:pt x="47" y="0"/>
                  </a:lnTo>
                  <a:lnTo>
                    <a:pt x="33" y="3"/>
                  </a:lnTo>
                  <a:lnTo>
                    <a:pt x="22" y="16"/>
                  </a:lnTo>
                  <a:lnTo>
                    <a:pt x="11" y="40"/>
                  </a:lnTo>
                  <a:lnTo>
                    <a:pt x="8" y="69"/>
                  </a:lnTo>
                  <a:lnTo>
                    <a:pt x="6" y="164"/>
                  </a:lnTo>
                  <a:lnTo>
                    <a:pt x="2" y="264"/>
                  </a:lnTo>
                  <a:lnTo>
                    <a:pt x="0" y="366"/>
                  </a:lnTo>
                  <a:lnTo>
                    <a:pt x="2" y="472"/>
                  </a:lnTo>
                  <a:lnTo>
                    <a:pt x="9" y="582"/>
                  </a:lnTo>
                  <a:lnTo>
                    <a:pt x="22" y="690"/>
                  </a:lnTo>
                  <a:lnTo>
                    <a:pt x="43" y="801"/>
                  </a:lnTo>
                  <a:lnTo>
                    <a:pt x="77" y="912"/>
                  </a:lnTo>
                  <a:lnTo>
                    <a:pt x="90" y="951"/>
                  </a:lnTo>
                  <a:lnTo>
                    <a:pt x="103" y="987"/>
                  </a:lnTo>
                  <a:lnTo>
                    <a:pt x="118" y="1019"/>
                  </a:lnTo>
                  <a:lnTo>
                    <a:pt x="135" y="1054"/>
                  </a:lnTo>
                  <a:lnTo>
                    <a:pt x="154" y="1091"/>
                  </a:lnTo>
                  <a:lnTo>
                    <a:pt x="182" y="1133"/>
                  </a:lnTo>
                  <a:lnTo>
                    <a:pt x="214" y="1184"/>
                  </a:lnTo>
                  <a:lnTo>
                    <a:pt x="256" y="1244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1" name="Freeform 171">
              <a:extLst>
                <a:ext uri="{FF2B5EF4-FFF2-40B4-BE49-F238E27FC236}">
                  <a16:creationId xmlns:a16="http://schemas.microsoft.com/office/drawing/2014/main" id="{511E435D-6F87-4E18-93E4-B1AE76628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2428"/>
              <a:ext cx="85" cy="414"/>
            </a:xfrm>
            <a:custGeom>
              <a:avLst/>
              <a:gdLst>
                <a:gd name="T0" fmla="*/ 28 w 256"/>
                <a:gd name="T1" fmla="*/ 138 h 1244"/>
                <a:gd name="T2" fmla="*/ 24 w 256"/>
                <a:gd name="T3" fmla="*/ 129 h 1244"/>
                <a:gd name="T4" fmla="*/ 19 w 256"/>
                <a:gd name="T5" fmla="*/ 119 h 1244"/>
                <a:gd name="T6" fmla="*/ 16 w 256"/>
                <a:gd name="T7" fmla="*/ 108 h 1244"/>
                <a:gd name="T8" fmla="*/ 13 w 256"/>
                <a:gd name="T9" fmla="*/ 97 h 1244"/>
                <a:gd name="T10" fmla="*/ 11 w 256"/>
                <a:gd name="T11" fmla="*/ 84 h 1244"/>
                <a:gd name="T12" fmla="*/ 9 w 256"/>
                <a:gd name="T13" fmla="*/ 71 h 1244"/>
                <a:gd name="T14" fmla="*/ 8 w 256"/>
                <a:gd name="T15" fmla="*/ 58 h 1244"/>
                <a:gd name="T16" fmla="*/ 8 w 256"/>
                <a:gd name="T17" fmla="*/ 43 h 1244"/>
                <a:gd name="T18" fmla="*/ 8 w 256"/>
                <a:gd name="T19" fmla="*/ 35 h 1244"/>
                <a:gd name="T20" fmla="*/ 8 w 256"/>
                <a:gd name="T21" fmla="*/ 27 h 1244"/>
                <a:gd name="T22" fmla="*/ 9 w 256"/>
                <a:gd name="T23" fmla="*/ 19 h 1244"/>
                <a:gd name="T24" fmla="*/ 9 w 256"/>
                <a:gd name="T25" fmla="*/ 12 h 1244"/>
                <a:gd name="T26" fmla="*/ 9 w 256"/>
                <a:gd name="T27" fmla="*/ 7 h 1244"/>
                <a:gd name="T28" fmla="*/ 8 w 256"/>
                <a:gd name="T29" fmla="*/ 3 h 1244"/>
                <a:gd name="T30" fmla="*/ 7 w 256"/>
                <a:gd name="T31" fmla="*/ 1 h 1244"/>
                <a:gd name="T32" fmla="*/ 5 w 256"/>
                <a:gd name="T33" fmla="*/ 0 h 1244"/>
                <a:gd name="T34" fmla="*/ 4 w 256"/>
                <a:gd name="T35" fmla="*/ 0 h 1244"/>
                <a:gd name="T36" fmla="*/ 2 w 256"/>
                <a:gd name="T37" fmla="*/ 2 h 1244"/>
                <a:gd name="T38" fmla="*/ 1 w 256"/>
                <a:gd name="T39" fmla="*/ 4 h 1244"/>
                <a:gd name="T40" fmla="*/ 1 w 256"/>
                <a:gd name="T41" fmla="*/ 8 h 1244"/>
                <a:gd name="T42" fmla="*/ 1 w 256"/>
                <a:gd name="T43" fmla="*/ 18 h 1244"/>
                <a:gd name="T44" fmla="*/ 0 w 256"/>
                <a:gd name="T45" fmla="*/ 29 h 1244"/>
                <a:gd name="T46" fmla="*/ 0 w 256"/>
                <a:gd name="T47" fmla="*/ 41 h 1244"/>
                <a:gd name="T48" fmla="*/ 0 w 256"/>
                <a:gd name="T49" fmla="*/ 52 h 1244"/>
                <a:gd name="T50" fmla="*/ 1 w 256"/>
                <a:gd name="T51" fmla="*/ 65 h 1244"/>
                <a:gd name="T52" fmla="*/ 2 w 256"/>
                <a:gd name="T53" fmla="*/ 77 h 1244"/>
                <a:gd name="T54" fmla="*/ 5 w 256"/>
                <a:gd name="T55" fmla="*/ 89 h 1244"/>
                <a:gd name="T56" fmla="*/ 9 w 256"/>
                <a:gd name="T57" fmla="*/ 101 h 1244"/>
                <a:gd name="T58" fmla="*/ 10 w 256"/>
                <a:gd name="T59" fmla="*/ 105 h 1244"/>
                <a:gd name="T60" fmla="*/ 11 w 256"/>
                <a:gd name="T61" fmla="*/ 109 h 1244"/>
                <a:gd name="T62" fmla="*/ 13 w 256"/>
                <a:gd name="T63" fmla="*/ 113 h 1244"/>
                <a:gd name="T64" fmla="*/ 15 w 256"/>
                <a:gd name="T65" fmla="*/ 117 h 1244"/>
                <a:gd name="T66" fmla="*/ 17 w 256"/>
                <a:gd name="T67" fmla="*/ 121 h 1244"/>
                <a:gd name="T68" fmla="*/ 20 w 256"/>
                <a:gd name="T69" fmla="*/ 125 h 1244"/>
                <a:gd name="T70" fmla="*/ 24 w 256"/>
                <a:gd name="T71" fmla="*/ 131 h 1244"/>
                <a:gd name="T72" fmla="*/ 28 w 256"/>
                <a:gd name="T73" fmla="*/ 138 h 124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6" h="1244">
                  <a:moveTo>
                    <a:pt x="256" y="1244"/>
                  </a:moveTo>
                  <a:lnTo>
                    <a:pt x="214" y="1164"/>
                  </a:lnTo>
                  <a:lnTo>
                    <a:pt x="176" y="1073"/>
                  </a:lnTo>
                  <a:lnTo>
                    <a:pt x="144" y="976"/>
                  </a:lnTo>
                  <a:lnTo>
                    <a:pt x="118" y="871"/>
                  </a:lnTo>
                  <a:lnTo>
                    <a:pt x="97" y="759"/>
                  </a:lnTo>
                  <a:lnTo>
                    <a:pt x="81" y="640"/>
                  </a:lnTo>
                  <a:lnTo>
                    <a:pt x="72" y="519"/>
                  </a:lnTo>
                  <a:lnTo>
                    <a:pt x="69" y="392"/>
                  </a:lnTo>
                  <a:lnTo>
                    <a:pt x="71" y="317"/>
                  </a:lnTo>
                  <a:lnTo>
                    <a:pt x="72" y="246"/>
                  </a:lnTo>
                  <a:lnTo>
                    <a:pt x="78" y="174"/>
                  </a:lnTo>
                  <a:lnTo>
                    <a:pt x="85" y="105"/>
                  </a:lnTo>
                  <a:lnTo>
                    <a:pt x="81" y="59"/>
                  </a:lnTo>
                  <a:lnTo>
                    <a:pt x="74" y="27"/>
                  </a:lnTo>
                  <a:lnTo>
                    <a:pt x="62" y="6"/>
                  </a:lnTo>
                  <a:lnTo>
                    <a:pt x="47" y="0"/>
                  </a:lnTo>
                  <a:lnTo>
                    <a:pt x="33" y="3"/>
                  </a:lnTo>
                  <a:lnTo>
                    <a:pt x="22" y="16"/>
                  </a:lnTo>
                  <a:lnTo>
                    <a:pt x="11" y="40"/>
                  </a:lnTo>
                  <a:lnTo>
                    <a:pt x="8" y="69"/>
                  </a:lnTo>
                  <a:lnTo>
                    <a:pt x="6" y="164"/>
                  </a:lnTo>
                  <a:lnTo>
                    <a:pt x="2" y="264"/>
                  </a:lnTo>
                  <a:lnTo>
                    <a:pt x="0" y="366"/>
                  </a:lnTo>
                  <a:lnTo>
                    <a:pt x="2" y="472"/>
                  </a:lnTo>
                  <a:lnTo>
                    <a:pt x="9" y="582"/>
                  </a:lnTo>
                  <a:lnTo>
                    <a:pt x="22" y="690"/>
                  </a:lnTo>
                  <a:lnTo>
                    <a:pt x="43" y="801"/>
                  </a:lnTo>
                  <a:lnTo>
                    <a:pt x="77" y="912"/>
                  </a:lnTo>
                  <a:lnTo>
                    <a:pt x="90" y="951"/>
                  </a:lnTo>
                  <a:lnTo>
                    <a:pt x="103" y="987"/>
                  </a:lnTo>
                  <a:lnTo>
                    <a:pt x="118" y="1019"/>
                  </a:lnTo>
                  <a:lnTo>
                    <a:pt x="135" y="1054"/>
                  </a:lnTo>
                  <a:lnTo>
                    <a:pt x="154" y="1091"/>
                  </a:lnTo>
                  <a:lnTo>
                    <a:pt x="182" y="1133"/>
                  </a:lnTo>
                  <a:lnTo>
                    <a:pt x="214" y="1184"/>
                  </a:lnTo>
                  <a:lnTo>
                    <a:pt x="256" y="124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2" name="Freeform 172">
              <a:extLst>
                <a:ext uri="{FF2B5EF4-FFF2-40B4-BE49-F238E27FC236}">
                  <a16:creationId xmlns:a16="http://schemas.microsoft.com/office/drawing/2014/main" id="{9915ABC1-F032-4CB5-98A6-54986CB1A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850"/>
              <a:ext cx="105" cy="162"/>
            </a:xfrm>
            <a:custGeom>
              <a:avLst/>
              <a:gdLst>
                <a:gd name="T0" fmla="*/ 19 w 317"/>
                <a:gd name="T1" fmla="*/ 27 h 486"/>
                <a:gd name="T2" fmla="*/ 20 w 317"/>
                <a:gd name="T3" fmla="*/ 27 h 486"/>
                <a:gd name="T4" fmla="*/ 22 w 317"/>
                <a:gd name="T5" fmla="*/ 27 h 486"/>
                <a:gd name="T6" fmla="*/ 24 w 317"/>
                <a:gd name="T7" fmla="*/ 27 h 486"/>
                <a:gd name="T8" fmla="*/ 26 w 317"/>
                <a:gd name="T9" fmla="*/ 27 h 486"/>
                <a:gd name="T10" fmla="*/ 29 w 317"/>
                <a:gd name="T11" fmla="*/ 25 h 486"/>
                <a:gd name="T12" fmla="*/ 32 w 317"/>
                <a:gd name="T13" fmla="*/ 23 h 486"/>
                <a:gd name="T14" fmla="*/ 34 w 317"/>
                <a:gd name="T15" fmla="*/ 18 h 486"/>
                <a:gd name="T16" fmla="*/ 35 w 317"/>
                <a:gd name="T17" fmla="*/ 12 h 486"/>
                <a:gd name="T18" fmla="*/ 34 w 317"/>
                <a:gd name="T19" fmla="*/ 9 h 486"/>
                <a:gd name="T20" fmla="*/ 33 w 317"/>
                <a:gd name="T21" fmla="*/ 5 h 486"/>
                <a:gd name="T22" fmla="*/ 32 w 317"/>
                <a:gd name="T23" fmla="*/ 2 h 486"/>
                <a:gd name="T24" fmla="*/ 30 w 317"/>
                <a:gd name="T25" fmla="*/ 0 h 486"/>
                <a:gd name="T26" fmla="*/ 9 w 317"/>
                <a:gd name="T27" fmla="*/ 0 h 486"/>
                <a:gd name="T28" fmla="*/ 8 w 317"/>
                <a:gd name="T29" fmla="*/ 3 h 486"/>
                <a:gd name="T30" fmla="*/ 7 w 317"/>
                <a:gd name="T31" fmla="*/ 5 h 486"/>
                <a:gd name="T32" fmla="*/ 6 w 317"/>
                <a:gd name="T33" fmla="*/ 7 h 486"/>
                <a:gd name="T34" fmla="*/ 5 w 317"/>
                <a:gd name="T35" fmla="*/ 8 h 486"/>
                <a:gd name="T36" fmla="*/ 4 w 317"/>
                <a:gd name="T37" fmla="*/ 10 h 486"/>
                <a:gd name="T38" fmla="*/ 3 w 317"/>
                <a:gd name="T39" fmla="*/ 10 h 486"/>
                <a:gd name="T40" fmla="*/ 1 w 317"/>
                <a:gd name="T41" fmla="*/ 11 h 486"/>
                <a:gd name="T42" fmla="*/ 0 w 317"/>
                <a:gd name="T43" fmla="*/ 11 h 486"/>
                <a:gd name="T44" fmla="*/ 0 w 317"/>
                <a:gd name="T45" fmla="*/ 15 h 486"/>
                <a:gd name="T46" fmla="*/ 1 w 317"/>
                <a:gd name="T47" fmla="*/ 17 h 486"/>
                <a:gd name="T48" fmla="*/ 3 w 317"/>
                <a:gd name="T49" fmla="*/ 19 h 486"/>
                <a:gd name="T50" fmla="*/ 4 w 317"/>
                <a:gd name="T51" fmla="*/ 20 h 486"/>
                <a:gd name="T52" fmla="*/ 6 w 317"/>
                <a:gd name="T53" fmla="*/ 20 h 486"/>
                <a:gd name="T54" fmla="*/ 7 w 317"/>
                <a:gd name="T55" fmla="*/ 20 h 486"/>
                <a:gd name="T56" fmla="*/ 8 w 317"/>
                <a:gd name="T57" fmla="*/ 20 h 486"/>
                <a:gd name="T58" fmla="*/ 8 w 317"/>
                <a:gd name="T59" fmla="*/ 20 h 486"/>
                <a:gd name="T60" fmla="*/ 8 w 317"/>
                <a:gd name="T61" fmla="*/ 33 h 486"/>
                <a:gd name="T62" fmla="*/ 9 w 317"/>
                <a:gd name="T63" fmla="*/ 54 h 486"/>
                <a:gd name="T64" fmla="*/ 10 w 317"/>
                <a:gd name="T65" fmla="*/ 51 h 486"/>
                <a:gd name="T66" fmla="*/ 12 w 317"/>
                <a:gd name="T67" fmla="*/ 48 h 486"/>
                <a:gd name="T68" fmla="*/ 14 w 317"/>
                <a:gd name="T69" fmla="*/ 45 h 486"/>
                <a:gd name="T70" fmla="*/ 16 w 317"/>
                <a:gd name="T71" fmla="*/ 42 h 486"/>
                <a:gd name="T72" fmla="*/ 17 w 317"/>
                <a:gd name="T73" fmla="*/ 38 h 486"/>
                <a:gd name="T74" fmla="*/ 19 w 317"/>
                <a:gd name="T75" fmla="*/ 34 h 486"/>
                <a:gd name="T76" fmla="*/ 19 w 317"/>
                <a:gd name="T77" fmla="*/ 31 h 486"/>
                <a:gd name="T78" fmla="*/ 19 w 317"/>
                <a:gd name="T79" fmla="*/ 27 h 48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7" h="486">
                  <a:moveTo>
                    <a:pt x="173" y="243"/>
                  </a:moveTo>
                  <a:lnTo>
                    <a:pt x="179" y="245"/>
                  </a:lnTo>
                  <a:lnTo>
                    <a:pt x="195" y="246"/>
                  </a:lnTo>
                  <a:lnTo>
                    <a:pt x="215" y="246"/>
                  </a:lnTo>
                  <a:lnTo>
                    <a:pt x="240" y="241"/>
                  </a:lnTo>
                  <a:lnTo>
                    <a:pt x="267" y="229"/>
                  </a:lnTo>
                  <a:lnTo>
                    <a:pt x="290" y="204"/>
                  </a:lnTo>
                  <a:lnTo>
                    <a:pt x="308" y="164"/>
                  </a:lnTo>
                  <a:lnTo>
                    <a:pt x="317" y="108"/>
                  </a:lnTo>
                  <a:lnTo>
                    <a:pt x="312" y="77"/>
                  </a:lnTo>
                  <a:lnTo>
                    <a:pt x="303" y="48"/>
                  </a:lnTo>
                  <a:lnTo>
                    <a:pt x="292" y="21"/>
                  </a:lnTo>
                  <a:lnTo>
                    <a:pt x="276" y="0"/>
                  </a:lnTo>
                  <a:lnTo>
                    <a:pt x="78" y="3"/>
                  </a:lnTo>
                  <a:lnTo>
                    <a:pt x="72" y="26"/>
                  </a:lnTo>
                  <a:lnTo>
                    <a:pt x="66" y="45"/>
                  </a:lnTo>
                  <a:lnTo>
                    <a:pt x="57" y="61"/>
                  </a:lnTo>
                  <a:lnTo>
                    <a:pt x="47" y="76"/>
                  </a:lnTo>
                  <a:lnTo>
                    <a:pt x="35" y="86"/>
                  </a:lnTo>
                  <a:lnTo>
                    <a:pt x="23" y="93"/>
                  </a:lnTo>
                  <a:lnTo>
                    <a:pt x="12" y="99"/>
                  </a:lnTo>
                  <a:lnTo>
                    <a:pt x="0" y="100"/>
                  </a:lnTo>
                  <a:lnTo>
                    <a:pt x="3" y="133"/>
                  </a:lnTo>
                  <a:lnTo>
                    <a:pt x="12" y="153"/>
                  </a:lnTo>
                  <a:lnTo>
                    <a:pt x="25" y="169"/>
                  </a:lnTo>
                  <a:lnTo>
                    <a:pt x="38" y="176"/>
                  </a:lnTo>
                  <a:lnTo>
                    <a:pt x="50" y="181"/>
                  </a:lnTo>
                  <a:lnTo>
                    <a:pt x="60" y="181"/>
                  </a:lnTo>
                  <a:lnTo>
                    <a:pt x="68" y="179"/>
                  </a:lnTo>
                  <a:lnTo>
                    <a:pt x="72" y="179"/>
                  </a:lnTo>
                  <a:lnTo>
                    <a:pt x="72" y="295"/>
                  </a:lnTo>
                  <a:lnTo>
                    <a:pt x="79" y="486"/>
                  </a:lnTo>
                  <a:lnTo>
                    <a:pt x="95" y="463"/>
                  </a:lnTo>
                  <a:lnTo>
                    <a:pt x="111" y="435"/>
                  </a:lnTo>
                  <a:lnTo>
                    <a:pt x="128" y="406"/>
                  </a:lnTo>
                  <a:lnTo>
                    <a:pt x="144" y="375"/>
                  </a:lnTo>
                  <a:lnTo>
                    <a:pt x="157" y="341"/>
                  </a:lnTo>
                  <a:lnTo>
                    <a:pt x="168" y="309"/>
                  </a:lnTo>
                  <a:lnTo>
                    <a:pt x="173" y="276"/>
                  </a:lnTo>
                  <a:lnTo>
                    <a:pt x="173" y="243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3" name="Freeform 173">
              <a:extLst>
                <a:ext uri="{FF2B5EF4-FFF2-40B4-BE49-F238E27FC236}">
                  <a16:creationId xmlns:a16="http://schemas.microsoft.com/office/drawing/2014/main" id="{6DF2ABDF-63DA-4DAE-9C38-9CD2A88FB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" y="1850"/>
              <a:ext cx="105" cy="162"/>
            </a:xfrm>
            <a:custGeom>
              <a:avLst/>
              <a:gdLst>
                <a:gd name="T0" fmla="*/ 19 w 317"/>
                <a:gd name="T1" fmla="*/ 27 h 486"/>
                <a:gd name="T2" fmla="*/ 20 w 317"/>
                <a:gd name="T3" fmla="*/ 27 h 486"/>
                <a:gd name="T4" fmla="*/ 22 w 317"/>
                <a:gd name="T5" fmla="*/ 27 h 486"/>
                <a:gd name="T6" fmla="*/ 24 w 317"/>
                <a:gd name="T7" fmla="*/ 27 h 486"/>
                <a:gd name="T8" fmla="*/ 26 w 317"/>
                <a:gd name="T9" fmla="*/ 27 h 486"/>
                <a:gd name="T10" fmla="*/ 29 w 317"/>
                <a:gd name="T11" fmla="*/ 25 h 486"/>
                <a:gd name="T12" fmla="*/ 32 w 317"/>
                <a:gd name="T13" fmla="*/ 23 h 486"/>
                <a:gd name="T14" fmla="*/ 34 w 317"/>
                <a:gd name="T15" fmla="*/ 18 h 486"/>
                <a:gd name="T16" fmla="*/ 35 w 317"/>
                <a:gd name="T17" fmla="*/ 12 h 486"/>
                <a:gd name="T18" fmla="*/ 34 w 317"/>
                <a:gd name="T19" fmla="*/ 9 h 486"/>
                <a:gd name="T20" fmla="*/ 33 w 317"/>
                <a:gd name="T21" fmla="*/ 5 h 486"/>
                <a:gd name="T22" fmla="*/ 32 w 317"/>
                <a:gd name="T23" fmla="*/ 2 h 486"/>
                <a:gd name="T24" fmla="*/ 30 w 317"/>
                <a:gd name="T25" fmla="*/ 0 h 486"/>
                <a:gd name="T26" fmla="*/ 9 w 317"/>
                <a:gd name="T27" fmla="*/ 0 h 486"/>
                <a:gd name="T28" fmla="*/ 8 w 317"/>
                <a:gd name="T29" fmla="*/ 3 h 486"/>
                <a:gd name="T30" fmla="*/ 7 w 317"/>
                <a:gd name="T31" fmla="*/ 5 h 486"/>
                <a:gd name="T32" fmla="*/ 6 w 317"/>
                <a:gd name="T33" fmla="*/ 7 h 486"/>
                <a:gd name="T34" fmla="*/ 5 w 317"/>
                <a:gd name="T35" fmla="*/ 8 h 486"/>
                <a:gd name="T36" fmla="*/ 4 w 317"/>
                <a:gd name="T37" fmla="*/ 10 h 486"/>
                <a:gd name="T38" fmla="*/ 3 w 317"/>
                <a:gd name="T39" fmla="*/ 10 h 486"/>
                <a:gd name="T40" fmla="*/ 1 w 317"/>
                <a:gd name="T41" fmla="*/ 11 h 486"/>
                <a:gd name="T42" fmla="*/ 0 w 317"/>
                <a:gd name="T43" fmla="*/ 11 h 486"/>
                <a:gd name="T44" fmla="*/ 0 w 317"/>
                <a:gd name="T45" fmla="*/ 15 h 486"/>
                <a:gd name="T46" fmla="*/ 1 w 317"/>
                <a:gd name="T47" fmla="*/ 17 h 486"/>
                <a:gd name="T48" fmla="*/ 3 w 317"/>
                <a:gd name="T49" fmla="*/ 19 h 486"/>
                <a:gd name="T50" fmla="*/ 4 w 317"/>
                <a:gd name="T51" fmla="*/ 20 h 486"/>
                <a:gd name="T52" fmla="*/ 6 w 317"/>
                <a:gd name="T53" fmla="*/ 20 h 486"/>
                <a:gd name="T54" fmla="*/ 7 w 317"/>
                <a:gd name="T55" fmla="*/ 20 h 486"/>
                <a:gd name="T56" fmla="*/ 8 w 317"/>
                <a:gd name="T57" fmla="*/ 20 h 486"/>
                <a:gd name="T58" fmla="*/ 8 w 317"/>
                <a:gd name="T59" fmla="*/ 20 h 486"/>
                <a:gd name="T60" fmla="*/ 8 w 317"/>
                <a:gd name="T61" fmla="*/ 33 h 486"/>
                <a:gd name="T62" fmla="*/ 9 w 317"/>
                <a:gd name="T63" fmla="*/ 54 h 486"/>
                <a:gd name="T64" fmla="*/ 10 w 317"/>
                <a:gd name="T65" fmla="*/ 51 h 486"/>
                <a:gd name="T66" fmla="*/ 12 w 317"/>
                <a:gd name="T67" fmla="*/ 48 h 486"/>
                <a:gd name="T68" fmla="*/ 14 w 317"/>
                <a:gd name="T69" fmla="*/ 45 h 486"/>
                <a:gd name="T70" fmla="*/ 16 w 317"/>
                <a:gd name="T71" fmla="*/ 42 h 486"/>
                <a:gd name="T72" fmla="*/ 17 w 317"/>
                <a:gd name="T73" fmla="*/ 38 h 486"/>
                <a:gd name="T74" fmla="*/ 19 w 317"/>
                <a:gd name="T75" fmla="*/ 34 h 486"/>
                <a:gd name="T76" fmla="*/ 19 w 317"/>
                <a:gd name="T77" fmla="*/ 31 h 486"/>
                <a:gd name="T78" fmla="*/ 19 w 317"/>
                <a:gd name="T79" fmla="*/ 27 h 48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7" h="486">
                  <a:moveTo>
                    <a:pt x="173" y="243"/>
                  </a:moveTo>
                  <a:lnTo>
                    <a:pt x="179" y="245"/>
                  </a:lnTo>
                  <a:lnTo>
                    <a:pt x="195" y="246"/>
                  </a:lnTo>
                  <a:lnTo>
                    <a:pt x="215" y="246"/>
                  </a:lnTo>
                  <a:lnTo>
                    <a:pt x="240" y="241"/>
                  </a:lnTo>
                  <a:lnTo>
                    <a:pt x="267" y="229"/>
                  </a:lnTo>
                  <a:lnTo>
                    <a:pt x="290" y="204"/>
                  </a:lnTo>
                  <a:lnTo>
                    <a:pt x="308" y="164"/>
                  </a:lnTo>
                  <a:lnTo>
                    <a:pt x="317" y="108"/>
                  </a:lnTo>
                  <a:lnTo>
                    <a:pt x="312" y="77"/>
                  </a:lnTo>
                  <a:lnTo>
                    <a:pt x="303" y="48"/>
                  </a:lnTo>
                  <a:lnTo>
                    <a:pt x="292" y="21"/>
                  </a:lnTo>
                  <a:lnTo>
                    <a:pt x="276" y="0"/>
                  </a:lnTo>
                  <a:lnTo>
                    <a:pt x="78" y="3"/>
                  </a:lnTo>
                  <a:lnTo>
                    <a:pt x="72" y="26"/>
                  </a:lnTo>
                  <a:lnTo>
                    <a:pt x="66" y="45"/>
                  </a:lnTo>
                  <a:lnTo>
                    <a:pt x="57" y="61"/>
                  </a:lnTo>
                  <a:lnTo>
                    <a:pt x="47" y="76"/>
                  </a:lnTo>
                  <a:lnTo>
                    <a:pt x="35" y="86"/>
                  </a:lnTo>
                  <a:lnTo>
                    <a:pt x="23" y="93"/>
                  </a:lnTo>
                  <a:lnTo>
                    <a:pt x="12" y="99"/>
                  </a:lnTo>
                  <a:lnTo>
                    <a:pt x="0" y="100"/>
                  </a:lnTo>
                  <a:lnTo>
                    <a:pt x="3" y="133"/>
                  </a:lnTo>
                  <a:lnTo>
                    <a:pt x="12" y="153"/>
                  </a:lnTo>
                  <a:lnTo>
                    <a:pt x="25" y="169"/>
                  </a:lnTo>
                  <a:lnTo>
                    <a:pt x="38" y="176"/>
                  </a:lnTo>
                  <a:lnTo>
                    <a:pt x="50" y="181"/>
                  </a:lnTo>
                  <a:lnTo>
                    <a:pt x="60" y="181"/>
                  </a:lnTo>
                  <a:lnTo>
                    <a:pt x="68" y="179"/>
                  </a:lnTo>
                  <a:lnTo>
                    <a:pt x="72" y="179"/>
                  </a:lnTo>
                  <a:lnTo>
                    <a:pt x="72" y="295"/>
                  </a:lnTo>
                  <a:lnTo>
                    <a:pt x="79" y="486"/>
                  </a:lnTo>
                  <a:lnTo>
                    <a:pt x="95" y="463"/>
                  </a:lnTo>
                  <a:lnTo>
                    <a:pt x="111" y="435"/>
                  </a:lnTo>
                  <a:lnTo>
                    <a:pt x="128" y="406"/>
                  </a:lnTo>
                  <a:lnTo>
                    <a:pt x="144" y="375"/>
                  </a:lnTo>
                  <a:lnTo>
                    <a:pt x="157" y="341"/>
                  </a:lnTo>
                  <a:lnTo>
                    <a:pt x="168" y="309"/>
                  </a:lnTo>
                  <a:lnTo>
                    <a:pt x="173" y="276"/>
                  </a:lnTo>
                  <a:lnTo>
                    <a:pt x="173" y="24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4" name="Freeform 174">
              <a:extLst>
                <a:ext uri="{FF2B5EF4-FFF2-40B4-BE49-F238E27FC236}">
                  <a16:creationId xmlns:a16="http://schemas.microsoft.com/office/drawing/2014/main" id="{D9D935C7-A317-469B-87A8-85EBB2A30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37"/>
              <a:ext cx="166" cy="95"/>
            </a:xfrm>
            <a:custGeom>
              <a:avLst/>
              <a:gdLst>
                <a:gd name="T0" fmla="*/ 20 w 496"/>
                <a:gd name="T1" fmla="*/ 16 h 286"/>
                <a:gd name="T2" fmla="*/ 14 w 496"/>
                <a:gd name="T3" fmla="*/ 16 h 286"/>
                <a:gd name="T4" fmla="*/ 8 w 496"/>
                <a:gd name="T5" fmla="*/ 16 h 286"/>
                <a:gd name="T6" fmla="*/ 2 w 496"/>
                <a:gd name="T7" fmla="*/ 17 h 286"/>
                <a:gd name="T8" fmla="*/ 2 w 496"/>
                <a:gd name="T9" fmla="*/ 14 h 286"/>
                <a:gd name="T10" fmla="*/ 3 w 496"/>
                <a:gd name="T11" fmla="*/ 9 h 286"/>
                <a:gd name="T12" fmla="*/ 3 w 496"/>
                <a:gd name="T13" fmla="*/ 6 h 286"/>
                <a:gd name="T14" fmla="*/ 3 w 496"/>
                <a:gd name="T15" fmla="*/ 3 h 286"/>
                <a:gd name="T16" fmla="*/ 11 w 496"/>
                <a:gd name="T17" fmla="*/ 3 h 286"/>
                <a:gd name="T18" fmla="*/ 17 w 496"/>
                <a:gd name="T19" fmla="*/ 1 h 286"/>
                <a:gd name="T20" fmla="*/ 22 w 496"/>
                <a:gd name="T21" fmla="*/ 0 h 286"/>
                <a:gd name="T22" fmla="*/ 26 w 496"/>
                <a:gd name="T23" fmla="*/ 0 h 286"/>
                <a:gd name="T24" fmla="*/ 30 w 496"/>
                <a:gd name="T25" fmla="*/ 0 h 286"/>
                <a:gd name="T26" fmla="*/ 33 w 496"/>
                <a:gd name="T27" fmla="*/ 0 h 286"/>
                <a:gd name="T28" fmla="*/ 37 w 496"/>
                <a:gd name="T29" fmla="*/ 0 h 286"/>
                <a:gd name="T30" fmla="*/ 40 w 496"/>
                <a:gd name="T31" fmla="*/ 1 h 286"/>
                <a:gd name="T32" fmla="*/ 43 w 496"/>
                <a:gd name="T33" fmla="*/ 3 h 286"/>
                <a:gd name="T34" fmla="*/ 45 w 496"/>
                <a:gd name="T35" fmla="*/ 8 h 286"/>
                <a:gd name="T36" fmla="*/ 47 w 496"/>
                <a:gd name="T37" fmla="*/ 15 h 286"/>
                <a:gd name="T38" fmla="*/ 50 w 496"/>
                <a:gd name="T39" fmla="*/ 22 h 286"/>
                <a:gd name="T40" fmla="*/ 52 w 496"/>
                <a:gd name="T41" fmla="*/ 26 h 286"/>
                <a:gd name="T42" fmla="*/ 55 w 496"/>
                <a:gd name="T43" fmla="*/ 29 h 286"/>
                <a:gd name="T44" fmla="*/ 55 w 496"/>
                <a:gd name="T45" fmla="*/ 31 h 286"/>
                <a:gd name="T46" fmla="*/ 52 w 496"/>
                <a:gd name="T47" fmla="*/ 32 h 286"/>
                <a:gd name="T48" fmla="*/ 49 w 496"/>
                <a:gd name="T49" fmla="*/ 30 h 286"/>
                <a:gd name="T50" fmla="*/ 45 w 496"/>
                <a:gd name="T51" fmla="*/ 23 h 286"/>
                <a:gd name="T52" fmla="*/ 39 w 496"/>
                <a:gd name="T53" fmla="*/ 10 h 286"/>
                <a:gd name="T54" fmla="*/ 38 w 496"/>
                <a:gd name="T55" fmla="*/ 9 h 286"/>
                <a:gd name="T56" fmla="*/ 37 w 496"/>
                <a:gd name="T57" fmla="*/ 7 h 286"/>
                <a:gd name="T58" fmla="*/ 35 w 496"/>
                <a:gd name="T59" fmla="*/ 6 h 286"/>
                <a:gd name="T60" fmla="*/ 33 w 496"/>
                <a:gd name="T61" fmla="*/ 5 h 286"/>
                <a:gd name="T62" fmla="*/ 30 w 496"/>
                <a:gd name="T63" fmla="*/ 5 h 286"/>
                <a:gd name="T64" fmla="*/ 28 w 496"/>
                <a:gd name="T65" fmla="*/ 4 h 286"/>
                <a:gd name="T66" fmla="*/ 26 w 496"/>
                <a:gd name="T67" fmla="*/ 4 h 286"/>
                <a:gd name="T68" fmla="*/ 25 w 496"/>
                <a:gd name="T69" fmla="*/ 5 h 286"/>
                <a:gd name="T70" fmla="*/ 22 w 496"/>
                <a:gd name="T71" fmla="*/ 8 h 286"/>
                <a:gd name="T72" fmla="*/ 21 w 496"/>
                <a:gd name="T73" fmla="*/ 17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96" h="286">
                  <a:moveTo>
                    <a:pt x="184" y="156"/>
                  </a:moveTo>
                  <a:lnTo>
                    <a:pt x="175" y="149"/>
                  </a:lnTo>
                  <a:lnTo>
                    <a:pt x="156" y="144"/>
                  </a:lnTo>
                  <a:lnTo>
                    <a:pt x="129" y="144"/>
                  </a:lnTo>
                  <a:lnTo>
                    <a:pt x="100" y="144"/>
                  </a:lnTo>
                  <a:lnTo>
                    <a:pt x="68" y="147"/>
                  </a:lnTo>
                  <a:lnTo>
                    <a:pt x="39" y="149"/>
                  </a:lnTo>
                  <a:lnTo>
                    <a:pt x="16" y="150"/>
                  </a:lnTo>
                  <a:lnTo>
                    <a:pt x="0" y="150"/>
                  </a:lnTo>
                  <a:lnTo>
                    <a:pt x="17" y="124"/>
                  </a:lnTo>
                  <a:lnTo>
                    <a:pt x="26" y="101"/>
                  </a:lnTo>
                  <a:lnTo>
                    <a:pt x="30" y="83"/>
                  </a:lnTo>
                  <a:lnTo>
                    <a:pt x="30" y="67"/>
                  </a:lnTo>
                  <a:lnTo>
                    <a:pt x="30" y="51"/>
                  </a:lnTo>
                  <a:lnTo>
                    <a:pt x="29" y="38"/>
                  </a:lnTo>
                  <a:lnTo>
                    <a:pt x="25" y="31"/>
                  </a:lnTo>
                  <a:lnTo>
                    <a:pt x="25" y="27"/>
                  </a:lnTo>
                  <a:lnTo>
                    <a:pt x="102" y="27"/>
                  </a:lnTo>
                  <a:lnTo>
                    <a:pt x="129" y="14"/>
                  </a:lnTo>
                  <a:lnTo>
                    <a:pt x="154" y="7"/>
                  </a:lnTo>
                  <a:lnTo>
                    <a:pt x="177" y="2"/>
                  </a:lnTo>
                  <a:lnTo>
                    <a:pt x="201" y="0"/>
                  </a:lnTo>
                  <a:lnTo>
                    <a:pt x="221" y="0"/>
                  </a:lnTo>
                  <a:lnTo>
                    <a:pt x="237" y="0"/>
                  </a:lnTo>
                  <a:lnTo>
                    <a:pt x="253" y="2"/>
                  </a:lnTo>
                  <a:lnTo>
                    <a:pt x="265" y="2"/>
                  </a:lnTo>
                  <a:lnTo>
                    <a:pt x="279" y="2"/>
                  </a:lnTo>
                  <a:lnTo>
                    <a:pt x="294" y="0"/>
                  </a:lnTo>
                  <a:lnTo>
                    <a:pt x="312" y="0"/>
                  </a:lnTo>
                  <a:lnTo>
                    <a:pt x="328" y="0"/>
                  </a:lnTo>
                  <a:lnTo>
                    <a:pt x="344" y="2"/>
                  </a:lnTo>
                  <a:lnTo>
                    <a:pt x="359" y="6"/>
                  </a:lnTo>
                  <a:lnTo>
                    <a:pt x="371" y="13"/>
                  </a:lnTo>
                  <a:lnTo>
                    <a:pt x="381" y="23"/>
                  </a:lnTo>
                  <a:lnTo>
                    <a:pt x="389" y="42"/>
                  </a:lnTo>
                  <a:lnTo>
                    <a:pt x="398" y="68"/>
                  </a:lnTo>
                  <a:lnTo>
                    <a:pt x="409" y="101"/>
                  </a:lnTo>
                  <a:lnTo>
                    <a:pt x="422" y="134"/>
                  </a:lnTo>
                  <a:lnTo>
                    <a:pt x="432" y="168"/>
                  </a:lnTo>
                  <a:lnTo>
                    <a:pt x="442" y="197"/>
                  </a:lnTo>
                  <a:lnTo>
                    <a:pt x="454" y="221"/>
                  </a:lnTo>
                  <a:lnTo>
                    <a:pt x="460" y="232"/>
                  </a:lnTo>
                  <a:lnTo>
                    <a:pt x="476" y="247"/>
                  </a:lnTo>
                  <a:lnTo>
                    <a:pt x="491" y="261"/>
                  </a:lnTo>
                  <a:lnTo>
                    <a:pt x="496" y="273"/>
                  </a:lnTo>
                  <a:lnTo>
                    <a:pt x="489" y="283"/>
                  </a:lnTo>
                  <a:lnTo>
                    <a:pt x="479" y="286"/>
                  </a:lnTo>
                  <a:lnTo>
                    <a:pt x="467" y="285"/>
                  </a:lnTo>
                  <a:lnTo>
                    <a:pt x="454" y="279"/>
                  </a:lnTo>
                  <a:lnTo>
                    <a:pt x="436" y="267"/>
                  </a:lnTo>
                  <a:lnTo>
                    <a:pt x="419" y="244"/>
                  </a:lnTo>
                  <a:lnTo>
                    <a:pt x="400" y="209"/>
                  </a:lnTo>
                  <a:lnTo>
                    <a:pt x="378" y="159"/>
                  </a:lnTo>
                  <a:lnTo>
                    <a:pt x="353" y="92"/>
                  </a:lnTo>
                  <a:lnTo>
                    <a:pt x="350" y="84"/>
                  </a:lnTo>
                  <a:lnTo>
                    <a:pt x="344" y="77"/>
                  </a:lnTo>
                  <a:lnTo>
                    <a:pt x="338" y="70"/>
                  </a:lnTo>
                  <a:lnTo>
                    <a:pt x="331" y="63"/>
                  </a:lnTo>
                  <a:lnTo>
                    <a:pt x="322" y="56"/>
                  </a:lnTo>
                  <a:lnTo>
                    <a:pt x="313" y="51"/>
                  </a:lnTo>
                  <a:lnTo>
                    <a:pt x="304" y="47"/>
                  </a:lnTo>
                  <a:lnTo>
                    <a:pt x="294" y="45"/>
                  </a:lnTo>
                  <a:lnTo>
                    <a:pt x="282" y="44"/>
                  </a:lnTo>
                  <a:lnTo>
                    <a:pt x="272" y="42"/>
                  </a:lnTo>
                  <a:lnTo>
                    <a:pt x="262" y="42"/>
                  </a:lnTo>
                  <a:lnTo>
                    <a:pt x="253" y="39"/>
                  </a:lnTo>
                  <a:lnTo>
                    <a:pt x="243" y="39"/>
                  </a:lnTo>
                  <a:lnTo>
                    <a:pt x="234" y="39"/>
                  </a:lnTo>
                  <a:lnTo>
                    <a:pt x="227" y="39"/>
                  </a:lnTo>
                  <a:lnTo>
                    <a:pt x="222" y="42"/>
                  </a:lnTo>
                  <a:lnTo>
                    <a:pt x="209" y="51"/>
                  </a:lnTo>
                  <a:lnTo>
                    <a:pt x="197" y="70"/>
                  </a:lnTo>
                  <a:lnTo>
                    <a:pt x="186" y="104"/>
                  </a:lnTo>
                  <a:lnTo>
                    <a:pt x="184" y="156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5" name="Freeform 175">
              <a:extLst>
                <a:ext uri="{FF2B5EF4-FFF2-40B4-BE49-F238E27FC236}">
                  <a16:creationId xmlns:a16="http://schemas.microsoft.com/office/drawing/2014/main" id="{0C56F632-332B-4B07-8316-33EF2ADB3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4" y="1837"/>
              <a:ext cx="166" cy="95"/>
            </a:xfrm>
            <a:custGeom>
              <a:avLst/>
              <a:gdLst>
                <a:gd name="T0" fmla="*/ 20 w 496"/>
                <a:gd name="T1" fmla="*/ 16 h 286"/>
                <a:gd name="T2" fmla="*/ 14 w 496"/>
                <a:gd name="T3" fmla="*/ 16 h 286"/>
                <a:gd name="T4" fmla="*/ 8 w 496"/>
                <a:gd name="T5" fmla="*/ 16 h 286"/>
                <a:gd name="T6" fmla="*/ 2 w 496"/>
                <a:gd name="T7" fmla="*/ 17 h 286"/>
                <a:gd name="T8" fmla="*/ 2 w 496"/>
                <a:gd name="T9" fmla="*/ 14 h 286"/>
                <a:gd name="T10" fmla="*/ 3 w 496"/>
                <a:gd name="T11" fmla="*/ 9 h 286"/>
                <a:gd name="T12" fmla="*/ 3 w 496"/>
                <a:gd name="T13" fmla="*/ 6 h 286"/>
                <a:gd name="T14" fmla="*/ 3 w 496"/>
                <a:gd name="T15" fmla="*/ 3 h 286"/>
                <a:gd name="T16" fmla="*/ 11 w 496"/>
                <a:gd name="T17" fmla="*/ 3 h 286"/>
                <a:gd name="T18" fmla="*/ 17 w 496"/>
                <a:gd name="T19" fmla="*/ 1 h 286"/>
                <a:gd name="T20" fmla="*/ 22 w 496"/>
                <a:gd name="T21" fmla="*/ 0 h 286"/>
                <a:gd name="T22" fmla="*/ 26 w 496"/>
                <a:gd name="T23" fmla="*/ 0 h 286"/>
                <a:gd name="T24" fmla="*/ 30 w 496"/>
                <a:gd name="T25" fmla="*/ 0 h 286"/>
                <a:gd name="T26" fmla="*/ 33 w 496"/>
                <a:gd name="T27" fmla="*/ 0 h 286"/>
                <a:gd name="T28" fmla="*/ 37 w 496"/>
                <a:gd name="T29" fmla="*/ 0 h 286"/>
                <a:gd name="T30" fmla="*/ 40 w 496"/>
                <a:gd name="T31" fmla="*/ 1 h 286"/>
                <a:gd name="T32" fmla="*/ 43 w 496"/>
                <a:gd name="T33" fmla="*/ 3 h 286"/>
                <a:gd name="T34" fmla="*/ 45 w 496"/>
                <a:gd name="T35" fmla="*/ 8 h 286"/>
                <a:gd name="T36" fmla="*/ 47 w 496"/>
                <a:gd name="T37" fmla="*/ 15 h 286"/>
                <a:gd name="T38" fmla="*/ 50 w 496"/>
                <a:gd name="T39" fmla="*/ 22 h 286"/>
                <a:gd name="T40" fmla="*/ 52 w 496"/>
                <a:gd name="T41" fmla="*/ 26 h 286"/>
                <a:gd name="T42" fmla="*/ 55 w 496"/>
                <a:gd name="T43" fmla="*/ 29 h 286"/>
                <a:gd name="T44" fmla="*/ 55 w 496"/>
                <a:gd name="T45" fmla="*/ 31 h 286"/>
                <a:gd name="T46" fmla="*/ 52 w 496"/>
                <a:gd name="T47" fmla="*/ 32 h 286"/>
                <a:gd name="T48" fmla="*/ 49 w 496"/>
                <a:gd name="T49" fmla="*/ 30 h 286"/>
                <a:gd name="T50" fmla="*/ 45 w 496"/>
                <a:gd name="T51" fmla="*/ 23 h 286"/>
                <a:gd name="T52" fmla="*/ 39 w 496"/>
                <a:gd name="T53" fmla="*/ 10 h 286"/>
                <a:gd name="T54" fmla="*/ 38 w 496"/>
                <a:gd name="T55" fmla="*/ 9 h 286"/>
                <a:gd name="T56" fmla="*/ 37 w 496"/>
                <a:gd name="T57" fmla="*/ 7 h 286"/>
                <a:gd name="T58" fmla="*/ 35 w 496"/>
                <a:gd name="T59" fmla="*/ 6 h 286"/>
                <a:gd name="T60" fmla="*/ 33 w 496"/>
                <a:gd name="T61" fmla="*/ 5 h 286"/>
                <a:gd name="T62" fmla="*/ 30 w 496"/>
                <a:gd name="T63" fmla="*/ 5 h 286"/>
                <a:gd name="T64" fmla="*/ 28 w 496"/>
                <a:gd name="T65" fmla="*/ 4 h 286"/>
                <a:gd name="T66" fmla="*/ 26 w 496"/>
                <a:gd name="T67" fmla="*/ 4 h 286"/>
                <a:gd name="T68" fmla="*/ 25 w 496"/>
                <a:gd name="T69" fmla="*/ 5 h 286"/>
                <a:gd name="T70" fmla="*/ 22 w 496"/>
                <a:gd name="T71" fmla="*/ 8 h 286"/>
                <a:gd name="T72" fmla="*/ 21 w 496"/>
                <a:gd name="T73" fmla="*/ 17 h 2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96" h="286">
                  <a:moveTo>
                    <a:pt x="184" y="156"/>
                  </a:moveTo>
                  <a:lnTo>
                    <a:pt x="175" y="149"/>
                  </a:lnTo>
                  <a:lnTo>
                    <a:pt x="156" y="144"/>
                  </a:lnTo>
                  <a:lnTo>
                    <a:pt x="129" y="144"/>
                  </a:lnTo>
                  <a:lnTo>
                    <a:pt x="100" y="144"/>
                  </a:lnTo>
                  <a:lnTo>
                    <a:pt x="68" y="147"/>
                  </a:lnTo>
                  <a:lnTo>
                    <a:pt x="39" y="149"/>
                  </a:lnTo>
                  <a:lnTo>
                    <a:pt x="16" y="150"/>
                  </a:lnTo>
                  <a:lnTo>
                    <a:pt x="0" y="150"/>
                  </a:lnTo>
                  <a:lnTo>
                    <a:pt x="17" y="124"/>
                  </a:lnTo>
                  <a:lnTo>
                    <a:pt x="26" y="101"/>
                  </a:lnTo>
                  <a:lnTo>
                    <a:pt x="30" y="83"/>
                  </a:lnTo>
                  <a:lnTo>
                    <a:pt x="30" y="67"/>
                  </a:lnTo>
                  <a:lnTo>
                    <a:pt x="30" y="51"/>
                  </a:lnTo>
                  <a:lnTo>
                    <a:pt x="29" y="38"/>
                  </a:lnTo>
                  <a:lnTo>
                    <a:pt x="25" y="31"/>
                  </a:lnTo>
                  <a:lnTo>
                    <a:pt x="25" y="27"/>
                  </a:lnTo>
                  <a:lnTo>
                    <a:pt x="102" y="27"/>
                  </a:lnTo>
                  <a:lnTo>
                    <a:pt x="129" y="14"/>
                  </a:lnTo>
                  <a:lnTo>
                    <a:pt x="154" y="7"/>
                  </a:lnTo>
                  <a:lnTo>
                    <a:pt x="177" y="2"/>
                  </a:lnTo>
                  <a:lnTo>
                    <a:pt x="201" y="0"/>
                  </a:lnTo>
                  <a:lnTo>
                    <a:pt x="221" y="0"/>
                  </a:lnTo>
                  <a:lnTo>
                    <a:pt x="237" y="0"/>
                  </a:lnTo>
                  <a:lnTo>
                    <a:pt x="253" y="2"/>
                  </a:lnTo>
                  <a:lnTo>
                    <a:pt x="265" y="2"/>
                  </a:lnTo>
                  <a:lnTo>
                    <a:pt x="279" y="2"/>
                  </a:lnTo>
                  <a:lnTo>
                    <a:pt x="294" y="0"/>
                  </a:lnTo>
                  <a:lnTo>
                    <a:pt x="312" y="0"/>
                  </a:lnTo>
                  <a:lnTo>
                    <a:pt x="328" y="0"/>
                  </a:lnTo>
                  <a:lnTo>
                    <a:pt x="344" y="2"/>
                  </a:lnTo>
                  <a:lnTo>
                    <a:pt x="359" y="6"/>
                  </a:lnTo>
                  <a:lnTo>
                    <a:pt x="371" y="13"/>
                  </a:lnTo>
                  <a:lnTo>
                    <a:pt x="381" y="23"/>
                  </a:lnTo>
                  <a:lnTo>
                    <a:pt x="389" y="42"/>
                  </a:lnTo>
                  <a:lnTo>
                    <a:pt x="398" y="68"/>
                  </a:lnTo>
                  <a:lnTo>
                    <a:pt x="409" y="101"/>
                  </a:lnTo>
                  <a:lnTo>
                    <a:pt x="422" y="134"/>
                  </a:lnTo>
                  <a:lnTo>
                    <a:pt x="432" y="168"/>
                  </a:lnTo>
                  <a:lnTo>
                    <a:pt x="442" y="197"/>
                  </a:lnTo>
                  <a:lnTo>
                    <a:pt x="454" y="221"/>
                  </a:lnTo>
                  <a:lnTo>
                    <a:pt x="460" y="232"/>
                  </a:lnTo>
                  <a:lnTo>
                    <a:pt x="476" y="247"/>
                  </a:lnTo>
                  <a:lnTo>
                    <a:pt x="491" y="261"/>
                  </a:lnTo>
                  <a:lnTo>
                    <a:pt x="496" y="273"/>
                  </a:lnTo>
                  <a:lnTo>
                    <a:pt x="489" y="283"/>
                  </a:lnTo>
                  <a:lnTo>
                    <a:pt x="479" y="286"/>
                  </a:lnTo>
                  <a:lnTo>
                    <a:pt x="467" y="285"/>
                  </a:lnTo>
                  <a:lnTo>
                    <a:pt x="454" y="279"/>
                  </a:lnTo>
                  <a:lnTo>
                    <a:pt x="436" y="267"/>
                  </a:lnTo>
                  <a:lnTo>
                    <a:pt x="419" y="244"/>
                  </a:lnTo>
                  <a:lnTo>
                    <a:pt x="400" y="209"/>
                  </a:lnTo>
                  <a:lnTo>
                    <a:pt x="378" y="159"/>
                  </a:lnTo>
                  <a:lnTo>
                    <a:pt x="353" y="92"/>
                  </a:lnTo>
                  <a:lnTo>
                    <a:pt x="350" y="84"/>
                  </a:lnTo>
                  <a:lnTo>
                    <a:pt x="344" y="77"/>
                  </a:lnTo>
                  <a:lnTo>
                    <a:pt x="338" y="70"/>
                  </a:lnTo>
                  <a:lnTo>
                    <a:pt x="331" y="63"/>
                  </a:lnTo>
                  <a:lnTo>
                    <a:pt x="322" y="56"/>
                  </a:lnTo>
                  <a:lnTo>
                    <a:pt x="313" y="51"/>
                  </a:lnTo>
                  <a:lnTo>
                    <a:pt x="304" y="47"/>
                  </a:lnTo>
                  <a:lnTo>
                    <a:pt x="294" y="45"/>
                  </a:lnTo>
                  <a:lnTo>
                    <a:pt x="282" y="44"/>
                  </a:lnTo>
                  <a:lnTo>
                    <a:pt x="272" y="42"/>
                  </a:lnTo>
                  <a:lnTo>
                    <a:pt x="262" y="42"/>
                  </a:lnTo>
                  <a:lnTo>
                    <a:pt x="253" y="39"/>
                  </a:lnTo>
                  <a:lnTo>
                    <a:pt x="243" y="39"/>
                  </a:lnTo>
                  <a:lnTo>
                    <a:pt x="234" y="39"/>
                  </a:lnTo>
                  <a:lnTo>
                    <a:pt x="227" y="39"/>
                  </a:lnTo>
                  <a:lnTo>
                    <a:pt x="222" y="42"/>
                  </a:lnTo>
                  <a:lnTo>
                    <a:pt x="209" y="51"/>
                  </a:lnTo>
                  <a:lnTo>
                    <a:pt x="197" y="70"/>
                  </a:lnTo>
                  <a:lnTo>
                    <a:pt x="186" y="104"/>
                  </a:lnTo>
                  <a:lnTo>
                    <a:pt x="184" y="15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6" name="Freeform 176">
              <a:extLst>
                <a:ext uri="{FF2B5EF4-FFF2-40B4-BE49-F238E27FC236}">
                  <a16:creationId xmlns:a16="http://schemas.microsoft.com/office/drawing/2014/main" id="{0B457161-6158-4301-9FA5-57BB39460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016"/>
              <a:ext cx="25" cy="46"/>
            </a:xfrm>
            <a:custGeom>
              <a:avLst/>
              <a:gdLst>
                <a:gd name="T0" fmla="*/ 7 w 76"/>
                <a:gd name="T1" fmla="*/ 0 h 139"/>
                <a:gd name="T2" fmla="*/ 7 w 76"/>
                <a:gd name="T3" fmla="*/ 0 h 139"/>
                <a:gd name="T4" fmla="*/ 6 w 76"/>
                <a:gd name="T5" fmla="*/ 0 h 139"/>
                <a:gd name="T6" fmla="*/ 5 w 76"/>
                <a:gd name="T7" fmla="*/ 0 h 139"/>
                <a:gd name="T8" fmla="*/ 4 w 76"/>
                <a:gd name="T9" fmla="*/ 0 h 139"/>
                <a:gd name="T10" fmla="*/ 3 w 76"/>
                <a:gd name="T11" fmla="*/ 0 h 139"/>
                <a:gd name="T12" fmla="*/ 1 w 76"/>
                <a:gd name="T13" fmla="*/ 0 h 139"/>
                <a:gd name="T14" fmla="*/ 0 w 76"/>
                <a:gd name="T15" fmla="*/ 0 h 139"/>
                <a:gd name="T16" fmla="*/ 0 w 76"/>
                <a:gd name="T17" fmla="*/ 0 h 139"/>
                <a:gd name="T18" fmla="*/ 0 w 76"/>
                <a:gd name="T19" fmla="*/ 3 h 139"/>
                <a:gd name="T20" fmla="*/ 0 w 76"/>
                <a:gd name="T21" fmla="*/ 8 h 139"/>
                <a:gd name="T22" fmla="*/ 1 w 76"/>
                <a:gd name="T23" fmla="*/ 13 h 139"/>
                <a:gd name="T24" fmla="*/ 1 w 76"/>
                <a:gd name="T25" fmla="*/ 15 h 139"/>
                <a:gd name="T26" fmla="*/ 2 w 76"/>
                <a:gd name="T27" fmla="*/ 15 h 139"/>
                <a:gd name="T28" fmla="*/ 3 w 76"/>
                <a:gd name="T29" fmla="*/ 15 h 139"/>
                <a:gd name="T30" fmla="*/ 4 w 76"/>
                <a:gd name="T31" fmla="*/ 15 h 139"/>
                <a:gd name="T32" fmla="*/ 5 w 76"/>
                <a:gd name="T33" fmla="*/ 15 h 139"/>
                <a:gd name="T34" fmla="*/ 6 w 76"/>
                <a:gd name="T35" fmla="*/ 15 h 139"/>
                <a:gd name="T36" fmla="*/ 7 w 76"/>
                <a:gd name="T37" fmla="*/ 15 h 139"/>
                <a:gd name="T38" fmla="*/ 8 w 76"/>
                <a:gd name="T39" fmla="*/ 15 h 139"/>
                <a:gd name="T40" fmla="*/ 8 w 76"/>
                <a:gd name="T41" fmla="*/ 15 h 139"/>
                <a:gd name="T42" fmla="*/ 7 w 76"/>
                <a:gd name="T43" fmla="*/ 0 h 1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39">
                  <a:moveTo>
                    <a:pt x="61" y="4"/>
                  </a:moveTo>
                  <a:lnTo>
                    <a:pt x="60" y="4"/>
                  </a:lnTo>
                  <a:lnTo>
                    <a:pt x="53" y="2"/>
                  </a:lnTo>
                  <a:lnTo>
                    <a:pt x="44" y="2"/>
                  </a:lnTo>
                  <a:lnTo>
                    <a:pt x="34" y="0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8"/>
                  </a:lnTo>
                  <a:lnTo>
                    <a:pt x="4" y="72"/>
                  </a:lnTo>
                  <a:lnTo>
                    <a:pt x="8" y="117"/>
                  </a:lnTo>
                  <a:lnTo>
                    <a:pt x="12" y="138"/>
                  </a:lnTo>
                  <a:lnTo>
                    <a:pt x="16" y="139"/>
                  </a:lnTo>
                  <a:lnTo>
                    <a:pt x="24" y="139"/>
                  </a:lnTo>
                  <a:lnTo>
                    <a:pt x="35" y="139"/>
                  </a:lnTo>
                  <a:lnTo>
                    <a:pt x="47" y="139"/>
                  </a:lnTo>
                  <a:lnTo>
                    <a:pt x="58" y="139"/>
                  </a:lnTo>
                  <a:lnTo>
                    <a:pt x="67" y="138"/>
                  </a:lnTo>
                  <a:lnTo>
                    <a:pt x="74" y="138"/>
                  </a:lnTo>
                  <a:lnTo>
                    <a:pt x="76" y="138"/>
                  </a:lnTo>
                  <a:lnTo>
                    <a:pt x="61" y="4"/>
                  </a:lnTo>
                  <a:close/>
                </a:path>
              </a:pathLst>
            </a:custGeom>
            <a:solidFill>
              <a:srgbClr val="FF1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7" name="Freeform 177">
              <a:extLst>
                <a:ext uri="{FF2B5EF4-FFF2-40B4-BE49-F238E27FC236}">
                  <a16:creationId xmlns:a16="http://schemas.microsoft.com/office/drawing/2014/main" id="{F036079D-0434-4A3B-B95A-CEDF43135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" y="2016"/>
              <a:ext cx="25" cy="46"/>
            </a:xfrm>
            <a:custGeom>
              <a:avLst/>
              <a:gdLst>
                <a:gd name="T0" fmla="*/ 7 w 76"/>
                <a:gd name="T1" fmla="*/ 0 h 139"/>
                <a:gd name="T2" fmla="*/ 7 w 76"/>
                <a:gd name="T3" fmla="*/ 0 h 139"/>
                <a:gd name="T4" fmla="*/ 6 w 76"/>
                <a:gd name="T5" fmla="*/ 0 h 139"/>
                <a:gd name="T6" fmla="*/ 5 w 76"/>
                <a:gd name="T7" fmla="*/ 0 h 139"/>
                <a:gd name="T8" fmla="*/ 4 w 76"/>
                <a:gd name="T9" fmla="*/ 0 h 139"/>
                <a:gd name="T10" fmla="*/ 3 w 76"/>
                <a:gd name="T11" fmla="*/ 0 h 139"/>
                <a:gd name="T12" fmla="*/ 1 w 76"/>
                <a:gd name="T13" fmla="*/ 0 h 139"/>
                <a:gd name="T14" fmla="*/ 0 w 76"/>
                <a:gd name="T15" fmla="*/ 0 h 139"/>
                <a:gd name="T16" fmla="*/ 0 w 76"/>
                <a:gd name="T17" fmla="*/ 0 h 139"/>
                <a:gd name="T18" fmla="*/ 0 w 76"/>
                <a:gd name="T19" fmla="*/ 3 h 139"/>
                <a:gd name="T20" fmla="*/ 0 w 76"/>
                <a:gd name="T21" fmla="*/ 8 h 139"/>
                <a:gd name="T22" fmla="*/ 1 w 76"/>
                <a:gd name="T23" fmla="*/ 13 h 139"/>
                <a:gd name="T24" fmla="*/ 1 w 76"/>
                <a:gd name="T25" fmla="*/ 15 h 139"/>
                <a:gd name="T26" fmla="*/ 2 w 76"/>
                <a:gd name="T27" fmla="*/ 15 h 139"/>
                <a:gd name="T28" fmla="*/ 3 w 76"/>
                <a:gd name="T29" fmla="*/ 15 h 139"/>
                <a:gd name="T30" fmla="*/ 4 w 76"/>
                <a:gd name="T31" fmla="*/ 15 h 139"/>
                <a:gd name="T32" fmla="*/ 5 w 76"/>
                <a:gd name="T33" fmla="*/ 15 h 139"/>
                <a:gd name="T34" fmla="*/ 6 w 76"/>
                <a:gd name="T35" fmla="*/ 15 h 139"/>
                <a:gd name="T36" fmla="*/ 7 w 76"/>
                <a:gd name="T37" fmla="*/ 15 h 139"/>
                <a:gd name="T38" fmla="*/ 8 w 76"/>
                <a:gd name="T39" fmla="*/ 15 h 139"/>
                <a:gd name="T40" fmla="*/ 8 w 76"/>
                <a:gd name="T41" fmla="*/ 15 h 139"/>
                <a:gd name="T42" fmla="*/ 7 w 76"/>
                <a:gd name="T43" fmla="*/ 0 h 1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39">
                  <a:moveTo>
                    <a:pt x="61" y="4"/>
                  </a:moveTo>
                  <a:lnTo>
                    <a:pt x="60" y="4"/>
                  </a:lnTo>
                  <a:lnTo>
                    <a:pt x="53" y="2"/>
                  </a:lnTo>
                  <a:lnTo>
                    <a:pt x="44" y="2"/>
                  </a:lnTo>
                  <a:lnTo>
                    <a:pt x="34" y="0"/>
                  </a:lnTo>
                  <a:lnTo>
                    <a:pt x="23" y="0"/>
                  </a:lnTo>
                  <a:lnTo>
                    <a:pt x="12" y="0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28"/>
                  </a:lnTo>
                  <a:lnTo>
                    <a:pt x="4" y="72"/>
                  </a:lnTo>
                  <a:lnTo>
                    <a:pt x="8" y="117"/>
                  </a:lnTo>
                  <a:lnTo>
                    <a:pt x="12" y="138"/>
                  </a:lnTo>
                  <a:lnTo>
                    <a:pt x="16" y="139"/>
                  </a:lnTo>
                  <a:lnTo>
                    <a:pt x="24" y="139"/>
                  </a:lnTo>
                  <a:lnTo>
                    <a:pt x="35" y="139"/>
                  </a:lnTo>
                  <a:lnTo>
                    <a:pt x="47" y="139"/>
                  </a:lnTo>
                  <a:lnTo>
                    <a:pt x="58" y="139"/>
                  </a:lnTo>
                  <a:lnTo>
                    <a:pt x="67" y="138"/>
                  </a:lnTo>
                  <a:lnTo>
                    <a:pt x="74" y="138"/>
                  </a:lnTo>
                  <a:lnTo>
                    <a:pt x="76" y="138"/>
                  </a:lnTo>
                  <a:lnTo>
                    <a:pt x="61" y="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8" name="Freeform 178">
              <a:extLst>
                <a:ext uri="{FF2B5EF4-FFF2-40B4-BE49-F238E27FC236}">
                  <a16:creationId xmlns:a16="http://schemas.microsoft.com/office/drawing/2014/main" id="{0696A99A-9D01-440B-B7C9-BB1A5F595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85"/>
              <a:ext cx="97" cy="81"/>
            </a:xfrm>
            <a:custGeom>
              <a:avLst/>
              <a:gdLst>
                <a:gd name="T0" fmla="*/ 27 w 290"/>
                <a:gd name="T1" fmla="*/ 0 h 243"/>
                <a:gd name="T2" fmla="*/ 26 w 290"/>
                <a:gd name="T3" fmla="*/ 2 h 243"/>
                <a:gd name="T4" fmla="*/ 24 w 290"/>
                <a:gd name="T5" fmla="*/ 5 h 243"/>
                <a:gd name="T6" fmla="*/ 22 w 290"/>
                <a:gd name="T7" fmla="*/ 8 h 243"/>
                <a:gd name="T8" fmla="*/ 19 w 290"/>
                <a:gd name="T9" fmla="*/ 12 h 243"/>
                <a:gd name="T10" fmla="*/ 16 w 290"/>
                <a:gd name="T11" fmla="*/ 16 h 243"/>
                <a:gd name="T12" fmla="*/ 12 w 290"/>
                <a:gd name="T13" fmla="*/ 19 h 243"/>
                <a:gd name="T14" fmla="*/ 8 w 290"/>
                <a:gd name="T15" fmla="*/ 21 h 243"/>
                <a:gd name="T16" fmla="*/ 5 w 290"/>
                <a:gd name="T17" fmla="*/ 22 h 243"/>
                <a:gd name="T18" fmla="*/ 2 w 290"/>
                <a:gd name="T19" fmla="*/ 22 h 243"/>
                <a:gd name="T20" fmla="*/ 1 w 290"/>
                <a:gd name="T21" fmla="*/ 23 h 243"/>
                <a:gd name="T22" fmla="*/ 0 w 290"/>
                <a:gd name="T23" fmla="*/ 24 h 243"/>
                <a:gd name="T24" fmla="*/ 0 w 290"/>
                <a:gd name="T25" fmla="*/ 25 h 243"/>
                <a:gd name="T26" fmla="*/ 0 w 290"/>
                <a:gd name="T27" fmla="*/ 26 h 243"/>
                <a:gd name="T28" fmla="*/ 1 w 290"/>
                <a:gd name="T29" fmla="*/ 26 h 243"/>
                <a:gd name="T30" fmla="*/ 2 w 290"/>
                <a:gd name="T31" fmla="*/ 27 h 243"/>
                <a:gd name="T32" fmla="*/ 5 w 290"/>
                <a:gd name="T33" fmla="*/ 27 h 243"/>
                <a:gd name="T34" fmla="*/ 9 w 290"/>
                <a:gd name="T35" fmla="*/ 26 h 243"/>
                <a:gd name="T36" fmla="*/ 14 w 290"/>
                <a:gd name="T37" fmla="*/ 23 h 243"/>
                <a:gd name="T38" fmla="*/ 18 w 290"/>
                <a:gd name="T39" fmla="*/ 19 h 243"/>
                <a:gd name="T40" fmla="*/ 22 w 290"/>
                <a:gd name="T41" fmla="*/ 15 h 243"/>
                <a:gd name="T42" fmla="*/ 26 w 290"/>
                <a:gd name="T43" fmla="*/ 10 h 243"/>
                <a:gd name="T44" fmla="*/ 29 w 290"/>
                <a:gd name="T45" fmla="*/ 6 h 243"/>
                <a:gd name="T46" fmla="*/ 31 w 290"/>
                <a:gd name="T47" fmla="*/ 2 h 243"/>
                <a:gd name="T48" fmla="*/ 32 w 290"/>
                <a:gd name="T49" fmla="*/ 0 h 243"/>
                <a:gd name="T50" fmla="*/ 27 w 290"/>
                <a:gd name="T51" fmla="*/ 0 h 2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0" h="243">
                  <a:moveTo>
                    <a:pt x="239" y="0"/>
                  </a:moveTo>
                  <a:lnTo>
                    <a:pt x="230" y="18"/>
                  </a:lnTo>
                  <a:lnTo>
                    <a:pt x="217" y="43"/>
                  </a:lnTo>
                  <a:lnTo>
                    <a:pt x="195" y="75"/>
                  </a:lnTo>
                  <a:lnTo>
                    <a:pt x="171" y="107"/>
                  </a:lnTo>
                  <a:lnTo>
                    <a:pt x="143" y="140"/>
                  </a:lnTo>
                  <a:lnTo>
                    <a:pt x="110" y="167"/>
                  </a:lnTo>
                  <a:lnTo>
                    <a:pt x="76" y="189"/>
                  </a:lnTo>
                  <a:lnTo>
                    <a:pt x="41" y="198"/>
                  </a:lnTo>
                  <a:lnTo>
                    <a:pt x="22" y="200"/>
                  </a:lnTo>
                  <a:lnTo>
                    <a:pt x="10" y="206"/>
                  </a:lnTo>
                  <a:lnTo>
                    <a:pt x="3" y="213"/>
                  </a:lnTo>
                  <a:lnTo>
                    <a:pt x="0" y="222"/>
                  </a:lnTo>
                  <a:lnTo>
                    <a:pt x="1" y="230"/>
                  </a:lnTo>
                  <a:lnTo>
                    <a:pt x="8" y="237"/>
                  </a:lnTo>
                  <a:lnTo>
                    <a:pt x="20" y="240"/>
                  </a:lnTo>
                  <a:lnTo>
                    <a:pt x="41" y="243"/>
                  </a:lnTo>
                  <a:lnTo>
                    <a:pt x="82" y="233"/>
                  </a:lnTo>
                  <a:lnTo>
                    <a:pt x="122" y="208"/>
                  </a:lnTo>
                  <a:lnTo>
                    <a:pt x="162" y="174"/>
                  </a:lnTo>
                  <a:lnTo>
                    <a:pt x="199" y="133"/>
                  </a:lnTo>
                  <a:lnTo>
                    <a:pt x="233" y="91"/>
                  </a:lnTo>
                  <a:lnTo>
                    <a:pt x="259" y="51"/>
                  </a:lnTo>
                  <a:lnTo>
                    <a:pt x="279" y="21"/>
                  </a:lnTo>
                  <a:lnTo>
                    <a:pt x="290" y="0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9" name="Freeform 179">
              <a:extLst>
                <a:ext uri="{FF2B5EF4-FFF2-40B4-BE49-F238E27FC236}">
                  <a16:creationId xmlns:a16="http://schemas.microsoft.com/office/drawing/2014/main" id="{25FEFC76-2FBC-414A-B82F-69FA50F1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885"/>
              <a:ext cx="97" cy="81"/>
            </a:xfrm>
            <a:custGeom>
              <a:avLst/>
              <a:gdLst>
                <a:gd name="T0" fmla="*/ 27 w 290"/>
                <a:gd name="T1" fmla="*/ 0 h 243"/>
                <a:gd name="T2" fmla="*/ 26 w 290"/>
                <a:gd name="T3" fmla="*/ 2 h 243"/>
                <a:gd name="T4" fmla="*/ 24 w 290"/>
                <a:gd name="T5" fmla="*/ 5 h 243"/>
                <a:gd name="T6" fmla="*/ 22 w 290"/>
                <a:gd name="T7" fmla="*/ 8 h 243"/>
                <a:gd name="T8" fmla="*/ 19 w 290"/>
                <a:gd name="T9" fmla="*/ 12 h 243"/>
                <a:gd name="T10" fmla="*/ 16 w 290"/>
                <a:gd name="T11" fmla="*/ 16 h 243"/>
                <a:gd name="T12" fmla="*/ 12 w 290"/>
                <a:gd name="T13" fmla="*/ 19 h 243"/>
                <a:gd name="T14" fmla="*/ 8 w 290"/>
                <a:gd name="T15" fmla="*/ 21 h 243"/>
                <a:gd name="T16" fmla="*/ 5 w 290"/>
                <a:gd name="T17" fmla="*/ 22 h 243"/>
                <a:gd name="T18" fmla="*/ 2 w 290"/>
                <a:gd name="T19" fmla="*/ 22 h 243"/>
                <a:gd name="T20" fmla="*/ 1 w 290"/>
                <a:gd name="T21" fmla="*/ 23 h 243"/>
                <a:gd name="T22" fmla="*/ 0 w 290"/>
                <a:gd name="T23" fmla="*/ 24 h 243"/>
                <a:gd name="T24" fmla="*/ 0 w 290"/>
                <a:gd name="T25" fmla="*/ 25 h 243"/>
                <a:gd name="T26" fmla="*/ 0 w 290"/>
                <a:gd name="T27" fmla="*/ 26 h 243"/>
                <a:gd name="T28" fmla="*/ 1 w 290"/>
                <a:gd name="T29" fmla="*/ 26 h 243"/>
                <a:gd name="T30" fmla="*/ 2 w 290"/>
                <a:gd name="T31" fmla="*/ 27 h 243"/>
                <a:gd name="T32" fmla="*/ 5 w 290"/>
                <a:gd name="T33" fmla="*/ 27 h 243"/>
                <a:gd name="T34" fmla="*/ 9 w 290"/>
                <a:gd name="T35" fmla="*/ 26 h 243"/>
                <a:gd name="T36" fmla="*/ 14 w 290"/>
                <a:gd name="T37" fmla="*/ 23 h 243"/>
                <a:gd name="T38" fmla="*/ 18 w 290"/>
                <a:gd name="T39" fmla="*/ 19 h 243"/>
                <a:gd name="T40" fmla="*/ 22 w 290"/>
                <a:gd name="T41" fmla="*/ 15 h 243"/>
                <a:gd name="T42" fmla="*/ 26 w 290"/>
                <a:gd name="T43" fmla="*/ 10 h 243"/>
                <a:gd name="T44" fmla="*/ 29 w 290"/>
                <a:gd name="T45" fmla="*/ 6 h 243"/>
                <a:gd name="T46" fmla="*/ 31 w 290"/>
                <a:gd name="T47" fmla="*/ 2 h 243"/>
                <a:gd name="T48" fmla="*/ 32 w 290"/>
                <a:gd name="T49" fmla="*/ 0 h 243"/>
                <a:gd name="T50" fmla="*/ 27 w 290"/>
                <a:gd name="T51" fmla="*/ 0 h 24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0" h="243">
                  <a:moveTo>
                    <a:pt x="239" y="0"/>
                  </a:moveTo>
                  <a:lnTo>
                    <a:pt x="230" y="18"/>
                  </a:lnTo>
                  <a:lnTo>
                    <a:pt x="217" y="43"/>
                  </a:lnTo>
                  <a:lnTo>
                    <a:pt x="195" y="75"/>
                  </a:lnTo>
                  <a:lnTo>
                    <a:pt x="171" y="107"/>
                  </a:lnTo>
                  <a:lnTo>
                    <a:pt x="143" y="140"/>
                  </a:lnTo>
                  <a:lnTo>
                    <a:pt x="110" y="167"/>
                  </a:lnTo>
                  <a:lnTo>
                    <a:pt x="76" y="189"/>
                  </a:lnTo>
                  <a:lnTo>
                    <a:pt x="41" y="198"/>
                  </a:lnTo>
                  <a:lnTo>
                    <a:pt x="22" y="200"/>
                  </a:lnTo>
                  <a:lnTo>
                    <a:pt x="10" y="206"/>
                  </a:lnTo>
                  <a:lnTo>
                    <a:pt x="3" y="213"/>
                  </a:lnTo>
                  <a:lnTo>
                    <a:pt x="0" y="222"/>
                  </a:lnTo>
                  <a:lnTo>
                    <a:pt x="1" y="230"/>
                  </a:lnTo>
                  <a:lnTo>
                    <a:pt x="8" y="237"/>
                  </a:lnTo>
                  <a:lnTo>
                    <a:pt x="20" y="240"/>
                  </a:lnTo>
                  <a:lnTo>
                    <a:pt x="41" y="243"/>
                  </a:lnTo>
                  <a:lnTo>
                    <a:pt x="82" y="233"/>
                  </a:lnTo>
                  <a:lnTo>
                    <a:pt x="122" y="208"/>
                  </a:lnTo>
                  <a:lnTo>
                    <a:pt x="162" y="174"/>
                  </a:lnTo>
                  <a:lnTo>
                    <a:pt x="199" y="133"/>
                  </a:lnTo>
                  <a:lnTo>
                    <a:pt x="233" y="91"/>
                  </a:lnTo>
                  <a:lnTo>
                    <a:pt x="259" y="51"/>
                  </a:lnTo>
                  <a:lnTo>
                    <a:pt x="279" y="21"/>
                  </a:lnTo>
                  <a:lnTo>
                    <a:pt x="290" y="0"/>
                  </a:lnTo>
                  <a:lnTo>
                    <a:pt x="23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0" name="Freeform 180">
              <a:extLst>
                <a:ext uri="{FF2B5EF4-FFF2-40B4-BE49-F238E27FC236}">
                  <a16:creationId xmlns:a16="http://schemas.microsoft.com/office/drawing/2014/main" id="{1021FF92-82BB-41BA-9A32-EBD48A828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37"/>
              <a:ext cx="73" cy="282"/>
            </a:xfrm>
            <a:custGeom>
              <a:avLst/>
              <a:gdLst>
                <a:gd name="T0" fmla="*/ 24 w 218"/>
                <a:gd name="T1" fmla="*/ 43 h 845"/>
                <a:gd name="T2" fmla="*/ 24 w 218"/>
                <a:gd name="T3" fmla="*/ 38 h 845"/>
                <a:gd name="T4" fmla="*/ 23 w 218"/>
                <a:gd name="T5" fmla="*/ 33 h 845"/>
                <a:gd name="T6" fmla="*/ 23 w 218"/>
                <a:gd name="T7" fmla="*/ 29 h 845"/>
                <a:gd name="T8" fmla="*/ 22 w 218"/>
                <a:gd name="T9" fmla="*/ 24 h 845"/>
                <a:gd name="T10" fmla="*/ 21 w 218"/>
                <a:gd name="T11" fmla="*/ 18 h 845"/>
                <a:gd name="T12" fmla="*/ 20 w 218"/>
                <a:gd name="T13" fmla="*/ 19 h 845"/>
                <a:gd name="T14" fmla="*/ 19 w 218"/>
                <a:gd name="T15" fmla="*/ 20 h 845"/>
                <a:gd name="T16" fmla="*/ 18 w 218"/>
                <a:gd name="T17" fmla="*/ 19 h 845"/>
                <a:gd name="T18" fmla="*/ 18 w 218"/>
                <a:gd name="T19" fmla="*/ 18 h 845"/>
                <a:gd name="T20" fmla="*/ 17 w 218"/>
                <a:gd name="T21" fmla="*/ 13 h 845"/>
                <a:gd name="T22" fmla="*/ 15 w 218"/>
                <a:gd name="T23" fmla="*/ 10 h 845"/>
                <a:gd name="T24" fmla="*/ 13 w 218"/>
                <a:gd name="T25" fmla="*/ 7 h 845"/>
                <a:gd name="T26" fmla="*/ 11 w 218"/>
                <a:gd name="T27" fmla="*/ 5 h 845"/>
                <a:gd name="T28" fmla="*/ 9 w 218"/>
                <a:gd name="T29" fmla="*/ 3 h 845"/>
                <a:gd name="T30" fmla="*/ 7 w 218"/>
                <a:gd name="T31" fmla="*/ 2 h 845"/>
                <a:gd name="T32" fmla="*/ 4 w 218"/>
                <a:gd name="T33" fmla="*/ 1 h 845"/>
                <a:gd name="T34" fmla="*/ 3 w 218"/>
                <a:gd name="T35" fmla="*/ 0 h 845"/>
                <a:gd name="T36" fmla="*/ 3 w 218"/>
                <a:gd name="T37" fmla="*/ 0 h 845"/>
                <a:gd name="T38" fmla="*/ 3 w 218"/>
                <a:gd name="T39" fmla="*/ 9 h 845"/>
                <a:gd name="T40" fmla="*/ 3 w 218"/>
                <a:gd name="T41" fmla="*/ 19 h 845"/>
                <a:gd name="T42" fmla="*/ 3 w 218"/>
                <a:gd name="T43" fmla="*/ 26 h 845"/>
                <a:gd name="T44" fmla="*/ 4 w 218"/>
                <a:gd name="T45" fmla="*/ 31 h 845"/>
                <a:gd name="T46" fmla="*/ 3 w 218"/>
                <a:gd name="T47" fmla="*/ 33 h 845"/>
                <a:gd name="T48" fmla="*/ 3 w 218"/>
                <a:gd name="T49" fmla="*/ 35 h 845"/>
                <a:gd name="T50" fmla="*/ 2 w 218"/>
                <a:gd name="T51" fmla="*/ 37 h 845"/>
                <a:gd name="T52" fmla="*/ 0 w 218"/>
                <a:gd name="T53" fmla="*/ 38 h 845"/>
                <a:gd name="T54" fmla="*/ 0 w 218"/>
                <a:gd name="T55" fmla="*/ 40 h 845"/>
                <a:gd name="T56" fmla="*/ 1 w 218"/>
                <a:gd name="T57" fmla="*/ 42 h 845"/>
                <a:gd name="T58" fmla="*/ 2 w 218"/>
                <a:gd name="T59" fmla="*/ 44 h 845"/>
                <a:gd name="T60" fmla="*/ 2 w 218"/>
                <a:gd name="T61" fmla="*/ 48 h 845"/>
                <a:gd name="T62" fmla="*/ 3 w 218"/>
                <a:gd name="T63" fmla="*/ 49 h 845"/>
                <a:gd name="T64" fmla="*/ 4 w 218"/>
                <a:gd name="T65" fmla="*/ 51 h 845"/>
                <a:gd name="T66" fmla="*/ 5 w 218"/>
                <a:gd name="T67" fmla="*/ 54 h 845"/>
                <a:gd name="T68" fmla="*/ 6 w 218"/>
                <a:gd name="T69" fmla="*/ 58 h 845"/>
                <a:gd name="T70" fmla="*/ 6 w 218"/>
                <a:gd name="T71" fmla="*/ 61 h 845"/>
                <a:gd name="T72" fmla="*/ 6 w 218"/>
                <a:gd name="T73" fmla="*/ 65 h 845"/>
                <a:gd name="T74" fmla="*/ 7 w 218"/>
                <a:gd name="T75" fmla="*/ 68 h 845"/>
                <a:gd name="T76" fmla="*/ 8 w 218"/>
                <a:gd name="T77" fmla="*/ 71 h 845"/>
                <a:gd name="T78" fmla="*/ 9 w 218"/>
                <a:gd name="T79" fmla="*/ 74 h 845"/>
                <a:gd name="T80" fmla="*/ 11 w 218"/>
                <a:gd name="T81" fmla="*/ 78 h 845"/>
                <a:gd name="T82" fmla="*/ 11 w 218"/>
                <a:gd name="T83" fmla="*/ 82 h 845"/>
                <a:gd name="T84" fmla="*/ 12 w 218"/>
                <a:gd name="T85" fmla="*/ 88 h 845"/>
                <a:gd name="T86" fmla="*/ 13 w 218"/>
                <a:gd name="T87" fmla="*/ 91 h 845"/>
                <a:gd name="T88" fmla="*/ 14 w 218"/>
                <a:gd name="T89" fmla="*/ 92 h 845"/>
                <a:gd name="T90" fmla="*/ 15 w 218"/>
                <a:gd name="T91" fmla="*/ 94 h 845"/>
                <a:gd name="T92" fmla="*/ 17 w 218"/>
                <a:gd name="T93" fmla="*/ 94 h 845"/>
                <a:gd name="T94" fmla="*/ 19 w 218"/>
                <a:gd name="T95" fmla="*/ 91 h 845"/>
                <a:gd name="T96" fmla="*/ 19 w 218"/>
                <a:gd name="T97" fmla="*/ 84 h 845"/>
                <a:gd name="T98" fmla="*/ 18 w 218"/>
                <a:gd name="T99" fmla="*/ 75 h 845"/>
                <a:gd name="T100" fmla="*/ 16 w 218"/>
                <a:gd name="T101" fmla="*/ 67 h 845"/>
                <a:gd name="T102" fmla="*/ 18 w 218"/>
                <a:gd name="T103" fmla="*/ 65 h 845"/>
                <a:gd name="T104" fmla="*/ 19 w 218"/>
                <a:gd name="T105" fmla="*/ 62 h 845"/>
                <a:gd name="T106" fmla="*/ 20 w 218"/>
                <a:gd name="T107" fmla="*/ 59 h 845"/>
                <a:gd name="T108" fmla="*/ 22 w 218"/>
                <a:gd name="T109" fmla="*/ 56 h 845"/>
                <a:gd name="T110" fmla="*/ 23 w 218"/>
                <a:gd name="T111" fmla="*/ 53 h 845"/>
                <a:gd name="T112" fmla="*/ 23 w 218"/>
                <a:gd name="T113" fmla="*/ 49 h 845"/>
                <a:gd name="T114" fmla="*/ 24 w 218"/>
                <a:gd name="T115" fmla="*/ 46 h 845"/>
                <a:gd name="T116" fmla="*/ 24 w 218"/>
                <a:gd name="T117" fmla="*/ 43 h 8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8" h="845">
                  <a:moveTo>
                    <a:pt x="218" y="383"/>
                  </a:moveTo>
                  <a:lnTo>
                    <a:pt x="214" y="339"/>
                  </a:lnTo>
                  <a:lnTo>
                    <a:pt x="208" y="300"/>
                  </a:lnTo>
                  <a:lnTo>
                    <a:pt x="205" y="262"/>
                  </a:lnTo>
                  <a:lnTo>
                    <a:pt x="200" y="216"/>
                  </a:lnTo>
                  <a:lnTo>
                    <a:pt x="188" y="165"/>
                  </a:lnTo>
                  <a:lnTo>
                    <a:pt x="182" y="175"/>
                  </a:lnTo>
                  <a:lnTo>
                    <a:pt x="173" y="179"/>
                  </a:lnTo>
                  <a:lnTo>
                    <a:pt x="164" y="174"/>
                  </a:lnTo>
                  <a:lnTo>
                    <a:pt x="157" y="161"/>
                  </a:lnTo>
                  <a:lnTo>
                    <a:pt x="148" y="121"/>
                  </a:lnTo>
                  <a:lnTo>
                    <a:pt x="133" y="89"/>
                  </a:lnTo>
                  <a:lnTo>
                    <a:pt x="117" y="64"/>
                  </a:lnTo>
                  <a:lnTo>
                    <a:pt x="98" y="42"/>
                  </a:lnTo>
                  <a:lnTo>
                    <a:pt x="78" y="29"/>
                  </a:lnTo>
                  <a:lnTo>
                    <a:pt x="59" y="16"/>
                  </a:lnTo>
                  <a:lnTo>
                    <a:pt x="40" y="7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6" y="85"/>
                  </a:lnTo>
                  <a:lnTo>
                    <a:pt x="29" y="168"/>
                  </a:lnTo>
                  <a:lnTo>
                    <a:pt x="31" y="236"/>
                  </a:lnTo>
                  <a:lnTo>
                    <a:pt x="34" y="275"/>
                  </a:lnTo>
                  <a:lnTo>
                    <a:pt x="31" y="298"/>
                  </a:lnTo>
                  <a:lnTo>
                    <a:pt x="26" y="314"/>
                  </a:lnTo>
                  <a:lnTo>
                    <a:pt x="15" y="329"/>
                  </a:lnTo>
                  <a:lnTo>
                    <a:pt x="0" y="339"/>
                  </a:lnTo>
                  <a:lnTo>
                    <a:pt x="4" y="359"/>
                  </a:lnTo>
                  <a:lnTo>
                    <a:pt x="12" y="377"/>
                  </a:lnTo>
                  <a:lnTo>
                    <a:pt x="19" y="400"/>
                  </a:lnTo>
                  <a:lnTo>
                    <a:pt x="22" y="435"/>
                  </a:lnTo>
                  <a:lnTo>
                    <a:pt x="28" y="443"/>
                  </a:lnTo>
                  <a:lnTo>
                    <a:pt x="38" y="459"/>
                  </a:lnTo>
                  <a:lnTo>
                    <a:pt x="47" y="487"/>
                  </a:lnTo>
                  <a:lnTo>
                    <a:pt x="51" y="517"/>
                  </a:lnTo>
                  <a:lnTo>
                    <a:pt x="51" y="552"/>
                  </a:lnTo>
                  <a:lnTo>
                    <a:pt x="54" y="584"/>
                  </a:lnTo>
                  <a:lnTo>
                    <a:pt x="62" y="612"/>
                  </a:lnTo>
                  <a:lnTo>
                    <a:pt x="72" y="637"/>
                  </a:lnTo>
                  <a:lnTo>
                    <a:pt x="85" y="665"/>
                  </a:lnTo>
                  <a:lnTo>
                    <a:pt x="96" y="698"/>
                  </a:lnTo>
                  <a:lnTo>
                    <a:pt x="103" y="741"/>
                  </a:lnTo>
                  <a:lnTo>
                    <a:pt x="107" y="793"/>
                  </a:lnTo>
                  <a:lnTo>
                    <a:pt x="117" y="814"/>
                  </a:lnTo>
                  <a:lnTo>
                    <a:pt x="124" y="830"/>
                  </a:lnTo>
                  <a:lnTo>
                    <a:pt x="135" y="841"/>
                  </a:lnTo>
                  <a:lnTo>
                    <a:pt x="149" y="845"/>
                  </a:lnTo>
                  <a:lnTo>
                    <a:pt x="170" y="818"/>
                  </a:lnTo>
                  <a:lnTo>
                    <a:pt x="171" y="755"/>
                  </a:lnTo>
                  <a:lnTo>
                    <a:pt x="160" y="675"/>
                  </a:lnTo>
                  <a:lnTo>
                    <a:pt x="144" y="602"/>
                  </a:lnTo>
                  <a:lnTo>
                    <a:pt x="158" y="582"/>
                  </a:lnTo>
                  <a:lnTo>
                    <a:pt x="171" y="560"/>
                  </a:lnTo>
                  <a:lnTo>
                    <a:pt x="183" y="532"/>
                  </a:lnTo>
                  <a:lnTo>
                    <a:pt x="195" y="505"/>
                  </a:lnTo>
                  <a:lnTo>
                    <a:pt x="204" y="475"/>
                  </a:lnTo>
                  <a:lnTo>
                    <a:pt x="208" y="444"/>
                  </a:lnTo>
                  <a:lnTo>
                    <a:pt x="214" y="415"/>
                  </a:lnTo>
                  <a:lnTo>
                    <a:pt x="218" y="383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1" name="Freeform 181">
              <a:extLst>
                <a:ext uri="{FF2B5EF4-FFF2-40B4-BE49-F238E27FC236}">
                  <a16:creationId xmlns:a16="http://schemas.microsoft.com/office/drawing/2014/main" id="{851D57B0-1017-43BA-958F-BB8FBBAEC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" y="2437"/>
              <a:ext cx="73" cy="282"/>
            </a:xfrm>
            <a:custGeom>
              <a:avLst/>
              <a:gdLst>
                <a:gd name="T0" fmla="*/ 24 w 218"/>
                <a:gd name="T1" fmla="*/ 43 h 845"/>
                <a:gd name="T2" fmla="*/ 24 w 218"/>
                <a:gd name="T3" fmla="*/ 38 h 845"/>
                <a:gd name="T4" fmla="*/ 23 w 218"/>
                <a:gd name="T5" fmla="*/ 33 h 845"/>
                <a:gd name="T6" fmla="*/ 23 w 218"/>
                <a:gd name="T7" fmla="*/ 29 h 845"/>
                <a:gd name="T8" fmla="*/ 22 w 218"/>
                <a:gd name="T9" fmla="*/ 24 h 845"/>
                <a:gd name="T10" fmla="*/ 21 w 218"/>
                <a:gd name="T11" fmla="*/ 18 h 845"/>
                <a:gd name="T12" fmla="*/ 20 w 218"/>
                <a:gd name="T13" fmla="*/ 19 h 845"/>
                <a:gd name="T14" fmla="*/ 19 w 218"/>
                <a:gd name="T15" fmla="*/ 20 h 845"/>
                <a:gd name="T16" fmla="*/ 18 w 218"/>
                <a:gd name="T17" fmla="*/ 19 h 845"/>
                <a:gd name="T18" fmla="*/ 18 w 218"/>
                <a:gd name="T19" fmla="*/ 18 h 845"/>
                <a:gd name="T20" fmla="*/ 17 w 218"/>
                <a:gd name="T21" fmla="*/ 13 h 845"/>
                <a:gd name="T22" fmla="*/ 15 w 218"/>
                <a:gd name="T23" fmla="*/ 10 h 845"/>
                <a:gd name="T24" fmla="*/ 13 w 218"/>
                <a:gd name="T25" fmla="*/ 7 h 845"/>
                <a:gd name="T26" fmla="*/ 11 w 218"/>
                <a:gd name="T27" fmla="*/ 5 h 845"/>
                <a:gd name="T28" fmla="*/ 9 w 218"/>
                <a:gd name="T29" fmla="*/ 3 h 845"/>
                <a:gd name="T30" fmla="*/ 7 w 218"/>
                <a:gd name="T31" fmla="*/ 2 h 845"/>
                <a:gd name="T32" fmla="*/ 4 w 218"/>
                <a:gd name="T33" fmla="*/ 1 h 845"/>
                <a:gd name="T34" fmla="*/ 3 w 218"/>
                <a:gd name="T35" fmla="*/ 0 h 845"/>
                <a:gd name="T36" fmla="*/ 3 w 218"/>
                <a:gd name="T37" fmla="*/ 0 h 845"/>
                <a:gd name="T38" fmla="*/ 3 w 218"/>
                <a:gd name="T39" fmla="*/ 9 h 845"/>
                <a:gd name="T40" fmla="*/ 3 w 218"/>
                <a:gd name="T41" fmla="*/ 19 h 845"/>
                <a:gd name="T42" fmla="*/ 3 w 218"/>
                <a:gd name="T43" fmla="*/ 26 h 845"/>
                <a:gd name="T44" fmla="*/ 4 w 218"/>
                <a:gd name="T45" fmla="*/ 31 h 845"/>
                <a:gd name="T46" fmla="*/ 3 w 218"/>
                <a:gd name="T47" fmla="*/ 33 h 845"/>
                <a:gd name="T48" fmla="*/ 3 w 218"/>
                <a:gd name="T49" fmla="*/ 35 h 845"/>
                <a:gd name="T50" fmla="*/ 2 w 218"/>
                <a:gd name="T51" fmla="*/ 37 h 845"/>
                <a:gd name="T52" fmla="*/ 0 w 218"/>
                <a:gd name="T53" fmla="*/ 38 h 845"/>
                <a:gd name="T54" fmla="*/ 0 w 218"/>
                <a:gd name="T55" fmla="*/ 40 h 845"/>
                <a:gd name="T56" fmla="*/ 1 w 218"/>
                <a:gd name="T57" fmla="*/ 42 h 845"/>
                <a:gd name="T58" fmla="*/ 2 w 218"/>
                <a:gd name="T59" fmla="*/ 44 h 845"/>
                <a:gd name="T60" fmla="*/ 2 w 218"/>
                <a:gd name="T61" fmla="*/ 48 h 845"/>
                <a:gd name="T62" fmla="*/ 3 w 218"/>
                <a:gd name="T63" fmla="*/ 49 h 845"/>
                <a:gd name="T64" fmla="*/ 4 w 218"/>
                <a:gd name="T65" fmla="*/ 51 h 845"/>
                <a:gd name="T66" fmla="*/ 5 w 218"/>
                <a:gd name="T67" fmla="*/ 54 h 845"/>
                <a:gd name="T68" fmla="*/ 6 w 218"/>
                <a:gd name="T69" fmla="*/ 58 h 845"/>
                <a:gd name="T70" fmla="*/ 6 w 218"/>
                <a:gd name="T71" fmla="*/ 61 h 845"/>
                <a:gd name="T72" fmla="*/ 6 w 218"/>
                <a:gd name="T73" fmla="*/ 65 h 845"/>
                <a:gd name="T74" fmla="*/ 7 w 218"/>
                <a:gd name="T75" fmla="*/ 68 h 845"/>
                <a:gd name="T76" fmla="*/ 8 w 218"/>
                <a:gd name="T77" fmla="*/ 71 h 845"/>
                <a:gd name="T78" fmla="*/ 9 w 218"/>
                <a:gd name="T79" fmla="*/ 74 h 845"/>
                <a:gd name="T80" fmla="*/ 11 w 218"/>
                <a:gd name="T81" fmla="*/ 78 h 845"/>
                <a:gd name="T82" fmla="*/ 11 w 218"/>
                <a:gd name="T83" fmla="*/ 82 h 845"/>
                <a:gd name="T84" fmla="*/ 12 w 218"/>
                <a:gd name="T85" fmla="*/ 88 h 845"/>
                <a:gd name="T86" fmla="*/ 13 w 218"/>
                <a:gd name="T87" fmla="*/ 91 h 845"/>
                <a:gd name="T88" fmla="*/ 14 w 218"/>
                <a:gd name="T89" fmla="*/ 92 h 845"/>
                <a:gd name="T90" fmla="*/ 15 w 218"/>
                <a:gd name="T91" fmla="*/ 94 h 845"/>
                <a:gd name="T92" fmla="*/ 17 w 218"/>
                <a:gd name="T93" fmla="*/ 94 h 845"/>
                <a:gd name="T94" fmla="*/ 19 w 218"/>
                <a:gd name="T95" fmla="*/ 91 h 845"/>
                <a:gd name="T96" fmla="*/ 19 w 218"/>
                <a:gd name="T97" fmla="*/ 84 h 845"/>
                <a:gd name="T98" fmla="*/ 18 w 218"/>
                <a:gd name="T99" fmla="*/ 75 h 845"/>
                <a:gd name="T100" fmla="*/ 16 w 218"/>
                <a:gd name="T101" fmla="*/ 67 h 845"/>
                <a:gd name="T102" fmla="*/ 18 w 218"/>
                <a:gd name="T103" fmla="*/ 65 h 845"/>
                <a:gd name="T104" fmla="*/ 19 w 218"/>
                <a:gd name="T105" fmla="*/ 62 h 845"/>
                <a:gd name="T106" fmla="*/ 20 w 218"/>
                <a:gd name="T107" fmla="*/ 59 h 845"/>
                <a:gd name="T108" fmla="*/ 22 w 218"/>
                <a:gd name="T109" fmla="*/ 56 h 845"/>
                <a:gd name="T110" fmla="*/ 23 w 218"/>
                <a:gd name="T111" fmla="*/ 53 h 845"/>
                <a:gd name="T112" fmla="*/ 23 w 218"/>
                <a:gd name="T113" fmla="*/ 49 h 845"/>
                <a:gd name="T114" fmla="*/ 24 w 218"/>
                <a:gd name="T115" fmla="*/ 46 h 845"/>
                <a:gd name="T116" fmla="*/ 24 w 218"/>
                <a:gd name="T117" fmla="*/ 43 h 8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8" h="845">
                  <a:moveTo>
                    <a:pt x="218" y="383"/>
                  </a:moveTo>
                  <a:lnTo>
                    <a:pt x="214" y="339"/>
                  </a:lnTo>
                  <a:lnTo>
                    <a:pt x="208" y="300"/>
                  </a:lnTo>
                  <a:lnTo>
                    <a:pt x="205" y="262"/>
                  </a:lnTo>
                  <a:lnTo>
                    <a:pt x="200" y="216"/>
                  </a:lnTo>
                  <a:lnTo>
                    <a:pt x="188" y="165"/>
                  </a:lnTo>
                  <a:lnTo>
                    <a:pt x="182" y="175"/>
                  </a:lnTo>
                  <a:lnTo>
                    <a:pt x="173" y="179"/>
                  </a:lnTo>
                  <a:lnTo>
                    <a:pt x="164" y="174"/>
                  </a:lnTo>
                  <a:lnTo>
                    <a:pt x="157" y="161"/>
                  </a:lnTo>
                  <a:lnTo>
                    <a:pt x="148" y="121"/>
                  </a:lnTo>
                  <a:lnTo>
                    <a:pt x="133" y="89"/>
                  </a:lnTo>
                  <a:lnTo>
                    <a:pt x="117" y="64"/>
                  </a:lnTo>
                  <a:lnTo>
                    <a:pt x="98" y="42"/>
                  </a:lnTo>
                  <a:lnTo>
                    <a:pt x="78" y="29"/>
                  </a:lnTo>
                  <a:lnTo>
                    <a:pt x="59" y="16"/>
                  </a:lnTo>
                  <a:lnTo>
                    <a:pt x="40" y="7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6" y="85"/>
                  </a:lnTo>
                  <a:lnTo>
                    <a:pt x="29" y="168"/>
                  </a:lnTo>
                  <a:lnTo>
                    <a:pt x="31" y="236"/>
                  </a:lnTo>
                  <a:lnTo>
                    <a:pt x="34" y="275"/>
                  </a:lnTo>
                  <a:lnTo>
                    <a:pt x="31" y="298"/>
                  </a:lnTo>
                  <a:lnTo>
                    <a:pt x="26" y="314"/>
                  </a:lnTo>
                  <a:lnTo>
                    <a:pt x="15" y="329"/>
                  </a:lnTo>
                  <a:lnTo>
                    <a:pt x="0" y="339"/>
                  </a:lnTo>
                  <a:lnTo>
                    <a:pt x="4" y="359"/>
                  </a:lnTo>
                  <a:lnTo>
                    <a:pt x="12" y="377"/>
                  </a:lnTo>
                  <a:lnTo>
                    <a:pt x="19" y="400"/>
                  </a:lnTo>
                  <a:lnTo>
                    <a:pt x="22" y="435"/>
                  </a:lnTo>
                  <a:lnTo>
                    <a:pt x="28" y="443"/>
                  </a:lnTo>
                  <a:lnTo>
                    <a:pt x="38" y="459"/>
                  </a:lnTo>
                  <a:lnTo>
                    <a:pt x="47" y="487"/>
                  </a:lnTo>
                  <a:lnTo>
                    <a:pt x="51" y="517"/>
                  </a:lnTo>
                  <a:lnTo>
                    <a:pt x="51" y="552"/>
                  </a:lnTo>
                  <a:lnTo>
                    <a:pt x="54" y="584"/>
                  </a:lnTo>
                  <a:lnTo>
                    <a:pt x="62" y="612"/>
                  </a:lnTo>
                  <a:lnTo>
                    <a:pt x="72" y="637"/>
                  </a:lnTo>
                  <a:lnTo>
                    <a:pt x="85" y="665"/>
                  </a:lnTo>
                  <a:lnTo>
                    <a:pt x="96" y="698"/>
                  </a:lnTo>
                  <a:lnTo>
                    <a:pt x="103" y="741"/>
                  </a:lnTo>
                  <a:lnTo>
                    <a:pt x="107" y="793"/>
                  </a:lnTo>
                  <a:lnTo>
                    <a:pt x="117" y="814"/>
                  </a:lnTo>
                  <a:lnTo>
                    <a:pt x="124" y="830"/>
                  </a:lnTo>
                  <a:lnTo>
                    <a:pt x="135" y="841"/>
                  </a:lnTo>
                  <a:lnTo>
                    <a:pt x="149" y="845"/>
                  </a:lnTo>
                  <a:lnTo>
                    <a:pt x="170" y="818"/>
                  </a:lnTo>
                  <a:lnTo>
                    <a:pt x="171" y="755"/>
                  </a:lnTo>
                  <a:lnTo>
                    <a:pt x="160" y="675"/>
                  </a:lnTo>
                  <a:lnTo>
                    <a:pt x="144" y="602"/>
                  </a:lnTo>
                  <a:lnTo>
                    <a:pt x="158" y="582"/>
                  </a:lnTo>
                  <a:lnTo>
                    <a:pt x="171" y="560"/>
                  </a:lnTo>
                  <a:lnTo>
                    <a:pt x="183" y="532"/>
                  </a:lnTo>
                  <a:lnTo>
                    <a:pt x="195" y="505"/>
                  </a:lnTo>
                  <a:lnTo>
                    <a:pt x="204" y="475"/>
                  </a:lnTo>
                  <a:lnTo>
                    <a:pt x="208" y="444"/>
                  </a:lnTo>
                  <a:lnTo>
                    <a:pt x="214" y="415"/>
                  </a:lnTo>
                  <a:lnTo>
                    <a:pt x="218" y="38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2" name="Freeform 182">
              <a:extLst>
                <a:ext uri="{FF2B5EF4-FFF2-40B4-BE49-F238E27FC236}">
                  <a16:creationId xmlns:a16="http://schemas.microsoft.com/office/drawing/2014/main" id="{57B30B2B-93A9-4F0D-95C8-5B9B7879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471"/>
              <a:ext cx="63" cy="84"/>
            </a:xfrm>
            <a:custGeom>
              <a:avLst/>
              <a:gdLst>
                <a:gd name="T0" fmla="*/ 0 w 190"/>
                <a:gd name="T1" fmla="*/ 26 h 253"/>
                <a:gd name="T2" fmla="*/ 0 w 190"/>
                <a:gd name="T3" fmla="*/ 26 h 253"/>
                <a:gd name="T4" fmla="*/ 1 w 190"/>
                <a:gd name="T5" fmla="*/ 26 h 253"/>
                <a:gd name="T6" fmla="*/ 2 w 190"/>
                <a:gd name="T7" fmla="*/ 26 h 253"/>
                <a:gd name="T8" fmla="*/ 3 w 190"/>
                <a:gd name="T9" fmla="*/ 25 h 253"/>
                <a:gd name="T10" fmla="*/ 5 w 190"/>
                <a:gd name="T11" fmla="*/ 25 h 253"/>
                <a:gd name="T12" fmla="*/ 6 w 190"/>
                <a:gd name="T13" fmla="*/ 25 h 253"/>
                <a:gd name="T14" fmla="*/ 7 w 190"/>
                <a:gd name="T15" fmla="*/ 25 h 253"/>
                <a:gd name="T16" fmla="*/ 8 w 190"/>
                <a:gd name="T17" fmla="*/ 25 h 253"/>
                <a:gd name="T18" fmla="*/ 8 w 190"/>
                <a:gd name="T19" fmla="*/ 26 h 253"/>
                <a:gd name="T20" fmla="*/ 9 w 190"/>
                <a:gd name="T21" fmla="*/ 26 h 253"/>
                <a:gd name="T22" fmla="*/ 10 w 190"/>
                <a:gd name="T23" fmla="*/ 26 h 253"/>
                <a:gd name="T24" fmla="*/ 11 w 190"/>
                <a:gd name="T25" fmla="*/ 27 h 253"/>
                <a:gd name="T26" fmla="*/ 12 w 190"/>
                <a:gd name="T27" fmla="*/ 27 h 253"/>
                <a:gd name="T28" fmla="*/ 13 w 190"/>
                <a:gd name="T29" fmla="*/ 28 h 253"/>
                <a:gd name="T30" fmla="*/ 14 w 190"/>
                <a:gd name="T31" fmla="*/ 28 h 253"/>
                <a:gd name="T32" fmla="*/ 15 w 190"/>
                <a:gd name="T33" fmla="*/ 28 h 253"/>
                <a:gd name="T34" fmla="*/ 16 w 190"/>
                <a:gd name="T35" fmla="*/ 28 h 253"/>
                <a:gd name="T36" fmla="*/ 17 w 190"/>
                <a:gd name="T37" fmla="*/ 27 h 253"/>
                <a:gd name="T38" fmla="*/ 19 w 190"/>
                <a:gd name="T39" fmla="*/ 26 h 253"/>
                <a:gd name="T40" fmla="*/ 20 w 190"/>
                <a:gd name="T41" fmla="*/ 24 h 253"/>
                <a:gd name="T42" fmla="*/ 21 w 190"/>
                <a:gd name="T43" fmla="*/ 22 h 253"/>
                <a:gd name="T44" fmla="*/ 21 w 190"/>
                <a:gd name="T45" fmla="*/ 20 h 253"/>
                <a:gd name="T46" fmla="*/ 21 w 190"/>
                <a:gd name="T47" fmla="*/ 18 h 253"/>
                <a:gd name="T48" fmla="*/ 20 w 190"/>
                <a:gd name="T49" fmla="*/ 15 h 253"/>
                <a:gd name="T50" fmla="*/ 19 w 190"/>
                <a:gd name="T51" fmla="*/ 14 h 253"/>
                <a:gd name="T52" fmla="*/ 18 w 190"/>
                <a:gd name="T53" fmla="*/ 13 h 253"/>
                <a:gd name="T54" fmla="*/ 17 w 190"/>
                <a:gd name="T55" fmla="*/ 11 h 253"/>
                <a:gd name="T56" fmla="*/ 16 w 190"/>
                <a:gd name="T57" fmla="*/ 9 h 253"/>
                <a:gd name="T58" fmla="*/ 16 w 190"/>
                <a:gd name="T59" fmla="*/ 7 h 253"/>
                <a:gd name="T60" fmla="*/ 16 w 190"/>
                <a:gd name="T61" fmla="*/ 4 h 253"/>
                <a:gd name="T62" fmla="*/ 15 w 190"/>
                <a:gd name="T63" fmla="*/ 1 h 253"/>
                <a:gd name="T64" fmla="*/ 15 w 190"/>
                <a:gd name="T65" fmla="*/ 0 h 253"/>
                <a:gd name="T66" fmla="*/ 0 w 190"/>
                <a:gd name="T67" fmla="*/ 26 h 2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0" h="253">
                  <a:moveTo>
                    <a:pt x="0" y="237"/>
                  </a:moveTo>
                  <a:lnTo>
                    <a:pt x="2" y="237"/>
                  </a:lnTo>
                  <a:lnTo>
                    <a:pt x="10" y="235"/>
                  </a:lnTo>
                  <a:lnTo>
                    <a:pt x="19" y="232"/>
                  </a:lnTo>
                  <a:lnTo>
                    <a:pt x="29" y="230"/>
                  </a:lnTo>
                  <a:lnTo>
                    <a:pt x="42" y="228"/>
                  </a:lnTo>
                  <a:lnTo>
                    <a:pt x="53" y="226"/>
                  </a:lnTo>
                  <a:lnTo>
                    <a:pt x="61" y="226"/>
                  </a:lnTo>
                  <a:lnTo>
                    <a:pt x="69" y="228"/>
                  </a:lnTo>
                  <a:lnTo>
                    <a:pt x="74" y="232"/>
                  </a:lnTo>
                  <a:lnTo>
                    <a:pt x="82" y="235"/>
                  </a:lnTo>
                  <a:lnTo>
                    <a:pt x="91" y="238"/>
                  </a:lnTo>
                  <a:lnTo>
                    <a:pt x="99" y="243"/>
                  </a:lnTo>
                  <a:lnTo>
                    <a:pt x="109" y="248"/>
                  </a:lnTo>
                  <a:lnTo>
                    <a:pt x="118" y="251"/>
                  </a:lnTo>
                  <a:lnTo>
                    <a:pt x="127" y="253"/>
                  </a:lnTo>
                  <a:lnTo>
                    <a:pt x="136" y="253"/>
                  </a:lnTo>
                  <a:lnTo>
                    <a:pt x="146" y="250"/>
                  </a:lnTo>
                  <a:lnTo>
                    <a:pt x="158" y="243"/>
                  </a:lnTo>
                  <a:lnTo>
                    <a:pt x="168" y="232"/>
                  </a:lnTo>
                  <a:lnTo>
                    <a:pt x="180" y="218"/>
                  </a:lnTo>
                  <a:lnTo>
                    <a:pt x="187" y="202"/>
                  </a:lnTo>
                  <a:lnTo>
                    <a:pt x="190" y="182"/>
                  </a:lnTo>
                  <a:lnTo>
                    <a:pt x="189" y="162"/>
                  </a:lnTo>
                  <a:lnTo>
                    <a:pt x="180" y="139"/>
                  </a:lnTo>
                  <a:lnTo>
                    <a:pt x="171" y="125"/>
                  </a:lnTo>
                  <a:lnTo>
                    <a:pt x="160" y="113"/>
                  </a:lnTo>
                  <a:lnTo>
                    <a:pt x="152" y="100"/>
                  </a:lnTo>
                  <a:lnTo>
                    <a:pt x="149" y="85"/>
                  </a:lnTo>
                  <a:lnTo>
                    <a:pt x="146" y="64"/>
                  </a:lnTo>
                  <a:lnTo>
                    <a:pt x="142" y="35"/>
                  </a:lnTo>
                  <a:lnTo>
                    <a:pt x="139" y="10"/>
                  </a:lnTo>
                  <a:lnTo>
                    <a:pt x="136" y="0"/>
                  </a:lnTo>
                  <a:lnTo>
                    <a:pt x="0" y="237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3" name="Freeform 183">
              <a:extLst>
                <a:ext uri="{FF2B5EF4-FFF2-40B4-BE49-F238E27FC236}">
                  <a16:creationId xmlns:a16="http://schemas.microsoft.com/office/drawing/2014/main" id="{5664A0A9-4157-4CA2-932F-9EDD42566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" y="2471"/>
              <a:ext cx="63" cy="84"/>
            </a:xfrm>
            <a:custGeom>
              <a:avLst/>
              <a:gdLst>
                <a:gd name="T0" fmla="*/ 0 w 190"/>
                <a:gd name="T1" fmla="*/ 26 h 253"/>
                <a:gd name="T2" fmla="*/ 0 w 190"/>
                <a:gd name="T3" fmla="*/ 26 h 253"/>
                <a:gd name="T4" fmla="*/ 1 w 190"/>
                <a:gd name="T5" fmla="*/ 26 h 253"/>
                <a:gd name="T6" fmla="*/ 2 w 190"/>
                <a:gd name="T7" fmla="*/ 26 h 253"/>
                <a:gd name="T8" fmla="*/ 3 w 190"/>
                <a:gd name="T9" fmla="*/ 25 h 253"/>
                <a:gd name="T10" fmla="*/ 5 w 190"/>
                <a:gd name="T11" fmla="*/ 25 h 253"/>
                <a:gd name="T12" fmla="*/ 6 w 190"/>
                <a:gd name="T13" fmla="*/ 25 h 253"/>
                <a:gd name="T14" fmla="*/ 7 w 190"/>
                <a:gd name="T15" fmla="*/ 25 h 253"/>
                <a:gd name="T16" fmla="*/ 8 w 190"/>
                <a:gd name="T17" fmla="*/ 25 h 253"/>
                <a:gd name="T18" fmla="*/ 8 w 190"/>
                <a:gd name="T19" fmla="*/ 26 h 253"/>
                <a:gd name="T20" fmla="*/ 9 w 190"/>
                <a:gd name="T21" fmla="*/ 26 h 253"/>
                <a:gd name="T22" fmla="*/ 10 w 190"/>
                <a:gd name="T23" fmla="*/ 26 h 253"/>
                <a:gd name="T24" fmla="*/ 11 w 190"/>
                <a:gd name="T25" fmla="*/ 27 h 253"/>
                <a:gd name="T26" fmla="*/ 12 w 190"/>
                <a:gd name="T27" fmla="*/ 27 h 253"/>
                <a:gd name="T28" fmla="*/ 13 w 190"/>
                <a:gd name="T29" fmla="*/ 28 h 253"/>
                <a:gd name="T30" fmla="*/ 14 w 190"/>
                <a:gd name="T31" fmla="*/ 28 h 253"/>
                <a:gd name="T32" fmla="*/ 15 w 190"/>
                <a:gd name="T33" fmla="*/ 28 h 253"/>
                <a:gd name="T34" fmla="*/ 16 w 190"/>
                <a:gd name="T35" fmla="*/ 28 h 253"/>
                <a:gd name="T36" fmla="*/ 17 w 190"/>
                <a:gd name="T37" fmla="*/ 27 h 253"/>
                <a:gd name="T38" fmla="*/ 19 w 190"/>
                <a:gd name="T39" fmla="*/ 26 h 253"/>
                <a:gd name="T40" fmla="*/ 20 w 190"/>
                <a:gd name="T41" fmla="*/ 24 h 253"/>
                <a:gd name="T42" fmla="*/ 21 w 190"/>
                <a:gd name="T43" fmla="*/ 22 h 253"/>
                <a:gd name="T44" fmla="*/ 21 w 190"/>
                <a:gd name="T45" fmla="*/ 20 h 253"/>
                <a:gd name="T46" fmla="*/ 21 w 190"/>
                <a:gd name="T47" fmla="*/ 18 h 253"/>
                <a:gd name="T48" fmla="*/ 20 w 190"/>
                <a:gd name="T49" fmla="*/ 15 h 253"/>
                <a:gd name="T50" fmla="*/ 19 w 190"/>
                <a:gd name="T51" fmla="*/ 14 h 253"/>
                <a:gd name="T52" fmla="*/ 18 w 190"/>
                <a:gd name="T53" fmla="*/ 13 h 253"/>
                <a:gd name="T54" fmla="*/ 17 w 190"/>
                <a:gd name="T55" fmla="*/ 11 h 253"/>
                <a:gd name="T56" fmla="*/ 16 w 190"/>
                <a:gd name="T57" fmla="*/ 9 h 253"/>
                <a:gd name="T58" fmla="*/ 16 w 190"/>
                <a:gd name="T59" fmla="*/ 7 h 253"/>
                <a:gd name="T60" fmla="*/ 16 w 190"/>
                <a:gd name="T61" fmla="*/ 4 h 253"/>
                <a:gd name="T62" fmla="*/ 15 w 190"/>
                <a:gd name="T63" fmla="*/ 1 h 253"/>
                <a:gd name="T64" fmla="*/ 15 w 190"/>
                <a:gd name="T65" fmla="*/ 0 h 253"/>
                <a:gd name="T66" fmla="*/ 0 w 190"/>
                <a:gd name="T67" fmla="*/ 26 h 25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0" h="253">
                  <a:moveTo>
                    <a:pt x="0" y="237"/>
                  </a:moveTo>
                  <a:lnTo>
                    <a:pt x="2" y="237"/>
                  </a:lnTo>
                  <a:lnTo>
                    <a:pt x="10" y="235"/>
                  </a:lnTo>
                  <a:lnTo>
                    <a:pt x="19" y="232"/>
                  </a:lnTo>
                  <a:lnTo>
                    <a:pt x="29" y="230"/>
                  </a:lnTo>
                  <a:lnTo>
                    <a:pt x="42" y="228"/>
                  </a:lnTo>
                  <a:lnTo>
                    <a:pt x="53" y="226"/>
                  </a:lnTo>
                  <a:lnTo>
                    <a:pt x="61" y="226"/>
                  </a:lnTo>
                  <a:lnTo>
                    <a:pt x="69" y="228"/>
                  </a:lnTo>
                  <a:lnTo>
                    <a:pt x="74" y="232"/>
                  </a:lnTo>
                  <a:lnTo>
                    <a:pt x="82" y="235"/>
                  </a:lnTo>
                  <a:lnTo>
                    <a:pt x="91" y="238"/>
                  </a:lnTo>
                  <a:lnTo>
                    <a:pt x="99" y="243"/>
                  </a:lnTo>
                  <a:lnTo>
                    <a:pt x="109" y="248"/>
                  </a:lnTo>
                  <a:lnTo>
                    <a:pt x="118" y="251"/>
                  </a:lnTo>
                  <a:lnTo>
                    <a:pt x="127" y="253"/>
                  </a:lnTo>
                  <a:lnTo>
                    <a:pt x="136" y="253"/>
                  </a:lnTo>
                  <a:lnTo>
                    <a:pt x="146" y="250"/>
                  </a:lnTo>
                  <a:lnTo>
                    <a:pt x="158" y="243"/>
                  </a:lnTo>
                  <a:lnTo>
                    <a:pt x="168" y="232"/>
                  </a:lnTo>
                  <a:lnTo>
                    <a:pt x="180" y="218"/>
                  </a:lnTo>
                  <a:lnTo>
                    <a:pt x="187" y="202"/>
                  </a:lnTo>
                  <a:lnTo>
                    <a:pt x="190" y="182"/>
                  </a:lnTo>
                  <a:lnTo>
                    <a:pt x="189" y="162"/>
                  </a:lnTo>
                  <a:lnTo>
                    <a:pt x="180" y="139"/>
                  </a:lnTo>
                  <a:lnTo>
                    <a:pt x="171" y="125"/>
                  </a:lnTo>
                  <a:lnTo>
                    <a:pt x="160" y="113"/>
                  </a:lnTo>
                  <a:lnTo>
                    <a:pt x="152" y="100"/>
                  </a:lnTo>
                  <a:lnTo>
                    <a:pt x="149" y="85"/>
                  </a:lnTo>
                  <a:lnTo>
                    <a:pt x="146" y="64"/>
                  </a:lnTo>
                  <a:lnTo>
                    <a:pt x="142" y="35"/>
                  </a:lnTo>
                  <a:lnTo>
                    <a:pt x="139" y="10"/>
                  </a:lnTo>
                  <a:lnTo>
                    <a:pt x="136" y="0"/>
                  </a:lnTo>
                  <a:lnTo>
                    <a:pt x="0" y="23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4" name="Freeform 184">
              <a:extLst>
                <a:ext uri="{FF2B5EF4-FFF2-40B4-BE49-F238E27FC236}">
                  <a16:creationId xmlns:a16="http://schemas.microsoft.com/office/drawing/2014/main" id="{D0B39CB5-56BB-49C9-8977-5871AA52E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" y="2365"/>
              <a:ext cx="51" cy="55"/>
            </a:xfrm>
            <a:custGeom>
              <a:avLst/>
              <a:gdLst>
                <a:gd name="T0" fmla="*/ 10 w 154"/>
                <a:gd name="T1" fmla="*/ 0 h 167"/>
                <a:gd name="T2" fmla="*/ 11 w 154"/>
                <a:gd name="T3" fmla="*/ 0 h 167"/>
                <a:gd name="T4" fmla="*/ 12 w 154"/>
                <a:gd name="T5" fmla="*/ 1 h 167"/>
                <a:gd name="T6" fmla="*/ 13 w 154"/>
                <a:gd name="T7" fmla="*/ 1 h 167"/>
                <a:gd name="T8" fmla="*/ 14 w 154"/>
                <a:gd name="T9" fmla="*/ 2 h 167"/>
                <a:gd name="T10" fmla="*/ 15 w 154"/>
                <a:gd name="T11" fmla="*/ 4 h 167"/>
                <a:gd name="T12" fmla="*/ 16 w 154"/>
                <a:gd name="T13" fmla="*/ 6 h 167"/>
                <a:gd name="T14" fmla="*/ 17 w 154"/>
                <a:gd name="T15" fmla="*/ 9 h 167"/>
                <a:gd name="T16" fmla="*/ 17 w 154"/>
                <a:gd name="T17" fmla="*/ 11 h 167"/>
                <a:gd name="T18" fmla="*/ 16 w 154"/>
                <a:gd name="T19" fmla="*/ 13 h 167"/>
                <a:gd name="T20" fmla="*/ 16 w 154"/>
                <a:gd name="T21" fmla="*/ 14 h 167"/>
                <a:gd name="T22" fmla="*/ 14 w 154"/>
                <a:gd name="T23" fmla="*/ 16 h 167"/>
                <a:gd name="T24" fmla="*/ 13 w 154"/>
                <a:gd name="T25" fmla="*/ 17 h 167"/>
                <a:gd name="T26" fmla="*/ 12 w 154"/>
                <a:gd name="T27" fmla="*/ 17 h 167"/>
                <a:gd name="T28" fmla="*/ 11 w 154"/>
                <a:gd name="T29" fmla="*/ 18 h 167"/>
                <a:gd name="T30" fmla="*/ 10 w 154"/>
                <a:gd name="T31" fmla="*/ 18 h 167"/>
                <a:gd name="T32" fmla="*/ 8 w 154"/>
                <a:gd name="T33" fmla="*/ 18 h 167"/>
                <a:gd name="T34" fmla="*/ 7 w 154"/>
                <a:gd name="T35" fmla="*/ 18 h 167"/>
                <a:gd name="T36" fmla="*/ 5 w 154"/>
                <a:gd name="T37" fmla="*/ 18 h 167"/>
                <a:gd name="T38" fmla="*/ 4 w 154"/>
                <a:gd name="T39" fmla="*/ 17 h 167"/>
                <a:gd name="T40" fmla="*/ 3 w 154"/>
                <a:gd name="T41" fmla="*/ 17 h 167"/>
                <a:gd name="T42" fmla="*/ 1 w 154"/>
                <a:gd name="T43" fmla="*/ 13 h 167"/>
                <a:gd name="T44" fmla="*/ 0 w 154"/>
                <a:gd name="T45" fmla="*/ 9 h 167"/>
                <a:gd name="T46" fmla="*/ 1 w 154"/>
                <a:gd name="T47" fmla="*/ 6 h 167"/>
                <a:gd name="T48" fmla="*/ 3 w 154"/>
                <a:gd name="T49" fmla="*/ 3 h 167"/>
                <a:gd name="T50" fmla="*/ 4 w 154"/>
                <a:gd name="T51" fmla="*/ 2 h 167"/>
                <a:gd name="T52" fmla="*/ 5 w 154"/>
                <a:gd name="T53" fmla="*/ 1 h 167"/>
                <a:gd name="T54" fmla="*/ 6 w 154"/>
                <a:gd name="T55" fmla="*/ 1 h 167"/>
                <a:gd name="T56" fmla="*/ 8 w 154"/>
                <a:gd name="T57" fmla="*/ 0 h 167"/>
                <a:gd name="T58" fmla="*/ 8 w 154"/>
                <a:gd name="T59" fmla="*/ 0 h 167"/>
                <a:gd name="T60" fmla="*/ 9 w 154"/>
                <a:gd name="T61" fmla="*/ 0 h 167"/>
                <a:gd name="T62" fmla="*/ 10 w 154"/>
                <a:gd name="T63" fmla="*/ 0 h 167"/>
                <a:gd name="T64" fmla="*/ 10 w 154"/>
                <a:gd name="T65" fmla="*/ 0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4" h="167">
                  <a:moveTo>
                    <a:pt x="94" y="2"/>
                  </a:moveTo>
                  <a:lnTo>
                    <a:pt x="98" y="2"/>
                  </a:lnTo>
                  <a:lnTo>
                    <a:pt x="105" y="5"/>
                  </a:lnTo>
                  <a:lnTo>
                    <a:pt x="116" y="10"/>
                  </a:lnTo>
                  <a:lnTo>
                    <a:pt x="126" y="21"/>
                  </a:lnTo>
                  <a:lnTo>
                    <a:pt x="139" y="38"/>
                  </a:lnTo>
                  <a:lnTo>
                    <a:pt x="148" y="58"/>
                  </a:lnTo>
                  <a:lnTo>
                    <a:pt x="154" y="80"/>
                  </a:lnTo>
                  <a:lnTo>
                    <a:pt x="154" y="103"/>
                  </a:lnTo>
                  <a:lnTo>
                    <a:pt x="148" y="114"/>
                  </a:lnTo>
                  <a:lnTo>
                    <a:pt x="141" y="130"/>
                  </a:lnTo>
                  <a:lnTo>
                    <a:pt x="130" y="146"/>
                  </a:lnTo>
                  <a:lnTo>
                    <a:pt x="120" y="159"/>
                  </a:lnTo>
                  <a:lnTo>
                    <a:pt x="110" y="162"/>
                  </a:lnTo>
                  <a:lnTo>
                    <a:pt x="100" y="163"/>
                  </a:lnTo>
                  <a:lnTo>
                    <a:pt x="88" y="167"/>
                  </a:lnTo>
                  <a:lnTo>
                    <a:pt x="73" y="167"/>
                  </a:lnTo>
                  <a:lnTo>
                    <a:pt x="59" y="167"/>
                  </a:lnTo>
                  <a:lnTo>
                    <a:pt x="46" y="166"/>
                  </a:lnTo>
                  <a:lnTo>
                    <a:pt x="35" y="162"/>
                  </a:lnTo>
                  <a:lnTo>
                    <a:pt x="26" y="158"/>
                  </a:lnTo>
                  <a:lnTo>
                    <a:pt x="5" y="119"/>
                  </a:lnTo>
                  <a:lnTo>
                    <a:pt x="0" y="83"/>
                  </a:lnTo>
                  <a:lnTo>
                    <a:pt x="7" y="52"/>
                  </a:lnTo>
                  <a:lnTo>
                    <a:pt x="25" y="26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83" y="0"/>
                  </a:lnTo>
                  <a:lnTo>
                    <a:pt x="89" y="0"/>
                  </a:lnTo>
                  <a:lnTo>
                    <a:pt x="94" y="2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5" name="Freeform 185">
              <a:extLst>
                <a:ext uri="{FF2B5EF4-FFF2-40B4-BE49-F238E27FC236}">
                  <a16:creationId xmlns:a16="http://schemas.microsoft.com/office/drawing/2014/main" id="{89E67B02-40DB-446D-A9FE-74BB8C03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" y="2365"/>
              <a:ext cx="51" cy="55"/>
            </a:xfrm>
            <a:custGeom>
              <a:avLst/>
              <a:gdLst>
                <a:gd name="T0" fmla="*/ 10 w 154"/>
                <a:gd name="T1" fmla="*/ 0 h 167"/>
                <a:gd name="T2" fmla="*/ 11 w 154"/>
                <a:gd name="T3" fmla="*/ 0 h 167"/>
                <a:gd name="T4" fmla="*/ 12 w 154"/>
                <a:gd name="T5" fmla="*/ 1 h 167"/>
                <a:gd name="T6" fmla="*/ 13 w 154"/>
                <a:gd name="T7" fmla="*/ 1 h 167"/>
                <a:gd name="T8" fmla="*/ 14 w 154"/>
                <a:gd name="T9" fmla="*/ 2 h 167"/>
                <a:gd name="T10" fmla="*/ 15 w 154"/>
                <a:gd name="T11" fmla="*/ 4 h 167"/>
                <a:gd name="T12" fmla="*/ 16 w 154"/>
                <a:gd name="T13" fmla="*/ 6 h 167"/>
                <a:gd name="T14" fmla="*/ 17 w 154"/>
                <a:gd name="T15" fmla="*/ 9 h 167"/>
                <a:gd name="T16" fmla="*/ 17 w 154"/>
                <a:gd name="T17" fmla="*/ 11 h 167"/>
                <a:gd name="T18" fmla="*/ 16 w 154"/>
                <a:gd name="T19" fmla="*/ 13 h 167"/>
                <a:gd name="T20" fmla="*/ 16 w 154"/>
                <a:gd name="T21" fmla="*/ 14 h 167"/>
                <a:gd name="T22" fmla="*/ 14 w 154"/>
                <a:gd name="T23" fmla="*/ 16 h 167"/>
                <a:gd name="T24" fmla="*/ 13 w 154"/>
                <a:gd name="T25" fmla="*/ 17 h 167"/>
                <a:gd name="T26" fmla="*/ 12 w 154"/>
                <a:gd name="T27" fmla="*/ 17 h 167"/>
                <a:gd name="T28" fmla="*/ 11 w 154"/>
                <a:gd name="T29" fmla="*/ 18 h 167"/>
                <a:gd name="T30" fmla="*/ 10 w 154"/>
                <a:gd name="T31" fmla="*/ 18 h 167"/>
                <a:gd name="T32" fmla="*/ 8 w 154"/>
                <a:gd name="T33" fmla="*/ 18 h 167"/>
                <a:gd name="T34" fmla="*/ 7 w 154"/>
                <a:gd name="T35" fmla="*/ 18 h 167"/>
                <a:gd name="T36" fmla="*/ 5 w 154"/>
                <a:gd name="T37" fmla="*/ 18 h 167"/>
                <a:gd name="T38" fmla="*/ 4 w 154"/>
                <a:gd name="T39" fmla="*/ 17 h 167"/>
                <a:gd name="T40" fmla="*/ 3 w 154"/>
                <a:gd name="T41" fmla="*/ 17 h 167"/>
                <a:gd name="T42" fmla="*/ 1 w 154"/>
                <a:gd name="T43" fmla="*/ 13 h 167"/>
                <a:gd name="T44" fmla="*/ 0 w 154"/>
                <a:gd name="T45" fmla="*/ 9 h 167"/>
                <a:gd name="T46" fmla="*/ 1 w 154"/>
                <a:gd name="T47" fmla="*/ 6 h 167"/>
                <a:gd name="T48" fmla="*/ 3 w 154"/>
                <a:gd name="T49" fmla="*/ 3 h 167"/>
                <a:gd name="T50" fmla="*/ 4 w 154"/>
                <a:gd name="T51" fmla="*/ 2 h 167"/>
                <a:gd name="T52" fmla="*/ 5 w 154"/>
                <a:gd name="T53" fmla="*/ 1 h 167"/>
                <a:gd name="T54" fmla="*/ 6 w 154"/>
                <a:gd name="T55" fmla="*/ 1 h 167"/>
                <a:gd name="T56" fmla="*/ 8 w 154"/>
                <a:gd name="T57" fmla="*/ 0 h 167"/>
                <a:gd name="T58" fmla="*/ 8 w 154"/>
                <a:gd name="T59" fmla="*/ 0 h 167"/>
                <a:gd name="T60" fmla="*/ 9 w 154"/>
                <a:gd name="T61" fmla="*/ 0 h 167"/>
                <a:gd name="T62" fmla="*/ 10 w 154"/>
                <a:gd name="T63" fmla="*/ 0 h 167"/>
                <a:gd name="T64" fmla="*/ 10 w 154"/>
                <a:gd name="T65" fmla="*/ 0 h 1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4" h="167">
                  <a:moveTo>
                    <a:pt x="94" y="2"/>
                  </a:moveTo>
                  <a:lnTo>
                    <a:pt x="98" y="2"/>
                  </a:lnTo>
                  <a:lnTo>
                    <a:pt x="105" y="5"/>
                  </a:lnTo>
                  <a:lnTo>
                    <a:pt x="116" y="10"/>
                  </a:lnTo>
                  <a:lnTo>
                    <a:pt x="126" y="21"/>
                  </a:lnTo>
                  <a:lnTo>
                    <a:pt x="139" y="38"/>
                  </a:lnTo>
                  <a:lnTo>
                    <a:pt x="148" y="58"/>
                  </a:lnTo>
                  <a:lnTo>
                    <a:pt x="154" y="80"/>
                  </a:lnTo>
                  <a:lnTo>
                    <a:pt x="154" y="103"/>
                  </a:lnTo>
                  <a:lnTo>
                    <a:pt x="148" y="114"/>
                  </a:lnTo>
                  <a:lnTo>
                    <a:pt x="141" y="130"/>
                  </a:lnTo>
                  <a:lnTo>
                    <a:pt x="130" y="146"/>
                  </a:lnTo>
                  <a:lnTo>
                    <a:pt x="120" y="159"/>
                  </a:lnTo>
                  <a:lnTo>
                    <a:pt x="110" y="162"/>
                  </a:lnTo>
                  <a:lnTo>
                    <a:pt x="100" y="163"/>
                  </a:lnTo>
                  <a:lnTo>
                    <a:pt x="88" y="167"/>
                  </a:lnTo>
                  <a:lnTo>
                    <a:pt x="73" y="167"/>
                  </a:lnTo>
                  <a:lnTo>
                    <a:pt x="59" y="167"/>
                  </a:lnTo>
                  <a:lnTo>
                    <a:pt x="46" y="166"/>
                  </a:lnTo>
                  <a:lnTo>
                    <a:pt x="35" y="162"/>
                  </a:lnTo>
                  <a:lnTo>
                    <a:pt x="26" y="158"/>
                  </a:lnTo>
                  <a:lnTo>
                    <a:pt x="5" y="119"/>
                  </a:lnTo>
                  <a:lnTo>
                    <a:pt x="0" y="83"/>
                  </a:lnTo>
                  <a:lnTo>
                    <a:pt x="7" y="52"/>
                  </a:lnTo>
                  <a:lnTo>
                    <a:pt x="25" y="26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57" y="5"/>
                  </a:lnTo>
                  <a:lnTo>
                    <a:pt x="68" y="2"/>
                  </a:lnTo>
                  <a:lnTo>
                    <a:pt x="76" y="0"/>
                  </a:lnTo>
                  <a:lnTo>
                    <a:pt x="83" y="0"/>
                  </a:lnTo>
                  <a:lnTo>
                    <a:pt x="89" y="0"/>
                  </a:lnTo>
                  <a:lnTo>
                    <a:pt x="94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6" name="Freeform 186">
              <a:extLst>
                <a:ext uri="{FF2B5EF4-FFF2-40B4-BE49-F238E27FC236}">
                  <a16:creationId xmlns:a16="http://schemas.microsoft.com/office/drawing/2014/main" id="{22BF1802-366D-4AB8-B1D5-D9480E860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815"/>
              <a:ext cx="98" cy="166"/>
            </a:xfrm>
            <a:custGeom>
              <a:avLst/>
              <a:gdLst>
                <a:gd name="T0" fmla="*/ 23 w 295"/>
                <a:gd name="T1" fmla="*/ 11 h 498"/>
                <a:gd name="T2" fmla="*/ 21 w 295"/>
                <a:gd name="T3" fmla="*/ 9 h 498"/>
                <a:gd name="T4" fmla="*/ 20 w 295"/>
                <a:gd name="T5" fmla="*/ 8 h 498"/>
                <a:gd name="T6" fmla="*/ 17 w 295"/>
                <a:gd name="T7" fmla="*/ 6 h 498"/>
                <a:gd name="T8" fmla="*/ 15 w 295"/>
                <a:gd name="T9" fmla="*/ 3 h 498"/>
                <a:gd name="T10" fmla="*/ 11 w 295"/>
                <a:gd name="T11" fmla="*/ 0 h 498"/>
                <a:gd name="T12" fmla="*/ 7 w 295"/>
                <a:gd name="T13" fmla="*/ 0 h 498"/>
                <a:gd name="T14" fmla="*/ 3 w 295"/>
                <a:gd name="T15" fmla="*/ 1 h 498"/>
                <a:gd name="T16" fmla="*/ 2 w 295"/>
                <a:gd name="T17" fmla="*/ 4 h 498"/>
                <a:gd name="T18" fmla="*/ 0 w 295"/>
                <a:gd name="T19" fmla="*/ 10 h 498"/>
                <a:gd name="T20" fmla="*/ 0 w 295"/>
                <a:gd name="T21" fmla="*/ 14 h 498"/>
                <a:gd name="T22" fmla="*/ 1 w 295"/>
                <a:gd name="T23" fmla="*/ 17 h 498"/>
                <a:gd name="T24" fmla="*/ 2 w 295"/>
                <a:gd name="T25" fmla="*/ 19 h 498"/>
                <a:gd name="T26" fmla="*/ 4 w 295"/>
                <a:gd name="T27" fmla="*/ 20 h 498"/>
                <a:gd name="T28" fmla="*/ 7 w 295"/>
                <a:gd name="T29" fmla="*/ 21 h 498"/>
                <a:gd name="T30" fmla="*/ 10 w 295"/>
                <a:gd name="T31" fmla="*/ 21 h 498"/>
                <a:gd name="T32" fmla="*/ 12 w 295"/>
                <a:gd name="T33" fmla="*/ 20 h 498"/>
                <a:gd name="T34" fmla="*/ 14 w 295"/>
                <a:gd name="T35" fmla="*/ 20 h 498"/>
                <a:gd name="T36" fmla="*/ 13 w 295"/>
                <a:gd name="T37" fmla="*/ 24 h 498"/>
                <a:gd name="T38" fmla="*/ 11 w 295"/>
                <a:gd name="T39" fmla="*/ 32 h 498"/>
                <a:gd name="T40" fmla="*/ 13 w 295"/>
                <a:gd name="T41" fmla="*/ 42 h 498"/>
                <a:gd name="T42" fmla="*/ 18 w 295"/>
                <a:gd name="T43" fmla="*/ 46 h 498"/>
                <a:gd name="T44" fmla="*/ 23 w 295"/>
                <a:gd name="T45" fmla="*/ 51 h 498"/>
                <a:gd name="T46" fmla="*/ 29 w 295"/>
                <a:gd name="T47" fmla="*/ 54 h 498"/>
                <a:gd name="T48" fmla="*/ 32 w 295"/>
                <a:gd name="T49" fmla="*/ 55 h 498"/>
                <a:gd name="T50" fmla="*/ 33 w 295"/>
                <a:gd name="T51" fmla="*/ 53 h 498"/>
                <a:gd name="T52" fmla="*/ 32 w 295"/>
                <a:gd name="T53" fmla="*/ 51 h 498"/>
                <a:gd name="T54" fmla="*/ 30 w 295"/>
                <a:gd name="T55" fmla="*/ 49 h 498"/>
                <a:gd name="T56" fmla="*/ 26 w 295"/>
                <a:gd name="T57" fmla="*/ 46 h 498"/>
                <a:gd name="T58" fmla="*/ 22 w 295"/>
                <a:gd name="T59" fmla="*/ 42 h 498"/>
                <a:gd name="T60" fmla="*/ 19 w 295"/>
                <a:gd name="T61" fmla="*/ 40 h 498"/>
                <a:gd name="T62" fmla="*/ 18 w 295"/>
                <a:gd name="T63" fmla="*/ 37 h 498"/>
                <a:gd name="T64" fmla="*/ 18 w 295"/>
                <a:gd name="T65" fmla="*/ 34 h 498"/>
                <a:gd name="T66" fmla="*/ 21 w 295"/>
                <a:gd name="T67" fmla="*/ 23 h 498"/>
                <a:gd name="T68" fmla="*/ 23 w 295"/>
                <a:gd name="T69" fmla="*/ 12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5" h="498">
                  <a:moveTo>
                    <a:pt x="209" y="105"/>
                  </a:moveTo>
                  <a:lnTo>
                    <a:pt x="204" y="99"/>
                  </a:lnTo>
                  <a:lnTo>
                    <a:pt x="200" y="92"/>
                  </a:lnTo>
                  <a:lnTo>
                    <a:pt x="194" y="85"/>
                  </a:lnTo>
                  <a:lnTo>
                    <a:pt x="187" y="77"/>
                  </a:lnTo>
                  <a:lnTo>
                    <a:pt x="178" y="70"/>
                  </a:lnTo>
                  <a:lnTo>
                    <a:pt x="169" y="63"/>
                  </a:lnTo>
                  <a:lnTo>
                    <a:pt x="156" y="55"/>
                  </a:lnTo>
                  <a:lnTo>
                    <a:pt x="144" y="47"/>
                  </a:lnTo>
                  <a:lnTo>
                    <a:pt x="133" y="27"/>
                  </a:lnTo>
                  <a:lnTo>
                    <a:pt x="117" y="13"/>
                  </a:lnTo>
                  <a:lnTo>
                    <a:pt x="99" y="4"/>
                  </a:lnTo>
                  <a:lnTo>
                    <a:pt x="81" y="0"/>
                  </a:lnTo>
                  <a:lnTo>
                    <a:pt x="62" y="0"/>
                  </a:lnTo>
                  <a:lnTo>
                    <a:pt x="46" y="4"/>
                  </a:lnTo>
                  <a:lnTo>
                    <a:pt x="31" y="13"/>
                  </a:lnTo>
                  <a:lnTo>
                    <a:pt x="24" y="23"/>
                  </a:lnTo>
                  <a:lnTo>
                    <a:pt x="15" y="39"/>
                  </a:lnTo>
                  <a:lnTo>
                    <a:pt x="9" y="61"/>
                  </a:lnTo>
                  <a:lnTo>
                    <a:pt x="4" y="86"/>
                  </a:lnTo>
                  <a:lnTo>
                    <a:pt x="0" y="112"/>
                  </a:lnTo>
                  <a:lnTo>
                    <a:pt x="0" y="129"/>
                  </a:lnTo>
                  <a:lnTo>
                    <a:pt x="2" y="142"/>
                  </a:lnTo>
                  <a:lnTo>
                    <a:pt x="6" y="155"/>
                  </a:lnTo>
                  <a:lnTo>
                    <a:pt x="12" y="163"/>
                  </a:lnTo>
                  <a:lnTo>
                    <a:pt x="20" y="172"/>
                  </a:lnTo>
                  <a:lnTo>
                    <a:pt x="30" y="179"/>
                  </a:lnTo>
                  <a:lnTo>
                    <a:pt x="40" y="182"/>
                  </a:lnTo>
                  <a:lnTo>
                    <a:pt x="51" y="185"/>
                  </a:lnTo>
                  <a:lnTo>
                    <a:pt x="64" y="188"/>
                  </a:lnTo>
                  <a:lnTo>
                    <a:pt x="76" y="188"/>
                  </a:lnTo>
                  <a:lnTo>
                    <a:pt x="89" y="188"/>
                  </a:lnTo>
                  <a:lnTo>
                    <a:pt x="102" y="185"/>
                  </a:lnTo>
                  <a:lnTo>
                    <a:pt x="111" y="184"/>
                  </a:lnTo>
                  <a:lnTo>
                    <a:pt x="119" y="182"/>
                  </a:lnTo>
                  <a:lnTo>
                    <a:pt x="124" y="181"/>
                  </a:lnTo>
                  <a:lnTo>
                    <a:pt x="127" y="181"/>
                  </a:lnTo>
                  <a:lnTo>
                    <a:pt x="119" y="212"/>
                  </a:lnTo>
                  <a:lnTo>
                    <a:pt x="114" y="232"/>
                  </a:lnTo>
                  <a:lnTo>
                    <a:pt x="103" y="285"/>
                  </a:lnTo>
                  <a:lnTo>
                    <a:pt x="99" y="340"/>
                  </a:lnTo>
                  <a:lnTo>
                    <a:pt x="117" y="377"/>
                  </a:lnTo>
                  <a:lnTo>
                    <a:pt x="136" y="392"/>
                  </a:lnTo>
                  <a:lnTo>
                    <a:pt x="159" y="410"/>
                  </a:lnTo>
                  <a:lnTo>
                    <a:pt x="184" y="432"/>
                  </a:lnTo>
                  <a:lnTo>
                    <a:pt x="210" y="456"/>
                  </a:lnTo>
                  <a:lnTo>
                    <a:pt x="237" y="475"/>
                  </a:lnTo>
                  <a:lnTo>
                    <a:pt x="259" y="489"/>
                  </a:lnTo>
                  <a:lnTo>
                    <a:pt x="276" y="498"/>
                  </a:lnTo>
                  <a:lnTo>
                    <a:pt x="288" y="495"/>
                  </a:lnTo>
                  <a:lnTo>
                    <a:pt x="291" y="487"/>
                  </a:lnTo>
                  <a:lnTo>
                    <a:pt x="295" y="479"/>
                  </a:lnTo>
                  <a:lnTo>
                    <a:pt x="293" y="470"/>
                  </a:lnTo>
                  <a:lnTo>
                    <a:pt x="290" y="463"/>
                  </a:lnTo>
                  <a:lnTo>
                    <a:pt x="282" y="453"/>
                  </a:lnTo>
                  <a:lnTo>
                    <a:pt x="272" y="441"/>
                  </a:lnTo>
                  <a:lnTo>
                    <a:pt x="256" y="427"/>
                  </a:lnTo>
                  <a:lnTo>
                    <a:pt x="234" y="410"/>
                  </a:lnTo>
                  <a:lnTo>
                    <a:pt x="212" y="393"/>
                  </a:lnTo>
                  <a:lnTo>
                    <a:pt x="196" y="381"/>
                  </a:lnTo>
                  <a:lnTo>
                    <a:pt x="184" y="368"/>
                  </a:lnTo>
                  <a:lnTo>
                    <a:pt x="175" y="358"/>
                  </a:lnTo>
                  <a:lnTo>
                    <a:pt x="169" y="346"/>
                  </a:lnTo>
                  <a:lnTo>
                    <a:pt x="165" y="336"/>
                  </a:lnTo>
                  <a:lnTo>
                    <a:pt x="163" y="324"/>
                  </a:lnTo>
                  <a:lnTo>
                    <a:pt x="165" y="310"/>
                  </a:lnTo>
                  <a:lnTo>
                    <a:pt x="175" y="264"/>
                  </a:lnTo>
                  <a:lnTo>
                    <a:pt x="188" y="204"/>
                  </a:lnTo>
                  <a:lnTo>
                    <a:pt x="201" y="145"/>
                  </a:lnTo>
                  <a:lnTo>
                    <a:pt x="209" y="105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7" name="Freeform 187">
              <a:extLst>
                <a:ext uri="{FF2B5EF4-FFF2-40B4-BE49-F238E27FC236}">
                  <a16:creationId xmlns:a16="http://schemas.microsoft.com/office/drawing/2014/main" id="{F1386758-05AC-48DF-9C14-F78B38A27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" y="1815"/>
              <a:ext cx="98" cy="166"/>
            </a:xfrm>
            <a:custGeom>
              <a:avLst/>
              <a:gdLst>
                <a:gd name="T0" fmla="*/ 23 w 295"/>
                <a:gd name="T1" fmla="*/ 11 h 498"/>
                <a:gd name="T2" fmla="*/ 21 w 295"/>
                <a:gd name="T3" fmla="*/ 9 h 498"/>
                <a:gd name="T4" fmla="*/ 20 w 295"/>
                <a:gd name="T5" fmla="*/ 8 h 498"/>
                <a:gd name="T6" fmla="*/ 17 w 295"/>
                <a:gd name="T7" fmla="*/ 6 h 498"/>
                <a:gd name="T8" fmla="*/ 15 w 295"/>
                <a:gd name="T9" fmla="*/ 3 h 498"/>
                <a:gd name="T10" fmla="*/ 11 w 295"/>
                <a:gd name="T11" fmla="*/ 0 h 498"/>
                <a:gd name="T12" fmla="*/ 7 w 295"/>
                <a:gd name="T13" fmla="*/ 0 h 498"/>
                <a:gd name="T14" fmla="*/ 3 w 295"/>
                <a:gd name="T15" fmla="*/ 1 h 498"/>
                <a:gd name="T16" fmla="*/ 2 w 295"/>
                <a:gd name="T17" fmla="*/ 4 h 498"/>
                <a:gd name="T18" fmla="*/ 0 w 295"/>
                <a:gd name="T19" fmla="*/ 10 h 498"/>
                <a:gd name="T20" fmla="*/ 0 w 295"/>
                <a:gd name="T21" fmla="*/ 14 h 498"/>
                <a:gd name="T22" fmla="*/ 1 w 295"/>
                <a:gd name="T23" fmla="*/ 17 h 498"/>
                <a:gd name="T24" fmla="*/ 2 w 295"/>
                <a:gd name="T25" fmla="*/ 19 h 498"/>
                <a:gd name="T26" fmla="*/ 4 w 295"/>
                <a:gd name="T27" fmla="*/ 20 h 498"/>
                <a:gd name="T28" fmla="*/ 7 w 295"/>
                <a:gd name="T29" fmla="*/ 21 h 498"/>
                <a:gd name="T30" fmla="*/ 10 w 295"/>
                <a:gd name="T31" fmla="*/ 21 h 498"/>
                <a:gd name="T32" fmla="*/ 12 w 295"/>
                <a:gd name="T33" fmla="*/ 20 h 498"/>
                <a:gd name="T34" fmla="*/ 14 w 295"/>
                <a:gd name="T35" fmla="*/ 20 h 498"/>
                <a:gd name="T36" fmla="*/ 13 w 295"/>
                <a:gd name="T37" fmla="*/ 24 h 498"/>
                <a:gd name="T38" fmla="*/ 11 w 295"/>
                <a:gd name="T39" fmla="*/ 32 h 498"/>
                <a:gd name="T40" fmla="*/ 13 w 295"/>
                <a:gd name="T41" fmla="*/ 42 h 498"/>
                <a:gd name="T42" fmla="*/ 18 w 295"/>
                <a:gd name="T43" fmla="*/ 46 h 498"/>
                <a:gd name="T44" fmla="*/ 23 w 295"/>
                <a:gd name="T45" fmla="*/ 51 h 498"/>
                <a:gd name="T46" fmla="*/ 29 w 295"/>
                <a:gd name="T47" fmla="*/ 54 h 498"/>
                <a:gd name="T48" fmla="*/ 32 w 295"/>
                <a:gd name="T49" fmla="*/ 55 h 498"/>
                <a:gd name="T50" fmla="*/ 33 w 295"/>
                <a:gd name="T51" fmla="*/ 53 h 498"/>
                <a:gd name="T52" fmla="*/ 32 w 295"/>
                <a:gd name="T53" fmla="*/ 51 h 498"/>
                <a:gd name="T54" fmla="*/ 30 w 295"/>
                <a:gd name="T55" fmla="*/ 49 h 498"/>
                <a:gd name="T56" fmla="*/ 26 w 295"/>
                <a:gd name="T57" fmla="*/ 46 h 498"/>
                <a:gd name="T58" fmla="*/ 22 w 295"/>
                <a:gd name="T59" fmla="*/ 42 h 498"/>
                <a:gd name="T60" fmla="*/ 19 w 295"/>
                <a:gd name="T61" fmla="*/ 40 h 498"/>
                <a:gd name="T62" fmla="*/ 18 w 295"/>
                <a:gd name="T63" fmla="*/ 37 h 498"/>
                <a:gd name="T64" fmla="*/ 18 w 295"/>
                <a:gd name="T65" fmla="*/ 34 h 498"/>
                <a:gd name="T66" fmla="*/ 21 w 295"/>
                <a:gd name="T67" fmla="*/ 23 h 498"/>
                <a:gd name="T68" fmla="*/ 23 w 295"/>
                <a:gd name="T69" fmla="*/ 12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5" h="498">
                  <a:moveTo>
                    <a:pt x="209" y="105"/>
                  </a:moveTo>
                  <a:lnTo>
                    <a:pt x="204" y="99"/>
                  </a:lnTo>
                  <a:lnTo>
                    <a:pt x="200" y="92"/>
                  </a:lnTo>
                  <a:lnTo>
                    <a:pt x="194" y="85"/>
                  </a:lnTo>
                  <a:lnTo>
                    <a:pt x="187" y="77"/>
                  </a:lnTo>
                  <a:lnTo>
                    <a:pt x="178" y="70"/>
                  </a:lnTo>
                  <a:lnTo>
                    <a:pt x="169" y="63"/>
                  </a:lnTo>
                  <a:lnTo>
                    <a:pt x="156" y="55"/>
                  </a:lnTo>
                  <a:lnTo>
                    <a:pt x="144" y="47"/>
                  </a:lnTo>
                  <a:lnTo>
                    <a:pt x="133" y="27"/>
                  </a:lnTo>
                  <a:lnTo>
                    <a:pt x="117" y="13"/>
                  </a:lnTo>
                  <a:lnTo>
                    <a:pt x="99" y="4"/>
                  </a:lnTo>
                  <a:lnTo>
                    <a:pt x="81" y="0"/>
                  </a:lnTo>
                  <a:lnTo>
                    <a:pt x="62" y="0"/>
                  </a:lnTo>
                  <a:lnTo>
                    <a:pt x="46" y="4"/>
                  </a:lnTo>
                  <a:lnTo>
                    <a:pt x="31" y="13"/>
                  </a:lnTo>
                  <a:lnTo>
                    <a:pt x="24" y="23"/>
                  </a:lnTo>
                  <a:lnTo>
                    <a:pt x="15" y="39"/>
                  </a:lnTo>
                  <a:lnTo>
                    <a:pt x="9" y="61"/>
                  </a:lnTo>
                  <a:lnTo>
                    <a:pt x="4" y="86"/>
                  </a:lnTo>
                  <a:lnTo>
                    <a:pt x="0" y="112"/>
                  </a:lnTo>
                  <a:lnTo>
                    <a:pt x="0" y="129"/>
                  </a:lnTo>
                  <a:lnTo>
                    <a:pt x="2" y="142"/>
                  </a:lnTo>
                  <a:lnTo>
                    <a:pt x="6" y="155"/>
                  </a:lnTo>
                  <a:lnTo>
                    <a:pt x="12" y="163"/>
                  </a:lnTo>
                  <a:lnTo>
                    <a:pt x="20" y="172"/>
                  </a:lnTo>
                  <a:lnTo>
                    <a:pt x="30" y="179"/>
                  </a:lnTo>
                  <a:lnTo>
                    <a:pt x="40" y="182"/>
                  </a:lnTo>
                  <a:lnTo>
                    <a:pt x="51" y="185"/>
                  </a:lnTo>
                  <a:lnTo>
                    <a:pt x="64" y="188"/>
                  </a:lnTo>
                  <a:lnTo>
                    <a:pt x="76" y="188"/>
                  </a:lnTo>
                  <a:lnTo>
                    <a:pt x="89" y="188"/>
                  </a:lnTo>
                  <a:lnTo>
                    <a:pt x="102" y="185"/>
                  </a:lnTo>
                  <a:lnTo>
                    <a:pt x="111" y="184"/>
                  </a:lnTo>
                  <a:lnTo>
                    <a:pt x="119" y="182"/>
                  </a:lnTo>
                  <a:lnTo>
                    <a:pt x="124" y="181"/>
                  </a:lnTo>
                  <a:lnTo>
                    <a:pt x="127" y="181"/>
                  </a:lnTo>
                  <a:lnTo>
                    <a:pt x="119" y="212"/>
                  </a:lnTo>
                  <a:lnTo>
                    <a:pt x="114" y="232"/>
                  </a:lnTo>
                  <a:lnTo>
                    <a:pt x="103" y="285"/>
                  </a:lnTo>
                  <a:lnTo>
                    <a:pt x="99" y="340"/>
                  </a:lnTo>
                  <a:lnTo>
                    <a:pt x="117" y="377"/>
                  </a:lnTo>
                  <a:lnTo>
                    <a:pt x="136" y="392"/>
                  </a:lnTo>
                  <a:lnTo>
                    <a:pt x="159" y="410"/>
                  </a:lnTo>
                  <a:lnTo>
                    <a:pt x="184" y="432"/>
                  </a:lnTo>
                  <a:lnTo>
                    <a:pt x="210" y="456"/>
                  </a:lnTo>
                  <a:lnTo>
                    <a:pt x="237" y="475"/>
                  </a:lnTo>
                  <a:lnTo>
                    <a:pt x="259" y="489"/>
                  </a:lnTo>
                  <a:lnTo>
                    <a:pt x="276" y="498"/>
                  </a:lnTo>
                  <a:lnTo>
                    <a:pt x="288" y="495"/>
                  </a:lnTo>
                  <a:lnTo>
                    <a:pt x="291" y="487"/>
                  </a:lnTo>
                  <a:lnTo>
                    <a:pt x="295" y="479"/>
                  </a:lnTo>
                  <a:lnTo>
                    <a:pt x="293" y="470"/>
                  </a:lnTo>
                  <a:lnTo>
                    <a:pt x="290" y="463"/>
                  </a:lnTo>
                  <a:lnTo>
                    <a:pt x="282" y="453"/>
                  </a:lnTo>
                  <a:lnTo>
                    <a:pt x="272" y="441"/>
                  </a:lnTo>
                  <a:lnTo>
                    <a:pt x="256" y="427"/>
                  </a:lnTo>
                  <a:lnTo>
                    <a:pt x="234" y="410"/>
                  </a:lnTo>
                  <a:lnTo>
                    <a:pt x="212" y="393"/>
                  </a:lnTo>
                  <a:lnTo>
                    <a:pt x="196" y="381"/>
                  </a:lnTo>
                  <a:lnTo>
                    <a:pt x="184" y="368"/>
                  </a:lnTo>
                  <a:lnTo>
                    <a:pt x="175" y="358"/>
                  </a:lnTo>
                  <a:lnTo>
                    <a:pt x="169" y="346"/>
                  </a:lnTo>
                  <a:lnTo>
                    <a:pt x="165" y="336"/>
                  </a:lnTo>
                  <a:lnTo>
                    <a:pt x="163" y="324"/>
                  </a:lnTo>
                  <a:lnTo>
                    <a:pt x="165" y="310"/>
                  </a:lnTo>
                  <a:lnTo>
                    <a:pt x="175" y="264"/>
                  </a:lnTo>
                  <a:lnTo>
                    <a:pt x="188" y="204"/>
                  </a:lnTo>
                  <a:lnTo>
                    <a:pt x="201" y="145"/>
                  </a:lnTo>
                  <a:lnTo>
                    <a:pt x="209" y="10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8" name="Freeform 188">
              <a:extLst>
                <a:ext uri="{FF2B5EF4-FFF2-40B4-BE49-F238E27FC236}">
                  <a16:creationId xmlns:a16="http://schemas.microsoft.com/office/drawing/2014/main" id="{8B3AC3BA-414D-4145-8B76-5D4417FA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98"/>
              <a:ext cx="181" cy="141"/>
            </a:xfrm>
            <a:custGeom>
              <a:avLst/>
              <a:gdLst>
                <a:gd name="T0" fmla="*/ 60 w 542"/>
                <a:gd name="T1" fmla="*/ 0 h 422"/>
                <a:gd name="T2" fmla="*/ 58 w 542"/>
                <a:gd name="T3" fmla="*/ 5 h 422"/>
                <a:gd name="T4" fmla="*/ 56 w 542"/>
                <a:gd name="T5" fmla="*/ 9 h 422"/>
                <a:gd name="T6" fmla="*/ 54 w 542"/>
                <a:gd name="T7" fmla="*/ 14 h 422"/>
                <a:gd name="T8" fmla="*/ 51 w 542"/>
                <a:gd name="T9" fmla="*/ 18 h 422"/>
                <a:gd name="T10" fmla="*/ 49 w 542"/>
                <a:gd name="T11" fmla="*/ 21 h 422"/>
                <a:gd name="T12" fmla="*/ 46 w 542"/>
                <a:gd name="T13" fmla="*/ 25 h 422"/>
                <a:gd name="T14" fmla="*/ 43 w 542"/>
                <a:gd name="T15" fmla="*/ 28 h 422"/>
                <a:gd name="T16" fmla="*/ 40 w 542"/>
                <a:gd name="T17" fmla="*/ 31 h 422"/>
                <a:gd name="T18" fmla="*/ 37 w 542"/>
                <a:gd name="T19" fmla="*/ 34 h 422"/>
                <a:gd name="T20" fmla="*/ 34 w 542"/>
                <a:gd name="T21" fmla="*/ 36 h 422"/>
                <a:gd name="T22" fmla="*/ 31 w 542"/>
                <a:gd name="T23" fmla="*/ 38 h 422"/>
                <a:gd name="T24" fmla="*/ 27 w 542"/>
                <a:gd name="T25" fmla="*/ 40 h 422"/>
                <a:gd name="T26" fmla="*/ 24 w 542"/>
                <a:gd name="T27" fmla="*/ 41 h 422"/>
                <a:gd name="T28" fmla="*/ 20 w 542"/>
                <a:gd name="T29" fmla="*/ 42 h 422"/>
                <a:gd name="T30" fmla="*/ 16 w 542"/>
                <a:gd name="T31" fmla="*/ 42 h 422"/>
                <a:gd name="T32" fmla="*/ 12 w 542"/>
                <a:gd name="T33" fmla="*/ 43 h 422"/>
                <a:gd name="T34" fmla="*/ 11 w 542"/>
                <a:gd name="T35" fmla="*/ 43 h 422"/>
                <a:gd name="T36" fmla="*/ 9 w 542"/>
                <a:gd name="T37" fmla="*/ 42 h 422"/>
                <a:gd name="T38" fmla="*/ 8 w 542"/>
                <a:gd name="T39" fmla="*/ 42 h 422"/>
                <a:gd name="T40" fmla="*/ 6 w 542"/>
                <a:gd name="T41" fmla="*/ 42 h 422"/>
                <a:gd name="T42" fmla="*/ 5 w 542"/>
                <a:gd name="T43" fmla="*/ 42 h 422"/>
                <a:gd name="T44" fmla="*/ 3 w 542"/>
                <a:gd name="T45" fmla="*/ 42 h 422"/>
                <a:gd name="T46" fmla="*/ 2 w 542"/>
                <a:gd name="T47" fmla="*/ 41 h 422"/>
                <a:gd name="T48" fmla="*/ 1 w 542"/>
                <a:gd name="T49" fmla="*/ 41 h 422"/>
                <a:gd name="T50" fmla="*/ 3 w 542"/>
                <a:gd name="T51" fmla="*/ 43 h 422"/>
                <a:gd name="T52" fmla="*/ 3 w 542"/>
                <a:gd name="T53" fmla="*/ 44 h 422"/>
                <a:gd name="T54" fmla="*/ 2 w 542"/>
                <a:gd name="T55" fmla="*/ 46 h 422"/>
                <a:gd name="T56" fmla="*/ 0 w 542"/>
                <a:gd name="T57" fmla="*/ 47 h 422"/>
                <a:gd name="T58" fmla="*/ 4 w 542"/>
                <a:gd name="T59" fmla="*/ 47 h 422"/>
                <a:gd name="T60" fmla="*/ 8 w 542"/>
                <a:gd name="T61" fmla="*/ 47 h 422"/>
                <a:gd name="T62" fmla="*/ 12 w 542"/>
                <a:gd name="T63" fmla="*/ 47 h 422"/>
                <a:gd name="T64" fmla="*/ 16 w 542"/>
                <a:gd name="T65" fmla="*/ 46 h 422"/>
                <a:gd name="T66" fmla="*/ 20 w 542"/>
                <a:gd name="T67" fmla="*/ 45 h 422"/>
                <a:gd name="T68" fmla="*/ 24 w 542"/>
                <a:gd name="T69" fmla="*/ 44 h 422"/>
                <a:gd name="T70" fmla="*/ 28 w 542"/>
                <a:gd name="T71" fmla="*/ 42 h 422"/>
                <a:gd name="T72" fmla="*/ 32 w 542"/>
                <a:gd name="T73" fmla="*/ 40 h 422"/>
                <a:gd name="T74" fmla="*/ 36 w 542"/>
                <a:gd name="T75" fmla="*/ 37 h 422"/>
                <a:gd name="T76" fmla="*/ 39 w 542"/>
                <a:gd name="T77" fmla="*/ 34 h 422"/>
                <a:gd name="T78" fmla="*/ 43 w 542"/>
                <a:gd name="T79" fmla="*/ 31 h 422"/>
                <a:gd name="T80" fmla="*/ 47 w 542"/>
                <a:gd name="T81" fmla="*/ 26 h 422"/>
                <a:gd name="T82" fmla="*/ 50 w 542"/>
                <a:gd name="T83" fmla="*/ 21 h 422"/>
                <a:gd name="T84" fmla="*/ 54 w 542"/>
                <a:gd name="T85" fmla="*/ 15 h 422"/>
                <a:gd name="T86" fmla="*/ 57 w 542"/>
                <a:gd name="T87" fmla="*/ 8 h 422"/>
                <a:gd name="T88" fmla="*/ 60 w 542"/>
                <a:gd name="T89" fmla="*/ 0 h 4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2" h="422">
                  <a:moveTo>
                    <a:pt x="542" y="0"/>
                  </a:moveTo>
                  <a:lnTo>
                    <a:pt x="524" y="42"/>
                  </a:lnTo>
                  <a:lnTo>
                    <a:pt x="503" y="83"/>
                  </a:lnTo>
                  <a:lnTo>
                    <a:pt x="482" y="123"/>
                  </a:lnTo>
                  <a:lnTo>
                    <a:pt x="459" y="158"/>
                  </a:lnTo>
                  <a:lnTo>
                    <a:pt x="436" y="193"/>
                  </a:lnTo>
                  <a:lnTo>
                    <a:pt x="412" y="225"/>
                  </a:lnTo>
                  <a:lnTo>
                    <a:pt x="387" y="253"/>
                  </a:lnTo>
                  <a:lnTo>
                    <a:pt x="361" y="279"/>
                  </a:lnTo>
                  <a:lnTo>
                    <a:pt x="332" y="302"/>
                  </a:lnTo>
                  <a:lnTo>
                    <a:pt x="303" y="324"/>
                  </a:lnTo>
                  <a:lnTo>
                    <a:pt x="274" y="342"/>
                  </a:lnTo>
                  <a:lnTo>
                    <a:pt x="245" y="357"/>
                  </a:lnTo>
                  <a:lnTo>
                    <a:pt x="213" y="367"/>
                  </a:lnTo>
                  <a:lnTo>
                    <a:pt x="179" y="375"/>
                  </a:lnTo>
                  <a:lnTo>
                    <a:pt x="145" y="381"/>
                  </a:lnTo>
                  <a:lnTo>
                    <a:pt x="111" y="383"/>
                  </a:lnTo>
                  <a:lnTo>
                    <a:pt x="97" y="383"/>
                  </a:lnTo>
                  <a:lnTo>
                    <a:pt x="85" y="381"/>
                  </a:lnTo>
                  <a:lnTo>
                    <a:pt x="71" y="381"/>
                  </a:lnTo>
                  <a:lnTo>
                    <a:pt x="58" y="380"/>
                  </a:lnTo>
                  <a:lnTo>
                    <a:pt x="44" y="375"/>
                  </a:lnTo>
                  <a:lnTo>
                    <a:pt x="31" y="374"/>
                  </a:lnTo>
                  <a:lnTo>
                    <a:pt x="18" y="371"/>
                  </a:lnTo>
                  <a:lnTo>
                    <a:pt x="6" y="367"/>
                  </a:lnTo>
                  <a:lnTo>
                    <a:pt x="24" y="383"/>
                  </a:lnTo>
                  <a:lnTo>
                    <a:pt x="28" y="399"/>
                  </a:lnTo>
                  <a:lnTo>
                    <a:pt x="16" y="414"/>
                  </a:lnTo>
                  <a:lnTo>
                    <a:pt x="0" y="422"/>
                  </a:lnTo>
                  <a:lnTo>
                    <a:pt x="38" y="422"/>
                  </a:lnTo>
                  <a:lnTo>
                    <a:pt x="74" y="421"/>
                  </a:lnTo>
                  <a:lnTo>
                    <a:pt x="110" y="418"/>
                  </a:lnTo>
                  <a:lnTo>
                    <a:pt x="145" y="412"/>
                  </a:lnTo>
                  <a:lnTo>
                    <a:pt x="182" y="405"/>
                  </a:lnTo>
                  <a:lnTo>
                    <a:pt x="217" y="394"/>
                  </a:lnTo>
                  <a:lnTo>
                    <a:pt x="251" y="380"/>
                  </a:lnTo>
                  <a:lnTo>
                    <a:pt x="286" y="360"/>
                  </a:lnTo>
                  <a:lnTo>
                    <a:pt x="320" y="336"/>
                  </a:lnTo>
                  <a:lnTo>
                    <a:pt x="353" y="308"/>
                  </a:lnTo>
                  <a:lnTo>
                    <a:pt x="386" y="275"/>
                  </a:lnTo>
                  <a:lnTo>
                    <a:pt x="418" y="233"/>
                  </a:lnTo>
                  <a:lnTo>
                    <a:pt x="451" y="187"/>
                  </a:lnTo>
                  <a:lnTo>
                    <a:pt x="481" y="132"/>
                  </a:lnTo>
                  <a:lnTo>
                    <a:pt x="512" y="69"/>
                  </a:lnTo>
                  <a:lnTo>
                    <a:pt x="542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9" name="Freeform 189">
              <a:extLst>
                <a:ext uri="{FF2B5EF4-FFF2-40B4-BE49-F238E27FC236}">
                  <a16:creationId xmlns:a16="http://schemas.microsoft.com/office/drawing/2014/main" id="{C03E9615-63DD-40AC-B5FF-3FA1955D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" y="2798"/>
              <a:ext cx="181" cy="141"/>
            </a:xfrm>
            <a:custGeom>
              <a:avLst/>
              <a:gdLst>
                <a:gd name="T0" fmla="*/ 60 w 542"/>
                <a:gd name="T1" fmla="*/ 0 h 422"/>
                <a:gd name="T2" fmla="*/ 58 w 542"/>
                <a:gd name="T3" fmla="*/ 5 h 422"/>
                <a:gd name="T4" fmla="*/ 56 w 542"/>
                <a:gd name="T5" fmla="*/ 9 h 422"/>
                <a:gd name="T6" fmla="*/ 54 w 542"/>
                <a:gd name="T7" fmla="*/ 14 h 422"/>
                <a:gd name="T8" fmla="*/ 51 w 542"/>
                <a:gd name="T9" fmla="*/ 18 h 422"/>
                <a:gd name="T10" fmla="*/ 49 w 542"/>
                <a:gd name="T11" fmla="*/ 21 h 422"/>
                <a:gd name="T12" fmla="*/ 46 w 542"/>
                <a:gd name="T13" fmla="*/ 25 h 422"/>
                <a:gd name="T14" fmla="*/ 43 w 542"/>
                <a:gd name="T15" fmla="*/ 28 h 422"/>
                <a:gd name="T16" fmla="*/ 40 w 542"/>
                <a:gd name="T17" fmla="*/ 31 h 422"/>
                <a:gd name="T18" fmla="*/ 37 w 542"/>
                <a:gd name="T19" fmla="*/ 34 h 422"/>
                <a:gd name="T20" fmla="*/ 34 w 542"/>
                <a:gd name="T21" fmla="*/ 36 h 422"/>
                <a:gd name="T22" fmla="*/ 31 w 542"/>
                <a:gd name="T23" fmla="*/ 38 h 422"/>
                <a:gd name="T24" fmla="*/ 27 w 542"/>
                <a:gd name="T25" fmla="*/ 40 h 422"/>
                <a:gd name="T26" fmla="*/ 24 w 542"/>
                <a:gd name="T27" fmla="*/ 41 h 422"/>
                <a:gd name="T28" fmla="*/ 20 w 542"/>
                <a:gd name="T29" fmla="*/ 42 h 422"/>
                <a:gd name="T30" fmla="*/ 16 w 542"/>
                <a:gd name="T31" fmla="*/ 42 h 422"/>
                <a:gd name="T32" fmla="*/ 12 w 542"/>
                <a:gd name="T33" fmla="*/ 43 h 422"/>
                <a:gd name="T34" fmla="*/ 11 w 542"/>
                <a:gd name="T35" fmla="*/ 43 h 422"/>
                <a:gd name="T36" fmla="*/ 9 w 542"/>
                <a:gd name="T37" fmla="*/ 42 h 422"/>
                <a:gd name="T38" fmla="*/ 8 w 542"/>
                <a:gd name="T39" fmla="*/ 42 h 422"/>
                <a:gd name="T40" fmla="*/ 6 w 542"/>
                <a:gd name="T41" fmla="*/ 42 h 422"/>
                <a:gd name="T42" fmla="*/ 5 w 542"/>
                <a:gd name="T43" fmla="*/ 42 h 422"/>
                <a:gd name="T44" fmla="*/ 3 w 542"/>
                <a:gd name="T45" fmla="*/ 42 h 422"/>
                <a:gd name="T46" fmla="*/ 2 w 542"/>
                <a:gd name="T47" fmla="*/ 41 h 422"/>
                <a:gd name="T48" fmla="*/ 1 w 542"/>
                <a:gd name="T49" fmla="*/ 41 h 422"/>
                <a:gd name="T50" fmla="*/ 3 w 542"/>
                <a:gd name="T51" fmla="*/ 43 h 422"/>
                <a:gd name="T52" fmla="*/ 3 w 542"/>
                <a:gd name="T53" fmla="*/ 44 h 422"/>
                <a:gd name="T54" fmla="*/ 2 w 542"/>
                <a:gd name="T55" fmla="*/ 46 h 422"/>
                <a:gd name="T56" fmla="*/ 0 w 542"/>
                <a:gd name="T57" fmla="*/ 47 h 422"/>
                <a:gd name="T58" fmla="*/ 4 w 542"/>
                <a:gd name="T59" fmla="*/ 47 h 422"/>
                <a:gd name="T60" fmla="*/ 8 w 542"/>
                <a:gd name="T61" fmla="*/ 47 h 422"/>
                <a:gd name="T62" fmla="*/ 12 w 542"/>
                <a:gd name="T63" fmla="*/ 47 h 422"/>
                <a:gd name="T64" fmla="*/ 16 w 542"/>
                <a:gd name="T65" fmla="*/ 46 h 422"/>
                <a:gd name="T66" fmla="*/ 20 w 542"/>
                <a:gd name="T67" fmla="*/ 45 h 422"/>
                <a:gd name="T68" fmla="*/ 24 w 542"/>
                <a:gd name="T69" fmla="*/ 44 h 422"/>
                <a:gd name="T70" fmla="*/ 28 w 542"/>
                <a:gd name="T71" fmla="*/ 42 h 422"/>
                <a:gd name="T72" fmla="*/ 32 w 542"/>
                <a:gd name="T73" fmla="*/ 40 h 422"/>
                <a:gd name="T74" fmla="*/ 36 w 542"/>
                <a:gd name="T75" fmla="*/ 37 h 422"/>
                <a:gd name="T76" fmla="*/ 39 w 542"/>
                <a:gd name="T77" fmla="*/ 34 h 422"/>
                <a:gd name="T78" fmla="*/ 43 w 542"/>
                <a:gd name="T79" fmla="*/ 31 h 422"/>
                <a:gd name="T80" fmla="*/ 47 w 542"/>
                <a:gd name="T81" fmla="*/ 26 h 422"/>
                <a:gd name="T82" fmla="*/ 50 w 542"/>
                <a:gd name="T83" fmla="*/ 21 h 422"/>
                <a:gd name="T84" fmla="*/ 54 w 542"/>
                <a:gd name="T85" fmla="*/ 15 h 422"/>
                <a:gd name="T86" fmla="*/ 57 w 542"/>
                <a:gd name="T87" fmla="*/ 8 h 422"/>
                <a:gd name="T88" fmla="*/ 60 w 542"/>
                <a:gd name="T89" fmla="*/ 0 h 42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2" h="422">
                  <a:moveTo>
                    <a:pt x="542" y="0"/>
                  </a:moveTo>
                  <a:lnTo>
                    <a:pt x="524" y="42"/>
                  </a:lnTo>
                  <a:lnTo>
                    <a:pt x="503" y="83"/>
                  </a:lnTo>
                  <a:lnTo>
                    <a:pt x="482" y="123"/>
                  </a:lnTo>
                  <a:lnTo>
                    <a:pt x="459" y="158"/>
                  </a:lnTo>
                  <a:lnTo>
                    <a:pt x="436" y="193"/>
                  </a:lnTo>
                  <a:lnTo>
                    <a:pt x="412" y="225"/>
                  </a:lnTo>
                  <a:lnTo>
                    <a:pt x="387" y="253"/>
                  </a:lnTo>
                  <a:lnTo>
                    <a:pt x="361" y="279"/>
                  </a:lnTo>
                  <a:lnTo>
                    <a:pt x="332" y="302"/>
                  </a:lnTo>
                  <a:lnTo>
                    <a:pt x="303" y="324"/>
                  </a:lnTo>
                  <a:lnTo>
                    <a:pt x="274" y="342"/>
                  </a:lnTo>
                  <a:lnTo>
                    <a:pt x="245" y="357"/>
                  </a:lnTo>
                  <a:lnTo>
                    <a:pt x="213" y="367"/>
                  </a:lnTo>
                  <a:lnTo>
                    <a:pt x="179" y="375"/>
                  </a:lnTo>
                  <a:lnTo>
                    <a:pt x="145" y="381"/>
                  </a:lnTo>
                  <a:lnTo>
                    <a:pt x="111" y="383"/>
                  </a:lnTo>
                  <a:lnTo>
                    <a:pt x="97" y="383"/>
                  </a:lnTo>
                  <a:lnTo>
                    <a:pt x="85" y="381"/>
                  </a:lnTo>
                  <a:lnTo>
                    <a:pt x="71" y="381"/>
                  </a:lnTo>
                  <a:lnTo>
                    <a:pt x="58" y="380"/>
                  </a:lnTo>
                  <a:lnTo>
                    <a:pt x="44" y="375"/>
                  </a:lnTo>
                  <a:lnTo>
                    <a:pt x="31" y="374"/>
                  </a:lnTo>
                  <a:lnTo>
                    <a:pt x="18" y="371"/>
                  </a:lnTo>
                  <a:lnTo>
                    <a:pt x="6" y="367"/>
                  </a:lnTo>
                  <a:lnTo>
                    <a:pt x="24" y="383"/>
                  </a:lnTo>
                  <a:lnTo>
                    <a:pt x="28" y="399"/>
                  </a:lnTo>
                  <a:lnTo>
                    <a:pt x="16" y="414"/>
                  </a:lnTo>
                  <a:lnTo>
                    <a:pt x="0" y="422"/>
                  </a:lnTo>
                  <a:lnTo>
                    <a:pt x="38" y="422"/>
                  </a:lnTo>
                  <a:lnTo>
                    <a:pt x="74" y="421"/>
                  </a:lnTo>
                  <a:lnTo>
                    <a:pt x="110" y="418"/>
                  </a:lnTo>
                  <a:lnTo>
                    <a:pt x="145" y="412"/>
                  </a:lnTo>
                  <a:lnTo>
                    <a:pt x="182" y="405"/>
                  </a:lnTo>
                  <a:lnTo>
                    <a:pt x="217" y="394"/>
                  </a:lnTo>
                  <a:lnTo>
                    <a:pt x="251" y="380"/>
                  </a:lnTo>
                  <a:lnTo>
                    <a:pt x="286" y="360"/>
                  </a:lnTo>
                  <a:lnTo>
                    <a:pt x="320" y="336"/>
                  </a:lnTo>
                  <a:lnTo>
                    <a:pt x="353" y="308"/>
                  </a:lnTo>
                  <a:lnTo>
                    <a:pt x="386" y="275"/>
                  </a:lnTo>
                  <a:lnTo>
                    <a:pt x="418" y="233"/>
                  </a:lnTo>
                  <a:lnTo>
                    <a:pt x="451" y="187"/>
                  </a:lnTo>
                  <a:lnTo>
                    <a:pt x="481" y="132"/>
                  </a:lnTo>
                  <a:lnTo>
                    <a:pt x="512" y="69"/>
                  </a:lnTo>
                  <a:lnTo>
                    <a:pt x="54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0" name="Freeform 190">
              <a:extLst>
                <a:ext uri="{FF2B5EF4-FFF2-40B4-BE49-F238E27FC236}">
                  <a16:creationId xmlns:a16="http://schemas.microsoft.com/office/drawing/2014/main" id="{B6D91AA2-8E8E-4332-9DF5-CF0D05BA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743"/>
              <a:ext cx="89" cy="108"/>
            </a:xfrm>
            <a:custGeom>
              <a:avLst/>
              <a:gdLst>
                <a:gd name="T0" fmla="*/ 0 w 267"/>
                <a:gd name="T1" fmla="*/ 24 h 325"/>
                <a:gd name="T2" fmla="*/ 2 w 267"/>
                <a:gd name="T3" fmla="*/ 20 h 325"/>
                <a:gd name="T4" fmla="*/ 4 w 267"/>
                <a:gd name="T5" fmla="*/ 16 h 325"/>
                <a:gd name="T6" fmla="*/ 6 w 267"/>
                <a:gd name="T7" fmla="*/ 11 h 325"/>
                <a:gd name="T8" fmla="*/ 8 w 267"/>
                <a:gd name="T9" fmla="*/ 8 h 325"/>
                <a:gd name="T10" fmla="*/ 10 w 267"/>
                <a:gd name="T11" fmla="*/ 5 h 325"/>
                <a:gd name="T12" fmla="*/ 12 w 267"/>
                <a:gd name="T13" fmla="*/ 2 h 325"/>
                <a:gd name="T14" fmla="*/ 14 w 267"/>
                <a:gd name="T15" fmla="*/ 1 h 325"/>
                <a:gd name="T16" fmla="*/ 16 w 267"/>
                <a:gd name="T17" fmla="*/ 0 h 325"/>
                <a:gd name="T18" fmla="*/ 20 w 267"/>
                <a:gd name="T19" fmla="*/ 1 h 325"/>
                <a:gd name="T20" fmla="*/ 23 w 267"/>
                <a:gd name="T21" fmla="*/ 5 h 325"/>
                <a:gd name="T22" fmla="*/ 25 w 267"/>
                <a:gd name="T23" fmla="*/ 10 h 325"/>
                <a:gd name="T24" fmla="*/ 27 w 267"/>
                <a:gd name="T25" fmla="*/ 17 h 325"/>
                <a:gd name="T26" fmla="*/ 29 w 267"/>
                <a:gd name="T27" fmla="*/ 23 h 325"/>
                <a:gd name="T28" fmla="*/ 30 w 267"/>
                <a:gd name="T29" fmla="*/ 29 h 325"/>
                <a:gd name="T30" fmla="*/ 30 w 267"/>
                <a:gd name="T31" fmla="*/ 33 h 325"/>
                <a:gd name="T32" fmla="*/ 30 w 267"/>
                <a:gd name="T33" fmla="*/ 36 h 325"/>
                <a:gd name="T34" fmla="*/ 28 w 267"/>
                <a:gd name="T35" fmla="*/ 36 h 325"/>
                <a:gd name="T36" fmla="*/ 27 w 267"/>
                <a:gd name="T37" fmla="*/ 32 h 325"/>
                <a:gd name="T38" fmla="*/ 26 w 267"/>
                <a:gd name="T39" fmla="*/ 27 h 325"/>
                <a:gd name="T40" fmla="*/ 25 w 267"/>
                <a:gd name="T41" fmla="*/ 21 h 325"/>
                <a:gd name="T42" fmla="*/ 24 w 267"/>
                <a:gd name="T43" fmla="*/ 16 h 325"/>
                <a:gd name="T44" fmla="*/ 23 w 267"/>
                <a:gd name="T45" fmla="*/ 10 h 325"/>
                <a:gd name="T46" fmla="*/ 21 w 267"/>
                <a:gd name="T47" fmla="*/ 6 h 325"/>
                <a:gd name="T48" fmla="*/ 18 w 267"/>
                <a:gd name="T49" fmla="*/ 4 h 325"/>
                <a:gd name="T50" fmla="*/ 16 w 267"/>
                <a:gd name="T51" fmla="*/ 3 h 325"/>
                <a:gd name="T52" fmla="*/ 14 w 267"/>
                <a:gd name="T53" fmla="*/ 4 h 325"/>
                <a:gd name="T54" fmla="*/ 13 w 267"/>
                <a:gd name="T55" fmla="*/ 6 h 325"/>
                <a:gd name="T56" fmla="*/ 11 w 267"/>
                <a:gd name="T57" fmla="*/ 9 h 325"/>
                <a:gd name="T58" fmla="*/ 9 w 267"/>
                <a:gd name="T59" fmla="*/ 12 h 325"/>
                <a:gd name="T60" fmla="*/ 7 w 267"/>
                <a:gd name="T61" fmla="*/ 16 h 325"/>
                <a:gd name="T62" fmla="*/ 5 w 267"/>
                <a:gd name="T63" fmla="*/ 19 h 325"/>
                <a:gd name="T64" fmla="*/ 3 w 267"/>
                <a:gd name="T65" fmla="*/ 22 h 325"/>
                <a:gd name="T66" fmla="*/ 2 w 267"/>
                <a:gd name="T67" fmla="*/ 25 h 325"/>
                <a:gd name="T68" fmla="*/ 2 w 267"/>
                <a:gd name="T69" fmla="*/ 24 h 325"/>
                <a:gd name="T70" fmla="*/ 1 w 267"/>
                <a:gd name="T71" fmla="*/ 24 h 325"/>
                <a:gd name="T72" fmla="*/ 1 w 267"/>
                <a:gd name="T73" fmla="*/ 24 h 325"/>
                <a:gd name="T74" fmla="*/ 0 w 267"/>
                <a:gd name="T75" fmla="*/ 24 h 3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67" h="325">
                  <a:moveTo>
                    <a:pt x="0" y="220"/>
                  </a:moveTo>
                  <a:lnTo>
                    <a:pt x="19" y="180"/>
                  </a:lnTo>
                  <a:lnTo>
                    <a:pt x="37" y="141"/>
                  </a:lnTo>
                  <a:lnTo>
                    <a:pt x="56" y="103"/>
                  </a:lnTo>
                  <a:lnTo>
                    <a:pt x="72" y="70"/>
                  </a:lnTo>
                  <a:lnTo>
                    <a:pt x="90" y="43"/>
                  </a:lnTo>
                  <a:lnTo>
                    <a:pt x="106" y="20"/>
                  </a:lnTo>
                  <a:lnTo>
                    <a:pt x="125" y="5"/>
                  </a:lnTo>
                  <a:lnTo>
                    <a:pt x="145" y="0"/>
                  </a:lnTo>
                  <a:lnTo>
                    <a:pt x="179" y="11"/>
                  </a:lnTo>
                  <a:lnTo>
                    <a:pt x="206" y="45"/>
                  </a:lnTo>
                  <a:lnTo>
                    <a:pt x="229" y="93"/>
                  </a:lnTo>
                  <a:lnTo>
                    <a:pt x="245" y="149"/>
                  </a:lnTo>
                  <a:lnTo>
                    <a:pt x="258" y="207"/>
                  </a:lnTo>
                  <a:lnTo>
                    <a:pt x="266" y="261"/>
                  </a:lnTo>
                  <a:lnTo>
                    <a:pt x="267" y="302"/>
                  </a:lnTo>
                  <a:lnTo>
                    <a:pt x="267" y="322"/>
                  </a:lnTo>
                  <a:lnTo>
                    <a:pt x="251" y="325"/>
                  </a:lnTo>
                  <a:lnTo>
                    <a:pt x="244" y="287"/>
                  </a:lnTo>
                  <a:lnTo>
                    <a:pt x="237" y="241"/>
                  </a:lnTo>
                  <a:lnTo>
                    <a:pt x="228" y="191"/>
                  </a:lnTo>
                  <a:lnTo>
                    <a:pt x="216" y="140"/>
                  </a:lnTo>
                  <a:lnTo>
                    <a:pt x="203" y="94"/>
                  </a:lnTo>
                  <a:lnTo>
                    <a:pt x="186" y="57"/>
                  </a:lnTo>
                  <a:lnTo>
                    <a:pt x="166" y="32"/>
                  </a:lnTo>
                  <a:lnTo>
                    <a:pt x="145" y="24"/>
                  </a:lnTo>
                  <a:lnTo>
                    <a:pt x="130" y="32"/>
                  </a:lnTo>
                  <a:lnTo>
                    <a:pt x="113" y="52"/>
                  </a:lnTo>
                  <a:lnTo>
                    <a:pt x="96" y="79"/>
                  </a:lnTo>
                  <a:lnTo>
                    <a:pt x="77" y="109"/>
                  </a:lnTo>
                  <a:lnTo>
                    <a:pt x="61" y="143"/>
                  </a:lnTo>
                  <a:lnTo>
                    <a:pt x="45" y="175"/>
                  </a:lnTo>
                  <a:lnTo>
                    <a:pt x="31" y="201"/>
                  </a:lnTo>
                  <a:lnTo>
                    <a:pt x="19" y="222"/>
                  </a:lnTo>
                  <a:lnTo>
                    <a:pt x="15" y="220"/>
                  </a:lnTo>
                  <a:lnTo>
                    <a:pt x="11" y="220"/>
                  </a:lnTo>
                  <a:lnTo>
                    <a:pt x="5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1" name="Freeform 191">
              <a:extLst>
                <a:ext uri="{FF2B5EF4-FFF2-40B4-BE49-F238E27FC236}">
                  <a16:creationId xmlns:a16="http://schemas.microsoft.com/office/drawing/2014/main" id="{91B9F9B3-0CC0-41F7-BB67-A908290E1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" y="1743"/>
              <a:ext cx="89" cy="108"/>
            </a:xfrm>
            <a:custGeom>
              <a:avLst/>
              <a:gdLst>
                <a:gd name="T0" fmla="*/ 0 w 267"/>
                <a:gd name="T1" fmla="*/ 24 h 325"/>
                <a:gd name="T2" fmla="*/ 2 w 267"/>
                <a:gd name="T3" fmla="*/ 20 h 325"/>
                <a:gd name="T4" fmla="*/ 4 w 267"/>
                <a:gd name="T5" fmla="*/ 16 h 325"/>
                <a:gd name="T6" fmla="*/ 6 w 267"/>
                <a:gd name="T7" fmla="*/ 11 h 325"/>
                <a:gd name="T8" fmla="*/ 8 w 267"/>
                <a:gd name="T9" fmla="*/ 8 h 325"/>
                <a:gd name="T10" fmla="*/ 10 w 267"/>
                <a:gd name="T11" fmla="*/ 5 h 325"/>
                <a:gd name="T12" fmla="*/ 12 w 267"/>
                <a:gd name="T13" fmla="*/ 2 h 325"/>
                <a:gd name="T14" fmla="*/ 14 w 267"/>
                <a:gd name="T15" fmla="*/ 1 h 325"/>
                <a:gd name="T16" fmla="*/ 16 w 267"/>
                <a:gd name="T17" fmla="*/ 0 h 325"/>
                <a:gd name="T18" fmla="*/ 20 w 267"/>
                <a:gd name="T19" fmla="*/ 1 h 325"/>
                <a:gd name="T20" fmla="*/ 23 w 267"/>
                <a:gd name="T21" fmla="*/ 5 h 325"/>
                <a:gd name="T22" fmla="*/ 25 w 267"/>
                <a:gd name="T23" fmla="*/ 10 h 325"/>
                <a:gd name="T24" fmla="*/ 27 w 267"/>
                <a:gd name="T25" fmla="*/ 17 h 325"/>
                <a:gd name="T26" fmla="*/ 29 w 267"/>
                <a:gd name="T27" fmla="*/ 23 h 325"/>
                <a:gd name="T28" fmla="*/ 30 w 267"/>
                <a:gd name="T29" fmla="*/ 29 h 325"/>
                <a:gd name="T30" fmla="*/ 30 w 267"/>
                <a:gd name="T31" fmla="*/ 33 h 325"/>
                <a:gd name="T32" fmla="*/ 30 w 267"/>
                <a:gd name="T33" fmla="*/ 36 h 325"/>
                <a:gd name="T34" fmla="*/ 28 w 267"/>
                <a:gd name="T35" fmla="*/ 36 h 325"/>
                <a:gd name="T36" fmla="*/ 27 w 267"/>
                <a:gd name="T37" fmla="*/ 32 h 325"/>
                <a:gd name="T38" fmla="*/ 26 w 267"/>
                <a:gd name="T39" fmla="*/ 27 h 325"/>
                <a:gd name="T40" fmla="*/ 25 w 267"/>
                <a:gd name="T41" fmla="*/ 21 h 325"/>
                <a:gd name="T42" fmla="*/ 24 w 267"/>
                <a:gd name="T43" fmla="*/ 16 h 325"/>
                <a:gd name="T44" fmla="*/ 23 w 267"/>
                <a:gd name="T45" fmla="*/ 10 h 325"/>
                <a:gd name="T46" fmla="*/ 21 w 267"/>
                <a:gd name="T47" fmla="*/ 6 h 325"/>
                <a:gd name="T48" fmla="*/ 18 w 267"/>
                <a:gd name="T49" fmla="*/ 4 h 325"/>
                <a:gd name="T50" fmla="*/ 16 w 267"/>
                <a:gd name="T51" fmla="*/ 3 h 325"/>
                <a:gd name="T52" fmla="*/ 14 w 267"/>
                <a:gd name="T53" fmla="*/ 4 h 325"/>
                <a:gd name="T54" fmla="*/ 13 w 267"/>
                <a:gd name="T55" fmla="*/ 6 h 325"/>
                <a:gd name="T56" fmla="*/ 11 w 267"/>
                <a:gd name="T57" fmla="*/ 9 h 325"/>
                <a:gd name="T58" fmla="*/ 9 w 267"/>
                <a:gd name="T59" fmla="*/ 12 h 325"/>
                <a:gd name="T60" fmla="*/ 7 w 267"/>
                <a:gd name="T61" fmla="*/ 16 h 325"/>
                <a:gd name="T62" fmla="*/ 5 w 267"/>
                <a:gd name="T63" fmla="*/ 19 h 325"/>
                <a:gd name="T64" fmla="*/ 3 w 267"/>
                <a:gd name="T65" fmla="*/ 22 h 325"/>
                <a:gd name="T66" fmla="*/ 2 w 267"/>
                <a:gd name="T67" fmla="*/ 25 h 325"/>
                <a:gd name="T68" fmla="*/ 2 w 267"/>
                <a:gd name="T69" fmla="*/ 24 h 325"/>
                <a:gd name="T70" fmla="*/ 1 w 267"/>
                <a:gd name="T71" fmla="*/ 24 h 325"/>
                <a:gd name="T72" fmla="*/ 1 w 267"/>
                <a:gd name="T73" fmla="*/ 24 h 325"/>
                <a:gd name="T74" fmla="*/ 0 w 267"/>
                <a:gd name="T75" fmla="*/ 24 h 3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67" h="325">
                  <a:moveTo>
                    <a:pt x="0" y="220"/>
                  </a:moveTo>
                  <a:lnTo>
                    <a:pt x="19" y="180"/>
                  </a:lnTo>
                  <a:lnTo>
                    <a:pt x="37" y="141"/>
                  </a:lnTo>
                  <a:lnTo>
                    <a:pt x="56" y="103"/>
                  </a:lnTo>
                  <a:lnTo>
                    <a:pt x="72" y="70"/>
                  </a:lnTo>
                  <a:lnTo>
                    <a:pt x="90" y="43"/>
                  </a:lnTo>
                  <a:lnTo>
                    <a:pt x="106" y="20"/>
                  </a:lnTo>
                  <a:lnTo>
                    <a:pt x="125" y="5"/>
                  </a:lnTo>
                  <a:lnTo>
                    <a:pt x="145" y="0"/>
                  </a:lnTo>
                  <a:lnTo>
                    <a:pt x="179" y="11"/>
                  </a:lnTo>
                  <a:lnTo>
                    <a:pt x="206" y="45"/>
                  </a:lnTo>
                  <a:lnTo>
                    <a:pt x="229" y="93"/>
                  </a:lnTo>
                  <a:lnTo>
                    <a:pt x="245" y="149"/>
                  </a:lnTo>
                  <a:lnTo>
                    <a:pt x="258" y="207"/>
                  </a:lnTo>
                  <a:lnTo>
                    <a:pt x="266" y="261"/>
                  </a:lnTo>
                  <a:lnTo>
                    <a:pt x="267" y="302"/>
                  </a:lnTo>
                  <a:lnTo>
                    <a:pt x="267" y="322"/>
                  </a:lnTo>
                  <a:lnTo>
                    <a:pt x="251" y="325"/>
                  </a:lnTo>
                  <a:lnTo>
                    <a:pt x="244" y="287"/>
                  </a:lnTo>
                  <a:lnTo>
                    <a:pt x="237" y="241"/>
                  </a:lnTo>
                  <a:lnTo>
                    <a:pt x="228" y="191"/>
                  </a:lnTo>
                  <a:lnTo>
                    <a:pt x="216" y="140"/>
                  </a:lnTo>
                  <a:lnTo>
                    <a:pt x="203" y="94"/>
                  </a:lnTo>
                  <a:lnTo>
                    <a:pt x="186" y="57"/>
                  </a:lnTo>
                  <a:lnTo>
                    <a:pt x="166" y="32"/>
                  </a:lnTo>
                  <a:lnTo>
                    <a:pt x="145" y="24"/>
                  </a:lnTo>
                  <a:lnTo>
                    <a:pt x="130" y="32"/>
                  </a:lnTo>
                  <a:lnTo>
                    <a:pt x="113" y="52"/>
                  </a:lnTo>
                  <a:lnTo>
                    <a:pt x="96" y="79"/>
                  </a:lnTo>
                  <a:lnTo>
                    <a:pt x="77" y="109"/>
                  </a:lnTo>
                  <a:lnTo>
                    <a:pt x="61" y="143"/>
                  </a:lnTo>
                  <a:lnTo>
                    <a:pt x="45" y="175"/>
                  </a:lnTo>
                  <a:lnTo>
                    <a:pt x="31" y="201"/>
                  </a:lnTo>
                  <a:lnTo>
                    <a:pt x="19" y="222"/>
                  </a:lnTo>
                  <a:lnTo>
                    <a:pt x="15" y="220"/>
                  </a:lnTo>
                  <a:lnTo>
                    <a:pt x="11" y="220"/>
                  </a:lnTo>
                  <a:lnTo>
                    <a:pt x="5" y="220"/>
                  </a:lnTo>
                  <a:lnTo>
                    <a:pt x="0" y="2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2" name="Freeform 192">
              <a:extLst>
                <a:ext uri="{FF2B5EF4-FFF2-40B4-BE49-F238E27FC236}">
                  <a16:creationId xmlns:a16="http://schemas.microsoft.com/office/drawing/2014/main" id="{DA7D47C5-76CD-451C-8137-47D8F7A2A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82"/>
              <a:ext cx="19" cy="68"/>
            </a:xfrm>
            <a:custGeom>
              <a:avLst/>
              <a:gdLst>
                <a:gd name="T0" fmla="*/ 0 w 58"/>
                <a:gd name="T1" fmla="*/ 23 h 203"/>
                <a:gd name="T2" fmla="*/ 0 w 58"/>
                <a:gd name="T3" fmla="*/ 16 h 203"/>
                <a:gd name="T4" fmla="*/ 2 w 58"/>
                <a:gd name="T5" fmla="*/ 9 h 203"/>
                <a:gd name="T6" fmla="*/ 3 w 58"/>
                <a:gd name="T7" fmla="*/ 3 h 203"/>
                <a:gd name="T8" fmla="*/ 5 w 58"/>
                <a:gd name="T9" fmla="*/ 0 h 203"/>
                <a:gd name="T10" fmla="*/ 6 w 58"/>
                <a:gd name="T11" fmla="*/ 0 h 203"/>
                <a:gd name="T12" fmla="*/ 6 w 58"/>
                <a:gd name="T13" fmla="*/ 4 h 203"/>
                <a:gd name="T14" fmla="*/ 4 w 58"/>
                <a:gd name="T15" fmla="*/ 10 h 203"/>
                <a:gd name="T16" fmla="*/ 3 w 58"/>
                <a:gd name="T17" fmla="*/ 17 h 203"/>
                <a:gd name="T18" fmla="*/ 2 w 58"/>
                <a:gd name="T19" fmla="*/ 23 h 203"/>
                <a:gd name="T20" fmla="*/ 0 w 58"/>
                <a:gd name="T21" fmla="*/ 2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203">
                  <a:moveTo>
                    <a:pt x="0" y="202"/>
                  </a:moveTo>
                  <a:lnTo>
                    <a:pt x="3" y="147"/>
                  </a:lnTo>
                  <a:lnTo>
                    <a:pt x="15" y="82"/>
                  </a:lnTo>
                  <a:lnTo>
                    <a:pt x="31" y="27"/>
                  </a:lnTo>
                  <a:lnTo>
                    <a:pt x="47" y="0"/>
                  </a:lnTo>
                  <a:lnTo>
                    <a:pt x="58" y="2"/>
                  </a:lnTo>
                  <a:lnTo>
                    <a:pt x="51" y="32"/>
                  </a:lnTo>
                  <a:lnTo>
                    <a:pt x="39" y="90"/>
                  </a:lnTo>
                  <a:lnTo>
                    <a:pt x="28" y="152"/>
                  </a:lnTo>
                  <a:lnTo>
                    <a:pt x="21" y="203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3" name="Freeform 193">
              <a:extLst>
                <a:ext uri="{FF2B5EF4-FFF2-40B4-BE49-F238E27FC236}">
                  <a16:creationId xmlns:a16="http://schemas.microsoft.com/office/drawing/2014/main" id="{E61619BB-85DD-4ECE-B25E-54A031FC1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" y="1782"/>
              <a:ext cx="19" cy="68"/>
            </a:xfrm>
            <a:custGeom>
              <a:avLst/>
              <a:gdLst>
                <a:gd name="T0" fmla="*/ 0 w 58"/>
                <a:gd name="T1" fmla="*/ 23 h 203"/>
                <a:gd name="T2" fmla="*/ 0 w 58"/>
                <a:gd name="T3" fmla="*/ 16 h 203"/>
                <a:gd name="T4" fmla="*/ 2 w 58"/>
                <a:gd name="T5" fmla="*/ 9 h 203"/>
                <a:gd name="T6" fmla="*/ 3 w 58"/>
                <a:gd name="T7" fmla="*/ 3 h 203"/>
                <a:gd name="T8" fmla="*/ 5 w 58"/>
                <a:gd name="T9" fmla="*/ 0 h 203"/>
                <a:gd name="T10" fmla="*/ 6 w 58"/>
                <a:gd name="T11" fmla="*/ 0 h 203"/>
                <a:gd name="T12" fmla="*/ 6 w 58"/>
                <a:gd name="T13" fmla="*/ 4 h 203"/>
                <a:gd name="T14" fmla="*/ 4 w 58"/>
                <a:gd name="T15" fmla="*/ 10 h 203"/>
                <a:gd name="T16" fmla="*/ 3 w 58"/>
                <a:gd name="T17" fmla="*/ 17 h 203"/>
                <a:gd name="T18" fmla="*/ 2 w 58"/>
                <a:gd name="T19" fmla="*/ 23 h 203"/>
                <a:gd name="T20" fmla="*/ 0 w 58"/>
                <a:gd name="T21" fmla="*/ 23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203">
                  <a:moveTo>
                    <a:pt x="0" y="202"/>
                  </a:moveTo>
                  <a:lnTo>
                    <a:pt x="3" y="147"/>
                  </a:lnTo>
                  <a:lnTo>
                    <a:pt x="15" y="82"/>
                  </a:lnTo>
                  <a:lnTo>
                    <a:pt x="31" y="27"/>
                  </a:lnTo>
                  <a:lnTo>
                    <a:pt x="47" y="0"/>
                  </a:lnTo>
                  <a:lnTo>
                    <a:pt x="58" y="2"/>
                  </a:lnTo>
                  <a:lnTo>
                    <a:pt x="51" y="32"/>
                  </a:lnTo>
                  <a:lnTo>
                    <a:pt x="39" y="90"/>
                  </a:lnTo>
                  <a:lnTo>
                    <a:pt x="28" y="152"/>
                  </a:lnTo>
                  <a:lnTo>
                    <a:pt x="21" y="203"/>
                  </a:lnTo>
                  <a:lnTo>
                    <a:pt x="0" y="20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4" name="Freeform 194">
              <a:extLst>
                <a:ext uri="{FF2B5EF4-FFF2-40B4-BE49-F238E27FC236}">
                  <a16:creationId xmlns:a16="http://schemas.microsoft.com/office/drawing/2014/main" id="{81D4A015-3029-44B6-94C1-89209F94A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12"/>
              <a:ext cx="124" cy="126"/>
            </a:xfrm>
            <a:custGeom>
              <a:avLst/>
              <a:gdLst>
                <a:gd name="T0" fmla="*/ 0 w 372"/>
                <a:gd name="T1" fmla="*/ 1 h 377"/>
                <a:gd name="T2" fmla="*/ 5 w 372"/>
                <a:gd name="T3" fmla="*/ 0 h 377"/>
                <a:gd name="T4" fmla="*/ 10 w 372"/>
                <a:gd name="T5" fmla="*/ 0 h 377"/>
                <a:gd name="T6" fmla="*/ 14 w 372"/>
                <a:gd name="T7" fmla="*/ 1 h 377"/>
                <a:gd name="T8" fmla="*/ 18 w 372"/>
                <a:gd name="T9" fmla="*/ 2 h 377"/>
                <a:gd name="T10" fmla="*/ 22 w 372"/>
                <a:gd name="T11" fmla="*/ 4 h 377"/>
                <a:gd name="T12" fmla="*/ 25 w 372"/>
                <a:gd name="T13" fmla="*/ 7 h 377"/>
                <a:gd name="T14" fmla="*/ 29 w 372"/>
                <a:gd name="T15" fmla="*/ 9 h 377"/>
                <a:gd name="T16" fmla="*/ 32 w 372"/>
                <a:gd name="T17" fmla="*/ 13 h 377"/>
                <a:gd name="T18" fmla="*/ 34 w 372"/>
                <a:gd name="T19" fmla="*/ 16 h 377"/>
                <a:gd name="T20" fmla="*/ 36 w 372"/>
                <a:gd name="T21" fmla="*/ 20 h 377"/>
                <a:gd name="T22" fmla="*/ 38 w 372"/>
                <a:gd name="T23" fmla="*/ 24 h 377"/>
                <a:gd name="T24" fmla="*/ 39 w 372"/>
                <a:gd name="T25" fmla="*/ 28 h 377"/>
                <a:gd name="T26" fmla="*/ 40 w 372"/>
                <a:gd name="T27" fmla="*/ 31 h 377"/>
                <a:gd name="T28" fmla="*/ 41 w 372"/>
                <a:gd name="T29" fmla="*/ 35 h 377"/>
                <a:gd name="T30" fmla="*/ 41 w 372"/>
                <a:gd name="T31" fmla="*/ 39 h 377"/>
                <a:gd name="T32" fmla="*/ 41 w 372"/>
                <a:gd name="T33" fmla="*/ 42 h 377"/>
                <a:gd name="T34" fmla="*/ 40 w 372"/>
                <a:gd name="T35" fmla="*/ 42 h 377"/>
                <a:gd name="T36" fmla="*/ 39 w 372"/>
                <a:gd name="T37" fmla="*/ 37 h 377"/>
                <a:gd name="T38" fmla="*/ 38 w 372"/>
                <a:gd name="T39" fmla="*/ 33 h 377"/>
                <a:gd name="T40" fmla="*/ 37 w 372"/>
                <a:gd name="T41" fmla="*/ 29 h 377"/>
                <a:gd name="T42" fmla="*/ 36 w 372"/>
                <a:gd name="T43" fmla="*/ 25 h 377"/>
                <a:gd name="T44" fmla="*/ 33 w 372"/>
                <a:gd name="T45" fmla="*/ 22 h 377"/>
                <a:gd name="T46" fmla="*/ 31 w 372"/>
                <a:gd name="T47" fmla="*/ 18 h 377"/>
                <a:gd name="T48" fmla="*/ 29 w 372"/>
                <a:gd name="T49" fmla="*/ 15 h 377"/>
                <a:gd name="T50" fmla="*/ 26 w 372"/>
                <a:gd name="T51" fmla="*/ 12 h 377"/>
                <a:gd name="T52" fmla="*/ 24 w 372"/>
                <a:gd name="T53" fmla="*/ 9 h 377"/>
                <a:gd name="T54" fmla="*/ 21 w 372"/>
                <a:gd name="T55" fmla="*/ 7 h 377"/>
                <a:gd name="T56" fmla="*/ 17 w 372"/>
                <a:gd name="T57" fmla="*/ 5 h 377"/>
                <a:gd name="T58" fmla="*/ 14 w 372"/>
                <a:gd name="T59" fmla="*/ 4 h 377"/>
                <a:gd name="T60" fmla="*/ 11 w 372"/>
                <a:gd name="T61" fmla="*/ 3 h 377"/>
                <a:gd name="T62" fmla="*/ 7 w 372"/>
                <a:gd name="T63" fmla="*/ 2 h 377"/>
                <a:gd name="T64" fmla="*/ 4 w 372"/>
                <a:gd name="T65" fmla="*/ 2 h 377"/>
                <a:gd name="T66" fmla="*/ 0 w 372"/>
                <a:gd name="T67" fmla="*/ 3 h 377"/>
                <a:gd name="T68" fmla="*/ 0 w 372"/>
                <a:gd name="T69" fmla="*/ 1 h 3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72" h="377">
                  <a:moveTo>
                    <a:pt x="0" y="7"/>
                  </a:moveTo>
                  <a:lnTo>
                    <a:pt x="45" y="0"/>
                  </a:lnTo>
                  <a:lnTo>
                    <a:pt x="88" y="2"/>
                  </a:lnTo>
                  <a:lnTo>
                    <a:pt x="128" y="9"/>
                  </a:lnTo>
                  <a:lnTo>
                    <a:pt x="164" y="21"/>
                  </a:lnTo>
                  <a:lnTo>
                    <a:pt x="197" y="39"/>
                  </a:lnTo>
                  <a:lnTo>
                    <a:pt x="229" y="60"/>
                  </a:lnTo>
                  <a:lnTo>
                    <a:pt x="257" y="85"/>
                  </a:lnTo>
                  <a:lnTo>
                    <a:pt x="284" y="114"/>
                  </a:lnTo>
                  <a:lnTo>
                    <a:pt x="306" y="146"/>
                  </a:lnTo>
                  <a:lnTo>
                    <a:pt x="325" y="179"/>
                  </a:lnTo>
                  <a:lnTo>
                    <a:pt x="339" y="212"/>
                  </a:lnTo>
                  <a:lnTo>
                    <a:pt x="354" y="249"/>
                  </a:lnTo>
                  <a:lnTo>
                    <a:pt x="363" y="282"/>
                  </a:lnTo>
                  <a:lnTo>
                    <a:pt x="369" y="314"/>
                  </a:lnTo>
                  <a:lnTo>
                    <a:pt x="372" y="346"/>
                  </a:lnTo>
                  <a:lnTo>
                    <a:pt x="372" y="377"/>
                  </a:lnTo>
                  <a:lnTo>
                    <a:pt x="359" y="374"/>
                  </a:lnTo>
                  <a:lnTo>
                    <a:pt x="354" y="336"/>
                  </a:lnTo>
                  <a:lnTo>
                    <a:pt x="345" y="298"/>
                  </a:lnTo>
                  <a:lnTo>
                    <a:pt x="334" y="261"/>
                  </a:lnTo>
                  <a:lnTo>
                    <a:pt x="320" y="227"/>
                  </a:lnTo>
                  <a:lnTo>
                    <a:pt x="301" y="193"/>
                  </a:lnTo>
                  <a:lnTo>
                    <a:pt x="282" y="161"/>
                  </a:lnTo>
                  <a:lnTo>
                    <a:pt x="260" y="132"/>
                  </a:lnTo>
                  <a:lnTo>
                    <a:pt x="237" y="106"/>
                  </a:lnTo>
                  <a:lnTo>
                    <a:pt x="212" y="82"/>
                  </a:lnTo>
                  <a:lnTo>
                    <a:pt x="186" y="60"/>
                  </a:lnTo>
                  <a:lnTo>
                    <a:pt x="156" y="44"/>
                  </a:lnTo>
                  <a:lnTo>
                    <a:pt x="128" y="32"/>
                  </a:lnTo>
                  <a:lnTo>
                    <a:pt x="97" y="24"/>
                  </a:lnTo>
                  <a:lnTo>
                    <a:pt x="67" y="18"/>
                  </a:lnTo>
                  <a:lnTo>
                    <a:pt x="36" y="18"/>
                  </a:lnTo>
                  <a:lnTo>
                    <a:pt x="3" y="2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5" name="Freeform 195">
              <a:extLst>
                <a:ext uri="{FF2B5EF4-FFF2-40B4-BE49-F238E27FC236}">
                  <a16:creationId xmlns:a16="http://schemas.microsoft.com/office/drawing/2014/main" id="{215E4FA4-5E8E-4A98-938D-8CF16418D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1712"/>
              <a:ext cx="124" cy="126"/>
            </a:xfrm>
            <a:custGeom>
              <a:avLst/>
              <a:gdLst>
                <a:gd name="T0" fmla="*/ 0 w 372"/>
                <a:gd name="T1" fmla="*/ 1 h 377"/>
                <a:gd name="T2" fmla="*/ 5 w 372"/>
                <a:gd name="T3" fmla="*/ 0 h 377"/>
                <a:gd name="T4" fmla="*/ 10 w 372"/>
                <a:gd name="T5" fmla="*/ 0 h 377"/>
                <a:gd name="T6" fmla="*/ 14 w 372"/>
                <a:gd name="T7" fmla="*/ 1 h 377"/>
                <a:gd name="T8" fmla="*/ 18 w 372"/>
                <a:gd name="T9" fmla="*/ 2 h 377"/>
                <a:gd name="T10" fmla="*/ 22 w 372"/>
                <a:gd name="T11" fmla="*/ 4 h 377"/>
                <a:gd name="T12" fmla="*/ 25 w 372"/>
                <a:gd name="T13" fmla="*/ 7 h 377"/>
                <a:gd name="T14" fmla="*/ 29 w 372"/>
                <a:gd name="T15" fmla="*/ 9 h 377"/>
                <a:gd name="T16" fmla="*/ 32 w 372"/>
                <a:gd name="T17" fmla="*/ 13 h 377"/>
                <a:gd name="T18" fmla="*/ 34 w 372"/>
                <a:gd name="T19" fmla="*/ 16 h 377"/>
                <a:gd name="T20" fmla="*/ 36 w 372"/>
                <a:gd name="T21" fmla="*/ 20 h 377"/>
                <a:gd name="T22" fmla="*/ 38 w 372"/>
                <a:gd name="T23" fmla="*/ 24 h 377"/>
                <a:gd name="T24" fmla="*/ 39 w 372"/>
                <a:gd name="T25" fmla="*/ 28 h 377"/>
                <a:gd name="T26" fmla="*/ 40 w 372"/>
                <a:gd name="T27" fmla="*/ 31 h 377"/>
                <a:gd name="T28" fmla="*/ 41 w 372"/>
                <a:gd name="T29" fmla="*/ 35 h 377"/>
                <a:gd name="T30" fmla="*/ 41 w 372"/>
                <a:gd name="T31" fmla="*/ 39 h 377"/>
                <a:gd name="T32" fmla="*/ 41 w 372"/>
                <a:gd name="T33" fmla="*/ 42 h 377"/>
                <a:gd name="T34" fmla="*/ 40 w 372"/>
                <a:gd name="T35" fmla="*/ 42 h 377"/>
                <a:gd name="T36" fmla="*/ 39 w 372"/>
                <a:gd name="T37" fmla="*/ 37 h 377"/>
                <a:gd name="T38" fmla="*/ 38 w 372"/>
                <a:gd name="T39" fmla="*/ 33 h 377"/>
                <a:gd name="T40" fmla="*/ 37 w 372"/>
                <a:gd name="T41" fmla="*/ 29 h 377"/>
                <a:gd name="T42" fmla="*/ 36 w 372"/>
                <a:gd name="T43" fmla="*/ 25 h 377"/>
                <a:gd name="T44" fmla="*/ 33 w 372"/>
                <a:gd name="T45" fmla="*/ 22 h 377"/>
                <a:gd name="T46" fmla="*/ 31 w 372"/>
                <a:gd name="T47" fmla="*/ 18 h 377"/>
                <a:gd name="T48" fmla="*/ 29 w 372"/>
                <a:gd name="T49" fmla="*/ 15 h 377"/>
                <a:gd name="T50" fmla="*/ 26 w 372"/>
                <a:gd name="T51" fmla="*/ 12 h 377"/>
                <a:gd name="T52" fmla="*/ 24 w 372"/>
                <a:gd name="T53" fmla="*/ 9 h 377"/>
                <a:gd name="T54" fmla="*/ 21 w 372"/>
                <a:gd name="T55" fmla="*/ 7 h 377"/>
                <a:gd name="T56" fmla="*/ 17 w 372"/>
                <a:gd name="T57" fmla="*/ 5 h 377"/>
                <a:gd name="T58" fmla="*/ 14 w 372"/>
                <a:gd name="T59" fmla="*/ 4 h 377"/>
                <a:gd name="T60" fmla="*/ 11 w 372"/>
                <a:gd name="T61" fmla="*/ 3 h 377"/>
                <a:gd name="T62" fmla="*/ 7 w 372"/>
                <a:gd name="T63" fmla="*/ 2 h 377"/>
                <a:gd name="T64" fmla="*/ 4 w 372"/>
                <a:gd name="T65" fmla="*/ 2 h 377"/>
                <a:gd name="T66" fmla="*/ 0 w 372"/>
                <a:gd name="T67" fmla="*/ 3 h 377"/>
                <a:gd name="T68" fmla="*/ 0 w 372"/>
                <a:gd name="T69" fmla="*/ 1 h 3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72" h="377">
                  <a:moveTo>
                    <a:pt x="0" y="7"/>
                  </a:moveTo>
                  <a:lnTo>
                    <a:pt x="45" y="0"/>
                  </a:lnTo>
                  <a:lnTo>
                    <a:pt x="88" y="2"/>
                  </a:lnTo>
                  <a:lnTo>
                    <a:pt x="128" y="9"/>
                  </a:lnTo>
                  <a:lnTo>
                    <a:pt x="164" y="21"/>
                  </a:lnTo>
                  <a:lnTo>
                    <a:pt x="197" y="39"/>
                  </a:lnTo>
                  <a:lnTo>
                    <a:pt x="229" y="60"/>
                  </a:lnTo>
                  <a:lnTo>
                    <a:pt x="257" y="85"/>
                  </a:lnTo>
                  <a:lnTo>
                    <a:pt x="284" y="114"/>
                  </a:lnTo>
                  <a:lnTo>
                    <a:pt x="306" y="146"/>
                  </a:lnTo>
                  <a:lnTo>
                    <a:pt x="325" y="179"/>
                  </a:lnTo>
                  <a:lnTo>
                    <a:pt x="339" y="212"/>
                  </a:lnTo>
                  <a:lnTo>
                    <a:pt x="354" y="249"/>
                  </a:lnTo>
                  <a:lnTo>
                    <a:pt x="363" y="282"/>
                  </a:lnTo>
                  <a:lnTo>
                    <a:pt x="369" y="314"/>
                  </a:lnTo>
                  <a:lnTo>
                    <a:pt x="372" y="346"/>
                  </a:lnTo>
                  <a:lnTo>
                    <a:pt x="372" y="377"/>
                  </a:lnTo>
                  <a:lnTo>
                    <a:pt x="359" y="374"/>
                  </a:lnTo>
                  <a:lnTo>
                    <a:pt x="354" y="336"/>
                  </a:lnTo>
                  <a:lnTo>
                    <a:pt x="345" y="298"/>
                  </a:lnTo>
                  <a:lnTo>
                    <a:pt x="334" y="261"/>
                  </a:lnTo>
                  <a:lnTo>
                    <a:pt x="320" y="227"/>
                  </a:lnTo>
                  <a:lnTo>
                    <a:pt x="301" y="193"/>
                  </a:lnTo>
                  <a:lnTo>
                    <a:pt x="282" y="161"/>
                  </a:lnTo>
                  <a:lnTo>
                    <a:pt x="260" y="132"/>
                  </a:lnTo>
                  <a:lnTo>
                    <a:pt x="237" y="106"/>
                  </a:lnTo>
                  <a:lnTo>
                    <a:pt x="212" y="82"/>
                  </a:lnTo>
                  <a:lnTo>
                    <a:pt x="186" y="60"/>
                  </a:lnTo>
                  <a:lnTo>
                    <a:pt x="156" y="44"/>
                  </a:lnTo>
                  <a:lnTo>
                    <a:pt x="128" y="32"/>
                  </a:lnTo>
                  <a:lnTo>
                    <a:pt x="97" y="24"/>
                  </a:lnTo>
                  <a:lnTo>
                    <a:pt x="67" y="18"/>
                  </a:lnTo>
                  <a:lnTo>
                    <a:pt x="36" y="18"/>
                  </a:lnTo>
                  <a:lnTo>
                    <a:pt x="3" y="24"/>
                  </a:lnTo>
                  <a:lnTo>
                    <a:pt x="0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6" name="Freeform 196">
              <a:extLst>
                <a:ext uri="{FF2B5EF4-FFF2-40B4-BE49-F238E27FC236}">
                  <a16:creationId xmlns:a16="http://schemas.microsoft.com/office/drawing/2014/main" id="{51F3DA11-6277-4EEA-88FE-BC094D186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548"/>
              <a:ext cx="23" cy="24"/>
            </a:xfrm>
            <a:custGeom>
              <a:avLst/>
              <a:gdLst>
                <a:gd name="T0" fmla="*/ 7 w 70"/>
                <a:gd name="T1" fmla="*/ 8 h 71"/>
                <a:gd name="T2" fmla="*/ 8 w 70"/>
                <a:gd name="T3" fmla="*/ 4 h 71"/>
                <a:gd name="T4" fmla="*/ 7 w 70"/>
                <a:gd name="T5" fmla="*/ 2 h 71"/>
                <a:gd name="T6" fmla="*/ 5 w 70"/>
                <a:gd name="T7" fmla="*/ 0 h 71"/>
                <a:gd name="T8" fmla="*/ 4 w 70"/>
                <a:gd name="T9" fmla="*/ 0 h 71"/>
                <a:gd name="T10" fmla="*/ 3 w 70"/>
                <a:gd name="T11" fmla="*/ 0 h 71"/>
                <a:gd name="T12" fmla="*/ 2 w 70"/>
                <a:gd name="T13" fmla="*/ 0 h 71"/>
                <a:gd name="T14" fmla="*/ 0 w 70"/>
                <a:gd name="T15" fmla="*/ 0 h 71"/>
                <a:gd name="T16" fmla="*/ 0 w 70"/>
                <a:gd name="T17" fmla="*/ 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71">
                  <a:moveTo>
                    <a:pt x="67" y="71"/>
                  </a:moveTo>
                  <a:lnTo>
                    <a:pt x="70" y="39"/>
                  </a:lnTo>
                  <a:lnTo>
                    <a:pt x="62" y="17"/>
                  </a:lnTo>
                  <a:lnTo>
                    <a:pt x="50" y="3"/>
                  </a:lnTo>
                  <a:lnTo>
                    <a:pt x="35" y="0"/>
                  </a:lnTo>
                  <a:lnTo>
                    <a:pt x="25" y="0"/>
                  </a:lnTo>
                  <a:lnTo>
                    <a:pt x="14" y="0"/>
                  </a:lnTo>
                  <a:lnTo>
                    <a:pt x="3" y="1"/>
                  </a:lnTo>
                  <a:lnTo>
                    <a:pt x="0" y="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7" name="Freeform 197">
              <a:extLst>
                <a:ext uri="{FF2B5EF4-FFF2-40B4-BE49-F238E27FC236}">
                  <a16:creationId xmlns:a16="http://schemas.microsoft.com/office/drawing/2014/main" id="{997390BD-37AF-4CDA-BD69-789870ACD6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2544"/>
              <a:ext cx="90" cy="305"/>
            </a:xfrm>
            <a:custGeom>
              <a:avLst/>
              <a:gdLst>
                <a:gd name="T0" fmla="*/ 30 w 269"/>
                <a:gd name="T1" fmla="*/ 102 h 916"/>
                <a:gd name="T2" fmla="*/ 6 w 269"/>
                <a:gd name="T3" fmla="*/ 8 h 916"/>
                <a:gd name="T4" fmla="*/ 6 w 269"/>
                <a:gd name="T5" fmla="*/ 6 h 916"/>
                <a:gd name="T6" fmla="*/ 5 w 269"/>
                <a:gd name="T7" fmla="*/ 5 h 916"/>
                <a:gd name="T8" fmla="*/ 5 w 269"/>
                <a:gd name="T9" fmla="*/ 3 h 916"/>
                <a:gd name="T10" fmla="*/ 4 w 269"/>
                <a:gd name="T11" fmla="*/ 2 h 916"/>
                <a:gd name="T12" fmla="*/ 3 w 269"/>
                <a:gd name="T13" fmla="*/ 1 h 916"/>
                <a:gd name="T14" fmla="*/ 2 w 269"/>
                <a:gd name="T15" fmla="*/ 0 h 916"/>
                <a:gd name="T16" fmla="*/ 1 w 269"/>
                <a:gd name="T17" fmla="*/ 0 h 916"/>
                <a:gd name="T18" fmla="*/ 0 w 269"/>
                <a:gd name="T19" fmla="*/ 0 h 9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9" h="916">
                  <a:moveTo>
                    <a:pt x="269" y="916"/>
                  </a:moveTo>
                  <a:lnTo>
                    <a:pt x="50" y="73"/>
                  </a:lnTo>
                  <a:lnTo>
                    <a:pt x="50" y="57"/>
                  </a:lnTo>
                  <a:lnTo>
                    <a:pt x="46" y="42"/>
                  </a:lnTo>
                  <a:lnTo>
                    <a:pt x="41" y="28"/>
                  </a:lnTo>
                  <a:lnTo>
                    <a:pt x="34" y="17"/>
                  </a:lnTo>
                  <a:lnTo>
                    <a:pt x="25" y="8"/>
                  </a:lnTo>
                  <a:lnTo>
                    <a:pt x="16" y="3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8" name="Freeform 198">
              <a:extLst>
                <a:ext uri="{FF2B5EF4-FFF2-40B4-BE49-F238E27FC236}">
                  <a16:creationId xmlns:a16="http://schemas.microsoft.com/office/drawing/2014/main" id="{E9A5C610-1028-4CC5-8ACC-A5B29F193C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" y="2372"/>
              <a:ext cx="25" cy="49"/>
            </a:xfrm>
            <a:custGeom>
              <a:avLst/>
              <a:gdLst>
                <a:gd name="T0" fmla="*/ 0 w 75"/>
                <a:gd name="T1" fmla="*/ 0 h 147"/>
                <a:gd name="T2" fmla="*/ 2 w 75"/>
                <a:gd name="T3" fmla="*/ 0 h 147"/>
                <a:gd name="T4" fmla="*/ 4 w 75"/>
                <a:gd name="T5" fmla="*/ 1 h 147"/>
                <a:gd name="T6" fmla="*/ 6 w 75"/>
                <a:gd name="T7" fmla="*/ 3 h 147"/>
                <a:gd name="T8" fmla="*/ 8 w 75"/>
                <a:gd name="T9" fmla="*/ 6 h 147"/>
                <a:gd name="T10" fmla="*/ 8 w 75"/>
                <a:gd name="T11" fmla="*/ 9 h 147"/>
                <a:gd name="T12" fmla="*/ 8 w 75"/>
                <a:gd name="T13" fmla="*/ 12 h 147"/>
                <a:gd name="T14" fmla="*/ 7 w 75"/>
                <a:gd name="T15" fmla="*/ 14 h 147"/>
                <a:gd name="T16" fmla="*/ 5 w 75"/>
                <a:gd name="T17" fmla="*/ 16 h 1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5" h="147">
                  <a:moveTo>
                    <a:pt x="0" y="3"/>
                  </a:moveTo>
                  <a:lnTo>
                    <a:pt x="20" y="0"/>
                  </a:lnTo>
                  <a:lnTo>
                    <a:pt x="37" y="10"/>
                  </a:lnTo>
                  <a:lnTo>
                    <a:pt x="56" y="28"/>
                  </a:lnTo>
                  <a:lnTo>
                    <a:pt x="68" y="53"/>
                  </a:lnTo>
                  <a:lnTo>
                    <a:pt x="75" y="80"/>
                  </a:lnTo>
                  <a:lnTo>
                    <a:pt x="75" y="107"/>
                  </a:lnTo>
                  <a:lnTo>
                    <a:pt x="65" y="130"/>
                  </a:lnTo>
                  <a:lnTo>
                    <a:pt x="43" y="14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9" name="Freeform 199">
              <a:extLst>
                <a:ext uri="{FF2B5EF4-FFF2-40B4-BE49-F238E27FC236}">
                  <a16:creationId xmlns:a16="http://schemas.microsoft.com/office/drawing/2014/main" id="{99BA25D9-7902-4D88-98AF-719103859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" y="2579"/>
              <a:ext cx="14" cy="59"/>
            </a:xfrm>
            <a:custGeom>
              <a:avLst/>
              <a:gdLst>
                <a:gd name="T0" fmla="*/ 5 w 43"/>
                <a:gd name="T1" fmla="*/ 20 h 176"/>
                <a:gd name="T2" fmla="*/ 3 w 43"/>
                <a:gd name="T3" fmla="*/ 13 h 176"/>
                <a:gd name="T4" fmla="*/ 2 w 43"/>
                <a:gd name="T5" fmla="*/ 7 h 176"/>
                <a:gd name="T6" fmla="*/ 1 w 43"/>
                <a:gd name="T7" fmla="*/ 3 h 176"/>
                <a:gd name="T8" fmla="*/ 0 w 43"/>
                <a:gd name="T9" fmla="*/ 1 h 176"/>
                <a:gd name="T10" fmla="*/ 1 w 43"/>
                <a:gd name="T11" fmla="*/ 1 h 176"/>
                <a:gd name="T12" fmla="*/ 1 w 43"/>
                <a:gd name="T13" fmla="*/ 0 h 176"/>
                <a:gd name="T14" fmla="*/ 2 w 43"/>
                <a:gd name="T15" fmla="*/ 0 h 176"/>
                <a:gd name="T16" fmla="*/ 3 w 43"/>
                <a:gd name="T17" fmla="*/ 0 h 176"/>
                <a:gd name="T18" fmla="*/ 4 w 43"/>
                <a:gd name="T19" fmla="*/ 1 h 176"/>
                <a:gd name="T20" fmla="*/ 4 w 43"/>
                <a:gd name="T21" fmla="*/ 3 h 176"/>
                <a:gd name="T22" fmla="*/ 4 w 43"/>
                <a:gd name="T23" fmla="*/ 6 h 176"/>
                <a:gd name="T24" fmla="*/ 3 w 43"/>
                <a:gd name="T25" fmla="*/ 11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3" h="176">
                  <a:moveTo>
                    <a:pt x="43" y="176"/>
                  </a:moveTo>
                  <a:lnTo>
                    <a:pt x="29" y="120"/>
                  </a:lnTo>
                  <a:lnTo>
                    <a:pt x="17" y="64"/>
                  </a:lnTo>
                  <a:lnTo>
                    <a:pt x="5" y="23"/>
                  </a:lnTo>
                  <a:lnTo>
                    <a:pt x="0" y="7"/>
                  </a:lnTo>
                  <a:lnTo>
                    <a:pt x="5" y="6"/>
                  </a:lnTo>
                  <a:lnTo>
                    <a:pt x="11" y="2"/>
                  </a:lnTo>
                  <a:lnTo>
                    <a:pt x="21" y="0"/>
                  </a:lnTo>
                  <a:lnTo>
                    <a:pt x="31" y="2"/>
                  </a:lnTo>
                  <a:lnTo>
                    <a:pt x="38" y="10"/>
                  </a:lnTo>
                  <a:lnTo>
                    <a:pt x="41" y="26"/>
                  </a:lnTo>
                  <a:lnTo>
                    <a:pt x="35" y="55"/>
                  </a:lnTo>
                  <a:lnTo>
                    <a:pt x="24" y="9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0" name="Freeform 200">
              <a:extLst>
                <a:ext uri="{FF2B5EF4-FFF2-40B4-BE49-F238E27FC236}">
                  <a16:creationId xmlns:a16="http://schemas.microsoft.com/office/drawing/2014/main" id="{B55D723D-489A-410A-94E3-BB15C5A3A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" y="2520"/>
              <a:ext cx="18" cy="40"/>
            </a:xfrm>
            <a:custGeom>
              <a:avLst/>
              <a:gdLst>
                <a:gd name="T0" fmla="*/ 0 w 54"/>
                <a:gd name="T1" fmla="*/ 5 h 120"/>
                <a:gd name="T2" fmla="*/ 4 w 54"/>
                <a:gd name="T3" fmla="*/ 7 h 120"/>
                <a:gd name="T4" fmla="*/ 5 w 54"/>
                <a:gd name="T5" fmla="*/ 0 h 120"/>
                <a:gd name="T6" fmla="*/ 6 w 54"/>
                <a:gd name="T7" fmla="*/ 4 h 120"/>
                <a:gd name="T8" fmla="*/ 6 w 54"/>
                <a:gd name="T9" fmla="*/ 7 h 120"/>
                <a:gd name="T10" fmla="*/ 5 w 54"/>
                <a:gd name="T11" fmla="*/ 11 h 120"/>
                <a:gd name="T12" fmla="*/ 3 w 54"/>
                <a:gd name="T13" fmla="*/ 13 h 120"/>
                <a:gd name="T14" fmla="*/ 0 w 54"/>
                <a:gd name="T15" fmla="*/ 5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20">
                  <a:moveTo>
                    <a:pt x="0" y="47"/>
                  </a:moveTo>
                  <a:lnTo>
                    <a:pt x="39" y="61"/>
                  </a:lnTo>
                  <a:lnTo>
                    <a:pt x="48" y="0"/>
                  </a:lnTo>
                  <a:lnTo>
                    <a:pt x="54" y="32"/>
                  </a:lnTo>
                  <a:lnTo>
                    <a:pt x="54" y="64"/>
                  </a:lnTo>
                  <a:lnTo>
                    <a:pt x="45" y="95"/>
                  </a:lnTo>
                  <a:lnTo>
                    <a:pt x="31" y="120"/>
                  </a:lnTo>
                  <a:lnTo>
                    <a:pt x="0" y="4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1" name="Freeform 201">
              <a:extLst>
                <a:ext uri="{FF2B5EF4-FFF2-40B4-BE49-F238E27FC236}">
                  <a16:creationId xmlns:a16="http://schemas.microsoft.com/office/drawing/2014/main" id="{74466F08-2FAE-4947-AB6A-B74A43A90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" y="2469"/>
              <a:ext cx="20" cy="43"/>
            </a:xfrm>
            <a:custGeom>
              <a:avLst/>
              <a:gdLst>
                <a:gd name="T0" fmla="*/ 0 w 59"/>
                <a:gd name="T1" fmla="*/ 0 h 129"/>
                <a:gd name="T2" fmla="*/ 7 w 59"/>
                <a:gd name="T3" fmla="*/ 14 h 129"/>
                <a:gd name="T4" fmla="*/ 7 w 59"/>
                <a:gd name="T5" fmla="*/ 12 h 129"/>
                <a:gd name="T6" fmla="*/ 7 w 59"/>
                <a:gd name="T7" fmla="*/ 8 h 129"/>
                <a:gd name="T8" fmla="*/ 6 w 59"/>
                <a:gd name="T9" fmla="*/ 4 h 129"/>
                <a:gd name="T10" fmla="*/ 6 w 59"/>
                <a:gd name="T11" fmla="*/ 2 h 129"/>
                <a:gd name="T12" fmla="*/ 5 w 59"/>
                <a:gd name="T13" fmla="*/ 1 h 129"/>
                <a:gd name="T14" fmla="*/ 3 w 59"/>
                <a:gd name="T15" fmla="*/ 1 h 129"/>
                <a:gd name="T16" fmla="*/ 1 w 59"/>
                <a:gd name="T17" fmla="*/ 0 h 129"/>
                <a:gd name="T18" fmla="*/ 0 w 59"/>
                <a:gd name="T19" fmla="*/ 0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29">
                  <a:moveTo>
                    <a:pt x="0" y="0"/>
                  </a:moveTo>
                  <a:lnTo>
                    <a:pt x="59" y="129"/>
                  </a:lnTo>
                  <a:lnTo>
                    <a:pt x="59" y="112"/>
                  </a:lnTo>
                  <a:lnTo>
                    <a:pt x="59" y="73"/>
                  </a:lnTo>
                  <a:lnTo>
                    <a:pt x="57" y="35"/>
                  </a:lnTo>
                  <a:lnTo>
                    <a:pt x="51" y="14"/>
                  </a:lnTo>
                  <a:lnTo>
                    <a:pt x="40" y="9"/>
                  </a:lnTo>
                  <a:lnTo>
                    <a:pt x="24" y="5"/>
                  </a:lnTo>
                  <a:lnTo>
                    <a:pt x="7" y="1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2" name="Freeform 202">
              <a:extLst>
                <a:ext uri="{FF2B5EF4-FFF2-40B4-BE49-F238E27FC236}">
                  <a16:creationId xmlns:a16="http://schemas.microsoft.com/office/drawing/2014/main" id="{21F26BD2-0A27-4110-8B9A-F56D97DF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858"/>
              <a:ext cx="85" cy="17"/>
            </a:xfrm>
            <a:custGeom>
              <a:avLst/>
              <a:gdLst>
                <a:gd name="T0" fmla="*/ 28 w 254"/>
                <a:gd name="T1" fmla="*/ 2 h 51"/>
                <a:gd name="T2" fmla="*/ 26 w 254"/>
                <a:gd name="T3" fmla="*/ 1 h 51"/>
                <a:gd name="T4" fmla="*/ 23 w 254"/>
                <a:gd name="T5" fmla="*/ 0 h 51"/>
                <a:gd name="T6" fmla="*/ 20 w 254"/>
                <a:gd name="T7" fmla="*/ 0 h 51"/>
                <a:gd name="T8" fmla="*/ 16 w 254"/>
                <a:gd name="T9" fmla="*/ 0 h 51"/>
                <a:gd name="T10" fmla="*/ 12 w 254"/>
                <a:gd name="T11" fmla="*/ 0 h 51"/>
                <a:gd name="T12" fmla="*/ 8 w 254"/>
                <a:gd name="T13" fmla="*/ 1 h 51"/>
                <a:gd name="T14" fmla="*/ 4 w 254"/>
                <a:gd name="T15" fmla="*/ 3 h 51"/>
                <a:gd name="T16" fmla="*/ 0 w 254"/>
                <a:gd name="T17" fmla="*/ 6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51">
                  <a:moveTo>
                    <a:pt x="254" y="20"/>
                  </a:moveTo>
                  <a:lnTo>
                    <a:pt x="233" y="11"/>
                  </a:lnTo>
                  <a:lnTo>
                    <a:pt x="208" y="4"/>
                  </a:lnTo>
                  <a:lnTo>
                    <a:pt x="178" y="0"/>
                  </a:lnTo>
                  <a:lnTo>
                    <a:pt x="146" y="0"/>
                  </a:lnTo>
                  <a:lnTo>
                    <a:pt x="110" y="4"/>
                  </a:lnTo>
                  <a:lnTo>
                    <a:pt x="72" y="13"/>
                  </a:lnTo>
                  <a:lnTo>
                    <a:pt x="37" y="29"/>
                  </a:lnTo>
                  <a:lnTo>
                    <a:pt x="0" y="5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3" name="Freeform 203">
              <a:extLst>
                <a:ext uri="{FF2B5EF4-FFF2-40B4-BE49-F238E27FC236}">
                  <a16:creationId xmlns:a16="http://schemas.microsoft.com/office/drawing/2014/main" id="{490C27C9-6D17-4C0F-80BC-9A384B7FB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" y="1852"/>
              <a:ext cx="85" cy="16"/>
            </a:xfrm>
            <a:custGeom>
              <a:avLst/>
              <a:gdLst>
                <a:gd name="T0" fmla="*/ 28 w 254"/>
                <a:gd name="T1" fmla="*/ 2 h 50"/>
                <a:gd name="T2" fmla="*/ 26 w 254"/>
                <a:gd name="T3" fmla="*/ 1 h 50"/>
                <a:gd name="T4" fmla="*/ 23 w 254"/>
                <a:gd name="T5" fmla="*/ 1 h 50"/>
                <a:gd name="T6" fmla="*/ 20 w 254"/>
                <a:gd name="T7" fmla="*/ 0 h 50"/>
                <a:gd name="T8" fmla="*/ 16 w 254"/>
                <a:gd name="T9" fmla="*/ 0 h 50"/>
                <a:gd name="T10" fmla="*/ 12 w 254"/>
                <a:gd name="T11" fmla="*/ 0 h 50"/>
                <a:gd name="T12" fmla="*/ 8 w 254"/>
                <a:gd name="T13" fmla="*/ 1 h 50"/>
                <a:gd name="T14" fmla="*/ 4 w 254"/>
                <a:gd name="T15" fmla="*/ 3 h 50"/>
                <a:gd name="T16" fmla="*/ 0 w 254"/>
                <a:gd name="T17" fmla="*/ 5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4" h="50">
                  <a:moveTo>
                    <a:pt x="254" y="22"/>
                  </a:moveTo>
                  <a:lnTo>
                    <a:pt x="233" y="12"/>
                  </a:lnTo>
                  <a:lnTo>
                    <a:pt x="208" y="6"/>
                  </a:lnTo>
                  <a:lnTo>
                    <a:pt x="178" y="0"/>
                  </a:lnTo>
                  <a:lnTo>
                    <a:pt x="146" y="0"/>
                  </a:lnTo>
                  <a:lnTo>
                    <a:pt x="110" y="3"/>
                  </a:lnTo>
                  <a:lnTo>
                    <a:pt x="72" y="12"/>
                  </a:lnTo>
                  <a:lnTo>
                    <a:pt x="37" y="28"/>
                  </a:lnTo>
                  <a:lnTo>
                    <a:pt x="0" y="5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4" name="Freeform 204">
              <a:extLst>
                <a:ext uri="{FF2B5EF4-FFF2-40B4-BE49-F238E27FC236}">
                  <a16:creationId xmlns:a16="http://schemas.microsoft.com/office/drawing/2014/main" id="{2DCC0730-3203-43E9-B2DA-6C4C74DA2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8" y="1863"/>
              <a:ext cx="38" cy="68"/>
            </a:xfrm>
            <a:custGeom>
              <a:avLst/>
              <a:gdLst>
                <a:gd name="T0" fmla="*/ 7 w 116"/>
                <a:gd name="T1" fmla="*/ 0 h 203"/>
                <a:gd name="T2" fmla="*/ 4 w 116"/>
                <a:gd name="T3" fmla="*/ 1 h 203"/>
                <a:gd name="T4" fmla="*/ 2 w 116"/>
                <a:gd name="T5" fmla="*/ 4 h 203"/>
                <a:gd name="T6" fmla="*/ 1 w 116"/>
                <a:gd name="T7" fmla="*/ 7 h 203"/>
                <a:gd name="T8" fmla="*/ 0 w 116"/>
                <a:gd name="T9" fmla="*/ 11 h 203"/>
                <a:gd name="T10" fmla="*/ 1 w 116"/>
                <a:gd name="T11" fmla="*/ 15 h 203"/>
                <a:gd name="T12" fmla="*/ 2 w 116"/>
                <a:gd name="T13" fmla="*/ 18 h 203"/>
                <a:gd name="T14" fmla="*/ 5 w 116"/>
                <a:gd name="T15" fmla="*/ 21 h 203"/>
                <a:gd name="T16" fmla="*/ 10 w 116"/>
                <a:gd name="T17" fmla="*/ 23 h 203"/>
                <a:gd name="T18" fmla="*/ 7 w 116"/>
                <a:gd name="T19" fmla="*/ 21 h 203"/>
                <a:gd name="T20" fmla="*/ 6 w 116"/>
                <a:gd name="T21" fmla="*/ 19 h 203"/>
                <a:gd name="T22" fmla="*/ 5 w 116"/>
                <a:gd name="T23" fmla="*/ 15 h 203"/>
                <a:gd name="T24" fmla="*/ 5 w 116"/>
                <a:gd name="T25" fmla="*/ 12 h 203"/>
                <a:gd name="T26" fmla="*/ 5 w 116"/>
                <a:gd name="T27" fmla="*/ 9 h 203"/>
                <a:gd name="T28" fmla="*/ 7 w 116"/>
                <a:gd name="T29" fmla="*/ 6 h 203"/>
                <a:gd name="T30" fmla="*/ 9 w 116"/>
                <a:gd name="T31" fmla="*/ 4 h 203"/>
                <a:gd name="T32" fmla="*/ 12 w 116"/>
                <a:gd name="T33" fmla="*/ 3 h 20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203">
                  <a:moveTo>
                    <a:pt x="66" y="0"/>
                  </a:moveTo>
                  <a:lnTo>
                    <a:pt x="40" y="13"/>
                  </a:lnTo>
                  <a:lnTo>
                    <a:pt x="18" y="34"/>
                  </a:lnTo>
                  <a:lnTo>
                    <a:pt x="5" y="64"/>
                  </a:lnTo>
                  <a:lnTo>
                    <a:pt x="0" y="98"/>
                  </a:lnTo>
                  <a:lnTo>
                    <a:pt x="5" y="134"/>
                  </a:lnTo>
                  <a:lnTo>
                    <a:pt x="20" y="165"/>
                  </a:lnTo>
                  <a:lnTo>
                    <a:pt x="49" y="190"/>
                  </a:lnTo>
                  <a:lnTo>
                    <a:pt x="88" y="203"/>
                  </a:lnTo>
                  <a:lnTo>
                    <a:pt x="68" y="190"/>
                  </a:lnTo>
                  <a:lnTo>
                    <a:pt x="52" y="167"/>
                  </a:lnTo>
                  <a:lnTo>
                    <a:pt x="43" y="137"/>
                  </a:lnTo>
                  <a:lnTo>
                    <a:pt x="42" y="107"/>
                  </a:lnTo>
                  <a:lnTo>
                    <a:pt x="46" y="77"/>
                  </a:lnTo>
                  <a:lnTo>
                    <a:pt x="60" y="52"/>
                  </a:lnTo>
                  <a:lnTo>
                    <a:pt x="84" y="34"/>
                  </a:lnTo>
                  <a:lnTo>
                    <a:pt x="116" y="2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5" name="Freeform 205">
              <a:extLst>
                <a:ext uri="{FF2B5EF4-FFF2-40B4-BE49-F238E27FC236}">
                  <a16:creationId xmlns:a16="http://schemas.microsoft.com/office/drawing/2014/main" id="{712098B0-DB35-4BD5-89C9-ECAE35DE9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" y="1842"/>
              <a:ext cx="16" cy="35"/>
            </a:xfrm>
            <a:custGeom>
              <a:avLst/>
              <a:gdLst>
                <a:gd name="T0" fmla="*/ 4 w 48"/>
                <a:gd name="T1" fmla="*/ 11 h 106"/>
                <a:gd name="T2" fmla="*/ 5 w 48"/>
                <a:gd name="T3" fmla="*/ 9 h 106"/>
                <a:gd name="T4" fmla="*/ 5 w 48"/>
                <a:gd name="T5" fmla="*/ 8 h 106"/>
                <a:gd name="T6" fmla="*/ 5 w 48"/>
                <a:gd name="T7" fmla="*/ 7 h 106"/>
                <a:gd name="T8" fmla="*/ 5 w 48"/>
                <a:gd name="T9" fmla="*/ 7 h 106"/>
                <a:gd name="T10" fmla="*/ 5 w 48"/>
                <a:gd name="T11" fmla="*/ 7 h 106"/>
                <a:gd name="T12" fmla="*/ 4 w 48"/>
                <a:gd name="T13" fmla="*/ 6 h 106"/>
                <a:gd name="T14" fmla="*/ 3 w 48"/>
                <a:gd name="T15" fmla="*/ 5 h 106"/>
                <a:gd name="T16" fmla="*/ 2 w 48"/>
                <a:gd name="T17" fmla="*/ 4 h 106"/>
                <a:gd name="T18" fmla="*/ 2 w 48"/>
                <a:gd name="T19" fmla="*/ 3 h 106"/>
                <a:gd name="T20" fmla="*/ 2 w 48"/>
                <a:gd name="T21" fmla="*/ 1 h 106"/>
                <a:gd name="T22" fmla="*/ 2 w 48"/>
                <a:gd name="T23" fmla="*/ 0 h 106"/>
                <a:gd name="T24" fmla="*/ 1 w 48"/>
                <a:gd name="T25" fmla="*/ 0 h 106"/>
                <a:gd name="T26" fmla="*/ 0 w 48"/>
                <a:gd name="T27" fmla="*/ 1 h 106"/>
                <a:gd name="T28" fmla="*/ 0 w 48"/>
                <a:gd name="T29" fmla="*/ 2 h 106"/>
                <a:gd name="T30" fmla="*/ 0 w 48"/>
                <a:gd name="T31" fmla="*/ 4 h 106"/>
                <a:gd name="T32" fmla="*/ 1 w 48"/>
                <a:gd name="T33" fmla="*/ 5 h 106"/>
                <a:gd name="T34" fmla="*/ 2 w 48"/>
                <a:gd name="T35" fmla="*/ 5 h 106"/>
                <a:gd name="T36" fmla="*/ 3 w 48"/>
                <a:gd name="T37" fmla="*/ 6 h 106"/>
                <a:gd name="T38" fmla="*/ 3 w 48"/>
                <a:gd name="T39" fmla="*/ 6 h 106"/>
                <a:gd name="T40" fmla="*/ 3 w 48"/>
                <a:gd name="T41" fmla="*/ 6 h 106"/>
                <a:gd name="T42" fmla="*/ 3 w 48"/>
                <a:gd name="T43" fmla="*/ 7 h 106"/>
                <a:gd name="T44" fmla="*/ 2 w 48"/>
                <a:gd name="T45" fmla="*/ 9 h 106"/>
                <a:gd name="T46" fmla="*/ 2 w 48"/>
                <a:gd name="T47" fmla="*/ 11 h 106"/>
                <a:gd name="T48" fmla="*/ 1 w 48"/>
                <a:gd name="T49" fmla="*/ 12 h 10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" h="106">
                  <a:moveTo>
                    <a:pt x="37" y="102"/>
                  </a:moveTo>
                  <a:lnTo>
                    <a:pt x="41" y="86"/>
                  </a:lnTo>
                  <a:lnTo>
                    <a:pt x="44" y="73"/>
                  </a:lnTo>
                  <a:lnTo>
                    <a:pt x="47" y="65"/>
                  </a:lnTo>
                  <a:lnTo>
                    <a:pt x="48" y="62"/>
                  </a:lnTo>
                  <a:lnTo>
                    <a:pt x="43" y="61"/>
                  </a:lnTo>
                  <a:lnTo>
                    <a:pt x="34" y="55"/>
                  </a:lnTo>
                  <a:lnTo>
                    <a:pt x="24" y="46"/>
                  </a:lnTo>
                  <a:lnTo>
                    <a:pt x="18" y="36"/>
                  </a:lnTo>
                  <a:lnTo>
                    <a:pt x="18" y="23"/>
                  </a:lnTo>
                  <a:lnTo>
                    <a:pt x="18" y="13"/>
                  </a:lnTo>
                  <a:lnTo>
                    <a:pt x="15" y="4"/>
                  </a:lnTo>
                  <a:lnTo>
                    <a:pt x="7" y="0"/>
                  </a:lnTo>
                  <a:lnTo>
                    <a:pt x="2" y="6"/>
                  </a:lnTo>
                  <a:lnTo>
                    <a:pt x="0" y="20"/>
                  </a:lnTo>
                  <a:lnTo>
                    <a:pt x="3" y="36"/>
                  </a:lnTo>
                  <a:lnTo>
                    <a:pt x="11" y="45"/>
                  </a:lnTo>
                  <a:lnTo>
                    <a:pt x="18" y="48"/>
                  </a:lnTo>
                  <a:lnTo>
                    <a:pt x="24" y="50"/>
                  </a:lnTo>
                  <a:lnTo>
                    <a:pt x="25" y="53"/>
                  </a:lnTo>
                  <a:lnTo>
                    <a:pt x="24" y="62"/>
                  </a:lnTo>
                  <a:lnTo>
                    <a:pt x="19" y="80"/>
                  </a:lnTo>
                  <a:lnTo>
                    <a:pt x="15" y="98"/>
                  </a:lnTo>
                  <a:lnTo>
                    <a:pt x="6" y="10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6" name="Freeform 206">
              <a:extLst>
                <a:ext uri="{FF2B5EF4-FFF2-40B4-BE49-F238E27FC236}">
                  <a16:creationId xmlns:a16="http://schemas.microsoft.com/office/drawing/2014/main" id="{96FBE1FF-3203-4A6E-ABE4-BA57F140B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" y="2525"/>
              <a:ext cx="31" cy="27"/>
            </a:xfrm>
            <a:custGeom>
              <a:avLst/>
              <a:gdLst>
                <a:gd name="T0" fmla="*/ 10 w 94"/>
                <a:gd name="T1" fmla="*/ 9 h 82"/>
                <a:gd name="T2" fmla="*/ 10 w 94"/>
                <a:gd name="T3" fmla="*/ 9 h 82"/>
                <a:gd name="T4" fmla="*/ 10 w 94"/>
                <a:gd name="T5" fmla="*/ 8 h 82"/>
                <a:gd name="T6" fmla="*/ 8 w 94"/>
                <a:gd name="T7" fmla="*/ 7 h 82"/>
                <a:gd name="T8" fmla="*/ 8 w 94"/>
                <a:gd name="T9" fmla="*/ 6 h 82"/>
                <a:gd name="T10" fmla="*/ 7 w 94"/>
                <a:gd name="T11" fmla="*/ 5 h 82"/>
                <a:gd name="T12" fmla="*/ 6 w 94"/>
                <a:gd name="T13" fmla="*/ 4 h 82"/>
                <a:gd name="T14" fmla="*/ 5 w 94"/>
                <a:gd name="T15" fmla="*/ 2 h 82"/>
                <a:gd name="T16" fmla="*/ 4 w 94"/>
                <a:gd name="T17" fmla="*/ 1 h 82"/>
                <a:gd name="T18" fmla="*/ 4 w 94"/>
                <a:gd name="T19" fmla="*/ 0 h 82"/>
                <a:gd name="T20" fmla="*/ 3 w 94"/>
                <a:gd name="T21" fmla="*/ 3 h 82"/>
                <a:gd name="T22" fmla="*/ 2 w 94"/>
                <a:gd name="T23" fmla="*/ 6 h 82"/>
                <a:gd name="T24" fmla="*/ 0 w 94"/>
                <a:gd name="T25" fmla="*/ 8 h 8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82">
                  <a:moveTo>
                    <a:pt x="94" y="82"/>
                  </a:moveTo>
                  <a:lnTo>
                    <a:pt x="92" y="81"/>
                  </a:lnTo>
                  <a:lnTo>
                    <a:pt x="88" y="75"/>
                  </a:lnTo>
                  <a:lnTo>
                    <a:pt x="77" y="67"/>
                  </a:lnTo>
                  <a:lnTo>
                    <a:pt x="69" y="57"/>
                  </a:lnTo>
                  <a:lnTo>
                    <a:pt x="60" y="47"/>
                  </a:lnTo>
                  <a:lnTo>
                    <a:pt x="51" y="35"/>
                  </a:lnTo>
                  <a:lnTo>
                    <a:pt x="42" y="20"/>
                  </a:lnTo>
                  <a:lnTo>
                    <a:pt x="38" y="5"/>
                  </a:lnTo>
                  <a:lnTo>
                    <a:pt x="35" y="0"/>
                  </a:lnTo>
                  <a:lnTo>
                    <a:pt x="28" y="26"/>
                  </a:lnTo>
                  <a:lnTo>
                    <a:pt x="17" y="57"/>
                  </a:lnTo>
                  <a:lnTo>
                    <a:pt x="0" y="7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7829" name="Group 207">
            <a:extLst>
              <a:ext uri="{FF2B5EF4-FFF2-40B4-BE49-F238E27FC236}">
                <a16:creationId xmlns:a16="http://schemas.microsoft.com/office/drawing/2014/main" id="{AFCF422E-A6C4-4E04-9AB0-E490600A3E8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858000" y="1616075"/>
            <a:ext cx="1619250" cy="3048000"/>
            <a:chOff x="4320" y="1018"/>
            <a:chExt cx="1020" cy="1920"/>
          </a:xfrm>
        </p:grpSpPr>
        <p:sp>
          <p:nvSpPr>
            <p:cNvPr id="77847" name="AutoShape 208">
              <a:extLst>
                <a:ext uri="{FF2B5EF4-FFF2-40B4-BE49-F238E27FC236}">
                  <a16:creationId xmlns:a16="http://schemas.microsoft.com/office/drawing/2014/main" id="{3D472679-7B2D-4425-9E4D-7FAA55C9EF0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320" y="1018"/>
              <a:ext cx="1020" cy="19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8" name="Freeform 209">
              <a:extLst>
                <a:ext uri="{FF2B5EF4-FFF2-40B4-BE49-F238E27FC236}">
                  <a16:creationId xmlns:a16="http://schemas.microsoft.com/office/drawing/2014/main" id="{E0FEF428-20AE-4966-816E-434321582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519"/>
              <a:ext cx="114" cy="159"/>
            </a:xfrm>
            <a:custGeom>
              <a:avLst/>
              <a:gdLst>
                <a:gd name="T0" fmla="*/ 30 w 341"/>
                <a:gd name="T1" fmla="*/ 6 h 476"/>
                <a:gd name="T2" fmla="*/ 31 w 341"/>
                <a:gd name="T3" fmla="*/ 6 h 476"/>
                <a:gd name="T4" fmla="*/ 33 w 341"/>
                <a:gd name="T5" fmla="*/ 6 h 476"/>
                <a:gd name="T6" fmla="*/ 34 w 341"/>
                <a:gd name="T7" fmla="*/ 7 h 476"/>
                <a:gd name="T8" fmla="*/ 35 w 341"/>
                <a:gd name="T9" fmla="*/ 8 h 476"/>
                <a:gd name="T10" fmla="*/ 36 w 341"/>
                <a:gd name="T11" fmla="*/ 9 h 476"/>
                <a:gd name="T12" fmla="*/ 37 w 341"/>
                <a:gd name="T13" fmla="*/ 10 h 476"/>
                <a:gd name="T14" fmla="*/ 38 w 341"/>
                <a:gd name="T15" fmla="*/ 11 h 476"/>
                <a:gd name="T16" fmla="*/ 38 w 341"/>
                <a:gd name="T17" fmla="*/ 13 h 476"/>
                <a:gd name="T18" fmla="*/ 38 w 341"/>
                <a:gd name="T19" fmla="*/ 16 h 476"/>
                <a:gd name="T20" fmla="*/ 38 w 341"/>
                <a:gd name="T21" fmla="*/ 21 h 476"/>
                <a:gd name="T22" fmla="*/ 38 w 341"/>
                <a:gd name="T23" fmla="*/ 25 h 476"/>
                <a:gd name="T24" fmla="*/ 38 w 341"/>
                <a:gd name="T25" fmla="*/ 27 h 476"/>
                <a:gd name="T26" fmla="*/ 37 w 341"/>
                <a:gd name="T27" fmla="*/ 32 h 476"/>
                <a:gd name="T28" fmla="*/ 36 w 341"/>
                <a:gd name="T29" fmla="*/ 37 h 476"/>
                <a:gd name="T30" fmla="*/ 33 w 341"/>
                <a:gd name="T31" fmla="*/ 41 h 476"/>
                <a:gd name="T32" fmla="*/ 30 w 341"/>
                <a:gd name="T33" fmla="*/ 45 h 476"/>
                <a:gd name="T34" fmla="*/ 27 w 341"/>
                <a:gd name="T35" fmla="*/ 48 h 476"/>
                <a:gd name="T36" fmla="*/ 25 w 341"/>
                <a:gd name="T37" fmla="*/ 51 h 476"/>
                <a:gd name="T38" fmla="*/ 22 w 341"/>
                <a:gd name="T39" fmla="*/ 52 h 476"/>
                <a:gd name="T40" fmla="*/ 21 w 341"/>
                <a:gd name="T41" fmla="*/ 53 h 476"/>
                <a:gd name="T42" fmla="*/ 18 w 341"/>
                <a:gd name="T43" fmla="*/ 53 h 476"/>
                <a:gd name="T44" fmla="*/ 15 w 341"/>
                <a:gd name="T45" fmla="*/ 53 h 476"/>
                <a:gd name="T46" fmla="*/ 12 w 341"/>
                <a:gd name="T47" fmla="*/ 53 h 476"/>
                <a:gd name="T48" fmla="*/ 9 w 341"/>
                <a:gd name="T49" fmla="*/ 53 h 476"/>
                <a:gd name="T50" fmla="*/ 5 w 341"/>
                <a:gd name="T51" fmla="*/ 52 h 476"/>
                <a:gd name="T52" fmla="*/ 3 w 341"/>
                <a:gd name="T53" fmla="*/ 51 h 476"/>
                <a:gd name="T54" fmla="*/ 1 w 341"/>
                <a:gd name="T55" fmla="*/ 49 h 476"/>
                <a:gd name="T56" fmla="*/ 0 w 341"/>
                <a:gd name="T57" fmla="*/ 47 h 476"/>
                <a:gd name="T58" fmla="*/ 0 w 341"/>
                <a:gd name="T59" fmla="*/ 41 h 476"/>
                <a:gd name="T60" fmla="*/ 1 w 341"/>
                <a:gd name="T61" fmla="*/ 36 h 476"/>
                <a:gd name="T62" fmla="*/ 2 w 341"/>
                <a:gd name="T63" fmla="*/ 33 h 476"/>
                <a:gd name="T64" fmla="*/ 4 w 341"/>
                <a:gd name="T65" fmla="*/ 30 h 476"/>
                <a:gd name="T66" fmla="*/ 5 w 341"/>
                <a:gd name="T67" fmla="*/ 27 h 476"/>
                <a:gd name="T68" fmla="*/ 6 w 341"/>
                <a:gd name="T69" fmla="*/ 24 h 476"/>
                <a:gd name="T70" fmla="*/ 6 w 341"/>
                <a:gd name="T71" fmla="*/ 20 h 476"/>
                <a:gd name="T72" fmla="*/ 6 w 341"/>
                <a:gd name="T73" fmla="*/ 16 h 476"/>
                <a:gd name="T74" fmla="*/ 7 w 341"/>
                <a:gd name="T75" fmla="*/ 13 h 476"/>
                <a:gd name="T76" fmla="*/ 8 w 341"/>
                <a:gd name="T77" fmla="*/ 10 h 476"/>
                <a:gd name="T78" fmla="*/ 9 w 341"/>
                <a:gd name="T79" fmla="*/ 8 h 476"/>
                <a:gd name="T80" fmla="*/ 9 w 341"/>
                <a:gd name="T81" fmla="*/ 7 h 476"/>
                <a:gd name="T82" fmla="*/ 10 w 341"/>
                <a:gd name="T83" fmla="*/ 6 h 476"/>
                <a:gd name="T84" fmla="*/ 10 w 341"/>
                <a:gd name="T85" fmla="*/ 5 h 476"/>
                <a:gd name="T86" fmla="*/ 10 w 341"/>
                <a:gd name="T87" fmla="*/ 3 h 476"/>
                <a:gd name="T88" fmla="*/ 11 w 341"/>
                <a:gd name="T89" fmla="*/ 2 h 476"/>
                <a:gd name="T90" fmla="*/ 12 w 341"/>
                <a:gd name="T91" fmla="*/ 1 h 476"/>
                <a:gd name="T92" fmla="*/ 13 w 341"/>
                <a:gd name="T93" fmla="*/ 0 h 476"/>
                <a:gd name="T94" fmla="*/ 15 w 341"/>
                <a:gd name="T95" fmla="*/ 0 h 476"/>
                <a:gd name="T96" fmla="*/ 17 w 341"/>
                <a:gd name="T97" fmla="*/ 0 h 476"/>
                <a:gd name="T98" fmla="*/ 18 w 341"/>
                <a:gd name="T99" fmla="*/ 0 h 476"/>
                <a:gd name="T100" fmla="*/ 20 w 341"/>
                <a:gd name="T101" fmla="*/ 0 h 476"/>
                <a:gd name="T102" fmla="*/ 22 w 341"/>
                <a:gd name="T103" fmla="*/ 0 h 476"/>
                <a:gd name="T104" fmla="*/ 24 w 341"/>
                <a:gd name="T105" fmla="*/ 1 h 476"/>
                <a:gd name="T106" fmla="*/ 26 w 341"/>
                <a:gd name="T107" fmla="*/ 2 h 476"/>
                <a:gd name="T108" fmla="*/ 28 w 341"/>
                <a:gd name="T109" fmla="*/ 3 h 476"/>
                <a:gd name="T110" fmla="*/ 29 w 341"/>
                <a:gd name="T111" fmla="*/ 4 h 476"/>
                <a:gd name="T112" fmla="*/ 30 w 341"/>
                <a:gd name="T113" fmla="*/ 6 h 47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1" h="476">
                  <a:moveTo>
                    <a:pt x="266" y="54"/>
                  </a:moveTo>
                  <a:lnTo>
                    <a:pt x="280" y="54"/>
                  </a:lnTo>
                  <a:lnTo>
                    <a:pt x="293" y="57"/>
                  </a:lnTo>
                  <a:lnTo>
                    <a:pt x="307" y="62"/>
                  </a:lnTo>
                  <a:lnTo>
                    <a:pt x="318" y="69"/>
                  </a:lnTo>
                  <a:lnTo>
                    <a:pt x="327" y="78"/>
                  </a:lnTo>
                  <a:lnTo>
                    <a:pt x="334" y="89"/>
                  </a:lnTo>
                  <a:lnTo>
                    <a:pt x="340" y="99"/>
                  </a:lnTo>
                  <a:lnTo>
                    <a:pt x="341" y="114"/>
                  </a:lnTo>
                  <a:lnTo>
                    <a:pt x="341" y="148"/>
                  </a:lnTo>
                  <a:lnTo>
                    <a:pt x="341" y="188"/>
                  </a:lnTo>
                  <a:lnTo>
                    <a:pt x="341" y="222"/>
                  </a:lnTo>
                  <a:lnTo>
                    <a:pt x="341" y="242"/>
                  </a:lnTo>
                  <a:lnTo>
                    <a:pt x="335" y="289"/>
                  </a:lnTo>
                  <a:lnTo>
                    <a:pt x="321" y="331"/>
                  </a:lnTo>
                  <a:lnTo>
                    <a:pt x="297" y="371"/>
                  </a:lnTo>
                  <a:lnTo>
                    <a:pt x="272" y="404"/>
                  </a:lnTo>
                  <a:lnTo>
                    <a:pt x="246" y="434"/>
                  </a:lnTo>
                  <a:lnTo>
                    <a:pt x="221" y="455"/>
                  </a:lnTo>
                  <a:lnTo>
                    <a:pt x="201" y="468"/>
                  </a:lnTo>
                  <a:lnTo>
                    <a:pt x="187" y="472"/>
                  </a:lnTo>
                  <a:lnTo>
                    <a:pt x="165" y="472"/>
                  </a:lnTo>
                  <a:lnTo>
                    <a:pt x="139" y="475"/>
                  </a:lnTo>
                  <a:lnTo>
                    <a:pt x="108" y="476"/>
                  </a:lnTo>
                  <a:lnTo>
                    <a:pt x="77" y="475"/>
                  </a:lnTo>
                  <a:lnTo>
                    <a:pt x="47" y="471"/>
                  </a:lnTo>
                  <a:lnTo>
                    <a:pt x="24" y="460"/>
                  </a:lnTo>
                  <a:lnTo>
                    <a:pt x="6" y="444"/>
                  </a:lnTo>
                  <a:lnTo>
                    <a:pt x="0" y="421"/>
                  </a:lnTo>
                  <a:lnTo>
                    <a:pt x="4" y="371"/>
                  </a:lnTo>
                  <a:lnTo>
                    <a:pt x="11" y="327"/>
                  </a:lnTo>
                  <a:lnTo>
                    <a:pt x="21" y="294"/>
                  </a:lnTo>
                  <a:lnTo>
                    <a:pt x="34" y="267"/>
                  </a:lnTo>
                  <a:lnTo>
                    <a:pt x="45" y="242"/>
                  </a:lnTo>
                  <a:lnTo>
                    <a:pt x="52" y="212"/>
                  </a:lnTo>
                  <a:lnTo>
                    <a:pt x="56" y="181"/>
                  </a:lnTo>
                  <a:lnTo>
                    <a:pt x="56" y="148"/>
                  </a:lnTo>
                  <a:lnTo>
                    <a:pt x="59" y="115"/>
                  </a:lnTo>
                  <a:lnTo>
                    <a:pt x="68" y="89"/>
                  </a:lnTo>
                  <a:lnTo>
                    <a:pt x="80" y="70"/>
                  </a:lnTo>
                  <a:lnTo>
                    <a:pt x="84" y="64"/>
                  </a:lnTo>
                  <a:lnTo>
                    <a:pt x="86" y="53"/>
                  </a:lnTo>
                  <a:lnTo>
                    <a:pt x="89" y="41"/>
                  </a:lnTo>
                  <a:lnTo>
                    <a:pt x="93" y="29"/>
                  </a:lnTo>
                  <a:lnTo>
                    <a:pt x="101" y="20"/>
                  </a:lnTo>
                  <a:lnTo>
                    <a:pt x="109" y="11"/>
                  </a:lnTo>
                  <a:lnTo>
                    <a:pt x="121" y="4"/>
                  </a:lnTo>
                  <a:lnTo>
                    <a:pt x="136" y="1"/>
                  </a:lnTo>
                  <a:lnTo>
                    <a:pt x="149" y="0"/>
                  </a:lnTo>
                  <a:lnTo>
                    <a:pt x="165" y="0"/>
                  </a:lnTo>
                  <a:lnTo>
                    <a:pt x="183" y="1"/>
                  </a:lnTo>
                  <a:lnTo>
                    <a:pt x="201" y="4"/>
                  </a:lnTo>
                  <a:lnTo>
                    <a:pt x="219" y="10"/>
                  </a:lnTo>
                  <a:lnTo>
                    <a:pt x="235" y="17"/>
                  </a:lnTo>
                  <a:lnTo>
                    <a:pt x="247" y="26"/>
                  </a:lnTo>
                  <a:lnTo>
                    <a:pt x="259" y="38"/>
                  </a:lnTo>
                  <a:lnTo>
                    <a:pt x="266" y="54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9" name="Freeform 210">
              <a:extLst>
                <a:ext uri="{FF2B5EF4-FFF2-40B4-BE49-F238E27FC236}">
                  <a16:creationId xmlns:a16="http://schemas.microsoft.com/office/drawing/2014/main" id="{6766844B-FE2F-47B2-94F6-B98325BF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519"/>
              <a:ext cx="114" cy="159"/>
            </a:xfrm>
            <a:custGeom>
              <a:avLst/>
              <a:gdLst>
                <a:gd name="T0" fmla="*/ 30 w 341"/>
                <a:gd name="T1" fmla="*/ 6 h 476"/>
                <a:gd name="T2" fmla="*/ 31 w 341"/>
                <a:gd name="T3" fmla="*/ 6 h 476"/>
                <a:gd name="T4" fmla="*/ 33 w 341"/>
                <a:gd name="T5" fmla="*/ 6 h 476"/>
                <a:gd name="T6" fmla="*/ 34 w 341"/>
                <a:gd name="T7" fmla="*/ 7 h 476"/>
                <a:gd name="T8" fmla="*/ 35 w 341"/>
                <a:gd name="T9" fmla="*/ 8 h 476"/>
                <a:gd name="T10" fmla="*/ 36 w 341"/>
                <a:gd name="T11" fmla="*/ 9 h 476"/>
                <a:gd name="T12" fmla="*/ 37 w 341"/>
                <a:gd name="T13" fmla="*/ 10 h 476"/>
                <a:gd name="T14" fmla="*/ 38 w 341"/>
                <a:gd name="T15" fmla="*/ 11 h 476"/>
                <a:gd name="T16" fmla="*/ 38 w 341"/>
                <a:gd name="T17" fmla="*/ 13 h 476"/>
                <a:gd name="T18" fmla="*/ 38 w 341"/>
                <a:gd name="T19" fmla="*/ 16 h 476"/>
                <a:gd name="T20" fmla="*/ 38 w 341"/>
                <a:gd name="T21" fmla="*/ 21 h 476"/>
                <a:gd name="T22" fmla="*/ 38 w 341"/>
                <a:gd name="T23" fmla="*/ 25 h 476"/>
                <a:gd name="T24" fmla="*/ 38 w 341"/>
                <a:gd name="T25" fmla="*/ 27 h 476"/>
                <a:gd name="T26" fmla="*/ 37 w 341"/>
                <a:gd name="T27" fmla="*/ 32 h 476"/>
                <a:gd name="T28" fmla="*/ 36 w 341"/>
                <a:gd name="T29" fmla="*/ 37 h 476"/>
                <a:gd name="T30" fmla="*/ 33 w 341"/>
                <a:gd name="T31" fmla="*/ 41 h 476"/>
                <a:gd name="T32" fmla="*/ 30 w 341"/>
                <a:gd name="T33" fmla="*/ 45 h 476"/>
                <a:gd name="T34" fmla="*/ 27 w 341"/>
                <a:gd name="T35" fmla="*/ 48 h 476"/>
                <a:gd name="T36" fmla="*/ 25 w 341"/>
                <a:gd name="T37" fmla="*/ 51 h 476"/>
                <a:gd name="T38" fmla="*/ 22 w 341"/>
                <a:gd name="T39" fmla="*/ 52 h 476"/>
                <a:gd name="T40" fmla="*/ 21 w 341"/>
                <a:gd name="T41" fmla="*/ 53 h 476"/>
                <a:gd name="T42" fmla="*/ 18 w 341"/>
                <a:gd name="T43" fmla="*/ 53 h 476"/>
                <a:gd name="T44" fmla="*/ 15 w 341"/>
                <a:gd name="T45" fmla="*/ 53 h 476"/>
                <a:gd name="T46" fmla="*/ 12 w 341"/>
                <a:gd name="T47" fmla="*/ 53 h 476"/>
                <a:gd name="T48" fmla="*/ 9 w 341"/>
                <a:gd name="T49" fmla="*/ 53 h 476"/>
                <a:gd name="T50" fmla="*/ 5 w 341"/>
                <a:gd name="T51" fmla="*/ 52 h 476"/>
                <a:gd name="T52" fmla="*/ 3 w 341"/>
                <a:gd name="T53" fmla="*/ 51 h 476"/>
                <a:gd name="T54" fmla="*/ 1 w 341"/>
                <a:gd name="T55" fmla="*/ 49 h 476"/>
                <a:gd name="T56" fmla="*/ 0 w 341"/>
                <a:gd name="T57" fmla="*/ 47 h 476"/>
                <a:gd name="T58" fmla="*/ 0 w 341"/>
                <a:gd name="T59" fmla="*/ 41 h 476"/>
                <a:gd name="T60" fmla="*/ 1 w 341"/>
                <a:gd name="T61" fmla="*/ 36 h 476"/>
                <a:gd name="T62" fmla="*/ 2 w 341"/>
                <a:gd name="T63" fmla="*/ 33 h 476"/>
                <a:gd name="T64" fmla="*/ 4 w 341"/>
                <a:gd name="T65" fmla="*/ 30 h 476"/>
                <a:gd name="T66" fmla="*/ 5 w 341"/>
                <a:gd name="T67" fmla="*/ 27 h 476"/>
                <a:gd name="T68" fmla="*/ 6 w 341"/>
                <a:gd name="T69" fmla="*/ 24 h 476"/>
                <a:gd name="T70" fmla="*/ 6 w 341"/>
                <a:gd name="T71" fmla="*/ 20 h 476"/>
                <a:gd name="T72" fmla="*/ 6 w 341"/>
                <a:gd name="T73" fmla="*/ 16 h 476"/>
                <a:gd name="T74" fmla="*/ 7 w 341"/>
                <a:gd name="T75" fmla="*/ 13 h 476"/>
                <a:gd name="T76" fmla="*/ 8 w 341"/>
                <a:gd name="T77" fmla="*/ 10 h 476"/>
                <a:gd name="T78" fmla="*/ 9 w 341"/>
                <a:gd name="T79" fmla="*/ 8 h 476"/>
                <a:gd name="T80" fmla="*/ 9 w 341"/>
                <a:gd name="T81" fmla="*/ 7 h 476"/>
                <a:gd name="T82" fmla="*/ 10 w 341"/>
                <a:gd name="T83" fmla="*/ 6 h 476"/>
                <a:gd name="T84" fmla="*/ 10 w 341"/>
                <a:gd name="T85" fmla="*/ 5 h 476"/>
                <a:gd name="T86" fmla="*/ 10 w 341"/>
                <a:gd name="T87" fmla="*/ 3 h 476"/>
                <a:gd name="T88" fmla="*/ 11 w 341"/>
                <a:gd name="T89" fmla="*/ 2 h 476"/>
                <a:gd name="T90" fmla="*/ 12 w 341"/>
                <a:gd name="T91" fmla="*/ 1 h 476"/>
                <a:gd name="T92" fmla="*/ 13 w 341"/>
                <a:gd name="T93" fmla="*/ 0 h 476"/>
                <a:gd name="T94" fmla="*/ 15 w 341"/>
                <a:gd name="T95" fmla="*/ 0 h 476"/>
                <a:gd name="T96" fmla="*/ 17 w 341"/>
                <a:gd name="T97" fmla="*/ 0 h 476"/>
                <a:gd name="T98" fmla="*/ 18 w 341"/>
                <a:gd name="T99" fmla="*/ 0 h 476"/>
                <a:gd name="T100" fmla="*/ 20 w 341"/>
                <a:gd name="T101" fmla="*/ 0 h 476"/>
                <a:gd name="T102" fmla="*/ 22 w 341"/>
                <a:gd name="T103" fmla="*/ 0 h 476"/>
                <a:gd name="T104" fmla="*/ 24 w 341"/>
                <a:gd name="T105" fmla="*/ 1 h 476"/>
                <a:gd name="T106" fmla="*/ 26 w 341"/>
                <a:gd name="T107" fmla="*/ 2 h 476"/>
                <a:gd name="T108" fmla="*/ 28 w 341"/>
                <a:gd name="T109" fmla="*/ 3 h 476"/>
                <a:gd name="T110" fmla="*/ 29 w 341"/>
                <a:gd name="T111" fmla="*/ 4 h 476"/>
                <a:gd name="T112" fmla="*/ 30 w 341"/>
                <a:gd name="T113" fmla="*/ 6 h 47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41" h="476">
                  <a:moveTo>
                    <a:pt x="266" y="54"/>
                  </a:moveTo>
                  <a:lnTo>
                    <a:pt x="280" y="54"/>
                  </a:lnTo>
                  <a:lnTo>
                    <a:pt x="293" y="57"/>
                  </a:lnTo>
                  <a:lnTo>
                    <a:pt x="307" y="62"/>
                  </a:lnTo>
                  <a:lnTo>
                    <a:pt x="318" y="69"/>
                  </a:lnTo>
                  <a:lnTo>
                    <a:pt x="327" y="78"/>
                  </a:lnTo>
                  <a:lnTo>
                    <a:pt x="334" y="89"/>
                  </a:lnTo>
                  <a:lnTo>
                    <a:pt x="340" y="99"/>
                  </a:lnTo>
                  <a:lnTo>
                    <a:pt x="341" y="114"/>
                  </a:lnTo>
                  <a:lnTo>
                    <a:pt x="341" y="148"/>
                  </a:lnTo>
                  <a:lnTo>
                    <a:pt x="341" y="188"/>
                  </a:lnTo>
                  <a:lnTo>
                    <a:pt x="341" y="222"/>
                  </a:lnTo>
                  <a:lnTo>
                    <a:pt x="341" y="242"/>
                  </a:lnTo>
                  <a:lnTo>
                    <a:pt x="335" y="289"/>
                  </a:lnTo>
                  <a:lnTo>
                    <a:pt x="321" y="331"/>
                  </a:lnTo>
                  <a:lnTo>
                    <a:pt x="297" y="371"/>
                  </a:lnTo>
                  <a:lnTo>
                    <a:pt x="272" y="404"/>
                  </a:lnTo>
                  <a:lnTo>
                    <a:pt x="246" y="434"/>
                  </a:lnTo>
                  <a:lnTo>
                    <a:pt x="221" y="455"/>
                  </a:lnTo>
                  <a:lnTo>
                    <a:pt x="201" y="468"/>
                  </a:lnTo>
                  <a:lnTo>
                    <a:pt x="187" y="472"/>
                  </a:lnTo>
                  <a:lnTo>
                    <a:pt x="165" y="472"/>
                  </a:lnTo>
                  <a:lnTo>
                    <a:pt x="139" y="475"/>
                  </a:lnTo>
                  <a:lnTo>
                    <a:pt x="108" y="476"/>
                  </a:lnTo>
                  <a:lnTo>
                    <a:pt x="77" y="475"/>
                  </a:lnTo>
                  <a:lnTo>
                    <a:pt x="47" y="471"/>
                  </a:lnTo>
                  <a:lnTo>
                    <a:pt x="24" y="460"/>
                  </a:lnTo>
                  <a:lnTo>
                    <a:pt x="6" y="444"/>
                  </a:lnTo>
                  <a:lnTo>
                    <a:pt x="0" y="421"/>
                  </a:lnTo>
                  <a:lnTo>
                    <a:pt x="4" y="371"/>
                  </a:lnTo>
                  <a:lnTo>
                    <a:pt x="11" y="327"/>
                  </a:lnTo>
                  <a:lnTo>
                    <a:pt x="21" y="294"/>
                  </a:lnTo>
                  <a:lnTo>
                    <a:pt x="34" y="267"/>
                  </a:lnTo>
                  <a:lnTo>
                    <a:pt x="45" y="242"/>
                  </a:lnTo>
                  <a:lnTo>
                    <a:pt x="52" y="212"/>
                  </a:lnTo>
                  <a:lnTo>
                    <a:pt x="56" y="181"/>
                  </a:lnTo>
                  <a:lnTo>
                    <a:pt x="56" y="148"/>
                  </a:lnTo>
                  <a:lnTo>
                    <a:pt x="59" y="115"/>
                  </a:lnTo>
                  <a:lnTo>
                    <a:pt x="68" y="89"/>
                  </a:lnTo>
                  <a:lnTo>
                    <a:pt x="80" y="70"/>
                  </a:lnTo>
                  <a:lnTo>
                    <a:pt x="84" y="64"/>
                  </a:lnTo>
                  <a:lnTo>
                    <a:pt x="86" y="53"/>
                  </a:lnTo>
                  <a:lnTo>
                    <a:pt x="89" y="41"/>
                  </a:lnTo>
                  <a:lnTo>
                    <a:pt x="93" y="29"/>
                  </a:lnTo>
                  <a:lnTo>
                    <a:pt x="101" y="20"/>
                  </a:lnTo>
                  <a:lnTo>
                    <a:pt x="109" y="11"/>
                  </a:lnTo>
                  <a:lnTo>
                    <a:pt x="121" y="4"/>
                  </a:lnTo>
                  <a:lnTo>
                    <a:pt x="136" y="1"/>
                  </a:lnTo>
                  <a:lnTo>
                    <a:pt x="149" y="0"/>
                  </a:lnTo>
                  <a:lnTo>
                    <a:pt x="165" y="0"/>
                  </a:lnTo>
                  <a:lnTo>
                    <a:pt x="183" y="1"/>
                  </a:lnTo>
                  <a:lnTo>
                    <a:pt x="201" y="4"/>
                  </a:lnTo>
                  <a:lnTo>
                    <a:pt x="219" y="10"/>
                  </a:lnTo>
                  <a:lnTo>
                    <a:pt x="235" y="17"/>
                  </a:lnTo>
                  <a:lnTo>
                    <a:pt x="247" y="26"/>
                  </a:lnTo>
                  <a:lnTo>
                    <a:pt x="259" y="38"/>
                  </a:lnTo>
                  <a:lnTo>
                    <a:pt x="266" y="5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0" name="Freeform 211">
              <a:extLst>
                <a:ext uri="{FF2B5EF4-FFF2-40B4-BE49-F238E27FC236}">
                  <a16:creationId xmlns:a16="http://schemas.microsoft.com/office/drawing/2014/main" id="{E67791F5-F2E9-4AA8-A516-177912CEAB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73"/>
              <a:ext cx="58" cy="108"/>
            </a:xfrm>
            <a:custGeom>
              <a:avLst/>
              <a:gdLst>
                <a:gd name="T0" fmla="*/ 0 w 173"/>
                <a:gd name="T1" fmla="*/ 9 h 324"/>
                <a:gd name="T2" fmla="*/ 1 w 173"/>
                <a:gd name="T3" fmla="*/ 14 h 324"/>
                <a:gd name="T4" fmla="*/ 3 w 173"/>
                <a:gd name="T5" fmla="*/ 22 h 324"/>
                <a:gd name="T6" fmla="*/ 5 w 173"/>
                <a:gd name="T7" fmla="*/ 30 h 324"/>
                <a:gd name="T8" fmla="*/ 5 w 173"/>
                <a:gd name="T9" fmla="*/ 36 h 324"/>
                <a:gd name="T10" fmla="*/ 8 w 173"/>
                <a:gd name="T11" fmla="*/ 35 h 324"/>
                <a:gd name="T12" fmla="*/ 10 w 173"/>
                <a:gd name="T13" fmla="*/ 34 h 324"/>
                <a:gd name="T14" fmla="*/ 13 w 173"/>
                <a:gd name="T15" fmla="*/ 32 h 324"/>
                <a:gd name="T16" fmla="*/ 14 w 173"/>
                <a:gd name="T17" fmla="*/ 31 h 324"/>
                <a:gd name="T18" fmla="*/ 16 w 173"/>
                <a:gd name="T19" fmla="*/ 30 h 324"/>
                <a:gd name="T20" fmla="*/ 18 w 173"/>
                <a:gd name="T21" fmla="*/ 29 h 324"/>
                <a:gd name="T22" fmla="*/ 19 w 173"/>
                <a:gd name="T23" fmla="*/ 28 h 324"/>
                <a:gd name="T24" fmla="*/ 19 w 173"/>
                <a:gd name="T25" fmla="*/ 27 h 324"/>
                <a:gd name="T26" fmla="*/ 6 w 173"/>
                <a:gd name="T27" fmla="*/ 0 h 324"/>
                <a:gd name="T28" fmla="*/ 5 w 173"/>
                <a:gd name="T29" fmla="*/ 3 h 324"/>
                <a:gd name="T30" fmla="*/ 3 w 173"/>
                <a:gd name="T31" fmla="*/ 5 h 324"/>
                <a:gd name="T32" fmla="*/ 2 w 173"/>
                <a:gd name="T33" fmla="*/ 7 h 324"/>
                <a:gd name="T34" fmla="*/ 0 w 173"/>
                <a:gd name="T35" fmla="*/ 9 h 3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3" h="324">
                  <a:moveTo>
                    <a:pt x="0" y="78"/>
                  </a:moveTo>
                  <a:lnTo>
                    <a:pt x="12" y="126"/>
                  </a:lnTo>
                  <a:lnTo>
                    <a:pt x="26" y="197"/>
                  </a:lnTo>
                  <a:lnTo>
                    <a:pt x="41" y="270"/>
                  </a:lnTo>
                  <a:lnTo>
                    <a:pt x="48" y="324"/>
                  </a:lnTo>
                  <a:lnTo>
                    <a:pt x="72" y="316"/>
                  </a:lnTo>
                  <a:lnTo>
                    <a:pt x="91" y="305"/>
                  </a:lnTo>
                  <a:lnTo>
                    <a:pt x="113" y="292"/>
                  </a:lnTo>
                  <a:lnTo>
                    <a:pt x="129" y="279"/>
                  </a:lnTo>
                  <a:lnTo>
                    <a:pt x="145" y="269"/>
                  </a:lnTo>
                  <a:lnTo>
                    <a:pt x="157" y="258"/>
                  </a:lnTo>
                  <a:lnTo>
                    <a:pt x="168" y="249"/>
                  </a:lnTo>
                  <a:lnTo>
                    <a:pt x="173" y="242"/>
                  </a:lnTo>
                  <a:lnTo>
                    <a:pt x="50" y="0"/>
                  </a:lnTo>
                  <a:lnTo>
                    <a:pt x="41" y="24"/>
                  </a:lnTo>
                  <a:lnTo>
                    <a:pt x="31" y="45"/>
                  </a:lnTo>
                  <a:lnTo>
                    <a:pt x="18" y="61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1" name="Freeform 212">
              <a:extLst>
                <a:ext uri="{FF2B5EF4-FFF2-40B4-BE49-F238E27FC236}">
                  <a16:creationId xmlns:a16="http://schemas.microsoft.com/office/drawing/2014/main" id="{27AD50B3-7686-47C3-8A61-9B9431588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2273"/>
              <a:ext cx="58" cy="108"/>
            </a:xfrm>
            <a:custGeom>
              <a:avLst/>
              <a:gdLst>
                <a:gd name="T0" fmla="*/ 0 w 173"/>
                <a:gd name="T1" fmla="*/ 9 h 324"/>
                <a:gd name="T2" fmla="*/ 1 w 173"/>
                <a:gd name="T3" fmla="*/ 14 h 324"/>
                <a:gd name="T4" fmla="*/ 3 w 173"/>
                <a:gd name="T5" fmla="*/ 22 h 324"/>
                <a:gd name="T6" fmla="*/ 5 w 173"/>
                <a:gd name="T7" fmla="*/ 30 h 324"/>
                <a:gd name="T8" fmla="*/ 5 w 173"/>
                <a:gd name="T9" fmla="*/ 36 h 324"/>
                <a:gd name="T10" fmla="*/ 8 w 173"/>
                <a:gd name="T11" fmla="*/ 35 h 324"/>
                <a:gd name="T12" fmla="*/ 10 w 173"/>
                <a:gd name="T13" fmla="*/ 34 h 324"/>
                <a:gd name="T14" fmla="*/ 13 w 173"/>
                <a:gd name="T15" fmla="*/ 32 h 324"/>
                <a:gd name="T16" fmla="*/ 14 w 173"/>
                <a:gd name="T17" fmla="*/ 31 h 324"/>
                <a:gd name="T18" fmla="*/ 16 w 173"/>
                <a:gd name="T19" fmla="*/ 30 h 324"/>
                <a:gd name="T20" fmla="*/ 18 w 173"/>
                <a:gd name="T21" fmla="*/ 29 h 324"/>
                <a:gd name="T22" fmla="*/ 19 w 173"/>
                <a:gd name="T23" fmla="*/ 28 h 324"/>
                <a:gd name="T24" fmla="*/ 19 w 173"/>
                <a:gd name="T25" fmla="*/ 27 h 324"/>
                <a:gd name="T26" fmla="*/ 6 w 173"/>
                <a:gd name="T27" fmla="*/ 0 h 324"/>
                <a:gd name="T28" fmla="*/ 5 w 173"/>
                <a:gd name="T29" fmla="*/ 3 h 324"/>
                <a:gd name="T30" fmla="*/ 3 w 173"/>
                <a:gd name="T31" fmla="*/ 5 h 324"/>
                <a:gd name="T32" fmla="*/ 2 w 173"/>
                <a:gd name="T33" fmla="*/ 7 h 324"/>
                <a:gd name="T34" fmla="*/ 0 w 173"/>
                <a:gd name="T35" fmla="*/ 9 h 3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73" h="324">
                  <a:moveTo>
                    <a:pt x="0" y="78"/>
                  </a:moveTo>
                  <a:lnTo>
                    <a:pt x="12" y="126"/>
                  </a:lnTo>
                  <a:lnTo>
                    <a:pt x="26" y="197"/>
                  </a:lnTo>
                  <a:lnTo>
                    <a:pt x="41" y="270"/>
                  </a:lnTo>
                  <a:lnTo>
                    <a:pt x="48" y="324"/>
                  </a:lnTo>
                  <a:lnTo>
                    <a:pt x="72" y="316"/>
                  </a:lnTo>
                  <a:lnTo>
                    <a:pt x="91" y="305"/>
                  </a:lnTo>
                  <a:lnTo>
                    <a:pt x="113" y="292"/>
                  </a:lnTo>
                  <a:lnTo>
                    <a:pt x="129" y="279"/>
                  </a:lnTo>
                  <a:lnTo>
                    <a:pt x="145" y="269"/>
                  </a:lnTo>
                  <a:lnTo>
                    <a:pt x="157" y="258"/>
                  </a:lnTo>
                  <a:lnTo>
                    <a:pt x="168" y="249"/>
                  </a:lnTo>
                  <a:lnTo>
                    <a:pt x="173" y="242"/>
                  </a:lnTo>
                  <a:lnTo>
                    <a:pt x="50" y="0"/>
                  </a:lnTo>
                  <a:lnTo>
                    <a:pt x="41" y="24"/>
                  </a:lnTo>
                  <a:lnTo>
                    <a:pt x="31" y="45"/>
                  </a:lnTo>
                  <a:lnTo>
                    <a:pt x="18" y="61"/>
                  </a:lnTo>
                  <a:lnTo>
                    <a:pt x="0" y="7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2" name="Freeform 213">
              <a:extLst>
                <a:ext uri="{FF2B5EF4-FFF2-40B4-BE49-F238E27FC236}">
                  <a16:creationId xmlns:a16="http://schemas.microsoft.com/office/drawing/2014/main" id="{2596233A-953D-4589-8409-1BF3E2001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190"/>
              <a:ext cx="128" cy="143"/>
            </a:xfrm>
            <a:custGeom>
              <a:avLst/>
              <a:gdLst>
                <a:gd name="T0" fmla="*/ 0 w 384"/>
                <a:gd name="T1" fmla="*/ 20 h 429"/>
                <a:gd name="T2" fmla="*/ 16 w 384"/>
                <a:gd name="T3" fmla="*/ 48 h 429"/>
                <a:gd name="T4" fmla="*/ 18 w 384"/>
                <a:gd name="T5" fmla="*/ 45 h 429"/>
                <a:gd name="T6" fmla="*/ 20 w 384"/>
                <a:gd name="T7" fmla="*/ 42 h 429"/>
                <a:gd name="T8" fmla="*/ 22 w 384"/>
                <a:gd name="T9" fmla="*/ 40 h 429"/>
                <a:gd name="T10" fmla="*/ 24 w 384"/>
                <a:gd name="T11" fmla="*/ 37 h 429"/>
                <a:gd name="T12" fmla="*/ 25 w 384"/>
                <a:gd name="T13" fmla="*/ 35 h 429"/>
                <a:gd name="T14" fmla="*/ 26 w 384"/>
                <a:gd name="T15" fmla="*/ 33 h 429"/>
                <a:gd name="T16" fmla="*/ 28 w 384"/>
                <a:gd name="T17" fmla="*/ 31 h 429"/>
                <a:gd name="T18" fmla="*/ 29 w 384"/>
                <a:gd name="T19" fmla="*/ 29 h 429"/>
                <a:gd name="T20" fmla="*/ 30 w 384"/>
                <a:gd name="T21" fmla="*/ 28 h 429"/>
                <a:gd name="T22" fmla="*/ 32 w 384"/>
                <a:gd name="T23" fmla="*/ 26 h 429"/>
                <a:gd name="T24" fmla="*/ 35 w 384"/>
                <a:gd name="T25" fmla="*/ 25 h 429"/>
                <a:gd name="T26" fmla="*/ 37 w 384"/>
                <a:gd name="T27" fmla="*/ 23 h 429"/>
                <a:gd name="T28" fmla="*/ 39 w 384"/>
                <a:gd name="T29" fmla="*/ 21 h 429"/>
                <a:gd name="T30" fmla="*/ 41 w 384"/>
                <a:gd name="T31" fmla="*/ 18 h 429"/>
                <a:gd name="T32" fmla="*/ 42 w 384"/>
                <a:gd name="T33" fmla="*/ 16 h 429"/>
                <a:gd name="T34" fmla="*/ 43 w 384"/>
                <a:gd name="T35" fmla="*/ 13 h 429"/>
                <a:gd name="T36" fmla="*/ 41 w 384"/>
                <a:gd name="T37" fmla="*/ 12 h 429"/>
                <a:gd name="T38" fmla="*/ 39 w 384"/>
                <a:gd name="T39" fmla="*/ 10 h 429"/>
                <a:gd name="T40" fmla="*/ 38 w 384"/>
                <a:gd name="T41" fmla="*/ 9 h 429"/>
                <a:gd name="T42" fmla="*/ 38 w 384"/>
                <a:gd name="T43" fmla="*/ 9 h 429"/>
                <a:gd name="T44" fmla="*/ 38 w 384"/>
                <a:gd name="T45" fmla="*/ 7 h 429"/>
                <a:gd name="T46" fmla="*/ 37 w 384"/>
                <a:gd name="T47" fmla="*/ 5 h 429"/>
                <a:gd name="T48" fmla="*/ 36 w 384"/>
                <a:gd name="T49" fmla="*/ 3 h 429"/>
                <a:gd name="T50" fmla="*/ 34 w 384"/>
                <a:gd name="T51" fmla="*/ 0 h 429"/>
                <a:gd name="T52" fmla="*/ 33 w 384"/>
                <a:gd name="T53" fmla="*/ 0 h 429"/>
                <a:gd name="T54" fmla="*/ 32 w 384"/>
                <a:gd name="T55" fmla="*/ 0 h 429"/>
                <a:gd name="T56" fmla="*/ 31 w 384"/>
                <a:gd name="T57" fmla="*/ 1 h 429"/>
                <a:gd name="T58" fmla="*/ 30 w 384"/>
                <a:gd name="T59" fmla="*/ 3 h 429"/>
                <a:gd name="T60" fmla="*/ 30 w 384"/>
                <a:gd name="T61" fmla="*/ 4 h 429"/>
                <a:gd name="T62" fmla="*/ 29 w 384"/>
                <a:gd name="T63" fmla="*/ 5 h 429"/>
                <a:gd name="T64" fmla="*/ 28 w 384"/>
                <a:gd name="T65" fmla="*/ 6 h 429"/>
                <a:gd name="T66" fmla="*/ 27 w 384"/>
                <a:gd name="T67" fmla="*/ 8 h 429"/>
                <a:gd name="T68" fmla="*/ 26 w 384"/>
                <a:gd name="T69" fmla="*/ 10 h 429"/>
                <a:gd name="T70" fmla="*/ 25 w 384"/>
                <a:gd name="T71" fmla="*/ 11 h 429"/>
                <a:gd name="T72" fmla="*/ 24 w 384"/>
                <a:gd name="T73" fmla="*/ 13 h 429"/>
                <a:gd name="T74" fmla="*/ 24 w 384"/>
                <a:gd name="T75" fmla="*/ 14 h 429"/>
                <a:gd name="T76" fmla="*/ 23 w 384"/>
                <a:gd name="T77" fmla="*/ 12 h 429"/>
                <a:gd name="T78" fmla="*/ 22 w 384"/>
                <a:gd name="T79" fmla="*/ 10 h 429"/>
                <a:gd name="T80" fmla="*/ 21 w 384"/>
                <a:gd name="T81" fmla="*/ 8 h 429"/>
                <a:gd name="T82" fmla="*/ 19 w 384"/>
                <a:gd name="T83" fmla="*/ 6 h 429"/>
                <a:gd name="T84" fmla="*/ 17 w 384"/>
                <a:gd name="T85" fmla="*/ 4 h 429"/>
                <a:gd name="T86" fmla="*/ 15 w 384"/>
                <a:gd name="T87" fmla="*/ 3 h 429"/>
                <a:gd name="T88" fmla="*/ 13 w 384"/>
                <a:gd name="T89" fmla="*/ 2 h 429"/>
                <a:gd name="T90" fmla="*/ 10 w 384"/>
                <a:gd name="T91" fmla="*/ 2 h 429"/>
                <a:gd name="T92" fmla="*/ 8 w 384"/>
                <a:gd name="T93" fmla="*/ 3 h 429"/>
                <a:gd name="T94" fmla="*/ 7 w 384"/>
                <a:gd name="T95" fmla="*/ 4 h 429"/>
                <a:gd name="T96" fmla="*/ 6 w 384"/>
                <a:gd name="T97" fmla="*/ 4 h 429"/>
                <a:gd name="T98" fmla="*/ 5 w 384"/>
                <a:gd name="T99" fmla="*/ 5 h 429"/>
                <a:gd name="T100" fmla="*/ 5 w 384"/>
                <a:gd name="T101" fmla="*/ 6 h 429"/>
                <a:gd name="T102" fmla="*/ 4 w 384"/>
                <a:gd name="T103" fmla="*/ 8 h 429"/>
                <a:gd name="T104" fmla="*/ 4 w 384"/>
                <a:gd name="T105" fmla="*/ 10 h 429"/>
                <a:gd name="T106" fmla="*/ 4 w 384"/>
                <a:gd name="T107" fmla="*/ 12 h 429"/>
                <a:gd name="T108" fmla="*/ 3 w 384"/>
                <a:gd name="T109" fmla="*/ 15 h 429"/>
                <a:gd name="T110" fmla="*/ 1 w 384"/>
                <a:gd name="T111" fmla="*/ 17 h 429"/>
                <a:gd name="T112" fmla="*/ 0 w 384"/>
                <a:gd name="T113" fmla="*/ 19 h 429"/>
                <a:gd name="T114" fmla="*/ 0 w 384"/>
                <a:gd name="T115" fmla="*/ 20 h 4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4" h="429">
                  <a:moveTo>
                    <a:pt x="0" y="177"/>
                  </a:moveTo>
                  <a:lnTo>
                    <a:pt x="143" y="429"/>
                  </a:lnTo>
                  <a:lnTo>
                    <a:pt x="165" y="405"/>
                  </a:lnTo>
                  <a:lnTo>
                    <a:pt x="184" y="382"/>
                  </a:lnTo>
                  <a:lnTo>
                    <a:pt x="200" y="359"/>
                  </a:lnTo>
                  <a:lnTo>
                    <a:pt x="213" y="337"/>
                  </a:lnTo>
                  <a:lnTo>
                    <a:pt x="225" y="313"/>
                  </a:lnTo>
                  <a:lnTo>
                    <a:pt x="236" y="293"/>
                  </a:lnTo>
                  <a:lnTo>
                    <a:pt x="248" y="277"/>
                  </a:lnTo>
                  <a:lnTo>
                    <a:pt x="260" y="265"/>
                  </a:lnTo>
                  <a:lnTo>
                    <a:pt x="273" y="252"/>
                  </a:lnTo>
                  <a:lnTo>
                    <a:pt x="292" y="237"/>
                  </a:lnTo>
                  <a:lnTo>
                    <a:pt x="311" y="221"/>
                  </a:lnTo>
                  <a:lnTo>
                    <a:pt x="333" y="204"/>
                  </a:lnTo>
                  <a:lnTo>
                    <a:pt x="351" y="185"/>
                  </a:lnTo>
                  <a:lnTo>
                    <a:pt x="369" y="164"/>
                  </a:lnTo>
                  <a:lnTo>
                    <a:pt x="379" y="142"/>
                  </a:lnTo>
                  <a:lnTo>
                    <a:pt x="384" y="120"/>
                  </a:lnTo>
                  <a:lnTo>
                    <a:pt x="367" y="104"/>
                  </a:lnTo>
                  <a:lnTo>
                    <a:pt x="354" y="93"/>
                  </a:lnTo>
                  <a:lnTo>
                    <a:pt x="345" y="84"/>
                  </a:lnTo>
                  <a:lnTo>
                    <a:pt x="342" y="82"/>
                  </a:lnTo>
                  <a:lnTo>
                    <a:pt x="338" y="60"/>
                  </a:lnTo>
                  <a:lnTo>
                    <a:pt x="331" y="42"/>
                  </a:lnTo>
                  <a:lnTo>
                    <a:pt x="320" y="24"/>
                  </a:lnTo>
                  <a:lnTo>
                    <a:pt x="305" y="2"/>
                  </a:lnTo>
                  <a:lnTo>
                    <a:pt x="295" y="0"/>
                  </a:lnTo>
                  <a:lnTo>
                    <a:pt x="286" y="4"/>
                  </a:lnTo>
                  <a:lnTo>
                    <a:pt x="279" y="11"/>
                  </a:lnTo>
                  <a:lnTo>
                    <a:pt x="272" y="24"/>
                  </a:lnTo>
                  <a:lnTo>
                    <a:pt x="266" y="33"/>
                  </a:lnTo>
                  <a:lnTo>
                    <a:pt x="260" y="43"/>
                  </a:lnTo>
                  <a:lnTo>
                    <a:pt x="251" y="57"/>
                  </a:lnTo>
                  <a:lnTo>
                    <a:pt x="241" y="74"/>
                  </a:lnTo>
                  <a:lnTo>
                    <a:pt x="232" y="88"/>
                  </a:lnTo>
                  <a:lnTo>
                    <a:pt x="223" y="102"/>
                  </a:lnTo>
                  <a:lnTo>
                    <a:pt x="217" y="115"/>
                  </a:lnTo>
                  <a:lnTo>
                    <a:pt x="216" y="124"/>
                  </a:lnTo>
                  <a:lnTo>
                    <a:pt x="208" y="109"/>
                  </a:lnTo>
                  <a:lnTo>
                    <a:pt x="198" y="91"/>
                  </a:lnTo>
                  <a:lnTo>
                    <a:pt x="185" y="74"/>
                  </a:lnTo>
                  <a:lnTo>
                    <a:pt x="170" y="56"/>
                  </a:lnTo>
                  <a:lnTo>
                    <a:pt x="154" y="40"/>
                  </a:lnTo>
                  <a:lnTo>
                    <a:pt x="134" y="27"/>
                  </a:lnTo>
                  <a:lnTo>
                    <a:pt x="114" y="20"/>
                  </a:lnTo>
                  <a:lnTo>
                    <a:pt x="94" y="21"/>
                  </a:lnTo>
                  <a:lnTo>
                    <a:pt x="76" y="27"/>
                  </a:lnTo>
                  <a:lnTo>
                    <a:pt x="62" y="33"/>
                  </a:lnTo>
                  <a:lnTo>
                    <a:pt x="53" y="38"/>
                  </a:lnTo>
                  <a:lnTo>
                    <a:pt x="46" y="46"/>
                  </a:lnTo>
                  <a:lnTo>
                    <a:pt x="41" y="57"/>
                  </a:lnTo>
                  <a:lnTo>
                    <a:pt x="38" y="69"/>
                  </a:lnTo>
                  <a:lnTo>
                    <a:pt x="37" y="86"/>
                  </a:lnTo>
                  <a:lnTo>
                    <a:pt x="37" y="107"/>
                  </a:lnTo>
                  <a:lnTo>
                    <a:pt x="26" y="131"/>
                  </a:lnTo>
                  <a:lnTo>
                    <a:pt x="13" y="154"/>
                  </a:lnTo>
                  <a:lnTo>
                    <a:pt x="3" y="17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3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3" name="Freeform 214">
              <a:extLst>
                <a:ext uri="{FF2B5EF4-FFF2-40B4-BE49-F238E27FC236}">
                  <a16:creationId xmlns:a16="http://schemas.microsoft.com/office/drawing/2014/main" id="{F0E3D942-3928-4C72-81E4-02EC66F7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190"/>
              <a:ext cx="128" cy="143"/>
            </a:xfrm>
            <a:custGeom>
              <a:avLst/>
              <a:gdLst>
                <a:gd name="T0" fmla="*/ 0 w 384"/>
                <a:gd name="T1" fmla="*/ 20 h 429"/>
                <a:gd name="T2" fmla="*/ 16 w 384"/>
                <a:gd name="T3" fmla="*/ 48 h 429"/>
                <a:gd name="T4" fmla="*/ 18 w 384"/>
                <a:gd name="T5" fmla="*/ 45 h 429"/>
                <a:gd name="T6" fmla="*/ 20 w 384"/>
                <a:gd name="T7" fmla="*/ 42 h 429"/>
                <a:gd name="T8" fmla="*/ 22 w 384"/>
                <a:gd name="T9" fmla="*/ 40 h 429"/>
                <a:gd name="T10" fmla="*/ 24 w 384"/>
                <a:gd name="T11" fmla="*/ 37 h 429"/>
                <a:gd name="T12" fmla="*/ 25 w 384"/>
                <a:gd name="T13" fmla="*/ 35 h 429"/>
                <a:gd name="T14" fmla="*/ 26 w 384"/>
                <a:gd name="T15" fmla="*/ 33 h 429"/>
                <a:gd name="T16" fmla="*/ 28 w 384"/>
                <a:gd name="T17" fmla="*/ 31 h 429"/>
                <a:gd name="T18" fmla="*/ 29 w 384"/>
                <a:gd name="T19" fmla="*/ 29 h 429"/>
                <a:gd name="T20" fmla="*/ 30 w 384"/>
                <a:gd name="T21" fmla="*/ 28 h 429"/>
                <a:gd name="T22" fmla="*/ 32 w 384"/>
                <a:gd name="T23" fmla="*/ 26 h 429"/>
                <a:gd name="T24" fmla="*/ 35 w 384"/>
                <a:gd name="T25" fmla="*/ 25 h 429"/>
                <a:gd name="T26" fmla="*/ 37 w 384"/>
                <a:gd name="T27" fmla="*/ 23 h 429"/>
                <a:gd name="T28" fmla="*/ 39 w 384"/>
                <a:gd name="T29" fmla="*/ 21 h 429"/>
                <a:gd name="T30" fmla="*/ 41 w 384"/>
                <a:gd name="T31" fmla="*/ 18 h 429"/>
                <a:gd name="T32" fmla="*/ 42 w 384"/>
                <a:gd name="T33" fmla="*/ 16 h 429"/>
                <a:gd name="T34" fmla="*/ 43 w 384"/>
                <a:gd name="T35" fmla="*/ 13 h 429"/>
                <a:gd name="T36" fmla="*/ 41 w 384"/>
                <a:gd name="T37" fmla="*/ 12 h 429"/>
                <a:gd name="T38" fmla="*/ 39 w 384"/>
                <a:gd name="T39" fmla="*/ 10 h 429"/>
                <a:gd name="T40" fmla="*/ 38 w 384"/>
                <a:gd name="T41" fmla="*/ 9 h 429"/>
                <a:gd name="T42" fmla="*/ 38 w 384"/>
                <a:gd name="T43" fmla="*/ 9 h 429"/>
                <a:gd name="T44" fmla="*/ 38 w 384"/>
                <a:gd name="T45" fmla="*/ 7 h 429"/>
                <a:gd name="T46" fmla="*/ 37 w 384"/>
                <a:gd name="T47" fmla="*/ 5 h 429"/>
                <a:gd name="T48" fmla="*/ 36 w 384"/>
                <a:gd name="T49" fmla="*/ 3 h 429"/>
                <a:gd name="T50" fmla="*/ 34 w 384"/>
                <a:gd name="T51" fmla="*/ 0 h 429"/>
                <a:gd name="T52" fmla="*/ 33 w 384"/>
                <a:gd name="T53" fmla="*/ 0 h 429"/>
                <a:gd name="T54" fmla="*/ 32 w 384"/>
                <a:gd name="T55" fmla="*/ 0 h 429"/>
                <a:gd name="T56" fmla="*/ 31 w 384"/>
                <a:gd name="T57" fmla="*/ 1 h 429"/>
                <a:gd name="T58" fmla="*/ 30 w 384"/>
                <a:gd name="T59" fmla="*/ 3 h 429"/>
                <a:gd name="T60" fmla="*/ 30 w 384"/>
                <a:gd name="T61" fmla="*/ 4 h 429"/>
                <a:gd name="T62" fmla="*/ 29 w 384"/>
                <a:gd name="T63" fmla="*/ 5 h 429"/>
                <a:gd name="T64" fmla="*/ 28 w 384"/>
                <a:gd name="T65" fmla="*/ 6 h 429"/>
                <a:gd name="T66" fmla="*/ 27 w 384"/>
                <a:gd name="T67" fmla="*/ 8 h 429"/>
                <a:gd name="T68" fmla="*/ 26 w 384"/>
                <a:gd name="T69" fmla="*/ 10 h 429"/>
                <a:gd name="T70" fmla="*/ 25 w 384"/>
                <a:gd name="T71" fmla="*/ 11 h 429"/>
                <a:gd name="T72" fmla="*/ 24 w 384"/>
                <a:gd name="T73" fmla="*/ 13 h 429"/>
                <a:gd name="T74" fmla="*/ 24 w 384"/>
                <a:gd name="T75" fmla="*/ 14 h 429"/>
                <a:gd name="T76" fmla="*/ 23 w 384"/>
                <a:gd name="T77" fmla="*/ 12 h 429"/>
                <a:gd name="T78" fmla="*/ 22 w 384"/>
                <a:gd name="T79" fmla="*/ 10 h 429"/>
                <a:gd name="T80" fmla="*/ 21 w 384"/>
                <a:gd name="T81" fmla="*/ 8 h 429"/>
                <a:gd name="T82" fmla="*/ 19 w 384"/>
                <a:gd name="T83" fmla="*/ 6 h 429"/>
                <a:gd name="T84" fmla="*/ 17 w 384"/>
                <a:gd name="T85" fmla="*/ 4 h 429"/>
                <a:gd name="T86" fmla="*/ 15 w 384"/>
                <a:gd name="T87" fmla="*/ 3 h 429"/>
                <a:gd name="T88" fmla="*/ 13 w 384"/>
                <a:gd name="T89" fmla="*/ 2 h 429"/>
                <a:gd name="T90" fmla="*/ 10 w 384"/>
                <a:gd name="T91" fmla="*/ 2 h 429"/>
                <a:gd name="T92" fmla="*/ 8 w 384"/>
                <a:gd name="T93" fmla="*/ 3 h 429"/>
                <a:gd name="T94" fmla="*/ 7 w 384"/>
                <a:gd name="T95" fmla="*/ 4 h 429"/>
                <a:gd name="T96" fmla="*/ 6 w 384"/>
                <a:gd name="T97" fmla="*/ 4 h 429"/>
                <a:gd name="T98" fmla="*/ 5 w 384"/>
                <a:gd name="T99" fmla="*/ 5 h 429"/>
                <a:gd name="T100" fmla="*/ 5 w 384"/>
                <a:gd name="T101" fmla="*/ 6 h 429"/>
                <a:gd name="T102" fmla="*/ 4 w 384"/>
                <a:gd name="T103" fmla="*/ 8 h 429"/>
                <a:gd name="T104" fmla="*/ 4 w 384"/>
                <a:gd name="T105" fmla="*/ 10 h 429"/>
                <a:gd name="T106" fmla="*/ 4 w 384"/>
                <a:gd name="T107" fmla="*/ 12 h 429"/>
                <a:gd name="T108" fmla="*/ 3 w 384"/>
                <a:gd name="T109" fmla="*/ 15 h 429"/>
                <a:gd name="T110" fmla="*/ 1 w 384"/>
                <a:gd name="T111" fmla="*/ 17 h 429"/>
                <a:gd name="T112" fmla="*/ 0 w 384"/>
                <a:gd name="T113" fmla="*/ 19 h 429"/>
                <a:gd name="T114" fmla="*/ 0 w 384"/>
                <a:gd name="T115" fmla="*/ 20 h 4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84" h="429">
                  <a:moveTo>
                    <a:pt x="0" y="177"/>
                  </a:moveTo>
                  <a:lnTo>
                    <a:pt x="143" y="429"/>
                  </a:lnTo>
                  <a:lnTo>
                    <a:pt x="165" y="405"/>
                  </a:lnTo>
                  <a:lnTo>
                    <a:pt x="184" y="382"/>
                  </a:lnTo>
                  <a:lnTo>
                    <a:pt x="200" y="359"/>
                  </a:lnTo>
                  <a:lnTo>
                    <a:pt x="213" y="337"/>
                  </a:lnTo>
                  <a:lnTo>
                    <a:pt x="225" y="313"/>
                  </a:lnTo>
                  <a:lnTo>
                    <a:pt x="236" y="293"/>
                  </a:lnTo>
                  <a:lnTo>
                    <a:pt x="248" y="277"/>
                  </a:lnTo>
                  <a:lnTo>
                    <a:pt x="260" y="265"/>
                  </a:lnTo>
                  <a:lnTo>
                    <a:pt x="273" y="252"/>
                  </a:lnTo>
                  <a:lnTo>
                    <a:pt x="292" y="237"/>
                  </a:lnTo>
                  <a:lnTo>
                    <a:pt x="311" y="221"/>
                  </a:lnTo>
                  <a:lnTo>
                    <a:pt x="333" y="204"/>
                  </a:lnTo>
                  <a:lnTo>
                    <a:pt x="351" y="185"/>
                  </a:lnTo>
                  <a:lnTo>
                    <a:pt x="369" y="164"/>
                  </a:lnTo>
                  <a:lnTo>
                    <a:pt x="379" y="142"/>
                  </a:lnTo>
                  <a:lnTo>
                    <a:pt x="384" y="120"/>
                  </a:lnTo>
                  <a:lnTo>
                    <a:pt x="367" y="104"/>
                  </a:lnTo>
                  <a:lnTo>
                    <a:pt x="354" y="93"/>
                  </a:lnTo>
                  <a:lnTo>
                    <a:pt x="345" y="84"/>
                  </a:lnTo>
                  <a:lnTo>
                    <a:pt x="342" y="82"/>
                  </a:lnTo>
                  <a:lnTo>
                    <a:pt x="338" y="60"/>
                  </a:lnTo>
                  <a:lnTo>
                    <a:pt x="331" y="42"/>
                  </a:lnTo>
                  <a:lnTo>
                    <a:pt x="320" y="24"/>
                  </a:lnTo>
                  <a:lnTo>
                    <a:pt x="305" y="2"/>
                  </a:lnTo>
                  <a:lnTo>
                    <a:pt x="295" y="0"/>
                  </a:lnTo>
                  <a:lnTo>
                    <a:pt x="286" y="4"/>
                  </a:lnTo>
                  <a:lnTo>
                    <a:pt x="279" y="11"/>
                  </a:lnTo>
                  <a:lnTo>
                    <a:pt x="272" y="24"/>
                  </a:lnTo>
                  <a:lnTo>
                    <a:pt x="266" y="33"/>
                  </a:lnTo>
                  <a:lnTo>
                    <a:pt x="260" y="43"/>
                  </a:lnTo>
                  <a:lnTo>
                    <a:pt x="251" y="57"/>
                  </a:lnTo>
                  <a:lnTo>
                    <a:pt x="241" y="74"/>
                  </a:lnTo>
                  <a:lnTo>
                    <a:pt x="232" y="88"/>
                  </a:lnTo>
                  <a:lnTo>
                    <a:pt x="223" y="102"/>
                  </a:lnTo>
                  <a:lnTo>
                    <a:pt x="217" y="115"/>
                  </a:lnTo>
                  <a:lnTo>
                    <a:pt x="216" y="124"/>
                  </a:lnTo>
                  <a:lnTo>
                    <a:pt x="208" y="109"/>
                  </a:lnTo>
                  <a:lnTo>
                    <a:pt x="198" y="91"/>
                  </a:lnTo>
                  <a:lnTo>
                    <a:pt x="185" y="74"/>
                  </a:lnTo>
                  <a:lnTo>
                    <a:pt x="170" y="56"/>
                  </a:lnTo>
                  <a:lnTo>
                    <a:pt x="154" y="40"/>
                  </a:lnTo>
                  <a:lnTo>
                    <a:pt x="134" y="27"/>
                  </a:lnTo>
                  <a:lnTo>
                    <a:pt x="114" y="20"/>
                  </a:lnTo>
                  <a:lnTo>
                    <a:pt x="94" y="21"/>
                  </a:lnTo>
                  <a:lnTo>
                    <a:pt x="76" y="27"/>
                  </a:lnTo>
                  <a:lnTo>
                    <a:pt x="62" y="33"/>
                  </a:lnTo>
                  <a:lnTo>
                    <a:pt x="53" y="38"/>
                  </a:lnTo>
                  <a:lnTo>
                    <a:pt x="46" y="46"/>
                  </a:lnTo>
                  <a:lnTo>
                    <a:pt x="41" y="57"/>
                  </a:lnTo>
                  <a:lnTo>
                    <a:pt x="38" y="69"/>
                  </a:lnTo>
                  <a:lnTo>
                    <a:pt x="37" y="86"/>
                  </a:lnTo>
                  <a:lnTo>
                    <a:pt x="37" y="107"/>
                  </a:lnTo>
                  <a:lnTo>
                    <a:pt x="26" y="131"/>
                  </a:lnTo>
                  <a:lnTo>
                    <a:pt x="13" y="154"/>
                  </a:lnTo>
                  <a:lnTo>
                    <a:pt x="3" y="170"/>
                  </a:lnTo>
                  <a:lnTo>
                    <a:pt x="0" y="17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4" name="Freeform 215">
              <a:extLst>
                <a:ext uri="{FF2B5EF4-FFF2-40B4-BE49-F238E27FC236}">
                  <a16:creationId xmlns:a16="http://schemas.microsoft.com/office/drawing/2014/main" id="{5D3616B1-375A-401F-825B-511811A61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579"/>
              <a:ext cx="45" cy="26"/>
            </a:xfrm>
            <a:custGeom>
              <a:avLst/>
              <a:gdLst>
                <a:gd name="T0" fmla="*/ 15 w 136"/>
                <a:gd name="T1" fmla="*/ 4 h 80"/>
                <a:gd name="T2" fmla="*/ 14 w 136"/>
                <a:gd name="T3" fmla="*/ 3 h 80"/>
                <a:gd name="T4" fmla="*/ 13 w 136"/>
                <a:gd name="T5" fmla="*/ 3 h 80"/>
                <a:gd name="T6" fmla="*/ 12 w 136"/>
                <a:gd name="T7" fmla="*/ 3 h 80"/>
                <a:gd name="T8" fmla="*/ 10 w 136"/>
                <a:gd name="T9" fmla="*/ 2 h 80"/>
                <a:gd name="T10" fmla="*/ 10 w 136"/>
                <a:gd name="T11" fmla="*/ 2 h 80"/>
                <a:gd name="T12" fmla="*/ 9 w 136"/>
                <a:gd name="T13" fmla="*/ 2 h 80"/>
                <a:gd name="T14" fmla="*/ 9 w 136"/>
                <a:gd name="T15" fmla="*/ 1 h 80"/>
                <a:gd name="T16" fmla="*/ 8 w 136"/>
                <a:gd name="T17" fmla="*/ 1 h 80"/>
                <a:gd name="T18" fmla="*/ 8 w 136"/>
                <a:gd name="T19" fmla="*/ 1 h 80"/>
                <a:gd name="T20" fmla="*/ 7 w 136"/>
                <a:gd name="T21" fmla="*/ 1 h 80"/>
                <a:gd name="T22" fmla="*/ 6 w 136"/>
                <a:gd name="T23" fmla="*/ 1 h 80"/>
                <a:gd name="T24" fmla="*/ 5 w 136"/>
                <a:gd name="T25" fmla="*/ 0 h 80"/>
                <a:gd name="T26" fmla="*/ 2 w 136"/>
                <a:gd name="T27" fmla="*/ 0 h 80"/>
                <a:gd name="T28" fmla="*/ 2 w 136"/>
                <a:gd name="T29" fmla="*/ 1 h 80"/>
                <a:gd name="T30" fmla="*/ 1 w 136"/>
                <a:gd name="T31" fmla="*/ 2 h 80"/>
                <a:gd name="T32" fmla="*/ 1 w 136"/>
                <a:gd name="T33" fmla="*/ 4 h 80"/>
                <a:gd name="T34" fmla="*/ 0 w 136"/>
                <a:gd name="T35" fmla="*/ 5 h 80"/>
                <a:gd name="T36" fmla="*/ 0 w 136"/>
                <a:gd name="T37" fmla="*/ 6 h 80"/>
                <a:gd name="T38" fmla="*/ 0 w 136"/>
                <a:gd name="T39" fmla="*/ 6 h 80"/>
                <a:gd name="T40" fmla="*/ 1 w 136"/>
                <a:gd name="T41" fmla="*/ 6 h 80"/>
                <a:gd name="T42" fmla="*/ 1 w 136"/>
                <a:gd name="T43" fmla="*/ 7 h 80"/>
                <a:gd name="T44" fmla="*/ 2 w 136"/>
                <a:gd name="T45" fmla="*/ 7 h 80"/>
                <a:gd name="T46" fmla="*/ 4 w 136"/>
                <a:gd name="T47" fmla="*/ 7 h 80"/>
                <a:gd name="T48" fmla="*/ 5 w 136"/>
                <a:gd name="T49" fmla="*/ 7 h 80"/>
                <a:gd name="T50" fmla="*/ 7 w 136"/>
                <a:gd name="T51" fmla="*/ 7 h 80"/>
                <a:gd name="T52" fmla="*/ 9 w 136"/>
                <a:gd name="T53" fmla="*/ 7 h 80"/>
                <a:gd name="T54" fmla="*/ 10 w 136"/>
                <a:gd name="T55" fmla="*/ 8 h 80"/>
                <a:gd name="T56" fmla="*/ 12 w 136"/>
                <a:gd name="T57" fmla="*/ 8 h 80"/>
                <a:gd name="T58" fmla="*/ 13 w 136"/>
                <a:gd name="T59" fmla="*/ 8 h 80"/>
                <a:gd name="T60" fmla="*/ 14 w 136"/>
                <a:gd name="T61" fmla="*/ 8 h 80"/>
                <a:gd name="T62" fmla="*/ 14 w 136"/>
                <a:gd name="T63" fmla="*/ 7 h 80"/>
                <a:gd name="T64" fmla="*/ 15 w 136"/>
                <a:gd name="T65" fmla="*/ 6 h 80"/>
                <a:gd name="T66" fmla="*/ 15 w 136"/>
                <a:gd name="T67" fmla="*/ 4 h 8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80">
                  <a:moveTo>
                    <a:pt x="136" y="37"/>
                  </a:moveTo>
                  <a:lnTo>
                    <a:pt x="125" y="32"/>
                  </a:lnTo>
                  <a:lnTo>
                    <a:pt x="114" y="28"/>
                  </a:lnTo>
                  <a:lnTo>
                    <a:pt x="106" y="24"/>
                  </a:lnTo>
                  <a:lnTo>
                    <a:pt x="95" y="19"/>
                  </a:lnTo>
                  <a:lnTo>
                    <a:pt x="88" y="18"/>
                  </a:lnTo>
                  <a:lnTo>
                    <a:pt x="82" y="15"/>
                  </a:lnTo>
                  <a:lnTo>
                    <a:pt x="79" y="12"/>
                  </a:lnTo>
                  <a:lnTo>
                    <a:pt x="76" y="12"/>
                  </a:lnTo>
                  <a:lnTo>
                    <a:pt x="73" y="12"/>
                  </a:lnTo>
                  <a:lnTo>
                    <a:pt x="65" y="12"/>
                  </a:lnTo>
                  <a:lnTo>
                    <a:pt x="54" y="11"/>
                  </a:lnTo>
                  <a:lnTo>
                    <a:pt x="47" y="4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3" y="18"/>
                  </a:lnTo>
                  <a:lnTo>
                    <a:pt x="9" y="34"/>
                  </a:lnTo>
                  <a:lnTo>
                    <a:pt x="3" y="45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6" y="58"/>
                  </a:lnTo>
                  <a:lnTo>
                    <a:pt x="13" y="60"/>
                  </a:lnTo>
                  <a:lnTo>
                    <a:pt x="19" y="63"/>
                  </a:lnTo>
                  <a:lnTo>
                    <a:pt x="32" y="64"/>
                  </a:lnTo>
                  <a:lnTo>
                    <a:pt x="47" y="66"/>
                  </a:lnTo>
                  <a:lnTo>
                    <a:pt x="63" y="69"/>
                  </a:lnTo>
                  <a:lnTo>
                    <a:pt x="79" y="71"/>
                  </a:lnTo>
                  <a:lnTo>
                    <a:pt x="94" y="75"/>
                  </a:lnTo>
                  <a:lnTo>
                    <a:pt x="106" y="76"/>
                  </a:lnTo>
                  <a:lnTo>
                    <a:pt x="114" y="80"/>
                  </a:lnTo>
                  <a:lnTo>
                    <a:pt x="123" y="79"/>
                  </a:lnTo>
                  <a:lnTo>
                    <a:pt x="131" y="69"/>
                  </a:lnTo>
                  <a:lnTo>
                    <a:pt x="135" y="53"/>
                  </a:lnTo>
                  <a:lnTo>
                    <a:pt x="136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5" name="Freeform 216">
              <a:extLst>
                <a:ext uri="{FF2B5EF4-FFF2-40B4-BE49-F238E27FC236}">
                  <a16:creationId xmlns:a16="http://schemas.microsoft.com/office/drawing/2014/main" id="{83B0C55E-68EC-4221-A102-5079E5CF7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2579"/>
              <a:ext cx="45" cy="26"/>
            </a:xfrm>
            <a:custGeom>
              <a:avLst/>
              <a:gdLst>
                <a:gd name="T0" fmla="*/ 15 w 136"/>
                <a:gd name="T1" fmla="*/ 4 h 80"/>
                <a:gd name="T2" fmla="*/ 14 w 136"/>
                <a:gd name="T3" fmla="*/ 3 h 80"/>
                <a:gd name="T4" fmla="*/ 13 w 136"/>
                <a:gd name="T5" fmla="*/ 3 h 80"/>
                <a:gd name="T6" fmla="*/ 12 w 136"/>
                <a:gd name="T7" fmla="*/ 3 h 80"/>
                <a:gd name="T8" fmla="*/ 10 w 136"/>
                <a:gd name="T9" fmla="*/ 2 h 80"/>
                <a:gd name="T10" fmla="*/ 10 w 136"/>
                <a:gd name="T11" fmla="*/ 2 h 80"/>
                <a:gd name="T12" fmla="*/ 9 w 136"/>
                <a:gd name="T13" fmla="*/ 2 h 80"/>
                <a:gd name="T14" fmla="*/ 9 w 136"/>
                <a:gd name="T15" fmla="*/ 1 h 80"/>
                <a:gd name="T16" fmla="*/ 8 w 136"/>
                <a:gd name="T17" fmla="*/ 1 h 80"/>
                <a:gd name="T18" fmla="*/ 8 w 136"/>
                <a:gd name="T19" fmla="*/ 1 h 80"/>
                <a:gd name="T20" fmla="*/ 7 w 136"/>
                <a:gd name="T21" fmla="*/ 1 h 80"/>
                <a:gd name="T22" fmla="*/ 6 w 136"/>
                <a:gd name="T23" fmla="*/ 1 h 80"/>
                <a:gd name="T24" fmla="*/ 5 w 136"/>
                <a:gd name="T25" fmla="*/ 0 h 80"/>
                <a:gd name="T26" fmla="*/ 2 w 136"/>
                <a:gd name="T27" fmla="*/ 0 h 80"/>
                <a:gd name="T28" fmla="*/ 2 w 136"/>
                <a:gd name="T29" fmla="*/ 1 h 80"/>
                <a:gd name="T30" fmla="*/ 1 w 136"/>
                <a:gd name="T31" fmla="*/ 2 h 80"/>
                <a:gd name="T32" fmla="*/ 1 w 136"/>
                <a:gd name="T33" fmla="*/ 4 h 80"/>
                <a:gd name="T34" fmla="*/ 0 w 136"/>
                <a:gd name="T35" fmla="*/ 5 h 80"/>
                <a:gd name="T36" fmla="*/ 0 w 136"/>
                <a:gd name="T37" fmla="*/ 6 h 80"/>
                <a:gd name="T38" fmla="*/ 0 w 136"/>
                <a:gd name="T39" fmla="*/ 6 h 80"/>
                <a:gd name="T40" fmla="*/ 1 w 136"/>
                <a:gd name="T41" fmla="*/ 6 h 80"/>
                <a:gd name="T42" fmla="*/ 1 w 136"/>
                <a:gd name="T43" fmla="*/ 7 h 80"/>
                <a:gd name="T44" fmla="*/ 2 w 136"/>
                <a:gd name="T45" fmla="*/ 7 h 80"/>
                <a:gd name="T46" fmla="*/ 4 w 136"/>
                <a:gd name="T47" fmla="*/ 7 h 80"/>
                <a:gd name="T48" fmla="*/ 5 w 136"/>
                <a:gd name="T49" fmla="*/ 7 h 80"/>
                <a:gd name="T50" fmla="*/ 7 w 136"/>
                <a:gd name="T51" fmla="*/ 7 h 80"/>
                <a:gd name="T52" fmla="*/ 9 w 136"/>
                <a:gd name="T53" fmla="*/ 7 h 80"/>
                <a:gd name="T54" fmla="*/ 10 w 136"/>
                <a:gd name="T55" fmla="*/ 8 h 80"/>
                <a:gd name="T56" fmla="*/ 12 w 136"/>
                <a:gd name="T57" fmla="*/ 8 h 80"/>
                <a:gd name="T58" fmla="*/ 13 w 136"/>
                <a:gd name="T59" fmla="*/ 8 h 80"/>
                <a:gd name="T60" fmla="*/ 14 w 136"/>
                <a:gd name="T61" fmla="*/ 8 h 80"/>
                <a:gd name="T62" fmla="*/ 14 w 136"/>
                <a:gd name="T63" fmla="*/ 7 h 80"/>
                <a:gd name="T64" fmla="*/ 15 w 136"/>
                <a:gd name="T65" fmla="*/ 6 h 80"/>
                <a:gd name="T66" fmla="*/ 15 w 136"/>
                <a:gd name="T67" fmla="*/ 4 h 8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36" h="80">
                  <a:moveTo>
                    <a:pt x="136" y="37"/>
                  </a:moveTo>
                  <a:lnTo>
                    <a:pt x="125" y="32"/>
                  </a:lnTo>
                  <a:lnTo>
                    <a:pt x="114" y="28"/>
                  </a:lnTo>
                  <a:lnTo>
                    <a:pt x="106" y="24"/>
                  </a:lnTo>
                  <a:lnTo>
                    <a:pt x="95" y="19"/>
                  </a:lnTo>
                  <a:lnTo>
                    <a:pt x="88" y="18"/>
                  </a:lnTo>
                  <a:lnTo>
                    <a:pt x="82" y="15"/>
                  </a:lnTo>
                  <a:lnTo>
                    <a:pt x="79" y="12"/>
                  </a:lnTo>
                  <a:lnTo>
                    <a:pt x="76" y="12"/>
                  </a:lnTo>
                  <a:lnTo>
                    <a:pt x="73" y="12"/>
                  </a:lnTo>
                  <a:lnTo>
                    <a:pt x="65" y="12"/>
                  </a:lnTo>
                  <a:lnTo>
                    <a:pt x="54" y="11"/>
                  </a:lnTo>
                  <a:lnTo>
                    <a:pt x="47" y="4"/>
                  </a:lnTo>
                  <a:lnTo>
                    <a:pt x="16" y="0"/>
                  </a:lnTo>
                  <a:lnTo>
                    <a:pt x="16" y="5"/>
                  </a:lnTo>
                  <a:lnTo>
                    <a:pt x="13" y="18"/>
                  </a:lnTo>
                  <a:lnTo>
                    <a:pt x="9" y="34"/>
                  </a:lnTo>
                  <a:lnTo>
                    <a:pt x="3" y="45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6" y="58"/>
                  </a:lnTo>
                  <a:lnTo>
                    <a:pt x="13" y="60"/>
                  </a:lnTo>
                  <a:lnTo>
                    <a:pt x="19" y="63"/>
                  </a:lnTo>
                  <a:lnTo>
                    <a:pt x="32" y="64"/>
                  </a:lnTo>
                  <a:lnTo>
                    <a:pt x="47" y="66"/>
                  </a:lnTo>
                  <a:lnTo>
                    <a:pt x="63" y="69"/>
                  </a:lnTo>
                  <a:lnTo>
                    <a:pt x="79" y="71"/>
                  </a:lnTo>
                  <a:lnTo>
                    <a:pt x="94" y="75"/>
                  </a:lnTo>
                  <a:lnTo>
                    <a:pt x="106" y="76"/>
                  </a:lnTo>
                  <a:lnTo>
                    <a:pt x="114" y="80"/>
                  </a:lnTo>
                  <a:lnTo>
                    <a:pt x="123" y="79"/>
                  </a:lnTo>
                  <a:lnTo>
                    <a:pt x="131" y="69"/>
                  </a:lnTo>
                  <a:lnTo>
                    <a:pt x="135" y="53"/>
                  </a:lnTo>
                  <a:lnTo>
                    <a:pt x="136" y="3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6" name="Freeform 217">
              <a:extLst>
                <a:ext uri="{FF2B5EF4-FFF2-40B4-BE49-F238E27FC236}">
                  <a16:creationId xmlns:a16="http://schemas.microsoft.com/office/drawing/2014/main" id="{B3A458F8-EB89-4489-AF7E-D07990D63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643"/>
              <a:ext cx="51" cy="13"/>
            </a:xfrm>
            <a:custGeom>
              <a:avLst/>
              <a:gdLst>
                <a:gd name="T0" fmla="*/ 8 w 153"/>
                <a:gd name="T1" fmla="*/ 4 h 39"/>
                <a:gd name="T2" fmla="*/ 7 w 153"/>
                <a:gd name="T3" fmla="*/ 4 h 39"/>
                <a:gd name="T4" fmla="*/ 6 w 153"/>
                <a:gd name="T5" fmla="*/ 4 h 39"/>
                <a:gd name="T6" fmla="*/ 4 w 153"/>
                <a:gd name="T7" fmla="*/ 4 h 39"/>
                <a:gd name="T8" fmla="*/ 3 w 153"/>
                <a:gd name="T9" fmla="*/ 3 h 39"/>
                <a:gd name="T10" fmla="*/ 2 w 153"/>
                <a:gd name="T11" fmla="*/ 2 h 39"/>
                <a:gd name="T12" fmla="*/ 1 w 153"/>
                <a:gd name="T13" fmla="*/ 2 h 39"/>
                <a:gd name="T14" fmla="*/ 1 w 153"/>
                <a:gd name="T15" fmla="*/ 1 h 39"/>
                <a:gd name="T16" fmla="*/ 0 w 153"/>
                <a:gd name="T17" fmla="*/ 0 h 39"/>
                <a:gd name="T18" fmla="*/ 2 w 153"/>
                <a:gd name="T19" fmla="*/ 1 h 39"/>
                <a:gd name="T20" fmla="*/ 5 w 153"/>
                <a:gd name="T21" fmla="*/ 1 h 39"/>
                <a:gd name="T22" fmla="*/ 7 w 153"/>
                <a:gd name="T23" fmla="*/ 1 h 39"/>
                <a:gd name="T24" fmla="*/ 9 w 153"/>
                <a:gd name="T25" fmla="*/ 1 h 39"/>
                <a:gd name="T26" fmla="*/ 12 w 153"/>
                <a:gd name="T27" fmla="*/ 2 h 39"/>
                <a:gd name="T28" fmla="*/ 14 w 153"/>
                <a:gd name="T29" fmla="*/ 1 h 39"/>
                <a:gd name="T30" fmla="*/ 16 w 153"/>
                <a:gd name="T31" fmla="*/ 1 h 39"/>
                <a:gd name="T32" fmla="*/ 17 w 153"/>
                <a:gd name="T33" fmla="*/ 0 h 39"/>
                <a:gd name="T34" fmla="*/ 16 w 153"/>
                <a:gd name="T35" fmla="*/ 2 h 39"/>
                <a:gd name="T36" fmla="*/ 15 w 153"/>
                <a:gd name="T37" fmla="*/ 2 h 39"/>
                <a:gd name="T38" fmla="*/ 14 w 153"/>
                <a:gd name="T39" fmla="*/ 3 h 39"/>
                <a:gd name="T40" fmla="*/ 12 w 153"/>
                <a:gd name="T41" fmla="*/ 4 h 39"/>
                <a:gd name="T42" fmla="*/ 11 w 153"/>
                <a:gd name="T43" fmla="*/ 4 h 39"/>
                <a:gd name="T44" fmla="*/ 10 w 153"/>
                <a:gd name="T45" fmla="*/ 4 h 39"/>
                <a:gd name="T46" fmla="*/ 9 w 153"/>
                <a:gd name="T47" fmla="*/ 4 h 39"/>
                <a:gd name="T48" fmla="*/ 8 w 153"/>
                <a:gd name="T49" fmla="*/ 4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3" h="39">
                  <a:moveTo>
                    <a:pt x="72" y="39"/>
                  </a:moveTo>
                  <a:lnTo>
                    <a:pt x="62" y="39"/>
                  </a:lnTo>
                  <a:lnTo>
                    <a:pt x="50" y="35"/>
                  </a:lnTo>
                  <a:lnTo>
                    <a:pt x="40" y="32"/>
                  </a:lnTo>
                  <a:lnTo>
                    <a:pt x="31" y="26"/>
                  </a:lnTo>
                  <a:lnTo>
                    <a:pt x="22" y="21"/>
                  </a:lnTo>
                  <a:lnTo>
                    <a:pt x="13" y="15"/>
                  </a:lnTo>
                  <a:lnTo>
                    <a:pt x="6" y="7"/>
                  </a:lnTo>
                  <a:lnTo>
                    <a:pt x="0" y="0"/>
                  </a:lnTo>
                  <a:lnTo>
                    <a:pt x="21" y="5"/>
                  </a:lnTo>
                  <a:lnTo>
                    <a:pt x="42" y="9"/>
                  </a:lnTo>
                  <a:lnTo>
                    <a:pt x="63" y="10"/>
                  </a:lnTo>
                  <a:lnTo>
                    <a:pt x="85" y="12"/>
                  </a:lnTo>
                  <a:lnTo>
                    <a:pt x="106" y="15"/>
                  </a:lnTo>
                  <a:lnTo>
                    <a:pt x="123" y="12"/>
                  </a:lnTo>
                  <a:lnTo>
                    <a:pt x="141" y="9"/>
                  </a:lnTo>
                  <a:lnTo>
                    <a:pt x="153" y="3"/>
                  </a:lnTo>
                  <a:lnTo>
                    <a:pt x="142" y="15"/>
                  </a:lnTo>
                  <a:lnTo>
                    <a:pt x="131" y="21"/>
                  </a:lnTo>
                  <a:lnTo>
                    <a:pt x="122" y="28"/>
                  </a:lnTo>
                  <a:lnTo>
                    <a:pt x="111" y="32"/>
                  </a:lnTo>
                  <a:lnTo>
                    <a:pt x="103" y="35"/>
                  </a:lnTo>
                  <a:lnTo>
                    <a:pt x="92" y="37"/>
                  </a:lnTo>
                  <a:lnTo>
                    <a:pt x="82" y="39"/>
                  </a:lnTo>
                  <a:lnTo>
                    <a:pt x="72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7" name="Freeform 218">
              <a:extLst>
                <a:ext uri="{FF2B5EF4-FFF2-40B4-BE49-F238E27FC236}">
                  <a16:creationId xmlns:a16="http://schemas.microsoft.com/office/drawing/2014/main" id="{091B5C29-AE19-4D52-A9B8-98F0E91D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2643"/>
              <a:ext cx="51" cy="13"/>
            </a:xfrm>
            <a:custGeom>
              <a:avLst/>
              <a:gdLst>
                <a:gd name="T0" fmla="*/ 8 w 153"/>
                <a:gd name="T1" fmla="*/ 4 h 39"/>
                <a:gd name="T2" fmla="*/ 7 w 153"/>
                <a:gd name="T3" fmla="*/ 4 h 39"/>
                <a:gd name="T4" fmla="*/ 6 w 153"/>
                <a:gd name="T5" fmla="*/ 4 h 39"/>
                <a:gd name="T6" fmla="*/ 4 w 153"/>
                <a:gd name="T7" fmla="*/ 4 h 39"/>
                <a:gd name="T8" fmla="*/ 3 w 153"/>
                <a:gd name="T9" fmla="*/ 3 h 39"/>
                <a:gd name="T10" fmla="*/ 2 w 153"/>
                <a:gd name="T11" fmla="*/ 2 h 39"/>
                <a:gd name="T12" fmla="*/ 1 w 153"/>
                <a:gd name="T13" fmla="*/ 2 h 39"/>
                <a:gd name="T14" fmla="*/ 1 w 153"/>
                <a:gd name="T15" fmla="*/ 1 h 39"/>
                <a:gd name="T16" fmla="*/ 0 w 153"/>
                <a:gd name="T17" fmla="*/ 0 h 39"/>
                <a:gd name="T18" fmla="*/ 2 w 153"/>
                <a:gd name="T19" fmla="*/ 1 h 39"/>
                <a:gd name="T20" fmla="*/ 5 w 153"/>
                <a:gd name="T21" fmla="*/ 1 h 39"/>
                <a:gd name="T22" fmla="*/ 7 w 153"/>
                <a:gd name="T23" fmla="*/ 1 h 39"/>
                <a:gd name="T24" fmla="*/ 9 w 153"/>
                <a:gd name="T25" fmla="*/ 1 h 39"/>
                <a:gd name="T26" fmla="*/ 12 w 153"/>
                <a:gd name="T27" fmla="*/ 2 h 39"/>
                <a:gd name="T28" fmla="*/ 14 w 153"/>
                <a:gd name="T29" fmla="*/ 1 h 39"/>
                <a:gd name="T30" fmla="*/ 16 w 153"/>
                <a:gd name="T31" fmla="*/ 1 h 39"/>
                <a:gd name="T32" fmla="*/ 17 w 153"/>
                <a:gd name="T33" fmla="*/ 0 h 39"/>
                <a:gd name="T34" fmla="*/ 16 w 153"/>
                <a:gd name="T35" fmla="*/ 2 h 39"/>
                <a:gd name="T36" fmla="*/ 15 w 153"/>
                <a:gd name="T37" fmla="*/ 2 h 39"/>
                <a:gd name="T38" fmla="*/ 14 w 153"/>
                <a:gd name="T39" fmla="*/ 3 h 39"/>
                <a:gd name="T40" fmla="*/ 12 w 153"/>
                <a:gd name="T41" fmla="*/ 4 h 39"/>
                <a:gd name="T42" fmla="*/ 11 w 153"/>
                <a:gd name="T43" fmla="*/ 4 h 39"/>
                <a:gd name="T44" fmla="*/ 10 w 153"/>
                <a:gd name="T45" fmla="*/ 4 h 39"/>
                <a:gd name="T46" fmla="*/ 9 w 153"/>
                <a:gd name="T47" fmla="*/ 4 h 39"/>
                <a:gd name="T48" fmla="*/ 8 w 153"/>
                <a:gd name="T49" fmla="*/ 4 h 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3" h="39">
                  <a:moveTo>
                    <a:pt x="72" y="39"/>
                  </a:moveTo>
                  <a:lnTo>
                    <a:pt x="62" y="39"/>
                  </a:lnTo>
                  <a:lnTo>
                    <a:pt x="50" y="35"/>
                  </a:lnTo>
                  <a:lnTo>
                    <a:pt x="40" y="32"/>
                  </a:lnTo>
                  <a:lnTo>
                    <a:pt x="31" y="26"/>
                  </a:lnTo>
                  <a:lnTo>
                    <a:pt x="22" y="21"/>
                  </a:lnTo>
                  <a:lnTo>
                    <a:pt x="13" y="15"/>
                  </a:lnTo>
                  <a:lnTo>
                    <a:pt x="6" y="7"/>
                  </a:lnTo>
                  <a:lnTo>
                    <a:pt x="0" y="0"/>
                  </a:lnTo>
                  <a:lnTo>
                    <a:pt x="21" y="5"/>
                  </a:lnTo>
                  <a:lnTo>
                    <a:pt x="42" y="9"/>
                  </a:lnTo>
                  <a:lnTo>
                    <a:pt x="63" y="10"/>
                  </a:lnTo>
                  <a:lnTo>
                    <a:pt x="85" y="12"/>
                  </a:lnTo>
                  <a:lnTo>
                    <a:pt x="106" y="15"/>
                  </a:lnTo>
                  <a:lnTo>
                    <a:pt x="123" y="12"/>
                  </a:lnTo>
                  <a:lnTo>
                    <a:pt x="141" y="9"/>
                  </a:lnTo>
                  <a:lnTo>
                    <a:pt x="153" y="3"/>
                  </a:lnTo>
                  <a:lnTo>
                    <a:pt x="142" y="15"/>
                  </a:lnTo>
                  <a:lnTo>
                    <a:pt x="131" y="21"/>
                  </a:lnTo>
                  <a:lnTo>
                    <a:pt x="122" y="28"/>
                  </a:lnTo>
                  <a:lnTo>
                    <a:pt x="111" y="32"/>
                  </a:lnTo>
                  <a:lnTo>
                    <a:pt x="103" y="35"/>
                  </a:lnTo>
                  <a:lnTo>
                    <a:pt x="92" y="37"/>
                  </a:lnTo>
                  <a:lnTo>
                    <a:pt x="82" y="39"/>
                  </a:lnTo>
                  <a:lnTo>
                    <a:pt x="72" y="3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8" name="Freeform 219">
              <a:extLst>
                <a:ext uri="{FF2B5EF4-FFF2-40B4-BE49-F238E27FC236}">
                  <a16:creationId xmlns:a16="http://schemas.microsoft.com/office/drawing/2014/main" id="{4F409E8B-D9F1-43D8-8320-0EA2DBEAA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190"/>
              <a:ext cx="35" cy="42"/>
            </a:xfrm>
            <a:custGeom>
              <a:avLst/>
              <a:gdLst>
                <a:gd name="T0" fmla="*/ 0 w 104"/>
                <a:gd name="T1" fmla="*/ 14 h 125"/>
                <a:gd name="T2" fmla="*/ 0 w 104"/>
                <a:gd name="T3" fmla="*/ 13 h 125"/>
                <a:gd name="T4" fmla="*/ 1 w 104"/>
                <a:gd name="T5" fmla="*/ 11 h 125"/>
                <a:gd name="T6" fmla="*/ 2 w 104"/>
                <a:gd name="T7" fmla="*/ 10 h 125"/>
                <a:gd name="T8" fmla="*/ 3 w 104"/>
                <a:gd name="T9" fmla="*/ 8 h 125"/>
                <a:gd name="T10" fmla="*/ 4 w 104"/>
                <a:gd name="T11" fmla="*/ 6 h 125"/>
                <a:gd name="T12" fmla="*/ 5 w 104"/>
                <a:gd name="T13" fmla="*/ 5 h 125"/>
                <a:gd name="T14" fmla="*/ 6 w 104"/>
                <a:gd name="T15" fmla="*/ 4 h 125"/>
                <a:gd name="T16" fmla="*/ 6 w 104"/>
                <a:gd name="T17" fmla="*/ 3 h 125"/>
                <a:gd name="T18" fmla="*/ 7 w 104"/>
                <a:gd name="T19" fmla="*/ 1 h 125"/>
                <a:gd name="T20" fmla="*/ 8 w 104"/>
                <a:gd name="T21" fmla="*/ 0 h 125"/>
                <a:gd name="T22" fmla="*/ 9 w 104"/>
                <a:gd name="T23" fmla="*/ 0 h 125"/>
                <a:gd name="T24" fmla="*/ 10 w 104"/>
                <a:gd name="T25" fmla="*/ 0 h 125"/>
                <a:gd name="T26" fmla="*/ 10 w 104"/>
                <a:gd name="T27" fmla="*/ 1 h 125"/>
                <a:gd name="T28" fmla="*/ 11 w 104"/>
                <a:gd name="T29" fmla="*/ 1 h 125"/>
                <a:gd name="T30" fmla="*/ 11 w 104"/>
                <a:gd name="T31" fmla="*/ 2 h 125"/>
                <a:gd name="T32" fmla="*/ 12 w 104"/>
                <a:gd name="T33" fmla="*/ 3 h 125"/>
                <a:gd name="T34" fmla="*/ 11 w 104"/>
                <a:gd name="T35" fmla="*/ 4 h 125"/>
                <a:gd name="T36" fmla="*/ 10 w 104"/>
                <a:gd name="T37" fmla="*/ 6 h 125"/>
                <a:gd name="T38" fmla="*/ 8 w 104"/>
                <a:gd name="T39" fmla="*/ 8 h 125"/>
                <a:gd name="T40" fmla="*/ 6 w 104"/>
                <a:gd name="T41" fmla="*/ 10 h 125"/>
                <a:gd name="T42" fmla="*/ 4 w 104"/>
                <a:gd name="T43" fmla="*/ 12 h 125"/>
                <a:gd name="T44" fmla="*/ 2 w 104"/>
                <a:gd name="T45" fmla="*/ 13 h 125"/>
                <a:gd name="T46" fmla="*/ 1 w 104"/>
                <a:gd name="T47" fmla="*/ 14 h 125"/>
                <a:gd name="T48" fmla="*/ 0 w 104"/>
                <a:gd name="T49" fmla="*/ 14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4" h="125">
                  <a:moveTo>
                    <a:pt x="0" y="124"/>
                  </a:moveTo>
                  <a:lnTo>
                    <a:pt x="2" y="115"/>
                  </a:lnTo>
                  <a:lnTo>
                    <a:pt x="8" y="102"/>
                  </a:lnTo>
                  <a:lnTo>
                    <a:pt x="16" y="88"/>
                  </a:lnTo>
                  <a:lnTo>
                    <a:pt x="25" y="74"/>
                  </a:lnTo>
                  <a:lnTo>
                    <a:pt x="34" y="58"/>
                  </a:lnTo>
                  <a:lnTo>
                    <a:pt x="43" y="43"/>
                  </a:lnTo>
                  <a:lnTo>
                    <a:pt x="50" y="33"/>
                  </a:lnTo>
                  <a:lnTo>
                    <a:pt x="56" y="24"/>
                  </a:lnTo>
                  <a:lnTo>
                    <a:pt x="63" y="11"/>
                  </a:lnTo>
                  <a:lnTo>
                    <a:pt x="70" y="4"/>
                  </a:lnTo>
                  <a:lnTo>
                    <a:pt x="79" y="0"/>
                  </a:lnTo>
                  <a:lnTo>
                    <a:pt x="89" y="2"/>
                  </a:lnTo>
                  <a:lnTo>
                    <a:pt x="93" y="8"/>
                  </a:lnTo>
                  <a:lnTo>
                    <a:pt x="97" y="12"/>
                  </a:lnTo>
                  <a:lnTo>
                    <a:pt x="99" y="18"/>
                  </a:lnTo>
                  <a:lnTo>
                    <a:pt x="104" y="24"/>
                  </a:lnTo>
                  <a:lnTo>
                    <a:pt x="98" y="38"/>
                  </a:lnTo>
                  <a:lnTo>
                    <a:pt x="87" y="54"/>
                  </a:lnTo>
                  <a:lnTo>
                    <a:pt x="73" y="72"/>
                  </a:lnTo>
                  <a:lnTo>
                    <a:pt x="56" y="90"/>
                  </a:lnTo>
                  <a:lnTo>
                    <a:pt x="40" y="106"/>
                  </a:lnTo>
                  <a:lnTo>
                    <a:pt x="22" y="118"/>
                  </a:lnTo>
                  <a:lnTo>
                    <a:pt x="9" y="125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9" name="Freeform 220">
              <a:extLst>
                <a:ext uri="{FF2B5EF4-FFF2-40B4-BE49-F238E27FC236}">
                  <a16:creationId xmlns:a16="http://schemas.microsoft.com/office/drawing/2014/main" id="{3B4113AE-7998-4425-80FE-01460740C3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190"/>
              <a:ext cx="35" cy="42"/>
            </a:xfrm>
            <a:custGeom>
              <a:avLst/>
              <a:gdLst>
                <a:gd name="T0" fmla="*/ 0 w 104"/>
                <a:gd name="T1" fmla="*/ 14 h 125"/>
                <a:gd name="T2" fmla="*/ 0 w 104"/>
                <a:gd name="T3" fmla="*/ 13 h 125"/>
                <a:gd name="T4" fmla="*/ 1 w 104"/>
                <a:gd name="T5" fmla="*/ 11 h 125"/>
                <a:gd name="T6" fmla="*/ 2 w 104"/>
                <a:gd name="T7" fmla="*/ 10 h 125"/>
                <a:gd name="T8" fmla="*/ 3 w 104"/>
                <a:gd name="T9" fmla="*/ 8 h 125"/>
                <a:gd name="T10" fmla="*/ 4 w 104"/>
                <a:gd name="T11" fmla="*/ 6 h 125"/>
                <a:gd name="T12" fmla="*/ 5 w 104"/>
                <a:gd name="T13" fmla="*/ 5 h 125"/>
                <a:gd name="T14" fmla="*/ 6 w 104"/>
                <a:gd name="T15" fmla="*/ 4 h 125"/>
                <a:gd name="T16" fmla="*/ 6 w 104"/>
                <a:gd name="T17" fmla="*/ 3 h 125"/>
                <a:gd name="T18" fmla="*/ 7 w 104"/>
                <a:gd name="T19" fmla="*/ 1 h 125"/>
                <a:gd name="T20" fmla="*/ 8 w 104"/>
                <a:gd name="T21" fmla="*/ 0 h 125"/>
                <a:gd name="T22" fmla="*/ 9 w 104"/>
                <a:gd name="T23" fmla="*/ 0 h 125"/>
                <a:gd name="T24" fmla="*/ 10 w 104"/>
                <a:gd name="T25" fmla="*/ 0 h 125"/>
                <a:gd name="T26" fmla="*/ 10 w 104"/>
                <a:gd name="T27" fmla="*/ 1 h 125"/>
                <a:gd name="T28" fmla="*/ 11 w 104"/>
                <a:gd name="T29" fmla="*/ 1 h 125"/>
                <a:gd name="T30" fmla="*/ 11 w 104"/>
                <a:gd name="T31" fmla="*/ 2 h 125"/>
                <a:gd name="T32" fmla="*/ 12 w 104"/>
                <a:gd name="T33" fmla="*/ 3 h 125"/>
                <a:gd name="T34" fmla="*/ 11 w 104"/>
                <a:gd name="T35" fmla="*/ 4 h 125"/>
                <a:gd name="T36" fmla="*/ 10 w 104"/>
                <a:gd name="T37" fmla="*/ 6 h 125"/>
                <a:gd name="T38" fmla="*/ 8 w 104"/>
                <a:gd name="T39" fmla="*/ 8 h 125"/>
                <a:gd name="T40" fmla="*/ 6 w 104"/>
                <a:gd name="T41" fmla="*/ 10 h 125"/>
                <a:gd name="T42" fmla="*/ 4 w 104"/>
                <a:gd name="T43" fmla="*/ 12 h 125"/>
                <a:gd name="T44" fmla="*/ 2 w 104"/>
                <a:gd name="T45" fmla="*/ 13 h 125"/>
                <a:gd name="T46" fmla="*/ 1 w 104"/>
                <a:gd name="T47" fmla="*/ 14 h 125"/>
                <a:gd name="T48" fmla="*/ 0 w 104"/>
                <a:gd name="T49" fmla="*/ 14 h 12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04" h="125">
                  <a:moveTo>
                    <a:pt x="0" y="124"/>
                  </a:moveTo>
                  <a:lnTo>
                    <a:pt x="2" y="115"/>
                  </a:lnTo>
                  <a:lnTo>
                    <a:pt x="8" y="102"/>
                  </a:lnTo>
                  <a:lnTo>
                    <a:pt x="16" y="88"/>
                  </a:lnTo>
                  <a:lnTo>
                    <a:pt x="25" y="74"/>
                  </a:lnTo>
                  <a:lnTo>
                    <a:pt x="34" y="58"/>
                  </a:lnTo>
                  <a:lnTo>
                    <a:pt x="43" y="43"/>
                  </a:lnTo>
                  <a:lnTo>
                    <a:pt x="50" y="33"/>
                  </a:lnTo>
                  <a:lnTo>
                    <a:pt x="56" y="24"/>
                  </a:lnTo>
                  <a:lnTo>
                    <a:pt x="63" y="11"/>
                  </a:lnTo>
                  <a:lnTo>
                    <a:pt x="70" y="4"/>
                  </a:lnTo>
                  <a:lnTo>
                    <a:pt x="79" y="0"/>
                  </a:lnTo>
                  <a:lnTo>
                    <a:pt x="89" y="2"/>
                  </a:lnTo>
                  <a:lnTo>
                    <a:pt x="93" y="8"/>
                  </a:lnTo>
                  <a:lnTo>
                    <a:pt x="97" y="12"/>
                  </a:lnTo>
                  <a:lnTo>
                    <a:pt x="99" y="18"/>
                  </a:lnTo>
                  <a:lnTo>
                    <a:pt x="104" y="24"/>
                  </a:lnTo>
                  <a:lnTo>
                    <a:pt x="98" y="38"/>
                  </a:lnTo>
                  <a:lnTo>
                    <a:pt x="87" y="54"/>
                  </a:lnTo>
                  <a:lnTo>
                    <a:pt x="73" y="72"/>
                  </a:lnTo>
                  <a:lnTo>
                    <a:pt x="56" y="90"/>
                  </a:lnTo>
                  <a:lnTo>
                    <a:pt x="40" y="106"/>
                  </a:lnTo>
                  <a:lnTo>
                    <a:pt x="22" y="118"/>
                  </a:lnTo>
                  <a:lnTo>
                    <a:pt x="9" y="125"/>
                  </a:lnTo>
                  <a:lnTo>
                    <a:pt x="0" y="12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0" name="Freeform 221">
              <a:extLst>
                <a:ext uri="{FF2B5EF4-FFF2-40B4-BE49-F238E27FC236}">
                  <a16:creationId xmlns:a16="http://schemas.microsoft.com/office/drawing/2014/main" id="{16082A6A-E7C2-42A6-A87C-E227E23CE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600"/>
              <a:ext cx="114" cy="78"/>
            </a:xfrm>
            <a:custGeom>
              <a:avLst/>
              <a:gdLst>
                <a:gd name="T0" fmla="*/ 38 w 341"/>
                <a:gd name="T1" fmla="*/ 0 h 233"/>
                <a:gd name="T2" fmla="*/ 37 w 341"/>
                <a:gd name="T3" fmla="*/ 5 h 233"/>
                <a:gd name="T4" fmla="*/ 36 w 341"/>
                <a:gd name="T5" fmla="*/ 10 h 233"/>
                <a:gd name="T6" fmla="*/ 33 w 341"/>
                <a:gd name="T7" fmla="*/ 14 h 233"/>
                <a:gd name="T8" fmla="*/ 30 w 341"/>
                <a:gd name="T9" fmla="*/ 18 h 233"/>
                <a:gd name="T10" fmla="*/ 27 w 341"/>
                <a:gd name="T11" fmla="*/ 21 h 233"/>
                <a:gd name="T12" fmla="*/ 25 w 341"/>
                <a:gd name="T13" fmla="*/ 24 h 233"/>
                <a:gd name="T14" fmla="*/ 22 w 341"/>
                <a:gd name="T15" fmla="*/ 25 h 233"/>
                <a:gd name="T16" fmla="*/ 21 w 341"/>
                <a:gd name="T17" fmla="*/ 26 h 233"/>
                <a:gd name="T18" fmla="*/ 18 w 341"/>
                <a:gd name="T19" fmla="*/ 26 h 233"/>
                <a:gd name="T20" fmla="*/ 15 w 341"/>
                <a:gd name="T21" fmla="*/ 26 h 233"/>
                <a:gd name="T22" fmla="*/ 12 w 341"/>
                <a:gd name="T23" fmla="*/ 26 h 233"/>
                <a:gd name="T24" fmla="*/ 9 w 341"/>
                <a:gd name="T25" fmla="*/ 26 h 233"/>
                <a:gd name="T26" fmla="*/ 5 w 341"/>
                <a:gd name="T27" fmla="*/ 25 h 233"/>
                <a:gd name="T28" fmla="*/ 3 w 341"/>
                <a:gd name="T29" fmla="*/ 24 h 233"/>
                <a:gd name="T30" fmla="*/ 1 w 341"/>
                <a:gd name="T31" fmla="*/ 22 h 233"/>
                <a:gd name="T32" fmla="*/ 0 w 341"/>
                <a:gd name="T33" fmla="*/ 20 h 233"/>
                <a:gd name="T34" fmla="*/ 2 w 341"/>
                <a:gd name="T35" fmla="*/ 21 h 233"/>
                <a:gd name="T36" fmla="*/ 5 w 341"/>
                <a:gd name="T37" fmla="*/ 22 h 233"/>
                <a:gd name="T38" fmla="*/ 8 w 341"/>
                <a:gd name="T39" fmla="*/ 23 h 233"/>
                <a:gd name="T40" fmla="*/ 11 w 341"/>
                <a:gd name="T41" fmla="*/ 23 h 233"/>
                <a:gd name="T42" fmla="*/ 14 w 341"/>
                <a:gd name="T43" fmla="*/ 24 h 233"/>
                <a:gd name="T44" fmla="*/ 16 w 341"/>
                <a:gd name="T45" fmla="*/ 23 h 233"/>
                <a:gd name="T46" fmla="*/ 19 w 341"/>
                <a:gd name="T47" fmla="*/ 23 h 233"/>
                <a:gd name="T48" fmla="*/ 21 w 341"/>
                <a:gd name="T49" fmla="*/ 22 h 233"/>
                <a:gd name="T50" fmla="*/ 24 w 341"/>
                <a:gd name="T51" fmla="*/ 21 h 233"/>
                <a:gd name="T52" fmla="*/ 26 w 341"/>
                <a:gd name="T53" fmla="*/ 20 h 233"/>
                <a:gd name="T54" fmla="*/ 28 w 341"/>
                <a:gd name="T55" fmla="*/ 17 h 233"/>
                <a:gd name="T56" fmla="*/ 31 w 341"/>
                <a:gd name="T57" fmla="*/ 15 h 233"/>
                <a:gd name="T58" fmla="*/ 33 w 341"/>
                <a:gd name="T59" fmla="*/ 12 h 233"/>
                <a:gd name="T60" fmla="*/ 35 w 341"/>
                <a:gd name="T61" fmla="*/ 9 h 233"/>
                <a:gd name="T62" fmla="*/ 37 w 341"/>
                <a:gd name="T63" fmla="*/ 4 h 233"/>
                <a:gd name="T64" fmla="*/ 38 w 341"/>
                <a:gd name="T65" fmla="*/ 0 h 2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1" h="233">
                  <a:moveTo>
                    <a:pt x="341" y="0"/>
                  </a:moveTo>
                  <a:lnTo>
                    <a:pt x="335" y="46"/>
                  </a:lnTo>
                  <a:lnTo>
                    <a:pt x="321" y="89"/>
                  </a:lnTo>
                  <a:lnTo>
                    <a:pt x="297" y="128"/>
                  </a:lnTo>
                  <a:lnTo>
                    <a:pt x="272" y="162"/>
                  </a:lnTo>
                  <a:lnTo>
                    <a:pt x="246" y="191"/>
                  </a:lnTo>
                  <a:lnTo>
                    <a:pt x="221" y="212"/>
                  </a:lnTo>
                  <a:lnTo>
                    <a:pt x="201" y="225"/>
                  </a:lnTo>
                  <a:lnTo>
                    <a:pt x="187" y="229"/>
                  </a:lnTo>
                  <a:lnTo>
                    <a:pt x="165" y="229"/>
                  </a:lnTo>
                  <a:lnTo>
                    <a:pt x="139" y="232"/>
                  </a:lnTo>
                  <a:lnTo>
                    <a:pt x="108" y="233"/>
                  </a:lnTo>
                  <a:lnTo>
                    <a:pt x="77" y="232"/>
                  </a:lnTo>
                  <a:lnTo>
                    <a:pt x="47" y="228"/>
                  </a:lnTo>
                  <a:lnTo>
                    <a:pt x="24" y="217"/>
                  </a:lnTo>
                  <a:lnTo>
                    <a:pt x="6" y="201"/>
                  </a:lnTo>
                  <a:lnTo>
                    <a:pt x="0" y="178"/>
                  </a:lnTo>
                  <a:lnTo>
                    <a:pt x="20" y="189"/>
                  </a:lnTo>
                  <a:lnTo>
                    <a:pt x="45" y="197"/>
                  </a:lnTo>
                  <a:lnTo>
                    <a:pt x="71" y="204"/>
                  </a:lnTo>
                  <a:lnTo>
                    <a:pt x="96" y="210"/>
                  </a:lnTo>
                  <a:lnTo>
                    <a:pt x="122" y="212"/>
                  </a:lnTo>
                  <a:lnTo>
                    <a:pt x="148" y="210"/>
                  </a:lnTo>
                  <a:lnTo>
                    <a:pt x="172" y="207"/>
                  </a:lnTo>
                  <a:lnTo>
                    <a:pt x="191" y="200"/>
                  </a:lnTo>
                  <a:lnTo>
                    <a:pt x="212" y="189"/>
                  </a:lnTo>
                  <a:lnTo>
                    <a:pt x="234" y="175"/>
                  </a:lnTo>
                  <a:lnTo>
                    <a:pt x="255" y="156"/>
                  </a:lnTo>
                  <a:lnTo>
                    <a:pt x="276" y="135"/>
                  </a:lnTo>
                  <a:lnTo>
                    <a:pt x="297" y="108"/>
                  </a:lnTo>
                  <a:lnTo>
                    <a:pt x="316" y="78"/>
                  </a:lnTo>
                  <a:lnTo>
                    <a:pt x="331" y="40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1" name="Freeform 222">
              <a:extLst>
                <a:ext uri="{FF2B5EF4-FFF2-40B4-BE49-F238E27FC236}">
                  <a16:creationId xmlns:a16="http://schemas.microsoft.com/office/drawing/2014/main" id="{C05F13EA-2412-44C6-8D6C-6B21E95EC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5" y="2600"/>
              <a:ext cx="114" cy="78"/>
            </a:xfrm>
            <a:custGeom>
              <a:avLst/>
              <a:gdLst>
                <a:gd name="T0" fmla="*/ 38 w 341"/>
                <a:gd name="T1" fmla="*/ 0 h 233"/>
                <a:gd name="T2" fmla="*/ 37 w 341"/>
                <a:gd name="T3" fmla="*/ 5 h 233"/>
                <a:gd name="T4" fmla="*/ 36 w 341"/>
                <a:gd name="T5" fmla="*/ 10 h 233"/>
                <a:gd name="T6" fmla="*/ 33 w 341"/>
                <a:gd name="T7" fmla="*/ 14 h 233"/>
                <a:gd name="T8" fmla="*/ 30 w 341"/>
                <a:gd name="T9" fmla="*/ 18 h 233"/>
                <a:gd name="T10" fmla="*/ 27 w 341"/>
                <a:gd name="T11" fmla="*/ 21 h 233"/>
                <a:gd name="T12" fmla="*/ 25 w 341"/>
                <a:gd name="T13" fmla="*/ 24 h 233"/>
                <a:gd name="T14" fmla="*/ 22 w 341"/>
                <a:gd name="T15" fmla="*/ 25 h 233"/>
                <a:gd name="T16" fmla="*/ 21 w 341"/>
                <a:gd name="T17" fmla="*/ 26 h 233"/>
                <a:gd name="T18" fmla="*/ 18 w 341"/>
                <a:gd name="T19" fmla="*/ 26 h 233"/>
                <a:gd name="T20" fmla="*/ 15 w 341"/>
                <a:gd name="T21" fmla="*/ 26 h 233"/>
                <a:gd name="T22" fmla="*/ 12 w 341"/>
                <a:gd name="T23" fmla="*/ 26 h 233"/>
                <a:gd name="T24" fmla="*/ 9 w 341"/>
                <a:gd name="T25" fmla="*/ 26 h 233"/>
                <a:gd name="T26" fmla="*/ 5 w 341"/>
                <a:gd name="T27" fmla="*/ 25 h 233"/>
                <a:gd name="T28" fmla="*/ 3 w 341"/>
                <a:gd name="T29" fmla="*/ 24 h 233"/>
                <a:gd name="T30" fmla="*/ 1 w 341"/>
                <a:gd name="T31" fmla="*/ 22 h 233"/>
                <a:gd name="T32" fmla="*/ 0 w 341"/>
                <a:gd name="T33" fmla="*/ 20 h 233"/>
                <a:gd name="T34" fmla="*/ 2 w 341"/>
                <a:gd name="T35" fmla="*/ 21 h 233"/>
                <a:gd name="T36" fmla="*/ 5 w 341"/>
                <a:gd name="T37" fmla="*/ 22 h 233"/>
                <a:gd name="T38" fmla="*/ 8 w 341"/>
                <a:gd name="T39" fmla="*/ 23 h 233"/>
                <a:gd name="T40" fmla="*/ 11 w 341"/>
                <a:gd name="T41" fmla="*/ 23 h 233"/>
                <a:gd name="T42" fmla="*/ 14 w 341"/>
                <a:gd name="T43" fmla="*/ 24 h 233"/>
                <a:gd name="T44" fmla="*/ 16 w 341"/>
                <a:gd name="T45" fmla="*/ 23 h 233"/>
                <a:gd name="T46" fmla="*/ 19 w 341"/>
                <a:gd name="T47" fmla="*/ 23 h 233"/>
                <a:gd name="T48" fmla="*/ 21 w 341"/>
                <a:gd name="T49" fmla="*/ 22 h 233"/>
                <a:gd name="T50" fmla="*/ 24 w 341"/>
                <a:gd name="T51" fmla="*/ 21 h 233"/>
                <a:gd name="T52" fmla="*/ 26 w 341"/>
                <a:gd name="T53" fmla="*/ 20 h 233"/>
                <a:gd name="T54" fmla="*/ 28 w 341"/>
                <a:gd name="T55" fmla="*/ 17 h 233"/>
                <a:gd name="T56" fmla="*/ 31 w 341"/>
                <a:gd name="T57" fmla="*/ 15 h 233"/>
                <a:gd name="T58" fmla="*/ 33 w 341"/>
                <a:gd name="T59" fmla="*/ 12 h 233"/>
                <a:gd name="T60" fmla="*/ 35 w 341"/>
                <a:gd name="T61" fmla="*/ 9 h 233"/>
                <a:gd name="T62" fmla="*/ 37 w 341"/>
                <a:gd name="T63" fmla="*/ 4 h 233"/>
                <a:gd name="T64" fmla="*/ 38 w 341"/>
                <a:gd name="T65" fmla="*/ 0 h 23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41" h="233">
                  <a:moveTo>
                    <a:pt x="341" y="0"/>
                  </a:moveTo>
                  <a:lnTo>
                    <a:pt x="335" y="46"/>
                  </a:lnTo>
                  <a:lnTo>
                    <a:pt x="321" y="89"/>
                  </a:lnTo>
                  <a:lnTo>
                    <a:pt x="297" y="128"/>
                  </a:lnTo>
                  <a:lnTo>
                    <a:pt x="272" y="162"/>
                  </a:lnTo>
                  <a:lnTo>
                    <a:pt x="246" y="191"/>
                  </a:lnTo>
                  <a:lnTo>
                    <a:pt x="221" y="212"/>
                  </a:lnTo>
                  <a:lnTo>
                    <a:pt x="201" y="225"/>
                  </a:lnTo>
                  <a:lnTo>
                    <a:pt x="187" y="229"/>
                  </a:lnTo>
                  <a:lnTo>
                    <a:pt x="165" y="229"/>
                  </a:lnTo>
                  <a:lnTo>
                    <a:pt x="139" y="232"/>
                  </a:lnTo>
                  <a:lnTo>
                    <a:pt x="108" y="233"/>
                  </a:lnTo>
                  <a:lnTo>
                    <a:pt x="77" y="232"/>
                  </a:lnTo>
                  <a:lnTo>
                    <a:pt x="47" y="228"/>
                  </a:lnTo>
                  <a:lnTo>
                    <a:pt x="24" y="217"/>
                  </a:lnTo>
                  <a:lnTo>
                    <a:pt x="6" y="201"/>
                  </a:lnTo>
                  <a:lnTo>
                    <a:pt x="0" y="178"/>
                  </a:lnTo>
                  <a:lnTo>
                    <a:pt x="20" y="189"/>
                  </a:lnTo>
                  <a:lnTo>
                    <a:pt x="45" y="197"/>
                  </a:lnTo>
                  <a:lnTo>
                    <a:pt x="71" y="204"/>
                  </a:lnTo>
                  <a:lnTo>
                    <a:pt x="96" y="210"/>
                  </a:lnTo>
                  <a:lnTo>
                    <a:pt x="122" y="212"/>
                  </a:lnTo>
                  <a:lnTo>
                    <a:pt x="148" y="210"/>
                  </a:lnTo>
                  <a:lnTo>
                    <a:pt x="172" y="207"/>
                  </a:lnTo>
                  <a:lnTo>
                    <a:pt x="191" y="200"/>
                  </a:lnTo>
                  <a:lnTo>
                    <a:pt x="212" y="189"/>
                  </a:lnTo>
                  <a:lnTo>
                    <a:pt x="234" y="175"/>
                  </a:lnTo>
                  <a:lnTo>
                    <a:pt x="255" y="156"/>
                  </a:lnTo>
                  <a:lnTo>
                    <a:pt x="276" y="135"/>
                  </a:lnTo>
                  <a:lnTo>
                    <a:pt x="297" y="108"/>
                  </a:lnTo>
                  <a:lnTo>
                    <a:pt x="316" y="78"/>
                  </a:lnTo>
                  <a:lnTo>
                    <a:pt x="331" y="40"/>
                  </a:lnTo>
                  <a:lnTo>
                    <a:pt x="34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2" name="Freeform 223">
              <a:extLst>
                <a:ext uri="{FF2B5EF4-FFF2-40B4-BE49-F238E27FC236}">
                  <a16:creationId xmlns:a16="http://schemas.microsoft.com/office/drawing/2014/main" id="{98559AD8-72A7-414B-A4D7-4FC700019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345"/>
              <a:ext cx="43" cy="36"/>
            </a:xfrm>
            <a:custGeom>
              <a:avLst/>
              <a:gdLst>
                <a:gd name="T0" fmla="*/ 0 w 130"/>
                <a:gd name="T1" fmla="*/ 8 h 109"/>
                <a:gd name="T2" fmla="*/ 0 w 130"/>
                <a:gd name="T3" fmla="*/ 9 h 109"/>
                <a:gd name="T4" fmla="*/ 0 w 130"/>
                <a:gd name="T5" fmla="*/ 10 h 109"/>
                <a:gd name="T6" fmla="*/ 1 w 130"/>
                <a:gd name="T7" fmla="*/ 11 h 109"/>
                <a:gd name="T8" fmla="*/ 1 w 130"/>
                <a:gd name="T9" fmla="*/ 12 h 109"/>
                <a:gd name="T10" fmla="*/ 3 w 130"/>
                <a:gd name="T11" fmla="*/ 11 h 109"/>
                <a:gd name="T12" fmla="*/ 5 w 130"/>
                <a:gd name="T13" fmla="*/ 10 h 109"/>
                <a:gd name="T14" fmla="*/ 8 w 130"/>
                <a:gd name="T15" fmla="*/ 8 h 109"/>
                <a:gd name="T16" fmla="*/ 9 w 130"/>
                <a:gd name="T17" fmla="*/ 7 h 109"/>
                <a:gd name="T18" fmla="*/ 11 w 130"/>
                <a:gd name="T19" fmla="*/ 6 h 109"/>
                <a:gd name="T20" fmla="*/ 13 w 130"/>
                <a:gd name="T21" fmla="*/ 5 h 109"/>
                <a:gd name="T22" fmla="*/ 14 w 130"/>
                <a:gd name="T23" fmla="*/ 4 h 109"/>
                <a:gd name="T24" fmla="*/ 14 w 130"/>
                <a:gd name="T25" fmla="*/ 3 h 109"/>
                <a:gd name="T26" fmla="*/ 13 w 130"/>
                <a:gd name="T27" fmla="*/ 0 h 109"/>
                <a:gd name="T28" fmla="*/ 12 w 130"/>
                <a:gd name="T29" fmla="*/ 1 h 109"/>
                <a:gd name="T30" fmla="*/ 10 w 130"/>
                <a:gd name="T31" fmla="*/ 2 h 109"/>
                <a:gd name="T32" fmla="*/ 9 w 130"/>
                <a:gd name="T33" fmla="*/ 3 h 109"/>
                <a:gd name="T34" fmla="*/ 7 w 130"/>
                <a:gd name="T35" fmla="*/ 4 h 109"/>
                <a:gd name="T36" fmla="*/ 6 w 130"/>
                <a:gd name="T37" fmla="*/ 5 h 109"/>
                <a:gd name="T38" fmla="*/ 4 w 130"/>
                <a:gd name="T39" fmla="*/ 6 h 109"/>
                <a:gd name="T40" fmla="*/ 2 w 130"/>
                <a:gd name="T41" fmla="*/ 7 h 109"/>
                <a:gd name="T42" fmla="*/ 0 w 130"/>
                <a:gd name="T43" fmla="*/ 8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0" h="109">
                  <a:moveTo>
                    <a:pt x="0" y="71"/>
                  </a:moveTo>
                  <a:lnTo>
                    <a:pt x="1" y="83"/>
                  </a:lnTo>
                  <a:lnTo>
                    <a:pt x="4" y="93"/>
                  </a:lnTo>
                  <a:lnTo>
                    <a:pt x="5" y="102"/>
                  </a:lnTo>
                  <a:lnTo>
                    <a:pt x="5" y="109"/>
                  </a:lnTo>
                  <a:lnTo>
                    <a:pt x="29" y="100"/>
                  </a:lnTo>
                  <a:lnTo>
                    <a:pt x="48" y="90"/>
                  </a:lnTo>
                  <a:lnTo>
                    <a:pt x="70" y="77"/>
                  </a:lnTo>
                  <a:lnTo>
                    <a:pt x="86" y="64"/>
                  </a:lnTo>
                  <a:lnTo>
                    <a:pt x="102" y="54"/>
                  </a:lnTo>
                  <a:lnTo>
                    <a:pt x="114" y="43"/>
                  </a:lnTo>
                  <a:lnTo>
                    <a:pt x="125" y="35"/>
                  </a:lnTo>
                  <a:lnTo>
                    <a:pt x="130" y="28"/>
                  </a:lnTo>
                  <a:lnTo>
                    <a:pt x="118" y="0"/>
                  </a:lnTo>
                  <a:lnTo>
                    <a:pt x="105" y="10"/>
                  </a:lnTo>
                  <a:lnTo>
                    <a:pt x="93" y="20"/>
                  </a:lnTo>
                  <a:lnTo>
                    <a:pt x="80" y="29"/>
                  </a:lnTo>
                  <a:lnTo>
                    <a:pt x="68" y="39"/>
                  </a:lnTo>
                  <a:lnTo>
                    <a:pt x="54" y="48"/>
                  </a:lnTo>
                  <a:lnTo>
                    <a:pt x="38" y="56"/>
                  </a:lnTo>
                  <a:lnTo>
                    <a:pt x="20" y="67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3" name="Freeform 224">
              <a:extLst>
                <a:ext uri="{FF2B5EF4-FFF2-40B4-BE49-F238E27FC236}">
                  <a16:creationId xmlns:a16="http://schemas.microsoft.com/office/drawing/2014/main" id="{80DE036D-60F0-491B-B0CD-06216FD61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2345"/>
              <a:ext cx="43" cy="36"/>
            </a:xfrm>
            <a:custGeom>
              <a:avLst/>
              <a:gdLst>
                <a:gd name="T0" fmla="*/ 0 w 130"/>
                <a:gd name="T1" fmla="*/ 8 h 109"/>
                <a:gd name="T2" fmla="*/ 0 w 130"/>
                <a:gd name="T3" fmla="*/ 9 h 109"/>
                <a:gd name="T4" fmla="*/ 0 w 130"/>
                <a:gd name="T5" fmla="*/ 10 h 109"/>
                <a:gd name="T6" fmla="*/ 1 w 130"/>
                <a:gd name="T7" fmla="*/ 11 h 109"/>
                <a:gd name="T8" fmla="*/ 1 w 130"/>
                <a:gd name="T9" fmla="*/ 12 h 109"/>
                <a:gd name="T10" fmla="*/ 3 w 130"/>
                <a:gd name="T11" fmla="*/ 11 h 109"/>
                <a:gd name="T12" fmla="*/ 5 w 130"/>
                <a:gd name="T13" fmla="*/ 10 h 109"/>
                <a:gd name="T14" fmla="*/ 8 w 130"/>
                <a:gd name="T15" fmla="*/ 8 h 109"/>
                <a:gd name="T16" fmla="*/ 9 w 130"/>
                <a:gd name="T17" fmla="*/ 7 h 109"/>
                <a:gd name="T18" fmla="*/ 11 w 130"/>
                <a:gd name="T19" fmla="*/ 6 h 109"/>
                <a:gd name="T20" fmla="*/ 13 w 130"/>
                <a:gd name="T21" fmla="*/ 5 h 109"/>
                <a:gd name="T22" fmla="*/ 14 w 130"/>
                <a:gd name="T23" fmla="*/ 4 h 109"/>
                <a:gd name="T24" fmla="*/ 14 w 130"/>
                <a:gd name="T25" fmla="*/ 3 h 109"/>
                <a:gd name="T26" fmla="*/ 13 w 130"/>
                <a:gd name="T27" fmla="*/ 0 h 109"/>
                <a:gd name="T28" fmla="*/ 12 w 130"/>
                <a:gd name="T29" fmla="*/ 1 h 109"/>
                <a:gd name="T30" fmla="*/ 10 w 130"/>
                <a:gd name="T31" fmla="*/ 2 h 109"/>
                <a:gd name="T32" fmla="*/ 9 w 130"/>
                <a:gd name="T33" fmla="*/ 3 h 109"/>
                <a:gd name="T34" fmla="*/ 7 w 130"/>
                <a:gd name="T35" fmla="*/ 4 h 109"/>
                <a:gd name="T36" fmla="*/ 6 w 130"/>
                <a:gd name="T37" fmla="*/ 5 h 109"/>
                <a:gd name="T38" fmla="*/ 4 w 130"/>
                <a:gd name="T39" fmla="*/ 6 h 109"/>
                <a:gd name="T40" fmla="*/ 2 w 130"/>
                <a:gd name="T41" fmla="*/ 7 h 109"/>
                <a:gd name="T42" fmla="*/ 0 w 130"/>
                <a:gd name="T43" fmla="*/ 8 h 10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30" h="109">
                  <a:moveTo>
                    <a:pt x="0" y="71"/>
                  </a:moveTo>
                  <a:lnTo>
                    <a:pt x="1" y="83"/>
                  </a:lnTo>
                  <a:lnTo>
                    <a:pt x="4" y="93"/>
                  </a:lnTo>
                  <a:lnTo>
                    <a:pt x="5" y="102"/>
                  </a:lnTo>
                  <a:lnTo>
                    <a:pt x="5" y="109"/>
                  </a:lnTo>
                  <a:lnTo>
                    <a:pt x="29" y="100"/>
                  </a:lnTo>
                  <a:lnTo>
                    <a:pt x="48" y="90"/>
                  </a:lnTo>
                  <a:lnTo>
                    <a:pt x="70" y="77"/>
                  </a:lnTo>
                  <a:lnTo>
                    <a:pt x="86" y="64"/>
                  </a:lnTo>
                  <a:lnTo>
                    <a:pt x="102" y="54"/>
                  </a:lnTo>
                  <a:lnTo>
                    <a:pt x="114" y="43"/>
                  </a:lnTo>
                  <a:lnTo>
                    <a:pt x="125" y="35"/>
                  </a:lnTo>
                  <a:lnTo>
                    <a:pt x="130" y="28"/>
                  </a:lnTo>
                  <a:lnTo>
                    <a:pt x="118" y="0"/>
                  </a:lnTo>
                  <a:lnTo>
                    <a:pt x="105" y="10"/>
                  </a:lnTo>
                  <a:lnTo>
                    <a:pt x="93" y="20"/>
                  </a:lnTo>
                  <a:lnTo>
                    <a:pt x="80" y="29"/>
                  </a:lnTo>
                  <a:lnTo>
                    <a:pt x="68" y="39"/>
                  </a:lnTo>
                  <a:lnTo>
                    <a:pt x="54" y="48"/>
                  </a:lnTo>
                  <a:lnTo>
                    <a:pt x="38" y="56"/>
                  </a:lnTo>
                  <a:lnTo>
                    <a:pt x="20" y="67"/>
                  </a:lnTo>
                  <a:lnTo>
                    <a:pt x="0" y="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4" name="Freeform 225">
              <a:extLst>
                <a:ext uri="{FF2B5EF4-FFF2-40B4-BE49-F238E27FC236}">
                  <a16:creationId xmlns:a16="http://schemas.microsoft.com/office/drawing/2014/main" id="{3B2028A2-8149-4CF1-8B71-D8FB566C3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217"/>
              <a:ext cx="88" cy="116"/>
            </a:xfrm>
            <a:custGeom>
              <a:avLst/>
              <a:gdLst>
                <a:gd name="T0" fmla="*/ 0 w 262"/>
                <a:gd name="T1" fmla="*/ 35 h 346"/>
                <a:gd name="T2" fmla="*/ 2 w 262"/>
                <a:gd name="T3" fmla="*/ 39 h 346"/>
                <a:gd name="T4" fmla="*/ 5 w 262"/>
                <a:gd name="T5" fmla="*/ 36 h 346"/>
                <a:gd name="T6" fmla="*/ 7 w 262"/>
                <a:gd name="T7" fmla="*/ 34 h 346"/>
                <a:gd name="T8" fmla="*/ 9 w 262"/>
                <a:gd name="T9" fmla="*/ 31 h 346"/>
                <a:gd name="T10" fmla="*/ 10 w 262"/>
                <a:gd name="T11" fmla="*/ 28 h 346"/>
                <a:gd name="T12" fmla="*/ 11 w 262"/>
                <a:gd name="T13" fmla="*/ 26 h 346"/>
                <a:gd name="T14" fmla="*/ 13 w 262"/>
                <a:gd name="T15" fmla="*/ 23 h 346"/>
                <a:gd name="T16" fmla="*/ 14 w 262"/>
                <a:gd name="T17" fmla="*/ 22 h 346"/>
                <a:gd name="T18" fmla="*/ 15 w 262"/>
                <a:gd name="T19" fmla="*/ 20 h 346"/>
                <a:gd name="T20" fmla="*/ 17 w 262"/>
                <a:gd name="T21" fmla="*/ 19 h 346"/>
                <a:gd name="T22" fmla="*/ 19 w 262"/>
                <a:gd name="T23" fmla="*/ 17 h 346"/>
                <a:gd name="T24" fmla="*/ 21 w 262"/>
                <a:gd name="T25" fmla="*/ 16 h 346"/>
                <a:gd name="T26" fmla="*/ 24 w 262"/>
                <a:gd name="T27" fmla="*/ 14 h 346"/>
                <a:gd name="T28" fmla="*/ 26 w 262"/>
                <a:gd name="T29" fmla="*/ 11 h 346"/>
                <a:gd name="T30" fmla="*/ 28 w 262"/>
                <a:gd name="T31" fmla="*/ 9 h 346"/>
                <a:gd name="T32" fmla="*/ 29 w 262"/>
                <a:gd name="T33" fmla="*/ 7 h 346"/>
                <a:gd name="T34" fmla="*/ 30 w 262"/>
                <a:gd name="T35" fmla="*/ 4 h 346"/>
                <a:gd name="T36" fmla="*/ 28 w 262"/>
                <a:gd name="T37" fmla="*/ 2 h 346"/>
                <a:gd name="T38" fmla="*/ 26 w 262"/>
                <a:gd name="T39" fmla="*/ 1 h 346"/>
                <a:gd name="T40" fmla="*/ 25 w 262"/>
                <a:gd name="T41" fmla="*/ 0 h 346"/>
                <a:gd name="T42" fmla="*/ 25 w 262"/>
                <a:gd name="T43" fmla="*/ 0 h 346"/>
                <a:gd name="T44" fmla="*/ 24 w 262"/>
                <a:gd name="T45" fmla="*/ 2 h 346"/>
                <a:gd name="T46" fmla="*/ 24 w 262"/>
                <a:gd name="T47" fmla="*/ 4 h 346"/>
                <a:gd name="T48" fmla="*/ 23 w 262"/>
                <a:gd name="T49" fmla="*/ 5 h 346"/>
                <a:gd name="T50" fmla="*/ 21 w 262"/>
                <a:gd name="T51" fmla="*/ 7 h 346"/>
                <a:gd name="T52" fmla="*/ 20 w 262"/>
                <a:gd name="T53" fmla="*/ 9 h 346"/>
                <a:gd name="T54" fmla="*/ 18 w 262"/>
                <a:gd name="T55" fmla="*/ 12 h 346"/>
                <a:gd name="T56" fmla="*/ 16 w 262"/>
                <a:gd name="T57" fmla="*/ 13 h 346"/>
                <a:gd name="T58" fmla="*/ 14 w 262"/>
                <a:gd name="T59" fmla="*/ 15 h 346"/>
                <a:gd name="T60" fmla="*/ 14 w 262"/>
                <a:gd name="T61" fmla="*/ 16 h 346"/>
                <a:gd name="T62" fmla="*/ 13 w 262"/>
                <a:gd name="T63" fmla="*/ 17 h 346"/>
                <a:gd name="T64" fmla="*/ 12 w 262"/>
                <a:gd name="T65" fmla="*/ 18 h 346"/>
                <a:gd name="T66" fmla="*/ 11 w 262"/>
                <a:gd name="T67" fmla="*/ 20 h 346"/>
                <a:gd name="T68" fmla="*/ 10 w 262"/>
                <a:gd name="T69" fmla="*/ 22 h 346"/>
                <a:gd name="T70" fmla="*/ 10 w 262"/>
                <a:gd name="T71" fmla="*/ 23 h 346"/>
                <a:gd name="T72" fmla="*/ 9 w 262"/>
                <a:gd name="T73" fmla="*/ 25 h 346"/>
                <a:gd name="T74" fmla="*/ 8 w 262"/>
                <a:gd name="T75" fmla="*/ 27 h 346"/>
                <a:gd name="T76" fmla="*/ 8 w 262"/>
                <a:gd name="T77" fmla="*/ 28 h 346"/>
                <a:gd name="T78" fmla="*/ 7 w 262"/>
                <a:gd name="T79" fmla="*/ 28 h 346"/>
                <a:gd name="T80" fmla="*/ 6 w 262"/>
                <a:gd name="T81" fmla="*/ 30 h 346"/>
                <a:gd name="T82" fmla="*/ 5 w 262"/>
                <a:gd name="T83" fmla="*/ 31 h 346"/>
                <a:gd name="T84" fmla="*/ 3 w 262"/>
                <a:gd name="T85" fmla="*/ 32 h 346"/>
                <a:gd name="T86" fmla="*/ 2 w 262"/>
                <a:gd name="T87" fmla="*/ 33 h 346"/>
                <a:gd name="T88" fmla="*/ 1 w 262"/>
                <a:gd name="T89" fmla="*/ 34 h 346"/>
                <a:gd name="T90" fmla="*/ 0 w 262"/>
                <a:gd name="T91" fmla="*/ 35 h 3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2" h="346">
                  <a:moveTo>
                    <a:pt x="0" y="307"/>
                  </a:moveTo>
                  <a:lnTo>
                    <a:pt x="20" y="346"/>
                  </a:lnTo>
                  <a:lnTo>
                    <a:pt x="42" y="323"/>
                  </a:lnTo>
                  <a:lnTo>
                    <a:pt x="61" y="299"/>
                  </a:lnTo>
                  <a:lnTo>
                    <a:pt x="77" y="276"/>
                  </a:lnTo>
                  <a:lnTo>
                    <a:pt x="90" y="253"/>
                  </a:lnTo>
                  <a:lnTo>
                    <a:pt x="102" y="231"/>
                  </a:lnTo>
                  <a:lnTo>
                    <a:pt x="114" y="210"/>
                  </a:lnTo>
                  <a:lnTo>
                    <a:pt x="126" y="194"/>
                  </a:lnTo>
                  <a:lnTo>
                    <a:pt x="137" y="181"/>
                  </a:lnTo>
                  <a:lnTo>
                    <a:pt x="150" y="170"/>
                  </a:lnTo>
                  <a:lnTo>
                    <a:pt x="169" y="155"/>
                  </a:lnTo>
                  <a:lnTo>
                    <a:pt x="188" y="139"/>
                  </a:lnTo>
                  <a:lnTo>
                    <a:pt x="210" y="121"/>
                  </a:lnTo>
                  <a:lnTo>
                    <a:pt x="228" y="102"/>
                  </a:lnTo>
                  <a:lnTo>
                    <a:pt x="246" y="82"/>
                  </a:lnTo>
                  <a:lnTo>
                    <a:pt x="256" y="60"/>
                  </a:lnTo>
                  <a:lnTo>
                    <a:pt x="262" y="36"/>
                  </a:lnTo>
                  <a:lnTo>
                    <a:pt x="244" y="20"/>
                  </a:lnTo>
                  <a:lnTo>
                    <a:pt x="231" y="10"/>
                  </a:lnTo>
                  <a:lnTo>
                    <a:pt x="222" y="1"/>
                  </a:lnTo>
                  <a:lnTo>
                    <a:pt x="219" y="0"/>
                  </a:lnTo>
                  <a:lnTo>
                    <a:pt x="213" y="16"/>
                  </a:lnTo>
                  <a:lnTo>
                    <a:pt x="208" y="32"/>
                  </a:lnTo>
                  <a:lnTo>
                    <a:pt x="199" y="48"/>
                  </a:lnTo>
                  <a:lnTo>
                    <a:pt x="188" y="66"/>
                  </a:lnTo>
                  <a:lnTo>
                    <a:pt x="175" y="83"/>
                  </a:lnTo>
                  <a:lnTo>
                    <a:pt x="162" y="103"/>
                  </a:lnTo>
                  <a:lnTo>
                    <a:pt x="145" y="119"/>
                  </a:lnTo>
                  <a:lnTo>
                    <a:pt x="128" y="137"/>
                  </a:lnTo>
                  <a:lnTo>
                    <a:pt x="122" y="143"/>
                  </a:lnTo>
                  <a:lnTo>
                    <a:pt x="117" y="152"/>
                  </a:lnTo>
                  <a:lnTo>
                    <a:pt x="109" y="164"/>
                  </a:lnTo>
                  <a:lnTo>
                    <a:pt x="102" y="178"/>
                  </a:lnTo>
                  <a:lnTo>
                    <a:pt x="93" y="194"/>
                  </a:lnTo>
                  <a:lnTo>
                    <a:pt x="86" y="210"/>
                  </a:lnTo>
                  <a:lnTo>
                    <a:pt x="80" y="226"/>
                  </a:lnTo>
                  <a:lnTo>
                    <a:pt x="72" y="241"/>
                  </a:lnTo>
                  <a:lnTo>
                    <a:pt x="68" y="248"/>
                  </a:lnTo>
                  <a:lnTo>
                    <a:pt x="61" y="255"/>
                  </a:lnTo>
                  <a:lnTo>
                    <a:pt x="52" y="264"/>
                  </a:lnTo>
                  <a:lnTo>
                    <a:pt x="42" y="273"/>
                  </a:lnTo>
                  <a:lnTo>
                    <a:pt x="31" y="282"/>
                  </a:lnTo>
                  <a:lnTo>
                    <a:pt x="20" y="291"/>
                  </a:lnTo>
                  <a:lnTo>
                    <a:pt x="9" y="299"/>
                  </a:lnTo>
                  <a:lnTo>
                    <a:pt x="0" y="3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5" name="Freeform 226">
              <a:extLst>
                <a:ext uri="{FF2B5EF4-FFF2-40B4-BE49-F238E27FC236}">
                  <a16:creationId xmlns:a16="http://schemas.microsoft.com/office/drawing/2014/main" id="{ABBD6180-14E7-4425-B1EE-24BDF01DA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217"/>
              <a:ext cx="88" cy="116"/>
            </a:xfrm>
            <a:custGeom>
              <a:avLst/>
              <a:gdLst>
                <a:gd name="T0" fmla="*/ 0 w 262"/>
                <a:gd name="T1" fmla="*/ 35 h 346"/>
                <a:gd name="T2" fmla="*/ 2 w 262"/>
                <a:gd name="T3" fmla="*/ 39 h 346"/>
                <a:gd name="T4" fmla="*/ 5 w 262"/>
                <a:gd name="T5" fmla="*/ 36 h 346"/>
                <a:gd name="T6" fmla="*/ 7 w 262"/>
                <a:gd name="T7" fmla="*/ 34 h 346"/>
                <a:gd name="T8" fmla="*/ 9 w 262"/>
                <a:gd name="T9" fmla="*/ 31 h 346"/>
                <a:gd name="T10" fmla="*/ 10 w 262"/>
                <a:gd name="T11" fmla="*/ 28 h 346"/>
                <a:gd name="T12" fmla="*/ 11 w 262"/>
                <a:gd name="T13" fmla="*/ 26 h 346"/>
                <a:gd name="T14" fmla="*/ 13 w 262"/>
                <a:gd name="T15" fmla="*/ 23 h 346"/>
                <a:gd name="T16" fmla="*/ 14 w 262"/>
                <a:gd name="T17" fmla="*/ 22 h 346"/>
                <a:gd name="T18" fmla="*/ 15 w 262"/>
                <a:gd name="T19" fmla="*/ 20 h 346"/>
                <a:gd name="T20" fmla="*/ 17 w 262"/>
                <a:gd name="T21" fmla="*/ 19 h 346"/>
                <a:gd name="T22" fmla="*/ 19 w 262"/>
                <a:gd name="T23" fmla="*/ 17 h 346"/>
                <a:gd name="T24" fmla="*/ 21 w 262"/>
                <a:gd name="T25" fmla="*/ 16 h 346"/>
                <a:gd name="T26" fmla="*/ 24 w 262"/>
                <a:gd name="T27" fmla="*/ 14 h 346"/>
                <a:gd name="T28" fmla="*/ 26 w 262"/>
                <a:gd name="T29" fmla="*/ 11 h 346"/>
                <a:gd name="T30" fmla="*/ 28 w 262"/>
                <a:gd name="T31" fmla="*/ 9 h 346"/>
                <a:gd name="T32" fmla="*/ 29 w 262"/>
                <a:gd name="T33" fmla="*/ 7 h 346"/>
                <a:gd name="T34" fmla="*/ 30 w 262"/>
                <a:gd name="T35" fmla="*/ 4 h 346"/>
                <a:gd name="T36" fmla="*/ 28 w 262"/>
                <a:gd name="T37" fmla="*/ 2 h 346"/>
                <a:gd name="T38" fmla="*/ 26 w 262"/>
                <a:gd name="T39" fmla="*/ 1 h 346"/>
                <a:gd name="T40" fmla="*/ 25 w 262"/>
                <a:gd name="T41" fmla="*/ 0 h 346"/>
                <a:gd name="T42" fmla="*/ 25 w 262"/>
                <a:gd name="T43" fmla="*/ 0 h 346"/>
                <a:gd name="T44" fmla="*/ 24 w 262"/>
                <a:gd name="T45" fmla="*/ 2 h 346"/>
                <a:gd name="T46" fmla="*/ 24 w 262"/>
                <a:gd name="T47" fmla="*/ 4 h 346"/>
                <a:gd name="T48" fmla="*/ 23 w 262"/>
                <a:gd name="T49" fmla="*/ 5 h 346"/>
                <a:gd name="T50" fmla="*/ 21 w 262"/>
                <a:gd name="T51" fmla="*/ 7 h 346"/>
                <a:gd name="T52" fmla="*/ 20 w 262"/>
                <a:gd name="T53" fmla="*/ 9 h 346"/>
                <a:gd name="T54" fmla="*/ 18 w 262"/>
                <a:gd name="T55" fmla="*/ 12 h 346"/>
                <a:gd name="T56" fmla="*/ 16 w 262"/>
                <a:gd name="T57" fmla="*/ 13 h 346"/>
                <a:gd name="T58" fmla="*/ 14 w 262"/>
                <a:gd name="T59" fmla="*/ 15 h 346"/>
                <a:gd name="T60" fmla="*/ 14 w 262"/>
                <a:gd name="T61" fmla="*/ 16 h 346"/>
                <a:gd name="T62" fmla="*/ 13 w 262"/>
                <a:gd name="T63" fmla="*/ 17 h 346"/>
                <a:gd name="T64" fmla="*/ 12 w 262"/>
                <a:gd name="T65" fmla="*/ 18 h 346"/>
                <a:gd name="T66" fmla="*/ 11 w 262"/>
                <a:gd name="T67" fmla="*/ 20 h 346"/>
                <a:gd name="T68" fmla="*/ 10 w 262"/>
                <a:gd name="T69" fmla="*/ 22 h 346"/>
                <a:gd name="T70" fmla="*/ 10 w 262"/>
                <a:gd name="T71" fmla="*/ 23 h 346"/>
                <a:gd name="T72" fmla="*/ 9 w 262"/>
                <a:gd name="T73" fmla="*/ 25 h 346"/>
                <a:gd name="T74" fmla="*/ 8 w 262"/>
                <a:gd name="T75" fmla="*/ 27 h 346"/>
                <a:gd name="T76" fmla="*/ 8 w 262"/>
                <a:gd name="T77" fmla="*/ 28 h 346"/>
                <a:gd name="T78" fmla="*/ 7 w 262"/>
                <a:gd name="T79" fmla="*/ 28 h 346"/>
                <a:gd name="T80" fmla="*/ 6 w 262"/>
                <a:gd name="T81" fmla="*/ 30 h 346"/>
                <a:gd name="T82" fmla="*/ 5 w 262"/>
                <a:gd name="T83" fmla="*/ 31 h 346"/>
                <a:gd name="T84" fmla="*/ 3 w 262"/>
                <a:gd name="T85" fmla="*/ 32 h 346"/>
                <a:gd name="T86" fmla="*/ 2 w 262"/>
                <a:gd name="T87" fmla="*/ 33 h 346"/>
                <a:gd name="T88" fmla="*/ 1 w 262"/>
                <a:gd name="T89" fmla="*/ 34 h 346"/>
                <a:gd name="T90" fmla="*/ 0 w 262"/>
                <a:gd name="T91" fmla="*/ 35 h 34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262" h="346">
                  <a:moveTo>
                    <a:pt x="0" y="307"/>
                  </a:moveTo>
                  <a:lnTo>
                    <a:pt x="20" y="346"/>
                  </a:lnTo>
                  <a:lnTo>
                    <a:pt x="42" y="323"/>
                  </a:lnTo>
                  <a:lnTo>
                    <a:pt x="61" y="299"/>
                  </a:lnTo>
                  <a:lnTo>
                    <a:pt x="77" y="276"/>
                  </a:lnTo>
                  <a:lnTo>
                    <a:pt x="90" y="253"/>
                  </a:lnTo>
                  <a:lnTo>
                    <a:pt x="102" y="231"/>
                  </a:lnTo>
                  <a:lnTo>
                    <a:pt x="114" y="210"/>
                  </a:lnTo>
                  <a:lnTo>
                    <a:pt x="126" y="194"/>
                  </a:lnTo>
                  <a:lnTo>
                    <a:pt x="137" y="181"/>
                  </a:lnTo>
                  <a:lnTo>
                    <a:pt x="150" y="170"/>
                  </a:lnTo>
                  <a:lnTo>
                    <a:pt x="169" y="155"/>
                  </a:lnTo>
                  <a:lnTo>
                    <a:pt x="188" y="139"/>
                  </a:lnTo>
                  <a:lnTo>
                    <a:pt x="210" y="121"/>
                  </a:lnTo>
                  <a:lnTo>
                    <a:pt x="228" y="102"/>
                  </a:lnTo>
                  <a:lnTo>
                    <a:pt x="246" y="82"/>
                  </a:lnTo>
                  <a:lnTo>
                    <a:pt x="256" y="60"/>
                  </a:lnTo>
                  <a:lnTo>
                    <a:pt x="262" y="36"/>
                  </a:lnTo>
                  <a:lnTo>
                    <a:pt x="244" y="20"/>
                  </a:lnTo>
                  <a:lnTo>
                    <a:pt x="231" y="10"/>
                  </a:lnTo>
                  <a:lnTo>
                    <a:pt x="222" y="1"/>
                  </a:lnTo>
                  <a:lnTo>
                    <a:pt x="219" y="0"/>
                  </a:lnTo>
                  <a:lnTo>
                    <a:pt x="213" y="16"/>
                  </a:lnTo>
                  <a:lnTo>
                    <a:pt x="208" y="32"/>
                  </a:lnTo>
                  <a:lnTo>
                    <a:pt x="199" y="48"/>
                  </a:lnTo>
                  <a:lnTo>
                    <a:pt x="188" y="66"/>
                  </a:lnTo>
                  <a:lnTo>
                    <a:pt x="175" y="83"/>
                  </a:lnTo>
                  <a:lnTo>
                    <a:pt x="162" y="103"/>
                  </a:lnTo>
                  <a:lnTo>
                    <a:pt x="145" y="119"/>
                  </a:lnTo>
                  <a:lnTo>
                    <a:pt x="128" y="137"/>
                  </a:lnTo>
                  <a:lnTo>
                    <a:pt x="122" y="143"/>
                  </a:lnTo>
                  <a:lnTo>
                    <a:pt x="117" y="152"/>
                  </a:lnTo>
                  <a:lnTo>
                    <a:pt x="109" y="164"/>
                  </a:lnTo>
                  <a:lnTo>
                    <a:pt x="102" y="178"/>
                  </a:lnTo>
                  <a:lnTo>
                    <a:pt x="93" y="194"/>
                  </a:lnTo>
                  <a:lnTo>
                    <a:pt x="86" y="210"/>
                  </a:lnTo>
                  <a:lnTo>
                    <a:pt x="80" y="226"/>
                  </a:lnTo>
                  <a:lnTo>
                    <a:pt x="72" y="241"/>
                  </a:lnTo>
                  <a:lnTo>
                    <a:pt x="68" y="248"/>
                  </a:lnTo>
                  <a:lnTo>
                    <a:pt x="61" y="255"/>
                  </a:lnTo>
                  <a:lnTo>
                    <a:pt x="52" y="264"/>
                  </a:lnTo>
                  <a:lnTo>
                    <a:pt x="42" y="273"/>
                  </a:lnTo>
                  <a:lnTo>
                    <a:pt x="31" y="282"/>
                  </a:lnTo>
                  <a:lnTo>
                    <a:pt x="20" y="291"/>
                  </a:lnTo>
                  <a:lnTo>
                    <a:pt x="9" y="299"/>
                  </a:lnTo>
                  <a:lnTo>
                    <a:pt x="0" y="30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6" name="Freeform 227">
              <a:extLst>
                <a:ext uri="{FF2B5EF4-FFF2-40B4-BE49-F238E27FC236}">
                  <a16:creationId xmlns:a16="http://schemas.microsoft.com/office/drawing/2014/main" id="{A1F2B3E4-DBE4-4E0D-BE1C-90A98283E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" y="2537"/>
              <a:ext cx="61" cy="30"/>
            </a:xfrm>
            <a:custGeom>
              <a:avLst/>
              <a:gdLst>
                <a:gd name="T0" fmla="*/ 20 w 185"/>
                <a:gd name="T1" fmla="*/ 0 h 90"/>
                <a:gd name="T2" fmla="*/ 18 w 185"/>
                <a:gd name="T3" fmla="*/ 0 h 90"/>
                <a:gd name="T4" fmla="*/ 16 w 185"/>
                <a:gd name="T5" fmla="*/ 1 h 90"/>
                <a:gd name="T6" fmla="*/ 15 w 185"/>
                <a:gd name="T7" fmla="*/ 2 h 90"/>
                <a:gd name="T8" fmla="*/ 13 w 185"/>
                <a:gd name="T9" fmla="*/ 3 h 90"/>
                <a:gd name="T10" fmla="*/ 11 w 185"/>
                <a:gd name="T11" fmla="*/ 5 h 90"/>
                <a:gd name="T12" fmla="*/ 9 w 185"/>
                <a:gd name="T13" fmla="*/ 6 h 90"/>
                <a:gd name="T14" fmla="*/ 7 w 185"/>
                <a:gd name="T15" fmla="*/ 8 h 90"/>
                <a:gd name="T16" fmla="*/ 6 w 185"/>
                <a:gd name="T17" fmla="*/ 10 h 90"/>
                <a:gd name="T18" fmla="*/ 6 w 185"/>
                <a:gd name="T19" fmla="*/ 8 h 90"/>
                <a:gd name="T20" fmla="*/ 5 w 185"/>
                <a:gd name="T21" fmla="*/ 7 h 90"/>
                <a:gd name="T22" fmla="*/ 4 w 185"/>
                <a:gd name="T23" fmla="*/ 6 h 90"/>
                <a:gd name="T24" fmla="*/ 4 w 185"/>
                <a:gd name="T25" fmla="*/ 5 h 90"/>
                <a:gd name="T26" fmla="*/ 3 w 185"/>
                <a:gd name="T27" fmla="*/ 4 h 90"/>
                <a:gd name="T28" fmla="*/ 2 w 185"/>
                <a:gd name="T29" fmla="*/ 3 h 90"/>
                <a:gd name="T30" fmla="*/ 1 w 185"/>
                <a:gd name="T31" fmla="*/ 3 h 90"/>
                <a:gd name="T32" fmla="*/ 0 w 185"/>
                <a:gd name="T33" fmla="*/ 2 h 9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5" h="90">
                  <a:moveTo>
                    <a:pt x="185" y="0"/>
                  </a:moveTo>
                  <a:lnTo>
                    <a:pt x="170" y="3"/>
                  </a:lnTo>
                  <a:lnTo>
                    <a:pt x="153" y="7"/>
                  </a:lnTo>
                  <a:lnTo>
                    <a:pt x="134" y="16"/>
                  </a:lnTo>
                  <a:lnTo>
                    <a:pt x="115" y="27"/>
                  </a:lnTo>
                  <a:lnTo>
                    <a:pt x="97" y="42"/>
                  </a:lnTo>
                  <a:lnTo>
                    <a:pt x="81" y="58"/>
                  </a:lnTo>
                  <a:lnTo>
                    <a:pt x="68" y="74"/>
                  </a:lnTo>
                  <a:lnTo>
                    <a:pt x="59" y="90"/>
                  </a:lnTo>
                  <a:lnTo>
                    <a:pt x="52" y="74"/>
                  </a:lnTo>
                  <a:lnTo>
                    <a:pt x="46" y="61"/>
                  </a:lnTo>
                  <a:lnTo>
                    <a:pt x="38" y="50"/>
                  </a:lnTo>
                  <a:lnTo>
                    <a:pt x="33" y="44"/>
                  </a:lnTo>
                  <a:lnTo>
                    <a:pt x="25" y="37"/>
                  </a:lnTo>
                  <a:lnTo>
                    <a:pt x="18" y="31"/>
                  </a:lnTo>
                  <a:lnTo>
                    <a:pt x="9" y="27"/>
                  </a:lnTo>
                  <a:lnTo>
                    <a:pt x="0" y="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7" name="Freeform 228">
              <a:extLst>
                <a:ext uri="{FF2B5EF4-FFF2-40B4-BE49-F238E27FC236}">
                  <a16:creationId xmlns:a16="http://schemas.microsoft.com/office/drawing/2014/main" id="{5E5807AF-78AD-4895-ADD4-767B1A7D0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" y="2555"/>
              <a:ext cx="91" cy="35"/>
            </a:xfrm>
            <a:custGeom>
              <a:avLst/>
              <a:gdLst>
                <a:gd name="T0" fmla="*/ 13 w 273"/>
                <a:gd name="T1" fmla="*/ 4 h 105"/>
                <a:gd name="T2" fmla="*/ 11 w 273"/>
                <a:gd name="T3" fmla="*/ 3 h 105"/>
                <a:gd name="T4" fmla="*/ 9 w 273"/>
                <a:gd name="T5" fmla="*/ 1 h 105"/>
                <a:gd name="T6" fmla="*/ 7 w 273"/>
                <a:gd name="T7" fmla="*/ 1 h 105"/>
                <a:gd name="T8" fmla="*/ 5 w 273"/>
                <a:gd name="T9" fmla="*/ 0 h 105"/>
                <a:gd name="T10" fmla="*/ 3 w 273"/>
                <a:gd name="T11" fmla="*/ 0 h 105"/>
                <a:gd name="T12" fmla="*/ 1 w 273"/>
                <a:gd name="T13" fmla="*/ 0 h 105"/>
                <a:gd name="T14" fmla="*/ 1 w 273"/>
                <a:gd name="T15" fmla="*/ 1 h 105"/>
                <a:gd name="T16" fmla="*/ 0 w 273"/>
                <a:gd name="T17" fmla="*/ 1 h 105"/>
                <a:gd name="T18" fmla="*/ 1 w 273"/>
                <a:gd name="T19" fmla="*/ 2 h 105"/>
                <a:gd name="T20" fmla="*/ 2 w 273"/>
                <a:gd name="T21" fmla="*/ 3 h 105"/>
                <a:gd name="T22" fmla="*/ 4 w 273"/>
                <a:gd name="T23" fmla="*/ 3 h 105"/>
                <a:gd name="T24" fmla="*/ 6 w 273"/>
                <a:gd name="T25" fmla="*/ 4 h 105"/>
                <a:gd name="T26" fmla="*/ 8 w 273"/>
                <a:gd name="T27" fmla="*/ 5 h 105"/>
                <a:gd name="T28" fmla="*/ 10 w 273"/>
                <a:gd name="T29" fmla="*/ 5 h 105"/>
                <a:gd name="T30" fmla="*/ 12 w 273"/>
                <a:gd name="T31" fmla="*/ 6 h 105"/>
                <a:gd name="T32" fmla="*/ 13 w 273"/>
                <a:gd name="T33" fmla="*/ 7 h 105"/>
                <a:gd name="T34" fmla="*/ 15 w 273"/>
                <a:gd name="T35" fmla="*/ 6 h 105"/>
                <a:gd name="T36" fmla="*/ 18 w 273"/>
                <a:gd name="T37" fmla="*/ 4 h 105"/>
                <a:gd name="T38" fmla="*/ 21 w 273"/>
                <a:gd name="T39" fmla="*/ 3 h 105"/>
                <a:gd name="T40" fmla="*/ 23 w 273"/>
                <a:gd name="T41" fmla="*/ 2 h 105"/>
                <a:gd name="T42" fmla="*/ 26 w 273"/>
                <a:gd name="T43" fmla="*/ 2 h 105"/>
                <a:gd name="T44" fmla="*/ 28 w 273"/>
                <a:gd name="T45" fmla="*/ 3 h 105"/>
                <a:gd name="T46" fmla="*/ 30 w 273"/>
                <a:gd name="T47" fmla="*/ 5 h 105"/>
                <a:gd name="T48" fmla="*/ 30 w 273"/>
                <a:gd name="T49" fmla="*/ 8 h 105"/>
                <a:gd name="T50" fmla="*/ 30 w 273"/>
                <a:gd name="T51" fmla="*/ 11 h 105"/>
                <a:gd name="T52" fmla="*/ 28 w 273"/>
                <a:gd name="T53" fmla="*/ 12 h 105"/>
                <a:gd name="T54" fmla="*/ 26 w 273"/>
                <a:gd name="T55" fmla="*/ 12 h 105"/>
                <a:gd name="T56" fmla="*/ 23 w 273"/>
                <a:gd name="T57" fmla="*/ 11 h 105"/>
                <a:gd name="T58" fmla="*/ 20 w 273"/>
                <a:gd name="T59" fmla="*/ 10 h 105"/>
                <a:gd name="T60" fmla="*/ 17 w 273"/>
                <a:gd name="T61" fmla="*/ 9 h 105"/>
                <a:gd name="T62" fmla="*/ 15 w 273"/>
                <a:gd name="T63" fmla="*/ 8 h 105"/>
                <a:gd name="T64" fmla="*/ 13 w 273"/>
                <a:gd name="T65" fmla="*/ 7 h 105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73" h="105">
                  <a:moveTo>
                    <a:pt x="115" y="39"/>
                  </a:moveTo>
                  <a:lnTo>
                    <a:pt x="99" y="24"/>
                  </a:lnTo>
                  <a:lnTo>
                    <a:pt x="80" y="13"/>
                  </a:lnTo>
                  <a:lnTo>
                    <a:pt x="62" y="6"/>
                  </a:lnTo>
                  <a:lnTo>
                    <a:pt x="42" y="2"/>
                  </a:lnTo>
                  <a:lnTo>
                    <a:pt x="25" y="0"/>
                  </a:lnTo>
                  <a:lnTo>
                    <a:pt x="13" y="2"/>
                  </a:lnTo>
                  <a:lnTo>
                    <a:pt x="5" y="6"/>
                  </a:lnTo>
                  <a:lnTo>
                    <a:pt x="0" y="13"/>
                  </a:lnTo>
                  <a:lnTo>
                    <a:pt x="5" y="21"/>
                  </a:lnTo>
                  <a:lnTo>
                    <a:pt x="17" y="25"/>
                  </a:lnTo>
                  <a:lnTo>
                    <a:pt x="33" y="31"/>
                  </a:lnTo>
                  <a:lnTo>
                    <a:pt x="52" y="37"/>
                  </a:lnTo>
                  <a:lnTo>
                    <a:pt x="72" y="41"/>
                  </a:lnTo>
                  <a:lnTo>
                    <a:pt x="92" y="48"/>
                  </a:lnTo>
                  <a:lnTo>
                    <a:pt x="106" y="55"/>
                  </a:lnTo>
                  <a:lnTo>
                    <a:pt x="118" y="65"/>
                  </a:lnTo>
                  <a:lnTo>
                    <a:pt x="138" y="51"/>
                  </a:lnTo>
                  <a:lnTo>
                    <a:pt x="162" y="39"/>
                  </a:lnTo>
                  <a:lnTo>
                    <a:pt x="185" y="27"/>
                  </a:lnTo>
                  <a:lnTo>
                    <a:pt x="210" y="22"/>
                  </a:lnTo>
                  <a:lnTo>
                    <a:pt x="232" y="22"/>
                  </a:lnTo>
                  <a:lnTo>
                    <a:pt x="251" y="30"/>
                  </a:lnTo>
                  <a:lnTo>
                    <a:pt x="266" y="46"/>
                  </a:lnTo>
                  <a:lnTo>
                    <a:pt x="273" y="71"/>
                  </a:lnTo>
                  <a:lnTo>
                    <a:pt x="269" y="95"/>
                  </a:lnTo>
                  <a:lnTo>
                    <a:pt x="256" y="105"/>
                  </a:lnTo>
                  <a:lnTo>
                    <a:pt x="234" y="105"/>
                  </a:lnTo>
                  <a:lnTo>
                    <a:pt x="209" y="100"/>
                  </a:lnTo>
                  <a:lnTo>
                    <a:pt x="179" y="89"/>
                  </a:lnTo>
                  <a:lnTo>
                    <a:pt x="153" y="79"/>
                  </a:lnTo>
                  <a:lnTo>
                    <a:pt x="131" y="70"/>
                  </a:lnTo>
                  <a:lnTo>
                    <a:pt x="118" y="6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8" name="Freeform 229">
              <a:extLst>
                <a:ext uri="{FF2B5EF4-FFF2-40B4-BE49-F238E27FC236}">
                  <a16:creationId xmlns:a16="http://schemas.microsoft.com/office/drawing/2014/main" id="{813C8843-DD18-414D-84FE-87730524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226"/>
              <a:ext cx="52" cy="42"/>
            </a:xfrm>
            <a:custGeom>
              <a:avLst/>
              <a:gdLst>
                <a:gd name="T0" fmla="*/ 0 w 157"/>
                <a:gd name="T1" fmla="*/ 0 h 126"/>
                <a:gd name="T2" fmla="*/ 2 w 157"/>
                <a:gd name="T3" fmla="*/ 0 h 126"/>
                <a:gd name="T4" fmla="*/ 5 w 157"/>
                <a:gd name="T5" fmla="*/ 1 h 126"/>
                <a:gd name="T6" fmla="*/ 8 w 157"/>
                <a:gd name="T7" fmla="*/ 2 h 126"/>
                <a:gd name="T8" fmla="*/ 11 w 157"/>
                <a:gd name="T9" fmla="*/ 4 h 126"/>
                <a:gd name="T10" fmla="*/ 14 w 157"/>
                <a:gd name="T11" fmla="*/ 6 h 126"/>
                <a:gd name="T12" fmla="*/ 16 w 157"/>
                <a:gd name="T13" fmla="*/ 8 h 126"/>
                <a:gd name="T14" fmla="*/ 17 w 157"/>
                <a:gd name="T15" fmla="*/ 10 h 126"/>
                <a:gd name="T16" fmla="*/ 17 w 157"/>
                <a:gd name="T17" fmla="*/ 11 h 126"/>
                <a:gd name="T18" fmla="*/ 16 w 157"/>
                <a:gd name="T19" fmla="*/ 13 h 126"/>
                <a:gd name="T20" fmla="*/ 13 w 157"/>
                <a:gd name="T21" fmla="*/ 14 h 126"/>
                <a:gd name="T22" fmla="*/ 11 w 157"/>
                <a:gd name="T23" fmla="*/ 13 h 126"/>
                <a:gd name="T24" fmla="*/ 8 w 157"/>
                <a:gd name="T25" fmla="*/ 12 h 126"/>
                <a:gd name="T26" fmla="*/ 6 w 157"/>
                <a:gd name="T27" fmla="*/ 10 h 126"/>
                <a:gd name="T28" fmla="*/ 4 w 157"/>
                <a:gd name="T29" fmla="*/ 7 h 126"/>
                <a:gd name="T30" fmla="*/ 3 w 157"/>
                <a:gd name="T31" fmla="*/ 4 h 126"/>
                <a:gd name="T32" fmla="*/ 3 w 157"/>
                <a:gd name="T33" fmla="*/ 0 h 126"/>
                <a:gd name="T34" fmla="*/ 5 w 157"/>
                <a:gd name="T35" fmla="*/ 1 h 126"/>
                <a:gd name="T36" fmla="*/ 7 w 157"/>
                <a:gd name="T37" fmla="*/ 3 h 126"/>
                <a:gd name="T38" fmla="*/ 8 w 157"/>
                <a:gd name="T39" fmla="*/ 4 h 126"/>
                <a:gd name="T40" fmla="*/ 10 w 157"/>
                <a:gd name="T41" fmla="*/ 6 h 126"/>
                <a:gd name="T42" fmla="*/ 11 w 157"/>
                <a:gd name="T43" fmla="*/ 8 h 126"/>
                <a:gd name="T44" fmla="*/ 12 w 157"/>
                <a:gd name="T45" fmla="*/ 10 h 126"/>
                <a:gd name="T46" fmla="*/ 13 w 157"/>
                <a:gd name="T47" fmla="*/ 12 h 126"/>
                <a:gd name="T48" fmla="*/ 13 w 157"/>
                <a:gd name="T49" fmla="*/ 14 h 12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7" h="126">
                  <a:moveTo>
                    <a:pt x="0" y="2"/>
                  </a:moveTo>
                  <a:lnTo>
                    <a:pt x="22" y="0"/>
                  </a:lnTo>
                  <a:lnTo>
                    <a:pt x="48" y="7"/>
                  </a:lnTo>
                  <a:lnTo>
                    <a:pt x="75" y="20"/>
                  </a:lnTo>
                  <a:lnTo>
                    <a:pt x="101" y="37"/>
                  </a:lnTo>
                  <a:lnTo>
                    <a:pt x="127" y="54"/>
                  </a:lnTo>
                  <a:lnTo>
                    <a:pt x="147" y="73"/>
                  </a:lnTo>
                  <a:lnTo>
                    <a:pt x="157" y="89"/>
                  </a:lnTo>
                  <a:lnTo>
                    <a:pt x="157" y="102"/>
                  </a:lnTo>
                  <a:lnTo>
                    <a:pt x="141" y="120"/>
                  </a:lnTo>
                  <a:lnTo>
                    <a:pt x="120" y="126"/>
                  </a:lnTo>
                  <a:lnTo>
                    <a:pt x="97" y="120"/>
                  </a:lnTo>
                  <a:lnTo>
                    <a:pt x="74" y="107"/>
                  </a:lnTo>
                  <a:lnTo>
                    <a:pt x="52" y="88"/>
                  </a:lnTo>
                  <a:lnTo>
                    <a:pt x="35" y="63"/>
                  </a:lnTo>
                  <a:lnTo>
                    <a:pt x="27" y="32"/>
                  </a:lnTo>
                  <a:lnTo>
                    <a:pt x="28" y="2"/>
                  </a:lnTo>
                  <a:lnTo>
                    <a:pt x="43" y="10"/>
                  </a:lnTo>
                  <a:lnTo>
                    <a:pt x="59" y="23"/>
                  </a:lnTo>
                  <a:lnTo>
                    <a:pt x="74" y="38"/>
                  </a:lnTo>
                  <a:lnTo>
                    <a:pt x="88" y="53"/>
                  </a:lnTo>
                  <a:lnTo>
                    <a:pt x="101" y="70"/>
                  </a:lnTo>
                  <a:lnTo>
                    <a:pt x="111" y="88"/>
                  </a:lnTo>
                  <a:lnTo>
                    <a:pt x="117" y="105"/>
                  </a:lnTo>
                  <a:lnTo>
                    <a:pt x="120" y="12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9" name="Freeform 230">
              <a:extLst>
                <a:ext uri="{FF2B5EF4-FFF2-40B4-BE49-F238E27FC236}">
                  <a16:creationId xmlns:a16="http://schemas.microsoft.com/office/drawing/2014/main" id="{9A21EB81-B9CB-4C59-9214-2F9F727A0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505"/>
              <a:ext cx="76" cy="36"/>
            </a:xfrm>
            <a:custGeom>
              <a:avLst/>
              <a:gdLst>
                <a:gd name="T0" fmla="*/ 25 w 228"/>
                <a:gd name="T1" fmla="*/ 12 h 109"/>
                <a:gd name="T2" fmla="*/ 24 w 228"/>
                <a:gd name="T3" fmla="*/ 11 h 109"/>
                <a:gd name="T4" fmla="*/ 23 w 228"/>
                <a:gd name="T5" fmla="*/ 11 h 109"/>
                <a:gd name="T6" fmla="*/ 22 w 228"/>
                <a:gd name="T7" fmla="*/ 11 h 109"/>
                <a:gd name="T8" fmla="*/ 20 w 228"/>
                <a:gd name="T9" fmla="*/ 11 h 109"/>
                <a:gd name="T10" fmla="*/ 19 w 228"/>
                <a:gd name="T11" fmla="*/ 9 h 109"/>
                <a:gd name="T12" fmla="*/ 18 w 228"/>
                <a:gd name="T13" fmla="*/ 8 h 109"/>
                <a:gd name="T14" fmla="*/ 17 w 228"/>
                <a:gd name="T15" fmla="*/ 7 h 109"/>
                <a:gd name="T16" fmla="*/ 15 w 228"/>
                <a:gd name="T17" fmla="*/ 6 h 109"/>
                <a:gd name="T18" fmla="*/ 13 w 228"/>
                <a:gd name="T19" fmla="*/ 6 h 109"/>
                <a:gd name="T20" fmla="*/ 11 w 228"/>
                <a:gd name="T21" fmla="*/ 5 h 109"/>
                <a:gd name="T22" fmla="*/ 9 w 228"/>
                <a:gd name="T23" fmla="*/ 5 h 109"/>
                <a:gd name="T24" fmla="*/ 7 w 228"/>
                <a:gd name="T25" fmla="*/ 5 h 109"/>
                <a:gd name="T26" fmla="*/ 6 w 228"/>
                <a:gd name="T27" fmla="*/ 5 h 109"/>
                <a:gd name="T28" fmla="*/ 4 w 228"/>
                <a:gd name="T29" fmla="*/ 6 h 109"/>
                <a:gd name="T30" fmla="*/ 3 w 228"/>
                <a:gd name="T31" fmla="*/ 6 h 109"/>
                <a:gd name="T32" fmla="*/ 2 w 228"/>
                <a:gd name="T33" fmla="*/ 7 h 109"/>
                <a:gd name="T34" fmla="*/ 1 w 228"/>
                <a:gd name="T35" fmla="*/ 8 h 109"/>
                <a:gd name="T36" fmla="*/ 1 w 228"/>
                <a:gd name="T37" fmla="*/ 9 h 109"/>
                <a:gd name="T38" fmla="*/ 0 w 228"/>
                <a:gd name="T39" fmla="*/ 11 h 109"/>
                <a:gd name="T40" fmla="*/ 0 w 228"/>
                <a:gd name="T41" fmla="*/ 12 h 109"/>
                <a:gd name="T42" fmla="*/ 1 w 228"/>
                <a:gd name="T43" fmla="*/ 8 h 109"/>
                <a:gd name="T44" fmla="*/ 1 w 228"/>
                <a:gd name="T45" fmla="*/ 6 h 109"/>
                <a:gd name="T46" fmla="*/ 2 w 228"/>
                <a:gd name="T47" fmla="*/ 3 h 109"/>
                <a:gd name="T48" fmla="*/ 2 w 228"/>
                <a:gd name="T49" fmla="*/ 1 h 109"/>
                <a:gd name="T50" fmla="*/ 5 w 228"/>
                <a:gd name="T51" fmla="*/ 2 h 109"/>
                <a:gd name="T52" fmla="*/ 8 w 228"/>
                <a:gd name="T53" fmla="*/ 3 h 109"/>
                <a:gd name="T54" fmla="*/ 11 w 228"/>
                <a:gd name="T55" fmla="*/ 3 h 109"/>
                <a:gd name="T56" fmla="*/ 14 w 228"/>
                <a:gd name="T57" fmla="*/ 3 h 109"/>
                <a:gd name="T58" fmla="*/ 17 w 228"/>
                <a:gd name="T59" fmla="*/ 3 h 109"/>
                <a:gd name="T60" fmla="*/ 20 w 228"/>
                <a:gd name="T61" fmla="*/ 2 h 109"/>
                <a:gd name="T62" fmla="*/ 23 w 228"/>
                <a:gd name="T63" fmla="*/ 1 h 109"/>
                <a:gd name="T64" fmla="*/ 25 w 228"/>
                <a:gd name="T65" fmla="*/ 0 h 109"/>
                <a:gd name="T66" fmla="*/ 25 w 228"/>
                <a:gd name="T67" fmla="*/ 12 h 1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8" h="109">
                  <a:moveTo>
                    <a:pt x="226" y="109"/>
                  </a:moveTo>
                  <a:lnTo>
                    <a:pt x="216" y="103"/>
                  </a:lnTo>
                  <a:lnTo>
                    <a:pt x="204" y="101"/>
                  </a:lnTo>
                  <a:lnTo>
                    <a:pt x="194" y="100"/>
                  </a:lnTo>
                  <a:lnTo>
                    <a:pt x="182" y="100"/>
                  </a:lnTo>
                  <a:lnTo>
                    <a:pt x="175" y="84"/>
                  </a:lnTo>
                  <a:lnTo>
                    <a:pt x="163" y="71"/>
                  </a:lnTo>
                  <a:lnTo>
                    <a:pt x="151" y="62"/>
                  </a:lnTo>
                  <a:lnTo>
                    <a:pt x="135" y="54"/>
                  </a:lnTo>
                  <a:lnTo>
                    <a:pt x="117" y="50"/>
                  </a:lnTo>
                  <a:lnTo>
                    <a:pt x="100" y="46"/>
                  </a:lnTo>
                  <a:lnTo>
                    <a:pt x="81" y="44"/>
                  </a:lnTo>
                  <a:lnTo>
                    <a:pt x="65" y="44"/>
                  </a:lnTo>
                  <a:lnTo>
                    <a:pt x="52" y="46"/>
                  </a:lnTo>
                  <a:lnTo>
                    <a:pt x="37" y="50"/>
                  </a:lnTo>
                  <a:lnTo>
                    <a:pt x="25" y="56"/>
                  </a:lnTo>
                  <a:lnTo>
                    <a:pt x="17" y="65"/>
                  </a:lnTo>
                  <a:lnTo>
                    <a:pt x="9" y="74"/>
                  </a:lnTo>
                  <a:lnTo>
                    <a:pt x="5" y="85"/>
                  </a:lnTo>
                  <a:lnTo>
                    <a:pt x="3" y="97"/>
                  </a:lnTo>
                  <a:lnTo>
                    <a:pt x="0" y="109"/>
                  </a:lnTo>
                  <a:lnTo>
                    <a:pt x="5" y="74"/>
                  </a:lnTo>
                  <a:lnTo>
                    <a:pt x="12" y="52"/>
                  </a:lnTo>
                  <a:lnTo>
                    <a:pt x="19" y="31"/>
                  </a:lnTo>
                  <a:lnTo>
                    <a:pt x="22" y="13"/>
                  </a:lnTo>
                  <a:lnTo>
                    <a:pt x="44" y="17"/>
                  </a:lnTo>
                  <a:lnTo>
                    <a:pt x="69" y="23"/>
                  </a:lnTo>
                  <a:lnTo>
                    <a:pt x="97" y="25"/>
                  </a:lnTo>
                  <a:lnTo>
                    <a:pt x="126" y="26"/>
                  </a:lnTo>
                  <a:lnTo>
                    <a:pt x="154" y="25"/>
                  </a:lnTo>
                  <a:lnTo>
                    <a:pt x="184" y="20"/>
                  </a:lnTo>
                  <a:lnTo>
                    <a:pt x="207" y="10"/>
                  </a:lnTo>
                  <a:lnTo>
                    <a:pt x="228" y="0"/>
                  </a:lnTo>
                  <a:lnTo>
                    <a:pt x="226" y="109"/>
                  </a:lnTo>
                  <a:close/>
                </a:path>
              </a:pathLst>
            </a:custGeom>
            <a:solidFill>
              <a:srgbClr val="FFD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0" name="Freeform 231">
              <a:extLst>
                <a:ext uri="{FF2B5EF4-FFF2-40B4-BE49-F238E27FC236}">
                  <a16:creationId xmlns:a16="http://schemas.microsoft.com/office/drawing/2014/main" id="{A17CC886-8DDB-4C4E-91FD-27C51DF4C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4" y="2505"/>
              <a:ext cx="76" cy="36"/>
            </a:xfrm>
            <a:custGeom>
              <a:avLst/>
              <a:gdLst>
                <a:gd name="T0" fmla="*/ 25 w 228"/>
                <a:gd name="T1" fmla="*/ 12 h 109"/>
                <a:gd name="T2" fmla="*/ 24 w 228"/>
                <a:gd name="T3" fmla="*/ 11 h 109"/>
                <a:gd name="T4" fmla="*/ 23 w 228"/>
                <a:gd name="T5" fmla="*/ 11 h 109"/>
                <a:gd name="T6" fmla="*/ 22 w 228"/>
                <a:gd name="T7" fmla="*/ 11 h 109"/>
                <a:gd name="T8" fmla="*/ 20 w 228"/>
                <a:gd name="T9" fmla="*/ 11 h 109"/>
                <a:gd name="T10" fmla="*/ 19 w 228"/>
                <a:gd name="T11" fmla="*/ 9 h 109"/>
                <a:gd name="T12" fmla="*/ 18 w 228"/>
                <a:gd name="T13" fmla="*/ 8 h 109"/>
                <a:gd name="T14" fmla="*/ 17 w 228"/>
                <a:gd name="T15" fmla="*/ 7 h 109"/>
                <a:gd name="T16" fmla="*/ 15 w 228"/>
                <a:gd name="T17" fmla="*/ 6 h 109"/>
                <a:gd name="T18" fmla="*/ 13 w 228"/>
                <a:gd name="T19" fmla="*/ 6 h 109"/>
                <a:gd name="T20" fmla="*/ 11 w 228"/>
                <a:gd name="T21" fmla="*/ 5 h 109"/>
                <a:gd name="T22" fmla="*/ 9 w 228"/>
                <a:gd name="T23" fmla="*/ 5 h 109"/>
                <a:gd name="T24" fmla="*/ 7 w 228"/>
                <a:gd name="T25" fmla="*/ 5 h 109"/>
                <a:gd name="T26" fmla="*/ 6 w 228"/>
                <a:gd name="T27" fmla="*/ 5 h 109"/>
                <a:gd name="T28" fmla="*/ 4 w 228"/>
                <a:gd name="T29" fmla="*/ 6 h 109"/>
                <a:gd name="T30" fmla="*/ 3 w 228"/>
                <a:gd name="T31" fmla="*/ 6 h 109"/>
                <a:gd name="T32" fmla="*/ 2 w 228"/>
                <a:gd name="T33" fmla="*/ 7 h 109"/>
                <a:gd name="T34" fmla="*/ 1 w 228"/>
                <a:gd name="T35" fmla="*/ 8 h 109"/>
                <a:gd name="T36" fmla="*/ 1 w 228"/>
                <a:gd name="T37" fmla="*/ 9 h 109"/>
                <a:gd name="T38" fmla="*/ 0 w 228"/>
                <a:gd name="T39" fmla="*/ 11 h 109"/>
                <a:gd name="T40" fmla="*/ 0 w 228"/>
                <a:gd name="T41" fmla="*/ 12 h 109"/>
                <a:gd name="T42" fmla="*/ 1 w 228"/>
                <a:gd name="T43" fmla="*/ 8 h 109"/>
                <a:gd name="T44" fmla="*/ 1 w 228"/>
                <a:gd name="T45" fmla="*/ 6 h 109"/>
                <a:gd name="T46" fmla="*/ 2 w 228"/>
                <a:gd name="T47" fmla="*/ 3 h 109"/>
                <a:gd name="T48" fmla="*/ 2 w 228"/>
                <a:gd name="T49" fmla="*/ 1 h 109"/>
                <a:gd name="T50" fmla="*/ 5 w 228"/>
                <a:gd name="T51" fmla="*/ 2 h 109"/>
                <a:gd name="T52" fmla="*/ 8 w 228"/>
                <a:gd name="T53" fmla="*/ 3 h 109"/>
                <a:gd name="T54" fmla="*/ 11 w 228"/>
                <a:gd name="T55" fmla="*/ 3 h 109"/>
                <a:gd name="T56" fmla="*/ 14 w 228"/>
                <a:gd name="T57" fmla="*/ 3 h 109"/>
                <a:gd name="T58" fmla="*/ 17 w 228"/>
                <a:gd name="T59" fmla="*/ 3 h 109"/>
                <a:gd name="T60" fmla="*/ 20 w 228"/>
                <a:gd name="T61" fmla="*/ 2 h 109"/>
                <a:gd name="T62" fmla="*/ 23 w 228"/>
                <a:gd name="T63" fmla="*/ 1 h 109"/>
                <a:gd name="T64" fmla="*/ 25 w 228"/>
                <a:gd name="T65" fmla="*/ 0 h 109"/>
                <a:gd name="T66" fmla="*/ 25 w 228"/>
                <a:gd name="T67" fmla="*/ 12 h 1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28" h="109">
                  <a:moveTo>
                    <a:pt x="226" y="109"/>
                  </a:moveTo>
                  <a:lnTo>
                    <a:pt x="216" y="103"/>
                  </a:lnTo>
                  <a:lnTo>
                    <a:pt x="204" y="101"/>
                  </a:lnTo>
                  <a:lnTo>
                    <a:pt x="194" y="100"/>
                  </a:lnTo>
                  <a:lnTo>
                    <a:pt x="182" y="100"/>
                  </a:lnTo>
                  <a:lnTo>
                    <a:pt x="175" y="84"/>
                  </a:lnTo>
                  <a:lnTo>
                    <a:pt x="163" y="71"/>
                  </a:lnTo>
                  <a:lnTo>
                    <a:pt x="151" y="62"/>
                  </a:lnTo>
                  <a:lnTo>
                    <a:pt x="135" y="54"/>
                  </a:lnTo>
                  <a:lnTo>
                    <a:pt x="117" y="50"/>
                  </a:lnTo>
                  <a:lnTo>
                    <a:pt x="100" y="46"/>
                  </a:lnTo>
                  <a:lnTo>
                    <a:pt x="81" y="44"/>
                  </a:lnTo>
                  <a:lnTo>
                    <a:pt x="65" y="44"/>
                  </a:lnTo>
                  <a:lnTo>
                    <a:pt x="52" y="46"/>
                  </a:lnTo>
                  <a:lnTo>
                    <a:pt x="37" y="50"/>
                  </a:lnTo>
                  <a:lnTo>
                    <a:pt x="25" y="56"/>
                  </a:lnTo>
                  <a:lnTo>
                    <a:pt x="17" y="65"/>
                  </a:lnTo>
                  <a:lnTo>
                    <a:pt x="9" y="74"/>
                  </a:lnTo>
                  <a:lnTo>
                    <a:pt x="5" y="85"/>
                  </a:lnTo>
                  <a:lnTo>
                    <a:pt x="3" y="97"/>
                  </a:lnTo>
                  <a:lnTo>
                    <a:pt x="0" y="109"/>
                  </a:lnTo>
                  <a:lnTo>
                    <a:pt x="5" y="74"/>
                  </a:lnTo>
                  <a:lnTo>
                    <a:pt x="12" y="52"/>
                  </a:lnTo>
                  <a:lnTo>
                    <a:pt x="19" y="31"/>
                  </a:lnTo>
                  <a:lnTo>
                    <a:pt x="22" y="13"/>
                  </a:lnTo>
                  <a:lnTo>
                    <a:pt x="44" y="17"/>
                  </a:lnTo>
                  <a:lnTo>
                    <a:pt x="69" y="23"/>
                  </a:lnTo>
                  <a:lnTo>
                    <a:pt x="97" y="25"/>
                  </a:lnTo>
                  <a:lnTo>
                    <a:pt x="126" y="26"/>
                  </a:lnTo>
                  <a:lnTo>
                    <a:pt x="154" y="25"/>
                  </a:lnTo>
                  <a:lnTo>
                    <a:pt x="184" y="20"/>
                  </a:lnTo>
                  <a:lnTo>
                    <a:pt x="207" y="10"/>
                  </a:lnTo>
                  <a:lnTo>
                    <a:pt x="228" y="0"/>
                  </a:lnTo>
                  <a:lnTo>
                    <a:pt x="226" y="10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1" name="Freeform 232">
              <a:extLst>
                <a:ext uri="{FF2B5EF4-FFF2-40B4-BE49-F238E27FC236}">
                  <a16:creationId xmlns:a16="http://schemas.microsoft.com/office/drawing/2014/main" id="{441B8090-A45D-495C-9520-40D41FA0B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168"/>
              <a:ext cx="70" cy="63"/>
            </a:xfrm>
            <a:custGeom>
              <a:avLst/>
              <a:gdLst>
                <a:gd name="T0" fmla="*/ 23 w 211"/>
                <a:gd name="T1" fmla="*/ 7 h 189"/>
                <a:gd name="T2" fmla="*/ 22 w 211"/>
                <a:gd name="T3" fmla="*/ 7 h 189"/>
                <a:gd name="T4" fmla="*/ 21 w 211"/>
                <a:gd name="T5" fmla="*/ 8 h 189"/>
                <a:gd name="T6" fmla="*/ 20 w 211"/>
                <a:gd name="T7" fmla="*/ 8 h 189"/>
                <a:gd name="T8" fmla="*/ 20 w 211"/>
                <a:gd name="T9" fmla="*/ 10 h 189"/>
                <a:gd name="T10" fmla="*/ 19 w 211"/>
                <a:gd name="T11" fmla="*/ 11 h 189"/>
                <a:gd name="T12" fmla="*/ 18 w 211"/>
                <a:gd name="T13" fmla="*/ 12 h 189"/>
                <a:gd name="T14" fmla="*/ 17 w 211"/>
                <a:gd name="T15" fmla="*/ 14 h 189"/>
                <a:gd name="T16" fmla="*/ 16 w 211"/>
                <a:gd name="T17" fmla="*/ 15 h 189"/>
                <a:gd name="T18" fmla="*/ 15 w 211"/>
                <a:gd name="T19" fmla="*/ 17 h 189"/>
                <a:gd name="T20" fmla="*/ 14 w 211"/>
                <a:gd name="T21" fmla="*/ 19 h 189"/>
                <a:gd name="T22" fmla="*/ 14 w 211"/>
                <a:gd name="T23" fmla="*/ 20 h 189"/>
                <a:gd name="T24" fmla="*/ 13 w 211"/>
                <a:gd name="T25" fmla="*/ 21 h 189"/>
                <a:gd name="T26" fmla="*/ 13 w 211"/>
                <a:gd name="T27" fmla="*/ 19 h 189"/>
                <a:gd name="T28" fmla="*/ 12 w 211"/>
                <a:gd name="T29" fmla="*/ 17 h 189"/>
                <a:gd name="T30" fmla="*/ 10 w 211"/>
                <a:gd name="T31" fmla="*/ 15 h 189"/>
                <a:gd name="T32" fmla="*/ 8 w 211"/>
                <a:gd name="T33" fmla="*/ 13 h 189"/>
                <a:gd name="T34" fmla="*/ 7 w 211"/>
                <a:gd name="T35" fmla="*/ 12 h 189"/>
                <a:gd name="T36" fmla="*/ 4 w 211"/>
                <a:gd name="T37" fmla="*/ 10 h 189"/>
                <a:gd name="T38" fmla="*/ 2 w 211"/>
                <a:gd name="T39" fmla="*/ 9 h 189"/>
                <a:gd name="T40" fmla="*/ 0 w 211"/>
                <a:gd name="T41" fmla="*/ 10 h 189"/>
                <a:gd name="T42" fmla="*/ 3 w 211"/>
                <a:gd name="T43" fmla="*/ 8 h 189"/>
                <a:gd name="T44" fmla="*/ 5 w 211"/>
                <a:gd name="T45" fmla="*/ 7 h 189"/>
                <a:gd name="T46" fmla="*/ 8 w 211"/>
                <a:gd name="T47" fmla="*/ 6 h 189"/>
                <a:gd name="T48" fmla="*/ 10 w 211"/>
                <a:gd name="T49" fmla="*/ 5 h 189"/>
                <a:gd name="T50" fmla="*/ 12 w 211"/>
                <a:gd name="T51" fmla="*/ 3 h 189"/>
                <a:gd name="T52" fmla="*/ 14 w 211"/>
                <a:gd name="T53" fmla="*/ 2 h 189"/>
                <a:gd name="T54" fmla="*/ 15 w 211"/>
                <a:gd name="T55" fmla="*/ 1 h 189"/>
                <a:gd name="T56" fmla="*/ 16 w 211"/>
                <a:gd name="T57" fmla="*/ 0 h 189"/>
                <a:gd name="T58" fmla="*/ 17 w 211"/>
                <a:gd name="T59" fmla="*/ 1 h 189"/>
                <a:gd name="T60" fmla="*/ 18 w 211"/>
                <a:gd name="T61" fmla="*/ 2 h 189"/>
                <a:gd name="T62" fmla="*/ 18 w 211"/>
                <a:gd name="T63" fmla="*/ 3 h 189"/>
                <a:gd name="T64" fmla="*/ 19 w 211"/>
                <a:gd name="T65" fmla="*/ 4 h 189"/>
                <a:gd name="T66" fmla="*/ 20 w 211"/>
                <a:gd name="T67" fmla="*/ 5 h 189"/>
                <a:gd name="T68" fmla="*/ 21 w 211"/>
                <a:gd name="T69" fmla="*/ 6 h 189"/>
                <a:gd name="T70" fmla="*/ 22 w 211"/>
                <a:gd name="T71" fmla="*/ 7 h 189"/>
                <a:gd name="T72" fmla="*/ 23 w 211"/>
                <a:gd name="T73" fmla="*/ 7 h 1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1" h="189">
                  <a:moveTo>
                    <a:pt x="211" y="67"/>
                  </a:moveTo>
                  <a:lnTo>
                    <a:pt x="201" y="66"/>
                  </a:lnTo>
                  <a:lnTo>
                    <a:pt x="192" y="69"/>
                  </a:lnTo>
                  <a:lnTo>
                    <a:pt x="185" y="76"/>
                  </a:lnTo>
                  <a:lnTo>
                    <a:pt x="178" y="89"/>
                  </a:lnTo>
                  <a:lnTo>
                    <a:pt x="172" y="98"/>
                  </a:lnTo>
                  <a:lnTo>
                    <a:pt x="166" y="108"/>
                  </a:lnTo>
                  <a:lnTo>
                    <a:pt x="157" y="123"/>
                  </a:lnTo>
                  <a:lnTo>
                    <a:pt x="147" y="139"/>
                  </a:lnTo>
                  <a:lnTo>
                    <a:pt x="138" y="154"/>
                  </a:lnTo>
                  <a:lnTo>
                    <a:pt x="129" y="167"/>
                  </a:lnTo>
                  <a:lnTo>
                    <a:pt x="123" y="180"/>
                  </a:lnTo>
                  <a:lnTo>
                    <a:pt x="122" y="189"/>
                  </a:lnTo>
                  <a:lnTo>
                    <a:pt x="114" y="174"/>
                  </a:lnTo>
                  <a:lnTo>
                    <a:pt x="104" y="157"/>
                  </a:lnTo>
                  <a:lnTo>
                    <a:pt x="91" y="139"/>
                  </a:lnTo>
                  <a:lnTo>
                    <a:pt x="76" y="121"/>
                  </a:lnTo>
                  <a:lnTo>
                    <a:pt x="60" y="105"/>
                  </a:lnTo>
                  <a:lnTo>
                    <a:pt x="40" y="93"/>
                  </a:lnTo>
                  <a:lnTo>
                    <a:pt x="20" y="85"/>
                  </a:lnTo>
                  <a:lnTo>
                    <a:pt x="0" y="87"/>
                  </a:lnTo>
                  <a:lnTo>
                    <a:pt x="24" y="76"/>
                  </a:lnTo>
                  <a:lnTo>
                    <a:pt x="47" y="66"/>
                  </a:lnTo>
                  <a:lnTo>
                    <a:pt x="71" y="54"/>
                  </a:lnTo>
                  <a:lnTo>
                    <a:pt x="91" y="42"/>
                  </a:lnTo>
                  <a:lnTo>
                    <a:pt x="111" y="31"/>
                  </a:lnTo>
                  <a:lnTo>
                    <a:pt x="127" y="21"/>
                  </a:lnTo>
                  <a:lnTo>
                    <a:pt x="139" y="11"/>
                  </a:lnTo>
                  <a:lnTo>
                    <a:pt x="149" y="0"/>
                  </a:lnTo>
                  <a:lnTo>
                    <a:pt x="157" y="11"/>
                  </a:lnTo>
                  <a:lnTo>
                    <a:pt x="161" y="21"/>
                  </a:lnTo>
                  <a:lnTo>
                    <a:pt x="167" y="29"/>
                  </a:lnTo>
                  <a:lnTo>
                    <a:pt x="174" y="38"/>
                  </a:lnTo>
                  <a:lnTo>
                    <a:pt x="182" y="46"/>
                  </a:lnTo>
                  <a:lnTo>
                    <a:pt x="191" y="53"/>
                  </a:lnTo>
                  <a:lnTo>
                    <a:pt x="199" y="60"/>
                  </a:lnTo>
                  <a:lnTo>
                    <a:pt x="211" y="67"/>
                  </a:lnTo>
                  <a:close/>
                </a:path>
              </a:pathLst>
            </a:custGeom>
            <a:solidFill>
              <a:srgbClr val="FFD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2" name="Freeform 233">
              <a:extLst>
                <a:ext uri="{FF2B5EF4-FFF2-40B4-BE49-F238E27FC236}">
                  <a16:creationId xmlns:a16="http://schemas.microsoft.com/office/drawing/2014/main" id="{C00EAE03-A64D-41F9-A4D1-A4276A4CF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" y="2168"/>
              <a:ext cx="70" cy="63"/>
            </a:xfrm>
            <a:custGeom>
              <a:avLst/>
              <a:gdLst>
                <a:gd name="T0" fmla="*/ 23 w 211"/>
                <a:gd name="T1" fmla="*/ 7 h 189"/>
                <a:gd name="T2" fmla="*/ 22 w 211"/>
                <a:gd name="T3" fmla="*/ 7 h 189"/>
                <a:gd name="T4" fmla="*/ 21 w 211"/>
                <a:gd name="T5" fmla="*/ 8 h 189"/>
                <a:gd name="T6" fmla="*/ 20 w 211"/>
                <a:gd name="T7" fmla="*/ 8 h 189"/>
                <a:gd name="T8" fmla="*/ 20 w 211"/>
                <a:gd name="T9" fmla="*/ 10 h 189"/>
                <a:gd name="T10" fmla="*/ 19 w 211"/>
                <a:gd name="T11" fmla="*/ 11 h 189"/>
                <a:gd name="T12" fmla="*/ 18 w 211"/>
                <a:gd name="T13" fmla="*/ 12 h 189"/>
                <a:gd name="T14" fmla="*/ 17 w 211"/>
                <a:gd name="T15" fmla="*/ 14 h 189"/>
                <a:gd name="T16" fmla="*/ 16 w 211"/>
                <a:gd name="T17" fmla="*/ 15 h 189"/>
                <a:gd name="T18" fmla="*/ 15 w 211"/>
                <a:gd name="T19" fmla="*/ 17 h 189"/>
                <a:gd name="T20" fmla="*/ 14 w 211"/>
                <a:gd name="T21" fmla="*/ 19 h 189"/>
                <a:gd name="T22" fmla="*/ 14 w 211"/>
                <a:gd name="T23" fmla="*/ 20 h 189"/>
                <a:gd name="T24" fmla="*/ 13 w 211"/>
                <a:gd name="T25" fmla="*/ 21 h 189"/>
                <a:gd name="T26" fmla="*/ 13 w 211"/>
                <a:gd name="T27" fmla="*/ 19 h 189"/>
                <a:gd name="T28" fmla="*/ 12 w 211"/>
                <a:gd name="T29" fmla="*/ 17 h 189"/>
                <a:gd name="T30" fmla="*/ 10 w 211"/>
                <a:gd name="T31" fmla="*/ 15 h 189"/>
                <a:gd name="T32" fmla="*/ 8 w 211"/>
                <a:gd name="T33" fmla="*/ 13 h 189"/>
                <a:gd name="T34" fmla="*/ 7 w 211"/>
                <a:gd name="T35" fmla="*/ 12 h 189"/>
                <a:gd name="T36" fmla="*/ 4 w 211"/>
                <a:gd name="T37" fmla="*/ 10 h 189"/>
                <a:gd name="T38" fmla="*/ 2 w 211"/>
                <a:gd name="T39" fmla="*/ 9 h 189"/>
                <a:gd name="T40" fmla="*/ 0 w 211"/>
                <a:gd name="T41" fmla="*/ 10 h 189"/>
                <a:gd name="T42" fmla="*/ 3 w 211"/>
                <a:gd name="T43" fmla="*/ 8 h 189"/>
                <a:gd name="T44" fmla="*/ 5 w 211"/>
                <a:gd name="T45" fmla="*/ 7 h 189"/>
                <a:gd name="T46" fmla="*/ 8 w 211"/>
                <a:gd name="T47" fmla="*/ 6 h 189"/>
                <a:gd name="T48" fmla="*/ 10 w 211"/>
                <a:gd name="T49" fmla="*/ 5 h 189"/>
                <a:gd name="T50" fmla="*/ 12 w 211"/>
                <a:gd name="T51" fmla="*/ 3 h 189"/>
                <a:gd name="T52" fmla="*/ 14 w 211"/>
                <a:gd name="T53" fmla="*/ 2 h 189"/>
                <a:gd name="T54" fmla="*/ 15 w 211"/>
                <a:gd name="T55" fmla="*/ 1 h 189"/>
                <a:gd name="T56" fmla="*/ 16 w 211"/>
                <a:gd name="T57" fmla="*/ 0 h 189"/>
                <a:gd name="T58" fmla="*/ 17 w 211"/>
                <a:gd name="T59" fmla="*/ 1 h 189"/>
                <a:gd name="T60" fmla="*/ 18 w 211"/>
                <a:gd name="T61" fmla="*/ 2 h 189"/>
                <a:gd name="T62" fmla="*/ 18 w 211"/>
                <a:gd name="T63" fmla="*/ 3 h 189"/>
                <a:gd name="T64" fmla="*/ 19 w 211"/>
                <a:gd name="T65" fmla="*/ 4 h 189"/>
                <a:gd name="T66" fmla="*/ 20 w 211"/>
                <a:gd name="T67" fmla="*/ 5 h 189"/>
                <a:gd name="T68" fmla="*/ 21 w 211"/>
                <a:gd name="T69" fmla="*/ 6 h 189"/>
                <a:gd name="T70" fmla="*/ 22 w 211"/>
                <a:gd name="T71" fmla="*/ 7 h 189"/>
                <a:gd name="T72" fmla="*/ 23 w 211"/>
                <a:gd name="T73" fmla="*/ 7 h 189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1" h="189">
                  <a:moveTo>
                    <a:pt x="211" y="67"/>
                  </a:moveTo>
                  <a:lnTo>
                    <a:pt x="201" y="66"/>
                  </a:lnTo>
                  <a:lnTo>
                    <a:pt x="192" y="69"/>
                  </a:lnTo>
                  <a:lnTo>
                    <a:pt x="185" y="76"/>
                  </a:lnTo>
                  <a:lnTo>
                    <a:pt x="178" y="89"/>
                  </a:lnTo>
                  <a:lnTo>
                    <a:pt x="172" y="98"/>
                  </a:lnTo>
                  <a:lnTo>
                    <a:pt x="166" y="108"/>
                  </a:lnTo>
                  <a:lnTo>
                    <a:pt x="157" y="123"/>
                  </a:lnTo>
                  <a:lnTo>
                    <a:pt x="147" y="139"/>
                  </a:lnTo>
                  <a:lnTo>
                    <a:pt x="138" y="154"/>
                  </a:lnTo>
                  <a:lnTo>
                    <a:pt x="129" y="167"/>
                  </a:lnTo>
                  <a:lnTo>
                    <a:pt x="123" y="180"/>
                  </a:lnTo>
                  <a:lnTo>
                    <a:pt x="122" y="189"/>
                  </a:lnTo>
                  <a:lnTo>
                    <a:pt x="114" y="174"/>
                  </a:lnTo>
                  <a:lnTo>
                    <a:pt x="104" y="157"/>
                  </a:lnTo>
                  <a:lnTo>
                    <a:pt x="91" y="139"/>
                  </a:lnTo>
                  <a:lnTo>
                    <a:pt x="76" y="121"/>
                  </a:lnTo>
                  <a:lnTo>
                    <a:pt x="60" y="105"/>
                  </a:lnTo>
                  <a:lnTo>
                    <a:pt x="40" y="93"/>
                  </a:lnTo>
                  <a:lnTo>
                    <a:pt x="20" y="85"/>
                  </a:lnTo>
                  <a:lnTo>
                    <a:pt x="0" y="87"/>
                  </a:lnTo>
                  <a:lnTo>
                    <a:pt x="24" y="76"/>
                  </a:lnTo>
                  <a:lnTo>
                    <a:pt x="47" y="66"/>
                  </a:lnTo>
                  <a:lnTo>
                    <a:pt x="71" y="54"/>
                  </a:lnTo>
                  <a:lnTo>
                    <a:pt x="91" y="42"/>
                  </a:lnTo>
                  <a:lnTo>
                    <a:pt x="111" y="31"/>
                  </a:lnTo>
                  <a:lnTo>
                    <a:pt x="127" y="21"/>
                  </a:lnTo>
                  <a:lnTo>
                    <a:pt x="139" y="11"/>
                  </a:lnTo>
                  <a:lnTo>
                    <a:pt x="149" y="0"/>
                  </a:lnTo>
                  <a:lnTo>
                    <a:pt x="157" y="11"/>
                  </a:lnTo>
                  <a:lnTo>
                    <a:pt x="161" y="21"/>
                  </a:lnTo>
                  <a:lnTo>
                    <a:pt x="167" y="29"/>
                  </a:lnTo>
                  <a:lnTo>
                    <a:pt x="174" y="38"/>
                  </a:lnTo>
                  <a:lnTo>
                    <a:pt x="182" y="46"/>
                  </a:lnTo>
                  <a:lnTo>
                    <a:pt x="191" y="53"/>
                  </a:lnTo>
                  <a:lnTo>
                    <a:pt x="199" y="60"/>
                  </a:lnTo>
                  <a:lnTo>
                    <a:pt x="211" y="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3" name="Freeform 234">
              <a:extLst>
                <a:ext uri="{FF2B5EF4-FFF2-40B4-BE49-F238E27FC236}">
                  <a16:creationId xmlns:a16="http://schemas.microsoft.com/office/drawing/2014/main" id="{B0E95964-1F0A-4FE3-9790-E672242A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83"/>
              <a:ext cx="102" cy="130"/>
            </a:xfrm>
            <a:custGeom>
              <a:avLst/>
              <a:gdLst>
                <a:gd name="T0" fmla="*/ 6 w 304"/>
                <a:gd name="T1" fmla="*/ 0 h 391"/>
                <a:gd name="T2" fmla="*/ 4 w 304"/>
                <a:gd name="T3" fmla="*/ 1 h 391"/>
                <a:gd name="T4" fmla="*/ 3 w 304"/>
                <a:gd name="T5" fmla="*/ 1 h 391"/>
                <a:gd name="T6" fmla="*/ 2 w 304"/>
                <a:gd name="T7" fmla="*/ 2 h 391"/>
                <a:gd name="T8" fmla="*/ 1 w 304"/>
                <a:gd name="T9" fmla="*/ 3 h 391"/>
                <a:gd name="T10" fmla="*/ 1 w 304"/>
                <a:gd name="T11" fmla="*/ 4 h 391"/>
                <a:gd name="T12" fmla="*/ 0 w 304"/>
                <a:gd name="T13" fmla="*/ 5 h 391"/>
                <a:gd name="T14" fmla="*/ 0 w 304"/>
                <a:gd name="T15" fmla="*/ 6 h 391"/>
                <a:gd name="T16" fmla="*/ 0 w 304"/>
                <a:gd name="T17" fmla="*/ 6 h 391"/>
                <a:gd name="T18" fmla="*/ 1 w 304"/>
                <a:gd name="T19" fmla="*/ 7 h 391"/>
                <a:gd name="T20" fmla="*/ 2 w 304"/>
                <a:gd name="T21" fmla="*/ 8 h 391"/>
                <a:gd name="T22" fmla="*/ 3 w 304"/>
                <a:gd name="T23" fmla="*/ 9 h 391"/>
                <a:gd name="T24" fmla="*/ 4 w 304"/>
                <a:gd name="T25" fmla="*/ 11 h 391"/>
                <a:gd name="T26" fmla="*/ 5 w 304"/>
                <a:gd name="T27" fmla="*/ 12 h 391"/>
                <a:gd name="T28" fmla="*/ 6 w 304"/>
                <a:gd name="T29" fmla="*/ 14 h 391"/>
                <a:gd name="T30" fmla="*/ 6 w 304"/>
                <a:gd name="T31" fmla="*/ 16 h 391"/>
                <a:gd name="T32" fmla="*/ 6 w 304"/>
                <a:gd name="T33" fmla="*/ 18 h 391"/>
                <a:gd name="T34" fmla="*/ 7 w 304"/>
                <a:gd name="T35" fmla="*/ 20 h 391"/>
                <a:gd name="T36" fmla="*/ 8 w 304"/>
                <a:gd name="T37" fmla="*/ 24 h 391"/>
                <a:gd name="T38" fmla="*/ 9 w 304"/>
                <a:gd name="T39" fmla="*/ 28 h 391"/>
                <a:gd name="T40" fmla="*/ 11 w 304"/>
                <a:gd name="T41" fmla="*/ 32 h 391"/>
                <a:gd name="T42" fmla="*/ 14 w 304"/>
                <a:gd name="T43" fmla="*/ 37 h 391"/>
                <a:gd name="T44" fmla="*/ 17 w 304"/>
                <a:gd name="T45" fmla="*/ 40 h 391"/>
                <a:gd name="T46" fmla="*/ 21 w 304"/>
                <a:gd name="T47" fmla="*/ 42 h 391"/>
                <a:gd name="T48" fmla="*/ 24 w 304"/>
                <a:gd name="T49" fmla="*/ 43 h 391"/>
                <a:gd name="T50" fmla="*/ 25 w 304"/>
                <a:gd name="T51" fmla="*/ 38 h 391"/>
                <a:gd name="T52" fmla="*/ 26 w 304"/>
                <a:gd name="T53" fmla="*/ 33 h 391"/>
                <a:gd name="T54" fmla="*/ 27 w 304"/>
                <a:gd name="T55" fmla="*/ 30 h 391"/>
                <a:gd name="T56" fmla="*/ 28 w 304"/>
                <a:gd name="T57" fmla="*/ 27 h 391"/>
                <a:gd name="T58" fmla="*/ 29 w 304"/>
                <a:gd name="T59" fmla="*/ 26 h 391"/>
                <a:gd name="T60" fmla="*/ 30 w 304"/>
                <a:gd name="T61" fmla="*/ 25 h 391"/>
                <a:gd name="T62" fmla="*/ 30 w 304"/>
                <a:gd name="T63" fmla="*/ 23 h 391"/>
                <a:gd name="T64" fmla="*/ 31 w 304"/>
                <a:gd name="T65" fmla="*/ 21 h 391"/>
                <a:gd name="T66" fmla="*/ 32 w 304"/>
                <a:gd name="T67" fmla="*/ 19 h 391"/>
                <a:gd name="T68" fmla="*/ 33 w 304"/>
                <a:gd name="T69" fmla="*/ 18 h 391"/>
                <a:gd name="T70" fmla="*/ 34 w 304"/>
                <a:gd name="T71" fmla="*/ 16 h 391"/>
                <a:gd name="T72" fmla="*/ 34 w 304"/>
                <a:gd name="T73" fmla="*/ 15 h 391"/>
                <a:gd name="T74" fmla="*/ 32 w 304"/>
                <a:gd name="T75" fmla="*/ 16 h 391"/>
                <a:gd name="T76" fmla="*/ 30 w 304"/>
                <a:gd name="T77" fmla="*/ 17 h 391"/>
                <a:gd name="T78" fmla="*/ 26 w 304"/>
                <a:gd name="T79" fmla="*/ 17 h 391"/>
                <a:gd name="T80" fmla="*/ 22 w 304"/>
                <a:gd name="T81" fmla="*/ 17 h 391"/>
                <a:gd name="T82" fmla="*/ 18 w 304"/>
                <a:gd name="T83" fmla="*/ 17 h 391"/>
                <a:gd name="T84" fmla="*/ 14 w 304"/>
                <a:gd name="T85" fmla="*/ 16 h 391"/>
                <a:gd name="T86" fmla="*/ 11 w 304"/>
                <a:gd name="T87" fmla="*/ 14 h 391"/>
                <a:gd name="T88" fmla="*/ 7 w 304"/>
                <a:gd name="T89" fmla="*/ 11 h 391"/>
                <a:gd name="T90" fmla="*/ 7 w 304"/>
                <a:gd name="T91" fmla="*/ 9 h 391"/>
                <a:gd name="T92" fmla="*/ 7 w 304"/>
                <a:gd name="T93" fmla="*/ 6 h 391"/>
                <a:gd name="T94" fmla="*/ 7 w 304"/>
                <a:gd name="T95" fmla="*/ 3 h 391"/>
                <a:gd name="T96" fmla="*/ 6 w 304"/>
                <a:gd name="T97" fmla="*/ 0 h 3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4" h="391">
                  <a:moveTo>
                    <a:pt x="52" y="0"/>
                  </a:moveTo>
                  <a:lnTo>
                    <a:pt x="40" y="6"/>
                  </a:lnTo>
                  <a:lnTo>
                    <a:pt x="28" y="13"/>
                  </a:lnTo>
                  <a:lnTo>
                    <a:pt x="18" y="22"/>
                  </a:lnTo>
                  <a:lnTo>
                    <a:pt x="11" y="29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1"/>
                  </a:lnTo>
                  <a:lnTo>
                    <a:pt x="2" y="57"/>
                  </a:lnTo>
                  <a:lnTo>
                    <a:pt x="7" y="64"/>
                  </a:lnTo>
                  <a:lnTo>
                    <a:pt x="14" y="73"/>
                  </a:lnTo>
                  <a:lnTo>
                    <a:pt x="25" y="83"/>
                  </a:lnTo>
                  <a:lnTo>
                    <a:pt x="34" y="96"/>
                  </a:lnTo>
                  <a:lnTo>
                    <a:pt x="43" y="111"/>
                  </a:lnTo>
                  <a:lnTo>
                    <a:pt x="52" y="124"/>
                  </a:lnTo>
                  <a:lnTo>
                    <a:pt x="56" y="140"/>
                  </a:lnTo>
                  <a:lnTo>
                    <a:pt x="57" y="159"/>
                  </a:lnTo>
                  <a:lnTo>
                    <a:pt x="59" y="183"/>
                  </a:lnTo>
                  <a:lnTo>
                    <a:pt x="68" y="214"/>
                  </a:lnTo>
                  <a:lnTo>
                    <a:pt x="83" y="254"/>
                  </a:lnTo>
                  <a:lnTo>
                    <a:pt x="102" y="292"/>
                  </a:lnTo>
                  <a:lnTo>
                    <a:pt x="125" y="330"/>
                  </a:lnTo>
                  <a:lnTo>
                    <a:pt x="152" y="361"/>
                  </a:lnTo>
                  <a:lnTo>
                    <a:pt x="184" y="381"/>
                  </a:lnTo>
                  <a:lnTo>
                    <a:pt x="219" y="391"/>
                  </a:lnTo>
                  <a:lnTo>
                    <a:pt x="225" y="339"/>
                  </a:lnTo>
                  <a:lnTo>
                    <a:pt x="232" y="298"/>
                  </a:lnTo>
                  <a:lnTo>
                    <a:pt x="240" y="268"/>
                  </a:lnTo>
                  <a:lnTo>
                    <a:pt x="249" y="247"/>
                  </a:lnTo>
                  <a:lnTo>
                    <a:pt x="254" y="235"/>
                  </a:lnTo>
                  <a:lnTo>
                    <a:pt x="262" y="223"/>
                  </a:lnTo>
                  <a:lnTo>
                    <a:pt x="269" y="209"/>
                  </a:lnTo>
                  <a:lnTo>
                    <a:pt x="276" y="191"/>
                  </a:lnTo>
                  <a:lnTo>
                    <a:pt x="285" y="175"/>
                  </a:lnTo>
                  <a:lnTo>
                    <a:pt x="292" y="161"/>
                  </a:lnTo>
                  <a:lnTo>
                    <a:pt x="300" y="148"/>
                  </a:lnTo>
                  <a:lnTo>
                    <a:pt x="304" y="137"/>
                  </a:lnTo>
                  <a:lnTo>
                    <a:pt x="287" y="145"/>
                  </a:lnTo>
                  <a:lnTo>
                    <a:pt x="262" y="152"/>
                  </a:lnTo>
                  <a:lnTo>
                    <a:pt x="232" y="155"/>
                  </a:lnTo>
                  <a:lnTo>
                    <a:pt x="200" y="155"/>
                  </a:lnTo>
                  <a:lnTo>
                    <a:pt x="164" y="152"/>
                  </a:lnTo>
                  <a:lnTo>
                    <a:pt x="129" y="140"/>
                  </a:lnTo>
                  <a:lnTo>
                    <a:pt x="95" y="124"/>
                  </a:lnTo>
                  <a:lnTo>
                    <a:pt x="61" y="100"/>
                  </a:lnTo>
                  <a:lnTo>
                    <a:pt x="61" y="79"/>
                  </a:lnTo>
                  <a:lnTo>
                    <a:pt x="61" y="55"/>
                  </a:lnTo>
                  <a:lnTo>
                    <a:pt x="59" y="31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4" name="Freeform 235">
              <a:extLst>
                <a:ext uri="{FF2B5EF4-FFF2-40B4-BE49-F238E27FC236}">
                  <a16:creationId xmlns:a16="http://schemas.microsoft.com/office/drawing/2014/main" id="{CAAE1589-D351-4F35-9599-1171F118AD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1283"/>
              <a:ext cx="102" cy="130"/>
            </a:xfrm>
            <a:custGeom>
              <a:avLst/>
              <a:gdLst>
                <a:gd name="T0" fmla="*/ 6 w 304"/>
                <a:gd name="T1" fmla="*/ 0 h 391"/>
                <a:gd name="T2" fmla="*/ 4 w 304"/>
                <a:gd name="T3" fmla="*/ 1 h 391"/>
                <a:gd name="T4" fmla="*/ 3 w 304"/>
                <a:gd name="T5" fmla="*/ 1 h 391"/>
                <a:gd name="T6" fmla="*/ 2 w 304"/>
                <a:gd name="T7" fmla="*/ 2 h 391"/>
                <a:gd name="T8" fmla="*/ 1 w 304"/>
                <a:gd name="T9" fmla="*/ 3 h 391"/>
                <a:gd name="T10" fmla="*/ 1 w 304"/>
                <a:gd name="T11" fmla="*/ 4 h 391"/>
                <a:gd name="T12" fmla="*/ 0 w 304"/>
                <a:gd name="T13" fmla="*/ 5 h 391"/>
                <a:gd name="T14" fmla="*/ 0 w 304"/>
                <a:gd name="T15" fmla="*/ 6 h 391"/>
                <a:gd name="T16" fmla="*/ 0 w 304"/>
                <a:gd name="T17" fmla="*/ 6 h 391"/>
                <a:gd name="T18" fmla="*/ 1 w 304"/>
                <a:gd name="T19" fmla="*/ 7 h 391"/>
                <a:gd name="T20" fmla="*/ 2 w 304"/>
                <a:gd name="T21" fmla="*/ 8 h 391"/>
                <a:gd name="T22" fmla="*/ 3 w 304"/>
                <a:gd name="T23" fmla="*/ 9 h 391"/>
                <a:gd name="T24" fmla="*/ 4 w 304"/>
                <a:gd name="T25" fmla="*/ 11 h 391"/>
                <a:gd name="T26" fmla="*/ 5 w 304"/>
                <a:gd name="T27" fmla="*/ 12 h 391"/>
                <a:gd name="T28" fmla="*/ 6 w 304"/>
                <a:gd name="T29" fmla="*/ 14 h 391"/>
                <a:gd name="T30" fmla="*/ 6 w 304"/>
                <a:gd name="T31" fmla="*/ 16 h 391"/>
                <a:gd name="T32" fmla="*/ 6 w 304"/>
                <a:gd name="T33" fmla="*/ 18 h 391"/>
                <a:gd name="T34" fmla="*/ 7 w 304"/>
                <a:gd name="T35" fmla="*/ 20 h 391"/>
                <a:gd name="T36" fmla="*/ 8 w 304"/>
                <a:gd name="T37" fmla="*/ 24 h 391"/>
                <a:gd name="T38" fmla="*/ 9 w 304"/>
                <a:gd name="T39" fmla="*/ 28 h 391"/>
                <a:gd name="T40" fmla="*/ 11 w 304"/>
                <a:gd name="T41" fmla="*/ 32 h 391"/>
                <a:gd name="T42" fmla="*/ 14 w 304"/>
                <a:gd name="T43" fmla="*/ 37 h 391"/>
                <a:gd name="T44" fmla="*/ 17 w 304"/>
                <a:gd name="T45" fmla="*/ 40 h 391"/>
                <a:gd name="T46" fmla="*/ 21 w 304"/>
                <a:gd name="T47" fmla="*/ 42 h 391"/>
                <a:gd name="T48" fmla="*/ 24 w 304"/>
                <a:gd name="T49" fmla="*/ 43 h 391"/>
                <a:gd name="T50" fmla="*/ 25 w 304"/>
                <a:gd name="T51" fmla="*/ 38 h 391"/>
                <a:gd name="T52" fmla="*/ 26 w 304"/>
                <a:gd name="T53" fmla="*/ 33 h 391"/>
                <a:gd name="T54" fmla="*/ 27 w 304"/>
                <a:gd name="T55" fmla="*/ 30 h 391"/>
                <a:gd name="T56" fmla="*/ 28 w 304"/>
                <a:gd name="T57" fmla="*/ 27 h 391"/>
                <a:gd name="T58" fmla="*/ 29 w 304"/>
                <a:gd name="T59" fmla="*/ 26 h 391"/>
                <a:gd name="T60" fmla="*/ 30 w 304"/>
                <a:gd name="T61" fmla="*/ 25 h 391"/>
                <a:gd name="T62" fmla="*/ 30 w 304"/>
                <a:gd name="T63" fmla="*/ 23 h 391"/>
                <a:gd name="T64" fmla="*/ 31 w 304"/>
                <a:gd name="T65" fmla="*/ 21 h 391"/>
                <a:gd name="T66" fmla="*/ 32 w 304"/>
                <a:gd name="T67" fmla="*/ 19 h 391"/>
                <a:gd name="T68" fmla="*/ 33 w 304"/>
                <a:gd name="T69" fmla="*/ 18 h 391"/>
                <a:gd name="T70" fmla="*/ 34 w 304"/>
                <a:gd name="T71" fmla="*/ 16 h 391"/>
                <a:gd name="T72" fmla="*/ 34 w 304"/>
                <a:gd name="T73" fmla="*/ 15 h 391"/>
                <a:gd name="T74" fmla="*/ 32 w 304"/>
                <a:gd name="T75" fmla="*/ 16 h 391"/>
                <a:gd name="T76" fmla="*/ 30 w 304"/>
                <a:gd name="T77" fmla="*/ 17 h 391"/>
                <a:gd name="T78" fmla="*/ 26 w 304"/>
                <a:gd name="T79" fmla="*/ 17 h 391"/>
                <a:gd name="T80" fmla="*/ 22 w 304"/>
                <a:gd name="T81" fmla="*/ 17 h 391"/>
                <a:gd name="T82" fmla="*/ 18 w 304"/>
                <a:gd name="T83" fmla="*/ 17 h 391"/>
                <a:gd name="T84" fmla="*/ 14 w 304"/>
                <a:gd name="T85" fmla="*/ 16 h 391"/>
                <a:gd name="T86" fmla="*/ 11 w 304"/>
                <a:gd name="T87" fmla="*/ 14 h 391"/>
                <a:gd name="T88" fmla="*/ 7 w 304"/>
                <a:gd name="T89" fmla="*/ 11 h 391"/>
                <a:gd name="T90" fmla="*/ 7 w 304"/>
                <a:gd name="T91" fmla="*/ 9 h 391"/>
                <a:gd name="T92" fmla="*/ 7 w 304"/>
                <a:gd name="T93" fmla="*/ 6 h 391"/>
                <a:gd name="T94" fmla="*/ 7 w 304"/>
                <a:gd name="T95" fmla="*/ 3 h 391"/>
                <a:gd name="T96" fmla="*/ 6 w 304"/>
                <a:gd name="T97" fmla="*/ 0 h 39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304" h="391">
                  <a:moveTo>
                    <a:pt x="52" y="0"/>
                  </a:moveTo>
                  <a:lnTo>
                    <a:pt x="40" y="6"/>
                  </a:lnTo>
                  <a:lnTo>
                    <a:pt x="28" y="13"/>
                  </a:lnTo>
                  <a:lnTo>
                    <a:pt x="18" y="22"/>
                  </a:lnTo>
                  <a:lnTo>
                    <a:pt x="11" y="29"/>
                  </a:lnTo>
                  <a:lnTo>
                    <a:pt x="5" y="35"/>
                  </a:lnTo>
                  <a:lnTo>
                    <a:pt x="2" y="45"/>
                  </a:lnTo>
                  <a:lnTo>
                    <a:pt x="0" y="51"/>
                  </a:lnTo>
                  <a:lnTo>
                    <a:pt x="2" y="57"/>
                  </a:lnTo>
                  <a:lnTo>
                    <a:pt x="7" y="64"/>
                  </a:lnTo>
                  <a:lnTo>
                    <a:pt x="14" y="73"/>
                  </a:lnTo>
                  <a:lnTo>
                    <a:pt x="25" y="83"/>
                  </a:lnTo>
                  <a:lnTo>
                    <a:pt x="34" y="96"/>
                  </a:lnTo>
                  <a:lnTo>
                    <a:pt x="43" y="111"/>
                  </a:lnTo>
                  <a:lnTo>
                    <a:pt x="52" y="124"/>
                  </a:lnTo>
                  <a:lnTo>
                    <a:pt x="56" y="140"/>
                  </a:lnTo>
                  <a:lnTo>
                    <a:pt x="57" y="159"/>
                  </a:lnTo>
                  <a:lnTo>
                    <a:pt x="59" y="183"/>
                  </a:lnTo>
                  <a:lnTo>
                    <a:pt x="68" y="214"/>
                  </a:lnTo>
                  <a:lnTo>
                    <a:pt x="83" y="254"/>
                  </a:lnTo>
                  <a:lnTo>
                    <a:pt x="102" y="292"/>
                  </a:lnTo>
                  <a:lnTo>
                    <a:pt x="125" y="330"/>
                  </a:lnTo>
                  <a:lnTo>
                    <a:pt x="152" y="361"/>
                  </a:lnTo>
                  <a:lnTo>
                    <a:pt x="184" y="381"/>
                  </a:lnTo>
                  <a:lnTo>
                    <a:pt x="219" y="391"/>
                  </a:lnTo>
                  <a:lnTo>
                    <a:pt x="225" y="339"/>
                  </a:lnTo>
                  <a:lnTo>
                    <a:pt x="232" y="298"/>
                  </a:lnTo>
                  <a:lnTo>
                    <a:pt x="240" y="268"/>
                  </a:lnTo>
                  <a:lnTo>
                    <a:pt x="249" y="247"/>
                  </a:lnTo>
                  <a:lnTo>
                    <a:pt x="254" y="235"/>
                  </a:lnTo>
                  <a:lnTo>
                    <a:pt x="262" y="223"/>
                  </a:lnTo>
                  <a:lnTo>
                    <a:pt x="269" y="209"/>
                  </a:lnTo>
                  <a:lnTo>
                    <a:pt x="276" y="191"/>
                  </a:lnTo>
                  <a:lnTo>
                    <a:pt x="285" y="175"/>
                  </a:lnTo>
                  <a:lnTo>
                    <a:pt x="292" y="161"/>
                  </a:lnTo>
                  <a:lnTo>
                    <a:pt x="300" y="148"/>
                  </a:lnTo>
                  <a:lnTo>
                    <a:pt x="304" y="137"/>
                  </a:lnTo>
                  <a:lnTo>
                    <a:pt x="287" y="145"/>
                  </a:lnTo>
                  <a:lnTo>
                    <a:pt x="262" y="152"/>
                  </a:lnTo>
                  <a:lnTo>
                    <a:pt x="232" y="155"/>
                  </a:lnTo>
                  <a:lnTo>
                    <a:pt x="200" y="155"/>
                  </a:lnTo>
                  <a:lnTo>
                    <a:pt x="164" y="152"/>
                  </a:lnTo>
                  <a:lnTo>
                    <a:pt x="129" y="140"/>
                  </a:lnTo>
                  <a:lnTo>
                    <a:pt x="95" y="124"/>
                  </a:lnTo>
                  <a:lnTo>
                    <a:pt x="61" y="100"/>
                  </a:lnTo>
                  <a:lnTo>
                    <a:pt x="61" y="79"/>
                  </a:lnTo>
                  <a:lnTo>
                    <a:pt x="61" y="55"/>
                  </a:lnTo>
                  <a:lnTo>
                    <a:pt x="59" y="31"/>
                  </a:lnTo>
                  <a:lnTo>
                    <a:pt x="5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5" name="Freeform 236">
              <a:extLst>
                <a:ext uri="{FF2B5EF4-FFF2-40B4-BE49-F238E27FC236}">
                  <a16:creationId xmlns:a16="http://schemas.microsoft.com/office/drawing/2014/main" id="{89EC8875-6DBA-4C72-950D-C2AC33F6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942"/>
              <a:ext cx="220" cy="255"/>
            </a:xfrm>
            <a:custGeom>
              <a:avLst/>
              <a:gdLst>
                <a:gd name="T0" fmla="*/ 65 w 659"/>
                <a:gd name="T1" fmla="*/ 75 h 765"/>
                <a:gd name="T2" fmla="*/ 64 w 659"/>
                <a:gd name="T3" fmla="*/ 77 h 765"/>
                <a:gd name="T4" fmla="*/ 63 w 659"/>
                <a:gd name="T5" fmla="*/ 78 h 765"/>
                <a:gd name="T6" fmla="*/ 61 w 659"/>
                <a:gd name="T7" fmla="*/ 79 h 765"/>
                <a:gd name="T8" fmla="*/ 59 w 659"/>
                <a:gd name="T9" fmla="*/ 80 h 765"/>
                <a:gd name="T10" fmla="*/ 56 w 659"/>
                <a:gd name="T11" fmla="*/ 81 h 765"/>
                <a:gd name="T12" fmla="*/ 54 w 659"/>
                <a:gd name="T13" fmla="*/ 83 h 765"/>
                <a:gd name="T14" fmla="*/ 51 w 659"/>
                <a:gd name="T15" fmla="*/ 84 h 765"/>
                <a:gd name="T16" fmla="*/ 49 w 659"/>
                <a:gd name="T17" fmla="*/ 85 h 765"/>
                <a:gd name="T18" fmla="*/ 48 w 659"/>
                <a:gd name="T19" fmla="*/ 85 h 765"/>
                <a:gd name="T20" fmla="*/ 47 w 659"/>
                <a:gd name="T21" fmla="*/ 85 h 765"/>
                <a:gd name="T22" fmla="*/ 46 w 659"/>
                <a:gd name="T23" fmla="*/ 84 h 765"/>
                <a:gd name="T24" fmla="*/ 45 w 659"/>
                <a:gd name="T25" fmla="*/ 83 h 765"/>
                <a:gd name="T26" fmla="*/ 45 w 659"/>
                <a:gd name="T27" fmla="*/ 82 h 765"/>
                <a:gd name="T28" fmla="*/ 43 w 659"/>
                <a:gd name="T29" fmla="*/ 81 h 765"/>
                <a:gd name="T30" fmla="*/ 42 w 659"/>
                <a:gd name="T31" fmla="*/ 78 h 765"/>
                <a:gd name="T32" fmla="*/ 40 w 659"/>
                <a:gd name="T33" fmla="*/ 75 h 765"/>
                <a:gd name="T34" fmla="*/ 37 w 659"/>
                <a:gd name="T35" fmla="*/ 72 h 765"/>
                <a:gd name="T36" fmla="*/ 34 w 659"/>
                <a:gd name="T37" fmla="*/ 68 h 765"/>
                <a:gd name="T38" fmla="*/ 31 w 659"/>
                <a:gd name="T39" fmla="*/ 64 h 765"/>
                <a:gd name="T40" fmla="*/ 28 w 659"/>
                <a:gd name="T41" fmla="*/ 60 h 765"/>
                <a:gd name="T42" fmla="*/ 25 w 659"/>
                <a:gd name="T43" fmla="*/ 56 h 765"/>
                <a:gd name="T44" fmla="*/ 22 w 659"/>
                <a:gd name="T45" fmla="*/ 51 h 765"/>
                <a:gd name="T46" fmla="*/ 19 w 659"/>
                <a:gd name="T47" fmla="*/ 47 h 765"/>
                <a:gd name="T48" fmla="*/ 16 w 659"/>
                <a:gd name="T49" fmla="*/ 44 h 765"/>
                <a:gd name="T50" fmla="*/ 14 w 659"/>
                <a:gd name="T51" fmla="*/ 40 h 765"/>
                <a:gd name="T52" fmla="*/ 12 w 659"/>
                <a:gd name="T53" fmla="*/ 38 h 765"/>
                <a:gd name="T54" fmla="*/ 11 w 659"/>
                <a:gd name="T55" fmla="*/ 35 h 765"/>
                <a:gd name="T56" fmla="*/ 10 w 659"/>
                <a:gd name="T57" fmla="*/ 34 h 765"/>
                <a:gd name="T58" fmla="*/ 9 w 659"/>
                <a:gd name="T59" fmla="*/ 31 h 765"/>
                <a:gd name="T60" fmla="*/ 8 w 659"/>
                <a:gd name="T61" fmla="*/ 28 h 765"/>
                <a:gd name="T62" fmla="*/ 6 w 659"/>
                <a:gd name="T63" fmla="*/ 24 h 765"/>
                <a:gd name="T64" fmla="*/ 4 w 659"/>
                <a:gd name="T65" fmla="*/ 21 h 765"/>
                <a:gd name="T66" fmla="*/ 3 w 659"/>
                <a:gd name="T67" fmla="*/ 17 h 765"/>
                <a:gd name="T68" fmla="*/ 1 w 659"/>
                <a:gd name="T69" fmla="*/ 15 h 765"/>
                <a:gd name="T70" fmla="*/ 0 w 659"/>
                <a:gd name="T71" fmla="*/ 13 h 765"/>
                <a:gd name="T72" fmla="*/ 0 w 659"/>
                <a:gd name="T73" fmla="*/ 12 h 765"/>
                <a:gd name="T74" fmla="*/ 0 w 659"/>
                <a:gd name="T75" fmla="*/ 0 h 765"/>
                <a:gd name="T76" fmla="*/ 73 w 659"/>
                <a:gd name="T77" fmla="*/ 66 h 765"/>
                <a:gd name="T78" fmla="*/ 72 w 659"/>
                <a:gd name="T79" fmla="*/ 67 h 765"/>
                <a:gd name="T80" fmla="*/ 71 w 659"/>
                <a:gd name="T81" fmla="*/ 68 h 765"/>
                <a:gd name="T82" fmla="*/ 70 w 659"/>
                <a:gd name="T83" fmla="*/ 69 h 765"/>
                <a:gd name="T84" fmla="*/ 69 w 659"/>
                <a:gd name="T85" fmla="*/ 70 h 765"/>
                <a:gd name="T86" fmla="*/ 68 w 659"/>
                <a:gd name="T87" fmla="*/ 71 h 765"/>
                <a:gd name="T88" fmla="*/ 67 w 659"/>
                <a:gd name="T89" fmla="*/ 72 h 765"/>
                <a:gd name="T90" fmla="*/ 66 w 659"/>
                <a:gd name="T91" fmla="*/ 74 h 765"/>
                <a:gd name="T92" fmla="*/ 65 w 659"/>
                <a:gd name="T93" fmla="*/ 75 h 76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9" h="765">
                  <a:moveTo>
                    <a:pt x="584" y="677"/>
                  </a:moveTo>
                  <a:lnTo>
                    <a:pt x="575" y="689"/>
                  </a:lnTo>
                  <a:lnTo>
                    <a:pt x="563" y="699"/>
                  </a:lnTo>
                  <a:lnTo>
                    <a:pt x="547" y="709"/>
                  </a:lnTo>
                  <a:lnTo>
                    <a:pt x="526" y="719"/>
                  </a:lnTo>
                  <a:lnTo>
                    <a:pt x="506" y="732"/>
                  </a:lnTo>
                  <a:lnTo>
                    <a:pt x="483" y="743"/>
                  </a:lnTo>
                  <a:lnTo>
                    <a:pt x="459" y="754"/>
                  </a:lnTo>
                  <a:lnTo>
                    <a:pt x="436" y="765"/>
                  </a:lnTo>
                  <a:lnTo>
                    <a:pt x="431" y="765"/>
                  </a:lnTo>
                  <a:lnTo>
                    <a:pt x="425" y="763"/>
                  </a:lnTo>
                  <a:lnTo>
                    <a:pt x="415" y="758"/>
                  </a:lnTo>
                  <a:lnTo>
                    <a:pt x="406" y="747"/>
                  </a:lnTo>
                  <a:lnTo>
                    <a:pt x="402" y="740"/>
                  </a:lnTo>
                  <a:lnTo>
                    <a:pt x="390" y="725"/>
                  </a:lnTo>
                  <a:lnTo>
                    <a:pt x="377" y="704"/>
                  </a:lnTo>
                  <a:lnTo>
                    <a:pt x="356" y="677"/>
                  </a:lnTo>
                  <a:lnTo>
                    <a:pt x="333" y="646"/>
                  </a:lnTo>
                  <a:lnTo>
                    <a:pt x="308" y="613"/>
                  </a:lnTo>
                  <a:lnTo>
                    <a:pt x="282" y="576"/>
                  </a:lnTo>
                  <a:lnTo>
                    <a:pt x="252" y="538"/>
                  </a:lnTo>
                  <a:lnTo>
                    <a:pt x="224" y="500"/>
                  </a:lnTo>
                  <a:lnTo>
                    <a:pt x="198" y="463"/>
                  </a:lnTo>
                  <a:lnTo>
                    <a:pt x="170" y="426"/>
                  </a:lnTo>
                  <a:lnTo>
                    <a:pt x="147" y="393"/>
                  </a:lnTo>
                  <a:lnTo>
                    <a:pt x="128" y="363"/>
                  </a:lnTo>
                  <a:lnTo>
                    <a:pt x="110" y="338"/>
                  </a:lnTo>
                  <a:lnTo>
                    <a:pt x="100" y="316"/>
                  </a:lnTo>
                  <a:lnTo>
                    <a:pt x="92" y="304"/>
                  </a:lnTo>
                  <a:lnTo>
                    <a:pt x="82" y="281"/>
                  </a:lnTo>
                  <a:lnTo>
                    <a:pt x="70" y="252"/>
                  </a:lnTo>
                  <a:lnTo>
                    <a:pt x="54" y="218"/>
                  </a:lnTo>
                  <a:lnTo>
                    <a:pt x="40" y="186"/>
                  </a:lnTo>
                  <a:lnTo>
                    <a:pt x="23" y="155"/>
                  </a:lnTo>
                  <a:lnTo>
                    <a:pt x="13" y="131"/>
                  </a:lnTo>
                  <a:lnTo>
                    <a:pt x="4" y="114"/>
                  </a:lnTo>
                  <a:lnTo>
                    <a:pt x="0" y="107"/>
                  </a:lnTo>
                  <a:lnTo>
                    <a:pt x="1" y="0"/>
                  </a:lnTo>
                  <a:lnTo>
                    <a:pt x="659" y="594"/>
                  </a:lnTo>
                  <a:lnTo>
                    <a:pt x="650" y="602"/>
                  </a:lnTo>
                  <a:lnTo>
                    <a:pt x="640" y="610"/>
                  </a:lnTo>
                  <a:lnTo>
                    <a:pt x="631" y="619"/>
                  </a:lnTo>
                  <a:lnTo>
                    <a:pt x="620" y="627"/>
                  </a:lnTo>
                  <a:lnTo>
                    <a:pt x="610" y="637"/>
                  </a:lnTo>
                  <a:lnTo>
                    <a:pt x="600" y="651"/>
                  </a:lnTo>
                  <a:lnTo>
                    <a:pt x="591" y="664"/>
                  </a:lnTo>
                  <a:lnTo>
                    <a:pt x="584" y="677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6" name="Freeform 237">
              <a:extLst>
                <a:ext uri="{FF2B5EF4-FFF2-40B4-BE49-F238E27FC236}">
                  <a16:creationId xmlns:a16="http://schemas.microsoft.com/office/drawing/2014/main" id="{6039FEFC-9A67-4B63-A2E6-35FA81FB2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942"/>
              <a:ext cx="220" cy="255"/>
            </a:xfrm>
            <a:custGeom>
              <a:avLst/>
              <a:gdLst>
                <a:gd name="T0" fmla="*/ 65 w 659"/>
                <a:gd name="T1" fmla="*/ 75 h 765"/>
                <a:gd name="T2" fmla="*/ 64 w 659"/>
                <a:gd name="T3" fmla="*/ 77 h 765"/>
                <a:gd name="T4" fmla="*/ 63 w 659"/>
                <a:gd name="T5" fmla="*/ 78 h 765"/>
                <a:gd name="T6" fmla="*/ 61 w 659"/>
                <a:gd name="T7" fmla="*/ 79 h 765"/>
                <a:gd name="T8" fmla="*/ 59 w 659"/>
                <a:gd name="T9" fmla="*/ 80 h 765"/>
                <a:gd name="T10" fmla="*/ 56 w 659"/>
                <a:gd name="T11" fmla="*/ 81 h 765"/>
                <a:gd name="T12" fmla="*/ 54 w 659"/>
                <a:gd name="T13" fmla="*/ 83 h 765"/>
                <a:gd name="T14" fmla="*/ 51 w 659"/>
                <a:gd name="T15" fmla="*/ 84 h 765"/>
                <a:gd name="T16" fmla="*/ 49 w 659"/>
                <a:gd name="T17" fmla="*/ 85 h 765"/>
                <a:gd name="T18" fmla="*/ 48 w 659"/>
                <a:gd name="T19" fmla="*/ 85 h 765"/>
                <a:gd name="T20" fmla="*/ 47 w 659"/>
                <a:gd name="T21" fmla="*/ 85 h 765"/>
                <a:gd name="T22" fmla="*/ 46 w 659"/>
                <a:gd name="T23" fmla="*/ 84 h 765"/>
                <a:gd name="T24" fmla="*/ 45 w 659"/>
                <a:gd name="T25" fmla="*/ 83 h 765"/>
                <a:gd name="T26" fmla="*/ 45 w 659"/>
                <a:gd name="T27" fmla="*/ 82 h 765"/>
                <a:gd name="T28" fmla="*/ 43 w 659"/>
                <a:gd name="T29" fmla="*/ 81 h 765"/>
                <a:gd name="T30" fmla="*/ 42 w 659"/>
                <a:gd name="T31" fmla="*/ 78 h 765"/>
                <a:gd name="T32" fmla="*/ 40 w 659"/>
                <a:gd name="T33" fmla="*/ 75 h 765"/>
                <a:gd name="T34" fmla="*/ 37 w 659"/>
                <a:gd name="T35" fmla="*/ 72 h 765"/>
                <a:gd name="T36" fmla="*/ 34 w 659"/>
                <a:gd name="T37" fmla="*/ 68 h 765"/>
                <a:gd name="T38" fmla="*/ 31 w 659"/>
                <a:gd name="T39" fmla="*/ 64 h 765"/>
                <a:gd name="T40" fmla="*/ 28 w 659"/>
                <a:gd name="T41" fmla="*/ 60 h 765"/>
                <a:gd name="T42" fmla="*/ 25 w 659"/>
                <a:gd name="T43" fmla="*/ 56 h 765"/>
                <a:gd name="T44" fmla="*/ 22 w 659"/>
                <a:gd name="T45" fmla="*/ 51 h 765"/>
                <a:gd name="T46" fmla="*/ 19 w 659"/>
                <a:gd name="T47" fmla="*/ 47 h 765"/>
                <a:gd name="T48" fmla="*/ 16 w 659"/>
                <a:gd name="T49" fmla="*/ 44 h 765"/>
                <a:gd name="T50" fmla="*/ 14 w 659"/>
                <a:gd name="T51" fmla="*/ 40 h 765"/>
                <a:gd name="T52" fmla="*/ 12 w 659"/>
                <a:gd name="T53" fmla="*/ 38 h 765"/>
                <a:gd name="T54" fmla="*/ 11 w 659"/>
                <a:gd name="T55" fmla="*/ 35 h 765"/>
                <a:gd name="T56" fmla="*/ 10 w 659"/>
                <a:gd name="T57" fmla="*/ 34 h 765"/>
                <a:gd name="T58" fmla="*/ 9 w 659"/>
                <a:gd name="T59" fmla="*/ 31 h 765"/>
                <a:gd name="T60" fmla="*/ 8 w 659"/>
                <a:gd name="T61" fmla="*/ 28 h 765"/>
                <a:gd name="T62" fmla="*/ 6 w 659"/>
                <a:gd name="T63" fmla="*/ 24 h 765"/>
                <a:gd name="T64" fmla="*/ 4 w 659"/>
                <a:gd name="T65" fmla="*/ 21 h 765"/>
                <a:gd name="T66" fmla="*/ 3 w 659"/>
                <a:gd name="T67" fmla="*/ 17 h 765"/>
                <a:gd name="T68" fmla="*/ 1 w 659"/>
                <a:gd name="T69" fmla="*/ 15 h 765"/>
                <a:gd name="T70" fmla="*/ 0 w 659"/>
                <a:gd name="T71" fmla="*/ 13 h 765"/>
                <a:gd name="T72" fmla="*/ 0 w 659"/>
                <a:gd name="T73" fmla="*/ 12 h 765"/>
                <a:gd name="T74" fmla="*/ 0 w 659"/>
                <a:gd name="T75" fmla="*/ 0 h 765"/>
                <a:gd name="T76" fmla="*/ 73 w 659"/>
                <a:gd name="T77" fmla="*/ 66 h 765"/>
                <a:gd name="T78" fmla="*/ 72 w 659"/>
                <a:gd name="T79" fmla="*/ 67 h 765"/>
                <a:gd name="T80" fmla="*/ 71 w 659"/>
                <a:gd name="T81" fmla="*/ 68 h 765"/>
                <a:gd name="T82" fmla="*/ 70 w 659"/>
                <a:gd name="T83" fmla="*/ 69 h 765"/>
                <a:gd name="T84" fmla="*/ 69 w 659"/>
                <a:gd name="T85" fmla="*/ 70 h 765"/>
                <a:gd name="T86" fmla="*/ 68 w 659"/>
                <a:gd name="T87" fmla="*/ 71 h 765"/>
                <a:gd name="T88" fmla="*/ 67 w 659"/>
                <a:gd name="T89" fmla="*/ 72 h 765"/>
                <a:gd name="T90" fmla="*/ 66 w 659"/>
                <a:gd name="T91" fmla="*/ 74 h 765"/>
                <a:gd name="T92" fmla="*/ 65 w 659"/>
                <a:gd name="T93" fmla="*/ 75 h 76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659" h="765">
                  <a:moveTo>
                    <a:pt x="584" y="677"/>
                  </a:moveTo>
                  <a:lnTo>
                    <a:pt x="575" y="689"/>
                  </a:lnTo>
                  <a:lnTo>
                    <a:pt x="563" y="699"/>
                  </a:lnTo>
                  <a:lnTo>
                    <a:pt x="547" y="709"/>
                  </a:lnTo>
                  <a:lnTo>
                    <a:pt x="526" y="719"/>
                  </a:lnTo>
                  <a:lnTo>
                    <a:pt x="506" y="732"/>
                  </a:lnTo>
                  <a:lnTo>
                    <a:pt x="483" y="743"/>
                  </a:lnTo>
                  <a:lnTo>
                    <a:pt x="459" y="754"/>
                  </a:lnTo>
                  <a:lnTo>
                    <a:pt x="436" y="765"/>
                  </a:lnTo>
                  <a:lnTo>
                    <a:pt x="431" y="765"/>
                  </a:lnTo>
                  <a:lnTo>
                    <a:pt x="425" y="763"/>
                  </a:lnTo>
                  <a:lnTo>
                    <a:pt x="415" y="758"/>
                  </a:lnTo>
                  <a:lnTo>
                    <a:pt x="406" y="747"/>
                  </a:lnTo>
                  <a:lnTo>
                    <a:pt x="402" y="740"/>
                  </a:lnTo>
                  <a:lnTo>
                    <a:pt x="390" y="725"/>
                  </a:lnTo>
                  <a:lnTo>
                    <a:pt x="377" y="704"/>
                  </a:lnTo>
                  <a:lnTo>
                    <a:pt x="356" y="677"/>
                  </a:lnTo>
                  <a:lnTo>
                    <a:pt x="333" y="646"/>
                  </a:lnTo>
                  <a:lnTo>
                    <a:pt x="308" y="613"/>
                  </a:lnTo>
                  <a:lnTo>
                    <a:pt x="282" y="576"/>
                  </a:lnTo>
                  <a:lnTo>
                    <a:pt x="252" y="538"/>
                  </a:lnTo>
                  <a:lnTo>
                    <a:pt x="224" y="500"/>
                  </a:lnTo>
                  <a:lnTo>
                    <a:pt x="198" y="463"/>
                  </a:lnTo>
                  <a:lnTo>
                    <a:pt x="170" y="426"/>
                  </a:lnTo>
                  <a:lnTo>
                    <a:pt x="147" y="393"/>
                  </a:lnTo>
                  <a:lnTo>
                    <a:pt x="128" y="363"/>
                  </a:lnTo>
                  <a:lnTo>
                    <a:pt x="110" y="338"/>
                  </a:lnTo>
                  <a:lnTo>
                    <a:pt x="100" y="316"/>
                  </a:lnTo>
                  <a:lnTo>
                    <a:pt x="92" y="304"/>
                  </a:lnTo>
                  <a:lnTo>
                    <a:pt x="82" y="281"/>
                  </a:lnTo>
                  <a:lnTo>
                    <a:pt x="70" y="252"/>
                  </a:lnTo>
                  <a:lnTo>
                    <a:pt x="54" y="218"/>
                  </a:lnTo>
                  <a:lnTo>
                    <a:pt x="40" y="186"/>
                  </a:lnTo>
                  <a:lnTo>
                    <a:pt x="23" y="155"/>
                  </a:lnTo>
                  <a:lnTo>
                    <a:pt x="13" y="131"/>
                  </a:lnTo>
                  <a:lnTo>
                    <a:pt x="4" y="114"/>
                  </a:lnTo>
                  <a:lnTo>
                    <a:pt x="0" y="107"/>
                  </a:lnTo>
                  <a:lnTo>
                    <a:pt x="1" y="0"/>
                  </a:lnTo>
                  <a:lnTo>
                    <a:pt x="659" y="594"/>
                  </a:lnTo>
                  <a:lnTo>
                    <a:pt x="650" y="602"/>
                  </a:lnTo>
                  <a:lnTo>
                    <a:pt x="640" y="610"/>
                  </a:lnTo>
                  <a:lnTo>
                    <a:pt x="631" y="619"/>
                  </a:lnTo>
                  <a:lnTo>
                    <a:pt x="620" y="627"/>
                  </a:lnTo>
                  <a:lnTo>
                    <a:pt x="610" y="637"/>
                  </a:lnTo>
                  <a:lnTo>
                    <a:pt x="600" y="651"/>
                  </a:lnTo>
                  <a:lnTo>
                    <a:pt x="591" y="664"/>
                  </a:lnTo>
                  <a:lnTo>
                    <a:pt x="584" y="67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7" name="Freeform 238">
              <a:extLst>
                <a:ext uri="{FF2B5EF4-FFF2-40B4-BE49-F238E27FC236}">
                  <a16:creationId xmlns:a16="http://schemas.microsoft.com/office/drawing/2014/main" id="{606EA1B1-0B67-4980-B375-066CD9ED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75"/>
              <a:ext cx="662" cy="1239"/>
            </a:xfrm>
            <a:custGeom>
              <a:avLst/>
              <a:gdLst>
                <a:gd name="T0" fmla="*/ 159 w 1988"/>
                <a:gd name="T1" fmla="*/ 413 h 3717"/>
                <a:gd name="T2" fmla="*/ 147 w 1988"/>
                <a:gd name="T3" fmla="*/ 407 h 3717"/>
                <a:gd name="T4" fmla="*/ 147 w 1988"/>
                <a:gd name="T5" fmla="*/ 352 h 3717"/>
                <a:gd name="T6" fmla="*/ 141 w 1988"/>
                <a:gd name="T7" fmla="*/ 297 h 3717"/>
                <a:gd name="T8" fmla="*/ 140 w 1988"/>
                <a:gd name="T9" fmla="*/ 282 h 3717"/>
                <a:gd name="T10" fmla="*/ 145 w 1988"/>
                <a:gd name="T11" fmla="*/ 202 h 3717"/>
                <a:gd name="T12" fmla="*/ 137 w 1988"/>
                <a:gd name="T13" fmla="*/ 206 h 3717"/>
                <a:gd name="T14" fmla="*/ 128 w 1988"/>
                <a:gd name="T15" fmla="*/ 209 h 3717"/>
                <a:gd name="T16" fmla="*/ 106 w 1988"/>
                <a:gd name="T17" fmla="*/ 221 h 3717"/>
                <a:gd name="T18" fmla="*/ 87 w 1988"/>
                <a:gd name="T19" fmla="*/ 201 h 3717"/>
                <a:gd name="T20" fmla="*/ 83 w 1988"/>
                <a:gd name="T21" fmla="*/ 166 h 3717"/>
                <a:gd name="T22" fmla="*/ 87 w 1988"/>
                <a:gd name="T23" fmla="*/ 158 h 3717"/>
                <a:gd name="T24" fmla="*/ 85 w 1988"/>
                <a:gd name="T25" fmla="*/ 151 h 3717"/>
                <a:gd name="T26" fmla="*/ 97 w 1988"/>
                <a:gd name="T27" fmla="*/ 129 h 3717"/>
                <a:gd name="T28" fmla="*/ 102 w 1988"/>
                <a:gd name="T29" fmla="*/ 118 h 3717"/>
                <a:gd name="T30" fmla="*/ 103 w 1988"/>
                <a:gd name="T31" fmla="*/ 106 h 3717"/>
                <a:gd name="T32" fmla="*/ 91 w 1988"/>
                <a:gd name="T33" fmla="*/ 90 h 3717"/>
                <a:gd name="T34" fmla="*/ 84 w 1988"/>
                <a:gd name="T35" fmla="*/ 84 h 3717"/>
                <a:gd name="T36" fmla="*/ 79 w 1988"/>
                <a:gd name="T37" fmla="*/ 61 h 3717"/>
                <a:gd name="T38" fmla="*/ 73 w 1988"/>
                <a:gd name="T39" fmla="*/ 65 h 3717"/>
                <a:gd name="T40" fmla="*/ 65 w 1988"/>
                <a:gd name="T41" fmla="*/ 84 h 3717"/>
                <a:gd name="T42" fmla="*/ 58 w 1988"/>
                <a:gd name="T43" fmla="*/ 109 h 3717"/>
                <a:gd name="T44" fmla="*/ 51 w 1988"/>
                <a:gd name="T45" fmla="*/ 121 h 3717"/>
                <a:gd name="T46" fmla="*/ 45 w 1988"/>
                <a:gd name="T47" fmla="*/ 137 h 3717"/>
                <a:gd name="T48" fmla="*/ 26 w 1988"/>
                <a:gd name="T49" fmla="*/ 154 h 3717"/>
                <a:gd name="T50" fmla="*/ 19 w 1988"/>
                <a:gd name="T51" fmla="*/ 155 h 3717"/>
                <a:gd name="T52" fmla="*/ 6 w 1988"/>
                <a:gd name="T53" fmla="*/ 151 h 3717"/>
                <a:gd name="T54" fmla="*/ 0 w 1988"/>
                <a:gd name="T55" fmla="*/ 144 h 3717"/>
                <a:gd name="T56" fmla="*/ 4 w 1988"/>
                <a:gd name="T57" fmla="*/ 127 h 3717"/>
                <a:gd name="T58" fmla="*/ 19 w 1988"/>
                <a:gd name="T59" fmla="*/ 105 h 3717"/>
                <a:gd name="T60" fmla="*/ 30 w 1988"/>
                <a:gd name="T61" fmla="*/ 78 h 3717"/>
                <a:gd name="T62" fmla="*/ 42 w 1988"/>
                <a:gd name="T63" fmla="*/ 38 h 3717"/>
                <a:gd name="T64" fmla="*/ 54 w 1988"/>
                <a:gd name="T65" fmla="*/ 17 h 3717"/>
                <a:gd name="T66" fmla="*/ 61 w 1988"/>
                <a:gd name="T67" fmla="*/ 8 h 3717"/>
                <a:gd name="T68" fmla="*/ 66 w 1988"/>
                <a:gd name="T69" fmla="*/ 4 h 3717"/>
                <a:gd name="T70" fmla="*/ 72 w 1988"/>
                <a:gd name="T71" fmla="*/ 20 h 3717"/>
                <a:gd name="T72" fmla="*/ 78 w 1988"/>
                <a:gd name="T73" fmla="*/ 28 h 3717"/>
                <a:gd name="T74" fmla="*/ 84 w 1988"/>
                <a:gd name="T75" fmla="*/ 36 h 3717"/>
                <a:gd name="T76" fmla="*/ 94 w 1988"/>
                <a:gd name="T77" fmla="*/ 46 h 3717"/>
                <a:gd name="T78" fmla="*/ 100 w 1988"/>
                <a:gd name="T79" fmla="*/ 46 h 3717"/>
                <a:gd name="T80" fmla="*/ 105 w 1988"/>
                <a:gd name="T81" fmla="*/ 34 h 3717"/>
                <a:gd name="T82" fmla="*/ 121 w 1988"/>
                <a:gd name="T83" fmla="*/ 14 h 3717"/>
                <a:gd name="T84" fmla="*/ 130 w 1988"/>
                <a:gd name="T85" fmla="*/ 4 h 3717"/>
                <a:gd name="T86" fmla="*/ 146 w 1988"/>
                <a:gd name="T87" fmla="*/ 0 h 3717"/>
                <a:gd name="T88" fmla="*/ 162 w 1988"/>
                <a:gd name="T89" fmla="*/ 7 h 3717"/>
                <a:gd name="T90" fmla="*/ 175 w 1988"/>
                <a:gd name="T91" fmla="*/ 18 h 3717"/>
                <a:gd name="T92" fmla="*/ 190 w 1988"/>
                <a:gd name="T93" fmla="*/ 44 h 3717"/>
                <a:gd name="T94" fmla="*/ 194 w 1988"/>
                <a:gd name="T95" fmla="*/ 68 h 3717"/>
                <a:gd name="T96" fmla="*/ 204 w 1988"/>
                <a:gd name="T97" fmla="*/ 90 h 3717"/>
                <a:gd name="T98" fmla="*/ 220 w 1988"/>
                <a:gd name="T99" fmla="*/ 118 h 3717"/>
                <a:gd name="T100" fmla="*/ 216 w 1988"/>
                <a:gd name="T101" fmla="*/ 144 h 3717"/>
                <a:gd name="T102" fmla="*/ 213 w 1988"/>
                <a:gd name="T103" fmla="*/ 151 h 3717"/>
                <a:gd name="T104" fmla="*/ 209 w 1988"/>
                <a:gd name="T105" fmla="*/ 179 h 3717"/>
                <a:gd name="T106" fmla="*/ 203 w 1988"/>
                <a:gd name="T107" fmla="*/ 207 h 3717"/>
                <a:gd name="T108" fmla="*/ 198 w 1988"/>
                <a:gd name="T109" fmla="*/ 236 h 3717"/>
                <a:gd name="T110" fmla="*/ 191 w 1988"/>
                <a:gd name="T111" fmla="*/ 256 h 3717"/>
                <a:gd name="T112" fmla="*/ 187 w 1988"/>
                <a:gd name="T113" fmla="*/ 271 h 3717"/>
                <a:gd name="T114" fmla="*/ 183 w 1988"/>
                <a:gd name="T115" fmla="*/ 291 h 3717"/>
                <a:gd name="T116" fmla="*/ 189 w 1988"/>
                <a:gd name="T117" fmla="*/ 340 h 3717"/>
                <a:gd name="T118" fmla="*/ 184 w 1988"/>
                <a:gd name="T119" fmla="*/ 384 h 3717"/>
                <a:gd name="T120" fmla="*/ 181 w 1988"/>
                <a:gd name="T121" fmla="*/ 404 h 3717"/>
                <a:gd name="T122" fmla="*/ 176 w 1988"/>
                <a:gd name="T123" fmla="*/ 409 h 371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88" h="3717">
                  <a:moveTo>
                    <a:pt x="1563" y="3690"/>
                  </a:moveTo>
                  <a:lnTo>
                    <a:pt x="1543" y="3701"/>
                  </a:lnTo>
                  <a:lnTo>
                    <a:pt x="1519" y="3710"/>
                  </a:lnTo>
                  <a:lnTo>
                    <a:pt x="1490" y="3715"/>
                  </a:lnTo>
                  <a:lnTo>
                    <a:pt x="1462" y="3717"/>
                  </a:lnTo>
                  <a:lnTo>
                    <a:pt x="1432" y="3715"/>
                  </a:lnTo>
                  <a:lnTo>
                    <a:pt x="1404" y="3713"/>
                  </a:lnTo>
                  <a:lnTo>
                    <a:pt x="1379" y="3707"/>
                  </a:lnTo>
                  <a:lnTo>
                    <a:pt x="1358" y="3703"/>
                  </a:lnTo>
                  <a:lnTo>
                    <a:pt x="1343" y="3694"/>
                  </a:lnTo>
                  <a:lnTo>
                    <a:pt x="1333" y="3679"/>
                  </a:lnTo>
                  <a:lnTo>
                    <a:pt x="1327" y="3662"/>
                  </a:lnTo>
                  <a:lnTo>
                    <a:pt x="1325" y="3638"/>
                  </a:lnTo>
                  <a:lnTo>
                    <a:pt x="1327" y="3574"/>
                  </a:lnTo>
                  <a:lnTo>
                    <a:pt x="1333" y="3461"/>
                  </a:lnTo>
                  <a:lnTo>
                    <a:pt x="1334" y="3345"/>
                  </a:lnTo>
                  <a:lnTo>
                    <a:pt x="1333" y="3265"/>
                  </a:lnTo>
                  <a:lnTo>
                    <a:pt x="1322" y="3171"/>
                  </a:lnTo>
                  <a:lnTo>
                    <a:pt x="1306" y="3016"/>
                  </a:lnTo>
                  <a:lnTo>
                    <a:pt x="1297" y="2861"/>
                  </a:lnTo>
                  <a:lnTo>
                    <a:pt x="1302" y="2757"/>
                  </a:lnTo>
                  <a:lnTo>
                    <a:pt x="1293" y="2726"/>
                  </a:lnTo>
                  <a:lnTo>
                    <a:pt x="1283" y="2697"/>
                  </a:lnTo>
                  <a:lnTo>
                    <a:pt x="1271" y="2674"/>
                  </a:lnTo>
                  <a:lnTo>
                    <a:pt x="1258" y="2656"/>
                  </a:lnTo>
                  <a:lnTo>
                    <a:pt x="1249" y="2638"/>
                  </a:lnTo>
                  <a:lnTo>
                    <a:pt x="1249" y="2619"/>
                  </a:lnTo>
                  <a:lnTo>
                    <a:pt x="1252" y="2598"/>
                  </a:lnTo>
                  <a:lnTo>
                    <a:pt x="1256" y="2579"/>
                  </a:lnTo>
                  <a:lnTo>
                    <a:pt x="1258" y="2540"/>
                  </a:lnTo>
                  <a:lnTo>
                    <a:pt x="1265" y="2450"/>
                  </a:lnTo>
                  <a:lnTo>
                    <a:pt x="1271" y="2325"/>
                  </a:lnTo>
                  <a:lnTo>
                    <a:pt x="1281" y="2184"/>
                  </a:lnTo>
                  <a:lnTo>
                    <a:pt x="1292" y="2041"/>
                  </a:lnTo>
                  <a:lnTo>
                    <a:pt x="1300" y="1913"/>
                  </a:lnTo>
                  <a:lnTo>
                    <a:pt x="1309" y="1815"/>
                  </a:lnTo>
                  <a:lnTo>
                    <a:pt x="1317" y="1763"/>
                  </a:lnTo>
                  <a:lnTo>
                    <a:pt x="1293" y="1791"/>
                  </a:lnTo>
                  <a:lnTo>
                    <a:pt x="1275" y="1813"/>
                  </a:lnTo>
                  <a:lnTo>
                    <a:pt x="1259" y="1831"/>
                  </a:lnTo>
                  <a:lnTo>
                    <a:pt x="1246" y="1843"/>
                  </a:lnTo>
                  <a:lnTo>
                    <a:pt x="1237" y="1853"/>
                  </a:lnTo>
                  <a:lnTo>
                    <a:pt x="1228" y="1858"/>
                  </a:lnTo>
                  <a:lnTo>
                    <a:pt x="1221" y="1863"/>
                  </a:lnTo>
                  <a:lnTo>
                    <a:pt x="1214" y="1864"/>
                  </a:lnTo>
                  <a:lnTo>
                    <a:pt x="1202" y="1867"/>
                  </a:lnTo>
                  <a:lnTo>
                    <a:pt x="1180" y="1875"/>
                  </a:lnTo>
                  <a:lnTo>
                    <a:pt x="1152" y="1885"/>
                  </a:lnTo>
                  <a:lnTo>
                    <a:pt x="1120" y="1898"/>
                  </a:lnTo>
                  <a:lnTo>
                    <a:pt x="1083" y="1917"/>
                  </a:lnTo>
                  <a:lnTo>
                    <a:pt x="1048" y="1937"/>
                  </a:lnTo>
                  <a:lnTo>
                    <a:pt x="1014" y="1967"/>
                  </a:lnTo>
                  <a:lnTo>
                    <a:pt x="984" y="2001"/>
                  </a:lnTo>
                  <a:lnTo>
                    <a:pt x="959" y="1992"/>
                  </a:lnTo>
                  <a:lnTo>
                    <a:pt x="929" y="1979"/>
                  </a:lnTo>
                  <a:lnTo>
                    <a:pt x="897" y="1962"/>
                  </a:lnTo>
                  <a:lnTo>
                    <a:pt x="865" y="1939"/>
                  </a:lnTo>
                  <a:lnTo>
                    <a:pt x="835" y="1907"/>
                  </a:lnTo>
                  <a:lnTo>
                    <a:pt x="808" y="1864"/>
                  </a:lnTo>
                  <a:lnTo>
                    <a:pt x="787" y="1806"/>
                  </a:lnTo>
                  <a:lnTo>
                    <a:pt x="771" y="1733"/>
                  </a:lnTo>
                  <a:lnTo>
                    <a:pt x="763" y="1679"/>
                  </a:lnTo>
                  <a:lnTo>
                    <a:pt x="758" y="1616"/>
                  </a:lnTo>
                  <a:lnTo>
                    <a:pt x="749" y="1557"/>
                  </a:lnTo>
                  <a:lnTo>
                    <a:pt x="733" y="1514"/>
                  </a:lnTo>
                  <a:lnTo>
                    <a:pt x="746" y="1493"/>
                  </a:lnTo>
                  <a:lnTo>
                    <a:pt x="746" y="1489"/>
                  </a:lnTo>
                  <a:lnTo>
                    <a:pt x="747" y="1483"/>
                  </a:lnTo>
                  <a:lnTo>
                    <a:pt x="750" y="1470"/>
                  </a:lnTo>
                  <a:lnTo>
                    <a:pt x="758" y="1456"/>
                  </a:lnTo>
                  <a:lnTo>
                    <a:pt x="769" y="1439"/>
                  </a:lnTo>
                  <a:lnTo>
                    <a:pt x="780" y="1422"/>
                  </a:lnTo>
                  <a:lnTo>
                    <a:pt x="788" y="1411"/>
                  </a:lnTo>
                  <a:lnTo>
                    <a:pt x="792" y="1406"/>
                  </a:lnTo>
                  <a:lnTo>
                    <a:pt x="784" y="1404"/>
                  </a:lnTo>
                  <a:lnTo>
                    <a:pt x="769" y="1397"/>
                  </a:lnTo>
                  <a:lnTo>
                    <a:pt x="758" y="1381"/>
                  </a:lnTo>
                  <a:lnTo>
                    <a:pt x="762" y="1358"/>
                  </a:lnTo>
                  <a:lnTo>
                    <a:pt x="772" y="1337"/>
                  </a:lnTo>
                  <a:lnTo>
                    <a:pt x="790" y="1309"/>
                  </a:lnTo>
                  <a:lnTo>
                    <a:pt x="810" y="1273"/>
                  </a:lnTo>
                  <a:lnTo>
                    <a:pt x="832" y="1237"/>
                  </a:lnTo>
                  <a:lnTo>
                    <a:pt x="856" y="1200"/>
                  </a:lnTo>
                  <a:lnTo>
                    <a:pt x="876" y="1164"/>
                  </a:lnTo>
                  <a:lnTo>
                    <a:pt x="891" y="1134"/>
                  </a:lnTo>
                  <a:lnTo>
                    <a:pt x="897" y="1112"/>
                  </a:lnTo>
                  <a:lnTo>
                    <a:pt x="901" y="1096"/>
                  </a:lnTo>
                  <a:lnTo>
                    <a:pt x="904" y="1082"/>
                  </a:lnTo>
                  <a:lnTo>
                    <a:pt x="910" y="1069"/>
                  </a:lnTo>
                  <a:lnTo>
                    <a:pt x="917" y="1059"/>
                  </a:lnTo>
                  <a:lnTo>
                    <a:pt x="926" y="1048"/>
                  </a:lnTo>
                  <a:lnTo>
                    <a:pt x="935" y="1039"/>
                  </a:lnTo>
                  <a:lnTo>
                    <a:pt x="944" y="1030"/>
                  </a:lnTo>
                  <a:lnTo>
                    <a:pt x="953" y="1021"/>
                  </a:lnTo>
                  <a:lnTo>
                    <a:pt x="942" y="991"/>
                  </a:lnTo>
                  <a:lnTo>
                    <a:pt x="932" y="957"/>
                  </a:lnTo>
                  <a:lnTo>
                    <a:pt x="919" y="923"/>
                  </a:lnTo>
                  <a:lnTo>
                    <a:pt x="903" y="890"/>
                  </a:lnTo>
                  <a:lnTo>
                    <a:pt x="887" y="861"/>
                  </a:lnTo>
                  <a:lnTo>
                    <a:pt x="867" y="836"/>
                  </a:lnTo>
                  <a:lnTo>
                    <a:pt x="845" y="820"/>
                  </a:lnTo>
                  <a:lnTo>
                    <a:pt x="822" y="814"/>
                  </a:lnTo>
                  <a:lnTo>
                    <a:pt x="806" y="811"/>
                  </a:lnTo>
                  <a:lnTo>
                    <a:pt x="792" y="804"/>
                  </a:lnTo>
                  <a:lnTo>
                    <a:pt x="780" y="791"/>
                  </a:lnTo>
                  <a:lnTo>
                    <a:pt x="769" y="779"/>
                  </a:lnTo>
                  <a:lnTo>
                    <a:pt x="759" y="766"/>
                  </a:lnTo>
                  <a:lnTo>
                    <a:pt x="755" y="754"/>
                  </a:lnTo>
                  <a:lnTo>
                    <a:pt x="750" y="747"/>
                  </a:lnTo>
                  <a:lnTo>
                    <a:pt x="749" y="744"/>
                  </a:lnTo>
                  <a:lnTo>
                    <a:pt x="749" y="714"/>
                  </a:lnTo>
                  <a:lnTo>
                    <a:pt x="747" y="649"/>
                  </a:lnTo>
                  <a:lnTo>
                    <a:pt x="737" y="585"/>
                  </a:lnTo>
                  <a:lnTo>
                    <a:pt x="711" y="552"/>
                  </a:lnTo>
                  <a:lnTo>
                    <a:pt x="696" y="552"/>
                  </a:lnTo>
                  <a:lnTo>
                    <a:pt x="684" y="555"/>
                  </a:lnTo>
                  <a:lnTo>
                    <a:pt x="675" y="558"/>
                  </a:lnTo>
                  <a:lnTo>
                    <a:pt x="669" y="566"/>
                  </a:lnTo>
                  <a:lnTo>
                    <a:pt x="665" y="576"/>
                  </a:lnTo>
                  <a:lnTo>
                    <a:pt x="661" y="585"/>
                  </a:lnTo>
                  <a:lnTo>
                    <a:pt x="656" y="596"/>
                  </a:lnTo>
                  <a:lnTo>
                    <a:pt x="650" y="611"/>
                  </a:lnTo>
                  <a:lnTo>
                    <a:pt x="640" y="633"/>
                  </a:lnTo>
                  <a:lnTo>
                    <a:pt x="624" y="666"/>
                  </a:lnTo>
                  <a:lnTo>
                    <a:pt x="604" y="707"/>
                  </a:lnTo>
                  <a:lnTo>
                    <a:pt x="584" y="754"/>
                  </a:lnTo>
                  <a:lnTo>
                    <a:pt x="564" y="802"/>
                  </a:lnTo>
                  <a:lnTo>
                    <a:pt x="548" y="850"/>
                  </a:lnTo>
                  <a:lnTo>
                    <a:pt x="536" y="895"/>
                  </a:lnTo>
                  <a:lnTo>
                    <a:pt x="532" y="932"/>
                  </a:lnTo>
                  <a:lnTo>
                    <a:pt x="529" y="961"/>
                  </a:lnTo>
                  <a:lnTo>
                    <a:pt x="521" y="981"/>
                  </a:lnTo>
                  <a:lnTo>
                    <a:pt x="512" y="995"/>
                  </a:lnTo>
                  <a:lnTo>
                    <a:pt x="503" y="1005"/>
                  </a:lnTo>
                  <a:lnTo>
                    <a:pt x="492" y="1021"/>
                  </a:lnTo>
                  <a:lnTo>
                    <a:pt x="478" y="1046"/>
                  </a:lnTo>
                  <a:lnTo>
                    <a:pt x="464" y="1071"/>
                  </a:lnTo>
                  <a:lnTo>
                    <a:pt x="458" y="1091"/>
                  </a:lnTo>
                  <a:lnTo>
                    <a:pt x="458" y="1109"/>
                  </a:lnTo>
                  <a:lnTo>
                    <a:pt x="455" y="1128"/>
                  </a:lnTo>
                  <a:lnTo>
                    <a:pt x="448" y="1151"/>
                  </a:lnTo>
                  <a:lnTo>
                    <a:pt x="435" y="1175"/>
                  </a:lnTo>
                  <a:lnTo>
                    <a:pt x="425" y="1195"/>
                  </a:lnTo>
                  <a:lnTo>
                    <a:pt x="407" y="1229"/>
                  </a:lnTo>
                  <a:lnTo>
                    <a:pt x="385" y="1270"/>
                  </a:lnTo>
                  <a:lnTo>
                    <a:pt x="358" y="1311"/>
                  </a:lnTo>
                  <a:lnTo>
                    <a:pt x="329" y="1350"/>
                  </a:lnTo>
                  <a:lnTo>
                    <a:pt x="299" y="1379"/>
                  </a:lnTo>
                  <a:lnTo>
                    <a:pt x="267" y="1393"/>
                  </a:lnTo>
                  <a:lnTo>
                    <a:pt x="235" y="1384"/>
                  </a:lnTo>
                  <a:lnTo>
                    <a:pt x="216" y="1407"/>
                  </a:lnTo>
                  <a:lnTo>
                    <a:pt x="203" y="1425"/>
                  </a:lnTo>
                  <a:lnTo>
                    <a:pt x="191" y="1436"/>
                  </a:lnTo>
                  <a:lnTo>
                    <a:pt x="188" y="1439"/>
                  </a:lnTo>
                  <a:lnTo>
                    <a:pt x="179" y="1419"/>
                  </a:lnTo>
                  <a:lnTo>
                    <a:pt x="169" y="1398"/>
                  </a:lnTo>
                  <a:lnTo>
                    <a:pt x="154" y="1383"/>
                  </a:lnTo>
                  <a:lnTo>
                    <a:pt x="138" y="1366"/>
                  </a:lnTo>
                  <a:lnTo>
                    <a:pt x="120" y="1356"/>
                  </a:lnTo>
                  <a:lnTo>
                    <a:pt x="100" y="1350"/>
                  </a:lnTo>
                  <a:lnTo>
                    <a:pt x="77" y="1350"/>
                  </a:lnTo>
                  <a:lnTo>
                    <a:pt x="52" y="1358"/>
                  </a:lnTo>
                  <a:lnTo>
                    <a:pt x="61" y="1336"/>
                  </a:lnTo>
                  <a:lnTo>
                    <a:pt x="45" y="1327"/>
                  </a:lnTo>
                  <a:lnTo>
                    <a:pt x="31" y="1319"/>
                  </a:lnTo>
                  <a:lnTo>
                    <a:pt x="18" y="1311"/>
                  </a:lnTo>
                  <a:lnTo>
                    <a:pt x="9" y="1302"/>
                  </a:lnTo>
                  <a:lnTo>
                    <a:pt x="4" y="1292"/>
                  </a:lnTo>
                  <a:lnTo>
                    <a:pt x="0" y="1277"/>
                  </a:lnTo>
                  <a:lnTo>
                    <a:pt x="0" y="1261"/>
                  </a:lnTo>
                  <a:lnTo>
                    <a:pt x="5" y="1239"/>
                  </a:lnTo>
                  <a:lnTo>
                    <a:pt x="12" y="1213"/>
                  </a:lnTo>
                  <a:lnTo>
                    <a:pt x="24" y="1181"/>
                  </a:lnTo>
                  <a:lnTo>
                    <a:pt x="37" y="1146"/>
                  </a:lnTo>
                  <a:lnTo>
                    <a:pt x="55" y="1107"/>
                  </a:lnTo>
                  <a:lnTo>
                    <a:pt x="75" y="1068"/>
                  </a:lnTo>
                  <a:lnTo>
                    <a:pt x="100" y="1032"/>
                  </a:lnTo>
                  <a:lnTo>
                    <a:pt x="131" y="998"/>
                  </a:lnTo>
                  <a:lnTo>
                    <a:pt x="166" y="972"/>
                  </a:lnTo>
                  <a:lnTo>
                    <a:pt x="174" y="945"/>
                  </a:lnTo>
                  <a:lnTo>
                    <a:pt x="187" y="916"/>
                  </a:lnTo>
                  <a:lnTo>
                    <a:pt x="203" y="891"/>
                  </a:lnTo>
                  <a:lnTo>
                    <a:pt x="219" y="874"/>
                  </a:lnTo>
                  <a:lnTo>
                    <a:pt x="230" y="830"/>
                  </a:lnTo>
                  <a:lnTo>
                    <a:pt x="250" y="770"/>
                  </a:lnTo>
                  <a:lnTo>
                    <a:pt x="274" y="698"/>
                  </a:lnTo>
                  <a:lnTo>
                    <a:pt x="301" y="620"/>
                  </a:lnTo>
                  <a:lnTo>
                    <a:pt x="326" y="543"/>
                  </a:lnTo>
                  <a:lnTo>
                    <a:pt x="350" y="472"/>
                  </a:lnTo>
                  <a:lnTo>
                    <a:pt x="366" y="412"/>
                  </a:lnTo>
                  <a:lnTo>
                    <a:pt x="373" y="373"/>
                  </a:lnTo>
                  <a:lnTo>
                    <a:pt x="380" y="343"/>
                  </a:lnTo>
                  <a:lnTo>
                    <a:pt x="392" y="307"/>
                  </a:lnTo>
                  <a:lnTo>
                    <a:pt x="409" y="272"/>
                  </a:lnTo>
                  <a:lnTo>
                    <a:pt x="430" y="235"/>
                  </a:lnTo>
                  <a:lnTo>
                    <a:pt x="449" y="201"/>
                  </a:lnTo>
                  <a:lnTo>
                    <a:pt x="471" y="174"/>
                  </a:lnTo>
                  <a:lnTo>
                    <a:pt x="489" y="150"/>
                  </a:lnTo>
                  <a:lnTo>
                    <a:pt x="503" y="136"/>
                  </a:lnTo>
                  <a:lnTo>
                    <a:pt x="505" y="114"/>
                  </a:lnTo>
                  <a:lnTo>
                    <a:pt x="511" y="97"/>
                  </a:lnTo>
                  <a:lnTo>
                    <a:pt x="521" y="82"/>
                  </a:lnTo>
                  <a:lnTo>
                    <a:pt x="537" y="75"/>
                  </a:lnTo>
                  <a:lnTo>
                    <a:pt x="548" y="71"/>
                  </a:lnTo>
                  <a:lnTo>
                    <a:pt x="559" y="66"/>
                  </a:lnTo>
                  <a:lnTo>
                    <a:pt x="568" y="58"/>
                  </a:lnTo>
                  <a:lnTo>
                    <a:pt x="577" y="50"/>
                  </a:lnTo>
                  <a:lnTo>
                    <a:pt x="586" y="45"/>
                  </a:lnTo>
                  <a:lnTo>
                    <a:pt x="592" y="38"/>
                  </a:lnTo>
                  <a:lnTo>
                    <a:pt x="595" y="34"/>
                  </a:lnTo>
                  <a:lnTo>
                    <a:pt x="596" y="32"/>
                  </a:lnTo>
                  <a:lnTo>
                    <a:pt x="608" y="55"/>
                  </a:lnTo>
                  <a:lnTo>
                    <a:pt x="618" y="83"/>
                  </a:lnTo>
                  <a:lnTo>
                    <a:pt x="631" y="118"/>
                  </a:lnTo>
                  <a:lnTo>
                    <a:pt x="641" y="150"/>
                  </a:lnTo>
                  <a:lnTo>
                    <a:pt x="650" y="180"/>
                  </a:lnTo>
                  <a:lnTo>
                    <a:pt x="659" y="207"/>
                  </a:lnTo>
                  <a:lnTo>
                    <a:pt x="666" y="225"/>
                  </a:lnTo>
                  <a:lnTo>
                    <a:pt x="672" y="232"/>
                  </a:lnTo>
                  <a:lnTo>
                    <a:pt x="677" y="235"/>
                  </a:lnTo>
                  <a:lnTo>
                    <a:pt x="686" y="243"/>
                  </a:lnTo>
                  <a:lnTo>
                    <a:pt x="699" y="252"/>
                  </a:lnTo>
                  <a:lnTo>
                    <a:pt x="711" y="263"/>
                  </a:lnTo>
                  <a:lnTo>
                    <a:pt x="724" y="275"/>
                  </a:lnTo>
                  <a:lnTo>
                    <a:pt x="737" y="288"/>
                  </a:lnTo>
                  <a:lnTo>
                    <a:pt x="746" y="298"/>
                  </a:lnTo>
                  <a:lnTo>
                    <a:pt x="750" y="308"/>
                  </a:lnTo>
                  <a:lnTo>
                    <a:pt x="758" y="320"/>
                  </a:lnTo>
                  <a:lnTo>
                    <a:pt x="769" y="336"/>
                  </a:lnTo>
                  <a:lnTo>
                    <a:pt x="784" y="352"/>
                  </a:lnTo>
                  <a:lnTo>
                    <a:pt x="800" y="369"/>
                  </a:lnTo>
                  <a:lnTo>
                    <a:pt x="819" y="386"/>
                  </a:lnTo>
                  <a:lnTo>
                    <a:pt x="832" y="400"/>
                  </a:lnTo>
                  <a:lnTo>
                    <a:pt x="847" y="411"/>
                  </a:lnTo>
                  <a:lnTo>
                    <a:pt x="856" y="416"/>
                  </a:lnTo>
                  <a:lnTo>
                    <a:pt x="863" y="418"/>
                  </a:lnTo>
                  <a:lnTo>
                    <a:pt x="872" y="418"/>
                  </a:lnTo>
                  <a:lnTo>
                    <a:pt x="883" y="418"/>
                  </a:lnTo>
                  <a:lnTo>
                    <a:pt x="894" y="418"/>
                  </a:lnTo>
                  <a:lnTo>
                    <a:pt x="904" y="418"/>
                  </a:lnTo>
                  <a:lnTo>
                    <a:pt x="913" y="420"/>
                  </a:lnTo>
                  <a:lnTo>
                    <a:pt x="922" y="421"/>
                  </a:lnTo>
                  <a:lnTo>
                    <a:pt x="928" y="427"/>
                  </a:lnTo>
                  <a:lnTo>
                    <a:pt x="935" y="368"/>
                  </a:lnTo>
                  <a:lnTo>
                    <a:pt x="941" y="329"/>
                  </a:lnTo>
                  <a:lnTo>
                    <a:pt x="948" y="302"/>
                  </a:lnTo>
                  <a:lnTo>
                    <a:pt x="959" y="280"/>
                  </a:lnTo>
                  <a:lnTo>
                    <a:pt x="972" y="265"/>
                  </a:lnTo>
                  <a:lnTo>
                    <a:pt x="994" y="235"/>
                  </a:lnTo>
                  <a:lnTo>
                    <a:pt x="1023" y="200"/>
                  </a:lnTo>
                  <a:lnTo>
                    <a:pt x="1057" y="162"/>
                  </a:lnTo>
                  <a:lnTo>
                    <a:pt x="1091" y="124"/>
                  </a:lnTo>
                  <a:lnTo>
                    <a:pt x="1121" y="92"/>
                  </a:lnTo>
                  <a:lnTo>
                    <a:pt x="1148" y="67"/>
                  </a:lnTo>
                  <a:lnTo>
                    <a:pt x="1167" y="57"/>
                  </a:lnTo>
                  <a:lnTo>
                    <a:pt x="1167" y="54"/>
                  </a:lnTo>
                  <a:lnTo>
                    <a:pt x="1167" y="42"/>
                  </a:lnTo>
                  <a:lnTo>
                    <a:pt x="1171" y="32"/>
                  </a:lnTo>
                  <a:lnTo>
                    <a:pt x="1180" y="25"/>
                  </a:lnTo>
                  <a:lnTo>
                    <a:pt x="1194" y="22"/>
                  </a:lnTo>
                  <a:lnTo>
                    <a:pt x="1218" y="16"/>
                  </a:lnTo>
                  <a:lnTo>
                    <a:pt x="1249" y="10"/>
                  </a:lnTo>
                  <a:lnTo>
                    <a:pt x="1283" y="6"/>
                  </a:lnTo>
                  <a:lnTo>
                    <a:pt x="1318" y="2"/>
                  </a:lnTo>
                  <a:lnTo>
                    <a:pt x="1351" y="0"/>
                  </a:lnTo>
                  <a:lnTo>
                    <a:pt x="1375" y="3"/>
                  </a:lnTo>
                  <a:lnTo>
                    <a:pt x="1394" y="13"/>
                  </a:lnTo>
                  <a:lnTo>
                    <a:pt x="1409" y="27"/>
                  </a:lnTo>
                  <a:lnTo>
                    <a:pt x="1431" y="42"/>
                  </a:lnTo>
                  <a:lnTo>
                    <a:pt x="1459" y="63"/>
                  </a:lnTo>
                  <a:lnTo>
                    <a:pt x="1487" y="82"/>
                  </a:lnTo>
                  <a:lnTo>
                    <a:pt x="1513" y="102"/>
                  </a:lnTo>
                  <a:lnTo>
                    <a:pt x="1538" y="119"/>
                  </a:lnTo>
                  <a:lnTo>
                    <a:pt x="1558" y="136"/>
                  </a:lnTo>
                  <a:lnTo>
                    <a:pt x="1570" y="148"/>
                  </a:lnTo>
                  <a:lnTo>
                    <a:pt x="1583" y="166"/>
                  </a:lnTo>
                  <a:lnTo>
                    <a:pt x="1601" y="196"/>
                  </a:lnTo>
                  <a:lnTo>
                    <a:pt x="1626" y="234"/>
                  </a:lnTo>
                  <a:lnTo>
                    <a:pt x="1651" y="278"/>
                  </a:lnTo>
                  <a:lnTo>
                    <a:pt x="1675" y="321"/>
                  </a:lnTo>
                  <a:lnTo>
                    <a:pt x="1696" y="362"/>
                  </a:lnTo>
                  <a:lnTo>
                    <a:pt x="1713" y="399"/>
                  </a:lnTo>
                  <a:lnTo>
                    <a:pt x="1722" y="424"/>
                  </a:lnTo>
                  <a:lnTo>
                    <a:pt x="1725" y="448"/>
                  </a:lnTo>
                  <a:lnTo>
                    <a:pt x="1732" y="484"/>
                  </a:lnTo>
                  <a:lnTo>
                    <a:pt x="1739" y="527"/>
                  </a:lnTo>
                  <a:lnTo>
                    <a:pt x="1748" y="571"/>
                  </a:lnTo>
                  <a:lnTo>
                    <a:pt x="1755" y="614"/>
                  </a:lnTo>
                  <a:lnTo>
                    <a:pt x="1764" y="653"/>
                  </a:lnTo>
                  <a:lnTo>
                    <a:pt x="1771" y="685"/>
                  </a:lnTo>
                  <a:lnTo>
                    <a:pt x="1777" y="704"/>
                  </a:lnTo>
                  <a:lnTo>
                    <a:pt x="1789" y="725"/>
                  </a:lnTo>
                  <a:lnTo>
                    <a:pt x="1812" y="763"/>
                  </a:lnTo>
                  <a:lnTo>
                    <a:pt x="1845" y="811"/>
                  </a:lnTo>
                  <a:lnTo>
                    <a:pt x="1879" y="865"/>
                  </a:lnTo>
                  <a:lnTo>
                    <a:pt x="1915" y="918"/>
                  </a:lnTo>
                  <a:lnTo>
                    <a:pt x="1944" y="964"/>
                  </a:lnTo>
                  <a:lnTo>
                    <a:pt x="1966" y="999"/>
                  </a:lnTo>
                  <a:lnTo>
                    <a:pt x="1975" y="1018"/>
                  </a:lnTo>
                  <a:lnTo>
                    <a:pt x="1981" y="1064"/>
                  </a:lnTo>
                  <a:lnTo>
                    <a:pt x="1987" y="1146"/>
                  </a:lnTo>
                  <a:lnTo>
                    <a:pt x="1988" y="1226"/>
                  </a:lnTo>
                  <a:lnTo>
                    <a:pt x="1977" y="1268"/>
                  </a:lnTo>
                  <a:lnTo>
                    <a:pt x="1968" y="1276"/>
                  </a:lnTo>
                  <a:lnTo>
                    <a:pt x="1959" y="1283"/>
                  </a:lnTo>
                  <a:lnTo>
                    <a:pt x="1949" y="1293"/>
                  </a:lnTo>
                  <a:lnTo>
                    <a:pt x="1940" y="1302"/>
                  </a:lnTo>
                  <a:lnTo>
                    <a:pt x="1932" y="1312"/>
                  </a:lnTo>
                  <a:lnTo>
                    <a:pt x="1926" y="1321"/>
                  </a:lnTo>
                  <a:lnTo>
                    <a:pt x="1922" y="1331"/>
                  </a:lnTo>
                  <a:lnTo>
                    <a:pt x="1920" y="1336"/>
                  </a:lnTo>
                  <a:lnTo>
                    <a:pt x="1920" y="1363"/>
                  </a:lnTo>
                  <a:lnTo>
                    <a:pt x="1922" y="1413"/>
                  </a:lnTo>
                  <a:lnTo>
                    <a:pt x="1920" y="1467"/>
                  </a:lnTo>
                  <a:lnTo>
                    <a:pt x="1917" y="1502"/>
                  </a:lnTo>
                  <a:lnTo>
                    <a:pt x="1911" y="1521"/>
                  </a:lnTo>
                  <a:lnTo>
                    <a:pt x="1902" y="1559"/>
                  </a:lnTo>
                  <a:lnTo>
                    <a:pt x="1890" y="1608"/>
                  </a:lnTo>
                  <a:lnTo>
                    <a:pt x="1877" y="1661"/>
                  </a:lnTo>
                  <a:lnTo>
                    <a:pt x="1865" y="1717"/>
                  </a:lnTo>
                  <a:lnTo>
                    <a:pt x="1852" y="1768"/>
                  </a:lnTo>
                  <a:lnTo>
                    <a:pt x="1843" y="1809"/>
                  </a:lnTo>
                  <a:lnTo>
                    <a:pt x="1836" y="1834"/>
                  </a:lnTo>
                  <a:lnTo>
                    <a:pt x="1834" y="1863"/>
                  </a:lnTo>
                  <a:lnTo>
                    <a:pt x="1830" y="1898"/>
                  </a:lnTo>
                  <a:lnTo>
                    <a:pt x="1825" y="1943"/>
                  </a:lnTo>
                  <a:lnTo>
                    <a:pt x="1817" y="1990"/>
                  </a:lnTo>
                  <a:lnTo>
                    <a:pt x="1808" y="2038"/>
                  </a:lnTo>
                  <a:lnTo>
                    <a:pt x="1798" y="2082"/>
                  </a:lnTo>
                  <a:lnTo>
                    <a:pt x="1787" y="2122"/>
                  </a:lnTo>
                  <a:lnTo>
                    <a:pt x="1777" y="2152"/>
                  </a:lnTo>
                  <a:lnTo>
                    <a:pt x="1765" y="2180"/>
                  </a:lnTo>
                  <a:lnTo>
                    <a:pt x="1755" y="2211"/>
                  </a:lnTo>
                  <a:lnTo>
                    <a:pt x="1745" y="2245"/>
                  </a:lnTo>
                  <a:lnTo>
                    <a:pt x="1736" y="2277"/>
                  </a:lnTo>
                  <a:lnTo>
                    <a:pt x="1727" y="2307"/>
                  </a:lnTo>
                  <a:lnTo>
                    <a:pt x="1720" y="2335"/>
                  </a:lnTo>
                  <a:lnTo>
                    <a:pt x="1713" y="2355"/>
                  </a:lnTo>
                  <a:lnTo>
                    <a:pt x="1709" y="2369"/>
                  </a:lnTo>
                  <a:lnTo>
                    <a:pt x="1705" y="2383"/>
                  </a:lnTo>
                  <a:lnTo>
                    <a:pt x="1696" y="2408"/>
                  </a:lnTo>
                  <a:lnTo>
                    <a:pt x="1688" y="2440"/>
                  </a:lnTo>
                  <a:lnTo>
                    <a:pt x="1676" y="2474"/>
                  </a:lnTo>
                  <a:lnTo>
                    <a:pt x="1666" y="2509"/>
                  </a:lnTo>
                  <a:lnTo>
                    <a:pt x="1657" y="2544"/>
                  </a:lnTo>
                  <a:lnTo>
                    <a:pt x="1650" y="2572"/>
                  </a:lnTo>
                  <a:lnTo>
                    <a:pt x="1648" y="2592"/>
                  </a:lnTo>
                  <a:lnTo>
                    <a:pt x="1651" y="2620"/>
                  </a:lnTo>
                  <a:lnTo>
                    <a:pt x="1658" y="2670"/>
                  </a:lnTo>
                  <a:lnTo>
                    <a:pt x="1667" y="2735"/>
                  </a:lnTo>
                  <a:lnTo>
                    <a:pt x="1680" y="2814"/>
                  </a:lnTo>
                  <a:lnTo>
                    <a:pt x="1692" y="2900"/>
                  </a:lnTo>
                  <a:lnTo>
                    <a:pt x="1701" y="2984"/>
                  </a:lnTo>
                  <a:lnTo>
                    <a:pt x="1709" y="3063"/>
                  </a:lnTo>
                  <a:lnTo>
                    <a:pt x="1713" y="3131"/>
                  </a:lnTo>
                  <a:lnTo>
                    <a:pt x="1709" y="3193"/>
                  </a:lnTo>
                  <a:lnTo>
                    <a:pt x="1700" y="3262"/>
                  </a:lnTo>
                  <a:lnTo>
                    <a:pt x="1688" y="3331"/>
                  </a:lnTo>
                  <a:lnTo>
                    <a:pt x="1673" y="3397"/>
                  </a:lnTo>
                  <a:lnTo>
                    <a:pt x="1660" y="3457"/>
                  </a:lnTo>
                  <a:lnTo>
                    <a:pt x="1648" y="3510"/>
                  </a:lnTo>
                  <a:lnTo>
                    <a:pt x="1639" y="3549"/>
                  </a:lnTo>
                  <a:lnTo>
                    <a:pt x="1635" y="3570"/>
                  </a:lnTo>
                  <a:lnTo>
                    <a:pt x="1635" y="3596"/>
                  </a:lnTo>
                  <a:lnTo>
                    <a:pt x="1635" y="3618"/>
                  </a:lnTo>
                  <a:lnTo>
                    <a:pt x="1632" y="3637"/>
                  </a:lnTo>
                  <a:lnTo>
                    <a:pt x="1623" y="3650"/>
                  </a:lnTo>
                  <a:lnTo>
                    <a:pt x="1616" y="3656"/>
                  </a:lnTo>
                  <a:lnTo>
                    <a:pt x="1608" y="3662"/>
                  </a:lnTo>
                  <a:lnTo>
                    <a:pt x="1601" y="3668"/>
                  </a:lnTo>
                  <a:lnTo>
                    <a:pt x="1594" y="3672"/>
                  </a:lnTo>
                  <a:lnTo>
                    <a:pt x="1586" y="3678"/>
                  </a:lnTo>
                  <a:lnTo>
                    <a:pt x="1579" y="3681"/>
                  </a:lnTo>
                  <a:lnTo>
                    <a:pt x="1570" y="3686"/>
                  </a:lnTo>
                  <a:lnTo>
                    <a:pt x="1563" y="3690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8" name="Freeform 239">
              <a:extLst>
                <a:ext uri="{FF2B5EF4-FFF2-40B4-BE49-F238E27FC236}">
                  <a16:creationId xmlns:a16="http://schemas.microsoft.com/office/drawing/2014/main" id="{EA3E4BD0-FB4D-46E2-AD92-66CC24BC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9" y="1275"/>
              <a:ext cx="662" cy="1239"/>
            </a:xfrm>
            <a:custGeom>
              <a:avLst/>
              <a:gdLst>
                <a:gd name="T0" fmla="*/ 159 w 1988"/>
                <a:gd name="T1" fmla="*/ 413 h 3717"/>
                <a:gd name="T2" fmla="*/ 147 w 1988"/>
                <a:gd name="T3" fmla="*/ 407 h 3717"/>
                <a:gd name="T4" fmla="*/ 147 w 1988"/>
                <a:gd name="T5" fmla="*/ 352 h 3717"/>
                <a:gd name="T6" fmla="*/ 141 w 1988"/>
                <a:gd name="T7" fmla="*/ 297 h 3717"/>
                <a:gd name="T8" fmla="*/ 140 w 1988"/>
                <a:gd name="T9" fmla="*/ 282 h 3717"/>
                <a:gd name="T10" fmla="*/ 145 w 1988"/>
                <a:gd name="T11" fmla="*/ 202 h 3717"/>
                <a:gd name="T12" fmla="*/ 137 w 1988"/>
                <a:gd name="T13" fmla="*/ 206 h 3717"/>
                <a:gd name="T14" fmla="*/ 128 w 1988"/>
                <a:gd name="T15" fmla="*/ 209 h 3717"/>
                <a:gd name="T16" fmla="*/ 106 w 1988"/>
                <a:gd name="T17" fmla="*/ 221 h 3717"/>
                <a:gd name="T18" fmla="*/ 87 w 1988"/>
                <a:gd name="T19" fmla="*/ 201 h 3717"/>
                <a:gd name="T20" fmla="*/ 83 w 1988"/>
                <a:gd name="T21" fmla="*/ 166 h 3717"/>
                <a:gd name="T22" fmla="*/ 87 w 1988"/>
                <a:gd name="T23" fmla="*/ 158 h 3717"/>
                <a:gd name="T24" fmla="*/ 85 w 1988"/>
                <a:gd name="T25" fmla="*/ 151 h 3717"/>
                <a:gd name="T26" fmla="*/ 97 w 1988"/>
                <a:gd name="T27" fmla="*/ 129 h 3717"/>
                <a:gd name="T28" fmla="*/ 102 w 1988"/>
                <a:gd name="T29" fmla="*/ 118 h 3717"/>
                <a:gd name="T30" fmla="*/ 103 w 1988"/>
                <a:gd name="T31" fmla="*/ 106 h 3717"/>
                <a:gd name="T32" fmla="*/ 91 w 1988"/>
                <a:gd name="T33" fmla="*/ 90 h 3717"/>
                <a:gd name="T34" fmla="*/ 84 w 1988"/>
                <a:gd name="T35" fmla="*/ 84 h 3717"/>
                <a:gd name="T36" fmla="*/ 79 w 1988"/>
                <a:gd name="T37" fmla="*/ 61 h 3717"/>
                <a:gd name="T38" fmla="*/ 73 w 1988"/>
                <a:gd name="T39" fmla="*/ 65 h 3717"/>
                <a:gd name="T40" fmla="*/ 65 w 1988"/>
                <a:gd name="T41" fmla="*/ 84 h 3717"/>
                <a:gd name="T42" fmla="*/ 58 w 1988"/>
                <a:gd name="T43" fmla="*/ 109 h 3717"/>
                <a:gd name="T44" fmla="*/ 51 w 1988"/>
                <a:gd name="T45" fmla="*/ 121 h 3717"/>
                <a:gd name="T46" fmla="*/ 45 w 1988"/>
                <a:gd name="T47" fmla="*/ 137 h 3717"/>
                <a:gd name="T48" fmla="*/ 26 w 1988"/>
                <a:gd name="T49" fmla="*/ 154 h 3717"/>
                <a:gd name="T50" fmla="*/ 19 w 1988"/>
                <a:gd name="T51" fmla="*/ 155 h 3717"/>
                <a:gd name="T52" fmla="*/ 6 w 1988"/>
                <a:gd name="T53" fmla="*/ 151 h 3717"/>
                <a:gd name="T54" fmla="*/ 0 w 1988"/>
                <a:gd name="T55" fmla="*/ 144 h 3717"/>
                <a:gd name="T56" fmla="*/ 4 w 1988"/>
                <a:gd name="T57" fmla="*/ 127 h 3717"/>
                <a:gd name="T58" fmla="*/ 19 w 1988"/>
                <a:gd name="T59" fmla="*/ 105 h 3717"/>
                <a:gd name="T60" fmla="*/ 30 w 1988"/>
                <a:gd name="T61" fmla="*/ 78 h 3717"/>
                <a:gd name="T62" fmla="*/ 42 w 1988"/>
                <a:gd name="T63" fmla="*/ 38 h 3717"/>
                <a:gd name="T64" fmla="*/ 54 w 1988"/>
                <a:gd name="T65" fmla="*/ 17 h 3717"/>
                <a:gd name="T66" fmla="*/ 61 w 1988"/>
                <a:gd name="T67" fmla="*/ 8 h 3717"/>
                <a:gd name="T68" fmla="*/ 66 w 1988"/>
                <a:gd name="T69" fmla="*/ 4 h 3717"/>
                <a:gd name="T70" fmla="*/ 72 w 1988"/>
                <a:gd name="T71" fmla="*/ 20 h 3717"/>
                <a:gd name="T72" fmla="*/ 78 w 1988"/>
                <a:gd name="T73" fmla="*/ 28 h 3717"/>
                <a:gd name="T74" fmla="*/ 84 w 1988"/>
                <a:gd name="T75" fmla="*/ 36 h 3717"/>
                <a:gd name="T76" fmla="*/ 94 w 1988"/>
                <a:gd name="T77" fmla="*/ 46 h 3717"/>
                <a:gd name="T78" fmla="*/ 100 w 1988"/>
                <a:gd name="T79" fmla="*/ 46 h 3717"/>
                <a:gd name="T80" fmla="*/ 105 w 1988"/>
                <a:gd name="T81" fmla="*/ 34 h 3717"/>
                <a:gd name="T82" fmla="*/ 121 w 1988"/>
                <a:gd name="T83" fmla="*/ 14 h 3717"/>
                <a:gd name="T84" fmla="*/ 130 w 1988"/>
                <a:gd name="T85" fmla="*/ 4 h 3717"/>
                <a:gd name="T86" fmla="*/ 146 w 1988"/>
                <a:gd name="T87" fmla="*/ 0 h 3717"/>
                <a:gd name="T88" fmla="*/ 162 w 1988"/>
                <a:gd name="T89" fmla="*/ 7 h 3717"/>
                <a:gd name="T90" fmla="*/ 175 w 1988"/>
                <a:gd name="T91" fmla="*/ 18 h 3717"/>
                <a:gd name="T92" fmla="*/ 190 w 1988"/>
                <a:gd name="T93" fmla="*/ 44 h 3717"/>
                <a:gd name="T94" fmla="*/ 194 w 1988"/>
                <a:gd name="T95" fmla="*/ 68 h 3717"/>
                <a:gd name="T96" fmla="*/ 204 w 1988"/>
                <a:gd name="T97" fmla="*/ 90 h 3717"/>
                <a:gd name="T98" fmla="*/ 220 w 1988"/>
                <a:gd name="T99" fmla="*/ 118 h 3717"/>
                <a:gd name="T100" fmla="*/ 216 w 1988"/>
                <a:gd name="T101" fmla="*/ 144 h 3717"/>
                <a:gd name="T102" fmla="*/ 213 w 1988"/>
                <a:gd name="T103" fmla="*/ 151 h 3717"/>
                <a:gd name="T104" fmla="*/ 209 w 1988"/>
                <a:gd name="T105" fmla="*/ 179 h 3717"/>
                <a:gd name="T106" fmla="*/ 203 w 1988"/>
                <a:gd name="T107" fmla="*/ 207 h 3717"/>
                <a:gd name="T108" fmla="*/ 198 w 1988"/>
                <a:gd name="T109" fmla="*/ 236 h 3717"/>
                <a:gd name="T110" fmla="*/ 191 w 1988"/>
                <a:gd name="T111" fmla="*/ 256 h 3717"/>
                <a:gd name="T112" fmla="*/ 187 w 1988"/>
                <a:gd name="T113" fmla="*/ 271 h 3717"/>
                <a:gd name="T114" fmla="*/ 183 w 1988"/>
                <a:gd name="T115" fmla="*/ 291 h 3717"/>
                <a:gd name="T116" fmla="*/ 189 w 1988"/>
                <a:gd name="T117" fmla="*/ 340 h 3717"/>
                <a:gd name="T118" fmla="*/ 184 w 1988"/>
                <a:gd name="T119" fmla="*/ 384 h 3717"/>
                <a:gd name="T120" fmla="*/ 181 w 1988"/>
                <a:gd name="T121" fmla="*/ 404 h 3717"/>
                <a:gd name="T122" fmla="*/ 176 w 1988"/>
                <a:gd name="T123" fmla="*/ 409 h 371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1988" h="3717">
                  <a:moveTo>
                    <a:pt x="1563" y="3690"/>
                  </a:moveTo>
                  <a:lnTo>
                    <a:pt x="1543" y="3701"/>
                  </a:lnTo>
                  <a:lnTo>
                    <a:pt x="1519" y="3710"/>
                  </a:lnTo>
                  <a:lnTo>
                    <a:pt x="1490" y="3715"/>
                  </a:lnTo>
                  <a:lnTo>
                    <a:pt x="1462" y="3717"/>
                  </a:lnTo>
                  <a:lnTo>
                    <a:pt x="1432" y="3715"/>
                  </a:lnTo>
                  <a:lnTo>
                    <a:pt x="1404" y="3713"/>
                  </a:lnTo>
                  <a:lnTo>
                    <a:pt x="1379" y="3707"/>
                  </a:lnTo>
                  <a:lnTo>
                    <a:pt x="1358" y="3703"/>
                  </a:lnTo>
                  <a:lnTo>
                    <a:pt x="1343" y="3694"/>
                  </a:lnTo>
                  <a:lnTo>
                    <a:pt x="1333" y="3679"/>
                  </a:lnTo>
                  <a:lnTo>
                    <a:pt x="1327" y="3662"/>
                  </a:lnTo>
                  <a:lnTo>
                    <a:pt x="1325" y="3638"/>
                  </a:lnTo>
                  <a:lnTo>
                    <a:pt x="1327" y="3574"/>
                  </a:lnTo>
                  <a:lnTo>
                    <a:pt x="1333" y="3461"/>
                  </a:lnTo>
                  <a:lnTo>
                    <a:pt x="1334" y="3345"/>
                  </a:lnTo>
                  <a:lnTo>
                    <a:pt x="1333" y="3265"/>
                  </a:lnTo>
                  <a:lnTo>
                    <a:pt x="1322" y="3171"/>
                  </a:lnTo>
                  <a:lnTo>
                    <a:pt x="1306" y="3016"/>
                  </a:lnTo>
                  <a:lnTo>
                    <a:pt x="1297" y="2861"/>
                  </a:lnTo>
                  <a:lnTo>
                    <a:pt x="1302" y="2757"/>
                  </a:lnTo>
                  <a:lnTo>
                    <a:pt x="1293" y="2726"/>
                  </a:lnTo>
                  <a:lnTo>
                    <a:pt x="1283" y="2697"/>
                  </a:lnTo>
                  <a:lnTo>
                    <a:pt x="1271" y="2674"/>
                  </a:lnTo>
                  <a:lnTo>
                    <a:pt x="1258" y="2656"/>
                  </a:lnTo>
                  <a:lnTo>
                    <a:pt x="1249" y="2638"/>
                  </a:lnTo>
                  <a:lnTo>
                    <a:pt x="1249" y="2619"/>
                  </a:lnTo>
                  <a:lnTo>
                    <a:pt x="1252" y="2598"/>
                  </a:lnTo>
                  <a:lnTo>
                    <a:pt x="1256" y="2579"/>
                  </a:lnTo>
                  <a:lnTo>
                    <a:pt x="1258" y="2540"/>
                  </a:lnTo>
                  <a:lnTo>
                    <a:pt x="1265" y="2450"/>
                  </a:lnTo>
                  <a:lnTo>
                    <a:pt x="1271" y="2325"/>
                  </a:lnTo>
                  <a:lnTo>
                    <a:pt x="1281" y="2184"/>
                  </a:lnTo>
                  <a:lnTo>
                    <a:pt x="1292" y="2041"/>
                  </a:lnTo>
                  <a:lnTo>
                    <a:pt x="1300" y="1913"/>
                  </a:lnTo>
                  <a:lnTo>
                    <a:pt x="1309" y="1815"/>
                  </a:lnTo>
                  <a:lnTo>
                    <a:pt x="1317" y="1763"/>
                  </a:lnTo>
                  <a:lnTo>
                    <a:pt x="1293" y="1791"/>
                  </a:lnTo>
                  <a:lnTo>
                    <a:pt x="1275" y="1813"/>
                  </a:lnTo>
                  <a:lnTo>
                    <a:pt x="1259" y="1831"/>
                  </a:lnTo>
                  <a:lnTo>
                    <a:pt x="1246" y="1843"/>
                  </a:lnTo>
                  <a:lnTo>
                    <a:pt x="1237" y="1853"/>
                  </a:lnTo>
                  <a:lnTo>
                    <a:pt x="1228" y="1858"/>
                  </a:lnTo>
                  <a:lnTo>
                    <a:pt x="1221" y="1863"/>
                  </a:lnTo>
                  <a:lnTo>
                    <a:pt x="1214" y="1864"/>
                  </a:lnTo>
                  <a:lnTo>
                    <a:pt x="1202" y="1867"/>
                  </a:lnTo>
                  <a:lnTo>
                    <a:pt x="1180" y="1875"/>
                  </a:lnTo>
                  <a:lnTo>
                    <a:pt x="1152" y="1885"/>
                  </a:lnTo>
                  <a:lnTo>
                    <a:pt x="1120" y="1898"/>
                  </a:lnTo>
                  <a:lnTo>
                    <a:pt x="1083" y="1917"/>
                  </a:lnTo>
                  <a:lnTo>
                    <a:pt x="1048" y="1937"/>
                  </a:lnTo>
                  <a:lnTo>
                    <a:pt x="1014" y="1967"/>
                  </a:lnTo>
                  <a:lnTo>
                    <a:pt x="984" y="2001"/>
                  </a:lnTo>
                  <a:lnTo>
                    <a:pt x="959" y="1992"/>
                  </a:lnTo>
                  <a:lnTo>
                    <a:pt x="929" y="1979"/>
                  </a:lnTo>
                  <a:lnTo>
                    <a:pt x="897" y="1962"/>
                  </a:lnTo>
                  <a:lnTo>
                    <a:pt x="865" y="1939"/>
                  </a:lnTo>
                  <a:lnTo>
                    <a:pt x="835" y="1907"/>
                  </a:lnTo>
                  <a:lnTo>
                    <a:pt x="808" y="1864"/>
                  </a:lnTo>
                  <a:lnTo>
                    <a:pt x="787" y="1806"/>
                  </a:lnTo>
                  <a:lnTo>
                    <a:pt x="771" y="1733"/>
                  </a:lnTo>
                  <a:lnTo>
                    <a:pt x="763" y="1679"/>
                  </a:lnTo>
                  <a:lnTo>
                    <a:pt x="758" y="1616"/>
                  </a:lnTo>
                  <a:lnTo>
                    <a:pt x="749" y="1557"/>
                  </a:lnTo>
                  <a:lnTo>
                    <a:pt x="733" y="1514"/>
                  </a:lnTo>
                  <a:lnTo>
                    <a:pt x="746" y="1493"/>
                  </a:lnTo>
                  <a:lnTo>
                    <a:pt x="746" y="1489"/>
                  </a:lnTo>
                  <a:lnTo>
                    <a:pt x="747" y="1483"/>
                  </a:lnTo>
                  <a:lnTo>
                    <a:pt x="750" y="1470"/>
                  </a:lnTo>
                  <a:lnTo>
                    <a:pt x="758" y="1456"/>
                  </a:lnTo>
                  <a:lnTo>
                    <a:pt x="769" y="1439"/>
                  </a:lnTo>
                  <a:lnTo>
                    <a:pt x="780" y="1422"/>
                  </a:lnTo>
                  <a:lnTo>
                    <a:pt x="788" y="1411"/>
                  </a:lnTo>
                  <a:lnTo>
                    <a:pt x="792" y="1406"/>
                  </a:lnTo>
                  <a:lnTo>
                    <a:pt x="784" y="1404"/>
                  </a:lnTo>
                  <a:lnTo>
                    <a:pt x="769" y="1397"/>
                  </a:lnTo>
                  <a:lnTo>
                    <a:pt x="758" y="1381"/>
                  </a:lnTo>
                  <a:lnTo>
                    <a:pt x="762" y="1358"/>
                  </a:lnTo>
                  <a:lnTo>
                    <a:pt x="772" y="1337"/>
                  </a:lnTo>
                  <a:lnTo>
                    <a:pt x="790" y="1309"/>
                  </a:lnTo>
                  <a:lnTo>
                    <a:pt x="810" y="1273"/>
                  </a:lnTo>
                  <a:lnTo>
                    <a:pt x="832" y="1237"/>
                  </a:lnTo>
                  <a:lnTo>
                    <a:pt x="856" y="1200"/>
                  </a:lnTo>
                  <a:lnTo>
                    <a:pt x="876" y="1164"/>
                  </a:lnTo>
                  <a:lnTo>
                    <a:pt x="891" y="1134"/>
                  </a:lnTo>
                  <a:lnTo>
                    <a:pt x="897" y="1112"/>
                  </a:lnTo>
                  <a:lnTo>
                    <a:pt x="901" y="1096"/>
                  </a:lnTo>
                  <a:lnTo>
                    <a:pt x="904" y="1082"/>
                  </a:lnTo>
                  <a:lnTo>
                    <a:pt x="910" y="1069"/>
                  </a:lnTo>
                  <a:lnTo>
                    <a:pt x="917" y="1059"/>
                  </a:lnTo>
                  <a:lnTo>
                    <a:pt x="926" y="1048"/>
                  </a:lnTo>
                  <a:lnTo>
                    <a:pt x="935" y="1039"/>
                  </a:lnTo>
                  <a:lnTo>
                    <a:pt x="944" y="1030"/>
                  </a:lnTo>
                  <a:lnTo>
                    <a:pt x="953" y="1021"/>
                  </a:lnTo>
                  <a:lnTo>
                    <a:pt x="942" y="991"/>
                  </a:lnTo>
                  <a:lnTo>
                    <a:pt x="932" y="957"/>
                  </a:lnTo>
                  <a:lnTo>
                    <a:pt x="919" y="923"/>
                  </a:lnTo>
                  <a:lnTo>
                    <a:pt x="903" y="890"/>
                  </a:lnTo>
                  <a:lnTo>
                    <a:pt x="887" y="861"/>
                  </a:lnTo>
                  <a:lnTo>
                    <a:pt x="867" y="836"/>
                  </a:lnTo>
                  <a:lnTo>
                    <a:pt x="845" y="820"/>
                  </a:lnTo>
                  <a:lnTo>
                    <a:pt x="822" y="814"/>
                  </a:lnTo>
                  <a:lnTo>
                    <a:pt x="806" y="811"/>
                  </a:lnTo>
                  <a:lnTo>
                    <a:pt x="792" y="804"/>
                  </a:lnTo>
                  <a:lnTo>
                    <a:pt x="780" y="791"/>
                  </a:lnTo>
                  <a:lnTo>
                    <a:pt x="769" y="779"/>
                  </a:lnTo>
                  <a:lnTo>
                    <a:pt x="759" y="766"/>
                  </a:lnTo>
                  <a:lnTo>
                    <a:pt x="755" y="754"/>
                  </a:lnTo>
                  <a:lnTo>
                    <a:pt x="750" y="747"/>
                  </a:lnTo>
                  <a:lnTo>
                    <a:pt x="749" y="744"/>
                  </a:lnTo>
                  <a:lnTo>
                    <a:pt x="749" y="714"/>
                  </a:lnTo>
                  <a:lnTo>
                    <a:pt x="747" y="649"/>
                  </a:lnTo>
                  <a:lnTo>
                    <a:pt x="737" y="585"/>
                  </a:lnTo>
                  <a:lnTo>
                    <a:pt x="711" y="552"/>
                  </a:lnTo>
                  <a:lnTo>
                    <a:pt x="696" y="552"/>
                  </a:lnTo>
                  <a:lnTo>
                    <a:pt x="684" y="555"/>
                  </a:lnTo>
                  <a:lnTo>
                    <a:pt x="675" y="558"/>
                  </a:lnTo>
                  <a:lnTo>
                    <a:pt x="669" y="566"/>
                  </a:lnTo>
                  <a:lnTo>
                    <a:pt x="665" y="576"/>
                  </a:lnTo>
                  <a:lnTo>
                    <a:pt x="661" y="585"/>
                  </a:lnTo>
                  <a:lnTo>
                    <a:pt x="656" y="596"/>
                  </a:lnTo>
                  <a:lnTo>
                    <a:pt x="650" y="611"/>
                  </a:lnTo>
                  <a:lnTo>
                    <a:pt x="640" y="633"/>
                  </a:lnTo>
                  <a:lnTo>
                    <a:pt x="624" y="666"/>
                  </a:lnTo>
                  <a:lnTo>
                    <a:pt x="604" y="707"/>
                  </a:lnTo>
                  <a:lnTo>
                    <a:pt x="584" y="754"/>
                  </a:lnTo>
                  <a:lnTo>
                    <a:pt x="564" y="802"/>
                  </a:lnTo>
                  <a:lnTo>
                    <a:pt x="548" y="850"/>
                  </a:lnTo>
                  <a:lnTo>
                    <a:pt x="536" y="895"/>
                  </a:lnTo>
                  <a:lnTo>
                    <a:pt x="532" y="932"/>
                  </a:lnTo>
                  <a:lnTo>
                    <a:pt x="529" y="961"/>
                  </a:lnTo>
                  <a:lnTo>
                    <a:pt x="521" y="981"/>
                  </a:lnTo>
                  <a:lnTo>
                    <a:pt x="512" y="995"/>
                  </a:lnTo>
                  <a:lnTo>
                    <a:pt x="503" y="1005"/>
                  </a:lnTo>
                  <a:lnTo>
                    <a:pt x="492" y="1021"/>
                  </a:lnTo>
                  <a:lnTo>
                    <a:pt x="478" y="1046"/>
                  </a:lnTo>
                  <a:lnTo>
                    <a:pt x="464" y="1071"/>
                  </a:lnTo>
                  <a:lnTo>
                    <a:pt x="458" y="1091"/>
                  </a:lnTo>
                  <a:lnTo>
                    <a:pt x="458" y="1109"/>
                  </a:lnTo>
                  <a:lnTo>
                    <a:pt x="455" y="1128"/>
                  </a:lnTo>
                  <a:lnTo>
                    <a:pt x="448" y="1151"/>
                  </a:lnTo>
                  <a:lnTo>
                    <a:pt x="435" y="1175"/>
                  </a:lnTo>
                  <a:lnTo>
                    <a:pt x="425" y="1195"/>
                  </a:lnTo>
                  <a:lnTo>
                    <a:pt x="407" y="1229"/>
                  </a:lnTo>
                  <a:lnTo>
                    <a:pt x="385" y="1270"/>
                  </a:lnTo>
                  <a:lnTo>
                    <a:pt x="358" y="1311"/>
                  </a:lnTo>
                  <a:lnTo>
                    <a:pt x="329" y="1350"/>
                  </a:lnTo>
                  <a:lnTo>
                    <a:pt x="299" y="1379"/>
                  </a:lnTo>
                  <a:lnTo>
                    <a:pt x="267" y="1393"/>
                  </a:lnTo>
                  <a:lnTo>
                    <a:pt x="235" y="1384"/>
                  </a:lnTo>
                  <a:lnTo>
                    <a:pt x="216" y="1407"/>
                  </a:lnTo>
                  <a:lnTo>
                    <a:pt x="203" y="1425"/>
                  </a:lnTo>
                  <a:lnTo>
                    <a:pt x="191" y="1436"/>
                  </a:lnTo>
                  <a:lnTo>
                    <a:pt x="188" y="1439"/>
                  </a:lnTo>
                  <a:lnTo>
                    <a:pt x="179" y="1419"/>
                  </a:lnTo>
                  <a:lnTo>
                    <a:pt x="169" y="1398"/>
                  </a:lnTo>
                  <a:lnTo>
                    <a:pt x="154" y="1383"/>
                  </a:lnTo>
                  <a:lnTo>
                    <a:pt x="138" y="1366"/>
                  </a:lnTo>
                  <a:lnTo>
                    <a:pt x="120" y="1356"/>
                  </a:lnTo>
                  <a:lnTo>
                    <a:pt x="100" y="1350"/>
                  </a:lnTo>
                  <a:lnTo>
                    <a:pt x="77" y="1350"/>
                  </a:lnTo>
                  <a:lnTo>
                    <a:pt x="52" y="1358"/>
                  </a:lnTo>
                  <a:lnTo>
                    <a:pt x="61" y="1336"/>
                  </a:lnTo>
                  <a:lnTo>
                    <a:pt x="45" y="1327"/>
                  </a:lnTo>
                  <a:lnTo>
                    <a:pt x="31" y="1319"/>
                  </a:lnTo>
                  <a:lnTo>
                    <a:pt x="18" y="1311"/>
                  </a:lnTo>
                  <a:lnTo>
                    <a:pt x="9" y="1302"/>
                  </a:lnTo>
                  <a:lnTo>
                    <a:pt x="4" y="1292"/>
                  </a:lnTo>
                  <a:lnTo>
                    <a:pt x="0" y="1277"/>
                  </a:lnTo>
                  <a:lnTo>
                    <a:pt x="0" y="1261"/>
                  </a:lnTo>
                  <a:lnTo>
                    <a:pt x="5" y="1239"/>
                  </a:lnTo>
                  <a:lnTo>
                    <a:pt x="12" y="1213"/>
                  </a:lnTo>
                  <a:lnTo>
                    <a:pt x="24" y="1181"/>
                  </a:lnTo>
                  <a:lnTo>
                    <a:pt x="37" y="1146"/>
                  </a:lnTo>
                  <a:lnTo>
                    <a:pt x="55" y="1107"/>
                  </a:lnTo>
                  <a:lnTo>
                    <a:pt x="75" y="1068"/>
                  </a:lnTo>
                  <a:lnTo>
                    <a:pt x="100" y="1032"/>
                  </a:lnTo>
                  <a:lnTo>
                    <a:pt x="131" y="998"/>
                  </a:lnTo>
                  <a:lnTo>
                    <a:pt x="166" y="972"/>
                  </a:lnTo>
                  <a:lnTo>
                    <a:pt x="174" y="945"/>
                  </a:lnTo>
                  <a:lnTo>
                    <a:pt x="187" y="916"/>
                  </a:lnTo>
                  <a:lnTo>
                    <a:pt x="203" y="891"/>
                  </a:lnTo>
                  <a:lnTo>
                    <a:pt x="219" y="874"/>
                  </a:lnTo>
                  <a:lnTo>
                    <a:pt x="230" y="830"/>
                  </a:lnTo>
                  <a:lnTo>
                    <a:pt x="250" y="770"/>
                  </a:lnTo>
                  <a:lnTo>
                    <a:pt x="274" y="698"/>
                  </a:lnTo>
                  <a:lnTo>
                    <a:pt x="301" y="620"/>
                  </a:lnTo>
                  <a:lnTo>
                    <a:pt x="326" y="543"/>
                  </a:lnTo>
                  <a:lnTo>
                    <a:pt x="350" y="472"/>
                  </a:lnTo>
                  <a:lnTo>
                    <a:pt x="366" y="412"/>
                  </a:lnTo>
                  <a:lnTo>
                    <a:pt x="373" y="373"/>
                  </a:lnTo>
                  <a:lnTo>
                    <a:pt x="380" y="343"/>
                  </a:lnTo>
                  <a:lnTo>
                    <a:pt x="392" y="307"/>
                  </a:lnTo>
                  <a:lnTo>
                    <a:pt x="409" y="272"/>
                  </a:lnTo>
                  <a:lnTo>
                    <a:pt x="430" y="235"/>
                  </a:lnTo>
                  <a:lnTo>
                    <a:pt x="449" y="201"/>
                  </a:lnTo>
                  <a:lnTo>
                    <a:pt x="471" y="174"/>
                  </a:lnTo>
                  <a:lnTo>
                    <a:pt x="489" y="150"/>
                  </a:lnTo>
                  <a:lnTo>
                    <a:pt x="503" y="136"/>
                  </a:lnTo>
                  <a:lnTo>
                    <a:pt x="505" y="114"/>
                  </a:lnTo>
                  <a:lnTo>
                    <a:pt x="511" y="97"/>
                  </a:lnTo>
                  <a:lnTo>
                    <a:pt x="521" y="82"/>
                  </a:lnTo>
                  <a:lnTo>
                    <a:pt x="537" y="75"/>
                  </a:lnTo>
                  <a:lnTo>
                    <a:pt x="548" y="71"/>
                  </a:lnTo>
                  <a:lnTo>
                    <a:pt x="559" y="66"/>
                  </a:lnTo>
                  <a:lnTo>
                    <a:pt x="568" y="58"/>
                  </a:lnTo>
                  <a:lnTo>
                    <a:pt x="577" y="50"/>
                  </a:lnTo>
                  <a:lnTo>
                    <a:pt x="586" y="45"/>
                  </a:lnTo>
                  <a:lnTo>
                    <a:pt x="592" y="38"/>
                  </a:lnTo>
                  <a:lnTo>
                    <a:pt x="595" y="34"/>
                  </a:lnTo>
                  <a:lnTo>
                    <a:pt x="596" y="32"/>
                  </a:lnTo>
                  <a:lnTo>
                    <a:pt x="608" y="55"/>
                  </a:lnTo>
                  <a:lnTo>
                    <a:pt x="618" y="83"/>
                  </a:lnTo>
                  <a:lnTo>
                    <a:pt x="631" y="118"/>
                  </a:lnTo>
                  <a:lnTo>
                    <a:pt x="641" y="150"/>
                  </a:lnTo>
                  <a:lnTo>
                    <a:pt x="650" y="180"/>
                  </a:lnTo>
                  <a:lnTo>
                    <a:pt x="659" y="207"/>
                  </a:lnTo>
                  <a:lnTo>
                    <a:pt x="666" y="225"/>
                  </a:lnTo>
                  <a:lnTo>
                    <a:pt x="672" y="232"/>
                  </a:lnTo>
                  <a:lnTo>
                    <a:pt x="677" y="235"/>
                  </a:lnTo>
                  <a:lnTo>
                    <a:pt x="686" y="243"/>
                  </a:lnTo>
                  <a:lnTo>
                    <a:pt x="699" y="252"/>
                  </a:lnTo>
                  <a:lnTo>
                    <a:pt x="711" y="263"/>
                  </a:lnTo>
                  <a:lnTo>
                    <a:pt x="724" y="275"/>
                  </a:lnTo>
                  <a:lnTo>
                    <a:pt x="737" y="288"/>
                  </a:lnTo>
                  <a:lnTo>
                    <a:pt x="746" y="298"/>
                  </a:lnTo>
                  <a:lnTo>
                    <a:pt x="750" y="308"/>
                  </a:lnTo>
                  <a:lnTo>
                    <a:pt x="758" y="320"/>
                  </a:lnTo>
                  <a:lnTo>
                    <a:pt x="769" y="336"/>
                  </a:lnTo>
                  <a:lnTo>
                    <a:pt x="784" y="352"/>
                  </a:lnTo>
                  <a:lnTo>
                    <a:pt x="800" y="369"/>
                  </a:lnTo>
                  <a:lnTo>
                    <a:pt x="819" y="386"/>
                  </a:lnTo>
                  <a:lnTo>
                    <a:pt x="832" y="400"/>
                  </a:lnTo>
                  <a:lnTo>
                    <a:pt x="847" y="411"/>
                  </a:lnTo>
                  <a:lnTo>
                    <a:pt x="856" y="416"/>
                  </a:lnTo>
                  <a:lnTo>
                    <a:pt x="863" y="418"/>
                  </a:lnTo>
                  <a:lnTo>
                    <a:pt x="872" y="418"/>
                  </a:lnTo>
                  <a:lnTo>
                    <a:pt x="883" y="418"/>
                  </a:lnTo>
                  <a:lnTo>
                    <a:pt x="894" y="418"/>
                  </a:lnTo>
                  <a:lnTo>
                    <a:pt x="904" y="418"/>
                  </a:lnTo>
                  <a:lnTo>
                    <a:pt x="913" y="420"/>
                  </a:lnTo>
                  <a:lnTo>
                    <a:pt x="922" y="421"/>
                  </a:lnTo>
                  <a:lnTo>
                    <a:pt x="928" y="427"/>
                  </a:lnTo>
                  <a:lnTo>
                    <a:pt x="935" y="368"/>
                  </a:lnTo>
                  <a:lnTo>
                    <a:pt x="941" y="329"/>
                  </a:lnTo>
                  <a:lnTo>
                    <a:pt x="948" y="302"/>
                  </a:lnTo>
                  <a:lnTo>
                    <a:pt x="959" y="280"/>
                  </a:lnTo>
                  <a:lnTo>
                    <a:pt x="972" y="265"/>
                  </a:lnTo>
                  <a:lnTo>
                    <a:pt x="994" y="235"/>
                  </a:lnTo>
                  <a:lnTo>
                    <a:pt x="1023" y="200"/>
                  </a:lnTo>
                  <a:lnTo>
                    <a:pt x="1057" y="162"/>
                  </a:lnTo>
                  <a:lnTo>
                    <a:pt x="1091" y="124"/>
                  </a:lnTo>
                  <a:lnTo>
                    <a:pt x="1121" y="92"/>
                  </a:lnTo>
                  <a:lnTo>
                    <a:pt x="1148" y="67"/>
                  </a:lnTo>
                  <a:lnTo>
                    <a:pt x="1167" y="57"/>
                  </a:lnTo>
                  <a:lnTo>
                    <a:pt x="1167" y="54"/>
                  </a:lnTo>
                  <a:lnTo>
                    <a:pt x="1167" y="42"/>
                  </a:lnTo>
                  <a:lnTo>
                    <a:pt x="1171" y="32"/>
                  </a:lnTo>
                  <a:lnTo>
                    <a:pt x="1180" y="25"/>
                  </a:lnTo>
                  <a:lnTo>
                    <a:pt x="1194" y="22"/>
                  </a:lnTo>
                  <a:lnTo>
                    <a:pt x="1218" y="16"/>
                  </a:lnTo>
                  <a:lnTo>
                    <a:pt x="1249" y="10"/>
                  </a:lnTo>
                  <a:lnTo>
                    <a:pt x="1283" y="6"/>
                  </a:lnTo>
                  <a:lnTo>
                    <a:pt x="1318" y="2"/>
                  </a:lnTo>
                  <a:lnTo>
                    <a:pt x="1351" y="0"/>
                  </a:lnTo>
                  <a:lnTo>
                    <a:pt x="1375" y="3"/>
                  </a:lnTo>
                  <a:lnTo>
                    <a:pt x="1394" y="13"/>
                  </a:lnTo>
                  <a:lnTo>
                    <a:pt x="1409" y="27"/>
                  </a:lnTo>
                  <a:lnTo>
                    <a:pt x="1431" y="42"/>
                  </a:lnTo>
                  <a:lnTo>
                    <a:pt x="1459" y="63"/>
                  </a:lnTo>
                  <a:lnTo>
                    <a:pt x="1487" y="82"/>
                  </a:lnTo>
                  <a:lnTo>
                    <a:pt x="1513" y="102"/>
                  </a:lnTo>
                  <a:lnTo>
                    <a:pt x="1538" y="119"/>
                  </a:lnTo>
                  <a:lnTo>
                    <a:pt x="1558" y="136"/>
                  </a:lnTo>
                  <a:lnTo>
                    <a:pt x="1570" y="148"/>
                  </a:lnTo>
                  <a:lnTo>
                    <a:pt x="1583" y="166"/>
                  </a:lnTo>
                  <a:lnTo>
                    <a:pt x="1601" y="196"/>
                  </a:lnTo>
                  <a:lnTo>
                    <a:pt x="1626" y="234"/>
                  </a:lnTo>
                  <a:lnTo>
                    <a:pt x="1651" y="278"/>
                  </a:lnTo>
                  <a:lnTo>
                    <a:pt x="1675" y="321"/>
                  </a:lnTo>
                  <a:lnTo>
                    <a:pt x="1696" y="362"/>
                  </a:lnTo>
                  <a:lnTo>
                    <a:pt x="1713" y="399"/>
                  </a:lnTo>
                  <a:lnTo>
                    <a:pt x="1722" y="424"/>
                  </a:lnTo>
                  <a:lnTo>
                    <a:pt x="1725" y="448"/>
                  </a:lnTo>
                  <a:lnTo>
                    <a:pt x="1732" y="484"/>
                  </a:lnTo>
                  <a:lnTo>
                    <a:pt x="1739" y="527"/>
                  </a:lnTo>
                  <a:lnTo>
                    <a:pt x="1748" y="571"/>
                  </a:lnTo>
                  <a:lnTo>
                    <a:pt x="1755" y="614"/>
                  </a:lnTo>
                  <a:lnTo>
                    <a:pt x="1764" y="653"/>
                  </a:lnTo>
                  <a:lnTo>
                    <a:pt x="1771" y="685"/>
                  </a:lnTo>
                  <a:lnTo>
                    <a:pt x="1777" y="704"/>
                  </a:lnTo>
                  <a:lnTo>
                    <a:pt x="1789" y="725"/>
                  </a:lnTo>
                  <a:lnTo>
                    <a:pt x="1812" y="763"/>
                  </a:lnTo>
                  <a:lnTo>
                    <a:pt x="1845" y="811"/>
                  </a:lnTo>
                  <a:lnTo>
                    <a:pt x="1879" y="865"/>
                  </a:lnTo>
                  <a:lnTo>
                    <a:pt x="1915" y="918"/>
                  </a:lnTo>
                  <a:lnTo>
                    <a:pt x="1944" y="964"/>
                  </a:lnTo>
                  <a:lnTo>
                    <a:pt x="1966" y="999"/>
                  </a:lnTo>
                  <a:lnTo>
                    <a:pt x="1975" y="1018"/>
                  </a:lnTo>
                  <a:lnTo>
                    <a:pt x="1981" y="1064"/>
                  </a:lnTo>
                  <a:lnTo>
                    <a:pt x="1987" y="1146"/>
                  </a:lnTo>
                  <a:lnTo>
                    <a:pt x="1988" y="1226"/>
                  </a:lnTo>
                  <a:lnTo>
                    <a:pt x="1977" y="1268"/>
                  </a:lnTo>
                  <a:lnTo>
                    <a:pt x="1968" y="1276"/>
                  </a:lnTo>
                  <a:lnTo>
                    <a:pt x="1959" y="1283"/>
                  </a:lnTo>
                  <a:lnTo>
                    <a:pt x="1949" y="1293"/>
                  </a:lnTo>
                  <a:lnTo>
                    <a:pt x="1940" y="1302"/>
                  </a:lnTo>
                  <a:lnTo>
                    <a:pt x="1932" y="1312"/>
                  </a:lnTo>
                  <a:lnTo>
                    <a:pt x="1926" y="1321"/>
                  </a:lnTo>
                  <a:lnTo>
                    <a:pt x="1922" y="1331"/>
                  </a:lnTo>
                  <a:lnTo>
                    <a:pt x="1920" y="1336"/>
                  </a:lnTo>
                  <a:lnTo>
                    <a:pt x="1920" y="1363"/>
                  </a:lnTo>
                  <a:lnTo>
                    <a:pt x="1922" y="1413"/>
                  </a:lnTo>
                  <a:lnTo>
                    <a:pt x="1920" y="1467"/>
                  </a:lnTo>
                  <a:lnTo>
                    <a:pt x="1917" y="1502"/>
                  </a:lnTo>
                  <a:lnTo>
                    <a:pt x="1911" y="1521"/>
                  </a:lnTo>
                  <a:lnTo>
                    <a:pt x="1902" y="1559"/>
                  </a:lnTo>
                  <a:lnTo>
                    <a:pt x="1890" y="1608"/>
                  </a:lnTo>
                  <a:lnTo>
                    <a:pt x="1877" y="1661"/>
                  </a:lnTo>
                  <a:lnTo>
                    <a:pt x="1865" y="1717"/>
                  </a:lnTo>
                  <a:lnTo>
                    <a:pt x="1852" y="1768"/>
                  </a:lnTo>
                  <a:lnTo>
                    <a:pt x="1843" y="1809"/>
                  </a:lnTo>
                  <a:lnTo>
                    <a:pt x="1836" y="1834"/>
                  </a:lnTo>
                  <a:lnTo>
                    <a:pt x="1834" y="1863"/>
                  </a:lnTo>
                  <a:lnTo>
                    <a:pt x="1830" y="1898"/>
                  </a:lnTo>
                  <a:lnTo>
                    <a:pt x="1825" y="1943"/>
                  </a:lnTo>
                  <a:lnTo>
                    <a:pt x="1817" y="1990"/>
                  </a:lnTo>
                  <a:lnTo>
                    <a:pt x="1808" y="2038"/>
                  </a:lnTo>
                  <a:lnTo>
                    <a:pt x="1798" y="2082"/>
                  </a:lnTo>
                  <a:lnTo>
                    <a:pt x="1787" y="2122"/>
                  </a:lnTo>
                  <a:lnTo>
                    <a:pt x="1777" y="2152"/>
                  </a:lnTo>
                  <a:lnTo>
                    <a:pt x="1765" y="2180"/>
                  </a:lnTo>
                  <a:lnTo>
                    <a:pt x="1755" y="2211"/>
                  </a:lnTo>
                  <a:lnTo>
                    <a:pt x="1745" y="2245"/>
                  </a:lnTo>
                  <a:lnTo>
                    <a:pt x="1736" y="2277"/>
                  </a:lnTo>
                  <a:lnTo>
                    <a:pt x="1727" y="2307"/>
                  </a:lnTo>
                  <a:lnTo>
                    <a:pt x="1720" y="2335"/>
                  </a:lnTo>
                  <a:lnTo>
                    <a:pt x="1713" y="2355"/>
                  </a:lnTo>
                  <a:lnTo>
                    <a:pt x="1709" y="2369"/>
                  </a:lnTo>
                  <a:lnTo>
                    <a:pt x="1705" y="2383"/>
                  </a:lnTo>
                  <a:lnTo>
                    <a:pt x="1696" y="2408"/>
                  </a:lnTo>
                  <a:lnTo>
                    <a:pt x="1688" y="2440"/>
                  </a:lnTo>
                  <a:lnTo>
                    <a:pt x="1676" y="2474"/>
                  </a:lnTo>
                  <a:lnTo>
                    <a:pt x="1666" y="2509"/>
                  </a:lnTo>
                  <a:lnTo>
                    <a:pt x="1657" y="2544"/>
                  </a:lnTo>
                  <a:lnTo>
                    <a:pt x="1650" y="2572"/>
                  </a:lnTo>
                  <a:lnTo>
                    <a:pt x="1648" y="2592"/>
                  </a:lnTo>
                  <a:lnTo>
                    <a:pt x="1651" y="2620"/>
                  </a:lnTo>
                  <a:lnTo>
                    <a:pt x="1658" y="2670"/>
                  </a:lnTo>
                  <a:lnTo>
                    <a:pt x="1667" y="2735"/>
                  </a:lnTo>
                  <a:lnTo>
                    <a:pt x="1680" y="2814"/>
                  </a:lnTo>
                  <a:lnTo>
                    <a:pt x="1692" y="2900"/>
                  </a:lnTo>
                  <a:lnTo>
                    <a:pt x="1701" y="2984"/>
                  </a:lnTo>
                  <a:lnTo>
                    <a:pt x="1709" y="3063"/>
                  </a:lnTo>
                  <a:lnTo>
                    <a:pt x="1713" y="3131"/>
                  </a:lnTo>
                  <a:lnTo>
                    <a:pt x="1709" y="3193"/>
                  </a:lnTo>
                  <a:lnTo>
                    <a:pt x="1700" y="3262"/>
                  </a:lnTo>
                  <a:lnTo>
                    <a:pt x="1688" y="3331"/>
                  </a:lnTo>
                  <a:lnTo>
                    <a:pt x="1673" y="3397"/>
                  </a:lnTo>
                  <a:lnTo>
                    <a:pt x="1660" y="3457"/>
                  </a:lnTo>
                  <a:lnTo>
                    <a:pt x="1648" y="3510"/>
                  </a:lnTo>
                  <a:lnTo>
                    <a:pt x="1639" y="3549"/>
                  </a:lnTo>
                  <a:lnTo>
                    <a:pt x="1635" y="3570"/>
                  </a:lnTo>
                  <a:lnTo>
                    <a:pt x="1635" y="3596"/>
                  </a:lnTo>
                  <a:lnTo>
                    <a:pt x="1635" y="3618"/>
                  </a:lnTo>
                  <a:lnTo>
                    <a:pt x="1632" y="3637"/>
                  </a:lnTo>
                  <a:lnTo>
                    <a:pt x="1623" y="3650"/>
                  </a:lnTo>
                  <a:lnTo>
                    <a:pt x="1616" y="3656"/>
                  </a:lnTo>
                  <a:lnTo>
                    <a:pt x="1608" y="3662"/>
                  </a:lnTo>
                  <a:lnTo>
                    <a:pt x="1601" y="3668"/>
                  </a:lnTo>
                  <a:lnTo>
                    <a:pt x="1594" y="3672"/>
                  </a:lnTo>
                  <a:lnTo>
                    <a:pt x="1586" y="3678"/>
                  </a:lnTo>
                  <a:lnTo>
                    <a:pt x="1579" y="3681"/>
                  </a:lnTo>
                  <a:lnTo>
                    <a:pt x="1570" y="3686"/>
                  </a:lnTo>
                  <a:lnTo>
                    <a:pt x="1563" y="369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9" name="Freeform 240">
              <a:extLst>
                <a:ext uri="{FF2B5EF4-FFF2-40B4-BE49-F238E27FC236}">
                  <a16:creationId xmlns:a16="http://schemas.microsoft.com/office/drawing/2014/main" id="{5916883E-23D4-4C52-B9D6-E862524E7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840"/>
              <a:ext cx="203" cy="247"/>
            </a:xfrm>
            <a:custGeom>
              <a:avLst/>
              <a:gdLst>
                <a:gd name="T0" fmla="*/ 47 w 609"/>
                <a:gd name="T1" fmla="*/ 42 h 741"/>
                <a:gd name="T2" fmla="*/ 45 w 609"/>
                <a:gd name="T3" fmla="*/ 43 h 741"/>
                <a:gd name="T4" fmla="*/ 44 w 609"/>
                <a:gd name="T5" fmla="*/ 44 h 741"/>
                <a:gd name="T6" fmla="*/ 44 w 609"/>
                <a:gd name="T7" fmla="*/ 44 h 741"/>
                <a:gd name="T8" fmla="*/ 45 w 609"/>
                <a:gd name="T9" fmla="*/ 45 h 741"/>
                <a:gd name="T10" fmla="*/ 46 w 609"/>
                <a:gd name="T11" fmla="*/ 46 h 741"/>
                <a:gd name="T12" fmla="*/ 48 w 609"/>
                <a:gd name="T13" fmla="*/ 48 h 741"/>
                <a:gd name="T14" fmla="*/ 50 w 609"/>
                <a:gd name="T15" fmla="*/ 51 h 741"/>
                <a:gd name="T16" fmla="*/ 54 w 609"/>
                <a:gd name="T17" fmla="*/ 55 h 741"/>
                <a:gd name="T18" fmla="*/ 57 w 609"/>
                <a:gd name="T19" fmla="*/ 60 h 741"/>
                <a:gd name="T20" fmla="*/ 61 w 609"/>
                <a:gd name="T21" fmla="*/ 66 h 741"/>
                <a:gd name="T22" fmla="*/ 65 w 609"/>
                <a:gd name="T23" fmla="*/ 73 h 741"/>
                <a:gd name="T24" fmla="*/ 68 w 609"/>
                <a:gd name="T25" fmla="*/ 82 h 741"/>
                <a:gd name="T26" fmla="*/ 0 w 609"/>
                <a:gd name="T27" fmla="*/ 22 h 741"/>
                <a:gd name="T28" fmla="*/ 0 w 609"/>
                <a:gd name="T29" fmla="*/ 9 h 741"/>
                <a:gd name="T30" fmla="*/ 0 w 609"/>
                <a:gd name="T31" fmla="*/ 9 h 741"/>
                <a:gd name="T32" fmla="*/ 1 w 609"/>
                <a:gd name="T33" fmla="*/ 9 h 741"/>
                <a:gd name="T34" fmla="*/ 2 w 609"/>
                <a:gd name="T35" fmla="*/ 9 h 741"/>
                <a:gd name="T36" fmla="*/ 4 w 609"/>
                <a:gd name="T37" fmla="*/ 9 h 741"/>
                <a:gd name="T38" fmla="*/ 5 w 609"/>
                <a:gd name="T39" fmla="*/ 8 h 741"/>
                <a:gd name="T40" fmla="*/ 7 w 609"/>
                <a:gd name="T41" fmla="*/ 6 h 741"/>
                <a:gd name="T42" fmla="*/ 8 w 609"/>
                <a:gd name="T43" fmla="*/ 4 h 741"/>
                <a:gd name="T44" fmla="*/ 8 w 609"/>
                <a:gd name="T45" fmla="*/ 0 h 741"/>
                <a:gd name="T46" fmla="*/ 20 w 609"/>
                <a:gd name="T47" fmla="*/ 1 h 741"/>
                <a:gd name="T48" fmla="*/ 21 w 609"/>
                <a:gd name="T49" fmla="*/ 7 h 741"/>
                <a:gd name="T50" fmla="*/ 22 w 609"/>
                <a:gd name="T51" fmla="*/ 12 h 741"/>
                <a:gd name="T52" fmla="*/ 24 w 609"/>
                <a:gd name="T53" fmla="*/ 17 h 741"/>
                <a:gd name="T54" fmla="*/ 25 w 609"/>
                <a:gd name="T55" fmla="*/ 22 h 741"/>
                <a:gd name="T56" fmla="*/ 27 w 609"/>
                <a:gd name="T57" fmla="*/ 26 h 741"/>
                <a:gd name="T58" fmla="*/ 28 w 609"/>
                <a:gd name="T59" fmla="*/ 29 h 741"/>
                <a:gd name="T60" fmla="*/ 30 w 609"/>
                <a:gd name="T61" fmla="*/ 31 h 741"/>
                <a:gd name="T62" fmla="*/ 31 w 609"/>
                <a:gd name="T63" fmla="*/ 33 h 741"/>
                <a:gd name="T64" fmla="*/ 33 w 609"/>
                <a:gd name="T65" fmla="*/ 34 h 741"/>
                <a:gd name="T66" fmla="*/ 35 w 609"/>
                <a:gd name="T67" fmla="*/ 35 h 741"/>
                <a:gd name="T68" fmla="*/ 37 w 609"/>
                <a:gd name="T69" fmla="*/ 37 h 741"/>
                <a:gd name="T70" fmla="*/ 40 w 609"/>
                <a:gd name="T71" fmla="*/ 38 h 741"/>
                <a:gd name="T72" fmla="*/ 43 w 609"/>
                <a:gd name="T73" fmla="*/ 40 h 741"/>
                <a:gd name="T74" fmla="*/ 45 w 609"/>
                <a:gd name="T75" fmla="*/ 41 h 741"/>
                <a:gd name="T76" fmla="*/ 46 w 609"/>
                <a:gd name="T77" fmla="*/ 42 h 741"/>
                <a:gd name="T78" fmla="*/ 47 w 609"/>
                <a:gd name="T79" fmla="*/ 42 h 7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09" h="741">
                  <a:moveTo>
                    <a:pt x="421" y="380"/>
                  </a:moveTo>
                  <a:lnTo>
                    <a:pt x="402" y="387"/>
                  </a:lnTo>
                  <a:lnTo>
                    <a:pt x="394" y="393"/>
                  </a:lnTo>
                  <a:lnTo>
                    <a:pt x="396" y="398"/>
                  </a:lnTo>
                  <a:lnTo>
                    <a:pt x="403" y="406"/>
                  </a:lnTo>
                  <a:lnTo>
                    <a:pt x="412" y="412"/>
                  </a:lnTo>
                  <a:lnTo>
                    <a:pt x="430" y="428"/>
                  </a:lnTo>
                  <a:lnTo>
                    <a:pt x="453" y="455"/>
                  </a:lnTo>
                  <a:lnTo>
                    <a:pt x="482" y="491"/>
                  </a:lnTo>
                  <a:lnTo>
                    <a:pt x="513" y="537"/>
                  </a:lnTo>
                  <a:lnTo>
                    <a:pt x="548" y="593"/>
                  </a:lnTo>
                  <a:lnTo>
                    <a:pt x="581" y="660"/>
                  </a:lnTo>
                  <a:lnTo>
                    <a:pt x="609" y="741"/>
                  </a:lnTo>
                  <a:lnTo>
                    <a:pt x="0" y="194"/>
                  </a:lnTo>
                  <a:lnTo>
                    <a:pt x="0" y="79"/>
                  </a:lnTo>
                  <a:lnTo>
                    <a:pt x="4" y="79"/>
                  </a:lnTo>
                  <a:lnTo>
                    <a:pt x="11" y="80"/>
                  </a:lnTo>
                  <a:lnTo>
                    <a:pt x="22" y="80"/>
                  </a:lnTo>
                  <a:lnTo>
                    <a:pt x="34" y="77"/>
                  </a:lnTo>
                  <a:lnTo>
                    <a:pt x="47" y="70"/>
                  </a:lnTo>
                  <a:lnTo>
                    <a:pt x="60" y="54"/>
                  </a:lnTo>
                  <a:lnTo>
                    <a:pt x="69" y="32"/>
                  </a:lnTo>
                  <a:lnTo>
                    <a:pt x="72" y="0"/>
                  </a:lnTo>
                  <a:lnTo>
                    <a:pt x="177" y="7"/>
                  </a:lnTo>
                  <a:lnTo>
                    <a:pt x="188" y="61"/>
                  </a:lnTo>
                  <a:lnTo>
                    <a:pt x="201" y="111"/>
                  </a:lnTo>
                  <a:lnTo>
                    <a:pt x="214" y="157"/>
                  </a:lnTo>
                  <a:lnTo>
                    <a:pt x="226" y="199"/>
                  </a:lnTo>
                  <a:lnTo>
                    <a:pt x="240" y="232"/>
                  </a:lnTo>
                  <a:lnTo>
                    <a:pt x="255" y="261"/>
                  </a:lnTo>
                  <a:lnTo>
                    <a:pt x="267" y="280"/>
                  </a:lnTo>
                  <a:lnTo>
                    <a:pt x="280" y="293"/>
                  </a:lnTo>
                  <a:lnTo>
                    <a:pt x="295" y="303"/>
                  </a:lnTo>
                  <a:lnTo>
                    <a:pt x="315" y="315"/>
                  </a:lnTo>
                  <a:lnTo>
                    <a:pt x="337" y="330"/>
                  </a:lnTo>
                  <a:lnTo>
                    <a:pt x="362" y="345"/>
                  </a:lnTo>
                  <a:lnTo>
                    <a:pt x="383" y="359"/>
                  </a:lnTo>
                  <a:lnTo>
                    <a:pt x="403" y="370"/>
                  </a:lnTo>
                  <a:lnTo>
                    <a:pt x="415" y="377"/>
                  </a:lnTo>
                  <a:lnTo>
                    <a:pt x="421" y="380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0" name="Freeform 241">
              <a:extLst>
                <a:ext uri="{FF2B5EF4-FFF2-40B4-BE49-F238E27FC236}">
                  <a16:creationId xmlns:a16="http://schemas.microsoft.com/office/drawing/2014/main" id="{513288E5-FEE7-44E2-8956-A3A2A49AB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840"/>
              <a:ext cx="203" cy="247"/>
            </a:xfrm>
            <a:custGeom>
              <a:avLst/>
              <a:gdLst>
                <a:gd name="T0" fmla="*/ 47 w 609"/>
                <a:gd name="T1" fmla="*/ 42 h 741"/>
                <a:gd name="T2" fmla="*/ 45 w 609"/>
                <a:gd name="T3" fmla="*/ 43 h 741"/>
                <a:gd name="T4" fmla="*/ 44 w 609"/>
                <a:gd name="T5" fmla="*/ 44 h 741"/>
                <a:gd name="T6" fmla="*/ 44 w 609"/>
                <a:gd name="T7" fmla="*/ 44 h 741"/>
                <a:gd name="T8" fmla="*/ 45 w 609"/>
                <a:gd name="T9" fmla="*/ 45 h 741"/>
                <a:gd name="T10" fmla="*/ 46 w 609"/>
                <a:gd name="T11" fmla="*/ 46 h 741"/>
                <a:gd name="T12" fmla="*/ 48 w 609"/>
                <a:gd name="T13" fmla="*/ 48 h 741"/>
                <a:gd name="T14" fmla="*/ 50 w 609"/>
                <a:gd name="T15" fmla="*/ 51 h 741"/>
                <a:gd name="T16" fmla="*/ 54 w 609"/>
                <a:gd name="T17" fmla="*/ 55 h 741"/>
                <a:gd name="T18" fmla="*/ 57 w 609"/>
                <a:gd name="T19" fmla="*/ 60 h 741"/>
                <a:gd name="T20" fmla="*/ 61 w 609"/>
                <a:gd name="T21" fmla="*/ 66 h 741"/>
                <a:gd name="T22" fmla="*/ 65 w 609"/>
                <a:gd name="T23" fmla="*/ 73 h 741"/>
                <a:gd name="T24" fmla="*/ 68 w 609"/>
                <a:gd name="T25" fmla="*/ 82 h 741"/>
                <a:gd name="T26" fmla="*/ 0 w 609"/>
                <a:gd name="T27" fmla="*/ 22 h 741"/>
                <a:gd name="T28" fmla="*/ 0 w 609"/>
                <a:gd name="T29" fmla="*/ 9 h 741"/>
                <a:gd name="T30" fmla="*/ 0 w 609"/>
                <a:gd name="T31" fmla="*/ 9 h 741"/>
                <a:gd name="T32" fmla="*/ 1 w 609"/>
                <a:gd name="T33" fmla="*/ 9 h 741"/>
                <a:gd name="T34" fmla="*/ 2 w 609"/>
                <a:gd name="T35" fmla="*/ 9 h 741"/>
                <a:gd name="T36" fmla="*/ 4 w 609"/>
                <a:gd name="T37" fmla="*/ 9 h 741"/>
                <a:gd name="T38" fmla="*/ 5 w 609"/>
                <a:gd name="T39" fmla="*/ 8 h 741"/>
                <a:gd name="T40" fmla="*/ 7 w 609"/>
                <a:gd name="T41" fmla="*/ 6 h 741"/>
                <a:gd name="T42" fmla="*/ 8 w 609"/>
                <a:gd name="T43" fmla="*/ 4 h 741"/>
                <a:gd name="T44" fmla="*/ 8 w 609"/>
                <a:gd name="T45" fmla="*/ 0 h 741"/>
                <a:gd name="T46" fmla="*/ 20 w 609"/>
                <a:gd name="T47" fmla="*/ 1 h 741"/>
                <a:gd name="T48" fmla="*/ 21 w 609"/>
                <a:gd name="T49" fmla="*/ 7 h 741"/>
                <a:gd name="T50" fmla="*/ 22 w 609"/>
                <a:gd name="T51" fmla="*/ 12 h 741"/>
                <a:gd name="T52" fmla="*/ 24 w 609"/>
                <a:gd name="T53" fmla="*/ 17 h 741"/>
                <a:gd name="T54" fmla="*/ 25 w 609"/>
                <a:gd name="T55" fmla="*/ 22 h 741"/>
                <a:gd name="T56" fmla="*/ 27 w 609"/>
                <a:gd name="T57" fmla="*/ 26 h 741"/>
                <a:gd name="T58" fmla="*/ 28 w 609"/>
                <a:gd name="T59" fmla="*/ 29 h 741"/>
                <a:gd name="T60" fmla="*/ 30 w 609"/>
                <a:gd name="T61" fmla="*/ 31 h 741"/>
                <a:gd name="T62" fmla="*/ 31 w 609"/>
                <a:gd name="T63" fmla="*/ 33 h 741"/>
                <a:gd name="T64" fmla="*/ 33 w 609"/>
                <a:gd name="T65" fmla="*/ 34 h 741"/>
                <a:gd name="T66" fmla="*/ 35 w 609"/>
                <a:gd name="T67" fmla="*/ 35 h 741"/>
                <a:gd name="T68" fmla="*/ 37 w 609"/>
                <a:gd name="T69" fmla="*/ 37 h 741"/>
                <a:gd name="T70" fmla="*/ 40 w 609"/>
                <a:gd name="T71" fmla="*/ 38 h 741"/>
                <a:gd name="T72" fmla="*/ 43 w 609"/>
                <a:gd name="T73" fmla="*/ 40 h 741"/>
                <a:gd name="T74" fmla="*/ 45 w 609"/>
                <a:gd name="T75" fmla="*/ 41 h 741"/>
                <a:gd name="T76" fmla="*/ 46 w 609"/>
                <a:gd name="T77" fmla="*/ 42 h 741"/>
                <a:gd name="T78" fmla="*/ 47 w 609"/>
                <a:gd name="T79" fmla="*/ 42 h 74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609" h="741">
                  <a:moveTo>
                    <a:pt x="421" y="380"/>
                  </a:moveTo>
                  <a:lnTo>
                    <a:pt x="402" y="387"/>
                  </a:lnTo>
                  <a:lnTo>
                    <a:pt x="394" y="393"/>
                  </a:lnTo>
                  <a:lnTo>
                    <a:pt x="396" y="398"/>
                  </a:lnTo>
                  <a:lnTo>
                    <a:pt x="403" y="406"/>
                  </a:lnTo>
                  <a:lnTo>
                    <a:pt x="412" y="412"/>
                  </a:lnTo>
                  <a:lnTo>
                    <a:pt x="430" y="428"/>
                  </a:lnTo>
                  <a:lnTo>
                    <a:pt x="453" y="455"/>
                  </a:lnTo>
                  <a:lnTo>
                    <a:pt x="482" y="491"/>
                  </a:lnTo>
                  <a:lnTo>
                    <a:pt x="513" y="537"/>
                  </a:lnTo>
                  <a:lnTo>
                    <a:pt x="548" y="593"/>
                  </a:lnTo>
                  <a:lnTo>
                    <a:pt x="581" y="660"/>
                  </a:lnTo>
                  <a:lnTo>
                    <a:pt x="609" y="741"/>
                  </a:lnTo>
                  <a:lnTo>
                    <a:pt x="0" y="194"/>
                  </a:lnTo>
                  <a:lnTo>
                    <a:pt x="0" y="79"/>
                  </a:lnTo>
                  <a:lnTo>
                    <a:pt x="4" y="79"/>
                  </a:lnTo>
                  <a:lnTo>
                    <a:pt x="11" y="80"/>
                  </a:lnTo>
                  <a:lnTo>
                    <a:pt x="22" y="80"/>
                  </a:lnTo>
                  <a:lnTo>
                    <a:pt x="34" y="77"/>
                  </a:lnTo>
                  <a:lnTo>
                    <a:pt x="47" y="70"/>
                  </a:lnTo>
                  <a:lnTo>
                    <a:pt x="60" y="54"/>
                  </a:lnTo>
                  <a:lnTo>
                    <a:pt x="69" y="32"/>
                  </a:lnTo>
                  <a:lnTo>
                    <a:pt x="72" y="0"/>
                  </a:lnTo>
                  <a:lnTo>
                    <a:pt x="177" y="7"/>
                  </a:lnTo>
                  <a:lnTo>
                    <a:pt x="188" y="61"/>
                  </a:lnTo>
                  <a:lnTo>
                    <a:pt x="201" y="111"/>
                  </a:lnTo>
                  <a:lnTo>
                    <a:pt x="214" y="157"/>
                  </a:lnTo>
                  <a:lnTo>
                    <a:pt x="226" y="199"/>
                  </a:lnTo>
                  <a:lnTo>
                    <a:pt x="240" y="232"/>
                  </a:lnTo>
                  <a:lnTo>
                    <a:pt x="255" y="261"/>
                  </a:lnTo>
                  <a:lnTo>
                    <a:pt x="267" y="280"/>
                  </a:lnTo>
                  <a:lnTo>
                    <a:pt x="280" y="293"/>
                  </a:lnTo>
                  <a:lnTo>
                    <a:pt x="295" y="303"/>
                  </a:lnTo>
                  <a:lnTo>
                    <a:pt x="315" y="315"/>
                  </a:lnTo>
                  <a:lnTo>
                    <a:pt x="337" y="330"/>
                  </a:lnTo>
                  <a:lnTo>
                    <a:pt x="362" y="345"/>
                  </a:lnTo>
                  <a:lnTo>
                    <a:pt x="383" y="359"/>
                  </a:lnTo>
                  <a:lnTo>
                    <a:pt x="403" y="370"/>
                  </a:lnTo>
                  <a:lnTo>
                    <a:pt x="415" y="377"/>
                  </a:lnTo>
                  <a:lnTo>
                    <a:pt x="421" y="38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1" name="Freeform 242">
              <a:extLst>
                <a:ext uri="{FF2B5EF4-FFF2-40B4-BE49-F238E27FC236}">
                  <a16:creationId xmlns:a16="http://schemas.microsoft.com/office/drawing/2014/main" id="{2675BD8B-DC64-428D-B629-756432B80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534"/>
              <a:ext cx="72" cy="82"/>
            </a:xfrm>
            <a:custGeom>
              <a:avLst/>
              <a:gdLst>
                <a:gd name="T0" fmla="*/ 14 w 217"/>
                <a:gd name="T1" fmla="*/ 28 h 244"/>
                <a:gd name="T2" fmla="*/ 13 w 217"/>
                <a:gd name="T3" fmla="*/ 24 h 244"/>
                <a:gd name="T4" fmla="*/ 12 w 217"/>
                <a:gd name="T5" fmla="*/ 20 h 244"/>
                <a:gd name="T6" fmla="*/ 11 w 217"/>
                <a:gd name="T7" fmla="*/ 16 h 244"/>
                <a:gd name="T8" fmla="*/ 9 w 217"/>
                <a:gd name="T9" fmla="*/ 13 h 244"/>
                <a:gd name="T10" fmla="*/ 7 w 217"/>
                <a:gd name="T11" fmla="*/ 9 h 244"/>
                <a:gd name="T12" fmla="*/ 5 w 217"/>
                <a:gd name="T13" fmla="*/ 7 h 244"/>
                <a:gd name="T14" fmla="*/ 3 w 217"/>
                <a:gd name="T15" fmla="*/ 5 h 244"/>
                <a:gd name="T16" fmla="*/ 0 w 217"/>
                <a:gd name="T17" fmla="*/ 4 h 244"/>
                <a:gd name="T18" fmla="*/ 3 w 217"/>
                <a:gd name="T19" fmla="*/ 4 h 244"/>
                <a:gd name="T20" fmla="*/ 5 w 217"/>
                <a:gd name="T21" fmla="*/ 4 h 244"/>
                <a:gd name="T22" fmla="*/ 7 w 217"/>
                <a:gd name="T23" fmla="*/ 4 h 244"/>
                <a:gd name="T24" fmla="*/ 9 w 217"/>
                <a:gd name="T25" fmla="*/ 4 h 244"/>
                <a:gd name="T26" fmla="*/ 10 w 217"/>
                <a:gd name="T27" fmla="*/ 3 h 244"/>
                <a:gd name="T28" fmla="*/ 11 w 217"/>
                <a:gd name="T29" fmla="*/ 3 h 244"/>
                <a:gd name="T30" fmla="*/ 12 w 217"/>
                <a:gd name="T31" fmla="*/ 2 h 244"/>
                <a:gd name="T32" fmla="*/ 13 w 217"/>
                <a:gd name="T33" fmla="*/ 2 h 244"/>
                <a:gd name="T34" fmla="*/ 14 w 217"/>
                <a:gd name="T35" fmla="*/ 1 h 244"/>
                <a:gd name="T36" fmla="*/ 15 w 217"/>
                <a:gd name="T37" fmla="*/ 1 h 244"/>
                <a:gd name="T38" fmla="*/ 16 w 217"/>
                <a:gd name="T39" fmla="*/ 0 h 244"/>
                <a:gd name="T40" fmla="*/ 17 w 217"/>
                <a:gd name="T41" fmla="*/ 0 h 244"/>
                <a:gd name="T42" fmla="*/ 19 w 217"/>
                <a:gd name="T43" fmla="*/ 0 h 244"/>
                <a:gd name="T44" fmla="*/ 20 w 217"/>
                <a:gd name="T45" fmla="*/ 0 h 244"/>
                <a:gd name="T46" fmla="*/ 22 w 217"/>
                <a:gd name="T47" fmla="*/ 0 h 244"/>
                <a:gd name="T48" fmla="*/ 24 w 217"/>
                <a:gd name="T49" fmla="*/ 0 h 244"/>
                <a:gd name="T50" fmla="*/ 24 w 217"/>
                <a:gd name="T51" fmla="*/ 3 h 244"/>
                <a:gd name="T52" fmla="*/ 23 w 217"/>
                <a:gd name="T53" fmla="*/ 6 h 244"/>
                <a:gd name="T54" fmla="*/ 22 w 217"/>
                <a:gd name="T55" fmla="*/ 10 h 244"/>
                <a:gd name="T56" fmla="*/ 20 w 217"/>
                <a:gd name="T57" fmla="*/ 14 h 244"/>
                <a:gd name="T58" fmla="*/ 19 w 217"/>
                <a:gd name="T59" fmla="*/ 18 h 244"/>
                <a:gd name="T60" fmla="*/ 17 w 217"/>
                <a:gd name="T61" fmla="*/ 23 h 244"/>
                <a:gd name="T62" fmla="*/ 16 w 217"/>
                <a:gd name="T63" fmla="*/ 26 h 244"/>
                <a:gd name="T64" fmla="*/ 14 w 217"/>
                <a:gd name="T65" fmla="*/ 28 h 2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7" h="244">
                  <a:moveTo>
                    <a:pt x="130" y="244"/>
                  </a:moveTo>
                  <a:lnTo>
                    <a:pt x="120" y="215"/>
                  </a:lnTo>
                  <a:lnTo>
                    <a:pt x="108" y="180"/>
                  </a:lnTo>
                  <a:lnTo>
                    <a:pt x="97" y="146"/>
                  </a:lnTo>
                  <a:lnTo>
                    <a:pt x="81" y="113"/>
                  </a:lnTo>
                  <a:lnTo>
                    <a:pt x="65" y="84"/>
                  </a:lnTo>
                  <a:lnTo>
                    <a:pt x="45" y="59"/>
                  </a:lnTo>
                  <a:lnTo>
                    <a:pt x="23" y="43"/>
                  </a:lnTo>
                  <a:lnTo>
                    <a:pt x="0" y="37"/>
                  </a:lnTo>
                  <a:lnTo>
                    <a:pt x="23" y="37"/>
                  </a:lnTo>
                  <a:lnTo>
                    <a:pt x="45" y="36"/>
                  </a:lnTo>
                  <a:lnTo>
                    <a:pt x="63" y="36"/>
                  </a:lnTo>
                  <a:lnTo>
                    <a:pt x="79" y="32"/>
                  </a:lnTo>
                  <a:lnTo>
                    <a:pt x="91" y="31"/>
                  </a:lnTo>
                  <a:lnTo>
                    <a:pt x="103" y="27"/>
                  </a:lnTo>
                  <a:lnTo>
                    <a:pt x="111" y="21"/>
                  </a:lnTo>
                  <a:lnTo>
                    <a:pt x="118" y="16"/>
                  </a:lnTo>
                  <a:lnTo>
                    <a:pt x="126" y="11"/>
                  </a:lnTo>
                  <a:lnTo>
                    <a:pt x="134" y="7"/>
                  </a:lnTo>
                  <a:lnTo>
                    <a:pt x="145" y="3"/>
                  </a:lnTo>
                  <a:lnTo>
                    <a:pt x="155" y="2"/>
                  </a:lnTo>
                  <a:lnTo>
                    <a:pt x="170" y="0"/>
                  </a:lnTo>
                  <a:lnTo>
                    <a:pt x="185" y="0"/>
                  </a:lnTo>
                  <a:lnTo>
                    <a:pt x="201" y="0"/>
                  </a:lnTo>
                  <a:lnTo>
                    <a:pt x="217" y="0"/>
                  </a:lnTo>
                  <a:lnTo>
                    <a:pt x="213" y="25"/>
                  </a:lnTo>
                  <a:lnTo>
                    <a:pt x="205" y="55"/>
                  </a:lnTo>
                  <a:lnTo>
                    <a:pt x="195" y="91"/>
                  </a:lnTo>
                  <a:lnTo>
                    <a:pt x="185" y="129"/>
                  </a:lnTo>
                  <a:lnTo>
                    <a:pt x="172" y="164"/>
                  </a:lnTo>
                  <a:lnTo>
                    <a:pt x="157" y="199"/>
                  </a:lnTo>
                  <a:lnTo>
                    <a:pt x="145" y="225"/>
                  </a:lnTo>
                  <a:lnTo>
                    <a:pt x="130" y="244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2" name="Freeform 243">
              <a:extLst>
                <a:ext uri="{FF2B5EF4-FFF2-40B4-BE49-F238E27FC236}">
                  <a16:creationId xmlns:a16="http://schemas.microsoft.com/office/drawing/2014/main" id="{C2BEBA51-4E4F-4145-A95C-2BF32F1A4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3" y="1534"/>
              <a:ext cx="72" cy="82"/>
            </a:xfrm>
            <a:custGeom>
              <a:avLst/>
              <a:gdLst>
                <a:gd name="T0" fmla="*/ 14 w 217"/>
                <a:gd name="T1" fmla="*/ 28 h 244"/>
                <a:gd name="T2" fmla="*/ 13 w 217"/>
                <a:gd name="T3" fmla="*/ 24 h 244"/>
                <a:gd name="T4" fmla="*/ 12 w 217"/>
                <a:gd name="T5" fmla="*/ 20 h 244"/>
                <a:gd name="T6" fmla="*/ 11 w 217"/>
                <a:gd name="T7" fmla="*/ 16 h 244"/>
                <a:gd name="T8" fmla="*/ 9 w 217"/>
                <a:gd name="T9" fmla="*/ 13 h 244"/>
                <a:gd name="T10" fmla="*/ 7 w 217"/>
                <a:gd name="T11" fmla="*/ 9 h 244"/>
                <a:gd name="T12" fmla="*/ 5 w 217"/>
                <a:gd name="T13" fmla="*/ 7 h 244"/>
                <a:gd name="T14" fmla="*/ 3 w 217"/>
                <a:gd name="T15" fmla="*/ 5 h 244"/>
                <a:gd name="T16" fmla="*/ 0 w 217"/>
                <a:gd name="T17" fmla="*/ 4 h 244"/>
                <a:gd name="T18" fmla="*/ 3 w 217"/>
                <a:gd name="T19" fmla="*/ 4 h 244"/>
                <a:gd name="T20" fmla="*/ 5 w 217"/>
                <a:gd name="T21" fmla="*/ 4 h 244"/>
                <a:gd name="T22" fmla="*/ 7 w 217"/>
                <a:gd name="T23" fmla="*/ 4 h 244"/>
                <a:gd name="T24" fmla="*/ 9 w 217"/>
                <a:gd name="T25" fmla="*/ 4 h 244"/>
                <a:gd name="T26" fmla="*/ 10 w 217"/>
                <a:gd name="T27" fmla="*/ 3 h 244"/>
                <a:gd name="T28" fmla="*/ 11 w 217"/>
                <a:gd name="T29" fmla="*/ 3 h 244"/>
                <a:gd name="T30" fmla="*/ 12 w 217"/>
                <a:gd name="T31" fmla="*/ 2 h 244"/>
                <a:gd name="T32" fmla="*/ 13 w 217"/>
                <a:gd name="T33" fmla="*/ 2 h 244"/>
                <a:gd name="T34" fmla="*/ 14 w 217"/>
                <a:gd name="T35" fmla="*/ 1 h 244"/>
                <a:gd name="T36" fmla="*/ 15 w 217"/>
                <a:gd name="T37" fmla="*/ 1 h 244"/>
                <a:gd name="T38" fmla="*/ 16 w 217"/>
                <a:gd name="T39" fmla="*/ 0 h 244"/>
                <a:gd name="T40" fmla="*/ 17 w 217"/>
                <a:gd name="T41" fmla="*/ 0 h 244"/>
                <a:gd name="T42" fmla="*/ 19 w 217"/>
                <a:gd name="T43" fmla="*/ 0 h 244"/>
                <a:gd name="T44" fmla="*/ 20 w 217"/>
                <a:gd name="T45" fmla="*/ 0 h 244"/>
                <a:gd name="T46" fmla="*/ 22 w 217"/>
                <a:gd name="T47" fmla="*/ 0 h 244"/>
                <a:gd name="T48" fmla="*/ 24 w 217"/>
                <a:gd name="T49" fmla="*/ 0 h 244"/>
                <a:gd name="T50" fmla="*/ 24 w 217"/>
                <a:gd name="T51" fmla="*/ 3 h 244"/>
                <a:gd name="T52" fmla="*/ 23 w 217"/>
                <a:gd name="T53" fmla="*/ 6 h 244"/>
                <a:gd name="T54" fmla="*/ 22 w 217"/>
                <a:gd name="T55" fmla="*/ 10 h 244"/>
                <a:gd name="T56" fmla="*/ 20 w 217"/>
                <a:gd name="T57" fmla="*/ 14 h 244"/>
                <a:gd name="T58" fmla="*/ 19 w 217"/>
                <a:gd name="T59" fmla="*/ 18 h 244"/>
                <a:gd name="T60" fmla="*/ 17 w 217"/>
                <a:gd name="T61" fmla="*/ 23 h 244"/>
                <a:gd name="T62" fmla="*/ 16 w 217"/>
                <a:gd name="T63" fmla="*/ 26 h 244"/>
                <a:gd name="T64" fmla="*/ 14 w 217"/>
                <a:gd name="T65" fmla="*/ 28 h 24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17" h="244">
                  <a:moveTo>
                    <a:pt x="130" y="244"/>
                  </a:moveTo>
                  <a:lnTo>
                    <a:pt x="120" y="215"/>
                  </a:lnTo>
                  <a:lnTo>
                    <a:pt x="108" y="180"/>
                  </a:lnTo>
                  <a:lnTo>
                    <a:pt x="97" y="146"/>
                  </a:lnTo>
                  <a:lnTo>
                    <a:pt x="81" y="113"/>
                  </a:lnTo>
                  <a:lnTo>
                    <a:pt x="65" y="84"/>
                  </a:lnTo>
                  <a:lnTo>
                    <a:pt x="45" y="59"/>
                  </a:lnTo>
                  <a:lnTo>
                    <a:pt x="23" y="43"/>
                  </a:lnTo>
                  <a:lnTo>
                    <a:pt x="0" y="37"/>
                  </a:lnTo>
                  <a:lnTo>
                    <a:pt x="23" y="37"/>
                  </a:lnTo>
                  <a:lnTo>
                    <a:pt x="45" y="36"/>
                  </a:lnTo>
                  <a:lnTo>
                    <a:pt x="63" y="36"/>
                  </a:lnTo>
                  <a:lnTo>
                    <a:pt x="79" y="32"/>
                  </a:lnTo>
                  <a:lnTo>
                    <a:pt x="91" y="31"/>
                  </a:lnTo>
                  <a:lnTo>
                    <a:pt x="103" y="27"/>
                  </a:lnTo>
                  <a:lnTo>
                    <a:pt x="111" y="21"/>
                  </a:lnTo>
                  <a:lnTo>
                    <a:pt x="118" y="16"/>
                  </a:lnTo>
                  <a:lnTo>
                    <a:pt x="126" y="11"/>
                  </a:lnTo>
                  <a:lnTo>
                    <a:pt x="134" y="7"/>
                  </a:lnTo>
                  <a:lnTo>
                    <a:pt x="145" y="3"/>
                  </a:lnTo>
                  <a:lnTo>
                    <a:pt x="155" y="2"/>
                  </a:lnTo>
                  <a:lnTo>
                    <a:pt x="170" y="0"/>
                  </a:lnTo>
                  <a:lnTo>
                    <a:pt x="185" y="0"/>
                  </a:lnTo>
                  <a:lnTo>
                    <a:pt x="201" y="0"/>
                  </a:lnTo>
                  <a:lnTo>
                    <a:pt x="217" y="0"/>
                  </a:lnTo>
                  <a:lnTo>
                    <a:pt x="213" y="25"/>
                  </a:lnTo>
                  <a:lnTo>
                    <a:pt x="205" y="55"/>
                  </a:lnTo>
                  <a:lnTo>
                    <a:pt x="195" y="91"/>
                  </a:lnTo>
                  <a:lnTo>
                    <a:pt x="185" y="129"/>
                  </a:lnTo>
                  <a:lnTo>
                    <a:pt x="172" y="164"/>
                  </a:lnTo>
                  <a:lnTo>
                    <a:pt x="157" y="199"/>
                  </a:lnTo>
                  <a:lnTo>
                    <a:pt x="145" y="225"/>
                  </a:lnTo>
                  <a:lnTo>
                    <a:pt x="130" y="24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3" name="Freeform 244">
              <a:extLst>
                <a:ext uri="{FF2B5EF4-FFF2-40B4-BE49-F238E27FC236}">
                  <a16:creationId xmlns:a16="http://schemas.microsoft.com/office/drawing/2014/main" id="{61E866A4-B7F6-4444-B394-EA1A4EDB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541"/>
              <a:ext cx="285" cy="195"/>
            </a:xfrm>
            <a:custGeom>
              <a:avLst/>
              <a:gdLst>
                <a:gd name="T0" fmla="*/ 88 w 855"/>
                <a:gd name="T1" fmla="*/ 59 h 585"/>
                <a:gd name="T2" fmla="*/ 89 w 855"/>
                <a:gd name="T3" fmla="*/ 58 h 585"/>
                <a:gd name="T4" fmla="*/ 91 w 855"/>
                <a:gd name="T5" fmla="*/ 55 h 585"/>
                <a:gd name="T6" fmla="*/ 93 w 855"/>
                <a:gd name="T7" fmla="*/ 53 h 585"/>
                <a:gd name="T8" fmla="*/ 95 w 855"/>
                <a:gd name="T9" fmla="*/ 48 h 585"/>
                <a:gd name="T10" fmla="*/ 94 w 855"/>
                <a:gd name="T11" fmla="*/ 30 h 585"/>
                <a:gd name="T12" fmla="*/ 91 w 855"/>
                <a:gd name="T13" fmla="*/ 24 h 585"/>
                <a:gd name="T14" fmla="*/ 85 w 855"/>
                <a:gd name="T15" fmla="*/ 19 h 585"/>
                <a:gd name="T16" fmla="*/ 79 w 855"/>
                <a:gd name="T17" fmla="*/ 12 h 585"/>
                <a:gd name="T18" fmla="*/ 74 w 855"/>
                <a:gd name="T19" fmla="*/ 7 h 585"/>
                <a:gd name="T20" fmla="*/ 72 w 855"/>
                <a:gd name="T21" fmla="*/ 4 h 585"/>
                <a:gd name="T22" fmla="*/ 69 w 855"/>
                <a:gd name="T23" fmla="*/ 3 h 585"/>
                <a:gd name="T24" fmla="*/ 67 w 855"/>
                <a:gd name="T25" fmla="*/ 2 h 585"/>
                <a:gd name="T26" fmla="*/ 64 w 855"/>
                <a:gd name="T27" fmla="*/ 2 h 585"/>
                <a:gd name="T28" fmla="*/ 62 w 855"/>
                <a:gd name="T29" fmla="*/ 2 h 585"/>
                <a:gd name="T30" fmla="*/ 58 w 855"/>
                <a:gd name="T31" fmla="*/ 2 h 585"/>
                <a:gd name="T32" fmla="*/ 53 w 855"/>
                <a:gd name="T33" fmla="*/ 2 h 585"/>
                <a:gd name="T34" fmla="*/ 48 w 855"/>
                <a:gd name="T35" fmla="*/ 2 h 585"/>
                <a:gd name="T36" fmla="*/ 42 w 855"/>
                <a:gd name="T37" fmla="*/ 2 h 585"/>
                <a:gd name="T38" fmla="*/ 37 w 855"/>
                <a:gd name="T39" fmla="*/ 2 h 585"/>
                <a:gd name="T40" fmla="*/ 32 w 855"/>
                <a:gd name="T41" fmla="*/ 1 h 585"/>
                <a:gd name="T42" fmla="*/ 30 w 855"/>
                <a:gd name="T43" fmla="*/ 1 h 585"/>
                <a:gd name="T44" fmla="*/ 28 w 855"/>
                <a:gd name="T45" fmla="*/ 1 h 585"/>
                <a:gd name="T46" fmla="*/ 26 w 855"/>
                <a:gd name="T47" fmla="*/ 5 h 585"/>
                <a:gd name="T48" fmla="*/ 24 w 855"/>
                <a:gd name="T49" fmla="*/ 8 h 585"/>
                <a:gd name="T50" fmla="*/ 20 w 855"/>
                <a:gd name="T51" fmla="*/ 12 h 585"/>
                <a:gd name="T52" fmla="*/ 16 w 855"/>
                <a:gd name="T53" fmla="*/ 19 h 585"/>
                <a:gd name="T54" fmla="*/ 14 w 855"/>
                <a:gd name="T55" fmla="*/ 32 h 585"/>
                <a:gd name="T56" fmla="*/ 10 w 855"/>
                <a:gd name="T57" fmla="*/ 47 h 585"/>
                <a:gd name="T58" fmla="*/ 4 w 855"/>
                <a:gd name="T59" fmla="*/ 59 h 585"/>
                <a:gd name="T60" fmla="*/ 3 w 855"/>
                <a:gd name="T61" fmla="*/ 64 h 585"/>
                <a:gd name="T62" fmla="*/ 9 w 855"/>
                <a:gd name="T63" fmla="*/ 65 h 585"/>
                <a:gd name="T64" fmla="*/ 15 w 855"/>
                <a:gd name="T65" fmla="*/ 65 h 585"/>
                <a:gd name="T66" fmla="*/ 20 w 855"/>
                <a:gd name="T67" fmla="*/ 65 h 585"/>
                <a:gd name="T68" fmla="*/ 24 w 855"/>
                <a:gd name="T69" fmla="*/ 65 h 585"/>
                <a:gd name="T70" fmla="*/ 27 w 855"/>
                <a:gd name="T71" fmla="*/ 65 h 585"/>
                <a:gd name="T72" fmla="*/ 31 w 855"/>
                <a:gd name="T73" fmla="*/ 64 h 585"/>
                <a:gd name="T74" fmla="*/ 36 w 855"/>
                <a:gd name="T75" fmla="*/ 63 h 585"/>
                <a:gd name="T76" fmla="*/ 41 w 855"/>
                <a:gd name="T77" fmla="*/ 63 h 585"/>
                <a:gd name="T78" fmla="*/ 46 w 855"/>
                <a:gd name="T79" fmla="*/ 62 h 585"/>
                <a:gd name="T80" fmla="*/ 50 w 855"/>
                <a:gd name="T81" fmla="*/ 61 h 585"/>
                <a:gd name="T82" fmla="*/ 54 w 855"/>
                <a:gd name="T83" fmla="*/ 61 h 585"/>
                <a:gd name="T84" fmla="*/ 56 w 855"/>
                <a:gd name="T85" fmla="*/ 61 h 585"/>
                <a:gd name="T86" fmla="*/ 60 w 855"/>
                <a:gd name="T87" fmla="*/ 61 h 585"/>
                <a:gd name="T88" fmla="*/ 64 w 855"/>
                <a:gd name="T89" fmla="*/ 60 h 585"/>
                <a:gd name="T90" fmla="*/ 69 w 855"/>
                <a:gd name="T91" fmla="*/ 60 h 585"/>
                <a:gd name="T92" fmla="*/ 74 w 855"/>
                <a:gd name="T93" fmla="*/ 60 h 585"/>
                <a:gd name="T94" fmla="*/ 79 w 855"/>
                <a:gd name="T95" fmla="*/ 60 h 585"/>
                <a:gd name="T96" fmla="*/ 83 w 855"/>
                <a:gd name="T97" fmla="*/ 60 h 585"/>
                <a:gd name="T98" fmla="*/ 86 w 855"/>
                <a:gd name="T99" fmla="*/ 60 h 5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5" h="585">
                  <a:moveTo>
                    <a:pt x="787" y="540"/>
                  </a:moveTo>
                  <a:lnTo>
                    <a:pt x="789" y="535"/>
                  </a:lnTo>
                  <a:lnTo>
                    <a:pt x="793" y="527"/>
                  </a:lnTo>
                  <a:lnTo>
                    <a:pt x="800" y="518"/>
                  </a:lnTo>
                  <a:lnTo>
                    <a:pt x="807" y="506"/>
                  </a:lnTo>
                  <a:lnTo>
                    <a:pt x="816" y="497"/>
                  </a:lnTo>
                  <a:lnTo>
                    <a:pt x="826" y="487"/>
                  </a:lnTo>
                  <a:lnTo>
                    <a:pt x="835" y="480"/>
                  </a:lnTo>
                  <a:lnTo>
                    <a:pt x="844" y="472"/>
                  </a:lnTo>
                  <a:lnTo>
                    <a:pt x="855" y="430"/>
                  </a:lnTo>
                  <a:lnTo>
                    <a:pt x="854" y="350"/>
                  </a:lnTo>
                  <a:lnTo>
                    <a:pt x="848" y="269"/>
                  </a:lnTo>
                  <a:lnTo>
                    <a:pt x="842" y="222"/>
                  </a:lnTo>
                  <a:lnTo>
                    <a:pt x="823" y="212"/>
                  </a:lnTo>
                  <a:lnTo>
                    <a:pt x="797" y="192"/>
                  </a:lnTo>
                  <a:lnTo>
                    <a:pt x="769" y="167"/>
                  </a:lnTo>
                  <a:lnTo>
                    <a:pt x="738" y="138"/>
                  </a:lnTo>
                  <a:lnTo>
                    <a:pt x="712" y="110"/>
                  </a:lnTo>
                  <a:lnTo>
                    <a:pt x="687" y="85"/>
                  </a:lnTo>
                  <a:lnTo>
                    <a:pt x="667" y="63"/>
                  </a:lnTo>
                  <a:lnTo>
                    <a:pt x="653" y="49"/>
                  </a:lnTo>
                  <a:lnTo>
                    <a:pt x="644" y="40"/>
                  </a:lnTo>
                  <a:lnTo>
                    <a:pt x="635" y="33"/>
                  </a:lnTo>
                  <a:lnTo>
                    <a:pt x="624" y="28"/>
                  </a:lnTo>
                  <a:lnTo>
                    <a:pt x="614" y="22"/>
                  </a:lnTo>
                  <a:lnTo>
                    <a:pt x="603" y="18"/>
                  </a:lnTo>
                  <a:lnTo>
                    <a:pt x="590" y="17"/>
                  </a:lnTo>
                  <a:lnTo>
                    <a:pt x="578" y="15"/>
                  </a:lnTo>
                  <a:lnTo>
                    <a:pt x="563" y="15"/>
                  </a:lnTo>
                  <a:lnTo>
                    <a:pt x="555" y="15"/>
                  </a:lnTo>
                  <a:lnTo>
                    <a:pt x="540" y="17"/>
                  </a:lnTo>
                  <a:lnTo>
                    <a:pt x="524" y="17"/>
                  </a:lnTo>
                  <a:lnTo>
                    <a:pt x="502" y="17"/>
                  </a:lnTo>
                  <a:lnTo>
                    <a:pt x="481" y="18"/>
                  </a:lnTo>
                  <a:lnTo>
                    <a:pt x="456" y="18"/>
                  </a:lnTo>
                  <a:lnTo>
                    <a:pt x="430" y="18"/>
                  </a:lnTo>
                  <a:lnTo>
                    <a:pt x="404" y="18"/>
                  </a:lnTo>
                  <a:lnTo>
                    <a:pt x="379" y="17"/>
                  </a:lnTo>
                  <a:lnTo>
                    <a:pt x="354" y="17"/>
                  </a:lnTo>
                  <a:lnTo>
                    <a:pt x="330" y="15"/>
                  </a:lnTo>
                  <a:lnTo>
                    <a:pt x="308" y="13"/>
                  </a:lnTo>
                  <a:lnTo>
                    <a:pt x="291" y="12"/>
                  </a:lnTo>
                  <a:lnTo>
                    <a:pt x="276" y="8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54" y="13"/>
                  </a:lnTo>
                  <a:lnTo>
                    <a:pt x="246" y="28"/>
                  </a:lnTo>
                  <a:lnTo>
                    <a:pt x="238" y="44"/>
                  </a:lnTo>
                  <a:lnTo>
                    <a:pt x="225" y="60"/>
                  </a:lnTo>
                  <a:lnTo>
                    <a:pt x="213" y="76"/>
                  </a:lnTo>
                  <a:lnTo>
                    <a:pt x="197" y="92"/>
                  </a:lnTo>
                  <a:lnTo>
                    <a:pt x="176" y="108"/>
                  </a:lnTo>
                  <a:lnTo>
                    <a:pt x="153" y="125"/>
                  </a:lnTo>
                  <a:lnTo>
                    <a:pt x="148" y="170"/>
                  </a:lnTo>
                  <a:lnTo>
                    <a:pt x="137" y="228"/>
                  </a:lnTo>
                  <a:lnTo>
                    <a:pt x="125" y="290"/>
                  </a:lnTo>
                  <a:lnTo>
                    <a:pt x="108" y="354"/>
                  </a:lnTo>
                  <a:lnTo>
                    <a:pt x="88" y="419"/>
                  </a:lnTo>
                  <a:lnTo>
                    <a:pt x="63" y="480"/>
                  </a:lnTo>
                  <a:lnTo>
                    <a:pt x="35" y="530"/>
                  </a:lnTo>
                  <a:lnTo>
                    <a:pt x="0" y="570"/>
                  </a:lnTo>
                  <a:lnTo>
                    <a:pt x="30" y="576"/>
                  </a:lnTo>
                  <a:lnTo>
                    <a:pt x="57" y="579"/>
                  </a:lnTo>
                  <a:lnTo>
                    <a:pt x="85" y="582"/>
                  </a:lnTo>
                  <a:lnTo>
                    <a:pt x="112" y="583"/>
                  </a:lnTo>
                  <a:lnTo>
                    <a:pt x="138" y="585"/>
                  </a:lnTo>
                  <a:lnTo>
                    <a:pt x="162" y="585"/>
                  </a:lnTo>
                  <a:lnTo>
                    <a:pt x="184" y="585"/>
                  </a:lnTo>
                  <a:lnTo>
                    <a:pt x="203" y="585"/>
                  </a:lnTo>
                  <a:lnTo>
                    <a:pt x="214" y="585"/>
                  </a:lnTo>
                  <a:lnTo>
                    <a:pt x="226" y="583"/>
                  </a:lnTo>
                  <a:lnTo>
                    <a:pt x="242" y="582"/>
                  </a:lnTo>
                  <a:lnTo>
                    <a:pt x="261" y="579"/>
                  </a:lnTo>
                  <a:lnTo>
                    <a:pt x="280" y="578"/>
                  </a:lnTo>
                  <a:lnTo>
                    <a:pt x="299" y="575"/>
                  </a:lnTo>
                  <a:lnTo>
                    <a:pt x="323" y="570"/>
                  </a:lnTo>
                  <a:lnTo>
                    <a:pt x="345" y="567"/>
                  </a:lnTo>
                  <a:lnTo>
                    <a:pt x="368" y="566"/>
                  </a:lnTo>
                  <a:lnTo>
                    <a:pt x="389" y="562"/>
                  </a:lnTo>
                  <a:lnTo>
                    <a:pt x="411" y="558"/>
                  </a:lnTo>
                  <a:lnTo>
                    <a:pt x="433" y="556"/>
                  </a:lnTo>
                  <a:lnTo>
                    <a:pt x="450" y="553"/>
                  </a:lnTo>
                  <a:lnTo>
                    <a:pt x="466" y="551"/>
                  </a:lnTo>
                  <a:lnTo>
                    <a:pt x="483" y="548"/>
                  </a:lnTo>
                  <a:lnTo>
                    <a:pt x="493" y="548"/>
                  </a:lnTo>
                  <a:lnTo>
                    <a:pt x="505" y="548"/>
                  </a:lnTo>
                  <a:lnTo>
                    <a:pt x="521" y="547"/>
                  </a:lnTo>
                  <a:lnTo>
                    <a:pt x="537" y="545"/>
                  </a:lnTo>
                  <a:lnTo>
                    <a:pt x="556" y="545"/>
                  </a:lnTo>
                  <a:lnTo>
                    <a:pt x="578" y="544"/>
                  </a:lnTo>
                  <a:lnTo>
                    <a:pt x="602" y="542"/>
                  </a:lnTo>
                  <a:lnTo>
                    <a:pt x="624" y="540"/>
                  </a:lnTo>
                  <a:lnTo>
                    <a:pt x="647" y="538"/>
                  </a:lnTo>
                  <a:lnTo>
                    <a:pt x="670" y="538"/>
                  </a:lnTo>
                  <a:lnTo>
                    <a:pt x="692" y="536"/>
                  </a:lnTo>
                  <a:lnTo>
                    <a:pt x="713" y="536"/>
                  </a:lnTo>
                  <a:lnTo>
                    <a:pt x="734" y="536"/>
                  </a:lnTo>
                  <a:lnTo>
                    <a:pt x="751" y="536"/>
                  </a:lnTo>
                  <a:lnTo>
                    <a:pt x="768" y="536"/>
                  </a:lnTo>
                  <a:lnTo>
                    <a:pt x="778" y="538"/>
                  </a:lnTo>
                  <a:lnTo>
                    <a:pt x="787" y="540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4" name="Freeform 245">
              <a:extLst>
                <a:ext uri="{FF2B5EF4-FFF2-40B4-BE49-F238E27FC236}">
                  <a16:creationId xmlns:a16="http://schemas.microsoft.com/office/drawing/2014/main" id="{89D24975-9F14-4A92-BCE7-63FE48744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" y="1541"/>
              <a:ext cx="285" cy="195"/>
            </a:xfrm>
            <a:custGeom>
              <a:avLst/>
              <a:gdLst>
                <a:gd name="T0" fmla="*/ 88 w 855"/>
                <a:gd name="T1" fmla="*/ 59 h 585"/>
                <a:gd name="T2" fmla="*/ 89 w 855"/>
                <a:gd name="T3" fmla="*/ 58 h 585"/>
                <a:gd name="T4" fmla="*/ 91 w 855"/>
                <a:gd name="T5" fmla="*/ 55 h 585"/>
                <a:gd name="T6" fmla="*/ 93 w 855"/>
                <a:gd name="T7" fmla="*/ 53 h 585"/>
                <a:gd name="T8" fmla="*/ 95 w 855"/>
                <a:gd name="T9" fmla="*/ 48 h 585"/>
                <a:gd name="T10" fmla="*/ 94 w 855"/>
                <a:gd name="T11" fmla="*/ 30 h 585"/>
                <a:gd name="T12" fmla="*/ 91 w 855"/>
                <a:gd name="T13" fmla="*/ 24 h 585"/>
                <a:gd name="T14" fmla="*/ 85 w 855"/>
                <a:gd name="T15" fmla="*/ 19 h 585"/>
                <a:gd name="T16" fmla="*/ 79 w 855"/>
                <a:gd name="T17" fmla="*/ 12 h 585"/>
                <a:gd name="T18" fmla="*/ 74 w 855"/>
                <a:gd name="T19" fmla="*/ 7 h 585"/>
                <a:gd name="T20" fmla="*/ 72 w 855"/>
                <a:gd name="T21" fmla="*/ 4 h 585"/>
                <a:gd name="T22" fmla="*/ 69 w 855"/>
                <a:gd name="T23" fmla="*/ 3 h 585"/>
                <a:gd name="T24" fmla="*/ 67 w 855"/>
                <a:gd name="T25" fmla="*/ 2 h 585"/>
                <a:gd name="T26" fmla="*/ 64 w 855"/>
                <a:gd name="T27" fmla="*/ 2 h 585"/>
                <a:gd name="T28" fmla="*/ 62 w 855"/>
                <a:gd name="T29" fmla="*/ 2 h 585"/>
                <a:gd name="T30" fmla="*/ 58 w 855"/>
                <a:gd name="T31" fmla="*/ 2 h 585"/>
                <a:gd name="T32" fmla="*/ 53 w 855"/>
                <a:gd name="T33" fmla="*/ 2 h 585"/>
                <a:gd name="T34" fmla="*/ 48 w 855"/>
                <a:gd name="T35" fmla="*/ 2 h 585"/>
                <a:gd name="T36" fmla="*/ 42 w 855"/>
                <a:gd name="T37" fmla="*/ 2 h 585"/>
                <a:gd name="T38" fmla="*/ 37 w 855"/>
                <a:gd name="T39" fmla="*/ 2 h 585"/>
                <a:gd name="T40" fmla="*/ 32 w 855"/>
                <a:gd name="T41" fmla="*/ 1 h 585"/>
                <a:gd name="T42" fmla="*/ 30 w 855"/>
                <a:gd name="T43" fmla="*/ 1 h 585"/>
                <a:gd name="T44" fmla="*/ 28 w 855"/>
                <a:gd name="T45" fmla="*/ 1 h 585"/>
                <a:gd name="T46" fmla="*/ 26 w 855"/>
                <a:gd name="T47" fmla="*/ 5 h 585"/>
                <a:gd name="T48" fmla="*/ 24 w 855"/>
                <a:gd name="T49" fmla="*/ 8 h 585"/>
                <a:gd name="T50" fmla="*/ 20 w 855"/>
                <a:gd name="T51" fmla="*/ 12 h 585"/>
                <a:gd name="T52" fmla="*/ 16 w 855"/>
                <a:gd name="T53" fmla="*/ 19 h 585"/>
                <a:gd name="T54" fmla="*/ 14 w 855"/>
                <a:gd name="T55" fmla="*/ 32 h 585"/>
                <a:gd name="T56" fmla="*/ 10 w 855"/>
                <a:gd name="T57" fmla="*/ 47 h 585"/>
                <a:gd name="T58" fmla="*/ 4 w 855"/>
                <a:gd name="T59" fmla="*/ 59 h 585"/>
                <a:gd name="T60" fmla="*/ 3 w 855"/>
                <a:gd name="T61" fmla="*/ 64 h 585"/>
                <a:gd name="T62" fmla="*/ 9 w 855"/>
                <a:gd name="T63" fmla="*/ 65 h 585"/>
                <a:gd name="T64" fmla="*/ 15 w 855"/>
                <a:gd name="T65" fmla="*/ 65 h 585"/>
                <a:gd name="T66" fmla="*/ 20 w 855"/>
                <a:gd name="T67" fmla="*/ 65 h 585"/>
                <a:gd name="T68" fmla="*/ 24 w 855"/>
                <a:gd name="T69" fmla="*/ 65 h 585"/>
                <a:gd name="T70" fmla="*/ 27 w 855"/>
                <a:gd name="T71" fmla="*/ 65 h 585"/>
                <a:gd name="T72" fmla="*/ 31 w 855"/>
                <a:gd name="T73" fmla="*/ 64 h 585"/>
                <a:gd name="T74" fmla="*/ 36 w 855"/>
                <a:gd name="T75" fmla="*/ 63 h 585"/>
                <a:gd name="T76" fmla="*/ 41 w 855"/>
                <a:gd name="T77" fmla="*/ 63 h 585"/>
                <a:gd name="T78" fmla="*/ 46 w 855"/>
                <a:gd name="T79" fmla="*/ 62 h 585"/>
                <a:gd name="T80" fmla="*/ 50 w 855"/>
                <a:gd name="T81" fmla="*/ 61 h 585"/>
                <a:gd name="T82" fmla="*/ 54 w 855"/>
                <a:gd name="T83" fmla="*/ 61 h 585"/>
                <a:gd name="T84" fmla="*/ 56 w 855"/>
                <a:gd name="T85" fmla="*/ 61 h 585"/>
                <a:gd name="T86" fmla="*/ 60 w 855"/>
                <a:gd name="T87" fmla="*/ 61 h 585"/>
                <a:gd name="T88" fmla="*/ 64 w 855"/>
                <a:gd name="T89" fmla="*/ 60 h 585"/>
                <a:gd name="T90" fmla="*/ 69 w 855"/>
                <a:gd name="T91" fmla="*/ 60 h 585"/>
                <a:gd name="T92" fmla="*/ 74 w 855"/>
                <a:gd name="T93" fmla="*/ 60 h 585"/>
                <a:gd name="T94" fmla="*/ 79 w 855"/>
                <a:gd name="T95" fmla="*/ 60 h 585"/>
                <a:gd name="T96" fmla="*/ 83 w 855"/>
                <a:gd name="T97" fmla="*/ 60 h 585"/>
                <a:gd name="T98" fmla="*/ 86 w 855"/>
                <a:gd name="T99" fmla="*/ 60 h 5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855" h="585">
                  <a:moveTo>
                    <a:pt x="787" y="540"/>
                  </a:moveTo>
                  <a:lnTo>
                    <a:pt x="789" y="535"/>
                  </a:lnTo>
                  <a:lnTo>
                    <a:pt x="793" y="527"/>
                  </a:lnTo>
                  <a:lnTo>
                    <a:pt x="800" y="518"/>
                  </a:lnTo>
                  <a:lnTo>
                    <a:pt x="807" y="506"/>
                  </a:lnTo>
                  <a:lnTo>
                    <a:pt x="816" y="497"/>
                  </a:lnTo>
                  <a:lnTo>
                    <a:pt x="826" y="487"/>
                  </a:lnTo>
                  <a:lnTo>
                    <a:pt x="835" y="480"/>
                  </a:lnTo>
                  <a:lnTo>
                    <a:pt x="844" y="472"/>
                  </a:lnTo>
                  <a:lnTo>
                    <a:pt x="855" y="430"/>
                  </a:lnTo>
                  <a:lnTo>
                    <a:pt x="854" y="350"/>
                  </a:lnTo>
                  <a:lnTo>
                    <a:pt x="848" y="269"/>
                  </a:lnTo>
                  <a:lnTo>
                    <a:pt x="842" y="222"/>
                  </a:lnTo>
                  <a:lnTo>
                    <a:pt x="823" y="212"/>
                  </a:lnTo>
                  <a:lnTo>
                    <a:pt x="797" y="192"/>
                  </a:lnTo>
                  <a:lnTo>
                    <a:pt x="769" y="167"/>
                  </a:lnTo>
                  <a:lnTo>
                    <a:pt x="738" y="138"/>
                  </a:lnTo>
                  <a:lnTo>
                    <a:pt x="712" y="110"/>
                  </a:lnTo>
                  <a:lnTo>
                    <a:pt x="687" y="85"/>
                  </a:lnTo>
                  <a:lnTo>
                    <a:pt x="667" y="63"/>
                  </a:lnTo>
                  <a:lnTo>
                    <a:pt x="653" y="49"/>
                  </a:lnTo>
                  <a:lnTo>
                    <a:pt x="644" y="40"/>
                  </a:lnTo>
                  <a:lnTo>
                    <a:pt x="635" y="33"/>
                  </a:lnTo>
                  <a:lnTo>
                    <a:pt x="624" y="28"/>
                  </a:lnTo>
                  <a:lnTo>
                    <a:pt x="614" y="22"/>
                  </a:lnTo>
                  <a:lnTo>
                    <a:pt x="603" y="18"/>
                  </a:lnTo>
                  <a:lnTo>
                    <a:pt x="590" y="17"/>
                  </a:lnTo>
                  <a:lnTo>
                    <a:pt x="578" y="15"/>
                  </a:lnTo>
                  <a:lnTo>
                    <a:pt x="563" y="15"/>
                  </a:lnTo>
                  <a:lnTo>
                    <a:pt x="555" y="15"/>
                  </a:lnTo>
                  <a:lnTo>
                    <a:pt x="540" y="17"/>
                  </a:lnTo>
                  <a:lnTo>
                    <a:pt x="524" y="17"/>
                  </a:lnTo>
                  <a:lnTo>
                    <a:pt x="502" y="17"/>
                  </a:lnTo>
                  <a:lnTo>
                    <a:pt x="481" y="18"/>
                  </a:lnTo>
                  <a:lnTo>
                    <a:pt x="456" y="18"/>
                  </a:lnTo>
                  <a:lnTo>
                    <a:pt x="430" y="18"/>
                  </a:lnTo>
                  <a:lnTo>
                    <a:pt x="404" y="18"/>
                  </a:lnTo>
                  <a:lnTo>
                    <a:pt x="379" y="17"/>
                  </a:lnTo>
                  <a:lnTo>
                    <a:pt x="354" y="17"/>
                  </a:lnTo>
                  <a:lnTo>
                    <a:pt x="330" y="15"/>
                  </a:lnTo>
                  <a:lnTo>
                    <a:pt x="308" y="13"/>
                  </a:lnTo>
                  <a:lnTo>
                    <a:pt x="291" y="12"/>
                  </a:lnTo>
                  <a:lnTo>
                    <a:pt x="276" y="8"/>
                  </a:lnTo>
                  <a:lnTo>
                    <a:pt x="266" y="5"/>
                  </a:lnTo>
                  <a:lnTo>
                    <a:pt x="261" y="0"/>
                  </a:lnTo>
                  <a:lnTo>
                    <a:pt x="254" y="13"/>
                  </a:lnTo>
                  <a:lnTo>
                    <a:pt x="246" y="28"/>
                  </a:lnTo>
                  <a:lnTo>
                    <a:pt x="238" y="44"/>
                  </a:lnTo>
                  <a:lnTo>
                    <a:pt x="225" y="60"/>
                  </a:lnTo>
                  <a:lnTo>
                    <a:pt x="213" y="76"/>
                  </a:lnTo>
                  <a:lnTo>
                    <a:pt x="197" y="92"/>
                  </a:lnTo>
                  <a:lnTo>
                    <a:pt x="176" y="108"/>
                  </a:lnTo>
                  <a:lnTo>
                    <a:pt x="153" y="125"/>
                  </a:lnTo>
                  <a:lnTo>
                    <a:pt x="148" y="170"/>
                  </a:lnTo>
                  <a:lnTo>
                    <a:pt x="137" y="228"/>
                  </a:lnTo>
                  <a:lnTo>
                    <a:pt x="125" y="290"/>
                  </a:lnTo>
                  <a:lnTo>
                    <a:pt x="108" y="354"/>
                  </a:lnTo>
                  <a:lnTo>
                    <a:pt x="88" y="419"/>
                  </a:lnTo>
                  <a:lnTo>
                    <a:pt x="63" y="480"/>
                  </a:lnTo>
                  <a:lnTo>
                    <a:pt x="35" y="530"/>
                  </a:lnTo>
                  <a:lnTo>
                    <a:pt x="0" y="570"/>
                  </a:lnTo>
                  <a:lnTo>
                    <a:pt x="30" y="576"/>
                  </a:lnTo>
                  <a:lnTo>
                    <a:pt x="57" y="579"/>
                  </a:lnTo>
                  <a:lnTo>
                    <a:pt x="85" y="582"/>
                  </a:lnTo>
                  <a:lnTo>
                    <a:pt x="112" y="583"/>
                  </a:lnTo>
                  <a:lnTo>
                    <a:pt x="138" y="585"/>
                  </a:lnTo>
                  <a:lnTo>
                    <a:pt x="162" y="585"/>
                  </a:lnTo>
                  <a:lnTo>
                    <a:pt x="184" y="585"/>
                  </a:lnTo>
                  <a:lnTo>
                    <a:pt x="203" y="585"/>
                  </a:lnTo>
                  <a:lnTo>
                    <a:pt x="214" y="585"/>
                  </a:lnTo>
                  <a:lnTo>
                    <a:pt x="226" y="583"/>
                  </a:lnTo>
                  <a:lnTo>
                    <a:pt x="242" y="582"/>
                  </a:lnTo>
                  <a:lnTo>
                    <a:pt x="261" y="579"/>
                  </a:lnTo>
                  <a:lnTo>
                    <a:pt x="280" y="578"/>
                  </a:lnTo>
                  <a:lnTo>
                    <a:pt x="299" y="575"/>
                  </a:lnTo>
                  <a:lnTo>
                    <a:pt x="323" y="570"/>
                  </a:lnTo>
                  <a:lnTo>
                    <a:pt x="345" y="567"/>
                  </a:lnTo>
                  <a:lnTo>
                    <a:pt x="368" y="566"/>
                  </a:lnTo>
                  <a:lnTo>
                    <a:pt x="389" y="562"/>
                  </a:lnTo>
                  <a:lnTo>
                    <a:pt x="411" y="558"/>
                  </a:lnTo>
                  <a:lnTo>
                    <a:pt x="433" y="556"/>
                  </a:lnTo>
                  <a:lnTo>
                    <a:pt x="450" y="553"/>
                  </a:lnTo>
                  <a:lnTo>
                    <a:pt x="466" y="551"/>
                  </a:lnTo>
                  <a:lnTo>
                    <a:pt x="483" y="548"/>
                  </a:lnTo>
                  <a:lnTo>
                    <a:pt x="493" y="548"/>
                  </a:lnTo>
                  <a:lnTo>
                    <a:pt x="505" y="548"/>
                  </a:lnTo>
                  <a:lnTo>
                    <a:pt x="521" y="547"/>
                  </a:lnTo>
                  <a:lnTo>
                    <a:pt x="537" y="545"/>
                  </a:lnTo>
                  <a:lnTo>
                    <a:pt x="556" y="545"/>
                  </a:lnTo>
                  <a:lnTo>
                    <a:pt x="578" y="544"/>
                  </a:lnTo>
                  <a:lnTo>
                    <a:pt x="602" y="542"/>
                  </a:lnTo>
                  <a:lnTo>
                    <a:pt x="624" y="540"/>
                  </a:lnTo>
                  <a:lnTo>
                    <a:pt x="647" y="538"/>
                  </a:lnTo>
                  <a:lnTo>
                    <a:pt x="670" y="538"/>
                  </a:lnTo>
                  <a:lnTo>
                    <a:pt x="692" y="536"/>
                  </a:lnTo>
                  <a:lnTo>
                    <a:pt x="713" y="536"/>
                  </a:lnTo>
                  <a:lnTo>
                    <a:pt x="734" y="536"/>
                  </a:lnTo>
                  <a:lnTo>
                    <a:pt x="751" y="536"/>
                  </a:lnTo>
                  <a:lnTo>
                    <a:pt x="768" y="536"/>
                  </a:lnTo>
                  <a:lnTo>
                    <a:pt x="778" y="538"/>
                  </a:lnTo>
                  <a:lnTo>
                    <a:pt x="787" y="54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5" name="Freeform 246">
              <a:extLst>
                <a:ext uri="{FF2B5EF4-FFF2-40B4-BE49-F238E27FC236}">
                  <a16:creationId xmlns:a16="http://schemas.microsoft.com/office/drawing/2014/main" id="{A17F9F7E-607C-45F2-AE45-A2DC9F82D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221"/>
              <a:ext cx="327" cy="196"/>
            </a:xfrm>
            <a:custGeom>
              <a:avLst/>
              <a:gdLst>
                <a:gd name="T0" fmla="*/ 105 w 981"/>
                <a:gd name="T1" fmla="*/ 31 h 589"/>
                <a:gd name="T2" fmla="*/ 96 w 981"/>
                <a:gd name="T3" fmla="*/ 25 h 589"/>
                <a:gd name="T4" fmla="*/ 89 w 981"/>
                <a:gd name="T5" fmla="*/ 19 h 589"/>
                <a:gd name="T6" fmla="*/ 81 w 981"/>
                <a:gd name="T7" fmla="*/ 18 h 589"/>
                <a:gd name="T8" fmla="*/ 70 w 981"/>
                <a:gd name="T9" fmla="*/ 20 h 589"/>
                <a:gd name="T10" fmla="*/ 65 w 981"/>
                <a:gd name="T11" fmla="*/ 22 h 589"/>
                <a:gd name="T12" fmla="*/ 64 w 981"/>
                <a:gd name="T13" fmla="*/ 24 h 589"/>
                <a:gd name="T14" fmla="*/ 56 w 981"/>
                <a:gd name="T15" fmla="*/ 32 h 589"/>
                <a:gd name="T16" fmla="*/ 45 w 981"/>
                <a:gd name="T17" fmla="*/ 44 h 589"/>
                <a:gd name="T18" fmla="*/ 40 w 981"/>
                <a:gd name="T19" fmla="*/ 52 h 589"/>
                <a:gd name="T20" fmla="*/ 38 w 981"/>
                <a:gd name="T21" fmla="*/ 65 h 589"/>
                <a:gd name="T22" fmla="*/ 35 w 981"/>
                <a:gd name="T23" fmla="*/ 64 h 589"/>
                <a:gd name="T24" fmla="*/ 31 w 981"/>
                <a:gd name="T25" fmla="*/ 64 h 589"/>
                <a:gd name="T26" fmla="*/ 29 w 981"/>
                <a:gd name="T27" fmla="*/ 64 h 589"/>
                <a:gd name="T28" fmla="*/ 23 w 981"/>
                <a:gd name="T29" fmla="*/ 59 h 589"/>
                <a:gd name="T30" fmla="*/ 19 w 981"/>
                <a:gd name="T31" fmla="*/ 53 h 589"/>
                <a:gd name="T32" fmla="*/ 16 w 981"/>
                <a:gd name="T33" fmla="*/ 50 h 589"/>
                <a:gd name="T34" fmla="*/ 12 w 981"/>
                <a:gd name="T35" fmla="*/ 46 h 589"/>
                <a:gd name="T36" fmla="*/ 9 w 981"/>
                <a:gd name="T37" fmla="*/ 44 h 589"/>
                <a:gd name="T38" fmla="*/ 7 w 981"/>
                <a:gd name="T39" fmla="*/ 38 h 589"/>
                <a:gd name="T40" fmla="*/ 3 w 981"/>
                <a:gd name="T41" fmla="*/ 27 h 589"/>
                <a:gd name="T42" fmla="*/ 0 w 981"/>
                <a:gd name="T43" fmla="*/ 21 h 589"/>
                <a:gd name="T44" fmla="*/ 0 w 981"/>
                <a:gd name="T45" fmla="*/ 17 h 589"/>
                <a:gd name="T46" fmla="*/ 4 w 981"/>
                <a:gd name="T47" fmla="*/ 13 h 589"/>
                <a:gd name="T48" fmla="*/ 8 w 981"/>
                <a:gd name="T49" fmla="*/ 11 h 589"/>
                <a:gd name="T50" fmla="*/ 11 w 981"/>
                <a:gd name="T51" fmla="*/ 11 h 589"/>
                <a:gd name="T52" fmla="*/ 14 w 981"/>
                <a:gd name="T53" fmla="*/ 10 h 589"/>
                <a:gd name="T54" fmla="*/ 16 w 981"/>
                <a:gd name="T55" fmla="*/ 18 h 589"/>
                <a:gd name="T56" fmla="*/ 14 w 981"/>
                <a:gd name="T57" fmla="*/ 22 h 589"/>
                <a:gd name="T58" fmla="*/ 11 w 981"/>
                <a:gd name="T59" fmla="*/ 25 h 589"/>
                <a:gd name="T60" fmla="*/ 11 w 981"/>
                <a:gd name="T61" fmla="*/ 27 h 589"/>
                <a:gd name="T62" fmla="*/ 13 w 981"/>
                <a:gd name="T63" fmla="*/ 30 h 589"/>
                <a:gd name="T64" fmla="*/ 16 w 981"/>
                <a:gd name="T65" fmla="*/ 34 h 589"/>
                <a:gd name="T66" fmla="*/ 17 w 981"/>
                <a:gd name="T67" fmla="*/ 41 h 589"/>
                <a:gd name="T68" fmla="*/ 22 w 981"/>
                <a:gd name="T69" fmla="*/ 53 h 589"/>
                <a:gd name="T70" fmla="*/ 31 w 981"/>
                <a:gd name="T71" fmla="*/ 63 h 589"/>
                <a:gd name="T72" fmla="*/ 36 w 981"/>
                <a:gd name="T73" fmla="*/ 54 h 589"/>
                <a:gd name="T74" fmla="*/ 39 w 981"/>
                <a:gd name="T75" fmla="*/ 47 h 589"/>
                <a:gd name="T76" fmla="*/ 41 w 981"/>
                <a:gd name="T77" fmla="*/ 42 h 589"/>
                <a:gd name="T78" fmla="*/ 44 w 981"/>
                <a:gd name="T79" fmla="*/ 37 h 589"/>
                <a:gd name="T80" fmla="*/ 46 w 981"/>
                <a:gd name="T81" fmla="*/ 32 h 589"/>
                <a:gd name="T82" fmla="*/ 48 w 981"/>
                <a:gd name="T83" fmla="*/ 26 h 589"/>
                <a:gd name="T84" fmla="*/ 52 w 981"/>
                <a:gd name="T85" fmla="*/ 23 h 589"/>
                <a:gd name="T86" fmla="*/ 54 w 981"/>
                <a:gd name="T87" fmla="*/ 19 h 589"/>
                <a:gd name="T88" fmla="*/ 57 w 981"/>
                <a:gd name="T89" fmla="*/ 14 h 589"/>
                <a:gd name="T90" fmla="*/ 60 w 981"/>
                <a:gd name="T91" fmla="*/ 8 h 589"/>
                <a:gd name="T92" fmla="*/ 62 w 981"/>
                <a:gd name="T93" fmla="*/ 0 h 589"/>
                <a:gd name="T94" fmla="*/ 71 w 981"/>
                <a:gd name="T95" fmla="*/ 1 h 589"/>
                <a:gd name="T96" fmla="*/ 78 w 981"/>
                <a:gd name="T97" fmla="*/ 4 h 589"/>
                <a:gd name="T98" fmla="*/ 83 w 981"/>
                <a:gd name="T99" fmla="*/ 8 h 589"/>
                <a:gd name="T100" fmla="*/ 91 w 981"/>
                <a:gd name="T101" fmla="*/ 10 h 589"/>
                <a:gd name="T102" fmla="*/ 96 w 981"/>
                <a:gd name="T103" fmla="*/ 14 h 589"/>
                <a:gd name="T104" fmla="*/ 98 w 981"/>
                <a:gd name="T105" fmla="*/ 20 h 589"/>
                <a:gd name="T106" fmla="*/ 102 w 981"/>
                <a:gd name="T107" fmla="*/ 24 h 589"/>
                <a:gd name="T108" fmla="*/ 105 w 981"/>
                <a:gd name="T109" fmla="*/ 27 h 589"/>
                <a:gd name="T110" fmla="*/ 109 w 981"/>
                <a:gd name="T111" fmla="*/ 33 h 5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81" h="589">
                  <a:moveTo>
                    <a:pt x="981" y="310"/>
                  </a:moveTo>
                  <a:lnTo>
                    <a:pt x="969" y="298"/>
                  </a:lnTo>
                  <a:lnTo>
                    <a:pt x="949" y="282"/>
                  </a:lnTo>
                  <a:lnTo>
                    <a:pt x="924" y="265"/>
                  </a:lnTo>
                  <a:lnTo>
                    <a:pt x="897" y="244"/>
                  </a:lnTo>
                  <a:lnTo>
                    <a:pt x="868" y="225"/>
                  </a:lnTo>
                  <a:lnTo>
                    <a:pt x="842" y="205"/>
                  </a:lnTo>
                  <a:lnTo>
                    <a:pt x="820" y="189"/>
                  </a:lnTo>
                  <a:lnTo>
                    <a:pt x="805" y="175"/>
                  </a:lnTo>
                  <a:lnTo>
                    <a:pt x="786" y="167"/>
                  </a:lnTo>
                  <a:lnTo>
                    <a:pt x="761" y="162"/>
                  </a:lnTo>
                  <a:lnTo>
                    <a:pt x="729" y="164"/>
                  </a:lnTo>
                  <a:lnTo>
                    <a:pt x="693" y="168"/>
                  </a:lnTo>
                  <a:lnTo>
                    <a:pt x="660" y="173"/>
                  </a:lnTo>
                  <a:lnTo>
                    <a:pt x="629" y="179"/>
                  </a:lnTo>
                  <a:lnTo>
                    <a:pt x="605" y="184"/>
                  </a:lnTo>
                  <a:lnTo>
                    <a:pt x="591" y="187"/>
                  </a:lnTo>
                  <a:lnTo>
                    <a:pt x="582" y="195"/>
                  </a:lnTo>
                  <a:lnTo>
                    <a:pt x="576" y="205"/>
                  </a:lnTo>
                  <a:lnTo>
                    <a:pt x="576" y="216"/>
                  </a:lnTo>
                  <a:lnTo>
                    <a:pt x="576" y="219"/>
                  </a:lnTo>
                  <a:lnTo>
                    <a:pt x="559" y="231"/>
                  </a:lnTo>
                  <a:lnTo>
                    <a:pt x="532" y="256"/>
                  </a:lnTo>
                  <a:lnTo>
                    <a:pt x="501" y="288"/>
                  </a:lnTo>
                  <a:lnTo>
                    <a:pt x="468" y="325"/>
                  </a:lnTo>
                  <a:lnTo>
                    <a:pt x="434" y="363"/>
                  </a:lnTo>
                  <a:lnTo>
                    <a:pt x="405" y="398"/>
                  </a:lnTo>
                  <a:lnTo>
                    <a:pt x="381" y="427"/>
                  </a:lnTo>
                  <a:lnTo>
                    <a:pt x="369" y="443"/>
                  </a:lnTo>
                  <a:lnTo>
                    <a:pt x="359" y="465"/>
                  </a:lnTo>
                  <a:lnTo>
                    <a:pt x="351" y="491"/>
                  </a:lnTo>
                  <a:lnTo>
                    <a:pt x="346" y="531"/>
                  </a:lnTo>
                  <a:lnTo>
                    <a:pt x="338" y="589"/>
                  </a:lnTo>
                  <a:lnTo>
                    <a:pt x="333" y="585"/>
                  </a:lnTo>
                  <a:lnTo>
                    <a:pt x="324" y="582"/>
                  </a:lnTo>
                  <a:lnTo>
                    <a:pt x="315" y="581"/>
                  </a:lnTo>
                  <a:lnTo>
                    <a:pt x="305" y="581"/>
                  </a:lnTo>
                  <a:lnTo>
                    <a:pt x="294" y="581"/>
                  </a:lnTo>
                  <a:lnTo>
                    <a:pt x="283" y="581"/>
                  </a:lnTo>
                  <a:lnTo>
                    <a:pt x="274" y="581"/>
                  </a:lnTo>
                  <a:lnTo>
                    <a:pt x="267" y="579"/>
                  </a:lnTo>
                  <a:lnTo>
                    <a:pt x="258" y="573"/>
                  </a:lnTo>
                  <a:lnTo>
                    <a:pt x="243" y="563"/>
                  </a:lnTo>
                  <a:lnTo>
                    <a:pt x="230" y="548"/>
                  </a:lnTo>
                  <a:lnTo>
                    <a:pt x="211" y="532"/>
                  </a:lnTo>
                  <a:lnTo>
                    <a:pt x="195" y="515"/>
                  </a:lnTo>
                  <a:lnTo>
                    <a:pt x="180" y="499"/>
                  </a:lnTo>
                  <a:lnTo>
                    <a:pt x="168" y="482"/>
                  </a:lnTo>
                  <a:lnTo>
                    <a:pt x="161" y="471"/>
                  </a:lnTo>
                  <a:lnTo>
                    <a:pt x="156" y="460"/>
                  </a:lnTo>
                  <a:lnTo>
                    <a:pt x="146" y="451"/>
                  </a:lnTo>
                  <a:lnTo>
                    <a:pt x="134" y="438"/>
                  </a:lnTo>
                  <a:lnTo>
                    <a:pt x="121" y="425"/>
                  </a:lnTo>
                  <a:lnTo>
                    <a:pt x="110" y="414"/>
                  </a:lnTo>
                  <a:lnTo>
                    <a:pt x="97" y="405"/>
                  </a:lnTo>
                  <a:lnTo>
                    <a:pt x="88" y="398"/>
                  </a:lnTo>
                  <a:lnTo>
                    <a:pt x="83" y="395"/>
                  </a:lnTo>
                  <a:lnTo>
                    <a:pt x="77" y="387"/>
                  </a:lnTo>
                  <a:lnTo>
                    <a:pt x="70" y="370"/>
                  </a:lnTo>
                  <a:lnTo>
                    <a:pt x="61" y="344"/>
                  </a:lnTo>
                  <a:lnTo>
                    <a:pt x="52" y="313"/>
                  </a:lnTo>
                  <a:lnTo>
                    <a:pt x="42" y="281"/>
                  </a:lnTo>
                  <a:lnTo>
                    <a:pt x="29" y="246"/>
                  </a:lnTo>
                  <a:lnTo>
                    <a:pt x="18" y="218"/>
                  </a:lnTo>
                  <a:lnTo>
                    <a:pt x="7" y="195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7"/>
                  </a:lnTo>
                  <a:lnTo>
                    <a:pt x="2" y="154"/>
                  </a:lnTo>
                  <a:lnTo>
                    <a:pt x="8" y="143"/>
                  </a:lnTo>
                  <a:lnTo>
                    <a:pt x="21" y="129"/>
                  </a:lnTo>
                  <a:lnTo>
                    <a:pt x="39" y="116"/>
                  </a:lnTo>
                  <a:lnTo>
                    <a:pt x="63" y="101"/>
                  </a:lnTo>
                  <a:lnTo>
                    <a:pt x="64" y="101"/>
                  </a:lnTo>
                  <a:lnTo>
                    <a:pt x="70" y="101"/>
                  </a:lnTo>
                  <a:lnTo>
                    <a:pt x="77" y="104"/>
                  </a:lnTo>
                  <a:lnTo>
                    <a:pt x="86" y="101"/>
                  </a:lnTo>
                  <a:lnTo>
                    <a:pt x="97" y="101"/>
                  </a:lnTo>
                  <a:lnTo>
                    <a:pt x="108" y="100"/>
                  </a:lnTo>
                  <a:lnTo>
                    <a:pt x="118" y="98"/>
                  </a:lnTo>
                  <a:lnTo>
                    <a:pt x="127" y="93"/>
                  </a:lnTo>
                  <a:lnTo>
                    <a:pt x="128" y="104"/>
                  </a:lnTo>
                  <a:lnTo>
                    <a:pt x="134" y="131"/>
                  </a:lnTo>
                  <a:lnTo>
                    <a:pt x="140" y="161"/>
                  </a:lnTo>
                  <a:lnTo>
                    <a:pt x="146" y="186"/>
                  </a:lnTo>
                  <a:lnTo>
                    <a:pt x="134" y="192"/>
                  </a:lnTo>
                  <a:lnTo>
                    <a:pt x="124" y="199"/>
                  </a:lnTo>
                  <a:lnTo>
                    <a:pt x="113" y="208"/>
                  </a:lnTo>
                  <a:lnTo>
                    <a:pt x="107" y="215"/>
                  </a:lnTo>
                  <a:lnTo>
                    <a:pt x="101" y="221"/>
                  </a:lnTo>
                  <a:lnTo>
                    <a:pt x="97" y="231"/>
                  </a:lnTo>
                  <a:lnTo>
                    <a:pt x="95" y="237"/>
                  </a:lnTo>
                  <a:lnTo>
                    <a:pt x="97" y="243"/>
                  </a:lnTo>
                  <a:lnTo>
                    <a:pt x="102" y="250"/>
                  </a:lnTo>
                  <a:lnTo>
                    <a:pt x="110" y="259"/>
                  </a:lnTo>
                  <a:lnTo>
                    <a:pt x="120" y="269"/>
                  </a:lnTo>
                  <a:lnTo>
                    <a:pt x="128" y="282"/>
                  </a:lnTo>
                  <a:lnTo>
                    <a:pt x="137" y="297"/>
                  </a:lnTo>
                  <a:lnTo>
                    <a:pt x="146" y="310"/>
                  </a:lnTo>
                  <a:lnTo>
                    <a:pt x="150" y="326"/>
                  </a:lnTo>
                  <a:lnTo>
                    <a:pt x="152" y="345"/>
                  </a:lnTo>
                  <a:lnTo>
                    <a:pt x="154" y="369"/>
                  </a:lnTo>
                  <a:lnTo>
                    <a:pt x="162" y="400"/>
                  </a:lnTo>
                  <a:lnTo>
                    <a:pt x="177" y="440"/>
                  </a:lnTo>
                  <a:lnTo>
                    <a:pt x="197" y="478"/>
                  </a:lnTo>
                  <a:lnTo>
                    <a:pt x="221" y="516"/>
                  </a:lnTo>
                  <a:lnTo>
                    <a:pt x="247" y="547"/>
                  </a:lnTo>
                  <a:lnTo>
                    <a:pt x="280" y="567"/>
                  </a:lnTo>
                  <a:lnTo>
                    <a:pt x="313" y="577"/>
                  </a:lnTo>
                  <a:lnTo>
                    <a:pt x="321" y="525"/>
                  </a:lnTo>
                  <a:lnTo>
                    <a:pt x="328" y="484"/>
                  </a:lnTo>
                  <a:lnTo>
                    <a:pt x="335" y="453"/>
                  </a:lnTo>
                  <a:lnTo>
                    <a:pt x="344" y="433"/>
                  </a:lnTo>
                  <a:lnTo>
                    <a:pt x="349" y="421"/>
                  </a:lnTo>
                  <a:lnTo>
                    <a:pt x="356" y="409"/>
                  </a:lnTo>
                  <a:lnTo>
                    <a:pt x="363" y="395"/>
                  </a:lnTo>
                  <a:lnTo>
                    <a:pt x="371" y="377"/>
                  </a:lnTo>
                  <a:lnTo>
                    <a:pt x="380" y="361"/>
                  </a:lnTo>
                  <a:lnTo>
                    <a:pt x="387" y="347"/>
                  </a:lnTo>
                  <a:lnTo>
                    <a:pt x="394" y="334"/>
                  </a:lnTo>
                  <a:lnTo>
                    <a:pt x="400" y="323"/>
                  </a:lnTo>
                  <a:lnTo>
                    <a:pt x="406" y="307"/>
                  </a:lnTo>
                  <a:lnTo>
                    <a:pt x="412" y="291"/>
                  </a:lnTo>
                  <a:lnTo>
                    <a:pt x="416" y="272"/>
                  </a:lnTo>
                  <a:lnTo>
                    <a:pt x="416" y="246"/>
                  </a:lnTo>
                  <a:lnTo>
                    <a:pt x="430" y="237"/>
                  </a:lnTo>
                  <a:lnTo>
                    <a:pt x="444" y="228"/>
                  </a:lnTo>
                  <a:lnTo>
                    <a:pt x="456" y="219"/>
                  </a:lnTo>
                  <a:lnTo>
                    <a:pt x="468" y="209"/>
                  </a:lnTo>
                  <a:lnTo>
                    <a:pt x="477" y="201"/>
                  </a:lnTo>
                  <a:lnTo>
                    <a:pt x="484" y="189"/>
                  </a:lnTo>
                  <a:lnTo>
                    <a:pt x="490" y="175"/>
                  </a:lnTo>
                  <a:lnTo>
                    <a:pt x="492" y="161"/>
                  </a:lnTo>
                  <a:lnTo>
                    <a:pt x="505" y="146"/>
                  </a:lnTo>
                  <a:lnTo>
                    <a:pt x="516" y="129"/>
                  </a:lnTo>
                  <a:lnTo>
                    <a:pt x="526" y="111"/>
                  </a:lnTo>
                  <a:lnTo>
                    <a:pt x="533" y="91"/>
                  </a:lnTo>
                  <a:lnTo>
                    <a:pt x="541" y="72"/>
                  </a:lnTo>
                  <a:lnTo>
                    <a:pt x="546" y="49"/>
                  </a:lnTo>
                  <a:lnTo>
                    <a:pt x="551" y="25"/>
                  </a:lnTo>
                  <a:lnTo>
                    <a:pt x="557" y="0"/>
                  </a:lnTo>
                  <a:lnTo>
                    <a:pt x="586" y="3"/>
                  </a:lnTo>
                  <a:lnTo>
                    <a:pt x="614" y="7"/>
                  </a:lnTo>
                  <a:lnTo>
                    <a:pt x="641" y="12"/>
                  </a:lnTo>
                  <a:lnTo>
                    <a:pt x="667" y="21"/>
                  </a:lnTo>
                  <a:lnTo>
                    <a:pt x="687" y="31"/>
                  </a:lnTo>
                  <a:lnTo>
                    <a:pt x="705" y="40"/>
                  </a:lnTo>
                  <a:lnTo>
                    <a:pt x="720" y="52"/>
                  </a:lnTo>
                  <a:lnTo>
                    <a:pt x="727" y="64"/>
                  </a:lnTo>
                  <a:lnTo>
                    <a:pt x="751" y="69"/>
                  </a:lnTo>
                  <a:lnTo>
                    <a:pt x="774" y="75"/>
                  </a:lnTo>
                  <a:lnTo>
                    <a:pt x="795" y="82"/>
                  </a:lnTo>
                  <a:lnTo>
                    <a:pt x="817" y="91"/>
                  </a:lnTo>
                  <a:lnTo>
                    <a:pt x="835" y="101"/>
                  </a:lnTo>
                  <a:lnTo>
                    <a:pt x="851" y="114"/>
                  </a:lnTo>
                  <a:lnTo>
                    <a:pt x="862" y="129"/>
                  </a:lnTo>
                  <a:lnTo>
                    <a:pt x="866" y="145"/>
                  </a:lnTo>
                  <a:lnTo>
                    <a:pt x="872" y="162"/>
                  </a:lnTo>
                  <a:lnTo>
                    <a:pt x="879" y="179"/>
                  </a:lnTo>
                  <a:lnTo>
                    <a:pt x="891" y="195"/>
                  </a:lnTo>
                  <a:lnTo>
                    <a:pt x="905" y="208"/>
                  </a:lnTo>
                  <a:lnTo>
                    <a:pt x="919" y="219"/>
                  </a:lnTo>
                  <a:lnTo>
                    <a:pt x="931" y="231"/>
                  </a:lnTo>
                  <a:lnTo>
                    <a:pt x="943" y="240"/>
                  </a:lnTo>
                  <a:lnTo>
                    <a:pt x="949" y="246"/>
                  </a:lnTo>
                  <a:lnTo>
                    <a:pt x="962" y="261"/>
                  </a:lnTo>
                  <a:lnTo>
                    <a:pt x="971" y="277"/>
                  </a:lnTo>
                  <a:lnTo>
                    <a:pt x="978" y="294"/>
                  </a:lnTo>
                  <a:lnTo>
                    <a:pt x="981" y="310"/>
                  </a:lnTo>
                  <a:close/>
                </a:path>
              </a:pathLst>
            </a:custGeom>
            <a:solidFill>
              <a:srgbClr val="FFE5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6" name="Freeform 247">
              <a:extLst>
                <a:ext uri="{FF2B5EF4-FFF2-40B4-BE49-F238E27FC236}">
                  <a16:creationId xmlns:a16="http://schemas.microsoft.com/office/drawing/2014/main" id="{7C7721D2-C5FC-4C37-9A46-8B9FEA950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1221"/>
              <a:ext cx="327" cy="196"/>
            </a:xfrm>
            <a:custGeom>
              <a:avLst/>
              <a:gdLst>
                <a:gd name="T0" fmla="*/ 105 w 981"/>
                <a:gd name="T1" fmla="*/ 31 h 589"/>
                <a:gd name="T2" fmla="*/ 96 w 981"/>
                <a:gd name="T3" fmla="*/ 25 h 589"/>
                <a:gd name="T4" fmla="*/ 89 w 981"/>
                <a:gd name="T5" fmla="*/ 19 h 589"/>
                <a:gd name="T6" fmla="*/ 81 w 981"/>
                <a:gd name="T7" fmla="*/ 18 h 589"/>
                <a:gd name="T8" fmla="*/ 70 w 981"/>
                <a:gd name="T9" fmla="*/ 20 h 589"/>
                <a:gd name="T10" fmla="*/ 65 w 981"/>
                <a:gd name="T11" fmla="*/ 22 h 589"/>
                <a:gd name="T12" fmla="*/ 64 w 981"/>
                <a:gd name="T13" fmla="*/ 24 h 589"/>
                <a:gd name="T14" fmla="*/ 56 w 981"/>
                <a:gd name="T15" fmla="*/ 32 h 589"/>
                <a:gd name="T16" fmla="*/ 45 w 981"/>
                <a:gd name="T17" fmla="*/ 44 h 589"/>
                <a:gd name="T18" fmla="*/ 40 w 981"/>
                <a:gd name="T19" fmla="*/ 52 h 589"/>
                <a:gd name="T20" fmla="*/ 38 w 981"/>
                <a:gd name="T21" fmla="*/ 65 h 589"/>
                <a:gd name="T22" fmla="*/ 35 w 981"/>
                <a:gd name="T23" fmla="*/ 64 h 589"/>
                <a:gd name="T24" fmla="*/ 31 w 981"/>
                <a:gd name="T25" fmla="*/ 64 h 589"/>
                <a:gd name="T26" fmla="*/ 29 w 981"/>
                <a:gd name="T27" fmla="*/ 64 h 589"/>
                <a:gd name="T28" fmla="*/ 23 w 981"/>
                <a:gd name="T29" fmla="*/ 59 h 589"/>
                <a:gd name="T30" fmla="*/ 19 w 981"/>
                <a:gd name="T31" fmla="*/ 53 h 589"/>
                <a:gd name="T32" fmla="*/ 16 w 981"/>
                <a:gd name="T33" fmla="*/ 50 h 589"/>
                <a:gd name="T34" fmla="*/ 12 w 981"/>
                <a:gd name="T35" fmla="*/ 46 h 589"/>
                <a:gd name="T36" fmla="*/ 9 w 981"/>
                <a:gd name="T37" fmla="*/ 44 h 589"/>
                <a:gd name="T38" fmla="*/ 7 w 981"/>
                <a:gd name="T39" fmla="*/ 38 h 589"/>
                <a:gd name="T40" fmla="*/ 3 w 981"/>
                <a:gd name="T41" fmla="*/ 27 h 589"/>
                <a:gd name="T42" fmla="*/ 0 w 981"/>
                <a:gd name="T43" fmla="*/ 21 h 589"/>
                <a:gd name="T44" fmla="*/ 0 w 981"/>
                <a:gd name="T45" fmla="*/ 17 h 589"/>
                <a:gd name="T46" fmla="*/ 4 w 981"/>
                <a:gd name="T47" fmla="*/ 13 h 589"/>
                <a:gd name="T48" fmla="*/ 8 w 981"/>
                <a:gd name="T49" fmla="*/ 11 h 589"/>
                <a:gd name="T50" fmla="*/ 11 w 981"/>
                <a:gd name="T51" fmla="*/ 11 h 589"/>
                <a:gd name="T52" fmla="*/ 14 w 981"/>
                <a:gd name="T53" fmla="*/ 10 h 589"/>
                <a:gd name="T54" fmla="*/ 16 w 981"/>
                <a:gd name="T55" fmla="*/ 18 h 589"/>
                <a:gd name="T56" fmla="*/ 14 w 981"/>
                <a:gd name="T57" fmla="*/ 22 h 589"/>
                <a:gd name="T58" fmla="*/ 11 w 981"/>
                <a:gd name="T59" fmla="*/ 25 h 589"/>
                <a:gd name="T60" fmla="*/ 11 w 981"/>
                <a:gd name="T61" fmla="*/ 27 h 589"/>
                <a:gd name="T62" fmla="*/ 13 w 981"/>
                <a:gd name="T63" fmla="*/ 30 h 589"/>
                <a:gd name="T64" fmla="*/ 16 w 981"/>
                <a:gd name="T65" fmla="*/ 34 h 589"/>
                <a:gd name="T66" fmla="*/ 17 w 981"/>
                <a:gd name="T67" fmla="*/ 41 h 589"/>
                <a:gd name="T68" fmla="*/ 22 w 981"/>
                <a:gd name="T69" fmla="*/ 53 h 589"/>
                <a:gd name="T70" fmla="*/ 31 w 981"/>
                <a:gd name="T71" fmla="*/ 63 h 589"/>
                <a:gd name="T72" fmla="*/ 36 w 981"/>
                <a:gd name="T73" fmla="*/ 54 h 589"/>
                <a:gd name="T74" fmla="*/ 39 w 981"/>
                <a:gd name="T75" fmla="*/ 47 h 589"/>
                <a:gd name="T76" fmla="*/ 41 w 981"/>
                <a:gd name="T77" fmla="*/ 42 h 589"/>
                <a:gd name="T78" fmla="*/ 44 w 981"/>
                <a:gd name="T79" fmla="*/ 37 h 589"/>
                <a:gd name="T80" fmla="*/ 46 w 981"/>
                <a:gd name="T81" fmla="*/ 32 h 589"/>
                <a:gd name="T82" fmla="*/ 48 w 981"/>
                <a:gd name="T83" fmla="*/ 26 h 589"/>
                <a:gd name="T84" fmla="*/ 52 w 981"/>
                <a:gd name="T85" fmla="*/ 23 h 589"/>
                <a:gd name="T86" fmla="*/ 54 w 981"/>
                <a:gd name="T87" fmla="*/ 19 h 589"/>
                <a:gd name="T88" fmla="*/ 57 w 981"/>
                <a:gd name="T89" fmla="*/ 14 h 589"/>
                <a:gd name="T90" fmla="*/ 60 w 981"/>
                <a:gd name="T91" fmla="*/ 8 h 589"/>
                <a:gd name="T92" fmla="*/ 62 w 981"/>
                <a:gd name="T93" fmla="*/ 0 h 589"/>
                <a:gd name="T94" fmla="*/ 71 w 981"/>
                <a:gd name="T95" fmla="*/ 1 h 589"/>
                <a:gd name="T96" fmla="*/ 78 w 981"/>
                <a:gd name="T97" fmla="*/ 4 h 589"/>
                <a:gd name="T98" fmla="*/ 83 w 981"/>
                <a:gd name="T99" fmla="*/ 8 h 589"/>
                <a:gd name="T100" fmla="*/ 91 w 981"/>
                <a:gd name="T101" fmla="*/ 10 h 589"/>
                <a:gd name="T102" fmla="*/ 96 w 981"/>
                <a:gd name="T103" fmla="*/ 14 h 589"/>
                <a:gd name="T104" fmla="*/ 98 w 981"/>
                <a:gd name="T105" fmla="*/ 20 h 589"/>
                <a:gd name="T106" fmla="*/ 102 w 981"/>
                <a:gd name="T107" fmla="*/ 24 h 589"/>
                <a:gd name="T108" fmla="*/ 105 w 981"/>
                <a:gd name="T109" fmla="*/ 27 h 589"/>
                <a:gd name="T110" fmla="*/ 109 w 981"/>
                <a:gd name="T111" fmla="*/ 33 h 58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981" h="589">
                  <a:moveTo>
                    <a:pt x="981" y="310"/>
                  </a:moveTo>
                  <a:lnTo>
                    <a:pt x="969" y="298"/>
                  </a:lnTo>
                  <a:lnTo>
                    <a:pt x="949" y="282"/>
                  </a:lnTo>
                  <a:lnTo>
                    <a:pt x="924" y="265"/>
                  </a:lnTo>
                  <a:lnTo>
                    <a:pt x="897" y="244"/>
                  </a:lnTo>
                  <a:lnTo>
                    <a:pt x="868" y="225"/>
                  </a:lnTo>
                  <a:lnTo>
                    <a:pt x="842" y="205"/>
                  </a:lnTo>
                  <a:lnTo>
                    <a:pt x="820" y="189"/>
                  </a:lnTo>
                  <a:lnTo>
                    <a:pt x="805" y="175"/>
                  </a:lnTo>
                  <a:lnTo>
                    <a:pt x="786" y="167"/>
                  </a:lnTo>
                  <a:lnTo>
                    <a:pt x="761" y="162"/>
                  </a:lnTo>
                  <a:lnTo>
                    <a:pt x="729" y="164"/>
                  </a:lnTo>
                  <a:lnTo>
                    <a:pt x="693" y="168"/>
                  </a:lnTo>
                  <a:lnTo>
                    <a:pt x="660" y="173"/>
                  </a:lnTo>
                  <a:lnTo>
                    <a:pt x="629" y="179"/>
                  </a:lnTo>
                  <a:lnTo>
                    <a:pt x="605" y="184"/>
                  </a:lnTo>
                  <a:lnTo>
                    <a:pt x="591" y="187"/>
                  </a:lnTo>
                  <a:lnTo>
                    <a:pt x="582" y="195"/>
                  </a:lnTo>
                  <a:lnTo>
                    <a:pt x="576" y="205"/>
                  </a:lnTo>
                  <a:lnTo>
                    <a:pt x="576" y="216"/>
                  </a:lnTo>
                  <a:lnTo>
                    <a:pt x="576" y="219"/>
                  </a:lnTo>
                  <a:lnTo>
                    <a:pt x="559" y="231"/>
                  </a:lnTo>
                  <a:lnTo>
                    <a:pt x="532" y="256"/>
                  </a:lnTo>
                  <a:lnTo>
                    <a:pt x="501" y="288"/>
                  </a:lnTo>
                  <a:lnTo>
                    <a:pt x="468" y="325"/>
                  </a:lnTo>
                  <a:lnTo>
                    <a:pt x="434" y="363"/>
                  </a:lnTo>
                  <a:lnTo>
                    <a:pt x="405" y="398"/>
                  </a:lnTo>
                  <a:lnTo>
                    <a:pt x="381" y="427"/>
                  </a:lnTo>
                  <a:lnTo>
                    <a:pt x="369" y="443"/>
                  </a:lnTo>
                  <a:lnTo>
                    <a:pt x="359" y="465"/>
                  </a:lnTo>
                  <a:lnTo>
                    <a:pt x="351" y="491"/>
                  </a:lnTo>
                  <a:lnTo>
                    <a:pt x="346" y="531"/>
                  </a:lnTo>
                  <a:lnTo>
                    <a:pt x="338" y="589"/>
                  </a:lnTo>
                  <a:lnTo>
                    <a:pt x="333" y="585"/>
                  </a:lnTo>
                  <a:lnTo>
                    <a:pt x="324" y="582"/>
                  </a:lnTo>
                  <a:lnTo>
                    <a:pt x="315" y="581"/>
                  </a:lnTo>
                  <a:lnTo>
                    <a:pt x="305" y="581"/>
                  </a:lnTo>
                  <a:lnTo>
                    <a:pt x="294" y="581"/>
                  </a:lnTo>
                  <a:lnTo>
                    <a:pt x="283" y="581"/>
                  </a:lnTo>
                  <a:lnTo>
                    <a:pt x="274" y="581"/>
                  </a:lnTo>
                  <a:lnTo>
                    <a:pt x="267" y="579"/>
                  </a:lnTo>
                  <a:lnTo>
                    <a:pt x="258" y="573"/>
                  </a:lnTo>
                  <a:lnTo>
                    <a:pt x="243" y="563"/>
                  </a:lnTo>
                  <a:lnTo>
                    <a:pt x="230" y="548"/>
                  </a:lnTo>
                  <a:lnTo>
                    <a:pt x="211" y="532"/>
                  </a:lnTo>
                  <a:lnTo>
                    <a:pt x="195" y="515"/>
                  </a:lnTo>
                  <a:lnTo>
                    <a:pt x="180" y="499"/>
                  </a:lnTo>
                  <a:lnTo>
                    <a:pt x="168" y="482"/>
                  </a:lnTo>
                  <a:lnTo>
                    <a:pt x="161" y="471"/>
                  </a:lnTo>
                  <a:lnTo>
                    <a:pt x="156" y="460"/>
                  </a:lnTo>
                  <a:lnTo>
                    <a:pt x="146" y="451"/>
                  </a:lnTo>
                  <a:lnTo>
                    <a:pt x="134" y="438"/>
                  </a:lnTo>
                  <a:lnTo>
                    <a:pt x="121" y="425"/>
                  </a:lnTo>
                  <a:lnTo>
                    <a:pt x="110" y="414"/>
                  </a:lnTo>
                  <a:lnTo>
                    <a:pt x="97" y="405"/>
                  </a:lnTo>
                  <a:lnTo>
                    <a:pt x="88" y="398"/>
                  </a:lnTo>
                  <a:lnTo>
                    <a:pt x="83" y="395"/>
                  </a:lnTo>
                  <a:lnTo>
                    <a:pt x="77" y="387"/>
                  </a:lnTo>
                  <a:lnTo>
                    <a:pt x="70" y="370"/>
                  </a:lnTo>
                  <a:lnTo>
                    <a:pt x="61" y="344"/>
                  </a:lnTo>
                  <a:lnTo>
                    <a:pt x="52" y="313"/>
                  </a:lnTo>
                  <a:lnTo>
                    <a:pt x="42" y="281"/>
                  </a:lnTo>
                  <a:lnTo>
                    <a:pt x="29" y="246"/>
                  </a:lnTo>
                  <a:lnTo>
                    <a:pt x="18" y="218"/>
                  </a:lnTo>
                  <a:lnTo>
                    <a:pt x="7" y="195"/>
                  </a:lnTo>
                  <a:lnTo>
                    <a:pt x="4" y="186"/>
                  </a:lnTo>
                  <a:lnTo>
                    <a:pt x="0" y="177"/>
                  </a:lnTo>
                  <a:lnTo>
                    <a:pt x="0" y="167"/>
                  </a:lnTo>
                  <a:lnTo>
                    <a:pt x="2" y="154"/>
                  </a:lnTo>
                  <a:lnTo>
                    <a:pt x="8" y="143"/>
                  </a:lnTo>
                  <a:lnTo>
                    <a:pt x="21" y="129"/>
                  </a:lnTo>
                  <a:lnTo>
                    <a:pt x="39" y="116"/>
                  </a:lnTo>
                  <a:lnTo>
                    <a:pt x="63" y="101"/>
                  </a:lnTo>
                  <a:lnTo>
                    <a:pt x="64" y="101"/>
                  </a:lnTo>
                  <a:lnTo>
                    <a:pt x="70" y="101"/>
                  </a:lnTo>
                  <a:lnTo>
                    <a:pt x="77" y="104"/>
                  </a:lnTo>
                  <a:lnTo>
                    <a:pt x="86" y="101"/>
                  </a:lnTo>
                  <a:lnTo>
                    <a:pt x="97" y="101"/>
                  </a:lnTo>
                  <a:lnTo>
                    <a:pt x="108" y="100"/>
                  </a:lnTo>
                  <a:lnTo>
                    <a:pt x="118" y="98"/>
                  </a:lnTo>
                  <a:lnTo>
                    <a:pt x="127" y="93"/>
                  </a:lnTo>
                  <a:lnTo>
                    <a:pt x="128" y="104"/>
                  </a:lnTo>
                  <a:lnTo>
                    <a:pt x="134" y="131"/>
                  </a:lnTo>
                  <a:lnTo>
                    <a:pt x="140" y="161"/>
                  </a:lnTo>
                  <a:lnTo>
                    <a:pt x="146" y="186"/>
                  </a:lnTo>
                  <a:lnTo>
                    <a:pt x="134" y="192"/>
                  </a:lnTo>
                  <a:lnTo>
                    <a:pt x="124" y="199"/>
                  </a:lnTo>
                  <a:lnTo>
                    <a:pt x="113" y="208"/>
                  </a:lnTo>
                  <a:lnTo>
                    <a:pt x="107" y="215"/>
                  </a:lnTo>
                  <a:lnTo>
                    <a:pt x="101" y="221"/>
                  </a:lnTo>
                  <a:lnTo>
                    <a:pt x="97" y="231"/>
                  </a:lnTo>
                  <a:lnTo>
                    <a:pt x="95" y="237"/>
                  </a:lnTo>
                  <a:lnTo>
                    <a:pt x="97" y="243"/>
                  </a:lnTo>
                  <a:lnTo>
                    <a:pt x="102" y="250"/>
                  </a:lnTo>
                  <a:lnTo>
                    <a:pt x="110" y="259"/>
                  </a:lnTo>
                  <a:lnTo>
                    <a:pt x="120" y="269"/>
                  </a:lnTo>
                  <a:lnTo>
                    <a:pt x="128" y="282"/>
                  </a:lnTo>
                  <a:lnTo>
                    <a:pt x="137" y="297"/>
                  </a:lnTo>
                  <a:lnTo>
                    <a:pt x="146" y="310"/>
                  </a:lnTo>
                  <a:lnTo>
                    <a:pt x="150" y="326"/>
                  </a:lnTo>
                  <a:lnTo>
                    <a:pt x="152" y="345"/>
                  </a:lnTo>
                  <a:lnTo>
                    <a:pt x="154" y="369"/>
                  </a:lnTo>
                  <a:lnTo>
                    <a:pt x="162" y="400"/>
                  </a:lnTo>
                  <a:lnTo>
                    <a:pt x="177" y="440"/>
                  </a:lnTo>
                  <a:lnTo>
                    <a:pt x="197" y="478"/>
                  </a:lnTo>
                  <a:lnTo>
                    <a:pt x="221" y="516"/>
                  </a:lnTo>
                  <a:lnTo>
                    <a:pt x="247" y="547"/>
                  </a:lnTo>
                  <a:lnTo>
                    <a:pt x="280" y="567"/>
                  </a:lnTo>
                  <a:lnTo>
                    <a:pt x="313" y="577"/>
                  </a:lnTo>
                  <a:lnTo>
                    <a:pt x="321" y="525"/>
                  </a:lnTo>
                  <a:lnTo>
                    <a:pt x="328" y="484"/>
                  </a:lnTo>
                  <a:lnTo>
                    <a:pt x="335" y="453"/>
                  </a:lnTo>
                  <a:lnTo>
                    <a:pt x="344" y="433"/>
                  </a:lnTo>
                  <a:lnTo>
                    <a:pt x="349" y="421"/>
                  </a:lnTo>
                  <a:lnTo>
                    <a:pt x="356" y="409"/>
                  </a:lnTo>
                  <a:lnTo>
                    <a:pt x="363" y="395"/>
                  </a:lnTo>
                  <a:lnTo>
                    <a:pt x="371" y="377"/>
                  </a:lnTo>
                  <a:lnTo>
                    <a:pt x="380" y="361"/>
                  </a:lnTo>
                  <a:lnTo>
                    <a:pt x="387" y="347"/>
                  </a:lnTo>
                  <a:lnTo>
                    <a:pt x="394" y="334"/>
                  </a:lnTo>
                  <a:lnTo>
                    <a:pt x="400" y="323"/>
                  </a:lnTo>
                  <a:lnTo>
                    <a:pt x="406" y="307"/>
                  </a:lnTo>
                  <a:lnTo>
                    <a:pt x="412" y="291"/>
                  </a:lnTo>
                  <a:lnTo>
                    <a:pt x="416" y="272"/>
                  </a:lnTo>
                  <a:lnTo>
                    <a:pt x="416" y="246"/>
                  </a:lnTo>
                  <a:lnTo>
                    <a:pt x="430" y="237"/>
                  </a:lnTo>
                  <a:lnTo>
                    <a:pt x="444" y="228"/>
                  </a:lnTo>
                  <a:lnTo>
                    <a:pt x="456" y="219"/>
                  </a:lnTo>
                  <a:lnTo>
                    <a:pt x="468" y="209"/>
                  </a:lnTo>
                  <a:lnTo>
                    <a:pt x="477" y="201"/>
                  </a:lnTo>
                  <a:lnTo>
                    <a:pt x="484" y="189"/>
                  </a:lnTo>
                  <a:lnTo>
                    <a:pt x="490" y="175"/>
                  </a:lnTo>
                  <a:lnTo>
                    <a:pt x="492" y="161"/>
                  </a:lnTo>
                  <a:lnTo>
                    <a:pt x="505" y="146"/>
                  </a:lnTo>
                  <a:lnTo>
                    <a:pt x="516" y="129"/>
                  </a:lnTo>
                  <a:lnTo>
                    <a:pt x="526" y="111"/>
                  </a:lnTo>
                  <a:lnTo>
                    <a:pt x="533" y="91"/>
                  </a:lnTo>
                  <a:lnTo>
                    <a:pt x="541" y="72"/>
                  </a:lnTo>
                  <a:lnTo>
                    <a:pt x="546" y="49"/>
                  </a:lnTo>
                  <a:lnTo>
                    <a:pt x="551" y="25"/>
                  </a:lnTo>
                  <a:lnTo>
                    <a:pt x="557" y="0"/>
                  </a:lnTo>
                  <a:lnTo>
                    <a:pt x="586" y="3"/>
                  </a:lnTo>
                  <a:lnTo>
                    <a:pt x="614" y="7"/>
                  </a:lnTo>
                  <a:lnTo>
                    <a:pt x="641" y="12"/>
                  </a:lnTo>
                  <a:lnTo>
                    <a:pt x="667" y="21"/>
                  </a:lnTo>
                  <a:lnTo>
                    <a:pt x="687" y="31"/>
                  </a:lnTo>
                  <a:lnTo>
                    <a:pt x="705" y="40"/>
                  </a:lnTo>
                  <a:lnTo>
                    <a:pt x="720" y="52"/>
                  </a:lnTo>
                  <a:lnTo>
                    <a:pt x="727" y="64"/>
                  </a:lnTo>
                  <a:lnTo>
                    <a:pt x="751" y="69"/>
                  </a:lnTo>
                  <a:lnTo>
                    <a:pt x="774" y="75"/>
                  </a:lnTo>
                  <a:lnTo>
                    <a:pt x="795" y="82"/>
                  </a:lnTo>
                  <a:lnTo>
                    <a:pt x="817" y="91"/>
                  </a:lnTo>
                  <a:lnTo>
                    <a:pt x="835" y="101"/>
                  </a:lnTo>
                  <a:lnTo>
                    <a:pt x="851" y="114"/>
                  </a:lnTo>
                  <a:lnTo>
                    <a:pt x="862" y="129"/>
                  </a:lnTo>
                  <a:lnTo>
                    <a:pt x="866" y="145"/>
                  </a:lnTo>
                  <a:lnTo>
                    <a:pt x="872" y="162"/>
                  </a:lnTo>
                  <a:lnTo>
                    <a:pt x="879" y="179"/>
                  </a:lnTo>
                  <a:lnTo>
                    <a:pt x="891" y="195"/>
                  </a:lnTo>
                  <a:lnTo>
                    <a:pt x="905" y="208"/>
                  </a:lnTo>
                  <a:lnTo>
                    <a:pt x="919" y="219"/>
                  </a:lnTo>
                  <a:lnTo>
                    <a:pt x="931" y="231"/>
                  </a:lnTo>
                  <a:lnTo>
                    <a:pt x="943" y="240"/>
                  </a:lnTo>
                  <a:lnTo>
                    <a:pt x="949" y="246"/>
                  </a:lnTo>
                  <a:lnTo>
                    <a:pt x="962" y="261"/>
                  </a:lnTo>
                  <a:lnTo>
                    <a:pt x="971" y="277"/>
                  </a:lnTo>
                  <a:lnTo>
                    <a:pt x="978" y="294"/>
                  </a:lnTo>
                  <a:lnTo>
                    <a:pt x="981" y="31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7" name="Freeform 248">
              <a:extLst>
                <a:ext uri="{FF2B5EF4-FFF2-40B4-BE49-F238E27FC236}">
                  <a16:creationId xmlns:a16="http://schemas.microsoft.com/office/drawing/2014/main" id="{3CA782EF-02E9-40DE-AE69-66B82E2CB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5" y="1294"/>
              <a:ext cx="84" cy="240"/>
            </a:xfrm>
            <a:custGeom>
              <a:avLst/>
              <a:gdLst>
                <a:gd name="T0" fmla="*/ 14 w 251"/>
                <a:gd name="T1" fmla="*/ 0 h 720"/>
                <a:gd name="T2" fmla="*/ 15 w 251"/>
                <a:gd name="T3" fmla="*/ 2 h 720"/>
                <a:gd name="T4" fmla="*/ 15 w 251"/>
                <a:gd name="T5" fmla="*/ 3 h 720"/>
                <a:gd name="T6" fmla="*/ 14 w 251"/>
                <a:gd name="T7" fmla="*/ 5 h 720"/>
                <a:gd name="T8" fmla="*/ 13 w 251"/>
                <a:gd name="T9" fmla="*/ 7 h 720"/>
                <a:gd name="T10" fmla="*/ 12 w 251"/>
                <a:gd name="T11" fmla="*/ 8 h 720"/>
                <a:gd name="T12" fmla="*/ 12 w 251"/>
                <a:gd name="T13" fmla="*/ 9 h 720"/>
                <a:gd name="T14" fmla="*/ 10 w 251"/>
                <a:gd name="T15" fmla="*/ 11 h 720"/>
                <a:gd name="T16" fmla="*/ 9 w 251"/>
                <a:gd name="T17" fmla="*/ 12 h 720"/>
                <a:gd name="T18" fmla="*/ 8 w 251"/>
                <a:gd name="T19" fmla="*/ 14 h 720"/>
                <a:gd name="T20" fmla="*/ 8 w 251"/>
                <a:gd name="T21" fmla="*/ 15 h 720"/>
                <a:gd name="T22" fmla="*/ 7 w 251"/>
                <a:gd name="T23" fmla="*/ 17 h 720"/>
                <a:gd name="T24" fmla="*/ 7 w 251"/>
                <a:gd name="T25" fmla="*/ 18 h 720"/>
                <a:gd name="T26" fmla="*/ 7 w 251"/>
                <a:gd name="T27" fmla="*/ 23 h 720"/>
                <a:gd name="T28" fmla="*/ 9 w 251"/>
                <a:gd name="T29" fmla="*/ 30 h 720"/>
                <a:gd name="T30" fmla="*/ 10 w 251"/>
                <a:gd name="T31" fmla="*/ 38 h 720"/>
                <a:gd name="T32" fmla="*/ 12 w 251"/>
                <a:gd name="T33" fmla="*/ 44 h 720"/>
                <a:gd name="T34" fmla="*/ 13 w 251"/>
                <a:gd name="T35" fmla="*/ 43 h 720"/>
                <a:gd name="T36" fmla="*/ 14 w 251"/>
                <a:gd name="T37" fmla="*/ 42 h 720"/>
                <a:gd name="T38" fmla="*/ 15 w 251"/>
                <a:gd name="T39" fmla="*/ 40 h 720"/>
                <a:gd name="T40" fmla="*/ 16 w 251"/>
                <a:gd name="T41" fmla="*/ 38 h 720"/>
                <a:gd name="T42" fmla="*/ 17 w 251"/>
                <a:gd name="T43" fmla="*/ 35 h 720"/>
                <a:gd name="T44" fmla="*/ 18 w 251"/>
                <a:gd name="T45" fmla="*/ 33 h 720"/>
                <a:gd name="T46" fmla="*/ 19 w 251"/>
                <a:gd name="T47" fmla="*/ 31 h 720"/>
                <a:gd name="T48" fmla="*/ 20 w 251"/>
                <a:gd name="T49" fmla="*/ 29 h 720"/>
                <a:gd name="T50" fmla="*/ 21 w 251"/>
                <a:gd name="T51" fmla="*/ 27 h 720"/>
                <a:gd name="T52" fmla="*/ 22 w 251"/>
                <a:gd name="T53" fmla="*/ 25 h 720"/>
                <a:gd name="T54" fmla="*/ 23 w 251"/>
                <a:gd name="T55" fmla="*/ 23 h 720"/>
                <a:gd name="T56" fmla="*/ 25 w 251"/>
                <a:gd name="T57" fmla="*/ 22 h 720"/>
                <a:gd name="T58" fmla="*/ 26 w 251"/>
                <a:gd name="T59" fmla="*/ 21 h 720"/>
                <a:gd name="T60" fmla="*/ 27 w 251"/>
                <a:gd name="T61" fmla="*/ 20 h 720"/>
                <a:gd name="T62" fmla="*/ 28 w 251"/>
                <a:gd name="T63" fmla="*/ 20 h 720"/>
                <a:gd name="T64" fmla="*/ 28 w 251"/>
                <a:gd name="T65" fmla="*/ 20 h 720"/>
                <a:gd name="T66" fmla="*/ 28 w 251"/>
                <a:gd name="T67" fmla="*/ 21 h 720"/>
                <a:gd name="T68" fmla="*/ 28 w 251"/>
                <a:gd name="T69" fmla="*/ 23 h 720"/>
                <a:gd name="T70" fmla="*/ 28 w 251"/>
                <a:gd name="T71" fmla="*/ 25 h 720"/>
                <a:gd name="T72" fmla="*/ 27 w 251"/>
                <a:gd name="T73" fmla="*/ 27 h 720"/>
                <a:gd name="T74" fmla="*/ 25 w 251"/>
                <a:gd name="T75" fmla="*/ 31 h 720"/>
                <a:gd name="T76" fmla="*/ 22 w 251"/>
                <a:gd name="T77" fmla="*/ 35 h 720"/>
                <a:gd name="T78" fmla="*/ 18 w 251"/>
                <a:gd name="T79" fmla="*/ 39 h 720"/>
                <a:gd name="T80" fmla="*/ 12 w 251"/>
                <a:gd name="T81" fmla="*/ 44 h 720"/>
                <a:gd name="T82" fmla="*/ 11 w 251"/>
                <a:gd name="T83" fmla="*/ 47 h 720"/>
                <a:gd name="T84" fmla="*/ 10 w 251"/>
                <a:gd name="T85" fmla="*/ 51 h 720"/>
                <a:gd name="T86" fmla="*/ 8 w 251"/>
                <a:gd name="T87" fmla="*/ 54 h 720"/>
                <a:gd name="T88" fmla="*/ 7 w 251"/>
                <a:gd name="T89" fmla="*/ 58 h 720"/>
                <a:gd name="T90" fmla="*/ 6 w 251"/>
                <a:gd name="T91" fmla="*/ 62 h 720"/>
                <a:gd name="T92" fmla="*/ 5 w 251"/>
                <a:gd name="T93" fmla="*/ 65 h 720"/>
                <a:gd name="T94" fmla="*/ 5 w 251"/>
                <a:gd name="T95" fmla="*/ 68 h 720"/>
                <a:gd name="T96" fmla="*/ 4 w 251"/>
                <a:gd name="T97" fmla="*/ 70 h 720"/>
                <a:gd name="T98" fmla="*/ 3 w 251"/>
                <a:gd name="T99" fmla="*/ 73 h 720"/>
                <a:gd name="T100" fmla="*/ 2 w 251"/>
                <a:gd name="T101" fmla="*/ 76 h 720"/>
                <a:gd name="T102" fmla="*/ 0 w 251"/>
                <a:gd name="T103" fmla="*/ 79 h 720"/>
                <a:gd name="T104" fmla="*/ 0 w 251"/>
                <a:gd name="T105" fmla="*/ 80 h 7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251" h="720">
                  <a:moveTo>
                    <a:pt x="126" y="0"/>
                  </a:moveTo>
                  <a:lnTo>
                    <a:pt x="132" y="14"/>
                  </a:lnTo>
                  <a:lnTo>
                    <a:pt x="130" y="29"/>
                  </a:lnTo>
                  <a:lnTo>
                    <a:pt x="125" y="43"/>
                  </a:lnTo>
                  <a:lnTo>
                    <a:pt x="116" y="61"/>
                  </a:lnTo>
                  <a:lnTo>
                    <a:pt x="112" y="71"/>
                  </a:lnTo>
                  <a:lnTo>
                    <a:pt x="104" y="83"/>
                  </a:lnTo>
                  <a:lnTo>
                    <a:pt x="94" y="96"/>
                  </a:lnTo>
                  <a:lnTo>
                    <a:pt x="84" y="111"/>
                  </a:lnTo>
                  <a:lnTo>
                    <a:pt x="75" y="125"/>
                  </a:lnTo>
                  <a:lnTo>
                    <a:pt x="68" y="137"/>
                  </a:lnTo>
                  <a:lnTo>
                    <a:pt x="63" y="152"/>
                  </a:lnTo>
                  <a:lnTo>
                    <a:pt x="60" y="162"/>
                  </a:lnTo>
                  <a:lnTo>
                    <a:pt x="66" y="203"/>
                  </a:lnTo>
                  <a:lnTo>
                    <a:pt x="77" y="273"/>
                  </a:lnTo>
                  <a:lnTo>
                    <a:pt x="91" y="345"/>
                  </a:lnTo>
                  <a:lnTo>
                    <a:pt x="106" y="400"/>
                  </a:lnTo>
                  <a:lnTo>
                    <a:pt x="115" y="390"/>
                  </a:lnTo>
                  <a:lnTo>
                    <a:pt x="124" y="375"/>
                  </a:lnTo>
                  <a:lnTo>
                    <a:pt x="134" y="358"/>
                  </a:lnTo>
                  <a:lnTo>
                    <a:pt x="142" y="338"/>
                  </a:lnTo>
                  <a:lnTo>
                    <a:pt x="151" y="318"/>
                  </a:lnTo>
                  <a:lnTo>
                    <a:pt x="161" y="296"/>
                  </a:lnTo>
                  <a:lnTo>
                    <a:pt x="170" y="275"/>
                  </a:lnTo>
                  <a:lnTo>
                    <a:pt x="179" y="257"/>
                  </a:lnTo>
                  <a:lnTo>
                    <a:pt x="188" y="241"/>
                  </a:lnTo>
                  <a:lnTo>
                    <a:pt x="198" y="225"/>
                  </a:lnTo>
                  <a:lnTo>
                    <a:pt x="210" y="210"/>
                  </a:lnTo>
                  <a:lnTo>
                    <a:pt x="222" y="199"/>
                  </a:lnTo>
                  <a:lnTo>
                    <a:pt x="232" y="187"/>
                  </a:lnTo>
                  <a:lnTo>
                    <a:pt x="242" y="183"/>
                  </a:lnTo>
                  <a:lnTo>
                    <a:pt x="247" y="181"/>
                  </a:lnTo>
                  <a:lnTo>
                    <a:pt x="251" y="184"/>
                  </a:lnTo>
                  <a:lnTo>
                    <a:pt x="251" y="193"/>
                  </a:lnTo>
                  <a:lnTo>
                    <a:pt x="251" y="205"/>
                  </a:lnTo>
                  <a:lnTo>
                    <a:pt x="247" y="223"/>
                  </a:lnTo>
                  <a:lnTo>
                    <a:pt x="238" y="247"/>
                  </a:lnTo>
                  <a:lnTo>
                    <a:pt x="222" y="276"/>
                  </a:lnTo>
                  <a:lnTo>
                    <a:pt x="195" y="311"/>
                  </a:lnTo>
                  <a:lnTo>
                    <a:pt x="157" y="352"/>
                  </a:lnTo>
                  <a:lnTo>
                    <a:pt x="106" y="400"/>
                  </a:lnTo>
                  <a:lnTo>
                    <a:pt x="97" y="425"/>
                  </a:lnTo>
                  <a:lnTo>
                    <a:pt x="86" y="455"/>
                  </a:lnTo>
                  <a:lnTo>
                    <a:pt x="75" y="489"/>
                  </a:lnTo>
                  <a:lnTo>
                    <a:pt x="65" y="523"/>
                  </a:lnTo>
                  <a:lnTo>
                    <a:pt x="56" y="557"/>
                  </a:lnTo>
                  <a:lnTo>
                    <a:pt x="47" y="586"/>
                  </a:lnTo>
                  <a:lnTo>
                    <a:pt x="41" y="611"/>
                  </a:lnTo>
                  <a:lnTo>
                    <a:pt x="35" y="627"/>
                  </a:lnTo>
                  <a:lnTo>
                    <a:pt x="27" y="653"/>
                  </a:lnTo>
                  <a:lnTo>
                    <a:pt x="15" y="684"/>
                  </a:lnTo>
                  <a:lnTo>
                    <a:pt x="3" y="709"/>
                  </a:lnTo>
                  <a:lnTo>
                    <a:pt x="0" y="7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8" name="Freeform 249">
              <a:extLst>
                <a:ext uri="{FF2B5EF4-FFF2-40B4-BE49-F238E27FC236}">
                  <a16:creationId xmlns:a16="http://schemas.microsoft.com/office/drawing/2014/main" id="{6470696C-08B0-43EF-8E90-876F3D543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3" y="1370"/>
              <a:ext cx="68" cy="171"/>
            </a:xfrm>
            <a:custGeom>
              <a:avLst/>
              <a:gdLst>
                <a:gd name="T0" fmla="*/ 16 w 203"/>
                <a:gd name="T1" fmla="*/ 0 h 511"/>
                <a:gd name="T2" fmla="*/ 16 w 203"/>
                <a:gd name="T3" fmla="*/ 5 h 511"/>
                <a:gd name="T4" fmla="*/ 15 w 203"/>
                <a:gd name="T5" fmla="*/ 9 h 511"/>
                <a:gd name="T6" fmla="*/ 14 w 203"/>
                <a:gd name="T7" fmla="*/ 14 h 511"/>
                <a:gd name="T8" fmla="*/ 12 w 203"/>
                <a:gd name="T9" fmla="*/ 19 h 511"/>
                <a:gd name="T10" fmla="*/ 10 w 203"/>
                <a:gd name="T11" fmla="*/ 23 h 511"/>
                <a:gd name="T12" fmla="*/ 9 w 203"/>
                <a:gd name="T13" fmla="*/ 27 h 511"/>
                <a:gd name="T14" fmla="*/ 7 w 203"/>
                <a:gd name="T15" fmla="*/ 30 h 511"/>
                <a:gd name="T16" fmla="*/ 7 w 203"/>
                <a:gd name="T17" fmla="*/ 31 h 511"/>
                <a:gd name="T18" fmla="*/ 8 w 203"/>
                <a:gd name="T19" fmla="*/ 31 h 511"/>
                <a:gd name="T20" fmla="*/ 10 w 203"/>
                <a:gd name="T21" fmla="*/ 30 h 511"/>
                <a:gd name="T22" fmla="*/ 12 w 203"/>
                <a:gd name="T23" fmla="*/ 28 h 511"/>
                <a:gd name="T24" fmla="*/ 14 w 203"/>
                <a:gd name="T25" fmla="*/ 25 h 511"/>
                <a:gd name="T26" fmla="*/ 17 w 203"/>
                <a:gd name="T27" fmla="*/ 23 h 511"/>
                <a:gd name="T28" fmla="*/ 19 w 203"/>
                <a:gd name="T29" fmla="*/ 19 h 511"/>
                <a:gd name="T30" fmla="*/ 21 w 203"/>
                <a:gd name="T31" fmla="*/ 16 h 511"/>
                <a:gd name="T32" fmla="*/ 23 w 203"/>
                <a:gd name="T33" fmla="*/ 12 h 511"/>
                <a:gd name="T34" fmla="*/ 22 w 203"/>
                <a:gd name="T35" fmla="*/ 15 h 511"/>
                <a:gd name="T36" fmla="*/ 22 w 203"/>
                <a:gd name="T37" fmla="*/ 18 h 511"/>
                <a:gd name="T38" fmla="*/ 21 w 203"/>
                <a:gd name="T39" fmla="*/ 21 h 511"/>
                <a:gd name="T40" fmla="*/ 20 w 203"/>
                <a:gd name="T41" fmla="*/ 24 h 511"/>
                <a:gd name="T42" fmla="*/ 17 w 203"/>
                <a:gd name="T43" fmla="*/ 26 h 511"/>
                <a:gd name="T44" fmla="*/ 15 w 203"/>
                <a:gd name="T45" fmla="*/ 28 h 511"/>
                <a:gd name="T46" fmla="*/ 11 w 203"/>
                <a:gd name="T47" fmla="*/ 30 h 511"/>
                <a:gd name="T48" fmla="*/ 7 w 203"/>
                <a:gd name="T49" fmla="*/ 31 h 511"/>
                <a:gd name="T50" fmla="*/ 7 w 203"/>
                <a:gd name="T51" fmla="*/ 35 h 511"/>
                <a:gd name="T52" fmla="*/ 6 w 203"/>
                <a:gd name="T53" fmla="*/ 39 h 511"/>
                <a:gd name="T54" fmla="*/ 5 w 203"/>
                <a:gd name="T55" fmla="*/ 43 h 511"/>
                <a:gd name="T56" fmla="*/ 4 w 203"/>
                <a:gd name="T57" fmla="*/ 47 h 511"/>
                <a:gd name="T58" fmla="*/ 3 w 203"/>
                <a:gd name="T59" fmla="*/ 51 h 511"/>
                <a:gd name="T60" fmla="*/ 2 w 203"/>
                <a:gd name="T61" fmla="*/ 54 h 511"/>
                <a:gd name="T62" fmla="*/ 1 w 203"/>
                <a:gd name="T63" fmla="*/ 56 h 511"/>
                <a:gd name="T64" fmla="*/ 0 w 203"/>
                <a:gd name="T65" fmla="*/ 57 h 51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203" h="511">
                  <a:moveTo>
                    <a:pt x="140" y="0"/>
                  </a:moveTo>
                  <a:lnTo>
                    <a:pt x="141" y="41"/>
                  </a:lnTo>
                  <a:lnTo>
                    <a:pt x="134" y="83"/>
                  </a:lnTo>
                  <a:lnTo>
                    <a:pt x="122" y="126"/>
                  </a:lnTo>
                  <a:lnTo>
                    <a:pt x="107" y="170"/>
                  </a:lnTo>
                  <a:lnTo>
                    <a:pt x="92" y="206"/>
                  </a:lnTo>
                  <a:lnTo>
                    <a:pt x="77" y="241"/>
                  </a:lnTo>
                  <a:lnTo>
                    <a:pt x="67" y="266"/>
                  </a:lnTo>
                  <a:lnTo>
                    <a:pt x="62" y="279"/>
                  </a:lnTo>
                  <a:lnTo>
                    <a:pt x="75" y="276"/>
                  </a:lnTo>
                  <a:lnTo>
                    <a:pt x="92" y="266"/>
                  </a:lnTo>
                  <a:lnTo>
                    <a:pt x="109" y="250"/>
                  </a:lnTo>
                  <a:lnTo>
                    <a:pt x="128" y="228"/>
                  </a:lnTo>
                  <a:lnTo>
                    <a:pt x="150" y="203"/>
                  </a:lnTo>
                  <a:lnTo>
                    <a:pt x="169" y="173"/>
                  </a:lnTo>
                  <a:lnTo>
                    <a:pt x="188" y="142"/>
                  </a:lnTo>
                  <a:lnTo>
                    <a:pt x="203" y="108"/>
                  </a:lnTo>
                  <a:lnTo>
                    <a:pt x="200" y="135"/>
                  </a:lnTo>
                  <a:lnTo>
                    <a:pt x="197" y="161"/>
                  </a:lnTo>
                  <a:lnTo>
                    <a:pt x="188" y="187"/>
                  </a:lnTo>
                  <a:lnTo>
                    <a:pt x="175" y="212"/>
                  </a:lnTo>
                  <a:lnTo>
                    <a:pt x="156" y="234"/>
                  </a:lnTo>
                  <a:lnTo>
                    <a:pt x="131" y="253"/>
                  </a:lnTo>
                  <a:lnTo>
                    <a:pt x="101" y="269"/>
                  </a:lnTo>
                  <a:lnTo>
                    <a:pt x="62" y="279"/>
                  </a:lnTo>
                  <a:lnTo>
                    <a:pt x="59" y="314"/>
                  </a:lnTo>
                  <a:lnTo>
                    <a:pt x="52" y="349"/>
                  </a:lnTo>
                  <a:lnTo>
                    <a:pt x="43" y="386"/>
                  </a:lnTo>
                  <a:lnTo>
                    <a:pt x="34" y="419"/>
                  </a:lnTo>
                  <a:lnTo>
                    <a:pt x="25" y="451"/>
                  </a:lnTo>
                  <a:lnTo>
                    <a:pt x="14" y="478"/>
                  </a:lnTo>
                  <a:lnTo>
                    <a:pt x="7" y="499"/>
                  </a:lnTo>
                  <a:lnTo>
                    <a:pt x="0" y="51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9" name="Freeform 250">
              <a:extLst>
                <a:ext uri="{FF2B5EF4-FFF2-40B4-BE49-F238E27FC236}">
                  <a16:creationId xmlns:a16="http://schemas.microsoft.com/office/drawing/2014/main" id="{91C5E817-7962-40E8-A322-3479F834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1365"/>
              <a:ext cx="176" cy="146"/>
            </a:xfrm>
            <a:custGeom>
              <a:avLst/>
              <a:gdLst>
                <a:gd name="T0" fmla="*/ 59 w 529"/>
                <a:gd name="T1" fmla="*/ 49 h 436"/>
                <a:gd name="T2" fmla="*/ 58 w 529"/>
                <a:gd name="T3" fmla="*/ 49 h 436"/>
                <a:gd name="T4" fmla="*/ 56 w 529"/>
                <a:gd name="T5" fmla="*/ 48 h 436"/>
                <a:gd name="T6" fmla="*/ 54 w 529"/>
                <a:gd name="T7" fmla="*/ 47 h 436"/>
                <a:gd name="T8" fmla="*/ 51 w 529"/>
                <a:gd name="T9" fmla="*/ 45 h 436"/>
                <a:gd name="T10" fmla="*/ 48 w 529"/>
                <a:gd name="T11" fmla="*/ 44 h 436"/>
                <a:gd name="T12" fmla="*/ 45 w 529"/>
                <a:gd name="T13" fmla="*/ 42 h 436"/>
                <a:gd name="T14" fmla="*/ 41 w 529"/>
                <a:gd name="T15" fmla="*/ 40 h 436"/>
                <a:gd name="T16" fmla="*/ 38 w 529"/>
                <a:gd name="T17" fmla="*/ 38 h 436"/>
                <a:gd name="T18" fmla="*/ 34 w 529"/>
                <a:gd name="T19" fmla="*/ 36 h 436"/>
                <a:gd name="T20" fmla="*/ 31 w 529"/>
                <a:gd name="T21" fmla="*/ 34 h 436"/>
                <a:gd name="T22" fmla="*/ 27 w 529"/>
                <a:gd name="T23" fmla="*/ 32 h 436"/>
                <a:gd name="T24" fmla="*/ 24 w 529"/>
                <a:gd name="T25" fmla="*/ 29 h 436"/>
                <a:gd name="T26" fmla="*/ 21 w 529"/>
                <a:gd name="T27" fmla="*/ 27 h 436"/>
                <a:gd name="T28" fmla="*/ 18 w 529"/>
                <a:gd name="T29" fmla="*/ 25 h 436"/>
                <a:gd name="T30" fmla="*/ 17 w 529"/>
                <a:gd name="T31" fmla="*/ 24 h 436"/>
                <a:gd name="T32" fmla="*/ 15 w 529"/>
                <a:gd name="T33" fmla="*/ 22 h 436"/>
                <a:gd name="T34" fmla="*/ 13 w 529"/>
                <a:gd name="T35" fmla="*/ 18 h 436"/>
                <a:gd name="T36" fmla="*/ 10 w 529"/>
                <a:gd name="T37" fmla="*/ 15 h 436"/>
                <a:gd name="T38" fmla="*/ 8 w 529"/>
                <a:gd name="T39" fmla="*/ 11 h 436"/>
                <a:gd name="T40" fmla="*/ 6 w 529"/>
                <a:gd name="T41" fmla="*/ 7 h 436"/>
                <a:gd name="T42" fmla="*/ 4 w 529"/>
                <a:gd name="T43" fmla="*/ 4 h 436"/>
                <a:gd name="T44" fmla="*/ 2 w 529"/>
                <a:gd name="T45" fmla="*/ 2 h 436"/>
                <a:gd name="T46" fmla="*/ 1 w 529"/>
                <a:gd name="T47" fmla="*/ 0 h 436"/>
                <a:gd name="T48" fmla="*/ 0 w 529"/>
                <a:gd name="T49" fmla="*/ 0 h 436"/>
                <a:gd name="T50" fmla="*/ 0 w 529"/>
                <a:gd name="T51" fmla="*/ 1 h 436"/>
                <a:gd name="T52" fmla="*/ 0 w 529"/>
                <a:gd name="T53" fmla="*/ 3 h 436"/>
                <a:gd name="T54" fmla="*/ 0 w 529"/>
                <a:gd name="T55" fmla="*/ 6 h 436"/>
                <a:gd name="T56" fmla="*/ 1 w 529"/>
                <a:gd name="T57" fmla="*/ 9 h 436"/>
                <a:gd name="T58" fmla="*/ 3 w 529"/>
                <a:gd name="T59" fmla="*/ 13 h 436"/>
                <a:gd name="T60" fmla="*/ 6 w 529"/>
                <a:gd name="T61" fmla="*/ 17 h 436"/>
                <a:gd name="T62" fmla="*/ 11 w 529"/>
                <a:gd name="T63" fmla="*/ 21 h 436"/>
                <a:gd name="T64" fmla="*/ 18 w 529"/>
                <a:gd name="T65" fmla="*/ 25 h 436"/>
                <a:gd name="T66" fmla="*/ 19 w 529"/>
                <a:gd name="T67" fmla="*/ 26 h 436"/>
                <a:gd name="T68" fmla="*/ 20 w 529"/>
                <a:gd name="T69" fmla="*/ 29 h 436"/>
                <a:gd name="T70" fmla="*/ 21 w 529"/>
                <a:gd name="T71" fmla="*/ 32 h 436"/>
                <a:gd name="T72" fmla="*/ 22 w 529"/>
                <a:gd name="T73" fmla="*/ 34 h 4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29" h="436">
                  <a:moveTo>
                    <a:pt x="529" y="436"/>
                  </a:moveTo>
                  <a:lnTo>
                    <a:pt x="520" y="433"/>
                  </a:lnTo>
                  <a:lnTo>
                    <a:pt x="504" y="426"/>
                  </a:lnTo>
                  <a:lnTo>
                    <a:pt x="483" y="414"/>
                  </a:lnTo>
                  <a:lnTo>
                    <a:pt x="460" y="404"/>
                  </a:lnTo>
                  <a:lnTo>
                    <a:pt x="434" y="389"/>
                  </a:lnTo>
                  <a:lnTo>
                    <a:pt x="403" y="373"/>
                  </a:lnTo>
                  <a:lnTo>
                    <a:pt x="373" y="357"/>
                  </a:lnTo>
                  <a:lnTo>
                    <a:pt x="341" y="340"/>
                  </a:lnTo>
                  <a:lnTo>
                    <a:pt x="306" y="319"/>
                  </a:lnTo>
                  <a:lnTo>
                    <a:pt x="276" y="301"/>
                  </a:lnTo>
                  <a:lnTo>
                    <a:pt x="246" y="283"/>
                  </a:lnTo>
                  <a:lnTo>
                    <a:pt x="215" y="262"/>
                  </a:lnTo>
                  <a:lnTo>
                    <a:pt x="190" y="245"/>
                  </a:lnTo>
                  <a:lnTo>
                    <a:pt x="166" y="227"/>
                  </a:lnTo>
                  <a:lnTo>
                    <a:pt x="149" y="211"/>
                  </a:lnTo>
                  <a:lnTo>
                    <a:pt x="137" y="195"/>
                  </a:lnTo>
                  <a:lnTo>
                    <a:pt x="115" y="164"/>
                  </a:lnTo>
                  <a:lnTo>
                    <a:pt x="93" y="131"/>
                  </a:lnTo>
                  <a:lnTo>
                    <a:pt x="72" y="97"/>
                  </a:lnTo>
                  <a:lnTo>
                    <a:pt x="51" y="62"/>
                  </a:lnTo>
                  <a:lnTo>
                    <a:pt x="34" y="36"/>
                  </a:lnTo>
                  <a:lnTo>
                    <a:pt x="18" y="15"/>
                  </a:lnTo>
                  <a:lnTo>
                    <a:pt x="9" y="2"/>
                  </a:lnTo>
                  <a:lnTo>
                    <a:pt x="4" y="0"/>
                  </a:lnTo>
                  <a:lnTo>
                    <a:pt x="2" y="9"/>
                  </a:lnTo>
                  <a:lnTo>
                    <a:pt x="0" y="27"/>
                  </a:lnTo>
                  <a:lnTo>
                    <a:pt x="2" y="52"/>
                  </a:lnTo>
                  <a:lnTo>
                    <a:pt x="9" y="81"/>
                  </a:lnTo>
                  <a:lnTo>
                    <a:pt x="27" y="115"/>
                  </a:lnTo>
                  <a:lnTo>
                    <a:pt x="58" y="152"/>
                  </a:lnTo>
                  <a:lnTo>
                    <a:pt x="102" y="188"/>
                  </a:lnTo>
                  <a:lnTo>
                    <a:pt x="165" y="225"/>
                  </a:lnTo>
                  <a:lnTo>
                    <a:pt x="174" y="237"/>
                  </a:lnTo>
                  <a:lnTo>
                    <a:pt x="183" y="261"/>
                  </a:lnTo>
                  <a:lnTo>
                    <a:pt x="190" y="286"/>
                  </a:lnTo>
                  <a:lnTo>
                    <a:pt x="196" y="30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0" name="Freeform 251">
              <a:extLst>
                <a:ext uri="{FF2B5EF4-FFF2-40B4-BE49-F238E27FC236}">
                  <a16:creationId xmlns:a16="http://schemas.microsoft.com/office/drawing/2014/main" id="{69400625-7D42-4897-B115-D01BD1A22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1394"/>
              <a:ext cx="104" cy="66"/>
            </a:xfrm>
            <a:custGeom>
              <a:avLst/>
              <a:gdLst>
                <a:gd name="T0" fmla="*/ 35 w 310"/>
                <a:gd name="T1" fmla="*/ 22 h 197"/>
                <a:gd name="T2" fmla="*/ 34 w 310"/>
                <a:gd name="T3" fmla="*/ 22 h 197"/>
                <a:gd name="T4" fmla="*/ 33 w 310"/>
                <a:gd name="T5" fmla="*/ 22 h 197"/>
                <a:gd name="T6" fmla="*/ 31 w 310"/>
                <a:gd name="T7" fmla="*/ 21 h 197"/>
                <a:gd name="T8" fmla="*/ 29 w 310"/>
                <a:gd name="T9" fmla="*/ 20 h 197"/>
                <a:gd name="T10" fmla="*/ 27 w 310"/>
                <a:gd name="T11" fmla="*/ 19 h 197"/>
                <a:gd name="T12" fmla="*/ 24 w 310"/>
                <a:gd name="T13" fmla="*/ 18 h 197"/>
                <a:gd name="T14" fmla="*/ 21 w 310"/>
                <a:gd name="T15" fmla="*/ 17 h 197"/>
                <a:gd name="T16" fmla="*/ 18 w 310"/>
                <a:gd name="T17" fmla="*/ 16 h 197"/>
                <a:gd name="T18" fmla="*/ 16 w 310"/>
                <a:gd name="T19" fmla="*/ 14 h 197"/>
                <a:gd name="T20" fmla="*/ 13 w 310"/>
                <a:gd name="T21" fmla="*/ 12 h 197"/>
                <a:gd name="T22" fmla="*/ 10 w 310"/>
                <a:gd name="T23" fmla="*/ 10 h 197"/>
                <a:gd name="T24" fmla="*/ 7 w 310"/>
                <a:gd name="T25" fmla="*/ 8 h 197"/>
                <a:gd name="T26" fmla="*/ 5 w 310"/>
                <a:gd name="T27" fmla="*/ 6 h 197"/>
                <a:gd name="T28" fmla="*/ 3 w 310"/>
                <a:gd name="T29" fmla="*/ 4 h 197"/>
                <a:gd name="T30" fmla="*/ 1 w 310"/>
                <a:gd name="T31" fmla="*/ 2 h 197"/>
                <a:gd name="T32" fmla="*/ 0 w 310"/>
                <a:gd name="T33" fmla="*/ 0 h 19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10" h="197">
                  <a:moveTo>
                    <a:pt x="310" y="197"/>
                  </a:moveTo>
                  <a:lnTo>
                    <a:pt x="302" y="197"/>
                  </a:lnTo>
                  <a:lnTo>
                    <a:pt x="289" y="193"/>
                  </a:lnTo>
                  <a:lnTo>
                    <a:pt x="276" y="188"/>
                  </a:lnTo>
                  <a:lnTo>
                    <a:pt x="257" y="181"/>
                  </a:lnTo>
                  <a:lnTo>
                    <a:pt x="236" y="173"/>
                  </a:lnTo>
                  <a:lnTo>
                    <a:pt x="213" y="164"/>
                  </a:lnTo>
                  <a:lnTo>
                    <a:pt x="189" y="151"/>
                  </a:lnTo>
                  <a:lnTo>
                    <a:pt x="164" y="139"/>
                  </a:lnTo>
                  <a:lnTo>
                    <a:pt x="139" y="124"/>
                  </a:lnTo>
                  <a:lnTo>
                    <a:pt x="114" y="108"/>
                  </a:lnTo>
                  <a:lnTo>
                    <a:pt x="89" y="92"/>
                  </a:lnTo>
                  <a:lnTo>
                    <a:pt x="66" y="75"/>
                  </a:lnTo>
                  <a:lnTo>
                    <a:pt x="44" y="56"/>
                  </a:lnTo>
                  <a:lnTo>
                    <a:pt x="26" y="38"/>
                  </a:lnTo>
                  <a:lnTo>
                    <a:pt x="12" y="2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1" name="Freeform 252">
              <a:extLst>
                <a:ext uri="{FF2B5EF4-FFF2-40B4-BE49-F238E27FC236}">
                  <a16:creationId xmlns:a16="http://schemas.microsoft.com/office/drawing/2014/main" id="{190FA5AE-D429-4F11-A9CA-B20FFA7A4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1511"/>
              <a:ext cx="88" cy="88"/>
            </a:xfrm>
            <a:custGeom>
              <a:avLst/>
              <a:gdLst>
                <a:gd name="T0" fmla="*/ 6 w 264"/>
                <a:gd name="T1" fmla="*/ 18 h 263"/>
                <a:gd name="T2" fmla="*/ 8 w 264"/>
                <a:gd name="T3" fmla="*/ 16 h 263"/>
                <a:gd name="T4" fmla="*/ 11 w 264"/>
                <a:gd name="T5" fmla="*/ 13 h 263"/>
                <a:gd name="T6" fmla="*/ 14 w 264"/>
                <a:gd name="T7" fmla="*/ 10 h 263"/>
                <a:gd name="T8" fmla="*/ 17 w 264"/>
                <a:gd name="T9" fmla="*/ 7 h 263"/>
                <a:gd name="T10" fmla="*/ 21 w 264"/>
                <a:gd name="T11" fmla="*/ 4 h 263"/>
                <a:gd name="T12" fmla="*/ 24 w 264"/>
                <a:gd name="T13" fmla="*/ 2 h 263"/>
                <a:gd name="T14" fmla="*/ 27 w 264"/>
                <a:gd name="T15" fmla="*/ 0 h 263"/>
                <a:gd name="T16" fmla="*/ 29 w 264"/>
                <a:gd name="T17" fmla="*/ 0 h 263"/>
                <a:gd name="T18" fmla="*/ 28 w 264"/>
                <a:gd name="T19" fmla="*/ 1 h 263"/>
                <a:gd name="T20" fmla="*/ 26 w 264"/>
                <a:gd name="T21" fmla="*/ 3 h 263"/>
                <a:gd name="T22" fmla="*/ 24 w 264"/>
                <a:gd name="T23" fmla="*/ 5 h 263"/>
                <a:gd name="T24" fmla="*/ 23 w 264"/>
                <a:gd name="T25" fmla="*/ 8 h 263"/>
                <a:gd name="T26" fmla="*/ 21 w 264"/>
                <a:gd name="T27" fmla="*/ 10 h 263"/>
                <a:gd name="T28" fmla="*/ 20 w 264"/>
                <a:gd name="T29" fmla="*/ 13 h 263"/>
                <a:gd name="T30" fmla="*/ 18 w 264"/>
                <a:gd name="T31" fmla="*/ 15 h 263"/>
                <a:gd name="T32" fmla="*/ 16 w 264"/>
                <a:gd name="T33" fmla="*/ 17 h 263"/>
                <a:gd name="T34" fmla="*/ 14 w 264"/>
                <a:gd name="T35" fmla="*/ 18 h 263"/>
                <a:gd name="T36" fmla="*/ 12 w 264"/>
                <a:gd name="T37" fmla="*/ 20 h 263"/>
                <a:gd name="T38" fmla="*/ 9 w 264"/>
                <a:gd name="T39" fmla="*/ 22 h 263"/>
                <a:gd name="T40" fmla="*/ 7 w 264"/>
                <a:gd name="T41" fmla="*/ 24 h 263"/>
                <a:gd name="T42" fmla="*/ 5 w 264"/>
                <a:gd name="T43" fmla="*/ 26 h 263"/>
                <a:gd name="T44" fmla="*/ 3 w 264"/>
                <a:gd name="T45" fmla="*/ 27 h 263"/>
                <a:gd name="T46" fmla="*/ 1 w 264"/>
                <a:gd name="T47" fmla="*/ 28 h 263"/>
                <a:gd name="T48" fmla="*/ 0 w 264"/>
                <a:gd name="T49" fmla="*/ 29 h 26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64" h="263">
                  <a:moveTo>
                    <a:pt x="52" y="165"/>
                  </a:moveTo>
                  <a:lnTo>
                    <a:pt x="69" y="142"/>
                  </a:lnTo>
                  <a:lnTo>
                    <a:pt x="95" y="116"/>
                  </a:lnTo>
                  <a:lnTo>
                    <a:pt x="124" y="86"/>
                  </a:lnTo>
                  <a:lnTo>
                    <a:pt x="154" y="60"/>
                  </a:lnTo>
                  <a:lnTo>
                    <a:pt x="185" y="37"/>
                  </a:lnTo>
                  <a:lnTo>
                    <a:pt x="214" y="16"/>
                  </a:lnTo>
                  <a:lnTo>
                    <a:pt x="242" y="4"/>
                  </a:lnTo>
                  <a:lnTo>
                    <a:pt x="264" y="0"/>
                  </a:lnTo>
                  <a:lnTo>
                    <a:pt x="249" y="12"/>
                  </a:lnTo>
                  <a:lnTo>
                    <a:pt x="235" y="28"/>
                  </a:lnTo>
                  <a:lnTo>
                    <a:pt x="220" y="49"/>
                  </a:lnTo>
                  <a:lnTo>
                    <a:pt x="207" y="70"/>
                  </a:lnTo>
                  <a:lnTo>
                    <a:pt x="193" y="94"/>
                  </a:lnTo>
                  <a:lnTo>
                    <a:pt x="179" y="116"/>
                  </a:lnTo>
                  <a:lnTo>
                    <a:pt x="163" y="133"/>
                  </a:lnTo>
                  <a:lnTo>
                    <a:pt x="147" y="149"/>
                  </a:lnTo>
                  <a:lnTo>
                    <a:pt x="129" y="164"/>
                  </a:lnTo>
                  <a:lnTo>
                    <a:pt x="107" y="180"/>
                  </a:lnTo>
                  <a:lnTo>
                    <a:pt x="85" y="196"/>
                  </a:lnTo>
                  <a:lnTo>
                    <a:pt x="65" y="213"/>
                  </a:lnTo>
                  <a:lnTo>
                    <a:pt x="44" y="229"/>
                  </a:lnTo>
                  <a:lnTo>
                    <a:pt x="25" y="244"/>
                  </a:lnTo>
                  <a:lnTo>
                    <a:pt x="10" y="254"/>
                  </a:lnTo>
                  <a:lnTo>
                    <a:pt x="0" y="26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2" name="Freeform 253">
              <a:extLst>
                <a:ext uri="{FF2B5EF4-FFF2-40B4-BE49-F238E27FC236}">
                  <a16:creationId xmlns:a16="http://schemas.microsoft.com/office/drawing/2014/main" id="{FAE85FEC-A2E1-4923-99B3-17E338719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1653"/>
              <a:ext cx="71" cy="83"/>
            </a:xfrm>
            <a:custGeom>
              <a:avLst/>
              <a:gdLst>
                <a:gd name="T0" fmla="*/ 19 w 212"/>
                <a:gd name="T1" fmla="*/ 27 h 251"/>
                <a:gd name="T2" fmla="*/ 21 w 212"/>
                <a:gd name="T3" fmla="*/ 25 h 251"/>
                <a:gd name="T4" fmla="*/ 23 w 212"/>
                <a:gd name="T5" fmla="*/ 23 h 251"/>
                <a:gd name="T6" fmla="*/ 24 w 212"/>
                <a:gd name="T7" fmla="*/ 21 h 251"/>
                <a:gd name="T8" fmla="*/ 23 w 212"/>
                <a:gd name="T9" fmla="*/ 20 h 251"/>
                <a:gd name="T10" fmla="*/ 23 w 212"/>
                <a:gd name="T11" fmla="*/ 19 h 251"/>
                <a:gd name="T12" fmla="*/ 22 w 212"/>
                <a:gd name="T13" fmla="*/ 18 h 251"/>
                <a:gd name="T14" fmla="*/ 20 w 212"/>
                <a:gd name="T15" fmla="*/ 17 h 251"/>
                <a:gd name="T16" fmla="*/ 19 w 212"/>
                <a:gd name="T17" fmla="*/ 16 h 251"/>
                <a:gd name="T18" fmla="*/ 17 w 212"/>
                <a:gd name="T19" fmla="*/ 15 h 251"/>
                <a:gd name="T20" fmla="*/ 15 w 212"/>
                <a:gd name="T21" fmla="*/ 14 h 251"/>
                <a:gd name="T22" fmla="*/ 14 w 212"/>
                <a:gd name="T23" fmla="*/ 14 h 251"/>
                <a:gd name="T24" fmla="*/ 13 w 212"/>
                <a:gd name="T25" fmla="*/ 13 h 251"/>
                <a:gd name="T26" fmla="*/ 14 w 212"/>
                <a:gd name="T27" fmla="*/ 11 h 251"/>
                <a:gd name="T28" fmla="*/ 15 w 212"/>
                <a:gd name="T29" fmla="*/ 9 h 251"/>
                <a:gd name="T30" fmla="*/ 16 w 212"/>
                <a:gd name="T31" fmla="*/ 7 h 251"/>
                <a:gd name="T32" fmla="*/ 17 w 212"/>
                <a:gd name="T33" fmla="*/ 5 h 251"/>
                <a:gd name="T34" fmla="*/ 17 w 212"/>
                <a:gd name="T35" fmla="*/ 3 h 251"/>
                <a:gd name="T36" fmla="*/ 18 w 212"/>
                <a:gd name="T37" fmla="*/ 2 h 251"/>
                <a:gd name="T38" fmla="*/ 17 w 212"/>
                <a:gd name="T39" fmla="*/ 1 h 251"/>
                <a:gd name="T40" fmla="*/ 17 w 212"/>
                <a:gd name="T41" fmla="*/ 0 h 251"/>
                <a:gd name="T42" fmla="*/ 15 w 212"/>
                <a:gd name="T43" fmla="*/ 1 h 251"/>
                <a:gd name="T44" fmla="*/ 14 w 212"/>
                <a:gd name="T45" fmla="*/ 5 h 251"/>
                <a:gd name="T46" fmla="*/ 13 w 212"/>
                <a:gd name="T47" fmla="*/ 10 h 251"/>
                <a:gd name="T48" fmla="*/ 13 w 212"/>
                <a:gd name="T49" fmla="*/ 13 h 251"/>
                <a:gd name="T50" fmla="*/ 11 w 212"/>
                <a:gd name="T51" fmla="*/ 12 h 251"/>
                <a:gd name="T52" fmla="*/ 9 w 212"/>
                <a:gd name="T53" fmla="*/ 12 h 251"/>
                <a:gd name="T54" fmla="*/ 8 w 212"/>
                <a:gd name="T55" fmla="*/ 11 h 251"/>
                <a:gd name="T56" fmla="*/ 7 w 212"/>
                <a:gd name="T57" fmla="*/ 11 h 251"/>
                <a:gd name="T58" fmla="*/ 7 w 212"/>
                <a:gd name="T59" fmla="*/ 12 h 251"/>
                <a:gd name="T60" fmla="*/ 6 w 212"/>
                <a:gd name="T61" fmla="*/ 13 h 251"/>
                <a:gd name="T62" fmla="*/ 5 w 212"/>
                <a:gd name="T63" fmla="*/ 15 h 251"/>
                <a:gd name="T64" fmla="*/ 3 w 212"/>
                <a:gd name="T65" fmla="*/ 17 h 251"/>
                <a:gd name="T66" fmla="*/ 2 w 212"/>
                <a:gd name="T67" fmla="*/ 18 h 251"/>
                <a:gd name="T68" fmla="*/ 1 w 212"/>
                <a:gd name="T69" fmla="*/ 20 h 251"/>
                <a:gd name="T70" fmla="*/ 0 w 212"/>
                <a:gd name="T71" fmla="*/ 21 h 251"/>
                <a:gd name="T72" fmla="*/ 0 w 212"/>
                <a:gd name="T73" fmla="*/ 22 h 25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12" h="251">
                  <a:moveTo>
                    <a:pt x="174" y="251"/>
                  </a:moveTo>
                  <a:lnTo>
                    <a:pt x="188" y="232"/>
                  </a:lnTo>
                  <a:lnTo>
                    <a:pt x="203" y="208"/>
                  </a:lnTo>
                  <a:lnTo>
                    <a:pt x="212" y="190"/>
                  </a:lnTo>
                  <a:lnTo>
                    <a:pt x="210" y="178"/>
                  </a:lnTo>
                  <a:lnTo>
                    <a:pt x="203" y="172"/>
                  </a:lnTo>
                  <a:lnTo>
                    <a:pt x="194" y="166"/>
                  </a:lnTo>
                  <a:lnTo>
                    <a:pt x="181" y="156"/>
                  </a:lnTo>
                  <a:lnTo>
                    <a:pt x="166" y="147"/>
                  </a:lnTo>
                  <a:lnTo>
                    <a:pt x="150" y="137"/>
                  </a:lnTo>
                  <a:lnTo>
                    <a:pt x="137" y="130"/>
                  </a:lnTo>
                  <a:lnTo>
                    <a:pt x="124" y="123"/>
                  </a:lnTo>
                  <a:lnTo>
                    <a:pt x="115" y="120"/>
                  </a:lnTo>
                  <a:lnTo>
                    <a:pt x="128" y="102"/>
                  </a:lnTo>
                  <a:lnTo>
                    <a:pt x="138" y="82"/>
                  </a:lnTo>
                  <a:lnTo>
                    <a:pt x="147" y="62"/>
                  </a:lnTo>
                  <a:lnTo>
                    <a:pt x="153" y="45"/>
                  </a:lnTo>
                  <a:lnTo>
                    <a:pt x="156" y="29"/>
                  </a:lnTo>
                  <a:lnTo>
                    <a:pt x="158" y="14"/>
                  </a:lnTo>
                  <a:lnTo>
                    <a:pt x="154" y="5"/>
                  </a:lnTo>
                  <a:lnTo>
                    <a:pt x="149" y="0"/>
                  </a:lnTo>
                  <a:lnTo>
                    <a:pt x="137" y="13"/>
                  </a:lnTo>
                  <a:lnTo>
                    <a:pt x="125" y="48"/>
                  </a:lnTo>
                  <a:lnTo>
                    <a:pt x="118" y="90"/>
                  </a:lnTo>
                  <a:lnTo>
                    <a:pt x="115" y="120"/>
                  </a:lnTo>
                  <a:lnTo>
                    <a:pt x="101" y="112"/>
                  </a:lnTo>
                  <a:lnTo>
                    <a:pt x="84" y="105"/>
                  </a:lnTo>
                  <a:lnTo>
                    <a:pt x="72" y="102"/>
                  </a:lnTo>
                  <a:lnTo>
                    <a:pt x="64" y="103"/>
                  </a:lnTo>
                  <a:lnTo>
                    <a:pt x="59" y="111"/>
                  </a:lnTo>
                  <a:lnTo>
                    <a:pt x="51" y="121"/>
                  </a:lnTo>
                  <a:lnTo>
                    <a:pt x="42" y="135"/>
                  </a:lnTo>
                  <a:lnTo>
                    <a:pt x="31" y="150"/>
                  </a:lnTo>
                  <a:lnTo>
                    <a:pt x="21" y="166"/>
                  </a:lnTo>
                  <a:lnTo>
                    <a:pt x="12" y="182"/>
                  </a:lnTo>
                  <a:lnTo>
                    <a:pt x="4" y="194"/>
                  </a:lnTo>
                  <a:lnTo>
                    <a:pt x="0" y="20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3" name="Freeform 254">
              <a:extLst>
                <a:ext uri="{FF2B5EF4-FFF2-40B4-BE49-F238E27FC236}">
                  <a16:creationId xmlns:a16="http://schemas.microsoft.com/office/drawing/2014/main" id="{68D37E0C-BC2E-4B3A-8494-288957DF9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" y="1524"/>
              <a:ext cx="104" cy="99"/>
            </a:xfrm>
            <a:custGeom>
              <a:avLst/>
              <a:gdLst>
                <a:gd name="T0" fmla="*/ 3 w 313"/>
                <a:gd name="T1" fmla="*/ 17 h 297"/>
                <a:gd name="T2" fmla="*/ 3 w 313"/>
                <a:gd name="T3" fmla="*/ 13 h 297"/>
                <a:gd name="T4" fmla="*/ 4 w 313"/>
                <a:gd name="T5" fmla="*/ 8 h 297"/>
                <a:gd name="T6" fmla="*/ 5 w 313"/>
                <a:gd name="T7" fmla="*/ 3 h 297"/>
                <a:gd name="T8" fmla="*/ 5 w 313"/>
                <a:gd name="T9" fmla="*/ 0 h 297"/>
                <a:gd name="T10" fmla="*/ 4 w 313"/>
                <a:gd name="T11" fmla="*/ 1 h 297"/>
                <a:gd name="T12" fmla="*/ 2 w 313"/>
                <a:gd name="T13" fmla="*/ 7 h 297"/>
                <a:gd name="T14" fmla="*/ 1 w 313"/>
                <a:gd name="T15" fmla="*/ 14 h 297"/>
                <a:gd name="T16" fmla="*/ 0 w 313"/>
                <a:gd name="T17" fmla="*/ 19 h 297"/>
                <a:gd name="T18" fmla="*/ 2 w 313"/>
                <a:gd name="T19" fmla="*/ 19 h 297"/>
                <a:gd name="T20" fmla="*/ 5 w 313"/>
                <a:gd name="T21" fmla="*/ 19 h 297"/>
                <a:gd name="T22" fmla="*/ 7 w 313"/>
                <a:gd name="T23" fmla="*/ 19 h 297"/>
                <a:gd name="T24" fmla="*/ 10 w 313"/>
                <a:gd name="T25" fmla="*/ 20 h 297"/>
                <a:gd name="T26" fmla="*/ 13 w 313"/>
                <a:gd name="T27" fmla="*/ 21 h 297"/>
                <a:gd name="T28" fmla="*/ 16 w 313"/>
                <a:gd name="T29" fmla="*/ 22 h 297"/>
                <a:gd name="T30" fmla="*/ 19 w 313"/>
                <a:gd name="T31" fmla="*/ 23 h 297"/>
                <a:gd name="T32" fmla="*/ 22 w 313"/>
                <a:gd name="T33" fmla="*/ 24 h 297"/>
                <a:gd name="T34" fmla="*/ 25 w 313"/>
                <a:gd name="T35" fmla="*/ 25 h 297"/>
                <a:gd name="T36" fmla="*/ 28 w 313"/>
                <a:gd name="T37" fmla="*/ 27 h 297"/>
                <a:gd name="T38" fmla="*/ 30 w 313"/>
                <a:gd name="T39" fmla="*/ 28 h 297"/>
                <a:gd name="T40" fmla="*/ 32 w 313"/>
                <a:gd name="T41" fmla="*/ 29 h 297"/>
                <a:gd name="T42" fmla="*/ 33 w 313"/>
                <a:gd name="T43" fmla="*/ 30 h 297"/>
                <a:gd name="T44" fmla="*/ 34 w 313"/>
                <a:gd name="T45" fmla="*/ 31 h 297"/>
                <a:gd name="T46" fmla="*/ 35 w 313"/>
                <a:gd name="T47" fmla="*/ 32 h 297"/>
                <a:gd name="T48" fmla="*/ 34 w 313"/>
                <a:gd name="T49" fmla="*/ 33 h 297"/>
                <a:gd name="T50" fmla="*/ 34 w 313"/>
                <a:gd name="T51" fmla="*/ 33 h 297"/>
                <a:gd name="T52" fmla="*/ 33 w 313"/>
                <a:gd name="T53" fmla="*/ 33 h 297"/>
                <a:gd name="T54" fmla="*/ 31 w 313"/>
                <a:gd name="T55" fmla="*/ 32 h 297"/>
                <a:gd name="T56" fmla="*/ 30 w 313"/>
                <a:gd name="T57" fmla="*/ 31 h 297"/>
                <a:gd name="T58" fmla="*/ 28 w 313"/>
                <a:gd name="T59" fmla="*/ 30 h 297"/>
                <a:gd name="T60" fmla="*/ 25 w 313"/>
                <a:gd name="T61" fmla="*/ 29 h 297"/>
                <a:gd name="T62" fmla="*/ 23 w 313"/>
                <a:gd name="T63" fmla="*/ 28 h 297"/>
                <a:gd name="T64" fmla="*/ 20 w 313"/>
                <a:gd name="T65" fmla="*/ 26 h 297"/>
                <a:gd name="T66" fmla="*/ 17 w 313"/>
                <a:gd name="T67" fmla="*/ 25 h 297"/>
                <a:gd name="T68" fmla="*/ 15 w 313"/>
                <a:gd name="T69" fmla="*/ 24 h 297"/>
                <a:gd name="T70" fmla="*/ 12 w 313"/>
                <a:gd name="T71" fmla="*/ 22 h 297"/>
                <a:gd name="T72" fmla="*/ 9 w 313"/>
                <a:gd name="T73" fmla="*/ 21 h 297"/>
                <a:gd name="T74" fmla="*/ 7 w 313"/>
                <a:gd name="T75" fmla="*/ 20 h 297"/>
                <a:gd name="T76" fmla="*/ 4 w 313"/>
                <a:gd name="T77" fmla="*/ 20 h 297"/>
                <a:gd name="T78" fmla="*/ 2 w 313"/>
                <a:gd name="T79" fmla="*/ 19 h 297"/>
                <a:gd name="T80" fmla="*/ 0 w 313"/>
                <a:gd name="T81" fmla="*/ 19 h 29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313" h="297">
                  <a:moveTo>
                    <a:pt x="28" y="152"/>
                  </a:moveTo>
                  <a:lnTo>
                    <a:pt x="31" y="119"/>
                  </a:lnTo>
                  <a:lnTo>
                    <a:pt x="38" y="72"/>
                  </a:lnTo>
                  <a:lnTo>
                    <a:pt x="46" y="27"/>
                  </a:lnTo>
                  <a:lnTo>
                    <a:pt x="43" y="0"/>
                  </a:lnTo>
                  <a:lnTo>
                    <a:pt x="34" y="12"/>
                  </a:lnTo>
                  <a:lnTo>
                    <a:pt x="22" y="61"/>
                  </a:lnTo>
                  <a:lnTo>
                    <a:pt x="9" y="122"/>
                  </a:lnTo>
                  <a:lnTo>
                    <a:pt x="0" y="173"/>
                  </a:lnTo>
                  <a:lnTo>
                    <a:pt x="21" y="170"/>
                  </a:lnTo>
                  <a:lnTo>
                    <a:pt x="42" y="172"/>
                  </a:lnTo>
                  <a:lnTo>
                    <a:pt x="67" y="173"/>
                  </a:lnTo>
                  <a:lnTo>
                    <a:pt x="94" y="179"/>
                  </a:lnTo>
                  <a:lnTo>
                    <a:pt x="121" y="186"/>
                  </a:lnTo>
                  <a:lnTo>
                    <a:pt x="147" y="195"/>
                  </a:lnTo>
                  <a:lnTo>
                    <a:pt x="176" y="204"/>
                  </a:lnTo>
                  <a:lnTo>
                    <a:pt x="203" y="217"/>
                  </a:lnTo>
                  <a:lnTo>
                    <a:pt x="228" y="227"/>
                  </a:lnTo>
                  <a:lnTo>
                    <a:pt x="250" y="240"/>
                  </a:lnTo>
                  <a:lnTo>
                    <a:pt x="272" y="250"/>
                  </a:lnTo>
                  <a:lnTo>
                    <a:pt x="288" y="263"/>
                  </a:lnTo>
                  <a:lnTo>
                    <a:pt x="300" y="274"/>
                  </a:lnTo>
                  <a:lnTo>
                    <a:pt x="309" y="283"/>
                  </a:lnTo>
                  <a:lnTo>
                    <a:pt x="313" y="290"/>
                  </a:lnTo>
                  <a:lnTo>
                    <a:pt x="309" y="297"/>
                  </a:lnTo>
                  <a:lnTo>
                    <a:pt x="304" y="297"/>
                  </a:lnTo>
                  <a:lnTo>
                    <a:pt x="297" y="296"/>
                  </a:lnTo>
                  <a:lnTo>
                    <a:pt x="284" y="290"/>
                  </a:lnTo>
                  <a:lnTo>
                    <a:pt x="267" y="281"/>
                  </a:lnTo>
                  <a:lnTo>
                    <a:pt x="250" y="272"/>
                  </a:lnTo>
                  <a:lnTo>
                    <a:pt x="228" y="261"/>
                  </a:lnTo>
                  <a:lnTo>
                    <a:pt x="207" y="249"/>
                  </a:lnTo>
                  <a:lnTo>
                    <a:pt x="183" y="236"/>
                  </a:lnTo>
                  <a:lnTo>
                    <a:pt x="158" y="224"/>
                  </a:lnTo>
                  <a:lnTo>
                    <a:pt x="134" y="213"/>
                  </a:lnTo>
                  <a:lnTo>
                    <a:pt x="109" y="201"/>
                  </a:lnTo>
                  <a:lnTo>
                    <a:pt x="85" y="192"/>
                  </a:lnTo>
                  <a:lnTo>
                    <a:pt x="59" y="183"/>
                  </a:lnTo>
                  <a:lnTo>
                    <a:pt x="38" y="177"/>
                  </a:lnTo>
                  <a:lnTo>
                    <a:pt x="18" y="173"/>
                  </a:lnTo>
                  <a:lnTo>
                    <a:pt x="0" y="17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4" name="Freeform 255">
              <a:extLst>
                <a:ext uri="{FF2B5EF4-FFF2-40B4-BE49-F238E27FC236}">
                  <a16:creationId xmlns:a16="http://schemas.microsoft.com/office/drawing/2014/main" id="{777828EB-6B32-443C-AFA0-0CA909C1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1526"/>
              <a:ext cx="65" cy="89"/>
            </a:xfrm>
            <a:custGeom>
              <a:avLst/>
              <a:gdLst>
                <a:gd name="T0" fmla="*/ 0 w 194"/>
                <a:gd name="T1" fmla="*/ 29 h 269"/>
                <a:gd name="T2" fmla="*/ 2 w 194"/>
                <a:gd name="T3" fmla="*/ 27 h 269"/>
                <a:gd name="T4" fmla="*/ 5 w 194"/>
                <a:gd name="T5" fmla="*/ 24 h 269"/>
                <a:gd name="T6" fmla="*/ 8 w 194"/>
                <a:gd name="T7" fmla="*/ 21 h 269"/>
                <a:gd name="T8" fmla="*/ 12 w 194"/>
                <a:gd name="T9" fmla="*/ 17 h 269"/>
                <a:gd name="T10" fmla="*/ 15 w 194"/>
                <a:gd name="T11" fmla="*/ 13 h 269"/>
                <a:gd name="T12" fmla="*/ 18 w 194"/>
                <a:gd name="T13" fmla="*/ 9 h 269"/>
                <a:gd name="T14" fmla="*/ 20 w 194"/>
                <a:gd name="T15" fmla="*/ 4 h 269"/>
                <a:gd name="T16" fmla="*/ 22 w 194"/>
                <a:gd name="T17" fmla="*/ 0 h 2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94" h="269">
                  <a:moveTo>
                    <a:pt x="0" y="269"/>
                  </a:moveTo>
                  <a:lnTo>
                    <a:pt x="21" y="247"/>
                  </a:lnTo>
                  <a:lnTo>
                    <a:pt x="46" y="221"/>
                  </a:lnTo>
                  <a:lnTo>
                    <a:pt x="74" y="189"/>
                  </a:lnTo>
                  <a:lnTo>
                    <a:pt x="103" y="155"/>
                  </a:lnTo>
                  <a:lnTo>
                    <a:pt x="132" y="118"/>
                  </a:lnTo>
                  <a:lnTo>
                    <a:pt x="158" y="79"/>
                  </a:lnTo>
                  <a:lnTo>
                    <a:pt x="179" y="39"/>
                  </a:lnTo>
                  <a:lnTo>
                    <a:pt x="194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5" name="Freeform 256">
              <a:extLst>
                <a:ext uri="{FF2B5EF4-FFF2-40B4-BE49-F238E27FC236}">
                  <a16:creationId xmlns:a16="http://schemas.microsoft.com/office/drawing/2014/main" id="{94E20FB0-4254-47FA-BB2B-341C80D18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1706"/>
              <a:ext cx="71" cy="92"/>
            </a:xfrm>
            <a:custGeom>
              <a:avLst/>
              <a:gdLst>
                <a:gd name="T0" fmla="*/ 0 w 211"/>
                <a:gd name="T1" fmla="*/ 13 h 278"/>
                <a:gd name="T2" fmla="*/ 1 w 211"/>
                <a:gd name="T3" fmla="*/ 12 h 278"/>
                <a:gd name="T4" fmla="*/ 1 w 211"/>
                <a:gd name="T5" fmla="*/ 11 h 278"/>
                <a:gd name="T6" fmla="*/ 2 w 211"/>
                <a:gd name="T7" fmla="*/ 11 h 278"/>
                <a:gd name="T8" fmla="*/ 3 w 211"/>
                <a:gd name="T9" fmla="*/ 10 h 278"/>
                <a:gd name="T10" fmla="*/ 4 w 211"/>
                <a:gd name="T11" fmla="*/ 9 h 278"/>
                <a:gd name="T12" fmla="*/ 6 w 211"/>
                <a:gd name="T13" fmla="*/ 9 h 278"/>
                <a:gd name="T14" fmla="*/ 7 w 211"/>
                <a:gd name="T15" fmla="*/ 9 h 278"/>
                <a:gd name="T16" fmla="*/ 9 w 211"/>
                <a:gd name="T17" fmla="*/ 9 h 278"/>
                <a:gd name="T18" fmla="*/ 10 w 211"/>
                <a:gd name="T19" fmla="*/ 9 h 278"/>
                <a:gd name="T20" fmla="*/ 12 w 211"/>
                <a:gd name="T21" fmla="*/ 9 h 278"/>
                <a:gd name="T22" fmla="*/ 13 w 211"/>
                <a:gd name="T23" fmla="*/ 9 h 278"/>
                <a:gd name="T24" fmla="*/ 15 w 211"/>
                <a:gd name="T25" fmla="*/ 10 h 278"/>
                <a:gd name="T26" fmla="*/ 16 w 211"/>
                <a:gd name="T27" fmla="*/ 11 h 278"/>
                <a:gd name="T28" fmla="*/ 18 w 211"/>
                <a:gd name="T29" fmla="*/ 11 h 278"/>
                <a:gd name="T30" fmla="*/ 19 w 211"/>
                <a:gd name="T31" fmla="*/ 12 h 278"/>
                <a:gd name="T32" fmla="*/ 20 w 211"/>
                <a:gd name="T33" fmla="*/ 14 h 278"/>
                <a:gd name="T34" fmla="*/ 19 w 211"/>
                <a:gd name="T35" fmla="*/ 12 h 278"/>
                <a:gd name="T36" fmla="*/ 18 w 211"/>
                <a:gd name="T37" fmla="*/ 9 h 278"/>
                <a:gd name="T38" fmla="*/ 17 w 211"/>
                <a:gd name="T39" fmla="*/ 7 h 278"/>
                <a:gd name="T40" fmla="*/ 15 w 211"/>
                <a:gd name="T41" fmla="*/ 5 h 278"/>
                <a:gd name="T42" fmla="*/ 14 w 211"/>
                <a:gd name="T43" fmla="*/ 3 h 278"/>
                <a:gd name="T44" fmla="*/ 13 w 211"/>
                <a:gd name="T45" fmla="*/ 2 h 278"/>
                <a:gd name="T46" fmla="*/ 12 w 211"/>
                <a:gd name="T47" fmla="*/ 1 h 278"/>
                <a:gd name="T48" fmla="*/ 12 w 211"/>
                <a:gd name="T49" fmla="*/ 0 h 278"/>
                <a:gd name="T50" fmla="*/ 14 w 211"/>
                <a:gd name="T51" fmla="*/ 0 h 278"/>
                <a:gd name="T52" fmla="*/ 15 w 211"/>
                <a:gd name="T53" fmla="*/ 1 h 278"/>
                <a:gd name="T54" fmla="*/ 18 w 211"/>
                <a:gd name="T55" fmla="*/ 3 h 278"/>
                <a:gd name="T56" fmla="*/ 20 w 211"/>
                <a:gd name="T57" fmla="*/ 6 h 278"/>
                <a:gd name="T58" fmla="*/ 23 w 211"/>
                <a:gd name="T59" fmla="*/ 8 h 278"/>
                <a:gd name="T60" fmla="*/ 24 w 211"/>
                <a:gd name="T61" fmla="*/ 11 h 278"/>
                <a:gd name="T62" fmla="*/ 24 w 211"/>
                <a:gd name="T63" fmla="*/ 14 h 278"/>
                <a:gd name="T64" fmla="*/ 23 w 211"/>
                <a:gd name="T65" fmla="*/ 17 h 278"/>
                <a:gd name="T66" fmla="*/ 21 w 211"/>
                <a:gd name="T67" fmla="*/ 19 h 278"/>
                <a:gd name="T68" fmla="*/ 20 w 211"/>
                <a:gd name="T69" fmla="*/ 22 h 278"/>
                <a:gd name="T70" fmla="*/ 18 w 211"/>
                <a:gd name="T71" fmla="*/ 23 h 278"/>
                <a:gd name="T72" fmla="*/ 17 w 211"/>
                <a:gd name="T73" fmla="*/ 25 h 278"/>
                <a:gd name="T74" fmla="*/ 15 w 211"/>
                <a:gd name="T75" fmla="*/ 27 h 278"/>
                <a:gd name="T76" fmla="*/ 15 w 211"/>
                <a:gd name="T77" fmla="*/ 28 h 278"/>
                <a:gd name="T78" fmla="*/ 14 w 211"/>
                <a:gd name="T79" fmla="*/ 30 h 278"/>
                <a:gd name="T80" fmla="*/ 14 w 211"/>
                <a:gd name="T81" fmla="*/ 30 h 278"/>
                <a:gd name="T82" fmla="*/ 14 w 211"/>
                <a:gd name="T83" fmla="*/ 30 h 278"/>
                <a:gd name="T84" fmla="*/ 13 w 211"/>
                <a:gd name="T85" fmla="*/ 30 h 278"/>
                <a:gd name="T86" fmla="*/ 13 w 211"/>
                <a:gd name="T87" fmla="*/ 29 h 278"/>
                <a:gd name="T88" fmla="*/ 13 w 211"/>
                <a:gd name="T89" fmla="*/ 29 h 2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11" h="278">
                  <a:moveTo>
                    <a:pt x="0" y="115"/>
                  </a:moveTo>
                  <a:lnTo>
                    <a:pt x="6" y="107"/>
                  </a:lnTo>
                  <a:lnTo>
                    <a:pt x="13" y="103"/>
                  </a:lnTo>
                  <a:lnTo>
                    <a:pt x="20" y="97"/>
                  </a:lnTo>
                  <a:lnTo>
                    <a:pt x="31" y="91"/>
                  </a:lnTo>
                  <a:lnTo>
                    <a:pt x="40" y="85"/>
                  </a:lnTo>
                  <a:lnTo>
                    <a:pt x="53" y="84"/>
                  </a:lnTo>
                  <a:lnTo>
                    <a:pt x="65" y="81"/>
                  </a:lnTo>
                  <a:lnTo>
                    <a:pt x="78" y="81"/>
                  </a:lnTo>
                  <a:lnTo>
                    <a:pt x="92" y="81"/>
                  </a:lnTo>
                  <a:lnTo>
                    <a:pt x="106" y="82"/>
                  </a:lnTo>
                  <a:lnTo>
                    <a:pt x="120" y="85"/>
                  </a:lnTo>
                  <a:lnTo>
                    <a:pt x="133" y="91"/>
                  </a:lnTo>
                  <a:lnTo>
                    <a:pt x="145" y="97"/>
                  </a:lnTo>
                  <a:lnTo>
                    <a:pt x="158" y="104"/>
                  </a:lnTo>
                  <a:lnTo>
                    <a:pt x="167" y="113"/>
                  </a:lnTo>
                  <a:lnTo>
                    <a:pt x="174" y="123"/>
                  </a:lnTo>
                  <a:lnTo>
                    <a:pt x="170" y="106"/>
                  </a:lnTo>
                  <a:lnTo>
                    <a:pt x="161" y="85"/>
                  </a:lnTo>
                  <a:lnTo>
                    <a:pt x="149" y="66"/>
                  </a:lnTo>
                  <a:lnTo>
                    <a:pt x="136" y="47"/>
                  </a:lnTo>
                  <a:lnTo>
                    <a:pt x="123" y="28"/>
                  </a:lnTo>
                  <a:lnTo>
                    <a:pt x="114" y="15"/>
                  </a:lnTo>
                  <a:lnTo>
                    <a:pt x="110" y="5"/>
                  </a:lnTo>
                  <a:lnTo>
                    <a:pt x="111" y="0"/>
                  </a:lnTo>
                  <a:lnTo>
                    <a:pt x="122" y="2"/>
                  </a:lnTo>
                  <a:lnTo>
                    <a:pt x="138" y="12"/>
                  </a:lnTo>
                  <a:lnTo>
                    <a:pt x="158" y="31"/>
                  </a:lnTo>
                  <a:lnTo>
                    <a:pt x="179" y="52"/>
                  </a:lnTo>
                  <a:lnTo>
                    <a:pt x="198" y="76"/>
                  </a:lnTo>
                  <a:lnTo>
                    <a:pt x="208" y="103"/>
                  </a:lnTo>
                  <a:lnTo>
                    <a:pt x="211" y="129"/>
                  </a:lnTo>
                  <a:lnTo>
                    <a:pt x="204" y="152"/>
                  </a:lnTo>
                  <a:lnTo>
                    <a:pt x="188" y="173"/>
                  </a:lnTo>
                  <a:lnTo>
                    <a:pt x="174" y="195"/>
                  </a:lnTo>
                  <a:lnTo>
                    <a:pt x="161" y="215"/>
                  </a:lnTo>
                  <a:lnTo>
                    <a:pt x="149" y="232"/>
                  </a:lnTo>
                  <a:lnTo>
                    <a:pt x="138" y="249"/>
                  </a:lnTo>
                  <a:lnTo>
                    <a:pt x="131" y="261"/>
                  </a:lnTo>
                  <a:lnTo>
                    <a:pt x="126" y="272"/>
                  </a:lnTo>
                  <a:lnTo>
                    <a:pt x="123" y="278"/>
                  </a:lnTo>
                  <a:lnTo>
                    <a:pt x="122" y="277"/>
                  </a:lnTo>
                  <a:lnTo>
                    <a:pt x="120" y="272"/>
                  </a:lnTo>
                  <a:lnTo>
                    <a:pt x="117" y="268"/>
                  </a:lnTo>
                  <a:lnTo>
                    <a:pt x="113" y="26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6" name="Freeform 257">
              <a:extLst>
                <a:ext uri="{FF2B5EF4-FFF2-40B4-BE49-F238E27FC236}">
                  <a16:creationId xmlns:a16="http://schemas.microsoft.com/office/drawing/2014/main" id="{0D2E7FCC-2988-48F4-81A9-FF6202C1F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" y="1731"/>
              <a:ext cx="90" cy="69"/>
            </a:xfrm>
            <a:custGeom>
              <a:avLst/>
              <a:gdLst>
                <a:gd name="T0" fmla="*/ 17 w 271"/>
                <a:gd name="T1" fmla="*/ 0 h 209"/>
                <a:gd name="T2" fmla="*/ 16 w 271"/>
                <a:gd name="T3" fmla="*/ 1 h 209"/>
                <a:gd name="T4" fmla="*/ 14 w 271"/>
                <a:gd name="T5" fmla="*/ 2 h 209"/>
                <a:gd name="T6" fmla="*/ 12 w 271"/>
                <a:gd name="T7" fmla="*/ 4 h 209"/>
                <a:gd name="T8" fmla="*/ 10 w 271"/>
                <a:gd name="T9" fmla="*/ 5 h 209"/>
                <a:gd name="T10" fmla="*/ 7 w 271"/>
                <a:gd name="T11" fmla="*/ 6 h 209"/>
                <a:gd name="T12" fmla="*/ 5 w 271"/>
                <a:gd name="T13" fmla="*/ 7 h 209"/>
                <a:gd name="T14" fmla="*/ 3 w 271"/>
                <a:gd name="T15" fmla="*/ 8 h 209"/>
                <a:gd name="T16" fmla="*/ 1 w 271"/>
                <a:gd name="T17" fmla="*/ 9 h 209"/>
                <a:gd name="T18" fmla="*/ 0 w 271"/>
                <a:gd name="T19" fmla="*/ 11 h 209"/>
                <a:gd name="T20" fmla="*/ 0 w 271"/>
                <a:gd name="T21" fmla="*/ 12 h 209"/>
                <a:gd name="T22" fmla="*/ 2 w 271"/>
                <a:gd name="T23" fmla="*/ 12 h 209"/>
                <a:gd name="T24" fmla="*/ 4 w 271"/>
                <a:gd name="T25" fmla="*/ 13 h 209"/>
                <a:gd name="T26" fmla="*/ 6 w 271"/>
                <a:gd name="T27" fmla="*/ 14 h 209"/>
                <a:gd name="T28" fmla="*/ 9 w 271"/>
                <a:gd name="T29" fmla="*/ 16 h 209"/>
                <a:gd name="T30" fmla="*/ 12 w 271"/>
                <a:gd name="T31" fmla="*/ 17 h 209"/>
                <a:gd name="T32" fmla="*/ 15 w 271"/>
                <a:gd name="T33" fmla="*/ 20 h 209"/>
                <a:gd name="T34" fmla="*/ 17 w 271"/>
                <a:gd name="T35" fmla="*/ 23 h 209"/>
                <a:gd name="T36" fmla="*/ 20 w 271"/>
                <a:gd name="T37" fmla="*/ 22 h 209"/>
                <a:gd name="T38" fmla="*/ 22 w 271"/>
                <a:gd name="T39" fmla="*/ 22 h 209"/>
                <a:gd name="T40" fmla="*/ 24 w 271"/>
                <a:gd name="T41" fmla="*/ 21 h 209"/>
                <a:gd name="T42" fmla="*/ 25 w 271"/>
                <a:gd name="T43" fmla="*/ 21 h 209"/>
                <a:gd name="T44" fmla="*/ 27 w 271"/>
                <a:gd name="T45" fmla="*/ 21 h 209"/>
                <a:gd name="T46" fmla="*/ 28 w 271"/>
                <a:gd name="T47" fmla="*/ 21 h 209"/>
                <a:gd name="T48" fmla="*/ 29 w 271"/>
                <a:gd name="T49" fmla="*/ 21 h 209"/>
                <a:gd name="T50" fmla="*/ 30 w 271"/>
                <a:gd name="T51" fmla="*/ 20 h 209"/>
                <a:gd name="T52" fmla="*/ 29 w 271"/>
                <a:gd name="T53" fmla="*/ 19 h 209"/>
                <a:gd name="T54" fmla="*/ 27 w 271"/>
                <a:gd name="T55" fmla="*/ 17 h 209"/>
                <a:gd name="T56" fmla="*/ 25 w 271"/>
                <a:gd name="T57" fmla="*/ 15 h 209"/>
                <a:gd name="T58" fmla="*/ 23 w 271"/>
                <a:gd name="T59" fmla="*/ 12 h 209"/>
                <a:gd name="T60" fmla="*/ 21 w 271"/>
                <a:gd name="T61" fmla="*/ 9 h 209"/>
                <a:gd name="T62" fmla="*/ 19 w 271"/>
                <a:gd name="T63" fmla="*/ 7 h 209"/>
                <a:gd name="T64" fmla="*/ 16 w 271"/>
                <a:gd name="T65" fmla="*/ 4 h 209"/>
                <a:gd name="T66" fmla="*/ 15 w 271"/>
                <a:gd name="T67" fmla="*/ 3 h 20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271" h="209">
                  <a:moveTo>
                    <a:pt x="157" y="0"/>
                  </a:moveTo>
                  <a:lnTo>
                    <a:pt x="145" y="10"/>
                  </a:lnTo>
                  <a:lnTo>
                    <a:pt x="130" y="22"/>
                  </a:lnTo>
                  <a:lnTo>
                    <a:pt x="109" y="33"/>
                  </a:lnTo>
                  <a:lnTo>
                    <a:pt x="88" y="45"/>
                  </a:lnTo>
                  <a:lnTo>
                    <a:pt x="65" y="57"/>
                  </a:lnTo>
                  <a:lnTo>
                    <a:pt x="46" y="68"/>
                  </a:lnTo>
                  <a:lnTo>
                    <a:pt x="27" y="77"/>
                  </a:lnTo>
                  <a:lnTo>
                    <a:pt x="12" y="86"/>
                  </a:lnTo>
                  <a:lnTo>
                    <a:pt x="0" y="104"/>
                  </a:lnTo>
                  <a:lnTo>
                    <a:pt x="3" y="105"/>
                  </a:lnTo>
                  <a:lnTo>
                    <a:pt x="15" y="111"/>
                  </a:lnTo>
                  <a:lnTo>
                    <a:pt x="33" y="118"/>
                  </a:lnTo>
                  <a:lnTo>
                    <a:pt x="55" y="130"/>
                  </a:lnTo>
                  <a:lnTo>
                    <a:pt x="77" y="144"/>
                  </a:lnTo>
                  <a:lnTo>
                    <a:pt x="105" y="162"/>
                  </a:lnTo>
                  <a:lnTo>
                    <a:pt x="131" y="184"/>
                  </a:lnTo>
                  <a:lnTo>
                    <a:pt x="157" y="209"/>
                  </a:lnTo>
                  <a:lnTo>
                    <a:pt x="182" y="203"/>
                  </a:lnTo>
                  <a:lnTo>
                    <a:pt x="203" y="200"/>
                  </a:lnTo>
                  <a:lnTo>
                    <a:pt x="219" y="198"/>
                  </a:lnTo>
                  <a:lnTo>
                    <a:pt x="229" y="194"/>
                  </a:lnTo>
                  <a:lnTo>
                    <a:pt x="241" y="192"/>
                  </a:lnTo>
                  <a:lnTo>
                    <a:pt x="250" y="191"/>
                  </a:lnTo>
                  <a:lnTo>
                    <a:pt x="260" y="191"/>
                  </a:lnTo>
                  <a:lnTo>
                    <a:pt x="271" y="189"/>
                  </a:lnTo>
                  <a:lnTo>
                    <a:pt x="260" y="175"/>
                  </a:lnTo>
                  <a:lnTo>
                    <a:pt x="246" y="155"/>
                  </a:lnTo>
                  <a:lnTo>
                    <a:pt x="228" y="132"/>
                  </a:lnTo>
                  <a:lnTo>
                    <a:pt x="209" y="109"/>
                  </a:lnTo>
                  <a:lnTo>
                    <a:pt x="188" y="84"/>
                  </a:lnTo>
                  <a:lnTo>
                    <a:pt x="169" y="61"/>
                  </a:lnTo>
                  <a:lnTo>
                    <a:pt x="149" y="39"/>
                  </a:lnTo>
                  <a:lnTo>
                    <a:pt x="131" y="2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7" name="Freeform 258">
              <a:extLst>
                <a:ext uri="{FF2B5EF4-FFF2-40B4-BE49-F238E27FC236}">
                  <a16:creationId xmlns:a16="http://schemas.microsoft.com/office/drawing/2014/main" id="{E70A9029-095D-410F-BDF1-B0BB382CD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741"/>
              <a:ext cx="141" cy="122"/>
            </a:xfrm>
            <a:custGeom>
              <a:avLst/>
              <a:gdLst>
                <a:gd name="T0" fmla="*/ 3 w 424"/>
                <a:gd name="T1" fmla="*/ 13 h 364"/>
                <a:gd name="T2" fmla="*/ 9 w 424"/>
                <a:gd name="T3" fmla="*/ 9 h 364"/>
                <a:gd name="T4" fmla="*/ 16 w 424"/>
                <a:gd name="T5" fmla="*/ 6 h 364"/>
                <a:gd name="T6" fmla="*/ 24 w 424"/>
                <a:gd name="T7" fmla="*/ 4 h 364"/>
                <a:gd name="T8" fmla="*/ 31 w 424"/>
                <a:gd name="T9" fmla="*/ 2 h 364"/>
                <a:gd name="T10" fmla="*/ 37 w 424"/>
                <a:gd name="T11" fmla="*/ 1 h 364"/>
                <a:gd name="T12" fmla="*/ 42 w 424"/>
                <a:gd name="T13" fmla="*/ 0 h 364"/>
                <a:gd name="T14" fmla="*/ 45 w 424"/>
                <a:gd name="T15" fmla="*/ 0 h 364"/>
                <a:gd name="T16" fmla="*/ 46 w 424"/>
                <a:gd name="T17" fmla="*/ 1 h 364"/>
                <a:gd name="T18" fmla="*/ 41 w 424"/>
                <a:gd name="T19" fmla="*/ 3 h 364"/>
                <a:gd name="T20" fmla="*/ 35 w 424"/>
                <a:gd name="T21" fmla="*/ 5 h 364"/>
                <a:gd name="T22" fmla="*/ 28 w 424"/>
                <a:gd name="T23" fmla="*/ 6 h 364"/>
                <a:gd name="T24" fmla="*/ 25 w 424"/>
                <a:gd name="T25" fmla="*/ 8 h 364"/>
                <a:gd name="T26" fmla="*/ 27 w 424"/>
                <a:gd name="T27" fmla="*/ 9 h 364"/>
                <a:gd name="T28" fmla="*/ 32 w 424"/>
                <a:gd name="T29" fmla="*/ 10 h 364"/>
                <a:gd name="T30" fmla="*/ 41 w 424"/>
                <a:gd name="T31" fmla="*/ 11 h 364"/>
                <a:gd name="T32" fmla="*/ 43 w 424"/>
                <a:gd name="T33" fmla="*/ 11 h 364"/>
                <a:gd name="T34" fmla="*/ 35 w 424"/>
                <a:gd name="T35" fmla="*/ 12 h 364"/>
                <a:gd name="T36" fmla="*/ 27 w 424"/>
                <a:gd name="T37" fmla="*/ 13 h 364"/>
                <a:gd name="T38" fmla="*/ 20 w 424"/>
                <a:gd name="T39" fmla="*/ 14 h 364"/>
                <a:gd name="T40" fmla="*/ 13 w 424"/>
                <a:gd name="T41" fmla="*/ 15 h 364"/>
                <a:gd name="T42" fmla="*/ 8 w 424"/>
                <a:gd name="T43" fmla="*/ 16 h 364"/>
                <a:gd name="T44" fmla="*/ 4 w 424"/>
                <a:gd name="T45" fmla="*/ 17 h 364"/>
                <a:gd name="T46" fmla="*/ 2 w 424"/>
                <a:gd name="T47" fmla="*/ 18 h 364"/>
                <a:gd name="T48" fmla="*/ 7 w 424"/>
                <a:gd name="T49" fmla="*/ 18 h 364"/>
                <a:gd name="T50" fmla="*/ 11 w 424"/>
                <a:gd name="T51" fmla="*/ 23 h 364"/>
                <a:gd name="T52" fmla="*/ 11 w 424"/>
                <a:gd name="T53" fmla="*/ 31 h 364"/>
                <a:gd name="T54" fmla="*/ 11 w 424"/>
                <a:gd name="T55" fmla="*/ 39 h 364"/>
                <a:gd name="T56" fmla="*/ 12 w 424"/>
                <a:gd name="T57" fmla="*/ 39 h 364"/>
                <a:gd name="T58" fmla="*/ 15 w 424"/>
                <a:gd name="T59" fmla="*/ 34 h 364"/>
                <a:gd name="T60" fmla="*/ 19 w 424"/>
                <a:gd name="T61" fmla="*/ 28 h 364"/>
                <a:gd name="T62" fmla="*/ 23 w 424"/>
                <a:gd name="T63" fmla="*/ 23 h 364"/>
                <a:gd name="T64" fmla="*/ 24 w 424"/>
                <a:gd name="T65" fmla="*/ 21 h 364"/>
                <a:gd name="T66" fmla="*/ 20 w 424"/>
                <a:gd name="T67" fmla="*/ 23 h 364"/>
                <a:gd name="T68" fmla="*/ 16 w 424"/>
                <a:gd name="T69" fmla="*/ 26 h 364"/>
                <a:gd name="T70" fmla="*/ 13 w 424"/>
                <a:gd name="T71" fmla="*/ 30 h 3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424" h="364">
                  <a:moveTo>
                    <a:pt x="0" y="128"/>
                  </a:moveTo>
                  <a:lnTo>
                    <a:pt x="25" y="112"/>
                  </a:lnTo>
                  <a:lnTo>
                    <a:pt x="51" y="96"/>
                  </a:lnTo>
                  <a:lnTo>
                    <a:pt x="82" y="82"/>
                  </a:lnTo>
                  <a:lnTo>
                    <a:pt x="114" y="68"/>
                  </a:lnTo>
                  <a:lnTo>
                    <a:pt x="147" y="55"/>
                  </a:lnTo>
                  <a:lnTo>
                    <a:pt x="181" y="45"/>
                  </a:lnTo>
                  <a:lnTo>
                    <a:pt x="213" y="33"/>
                  </a:lnTo>
                  <a:lnTo>
                    <a:pt x="247" y="24"/>
                  </a:lnTo>
                  <a:lnTo>
                    <a:pt x="277" y="17"/>
                  </a:lnTo>
                  <a:lnTo>
                    <a:pt x="308" y="10"/>
                  </a:lnTo>
                  <a:lnTo>
                    <a:pt x="335" y="7"/>
                  </a:lnTo>
                  <a:lnTo>
                    <a:pt x="360" y="4"/>
                  </a:lnTo>
                  <a:lnTo>
                    <a:pt x="379" y="1"/>
                  </a:lnTo>
                  <a:lnTo>
                    <a:pt x="395" y="0"/>
                  </a:lnTo>
                  <a:lnTo>
                    <a:pt x="408" y="1"/>
                  </a:lnTo>
                  <a:lnTo>
                    <a:pt x="414" y="5"/>
                  </a:lnTo>
                  <a:lnTo>
                    <a:pt x="411" y="13"/>
                  </a:lnTo>
                  <a:lnTo>
                    <a:pt x="398" y="22"/>
                  </a:lnTo>
                  <a:lnTo>
                    <a:pt x="374" y="28"/>
                  </a:lnTo>
                  <a:lnTo>
                    <a:pt x="344" y="37"/>
                  </a:lnTo>
                  <a:lnTo>
                    <a:pt x="313" y="45"/>
                  </a:lnTo>
                  <a:lnTo>
                    <a:pt x="282" y="52"/>
                  </a:lnTo>
                  <a:lnTo>
                    <a:pt x="255" y="58"/>
                  </a:lnTo>
                  <a:lnTo>
                    <a:pt x="238" y="66"/>
                  </a:lnTo>
                  <a:lnTo>
                    <a:pt x="229" y="71"/>
                  </a:lnTo>
                  <a:lnTo>
                    <a:pt x="230" y="77"/>
                  </a:lnTo>
                  <a:lnTo>
                    <a:pt x="242" y="82"/>
                  </a:lnTo>
                  <a:lnTo>
                    <a:pt x="263" y="86"/>
                  </a:lnTo>
                  <a:lnTo>
                    <a:pt x="292" y="89"/>
                  </a:lnTo>
                  <a:lnTo>
                    <a:pt x="329" y="93"/>
                  </a:lnTo>
                  <a:lnTo>
                    <a:pt x="373" y="98"/>
                  </a:lnTo>
                  <a:lnTo>
                    <a:pt x="424" y="102"/>
                  </a:lnTo>
                  <a:lnTo>
                    <a:pt x="391" y="102"/>
                  </a:lnTo>
                  <a:lnTo>
                    <a:pt x="354" y="103"/>
                  </a:lnTo>
                  <a:lnTo>
                    <a:pt x="319" y="106"/>
                  </a:lnTo>
                  <a:lnTo>
                    <a:pt x="282" y="110"/>
                  </a:lnTo>
                  <a:lnTo>
                    <a:pt x="247" y="114"/>
                  </a:lnTo>
                  <a:lnTo>
                    <a:pt x="212" y="119"/>
                  </a:lnTo>
                  <a:lnTo>
                    <a:pt x="177" y="125"/>
                  </a:lnTo>
                  <a:lnTo>
                    <a:pt x="144" y="130"/>
                  </a:lnTo>
                  <a:lnTo>
                    <a:pt x="116" y="135"/>
                  </a:lnTo>
                  <a:lnTo>
                    <a:pt x="89" y="141"/>
                  </a:lnTo>
                  <a:lnTo>
                    <a:pt x="68" y="144"/>
                  </a:lnTo>
                  <a:lnTo>
                    <a:pt x="47" y="150"/>
                  </a:lnTo>
                  <a:lnTo>
                    <a:pt x="34" y="153"/>
                  </a:lnTo>
                  <a:lnTo>
                    <a:pt x="25" y="155"/>
                  </a:lnTo>
                  <a:lnTo>
                    <a:pt x="21" y="157"/>
                  </a:lnTo>
                  <a:lnTo>
                    <a:pt x="24" y="157"/>
                  </a:lnTo>
                  <a:lnTo>
                    <a:pt x="59" y="162"/>
                  </a:lnTo>
                  <a:lnTo>
                    <a:pt x="82" y="181"/>
                  </a:lnTo>
                  <a:lnTo>
                    <a:pt x="97" y="209"/>
                  </a:lnTo>
                  <a:lnTo>
                    <a:pt x="101" y="242"/>
                  </a:lnTo>
                  <a:lnTo>
                    <a:pt x="103" y="278"/>
                  </a:lnTo>
                  <a:lnTo>
                    <a:pt x="100" y="314"/>
                  </a:lnTo>
                  <a:lnTo>
                    <a:pt x="97" y="343"/>
                  </a:lnTo>
                  <a:lnTo>
                    <a:pt x="93" y="364"/>
                  </a:lnTo>
                  <a:lnTo>
                    <a:pt x="107" y="344"/>
                  </a:lnTo>
                  <a:lnTo>
                    <a:pt x="122" y="321"/>
                  </a:lnTo>
                  <a:lnTo>
                    <a:pt x="138" y="298"/>
                  </a:lnTo>
                  <a:lnTo>
                    <a:pt x="152" y="274"/>
                  </a:lnTo>
                  <a:lnTo>
                    <a:pt x="170" y="251"/>
                  </a:lnTo>
                  <a:lnTo>
                    <a:pt x="188" y="229"/>
                  </a:lnTo>
                  <a:lnTo>
                    <a:pt x="206" y="207"/>
                  </a:lnTo>
                  <a:lnTo>
                    <a:pt x="223" y="189"/>
                  </a:lnTo>
                  <a:lnTo>
                    <a:pt x="214" y="191"/>
                  </a:lnTo>
                  <a:lnTo>
                    <a:pt x="203" y="195"/>
                  </a:lnTo>
                  <a:lnTo>
                    <a:pt x="184" y="205"/>
                  </a:lnTo>
                  <a:lnTo>
                    <a:pt x="166" y="217"/>
                  </a:lnTo>
                  <a:lnTo>
                    <a:pt x="147" y="234"/>
                  </a:lnTo>
                  <a:lnTo>
                    <a:pt x="128" y="250"/>
                  </a:lnTo>
                  <a:lnTo>
                    <a:pt x="114" y="265"/>
                  </a:lnTo>
                  <a:lnTo>
                    <a:pt x="101" y="28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8" name="Freeform 259">
              <a:extLst>
                <a:ext uri="{FF2B5EF4-FFF2-40B4-BE49-F238E27FC236}">
                  <a16:creationId xmlns:a16="http://schemas.microsoft.com/office/drawing/2014/main" id="{FF7CF674-D9FD-4565-8C6B-F32959145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1887"/>
              <a:ext cx="73" cy="136"/>
            </a:xfrm>
            <a:custGeom>
              <a:avLst/>
              <a:gdLst>
                <a:gd name="T0" fmla="*/ 25 w 217"/>
                <a:gd name="T1" fmla="*/ 0 h 409"/>
                <a:gd name="T2" fmla="*/ 22 w 217"/>
                <a:gd name="T3" fmla="*/ 5 h 409"/>
                <a:gd name="T4" fmla="*/ 18 w 217"/>
                <a:gd name="T5" fmla="*/ 12 h 409"/>
                <a:gd name="T6" fmla="*/ 14 w 217"/>
                <a:gd name="T7" fmla="*/ 19 h 409"/>
                <a:gd name="T8" fmla="*/ 10 w 217"/>
                <a:gd name="T9" fmla="*/ 26 h 409"/>
                <a:gd name="T10" fmla="*/ 7 w 217"/>
                <a:gd name="T11" fmla="*/ 33 h 409"/>
                <a:gd name="T12" fmla="*/ 3 w 217"/>
                <a:gd name="T13" fmla="*/ 39 h 409"/>
                <a:gd name="T14" fmla="*/ 1 w 217"/>
                <a:gd name="T15" fmla="*/ 43 h 409"/>
                <a:gd name="T16" fmla="*/ 0 w 217"/>
                <a:gd name="T17" fmla="*/ 45 h 40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7" h="409">
                  <a:moveTo>
                    <a:pt x="217" y="0"/>
                  </a:moveTo>
                  <a:lnTo>
                    <a:pt x="192" y="48"/>
                  </a:lnTo>
                  <a:lnTo>
                    <a:pt x="159" y="108"/>
                  </a:lnTo>
                  <a:lnTo>
                    <a:pt x="126" y="172"/>
                  </a:lnTo>
                  <a:lnTo>
                    <a:pt x="92" y="236"/>
                  </a:lnTo>
                  <a:lnTo>
                    <a:pt x="60" y="297"/>
                  </a:lnTo>
                  <a:lnTo>
                    <a:pt x="31" y="351"/>
                  </a:lnTo>
                  <a:lnTo>
                    <a:pt x="11" y="388"/>
                  </a:lnTo>
                  <a:lnTo>
                    <a:pt x="0" y="40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9" name="Freeform 260">
              <a:extLst>
                <a:ext uri="{FF2B5EF4-FFF2-40B4-BE49-F238E27FC236}">
                  <a16:creationId xmlns:a16="http://schemas.microsoft.com/office/drawing/2014/main" id="{408557D9-A6F8-44A8-8858-7526B8510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7" y="2127"/>
              <a:ext cx="42" cy="64"/>
            </a:xfrm>
            <a:custGeom>
              <a:avLst/>
              <a:gdLst>
                <a:gd name="T0" fmla="*/ 14 w 128"/>
                <a:gd name="T1" fmla="*/ 9 h 193"/>
                <a:gd name="T2" fmla="*/ 14 w 128"/>
                <a:gd name="T3" fmla="*/ 9 h 193"/>
                <a:gd name="T4" fmla="*/ 13 w 128"/>
                <a:gd name="T5" fmla="*/ 9 h 193"/>
                <a:gd name="T6" fmla="*/ 12 w 128"/>
                <a:gd name="T7" fmla="*/ 10 h 193"/>
                <a:gd name="T8" fmla="*/ 11 w 128"/>
                <a:gd name="T9" fmla="*/ 11 h 193"/>
                <a:gd name="T10" fmla="*/ 10 w 128"/>
                <a:gd name="T11" fmla="*/ 11 h 193"/>
                <a:gd name="T12" fmla="*/ 9 w 128"/>
                <a:gd name="T13" fmla="*/ 12 h 193"/>
                <a:gd name="T14" fmla="*/ 9 w 128"/>
                <a:gd name="T15" fmla="*/ 12 h 193"/>
                <a:gd name="T16" fmla="*/ 9 w 128"/>
                <a:gd name="T17" fmla="*/ 13 h 193"/>
                <a:gd name="T18" fmla="*/ 9 w 128"/>
                <a:gd name="T19" fmla="*/ 13 h 193"/>
                <a:gd name="T20" fmla="*/ 10 w 128"/>
                <a:gd name="T21" fmla="*/ 13 h 193"/>
                <a:gd name="T22" fmla="*/ 11 w 128"/>
                <a:gd name="T23" fmla="*/ 13 h 193"/>
                <a:gd name="T24" fmla="*/ 12 w 128"/>
                <a:gd name="T25" fmla="*/ 14 h 193"/>
                <a:gd name="T26" fmla="*/ 13 w 128"/>
                <a:gd name="T27" fmla="*/ 14 h 193"/>
                <a:gd name="T28" fmla="*/ 13 w 128"/>
                <a:gd name="T29" fmla="*/ 14 h 193"/>
                <a:gd name="T30" fmla="*/ 14 w 128"/>
                <a:gd name="T31" fmla="*/ 15 h 193"/>
                <a:gd name="T32" fmla="*/ 14 w 128"/>
                <a:gd name="T33" fmla="*/ 16 h 193"/>
                <a:gd name="T34" fmla="*/ 13 w 128"/>
                <a:gd name="T35" fmla="*/ 19 h 193"/>
                <a:gd name="T36" fmla="*/ 11 w 128"/>
                <a:gd name="T37" fmla="*/ 21 h 193"/>
                <a:gd name="T38" fmla="*/ 10 w 128"/>
                <a:gd name="T39" fmla="*/ 21 h 193"/>
                <a:gd name="T40" fmla="*/ 9 w 128"/>
                <a:gd name="T41" fmla="*/ 20 h 193"/>
                <a:gd name="T42" fmla="*/ 8 w 128"/>
                <a:gd name="T43" fmla="*/ 18 h 193"/>
                <a:gd name="T44" fmla="*/ 8 w 128"/>
                <a:gd name="T45" fmla="*/ 16 h 193"/>
                <a:gd name="T46" fmla="*/ 7 w 128"/>
                <a:gd name="T47" fmla="*/ 13 h 193"/>
                <a:gd name="T48" fmla="*/ 6 w 128"/>
                <a:gd name="T49" fmla="*/ 10 h 193"/>
                <a:gd name="T50" fmla="*/ 5 w 128"/>
                <a:gd name="T51" fmla="*/ 7 h 193"/>
                <a:gd name="T52" fmla="*/ 4 w 128"/>
                <a:gd name="T53" fmla="*/ 4 h 193"/>
                <a:gd name="T54" fmla="*/ 2 w 128"/>
                <a:gd name="T55" fmla="*/ 2 h 193"/>
                <a:gd name="T56" fmla="*/ 0 w 128"/>
                <a:gd name="T57" fmla="*/ 0 h 19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28" h="193">
                  <a:moveTo>
                    <a:pt x="128" y="77"/>
                  </a:moveTo>
                  <a:lnTo>
                    <a:pt x="127" y="79"/>
                  </a:lnTo>
                  <a:lnTo>
                    <a:pt x="119" y="82"/>
                  </a:lnTo>
                  <a:lnTo>
                    <a:pt x="110" y="88"/>
                  </a:lnTo>
                  <a:lnTo>
                    <a:pt x="100" y="95"/>
                  </a:lnTo>
                  <a:lnTo>
                    <a:pt x="90" y="102"/>
                  </a:lnTo>
                  <a:lnTo>
                    <a:pt x="82" y="106"/>
                  </a:lnTo>
                  <a:lnTo>
                    <a:pt x="78" y="112"/>
                  </a:lnTo>
                  <a:lnTo>
                    <a:pt x="80" y="115"/>
                  </a:lnTo>
                  <a:lnTo>
                    <a:pt x="85" y="118"/>
                  </a:lnTo>
                  <a:lnTo>
                    <a:pt x="94" y="119"/>
                  </a:lnTo>
                  <a:lnTo>
                    <a:pt x="103" y="121"/>
                  </a:lnTo>
                  <a:lnTo>
                    <a:pt x="110" y="123"/>
                  </a:lnTo>
                  <a:lnTo>
                    <a:pt x="119" y="125"/>
                  </a:lnTo>
                  <a:lnTo>
                    <a:pt x="125" y="130"/>
                  </a:lnTo>
                  <a:lnTo>
                    <a:pt x="128" y="137"/>
                  </a:lnTo>
                  <a:lnTo>
                    <a:pt x="127" y="146"/>
                  </a:lnTo>
                  <a:lnTo>
                    <a:pt x="118" y="170"/>
                  </a:lnTo>
                  <a:lnTo>
                    <a:pt x="106" y="187"/>
                  </a:lnTo>
                  <a:lnTo>
                    <a:pt x="93" y="193"/>
                  </a:lnTo>
                  <a:lnTo>
                    <a:pt x="82" y="178"/>
                  </a:lnTo>
                  <a:lnTo>
                    <a:pt x="77" y="162"/>
                  </a:lnTo>
                  <a:lnTo>
                    <a:pt x="71" y="141"/>
                  </a:lnTo>
                  <a:lnTo>
                    <a:pt x="65" y="115"/>
                  </a:lnTo>
                  <a:lnTo>
                    <a:pt x="58" y="89"/>
                  </a:lnTo>
                  <a:lnTo>
                    <a:pt x="46" y="64"/>
                  </a:lnTo>
                  <a:lnTo>
                    <a:pt x="34" y="39"/>
                  </a:lnTo>
                  <a:lnTo>
                    <a:pt x="18" y="17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0" name="Freeform 261">
              <a:extLst>
                <a:ext uri="{FF2B5EF4-FFF2-40B4-BE49-F238E27FC236}">
                  <a16:creationId xmlns:a16="http://schemas.microsoft.com/office/drawing/2014/main" id="{444B748D-B43D-4556-B49A-BD1D75DD0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" y="2156"/>
              <a:ext cx="17" cy="56"/>
            </a:xfrm>
            <a:custGeom>
              <a:avLst/>
              <a:gdLst>
                <a:gd name="T0" fmla="*/ 5 w 51"/>
                <a:gd name="T1" fmla="*/ 0 h 169"/>
                <a:gd name="T2" fmla="*/ 3 w 51"/>
                <a:gd name="T3" fmla="*/ 2 h 169"/>
                <a:gd name="T4" fmla="*/ 1 w 51"/>
                <a:gd name="T5" fmla="*/ 3 h 169"/>
                <a:gd name="T6" fmla="*/ 0 w 51"/>
                <a:gd name="T7" fmla="*/ 4 h 169"/>
                <a:gd name="T8" fmla="*/ 0 w 51"/>
                <a:gd name="T9" fmla="*/ 6 h 169"/>
                <a:gd name="T10" fmla="*/ 1 w 51"/>
                <a:gd name="T11" fmla="*/ 8 h 169"/>
                <a:gd name="T12" fmla="*/ 3 w 51"/>
                <a:gd name="T13" fmla="*/ 13 h 169"/>
                <a:gd name="T14" fmla="*/ 5 w 51"/>
                <a:gd name="T15" fmla="*/ 17 h 169"/>
                <a:gd name="T16" fmla="*/ 5 w 51"/>
                <a:gd name="T17" fmla="*/ 19 h 169"/>
                <a:gd name="T18" fmla="*/ 6 w 51"/>
                <a:gd name="T19" fmla="*/ 15 h 169"/>
                <a:gd name="T20" fmla="*/ 5 w 51"/>
                <a:gd name="T21" fmla="*/ 10 h 169"/>
                <a:gd name="T22" fmla="*/ 5 w 51"/>
                <a:gd name="T23" fmla="*/ 4 h 169"/>
                <a:gd name="T24" fmla="*/ 5 w 51"/>
                <a:gd name="T25" fmla="*/ 0 h 1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1" h="169">
                  <a:moveTo>
                    <a:pt x="42" y="0"/>
                  </a:moveTo>
                  <a:lnTo>
                    <a:pt x="26" y="14"/>
                  </a:lnTo>
                  <a:lnTo>
                    <a:pt x="10" y="25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9" y="76"/>
                  </a:lnTo>
                  <a:lnTo>
                    <a:pt x="26" y="115"/>
                  </a:lnTo>
                  <a:lnTo>
                    <a:pt x="41" y="154"/>
                  </a:lnTo>
                  <a:lnTo>
                    <a:pt x="48" y="169"/>
                  </a:lnTo>
                  <a:lnTo>
                    <a:pt x="51" y="137"/>
                  </a:lnTo>
                  <a:lnTo>
                    <a:pt x="47" y="89"/>
                  </a:lnTo>
                  <a:lnTo>
                    <a:pt x="41" y="39"/>
                  </a:lnTo>
                  <a:lnTo>
                    <a:pt x="4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1" name="Freeform 262">
              <a:extLst>
                <a:ext uri="{FF2B5EF4-FFF2-40B4-BE49-F238E27FC236}">
                  <a16:creationId xmlns:a16="http://schemas.microsoft.com/office/drawing/2014/main" id="{EB683136-4847-4B19-9A96-37B743789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3" y="2194"/>
              <a:ext cx="43" cy="169"/>
            </a:xfrm>
            <a:custGeom>
              <a:avLst/>
              <a:gdLst>
                <a:gd name="T0" fmla="*/ 0 w 130"/>
                <a:gd name="T1" fmla="*/ 0 h 507"/>
                <a:gd name="T2" fmla="*/ 4 w 130"/>
                <a:gd name="T3" fmla="*/ 3 h 507"/>
                <a:gd name="T4" fmla="*/ 7 w 130"/>
                <a:gd name="T5" fmla="*/ 8 h 507"/>
                <a:gd name="T6" fmla="*/ 10 w 130"/>
                <a:gd name="T7" fmla="*/ 13 h 507"/>
                <a:gd name="T8" fmla="*/ 12 w 130"/>
                <a:gd name="T9" fmla="*/ 18 h 507"/>
                <a:gd name="T10" fmla="*/ 14 w 130"/>
                <a:gd name="T11" fmla="*/ 22 h 507"/>
                <a:gd name="T12" fmla="*/ 14 w 130"/>
                <a:gd name="T13" fmla="*/ 27 h 507"/>
                <a:gd name="T14" fmla="*/ 14 w 130"/>
                <a:gd name="T15" fmla="*/ 29 h 507"/>
                <a:gd name="T16" fmla="*/ 14 w 130"/>
                <a:gd name="T17" fmla="*/ 30 h 507"/>
                <a:gd name="T18" fmla="*/ 12 w 130"/>
                <a:gd name="T19" fmla="*/ 30 h 507"/>
                <a:gd name="T20" fmla="*/ 11 w 130"/>
                <a:gd name="T21" fmla="*/ 29 h 507"/>
                <a:gd name="T22" fmla="*/ 10 w 130"/>
                <a:gd name="T23" fmla="*/ 27 h 507"/>
                <a:gd name="T24" fmla="*/ 9 w 130"/>
                <a:gd name="T25" fmla="*/ 24 h 507"/>
                <a:gd name="T26" fmla="*/ 8 w 130"/>
                <a:gd name="T27" fmla="*/ 22 h 507"/>
                <a:gd name="T28" fmla="*/ 8 w 130"/>
                <a:gd name="T29" fmla="*/ 19 h 507"/>
                <a:gd name="T30" fmla="*/ 7 w 130"/>
                <a:gd name="T31" fmla="*/ 18 h 507"/>
                <a:gd name="T32" fmla="*/ 7 w 130"/>
                <a:gd name="T33" fmla="*/ 16 h 507"/>
                <a:gd name="T34" fmla="*/ 6 w 130"/>
                <a:gd name="T35" fmla="*/ 24 h 507"/>
                <a:gd name="T36" fmla="*/ 5 w 130"/>
                <a:gd name="T37" fmla="*/ 36 h 507"/>
                <a:gd name="T38" fmla="*/ 4 w 130"/>
                <a:gd name="T39" fmla="*/ 48 h 507"/>
                <a:gd name="T40" fmla="*/ 3 w 130"/>
                <a:gd name="T41" fmla="*/ 56 h 50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0" h="507">
                  <a:moveTo>
                    <a:pt x="0" y="0"/>
                  </a:moveTo>
                  <a:lnTo>
                    <a:pt x="34" y="29"/>
                  </a:lnTo>
                  <a:lnTo>
                    <a:pt x="65" y="69"/>
                  </a:lnTo>
                  <a:lnTo>
                    <a:pt x="89" y="113"/>
                  </a:lnTo>
                  <a:lnTo>
                    <a:pt x="110" y="160"/>
                  </a:lnTo>
                  <a:lnTo>
                    <a:pt x="123" y="202"/>
                  </a:lnTo>
                  <a:lnTo>
                    <a:pt x="130" y="240"/>
                  </a:lnTo>
                  <a:lnTo>
                    <a:pt x="130" y="264"/>
                  </a:lnTo>
                  <a:lnTo>
                    <a:pt x="123" y="273"/>
                  </a:lnTo>
                  <a:lnTo>
                    <a:pt x="111" y="268"/>
                  </a:lnTo>
                  <a:lnTo>
                    <a:pt x="101" y="257"/>
                  </a:lnTo>
                  <a:lnTo>
                    <a:pt x="92" y="240"/>
                  </a:lnTo>
                  <a:lnTo>
                    <a:pt x="82" y="218"/>
                  </a:lnTo>
                  <a:lnTo>
                    <a:pt x="76" y="196"/>
                  </a:lnTo>
                  <a:lnTo>
                    <a:pt x="70" y="175"/>
                  </a:lnTo>
                  <a:lnTo>
                    <a:pt x="65" y="158"/>
                  </a:lnTo>
                  <a:lnTo>
                    <a:pt x="62" y="145"/>
                  </a:lnTo>
                  <a:lnTo>
                    <a:pt x="54" y="218"/>
                  </a:lnTo>
                  <a:lnTo>
                    <a:pt x="45" y="323"/>
                  </a:lnTo>
                  <a:lnTo>
                    <a:pt x="34" y="428"/>
                  </a:lnTo>
                  <a:lnTo>
                    <a:pt x="31" y="50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2" name="Freeform 263">
              <a:extLst>
                <a:ext uri="{FF2B5EF4-FFF2-40B4-BE49-F238E27FC236}">
                  <a16:creationId xmlns:a16="http://schemas.microsoft.com/office/drawing/2014/main" id="{AB358F69-7688-4302-92D6-C75C42FEF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1971"/>
              <a:ext cx="17" cy="22"/>
            </a:xfrm>
            <a:custGeom>
              <a:avLst/>
              <a:gdLst>
                <a:gd name="T0" fmla="*/ 5 w 53"/>
                <a:gd name="T1" fmla="*/ 0 h 67"/>
                <a:gd name="T2" fmla="*/ 4 w 53"/>
                <a:gd name="T3" fmla="*/ 1 h 67"/>
                <a:gd name="T4" fmla="*/ 3 w 53"/>
                <a:gd name="T5" fmla="*/ 1 h 67"/>
                <a:gd name="T6" fmla="*/ 2 w 53"/>
                <a:gd name="T7" fmla="*/ 2 h 67"/>
                <a:gd name="T8" fmla="*/ 1 w 53"/>
                <a:gd name="T9" fmla="*/ 2 h 67"/>
                <a:gd name="T10" fmla="*/ 1 w 53"/>
                <a:gd name="T11" fmla="*/ 3 h 67"/>
                <a:gd name="T12" fmla="*/ 0 w 53"/>
                <a:gd name="T13" fmla="*/ 3 h 67"/>
                <a:gd name="T14" fmla="*/ 0 w 53"/>
                <a:gd name="T15" fmla="*/ 4 h 67"/>
                <a:gd name="T16" fmla="*/ 0 w 53"/>
                <a:gd name="T17" fmla="*/ 4 h 67"/>
                <a:gd name="T18" fmla="*/ 1 w 53"/>
                <a:gd name="T19" fmla="*/ 5 h 67"/>
                <a:gd name="T20" fmla="*/ 2 w 53"/>
                <a:gd name="T21" fmla="*/ 7 h 67"/>
                <a:gd name="T22" fmla="*/ 3 w 53"/>
                <a:gd name="T23" fmla="*/ 7 h 67"/>
                <a:gd name="T24" fmla="*/ 4 w 53"/>
                <a:gd name="T25" fmla="*/ 7 h 67"/>
                <a:gd name="T26" fmla="*/ 4 w 53"/>
                <a:gd name="T27" fmla="*/ 5 h 67"/>
                <a:gd name="T28" fmla="*/ 4 w 53"/>
                <a:gd name="T29" fmla="*/ 4 h 67"/>
                <a:gd name="T30" fmla="*/ 4 w 53"/>
                <a:gd name="T31" fmla="*/ 3 h 67"/>
                <a:gd name="T32" fmla="*/ 4 w 53"/>
                <a:gd name="T33" fmla="*/ 1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67">
                  <a:moveTo>
                    <a:pt x="53" y="0"/>
                  </a:moveTo>
                  <a:lnTo>
                    <a:pt x="41" y="7"/>
                  </a:lnTo>
                  <a:lnTo>
                    <a:pt x="31" y="12"/>
                  </a:lnTo>
                  <a:lnTo>
                    <a:pt x="20" y="16"/>
                  </a:lnTo>
                  <a:lnTo>
                    <a:pt x="11" y="19"/>
                  </a:lnTo>
                  <a:lnTo>
                    <a:pt x="6" y="23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2" y="36"/>
                  </a:lnTo>
                  <a:lnTo>
                    <a:pt x="11" y="49"/>
                  </a:lnTo>
                  <a:lnTo>
                    <a:pt x="20" y="62"/>
                  </a:lnTo>
                  <a:lnTo>
                    <a:pt x="31" y="67"/>
                  </a:lnTo>
                  <a:lnTo>
                    <a:pt x="40" y="62"/>
                  </a:lnTo>
                  <a:lnTo>
                    <a:pt x="43" y="48"/>
                  </a:lnTo>
                  <a:lnTo>
                    <a:pt x="43" y="34"/>
                  </a:lnTo>
                  <a:lnTo>
                    <a:pt x="40" y="24"/>
                  </a:lnTo>
                  <a:lnTo>
                    <a:pt x="35" y="1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3" name="Freeform 264">
              <a:extLst>
                <a:ext uri="{FF2B5EF4-FFF2-40B4-BE49-F238E27FC236}">
                  <a16:creationId xmlns:a16="http://schemas.microsoft.com/office/drawing/2014/main" id="{562032ED-3960-42BA-981B-8676DF86E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551"/>
              <a:ext cx="41" cy="23"/>
            </a:xfrm>
            <a:custGeom>
              <a:avLst/>
              <a:gdLst>
                <a:gd name="T0" fmla="*/ 14 w 123"/>
                <a:gd name="T1" fmla="*/ 0 h 71"/>
                <a:gd name="T2" fmla="*/ 12 w 123"/>
                <a:gd name="T3" fmla="*/ 0 h 71"/>
                <a:gd name="T4" fmla="*/ 10 w 123"/>
                <a:gd name="T5" fmla="*/ 0 h 71"/>
                <a:gd name="T6" fmla="*/ 8 w 123"/>
                <a:gd name="T7" fmla="*/ 0 h 71"/>
                <a:gd name="T8" fmla="*/ 6 w 123"/>
                <a:gd name="T9" fmla="*/ 0 h 71"/>
                <a:gd name="T10" fmla="*/ 4 w 123"/>
                <a:gd name="T11" fmla="*/ 0 h 71"/>
                <a:gd name="T12" fmla="*/ 3 w 123"/>
                <a:gd name="T13" fmla="*/ 1 h 71"/>
                <a:gd name="T14" fmla="*/ 1 w 123"/>
                <a:gd name="T15" fmla="*/ 1 h 71"/>
                <a:gd name="T16" fmla="*/ 0 w 123"/>
                <a:gd name="T17" fmla="*/ 2 h 71"/>
                <a:gd name="T18" fmla="*/ 2 w 123"/>
                <a:gd name="T19" fmla="*/ 2 h 71"/>
                <a:gd name="T20" fmla="*/ 4 w 123"/>
                <a:gd name="T21" fmla="*/ 3 h 71"/>
                <a:gd name="T22" fmla="*/ 6 w 123"/>
                <a:gd name="T23" fmla="*/ 4 h 71"/>
                <a:gd name="T24" fmla="*/ 7 w 123"/>
                <a:gd name="T25" fmla="*/ 5 h 71"/>
                <a:gd name="T26" fmla="*/ 8 w 123"/>
                <a:gd name="T27" fmla="*/ 6 h 71"/>
                <a:gd name="T28" fmla="*/ 10 w 123"/>
                <a:gd name="T29" fmla="*/ 6 h 71"/>
                <a:gd name="T30" fmla="*/ 11 w 123"/>
                <a:gd name="T31" fmla="*/ 7 h 71"/>
                <a:gd name="T32" fmla="*/ 12 w 123"/>
                <a:gd name="T33" fmla="*/ 7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3" h="71">
                  <a:moveTo>
                    <a:pt x="123" y="3"/>
                  </a:moveTo>
                  <a:lnTo>
                    <a:pt x="105" y="2"/>
                  </a:lnTo>
                  <a:lnTo>
                    <a:pt x="87" y="0"/>
                  </a:lnTo>
                  <a:lnTo>
                    <a:pt x="71" y="0"/>
                  </a:lnTo>
                  <a:lnTo>
                    <a:pt x="56" y="2"/>
                  </a:lnTo>
                  <a:lnTo>
                    <a:pt x="39" y="3"/>
                  </a:lnTo>
                  <a:lnTo>
                    <a:pt x="25" y="8"/>
                  </a:lnTo>
                  <a:lnTo>
                    <a:pt x="10" y="10"/>
                  </a:lnTo>
                  <a:lnTo>
                    <a:pt x="0" y="16"/>
                  </a:lnTo>
                  <a:lnTo>
                    <a:pt x="17" y="22"/>
                  </a:lnTo>
                  <a:lnTo>
                    <a:pt x="34" y="28"/>
                  </a:lnTo>
                  <a:lnTo>
                    <a:pt x="50" y="38"/>
                  </a:lnTo>
                  <a:lnTo>
                    <a:pt x="64" y="46"/>
                  </a:lnTo>
                  <a:lnTo>
                    <a:pt x="76" y="56"/>
                  </a:lnTo>
                  <a:lnTo>
                    <a:pt x="87" y="62"/>
                  </a:lnTo>
                  <a:lnTo>
                    <a:pt x="96" y="67"/>
                  </a:lnTo>
                  <a:lnTo>
                    <a:pt x="105" y="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4" name="Freeform 265">
              <a:extLst>
                <a:ext uri="{FF2B5EF4-FFF2-40B4-BE49-F238E27FC236}">
                  <a16:creationId xmlns:a16="http://schemas.microsoft.com/office/drawing/2014/main" id="{933D4F91-BAE6-4106-B492-6A592E16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1721"/>
              <a:ext cx="57" cy="55"/>
            </a:xfrm>
            <a:custGeom>
              <a:avLst/>
              <a:gdLst>
                <a:gd name="T0" fmla="*/ 0 w 171"/>
                <a:gd name="T1" fmla="*/ 0 h 166"/>
                <a:gd name="T2" fmla="*/ 2 w 171"/>
                <a:gd name="T3" fmla="*/ 1 h 166"/>
                <a:gd name="T4" fmla="*/ 5 w 171"/>
                <a:gd name="T5" fmla="*/ 2 h 166"/>
                <a:gd name="T6" fmla="*/ 8 w 171"/>
                <a:gd name="T7" fmla="*/ 4 h 166"/>
                <a:gd name="T8" fmla="*/ 11 w 171"/>
                <a:gd name="T9" fmla="*/ 7 h 166"/>
                <a:gd name="T10" fmla="*/ 15 w 171"/>
                <a:gd name="T11" fmla="*/ 10 h 166"/>
                <a:gd name="T12" fmla="*/ 17 w 171"/>
                <a:gd name="T13" fmla="*/ 13 h 166"/>
                <a:gd name="T14" fmla="*/ 19 w 171"/>
                <a:gd name="T15" fmla="*/ 16 h 166"/>
                <a:gd name="T16" fmla="*/ 19 w 171"/>
                <a:gd name="T17" fmla="*/ 18 h 1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1" h="166">
                  <a:moveTo>
                    <a:pt x="0" y="0"/>
                  </a:moveTo>
                  <a:lnTo>
                    <a:pt x="19" y="5"/>
                  </a:lnTo>
                  <a:lnTo>
                    <a:pt x="44" y="19"/>
                  </a:lnTo>
                  <a:lnTo>
                    <a:pt x="73" y="39"/>
                  </a:lnTo>
                  <a:lnTo>
                    <a:pt x="102" y="64"/>
                  </a:lnTo>
                  <a:lnTo>
                    <a:pt x="132" y="93"/>
                  </a:lnTo>
                  <a:lnTo>
                    <a:pt x="153" y="119"/>
                  </a:lnTo>
                  <a:lnTo>
                    <a:pt x="167" y="144"/>
                  </a:lnTo>
                  <a:lnTo>
                    <a:pt x="171" y="16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5" name="Freeform 266">
              <a:extLst>
                <a:ext uri="{FF2B5EF4-FFF2-40B4-BE49-F238E27FC236}">
                  <a16:creationId xmlns:a16="http://schemas.microsoft.com/office/drawing/2014/main" id="{7960B468-9EAF-4991-A4B7-BD1D5E1B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" y="1657"/>
              <a:ext cx="219" cy="53"/>
            </a:xfrm>
            <a:custGeom>
              <a:avLst/>
              <a:gdLst>
                <a:gd name="T0" fmla="*/ 5 w 657"/>
                <a:gd name="T1" fmla="*/ 10 h 159"/>
                <a:gd name="T2" fmla="*/ 11 w 657"/>
                <a:gd name="T3" fmla="*/ 10 h 159"/>
                <a:gd name="T4" fmla="*/ 17 w 657"/>
                <a:gd name="T5" fmla="*/ 11 h 159"/>
                <a:gd name="T6" fmla="*/ 22 w 657"/>
                <a:gd name="T7" fmla="*/ 11 h 159"/>
                <a:gd name="T8" fmla="*/ 21 w 657"/>
                <a:gd name="T9" fmla="*/ 10 h 159"/>
                <a:gd name="T10" fmla="*/ 17 w 657"/>
                <a:gd name="T11" fmla="*/ 7 h 159"/>
                <a:gd name="T12" fmla="*/ 13 w 657"/>
                <a:gd name="T13" fmla="*/ 4 h 159"/>
                <a:gd name="T14" fmla="*/ 12 w 657"/>
                <a:gd name="T15" fmla="*/ 1 h 159"/>
                <a:gd name="T16" fmla="*/ 14 w 657"/>
                <a:gd name="T17" fmla="*/ 0 h 159"/>
                <a:gd name="T18" fmla="*/ 17 w 657"/>
                <a:gd name="T19" fmla="*/ 0 h 159"/>
                <a:gd name="T20" fmla="*/ 21 w 657"/>
                <a:gd name="T21" fmla="*/ 1 h 159"/>
                <a:gd name="T22" fmla="*/ 26 w 657"/>
                <a:gd name="T23" fmla="*/ 3 h 159"/>
                <a:gd name="T24" fmla="*/ 31 w 657"/>
                <a:gd name="T25" fmla="*/ 5 h 159"/>
                <a:gd name="T26" fmla="*/ 36 w 657"/>
                <a:gd name="T27" fmla="*/ 7 h 159"/>
                <a:gd name="T28" fmla="*/ 40 w 657"/>
                <a:gd name="T29" fmla="*/ 8 h 159"/>
                <a:gd name="T30" fmla="*/ 44 w 657"/>
                <a:gd name="T31" fmla="*/ 9 h 159"/>
                <a:gd name="T32" fmla="*/ 47 w 657"/>
                <a:gd name="T33" fmla="*/ 9 h 159"/>
                <a:gd name="T34" fmla="*/ 55 w 657"/>
                <a:gd name="T35" fmla="*/ 8 h 159"/>
                <a:gd name="T36" fmla="*/ 64 w 657"/>
                <a:gd name="T37" fmla="*/ 8 h 159"/>
                <a:gd name="T38" fmla="*/ 71 w 657"/>
                <a:gd name="T39" fmla="*/ 8 h 159"/>
                <a:gd name="T40" fmla="*/ 71 w 657"/>
                <a:gd name="T41" fmla="*/ 8 h 159"/>
                <a:gd name="T42" fmla="*/ 67 w 657"/>
                <a:gd name="T43" fmla="*/ 9 h 159"/>
                <a:gd name="T44" fmla="*/ 62 w 657"/>
                <a:gd name="T45" fmla="*/ 11 h 159"/>
                <a:gd name="T46" fmla="*/ 56 w 657"/>
                <a:gd name="T47" fmla="*/ 12 h 159"/>
                <a:gd name="T48" fmla="*/ 50 w 657"/>
                <a:gd name="T49" fmla="*/ 14 h 159"/>
                <a:gd name="T50" fmla="*/ 44 w 657"/>
                <a:gd name="T51" fmla="*/ 16 h 159"/>
                <a:gd name="T52" fmla="*/ 38 w 657"/>
                <a:gd name="T53" fmla="*/ 17 h 159"/>
                <a:gd name="T54" fmla="*/ 34 w 657"/>
                <a:gd name="T55" fmla="*/ 18 h 159"/>
                <a:gd name="T56" fmla="*/ 28 w 657"/>
                <a:gd name="T57" fmla="*/ 18 h 159"/>
                <a:gd name="T58" fmla="*/ 22 w 657"/>
                <a:gd name="T59" fmla="*/ 18 h 159"/>
                <a:gd name="T60" fmla="*/ 18 w 657"/>
                <a:gd name="T61" fmla="*/ 17 h 159"/>
                <a:gd name="T62" fmla="*/ 15 w 657"/>
                <a:gd name="T63" fmla="*/ 17 h 159"/>
                <a:gd name="T64" fmla="*/ 12 w 657"/>
                <a:gd name="T65" fmla="*/ 16 h 159"/>
                <a:gd name="T66" fmla="*/ 9 w 657"/>
                <a:gd name="T67" fmla="*/ 16 h 159"/>
                <a:gd name="T68" fmla="*/ 5 w 657"/>
                <a:gd name="T69" fmla="*/ 15 h 159"/>
                <a:gd name="T70" fmla="*/ 1 w 657"/>
                <a:gd name="T71" fmla="*/ 14 h 15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0" t="0" r="r" b="b"/>
              <a:pathLst>
                <a:path w="657" h="159">
                  <a:moveTo>
                    <a:pt x="16" y="86"/>
                  </a:moveTo>
                  <a:lnTo>
                    <a:pt x="42" y="89"/>
                  </a:lnTo>
                  <a:lnTo>
                    <a:pt x="68" y="90"/>
                  </a:lnTo>
                  <a:lnTo>
                    <a:pt x="97" y="94"/>
                  </a:lnTo>
                  <a:lnTo>
                    <a:pt x="126" y="98"/>
                  </a:lnTo>
                  <a:lnTo>
                    <a:pt x="152" y="99"/>
                  </a:lnTo>
                  <a:lnTo>
                    <a:pt x="177" y="99"/>
                  </a:lnTo>
                  <a:lnTo>
                    <a:pt x="197" y="99"/>
                  </a:lnTo>
                  <a:lnTo>
                    <a:pt x="214" y="98"/>
                  </a:lnTo>
                  <a:lnTo>
                    <a:pt x="193" y="89"/>
                  </a:lnTo>
                  <a:lnTo>
                    <a:pt x="172" y="78"/>
                  </a:lnTo>
                  <a:lnTo>
                    <a:pt x="152" y="66"/>
                  </a:lnTo>
                  <a:lnTo>
                    <a:pt x="133" y="53"/>
                  </a:lnTo>
                  <a:lnTo>
                    <a:pt x="119" y="38"/>
                  </a:lnTo>
                  <a:lnTo>
                    <a:pt x="110" y="26"/>
                  </a:lnTo>
                  <a:lnTo>
                    <a:pt x="108" y="13"/>
                  </a:lnTo>
                  <a:lnTo>
                    <a:pt x="115" y="3"/>
                  </a:lnTo>
                  <a:lnTo>
                    <a:pt x="123" y="0"/>
                  </a:lnTo>
                  <a:lnTo>
                    <a:pt x="135" y="0"/>
                  </a:lnTo>
                  <a:lnTo>
                    <a:pt x="149" y="1"/>
                  </a:lnTo>
                  <a:lnTo>
                    <a:pt x="167" y="4"/>
                  </a:lnTo>
                  <a:lnTo>
                    <a:pt x="186" y="10"/>
                  </a:lnTo>
                  <a:lnTo>
                    <a:pt x="208" y="17"/>
                  </a:lnTo>
                  <a:lnTo>
                    <a:pt x="230" y="25"/>
                  </a:lnTo>
                  <a:lnTo>
                    <a:pt x="253" y="34"/>
                  </a:lnTo>
                  <a:lnTo>
                    <a:pt x="276" y="42"/>
                  </a:lnTo>
                  <a:lnTo>
                    <a:pt x="299" y="50"/>
                  </a:lnTo>
                  <a:lnTo>
                    <a:pt x="323" y="59"/>
                  </a:lnTo>
                  <a:lnTo>
                    <a:pt x="341" y="66"/>
                  </a:lnTo>
                  <a:lnTo>
                    <a:pt x="362" y="73"/>
                  </a:lnTo>
                  <a:lnTo>
                    <a:pt x="378" y="78"/>
                  </a:lnTo>
                  <a:lnTo>
                    <a:pt x="393" y="80"/>
                  </a:lnTo>
                  <a:lnTo>
                    <a:pt x="403" y="82"/>
                  </a:lnTo>
                  <a:lnTo>
                    <a:pt x="426" y="82"/>
                  </a:lnTo>
                  <a:lnTo>
                    <a:pt x="457" y="80"/>
                  </a:lnTo>
                  <a:lnTo>
                    <a:pt x="494" y="76"/>
                  </a:lnTo>
                  <a:lnTo>
                    <a:pt x="533" y="75"/>
                  </a:lnTo>
                  <a:lnTo>
                    <a:pt x="573" y="73"/>
                  </a:lnTo>
                  <a:lnTo>
                    <a:pt x="610" y="72"/>
                  </a:lnTo>
                  <a:lnTo>
                    <a:pt x="638" y="72"/>
                  </a:lnTo>
                  <a:lnTo>
                    <a:pt x="657" y="73"/>
                  </a:lnTo>
                  <a:lnTo>
                    <a:pt x="641" y="75"/>
                  </a:lnTo>
                  <a:lnTo>
                    <a:pt x="623" y="78"/>
                  </a:lnTo>
                  <a:lnTo>
                    <a:pt x="602" y="83"/>
                  </a:lnTo>
                  <a:lnTo>
                    <a:pt x="579" y="89"/>
                  </a:lnTo>
                  <a:lnTo>
                    <a:pt x="555" y="96"/>
                  </a:lnTo>
                  <a:lnTo>
                    <a:pt x="529" y="102"/>
                  </a:lnTo>
                  <a:lnTo>
                    <a:pt x="503" y="112"/>
                  </a:lnTo>
                  <a:lnTo>
                    <a:pt x="477" y="120"/>
                  </a:lnTo>
                  <a:lnTo>
                    <a:pt x="450" y="126"/>
                  </a:lnTo>
                  <a:lnTo>
                    <a:pt x="422" y="135"/>
                  </a:lnTo>
                  <a:lnTo>
                    <a:pt x="396" y="141"/>
                  </a:lnTo>
                  <a:lnTo>
                    <a:pt x="371" y="148"/>
                  </a:lnTo>
                  <a:lnTo>
                    <a:pt x="346" y="154"/>
                  </a:lnTo>
                  <a:lnTo>
                    <a:pt x="324" y="157"/>
                  </a:lnTo>
                  <a:lnTo>
                    <a:pt x="303" y="158"/>
                  </a:lnTo>
                  <a:lnTo>
                    <a:pt x="286" y="159"/>
                  </a:lnTo>
                  <a:lnTo>
                    <a:pt x="253" y="159"/>
                  </a:lnTo>
                  <a:lnTo>
                    <a:pt x="224" y="158"/>
                  </a:lnTo>
                  <a:lnTo>
                    <a:pt x="201" y="158"/>
                  </a:lnTo>
                  <a:lnTo>
                    <a:pt x="180" y="157"/>
                  </a:lnTo>
                  <a:lnTo>
                    <a:pt x="161" y="155"/>
                  </a:lnTo>
                  <a:lnTo>
                    <a:pt x="145" y="154"/>
                  </a:lnTo>
                  <a:lnTo>
                    <a:pt x="132" y="151"/>
                  </a:lnTo>
                  <a:lnTo>
                    <a:pt x="120" y="149"/>
                  </a:lnTo>
                  <a:lnTo>
                    <a:pt x="108" y="148"/>
                  </a:lnTo>
                  <a:lnTo>
                    <a:pt x="94" y="145"/>
                  </a:lnTo>
                  <a:lnTo>
                    <a:pt x="77" y="141"/>
                  </a:lnTo>
                  <a:lnTo>
                    <a:pt x="60" y="137"/>
                  </a:lnTo>
                  <a:lnTo>
                    <a:pt x="43" y="133"/>
                  </a:lnTo>
                  <a:lnTo>
                    <a:pt x="27" y="130"/>
                  </a:lnTo>
                  <a:lnTo>
                    <a:pt x="13" y="126"/>
                  </a:lnTo>
                  <a:lnTo>
                    <a:pt x="0" y="12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6" name="Freeform 267">
              <a:extLst>
                <a:ext uri="{FF2B5EF4-FFF2-40B4-BE49-F238E27FC236}">
                  <a16:creationId xmlns:a16="http://schemas.microsoft.com/office/drawing/2014/main" id="{867B9551-0CD5-407B-9953-1949B9751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7" y="1242"/>
              <a:ext cx="30" cy="5"/>
            </a:xfrm>
            <a:custGeom>
              <a:avLst/>
              <a:gdLst>
                <a:gd name="T0" fmla="*/ 0 w 92"/>
                <a:gd name="T1" fmla="*/ 2 h 13"/>
                <a:gd name="T2" fmla="*/ 1 w 92"/>
                <a:gd name="T3" fmla="*/ 2 h 13"/>
                <a:gd name="T4" fmla="*/ 3 w 92"/>
                <a:gd name="T5" fmla="*/ 2 h 13"/>
                <a:gd name="T6" fmla="*/ 4 w 92"/>
                <a:gd name="T7" fmla="*/ 1 h 13"/>
                <a:gd name="T8" fmla="*/ 5 w 92"/>
                <a:gd name="T9" fmla="*/ 1 h 13"/>
                <a:gd name="T10" fmla="*/ 6 w 92"/>
                <a:gd name="T11" fmla="*/ 0 h 13"/>
                <a:gd name="T12" fmla="*/ 8 w 92"/>
                <a:gd name="T13" fmla="*/ 0 h 13"/>
                <a:gd name="T14" fmla="*/ 9 w 92"/>
                <a:gd name="T15" fmla="*/ 0 h 13"/>
                <a:gd name="T16" fmla="*/ 10 w 92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92" h="13">
                  <a:moveTo>
                    <a:pt x="0" y="13"/>
                  </a:moveTo>
                  <a:lnTo>
                    <a:pt x="11" y="12"/>
                  </a:lnTo>
                  <a:lnTo>
                    <a:pt x="24" y="10"/>
                  </a:lnTo>
                  <a:lnTo>
                    <a:pt x="36" y="8"/>
                  </a:lnTo>
                  <a:lnTo>
                    <a:pt x="46" y="5"/>
                  </a:lnTo>
                  <a:lnTo>
                    <a:pt x="59" y="2"/>
                  </a:lnTo>
                  <a:lnTo>
                    <a:pt x="71" y="2"/>
                  </a:lnTo>
                  <a:lnTo>
                    <a:pt x="82" y="0"/>
                  </a:lnTo>
                  <a:lnTo>
                    <a:pt x="92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7" name="Freeform 268">
              <a:extLst>
                <a:ext uri="{FF2B5EF4-FFF2-40B4-BE49-F238E27FC236}">
                  <a16:creationId xmlns:a16="http://schemas.microsoft.com/office/drawing/2014/main" id="{046FA150-4AC8-4B22-9890-B4A9DD80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9" y="1316"/>
              <a:ext cx="72" cy="37"/>
            </a:xfrm>
            <a:custGeom>
              <a:avLst/>
              <a:gdLst>
                <a:gd name="T0" fmla="*/ 0 w 217"/>
                <a:gd name="T1" fmla="*/ 0 h 111"/>
                <a:gd name="T2" fmla="*/ 0 w 217"/>
                <a:gd name="T3" fmla="*/ 6 h 111"/>
                <a:gd name="T4" fmla="*/ 2 w 217"/>
                <a:gd name="T5" fmla="*/ 7 h 111"/>
                <a:gd name="T6" fmla="*/ 4 w 217"/>
                <a:gd name="T7" fmla="*/ 8 h 111"/>
                <a:gd name="T8" fmla="*/ 6 w 217"/>
                <a:gd name="T9" fmla="*/ 10 h 111"/>
                <a:gd name="T10" fmla="*/ 9 w 217"/>
                <a:gd name="T11" fmla="*/ 11 h 111"/>
                <a:gd name="T12" fmla="*/ 12 w 217"/>
                <a:gd name="T13" fmla="*/ 12 h 111"/>
                <a:gd name="T14" fmla="*/ 16 w 217"/>
                <a:gd name="T15" fmla="*/ 12 h 111"/>
                <a:gd name="T16" fmla="*/ 20 w 217"/>
                <a:gd name="T17" fmla="*/ 12 h 111"/>
                <a:gd name="T18" fmla="*/ 24 w 217"/>
                <a:gd name="T19" fmla="*/ 11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17" h="111">
                  <a:moveTo>
                    <a:pt x="0" y="0"/>
                  </a:moveTo>
                  <a:lnTo>
                    <a:pt x="0" y="51"/>
                  </a:lnTo>
                  <a:lnTo>
                    <a:pt x="16" y="62"/>
                  </a:lnTo>
                  <a:lnTo>
                    <a:pt x="34" y="76"/>
                  </a:lnTo>
                  <a:lnTo>
                    <a:pt x="57" y="89"/>
                  </a:lnTo>
                  <a:lnTo>
                    <a:pt x="82" y="100"/>
                  </a:lnTo>
                  <a:lnTo>
                    <a:pt x="111" y="109"/>
                  </a:lnTo>
                  <a:lnTo>
                    <a:pt x="143" y="111"/>
                  </a:lnTo>
                  <a:lnTo>
                    <a:pt x="179" y="108"/>
                  </a:lnTo>
                  <a:lnTo>
                    <a:pt x="217" y="9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8" name="Freeform 269">
              <a:extLst>
                <a:ext uri="{FF2B5EF4-FFF2-40B4-BE49-F238E27FC236}">
                  <a16:creationId xmlns:a16="http://schemas.microsoft.com/office/drawing/2014/main" id="{64A5CB84-9CC9-4852-8B7C-11612BFA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725"/>
              <a:ext cx="145" cy="127"/>
            </a:xfrm>
            <a:custGeom>
              <a:avLst/>
              <a:gdLst>
                <a:gd name="T0" fmla="*/ 36 w 434"/>
                <a:gd name="T1" fmla="*/ 0 h 379"/>
                <a:gd name="T2" fmla="*/ 41 w 434"/>
                <a:gd name="T3" fmla="*/ 1 h 379"/>
                <a:gd name="T4" fmla="*/ 44 w 434"/>
                <a:gd name="T5" fmla="*/ 4 h 379"/>
                <a:gd name="T6" fmla="*/ 47 w 434"/>
                <a:gd name="T7" fmla="*/ 8 h 379"/>
                <a:gd name="T8" fmla="*/ 47 w 434"/>
                <a:gd name="T9" fmla="*/ 12 h 379"/>
                <a:gd name="T10" fmla="*/ 44 w 434"/>
                <a:gd name="T11" fmla="*/ 18 h 379"/>
                <a:gd name="T12" fmla="*/ 41 w 434"/>
                <a:gd name="T13" fmla="*/ 23 h 379"/>
                <a:gd name="T14" fmla="*/ 39 w 434"/>
                <a:gd name="T15" fmla="*/ 27 h 379"/>
                <a:gd name="T16" fmla="*/ 35 w 434"/>
                <a:gd name="T17" fmla="*/ 27 h 379"/>
                <a:gd name="T18" fmla="*/ 29 w 434"/>
                <a:gd name="T19" fmla="*/ 27 h 379"/>
                <a:gd name="T20" fmla="*/ 23 w 434"/>
                <a:gd name="T21" fmla="*/ 27 h 379"/>
                <a:gd name="T22" fmla="*/ 19 w 434"/>
                <a:gd name="T23" fmla="*/ 26 h 379"/>
                <a:gd name="T24" fmla="*/ 17 w 434"/>
                <a:gd name="T25" fmla="*/ 28 h 379"/>
                <a:gd name="T26" fmla="*/ 16 w 434"/>
                <a:gd name="T27" fmla="*/ 32 h 379"/>
                <a:gd name="T28" fmla="*/ 16 w 434"/>
                <a:gd name="T29" fmla="*/ 35 h 379"/>
                <a:gd name="T30" fmla="*/ 19 w 434"/>
                <a:gd name="T31" fmla="*/ 38 h 379"/>
                <a:gd name="T32" fmla="*/ 30 w 434"/>
                <a:gd name="T33" fmla="*/ 39 h 379"/>
                <a:gd name="T34" fmla="*/ 29 w 434"/>
                <a:gd name="T35" fmla="*/ 40 h 379"/>
                <a:gd name="T36" fmla="*/ 26 w 434"/>
                <a:gd name="T37" fmla="*/ 42 h 379"/>
                <a:gd name="T38" fmla="*/ 22 w 434"/>
                <a:gd name="T39" fmla="*/ 42 h 379"/>
                <a:gd name="T40" fmla="*/ 21 w 434"/>
                <a:gd name="T41" fmla="*/ 39 h 379"/>
                <a:gd name="T42" fmla="*/ 20 w 434"/>
                <a:gd name="T43" fmla="*/ 40 h 379"/>
                <a:gd name="T44" fmla="*/ 18 w 434"/>
                <a:gd name="T45" fmla="*/ 41 h 379"/>
                <a:gd name="T46" fmla="*/ 15 w 434"/>
                <a:gd name="T47" fmla="*/ 41 h 379"/>
                <a:gd name="T48" fmla="*/ 11 w 434"/>
                <a:gd name="T49" fmla="*/ 40 h 379"/>
                <a:gd name="T50" fmla="*/ 8 w 434"/>
                <a:gd name="T51" fmla="*/ 35 h 379"/>
                <a:gd name="T52" fmla="*/ 8 w 434"/>
                <a:gd name="T53" fmla="*/ 30 h 379"/>
                <a:gd name="T54" fmla="*/ 8 w 434"/>
                <a:gd name="T55" fmla="*/ 27 h 379"/>
                <a:gd name="T56" fmla="*/ 9 w 434"/>
                <a:gd name="T57" fmla="*/ 26 h 379"/>
                <a:gd name="T58" fmla="*/ 0 w 434"/>
                <a:gd name="T59" fmla="*/ 24 h 379"/>
                <a:gd name="T60" fmla="*/ 1 w 434"/>
                <a:gd name="T61" fmla="*/ 20 h 379"/>
                <a:gd name="T62" fmla="*/ 4 w 434"/>
                <a:gd name="T63" fmla="*/ 18 h 379"/>
                <a:gd name="T64" fmla="*/ 8 w 434"/>
                <a:gd name="T65" fmla="*/ 16 h 379"/>
                <a:gd name="T66" fmla="*/ 13 w 434"/>
                <a:gd name="T67" fmla="*/ 14 h 379"/>
                <a:gd name="T68" fmla="*/ 16 w 434"/>
                <a:gd name="T69" fmla="*/ 12 h 379"/>
                <a:gd name="T70" fmla="*/ 19 w 434"/>
                <a:gd name="T71" fmla="*/ 12 h 379"/>
                <a:gd name="T72" fmla="*/ 21 w 434"/>
                <a:gd name="T73" fmla="*/ 12 h 379"/>
                <a:gd name="T74" fmla="*/ 24 w 434"/>
                <a:gd name="T75" fmla="*/ 12 h 379"/>
                <a:gd name="T76" fmla="*/ 26 w 434"/>
                <a:gd name="T77" fmla="*/ 11 h 379"/>
                <a:gd name="T78" fmla="*/ 27 w 434"/>
                <a:gd name="T79" fmla="*/ 9 h 379"/>
                <a:gd name="T80" fmla="*/ 29 w 434"/>
                <a:gd name="T81" fmla="*/ 7 h 379"/>
                <a:gd name="T82" fmla="*/ 31 w 434"/>
                <a:gd name="T83" fmla="*/ 4 h 379"/>
                <a:gd name="T84" fmla="*/ 33 w 434"/>
                <a:gd name="T85" fmla="*/ 2 h 3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4" h="379">
                  <a:moveTo>
                    <a:pt x="298" y="8"/>
                  </a:moveTo>
                  <a:lnTo>
                    <a:pt x="323" y="0"/>
                  </a:lnTo>
                  <a:lnTo>
                    <a:pt x="346" y="0"/>
                  </a:lnTo>
                  <a:lnTo>
                    <a:pt x="365" y="6"/>
                  </a:lnTo>
                  <a:lnTo>
                    <a:pt x="383" y="16"/>
                  </a:lnTo>
                  <a:lnTo>
                    <a:pt x="399" y="32"/>
                  </a:lnTo>
                  <a:lnTo>
                    <a:pt x="413" y="48"/>
                  </a:lnTo>
                  <a:lnTo>
                    <a:pt x="424" y="69"/>
                  </a:lnTo>
                  <a:lnTo>
                    <a:pt x="434" y="89"/>
                  </a:lnTo>
                  <a:lnTo>
                    <a:pt x="421" y="111"/>
                  </a:lnTo>
                  <a:lnTo>
                    <a:pt x="406" y="136"/>
                  </a:lnTo>
                  <a:lnTo>
                    <a:pt x="392" y="161"/>
                  </a:lnTo>
                  <a:lnTo>
                    <a:pt x="378" y="186"/>
                  </a:lnTo>
                  <a:lnTo>
                    <a:pt x="365" y="207"/>
                  </a:lnTo>
                  <a:lnTo>
                    <a:pt x="355" y="225"/>
                  </a:lnTo>
                  <a:lnTo>
                    <a:pt x="348" y="238"/>
                  </a:lnTo>
                  <a:lnTo>
                    <a:pt x="346" y="241"/>
                  </a:lnTo>
                  <a:lnTo>
                    <a:pt x="318" y="241"/>
                  </a:lnTo>
                  <a:lnTo>
                    <a:pt x="290" y="241"/>
                  </a:lnTo>
                  <a:lnTo>
                    <a:pt x="259" y="240"/>
                  </a:lnTo>
                  <a:lnTo>
                    <a:pt x="229" y="238"/>
                  </a:lnTo>
                  <a:lnTo>
                    <a:pt x="203" y="238"/>
                  </a:lnTo>
                  <a:lnTo>
                    <a:pt x="181" y="237"/>
                  </a:lnTo>
                  <a:lnTo>
                    <a:pt x="167" y="237"/>
                  </a:lnTo>
                  <a:lnTo>
                    <a:pt x="161" y="237"/>
                  </a:lnTo>
                  <a:lnTo>
                    <a:pt x="156" y="253"/>
                  </a:lnTo>
                  <a:lnTo>
                    <a:pt x="151" y="269"/>
                  </a:lnTo>
                  <a:lnTo>
                    <a:pt x="147" y="285"/>
                  </a:lnTo>
                  <a:lnTo>
                    <a:pt x="145" y="298"/>
                  </a:lnTo>
                  <a:lnTo>
                    <a:pt x="148" y="313"/>
                  </a:lnTo>
                  <a:lnTo>
                    <a:pt x="156" y="326"/>
                  </a:lnTo>
                  <a:lnTo>
                    <a:pt x="169" y="338"/>
                  </a:lnTo>
                  <a:lnTo>
                    <a:pt x="188" y="349"/>
                  </a:lnTo>
                  <a:lnTo>
                    <a:pt x="268" y="349"/>
                  </a:lnTo>
                  <a:lnTo>
                    <a:pt x="265" y="352"/>
                  </a:lnTo>
                  <a:lnTo>
                    <a:pt x="256" y="358"/>
                  </a:lnTo>
                  <a:lnTo>
                    <a:pt x="243" y="367"/>
                  </a:lnTo>
                  <a:lnTo>
                    <a:pt x="229" y="375"/>
                  </a:lnTo>
                  <a:lnTo>
                    <a:pt x="216" y="379"/>
                  </a:lnTo>
                  <a:lnTo>
                    <a:pt x="201" y="377"/>
                  </a:lnTo>
                  <a:lnTo>
                    <a:pt x="192" y="368"/>
                  </a:lnTo>
                  <a:lnTo>
                    <a:pt x="188" y="349"/>
                  </a:lnTo>
                  <a:lnTo>
                    <a:pt x="186" y="354"/>
                  </a:lnTo>
                  <a:lnTo>
                    <a:pt x="179" y="359"/>
                  </a:lnTo>
                  <a:lnTo>
                    <a:pt x="172" y="365"/>
                  </a:lnTo>
                  <a:lnTo>
                    <a:pt x="161" y="368"/>
                  </a:lnTo>
                  <a:lnTo>
                    <a:pt x="147" y="370"/>
                  </a:lnTo>
                  <a:lnTo>
                    <a:pt x="132" y="368"/>
                  </a:lnTo>
                  <a:lnTo>
                    <a:pt x="119" y="365"/>
                  </a:lnTo>
                  <a:lnTo>
                    <a:pt x="102" y="355"/>
                  </a:lnTo>
                  <a:lnTo>
                    <a:pt x="85" y="329"/>
                  </a:lnTo>
                  <a:lnTo>
                    <a:pt x="75" y="306"/>
                  </a:lnTo>
                  <a:lnTo>
                    <a:pt x="72" y="288"/>
                  </a:lnTo>
                  <a:lnTo>
                    <a:pt x="72" y="272"/>
                  </a:lnTo>
                  <a:lnTo>
                    <a:pt x="72" y="256"/>
                  </a:lnTo>
                  <a:lnTo>
                    <a:pt x="73" y="243"/>
                  </a:lnTo>
                  <a:lnTo>
                    <a:pt x="77" y="237"/>
                  </a:lnTo>
                  <a:lnTo>
                    <a:pt x="77" y="232"/>
                  </a:lnTo>
                  <a:lnTo>
                    <a:pt x="0" y="232"/>
                  </a:lnTo>
                  <a:lnTo>
                    <a:pt x="0" y="213"/>
                  </a:lnTo>
                  <a:lnTo>
                    <a:pt x="2" y="193"/>
                  </a:lnTo>
                  <a:lnTo>
                    <a:pt x="9" y="177"/>
                  </a:lnTo>
                  <a:lnTo>
                    <a:pt x="25" y="165"/>
                  </a:lnTo>
                  <a:lnTo>
                    <a:pt x="38" y="159"/>
                  </a:lnTo>
                  <a:lnTo>
                    <a:pt x="55" y="151"/>
                  </a:lnTo>
                  <a:lnTo>
                    <a:pt x="73" y="142"/>
                  </a:lnTo>
                  <a:lnTo>
                    <a:pt x="94" y="133"/>
                  </a:lnTo>
                  <a:lnTo>
                    <a:pt x="113" y="124"/>
                  </a:lnTo>
                  <a:lnTo>
                    <a:pt x="131" y="117"/>
                  </a:lnTo>
                  <a:lnTo>
                    <a:pt x="145" y="111"/>
                  </a:lnTo>
                  <a:lnTo>
                    <a:pt x="158" y="110"/>
                  </a:lnTo>
                  <a:lnTo>
                    <a:pt x="169" y="108"/>
                  </a:lnTo>
                  <a:lnTo>
                    <a:pt x="179" y="108"/>
                  </a:lnTo>
                  <a:lnTo>
                    <a:pt x="191" y="108"/>
                  </a:lnTo>
                  <a:lnTo>
                    <a:pt x="203" y="106"/>
                  </a:lnTo>
                  <a:lnTo>
                    <a:pt x="213" y="104"/>
                  </a:lnTo>
                  <a:lnTo>
                    <a:pt x="221" y="101"/>
                  </a:lnTo>
                  <a:lnTo>
                    <a:pt x="229" y="97"/>
                  </a:lnTo>
                  <a:lnTo>
                    <a:pt x="234" y="89"/>
                  </a:lnTo>
                  <a:lnTo>
                    <a:pt x="240" y="82"/>
                  </a:lnTo>
                  <a:lnTo>
                    <a:pt x="246" y="72"/>
                  </a:lnTo>
                  <a:lnTo>
                    <a:pt x="256" y="61"/>
                  </a:lnTo>
                  <a:lnTo>
                    <a:pt x="265" y="50"/>
                  </a:lnTo>
                  <a:lnTo>
                    <a:pt x="276" y="38"/>
                  </a:lnTo>
                  <a:lnTo>
                    <a:pt x="285" y="28"/>
                  </a:lnTo>
                  <a:lnTo>
                    <a:pt x="292" y="16"/>
                  </a:lnTo>
                  <a:lnTo>
                    <a:pt x="298" y="8"/>
                  </a:lnTo>
                  <a:close/>
                </a:path>
              </a:pathLst>
            </a:custGeom>
            <a:solidFill>
              <a:srgbClr val="F2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9" name="Freeform 270">
              <a:extLst>
                <a:ext uri="{FF2B5EF4-FFF2-40B4-BE49-F238E27FC236}">
                  <a16:creationId xmlns:a16="http://schemas.microsoft.com/office/drawing/2014/main" id="{B94B9A3F-5B63-410E-AC8E-9D7CF03ED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725"/>
              <a:ext cx="145" cy="127"/>
            </a:xfrm>
            <a:custGeom>
              <a:avLst/>
              <a:gdLst>
                <a:gd name="T0" fmla="*/ 36 w 434"/>
                <a:gd name="T1" fmla="*/ 0 h 379"/>
                <a:gd name="T2" fmla="*/ 41 w 434"/>
                <a:gd name="T3" fmla="*/ 1 h 379"/>
                <a:gd name="T4" fmla="*/ 44 w 434"/>
                <a:gd name="T5" fmla="*/ 4 h 379"/>
                <a:gd name="T6" fmla="*/ 47 w 434"/>
                <a:gd name="T7" fmla="*/ 8 h 379"/>
                <a:gd name="T8" fmla="*/ 47 w 434"/>
                <a:gd name="T9" fmla="*/ 12 h 379"/>
                <a:gd name="T10" fmla="*/ 44 w 434"/>
                <a:gd name="T11" fmla="*/ 18 h 379"/>
                <a:gd name="T12" fmla="*/ 41 w 434"/>
                <a:gd name="T13" fmla="*/ 23 h 379"/>
                <a:gd name="T14" fmla="*/ 39 w 434"/>
                <a:gd name="T15" fmla="*/ 27 h 379"/>
                <a:gd name="T16" fmla="*/ 35 w 434"/>
                <a:gd name="T17" fmla="*/ 27 h 379"/>
                <a:gd name="T18" fmla="*/ 29 w 434"/>
                <a:gd name="T19" fmla="*/ 27 h 379"/>
                <a:gd name="T20" fmla="*/ 23 w 434"/>
                <a:gd name="T21" fmla="*/ 27 h 379"/>
                <a:gd name="T22" fmla="*/ 19 w 434"/>
                <a:gd name="T23" fmla="*/ 26 h 379"/>
                <a:gd name="T24" fmla="*/ 17 w 434"/>
                <a:gd name="T25" fmla="*/ 28 h 379"/>
                <a:gd name="T26" fmla="*/ 16 w 434"/>
                <a:gd name="T27" fmla="*/ 32 h 379"/>
                <a:gd name="T28" fmla="*/ 16 w 434"/>
                <a:gd name="T29" fmla="*/ 35 h 379"/>
                <a:gd name="T30" fmla="*/ 19 w 434"/>
                <a:gd name="T31" fmla="*/ 38 h 379"/>
                <a:gd name="T32" fmla="*/ 30 w 434"/>
                <a:gd name="T33" fmla="*/ 39 h 379"/>
                <a:gd name="T34" fmla="*/ 29 w 434"/>
                <a:gd name="T35" fmla="*/ 40 h 379"/>
                <a:gd name="T36" fmla="*/ 26 w 434"/>
                <a:gd name="T37" fmla="*/ 42 h 379"/>
                <a:gd name="T38" fmla="*/ 22 w 434"/>
                <a:gd name="T39" fmla="*/ 42 h 379"/>
                <a:gd name="T40" fmla="*/ 21 w 434"/>
                <a:gd name="T41" fmla="*/ 39 h 379"/>
                <a:gd name="T42" fmla="*/ 20 w 434"/>
                <a:gd name="T43" fmla="*/ 40 h 379"/>
                <a:gd name="T44" fmla="*/ 18 w 434"/>
                <a:gd name="T45" fmla="*/ 41 h 379"/>
                <a:gd name="T46" fmla="*/ 15 w 434"/>
                <a:gd name="T47" fmla="*/ 41 h 379"/>
                <a:gd name="T48" fmla="*/ 11 w 434"/>
                <a:gd name="T49" fmla="*/ 40 h 379"/>
                <a:gd name="T50" fmla="*/ 8 w 434"/>
                <a:gd name="T51" fmla="*/ 35 h 379"/>
                <a:gd name="T52" fmla="*/ 8 w 434"/>
                <a:gd name="T53" fmla="*/ 30 h 379"/>
                <a:gd name="T54" fmla="*/ 8 w 434"/>
                <a:gd name="T55" fmla="*/ 27 h 379"/>
                <a:gd name="T56" fmla="*/ 9 w 434"/>
                <a:gd name="T57" fmla="*/ 26 h 379"/>
                <a:gd name="T58" fmla="*/ 0 w 434"/>
                <a:gd name="T59" fmla="*/ 24 h 379"/>
                <a:gd name="T60" fmla="*/ 1 w 434"/>
                <a:gd name="T61" fmla="*/ 20 h 379"/>
                <a:gd name="T62" fmla="*/ 4 w 434"/>
                <a:gd name="T63" fmla="*/ 18 h 379"/>
                <a:gd name="T64" fmla="*/ 8 w 434"/>
                <a:gd name="T65" fmla="*/ 16 h 379"/>
                <a:gd name="T66" fmla="*/ 13 w 434"/>
                <a:gd name="T67" fmla="*/ 14 h 379"/>
                <a:gd name="T68" fmla="*/ 16 w 434"/>
                <a:gd name="T69" fmla="*/ 12 h 379"/>
                <a:gd name="T70" fmla="*/ 19 w 434"/>
                <a:gd name="T71" fmla="*/ 12 h 379"/>
                <a:gd name="T72" fmla="*/ 21 w 434"/>
                <a:gd name="T73" fmla="*/ 12 h 379"/>
                <a:gd name="T74" fmla="*/ 24 w 434"/>
                <a:gd name="T75" fmla="*/ 12 h 379"/>
                <a:gd name="T76" fmla="*/ 26 w 434"/>
                <a:gd name="T77" fmla="*/ 11 h 379"/>
                <a:gd name="T78" fmla="*/ 27 w 434"/>
                <a:gd name="T79" fmla="*/ 9 h 379"/>
                <a:gd name="T80" fmla="*/ 29 w 434"/>
                <a:gd name="T81" fmla="*/ 7 h 379"/>
                <a:gd name="T82" fmla="*/ 31 w 434"/>
                <a:gd name="T83" fmla="*/ 4 h 379"/>
                <a:gd name="T84" fmla="*/ 33 w 434"/>
                <a:gd name="T85" fmla="*/ 2 h 37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34" h="379">
                  <a:moveTo>
                    <a:pt x="298" y="8"/>
                  </a:moveTo>
                  <a:lnTo>
                    <a:pt x="323" y="0"/>
                  </a:lnTo>
                  <a:lnTo>
                    <a:pt x="346" y="0"/>
                  </a:lnTo>
                  <a:lnTo>
                    <a:pt x="365" y="6"/>
                  </a:lnTo>
                  <a:lnTo>
                    <a:pt x="383" y="16"/>
                  </a:lnTo>
                  <a:lnTo>
                    <a:pt x="399" y="32"/>
                  </a:lnTo>
                  <a:lnTo>
                    <a:pt x="413" y="48"/>
                  </a:lnTo>
                  <a:lnTo>
                    <a:pt x="424" y="69"/>
                  </a:lnTo>
                  <a:lnTo>
                    <a:pt x="434" y="89"/>
                  </a:lnTo>
                  <a:lnTo>
                    <a:pt x="421" y="111"/>
                  </a:lnTo>
                  <a:lnTo>
                    <a:pt x="406" y="136"/>
                  </a:lnTo>
                  <a:lnTo>
                    <a:pt x="392" y="161"/>
                  </a:lnTo>
                  <a:lnTo>
                    <a:pt x="378" y="186"/>
                  </a:lnTo>
                  <a:lnTo>
                    <a:pt x="365" y="207"/>
                  </a:lnTo>
                  <a:lnTo>
                    <a:pt x="355" y="225"/>
                  </a:lnTo>
                  <a:lnTo>
                    <a:pt x="348" y="238"/>
                  </a:lnTo>
                  <a:lnTo>
                    <a:pt x="346" y="241"/>
                  </a:lnTo>
                  <a:lnTo>
                    <a:pt x="318" y="241"/>
                  </a:lnTo>
                  <a:lnTo>
                    <a:pt x="290" y="241"/>
                  </a:lnTo>
                  <a:lnTo>
                    <a:pt x="259" y="240"/>
                  </a:lnTo>
                  <a:lnTo>
                    <a:pt x="229" y="238"/>
                  </a:lnTo>
                  <a:lnTo>
                    <a:pt x="203" y="238"/>
                  </a:lnTo>
                  <a:lnTo>
                    <a:pt x="181" y="237"/>
                  </a:lnTo>
                  <a:lnTo>
                    <a:pt x="167" y="237"/>
                  </a:lnTo>
                  <a:lnTo>
                    <a:pt x="161" y="237"/>
                  </a:lnTo>
                  <a:lnTo>
                    <a:pt x="156" y="253"/>
                  </a:lnTo>
                  <a:lnTo>
                    <a:pt x="151" y="269"/>
                  </a:lnTo>
                  <a:lnTo>
                    <a:pt x="147" y="285"/>
                  </a:lnTo>
                  <a:lnTo>
                    <a:pt x="145" y="298"/>
                  </a:lnTo>
                  <a:lnTo>
                    <a:pt x="148" y="313"/>
                  </a:lnTo>
                  <a:lnTo>
                    <a:pt x="156" y="326"/>
                  </a:lnTo>
                  <a:lnTo>
                    <a:pt x="169" y="338"/>
                  </a:lnTo>
                  <a:lnTo>
                    <a:pt x="188" y="349"/>
                  </a:lnTo>
                  <a:lnTo>
                    <a:pt x="268" y="349"/>
                  </a:lnTo>
                  <a:lnTo>
                    <a:pt x="265" y="352"/>
                  </a:lnTo>
                  <a:lnTo>
                    <a:pt x="256" y="358"/>
                  </a:lnTo>
                  <a:lnTo>
                    <a:pt x="243" y="367"/>
                  </a:lnTo>
                  <a:lnTo>
                    <a:pt x="229" y="375"/>
                  </a:lnTo>
                  <a:lnTo>
                    <a:pt x="216" y="379"/>
                  </a:lnTo>
                  <a:lnTo>
                    <a:pt x="201" y="377"/>
                  </a:lnTo>
                  <a:lnTo>
                    <a:pt x="192" y="368"/>
                  </a:lnTo>
                  <a:lnTo>
                    <a:pt x="188" y="349"/>
                  </a:lnTo>
                  <a:lnTo>
                    <a:pt x="186" y="354"/>
                  </a:lnTo>
                  <a:lnTo>
                    <a:pt x="179" y="359"/>
                  </a:lnTo>
                  <a:lnTo>
                    <a:pt x="172" y="365"/>
                  </a:lnTo>
                  <a:lnTo>
                    <a:pt x="161" y="368"/>
                  </a:lnTo>
                  <a:lnTo>
                    <a:pt x="147" y="370"/>
                  </a:lnTo>
                  <a:lnTo>
                    <a:pt x="132" y="368"/>
                  </a:lnTo>
                  <a:lnTo>
                    <a:pt x="119" y="365"/>
                  </a:lnTo>
                  <a:lnTo>
                    <a:pt x="102" y="355"/>
                  </a:lnTo>
                  <a:lnTo>
                    <a:pt x="85" y="329"/>
                  </a:lnTo>
                  <a:lnTo>
                    <a:pt x="75" y="306"/>
                  </a:lnTo>
                  <a:lnTo>
                    <a:pt x="72" y="288"/>
                  </a:lnTo>
                  <a:lnTo>
                    <a:pt x="72" y="272"/>
                  </a:lnTo>
                  <a:lnTo>
                    <a:pt x="72" y="256"/>
                  </a:lnTo>
                  <a:lnTo>
                    <a:pt x="73" y="243"/>
                  </a:lnTo>
                  <a:lnTo>
                    <a:pt x="77" y="237"/>
                  </a:lnTo>
                  <a:lnTo>
                    <a:pt x="77" y="232"/>
                  </a:lnTo>
                  <a:lnTo>
                    <a:pt x="0" y="232"/>
                  </a:lnTo>
                  <a:lnTo>
                    <a:pt x="0" y="213"/>
                  </a:lnTo>
                  <a:lnTo>
                    <a:pt x="2" y="193"/>
                  </a:lnTo>
                  <a:lnTo>
                    <a:pt x="9" y="177"/>
                  </a:lnTo>
                  <a:lnTo>
                    <a:pt x="25" y="165"/>
                  </a:lnTo>
                  <a:lnTo>
                    <a:pt x="38" y="159"/>
                  </a:lnTo>
                  <a:lnTo>
                    <a:pt x="55" y="151"/>
                  </a:lnTo>
                  <a:lnTo>
                    <a:pt x="73" y="142"/>
                  </a:lnTo>
                  <a:lnTo>
                    <a:pt x="94" y="133"/>
                  </a:lnTo>
                  <a:lnTo>
                    <a:pt x="113" y="124"/>
                  </a:lnTo>
                  <a:lnTo>
                    <a:pt x="131" y="117"/>
                  </a:lnTo>
                  <a:lnTo>
                    <a:pt x="145" y="111"/>
                  </a:lnTo>
                  <a:lnTo>
                    <a:pt x="158" y="110"/>
                  </a:lnTo>
                  <a:lnTo>
                    <a:pt x="169" y="108"/>
                  </a:lnTo>
                  <a:lnTo>
                    <a:pt x="179" y="108"/>
                  </a:lnTo>
                  <a:lnTo>
                    <a:pt x="191" y="108"/>
                  </a:lnTo>
                  <a:lnTo>
                    <a:pt x="203" y="106"/>
                  </a:lnTo>
                  <a:lnTo>
                    <a:pt x="213" y="104"/>
                  </a:lnTo>
                  <a:lnTo>
                    <a:pt x="221" y="101"/>
                  </a:lnTo>
                  <a:lnTo>
                    <a:pt x="229" y="97"/>
                  </a:lnTo>
                  <a:lnTo>
                    <a:pt x="234" y="89"/>
                  </a:lnTo>
                  <a:lnTo>
                    <a:pt x="240" y="82"/>
                  </a:lnTo>
                  <a:lnTo>
                    <a:pt x="246" y="72"/>
                  </a:lnTo>
                  <a:lnTo>
                    <a:pt x="256" y="61"/>
                  </a:lnTo>
                  <a:lnTo>
                    <a:pt x="265" y="50"/>
                  </a:lnTo>
                  <a:lnTo>
                    <a:pt x="276" y="38"/>
                  </a:lnTo>
                  <a:lnTo>
                    <a:pt x="285" y="28"/>
                  </a:lnTo>
                  <a:lnTo>
                    <a:pt x="292" y="16"/>
                  </a:lnTo>
                  <a:lnTo>
                    <a:pt x="298" y="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0" name="Freeform 271">
              <a:extLst>
                <a:ext uri="{FF2B5EF4-FFF2-40B4-BE49-F238E27FC236}">
                  <a16:creationId xmlns:a16="http://schemas.microsoft.com/office/drawing/2014/main" id="{D349888A-A2DD-4B1F-999F-9C2DC901B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771"/>
              <a:ext cx="56" cy="89"/>
            </a:xfrm>
            <a:custGeom>
              <a:avLst/>
              <a:gdLst>
                <a:gd name="T0" fmla="*/ 15 w 170"/>
                <a:gd name="T1" fmla="*/ 23 h 265"/>
                <a:gd name="T2" fmla="*/ 16 w 170"/>
                <a:gd name="T3" fmla="*/ 21 h 265"/>
                <a:gd name="T4" fmla="*/ 17 w 170"/>
                <a:gd name="T5" fmla="*/ 20 h 265"/>
                <a:gd name="T6" fmla="*/ 18 w 170"/>
                <a:gd name="T7" fmla="*/ 19 h 265"/>
                <a:gd name="T8" fmla="*/ 17 w 170"/>
                <a:gd name="T9" fmla="*/ 16 h 265"/>
                <a:gd name="T10" fmla="*/ 17 w 170"/>
                <a:gd name="T11" fmla="*/ 13 h 265"/>
                <a:gd name="T12" fmla="*/ 17 w 170"/>
                <a:gd name="T13" fmla="*/ 12 h 265"/>
                <a:gd name="T14" fmla="*/ 18 w 170"/>
                <a:gd name="T15" fmla="*/ 11 h 265"/>
                <a:gd name="T16" fmla="*/ 18 w 170"/>
                <a:gd name="T17" fmla="*/ 8 h 265"/>
                <a:gd name="T18" fmla="*/ 15 w 170"/>
                <a:gd name="T19" fmla="*/ 5 h 265"/>
                <a:gd name="T20" fmla="*/ 13 w 170"/>
                <a:gd name="T21" fmla="*/ 3 h 265"/>
                <a:gd name="T22" fmla="*/ 10 w 170"/>
                <a:gd name="T23" fmla="*/ 2 h 265"/>
                <a:gd name="T24" fmla="*/ 8 w 170"/>
                <a:gd name="T25" fmla="*/ 1 h 265"/>
                <a:gd name="T26" fmla="*/ 6 w 170"/>
                <a:gd name="T27" fmla="*/ 0 h 265"/>
                <a:gd name="T28" fmla="*/ 5 w 170"/>
                <a:gd name="T29" fmla="*/ 0 h 265"/>
                <a:gd name="T30" fmla="*/ 3 w 170"/>
                <a:gd name="T31" fmla="*/ 0 h 265"/>
                <a:gd name="T32" fmla="*/ 1 w 170"/>
                <a:gd name="T33" fmla="*/ 0 h 265"/>
                <a:gd name="T34" fmla="*/ 0 w 170"/>
                <a:gd name="T35" fmla="*/ 3 h 265"/>
                <a:gd name="T36" fmla="*/ 2 w 170"/>
                <a:gd name="T37" fmla="*/ 8 h 265"/>
                <a:gd name="T38" fmla="*/ 3 w 170"/>
                <a:gd name="T39" fmla="*/ 14 h 265"/>
                <a:gd name="T40" fmla="*/ 3 w 170"/>
                <a:gd name="T41" fmla="*/ 21 h 265"/>
                <a:gd name="T42" fmla="*/ 4 w 170"/>
                <a:gd name="T43" fmla="*/ 28 h 265"/>
                <a:gd name="T44" fmla="*/ 4 w 170"/>
                <a:gd name="T45" fmla="*/ 28 h 265"/>
                <a:gd name="T46" fmla="*/ 4 w 170"/>
                <a:gd name="T47" fmla="*/ 29 h 265"/>
                <a:gd name="T48" fmla="*/ 4 w 170"/>
                <a:gd name="T49" fmla="*/ 29 h 265"/>
                <a:gd name="T50" fmla="*/ 4 w 170"/>
                <a:gd name="T51" fmla="*/ 29 h 265"/>
                <a:gd name="T52" fmla="*/ 4 w 170"/>
                <a:gd name="T53" fmla="*/ 29 h 265"/>
                <a:gd name="T54" fmla="*/ 5 w 170"/>
                <a:gd name="T55" fmla="*/ 30 h 265"/>
                <a:gd name="T56" fmla="*/ 5 w 170"/>
                <a:gd name="T57" fmla="*/ 30 h 265"/>
                <a:gd name="T58" fmla="*/ 6 w 170"/>
                <a:gd name="T59" fmla="*/ 30 h 265"/>
                <a:gd name="T60" fmla="*/ 7 w 170"/>
                <a:gd name="T61" fmla="*/ 30 h 265"/>
                <a:gd name="T62" fmla="*/ 8 w 170"/>
                <a:gd name="T63" fmla="*/ 30 h 265"/>
                <a:gd name="T64" fmla="*/ 9 w 170"/>
                <a:gd name="T65" fmla="*/ 29 h 265"/>
                <a:gd name="T66" fmla="*/ 11 w 170"/>
                <a:gd name="T67" fmla="*/ 28 h 265"/>
                <a:gd name="T68" fmla="*/ 12 w 170"/>
                <a:gd name="T69" fmla="*/ 28 h 265"/>
                <a:gd name="T70" fmla="*/ 14 w 170"/>
                <a:gd name="T71" fmla="*/ 26 h 265"/>
                <a:gd name="T72" fmla="*/ 14 w 170"/>
                <a:gd name="T73" fmla="*/ 25 h 265"/>
                <a:gd name="T74" fmla="*/ 15 w 170"/>
                <a:gd name="T75" fmla="*/ 23 h 2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0" h="265">
                  <a:moveTo>
                    <a:pt x="139" y="200"/>
                  </a:moveTo>
                  <a:lnTo>
                    <a:pt x="151" y="190"/>
                  </a:lnTo>
                  <a:lnTo>
                    <a:pt x="159" y="180"/>
                  </a:lnTo>
                  <a:lnTo>
                    <a:pt x="163" y="167"/>
                  </a:lnTo>
                  <a:lnTo>
                    <a:pt x="161" y="147"/>
                  </a:lnTo>
                  <a:lnTo>
                    <a:pt x="156" y="120"/>
                  </a:lnTo>
                  <a:lnTo>
                    <a:pt x="159" y="108"/>
                  </a:lnTo>
                  <a:lnTo>
                    <a:pt x="166" y="97"/>
                  </a:lnTo>
                  <a:lnTo>
                    <a:pt x="170" y="70"/>
                  </a:lnTo>
                  <a:lnTo>
                    <a:pt x="141" y="49"/>
                  </a:lnTo>
                  <a:lnTo>
                    <a:pt x="116" y="31"/>
                  </a:lnTo>
                  <a:lnTo>
                    <a:pt x="94" y="19"/>
                  </a:lnTo>
                  <a:lnTo>
                    <a:pt x="75" y="10"/>
                  </a:lnTo>
                  <a:lnTo>
                    <a:pt x="59" y="3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2" y="4"/>
                  </a:lnTo>
                  <a:lnTo>
                    <a:pt x="0" y="25"/>
                  </a:lnTo>
                  <a:lnTo>
                    <a:pt x="16" y="68"/>
                  </a:lnTo>
                  <a:lnTo>
                    <a:pt x="25" y="127"/>
                  </a:lnTo>
                  <a:lnTo>
                    <a:pt x="31" y="190"/>
                  </a:lnTo>
                  <a:lnTo>
                    <a:pt x="37" y="244"/>
                  </a:lnTo>
                  <a:lnTo>
                    <a:pt x="37" y="249"/>
                  </a:lnTo>
                  <a:lnTo>
                    <a:pt x="37" y="253"/>
                  </a:lnTo>
                  <a:lnTo>
                    <a:pt x="37" y="256"/>
                  </a:lnTo>
                  <a:lnTo>
                    <a:pt x="37" y="257"/>
                  </a:lnTo>
                  <a:lnTo>
                    <a:pt x="40" y="260"/>
                  </a:lnTo>
                  <a:lnTo>
                    <a:pt x="43" y="262"/>
                  </a:lnTo>
                  <a:lnTo>
                    <a:pt x="49" y="263"/>
                  </a:lnTo>
                  <a:lnTo>
                    <a:pt x="56" y="265"/>
                  </a:lnTo>
                  <a:lnTo>
                    <a:pt x="65" y="265"/>
                  </a:lnTo>
                  <a:lnTo>
                    <a:pt x="75" y="263"/>
                  </a:lnTo>
                  <a:lnTo>
                    <a:pt x="85" y="256"/>
                  </a:lnTo>
                  <a:lnTo>
                    <a:pt x="98" y="245"/>
                  </a:lnTo>
                  <a:lnTo>
                    <a:pt x="110" y="244"/>
                  </a:lnTo>
                  <a:lnTo>
                    <a:pt x="123" y="232"/>
                  </a:lnTo>
                  <a:lnTo>
                    <a:pt x="135" y="216"/>
                  </a:lnTo>
                  <a:lnTo>
                    <a:pt x="139" y="200"/>
                  </a:lnTo>
                  <a:close/>
                </a:path>
              </a:pathLst>
            </a:custGeom>
            <a:solidFill>
              <a:srgbClr val="F2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1" name="Freeform 272">
              <a:extLst>
                <a:ext uri="{FF2B5EF4-FFF2-40B4-BE49-F238E27FC236}">
                  <a16:creationId xmlns:a16="http://schemas.microsoft.com/office/drawing/2014/main" id="{52610E60-BE62-4DFE-8FA6-B827395BD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1771"/>
              <a:ext cx="56" cy="89"/>
            </a:xfrm>
            <a:custGeom>
              <a:avLst/>
              <a:gdLst>
                <a:gd name="T0" fmla="*/ 15 w 170"/>
                <a:gd name="T1" fmla="*/ 23 h 265"/>
                <a:gd name="T2" fmla="*/ 16 w 170"/>
                <a:gd name="T3" fmla="*/ 21 h 265"/>
                <a:gd name="T4" fmla="*/ 17 w 170"/>
                <a:gd name="T5" fmla="*/ 20 h 265"/>
                <a:gd name="T6" fmla="*/ 18 w 170"/>
                <a:gd name="T7" fmla="*/ 19 h 265"/>
                <a:gd name="T8" fmla="*/ 17 w 170"/>
                <a:gd name="T9" fmla="*/ 16 h 265"/>
                <a:gd name="T10" fmla="*/ 17 w 170"/>
                <a:gd name="T11" fmla="*/ 13 h 265"/>
                <a:gd name="T12" fmla="*/ 17 w 170"/>
                <a:gd name="T13" fmla="*/ 12 h 265"/>
                <a:gd name="T14" fmla="*/ 18 w 170"/>
                <a:gd name="T15" fmla="*/ 11 h 265"/>
                <a:gd name="T16" fmla="*/ 18 w 170"/>
                <a:gd name="T17" fmla="*/ 8 h 265"/>
                <a:gd name="T18" fmla="*/ 15 w 170"/>
                <a:gd name="T19" fmla="*/ 5 h 265"/>
                <a:gd name="T20" fmla="*/ 13 w 170"/>
                <a:gd name="T21" fmla="*/ 3 h 265"/>
                <a:gd name="T22" fmla="*/ 10 w 170"/>
                <a:gd name="T23" fmla="*/ 2 h 265"/>
                <a:gd name="T24" fmla="*/ 8 w 170"/>
                <a:gd name="T25" fmla="*/ 1 h 265"/>
                <a:gd name="T26" fmla="*/ 6 w 170"/>
                <a:gd name="T27" fmla="*/ 0 h 265"/>
                <a:gd name="T28" fmla="*/ 5 w 170"/>
                <a:gd name="T29" fmla="*/ 0 h 265"/>
                <a:gd name="T30" fmla="*/ 3 w 170"/>
                <a:gd name="T31" fmla="*/ 0 h 265"/>
                <a:gd name="T32" fmla="*/ 1 w 170"/>
                <a:gd name="T33" fmla="*/ 0 h 265"/>
                <a:gd name="T34" fmla="*/ 0 w 170"/>
                <a:gd name="T35" fmla="*/ 3 h 265"/>
                <a:gd name="T36" fmla="*/ 2 w 170"/>
                <a:gd name="T37" fmla="*/ 8 h 265"/>
                <a:gd name="T38" fmla="*/ 3 w 170"/>
                <a:gd name="T39" fmla="*/ 14 h 265"/>
                <a:gd name="T40" fmla="*/ 3 w 170"/>
                <a:gd name="T41" fmla="*/ 21 h 265"/>
                <a:gd name="T42" fmla="*/ 4 w 170"/>
                <a:gd name="T43" fmla="*/ 28 h 265"/>
                <a:gd name="T44" fmla="*/ 4 w 170"/>
                <a:gd name="T45" fmla="*/ 28 h 265"/>
                <a:gd name="T46" fmla="*/ 4 w 170"/>
                <a:gd name="T47" fmla="*/ 29 h 265"/>
                <a:gd name="T48" fmla="*/ 4 w 170"/>
                <a:gd name="T49" fmla="*/ 29 h 265"/>
                <a:gd name="T50" fmla="*/ 4 w 170"/>
                <a:gd name="T51" fmla="*/ 29 h 265"/>
                <a:gd name="T52" fmla="*/ 4 w 170"/>
                <a:gd name="T53" fmla="*/ 29 h 265"/>
                <a:gd name="T54" fmla="*/ 5 w 170"/>
                <a:gd name="T55" fmla="*/ 30 h 265"/>
                <a:gd name="T56" fmla="*/ 5 w 170"/>
                <a:gd name="T57" fmla="*/ 30 h 265"/>
                <a:gd name="T58" fmla="*/ 6 w 170"/>
                <a:gd name="T59" fmla="*/ 30 h 265"/>
                <a:gd name="T60" fmla="*/ 7 w 170"/>
                <a:gd name="T61" fmla="*/ 30 h 265"/>
                <a:gd name="T62" fmla="*/ 8 w 170"/>
                <a:gd name="T63" fmla="*/ 30 h 265"/>
                <a:gd name="T64" fmla="*/ 9 w 170"/>
                <a:gd name="T65" fmla="*/ 29 h 265"/>
                <a:gd name="T66" fmla="*/ 11 w 170"/>
                <a:gd name="T67" fmla="*/ 28 h 265"/>
                <a:gd name="T68" fmla="*/ 12 w 170"/>
                <a:gd name="T69" fmla="*/ 28 h 265"/>
                <a:gd name="T70" fmla="*/ 14 w 170"/>
                <a:gd name="T71" fmla="*/ 26 h 265"/>
                <a:gd name="T72" fmla="*/ 14 w 170"/>
                <a:gd name="T73" fmla="*/ 25 h 265"/>
                <a:gd name="T74" fmla="*/ 15 w 170"/>
                <a:gd name="T75" fmla="*/ 23 h 26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70" h="265">
                  <a:moveTo>
                    <a:pt x="139" y="200"/>
                  </a:moveTo>
                  <a:lnTo>
                    <a:pt x="151" y="190"/>
                  </a:lnTo>
                  <a:lnTo>
                    <a:pt x="159" y="180"/>
                  </a:lnTo>
                  <a:lnTo>
                    <a:pt x="163" y="167"/>
                  </a:lnTo>
                  <a:lnTo>
                    <a:pt x="161" y="147"/>
                  </a:lnTo>
                  <a:lnTo>
                    <a:pt x="156" y="120"/>
                  </a:lnTo>
                  <a:lnTo>
                    <a:pt x="159" y="108"/>
                  </a:lnTo>
                  <a:lnTo>
                    <a:pt x="166" y="97"/>
                  </a:lnTo>
                  <a:lnTo>
                    <a:pt x="170" y="70"/>
                  </a:lnTo>
                  <a:lnTo>
                    <a:pt x="141" y="49"/>
                  </a:lnTo>
                  <a:lnTo>
                    <a:pt x="116" y="31"/>
                  </a:lnTo>
                  <a:lnTo>
                    <a:pt x="94" y="19"/>
                  </a:lnTo>
                  <a:lnTo>
                    <a:pt x="75" y="10"/>
                  </a:lnTo>
                  <a:lnTo>
                    <a:pt x="59" y="3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2" y="4"/>
                  </a:lnTo>
                  <a:lnTo>
                    <a:pt x="0" y="25"/>
                  </a:lnTo>
                  <a:lnTo>
                    <a:pt x="16" y="68"/>
                  </a:lnTo>
                  <a:lnTo>
                    <a:pt x="25" y="127"/>
                  </a:lnTo>
                  <a:lnTo>
                    <a:pt x="31" y="190"/>
                  </a:lnTo>
                  <a:lnTo>
                    <a:pt x="37" y="244"/>
                  </a:lnTo>
                  <a:lnTo>
                    <a:pt x="37" y="249"/>
                  </a:lnTo>
                  <a:lnTo>
                    <a:pt x="37" y="253"/>
                  </a:lnTo>
                  <a:lnTo>
                    <a:pt x="37" y="256"/>
                  </a:lnTo>
                  <a:lnTo>
                    <a:pt x="37" y="257"/>
                  </a:lnTo>
                  <a:lnTo>
                    <a:pt x="40" y="260"/>
                  </a:lnTo>
                  <a:lnTo>
                    <a:pt x="43" y="262"/>
                  </a:lnTo>
                  <a:lnTo>
                    <a:pt x="49" y="263"/>
                  </a:lnTo>
                  <a:lnTo>
                    <a:pt x="56" y="265"/>
                  </a:lnTo>
                  <a:lnTo>
                    <a:pt x="65" y="265"/>
                  </a:lnTo>
                  <a:lnTo>
                    <a:pt x="75" y="263"/>
                  </a:lnTo>
                  <a:lnTo>
                    <a:pt x="85" y="256"/>
                  </a:lnTo>
                  <a:lnTo>
                    <a:pt x="98" y="245"/>
                  </a:lnTo>
                  <a:lnTo>
                    <a:pt x="110" y="244"/>
                  </a:lnTo>
                  <a:lnTo>
                    <a:pt x="123" y="232"/>
                  </a:lnTo>
                  <a:lnTo>
                    <a:pt x="135" y="216"/>
                  </a:lnTo>
                  <a:lnTo>
                    <a:pt x="139" y="20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2" name="Freeform 273">
              <a:extLst>
                <a:ext uri="{FF2B5EF4-FFF2-40B4-BE49-F238E27FC236}">
                  <a16:creationId xmlns:a16="http://schemas.microsoft.com/office/drawing/2014/main" id="{137BD7C1-A555-469E-BE76-2E83DECF9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115"/>
              <a:ext cx="169" cy="219"/>
            </a:xfrm>
            <a:custGeom>
              <a:avLst/>
              <a:gdLst>
                <a:gd name="T0" fmla="*/ 55 w 509"/>
                <a:gd name="T1" fmla="*/ 38 h 658"/>
                <a:gd name="T2" fmla="*/ 53 w 509"/>
                <a:gd name="T3" fmla="*/ 43 h 658"/>
                <a:gd name="T4" fmla="*/ 52 w 509"/>
                <a:gd name="T5" fmla="*/ 48 h 658"/>
                <a:gd name="T6" fmla="*/ 49 w 509"/>
                <a:gd name="T7" fmla="*/ 51 h 658"/>
                <a:gd name="T8" fmla="*/ 48 w 509"/>
                <a:gd name="T9" fmla="*/ 55 h 658"/>
                <a:gd name="T10" fmla="*/ 46 w 509"/>
                <a:gd name="T11" fmla="*/ 57 h 658"/>
                <a:gd name="T12" fmla="*/ 44 w 509"/>
                <a:gd name="T13" fmla="*/ 60 h 658"/>
                <a:gd name="T14" fmla="*/ 41 w 509"/>
                <a:gd name="T15" fmla="*/ 62 h 658"/>
                <a:gd name="T16" fmla="*/ 40 w 509"/>
                <a:gd name="T17" fmla="*/ 65 h 658"/>
                <a:gd name="T18" fmla="*/ 39 w 509"/>
                <a:gd name="T19" fmla="*/ 69 h 658"/>
                <a:gd name="T20" fmla="*/ 36 w 509"/>
                <a:gd name="T21" fmla="*/ 72 h 658"/>
                <a:gd name="T22" fmla="*/ 30 w 509"/>
                <a:gd name="T23" fmla="*/ 73 h 658"/>
                <a:gd name="T24" fmla="*/ 23 w 509"/>
                <a:gd name="T25" fmla="*/ 73 h 658"/>
                <a:gd name="T26" fmla="*/ 15 w 509"/>
                <a:gd name="T27" fmla="*/ 70 h 658"/>
                <a:gd name="T28" fmla="*/ 11 w 509"/>
                <a:gd name="T29" fmla="*/ 65 h 658"/>
                <a:gd name="T30" fmla="*/ 11 w 509"/>
                <a:gd name="T31" fmla="*/ 59 h 658"/>
                <a:gd name="T32" fmla="*/ 9 w 509"/>
                <a:gd name="T33" fmla="*/ 53 h 658"/>
                <a:gd name="T34" fmla="*/ 8 w 509"/>
                <a:gd name="T35" fmla="*/ 47 h 658"/>
                <a:gd name="T36" fmla="*/ 7 w 509"/>
                <a:gd name="T37" fmla="*/ 44 h 658"/>
                <a:gd name="T38" fmla="*/ 7 w 509"/>
                <a:gd name="T39" fmla="*/ 41 h 658"/>
                <a:gd name="T40" fmla="*/ 5 w 509"/>
                <a:gd name="T41" fmla="*/ 41 h 658"/>
                <a:gd name="T42" fmla="*/ 2 w 509"/>
                <a:gd name="T43" fmla="*/ 40 h 658"/>
                <a:gd name="T44" fmla="*/ 0 w 509"/>
                <a:gd name="T45" fmla="*/ 36 h 658"/>
                <a:gd name="T46" fmla="*/ 0 w 509"/>
                <a:gd name="T47" fmla="*/ 29 h 658"/>
                <a:gd name="T48" fmla="*/ 1 w 509"/>
                <a:gd name="T49" fmla="*/ 25 h 658"/>
                <a:gd name="T50" fmla="*/ 3 w 509"/>
                <a:gd name="T51" fmla="*/ 25 h 658"/>
                <a:gd name="T52" fmla="*/ 5 w 509"/>
                <a:gd name="T53" fmla="*/ 26 h 658"/>
                <a:gd name="T54" fmla="*/ 7 w 509"/>
                <a:gd name="T55" fmla="*/ 28 h 658"/>
                <a:gd name="T56" fmla="*/ 9 w 509"/>
                <a:gd name="T57" fmla="*/ 30 h 658"/>
                <a:gd name="T58" fmla="*/ 11 w 509"/>
                <a:gd name="T59" fmla="*/ 31 h 658"/>
                <a:gd name="T60" fmla="*/ 11 w 509"/>
                <a:gd name="T61" fmla="*/ 29 h 658"/>
                <a:gd name="T62" fmla="*/ 11 w 509"/>
                <a:gd name="T63" fmla="*/ 20 h 658"/>
                <a:gd name="T64" fmla="*/ 14 w 509"/>
                <a:gd name="T65" fmla="*/ 16 h 658"/>
                <a:gd name="T66" fmla="*/ 15 w 509"/>
                <a:gd name="T67" fmla="*/ 16 h 658"/>
                <a:gd name="T68" fmla="*/ 17 w 509"/>
                <a:gd name="T69" fmla="*/ 14 h 658"/>
                <a:gd name="T70" fmla="*/ 17 w 509"/>
                <a:gd name="T71" fmla="*/ 11 h 658"/>
                <a:gd name="T72" fmla="*/ 18 w 509"/>
                <a:gd name="T73" fmla="*/ 10 h 658"/>
                <a:gd name="T74" fmla="*/ 22 w 509"/>
                <a:gd name="T75" fmla="*/ 12 h 658"/>
                <a:gd name="T76" fmla="*/ 27 w 509"/>
                <a:gd name="T77" fmla="*/ 11 h 658"/>
                <a:gd name="T78" fmla="*/ 30 w 509"/>
                <a:gd name="T79" fmla="*/ 9 h 658"/>
                <a:gd name="T80" fmla="*/ 33 w 509"/>
                <a:gd name="T81" fmla="*/ 7 h 658"/>
                <a:gd name="T82" fmla="*/ 37 w 509"/>
                <a:gd name="T83" fmla="*/ 7 h 658"/>
                <a:gd name="T84" fmla="*/ 41 w 509"/>
                <a:gd name="T85" fmla="*/ 6 h 658"/>
                <a:gd name="T86" fmla="*/ 42 w 509"/>
                <a:gd name="T87" fmla="*/ 3 h 658"/>
                <a:gd name="T88" fmla="*/ 43 w 509"/>
                <a:gd name="T89" fmla="*/ 2 h 658"/>
                <a:gd name="T90" fmla="*/ 47 w 509"/>
                <a:gd name="T91" fmla="*/ 5 h 658"/>
                <a:gd name="T92" fmla="*/ 50 w 509"/>
                <a:gd name="T93" fmla="*/ 7 h 658"/>
                <a:gd name="T94" fmla="*/ 52 w 509"/>
                <a:gd name="T95" fmla="*/ 7 h 658"/>
                <a:gd name="T96" fmla="*/ 53 w 509"/>
                <a:gd name="T97" fmla="*/ 9 h 658"/>
                <a:gd name="T98" fmla="*/ 53 w 509"/>
                <a:gd name="T99" fmla="*/ 12 h 658"/>
                <a:gd name="T100" fmla="*/ 54 w 509"/>
                <a:gd name="T101" fmla="*/ 16 h 658"/>
                <a:gd name="T102" fmla="*/ 56 w 509"/>
                <a:gd name="T103" fmla="*/ 21 h 658"/>
                <a:gd name="T104" fmla="*/ 56 w 509"/>
                <a:gd name="T105" fmla="*/ 27 h 658"/>
                <a:gd name="T106" fmla="*/ 56 w 509"/>
                <a:gd name="T107" fmla="*/ 32 h 6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09" h="658">
                  <a:moveTo>
                    <a:pt x="501" y="318"/>
                  </a:moveTo>
                  <a:lnTo>
                    <a:pt x="496" y="343"/>
                  </a:lnTo>
                  <a:lnTo>
                    <a:pt x="491" y="366"/>
                  </a:lnTo>
                  <a:lnTo>
                    <a:pt x="485" y="390"/>
                  </a:lnTo>
                  <a:lnTo>
                    <a:pt x="478" y="408"/>
                  </a:lnTo>
                  <a:lnTo>
                    <a:pt x="471" y="429"/>
                  </a:lnTo>
                  <a:lnTo>
                    <a:pt x="460" y="447"/>
                  </a:lnTo>
                  <a:lnTo>
                    <a:pt x="450" y="464"/>
                  </a:lnTo>
                  <a:lnTo>
                    <a:pt x="437" y="479"/>
                  </a:lnTo>
                  <a:lnTo>
                    <a:pt x="434" y="493"/>
                  </a:lnTo>
                  <a:lnTo>
                    <a:pt x="428" y="507"/>
                  </a:lnTo>
                  <a:lnTo>
                    <a:pt x="421" y="518"/>
                  </a:lnTo>
                  <a:lnTo>
                    <a:pt x="412" y="527"/>
                  </a:lnTo>
                  <a:lnTo>
                    <a:pt x="400" y="537"/>
                  </a:lnTo>
                  <a:lnTo>
                    <a:pt x="389" y="546"/>
                  </a:lnTo>
                  <a:lnTo>
                    <a:pt x="374" y="555"/>
                  </a:lnTo>
                  <a:lnTo>
                    <a:pt x="361" y="564"/>
                  </a:lnTo>
                  <a:lnTo>
                    <a:pt x="361" y="590"/>
                  </a:lnTo>
                  <a:lnTo>
                    <a:pt x="356" y="609"/>
                  </a:lnTo>
                  <a:lnTo>
                    <a:pt x="352" y="625"/>
                  </a:lnTo>
                  <a:lnTo>
                    <a:pt x="344" y="641"/>
                  </a:lnTo>
                  <a:lnTo>
                    <a:pt x="327" y="648"/>
                  </a:lnTo>
                  <a:lnTo>
                    <a:pt x="301" y="655"/>
                  </a:lnTo>
                  <a:lnTo>
                    <a:pt x="272" y="658"/>
                  </a:lnTo>
                  <a:lnTo>
                    <a:pt x="240" y="658"/>
                  </a:lnTo>
                  <a:lnTo>
                    <a:pt x="204" y="655"/>
                  </a:lnTo>
                  <a:lnTo>
                    <a:pt x="168" y="644"/>
                  </a:lnTo>
                  <a:lnTo>
                    <a:pt x="135" y="628"/>
                  </a:lnTo>
                  <a:lnTo>
                    <a:pt x="101" y="603"/>
                  </a:lnTo>
                  <a:lnTo>
                    <a:pt x="101" y="582"/>
                  </a:lnTo>
                  <a:lnTo>
                    <a:pt x="101" y="559"/>
                  </a:lnTo>
                  <a:lnTo>
                    <a:pt x="98" y="534"/>
                  </a:lnTo>
                  <a:lnTo>
                    <a:pt x="92" y="503"/>
                  </a:lnTo>
                  <a:lnTo>
                    <a:pt x="84" y="479"/>
                  </a:lnTo>
                  <a:lnTo>
                    <a:pt x="79" y="448"/>
                  </a:lnTo>
                  <a:lnTo>
                    <a:pt x="73" y="421"/>
                  </a:lnTo>
                  <a:lnTo>
                    <a:pt x="71" y="410"/>
                  </a:lnTo>
                  <a:lnTo>
                    <a:pt x="66" y="393"/>
                  </a:lnTo>
                  <a:lnTo>
                    <a:pt x="63" y="378"/>
                  </a:lnTo>
                  <a:lnTo>
                    <a:pt x="61" y="371"/>
                  </a:lnTo>
                  <a:lnTo>
                    <a:pt x="61" y="369"/>
                  </a:lnTo>
                  <a:lnTo>
                    <a:pt x="45" y="371"/>
                  </a:lnTo>
                  <a:lnTo>
                    <a:pt x="31" y="368"/>
                  </a:lnTo>
                  <a:lnTo>
                    <a:pt x="19" y="357"/>
                  </a:lnTo>
                  <a:lnTo>
                    <a:pt x="9" y="341"/>
                  </a:lnTo>
                  <a:lnTo>
                    <a:pt x="4" y="320"/>
                  </a:lnTo>
                  <a:lnTo>
                    <a:pt x="0" y="295"/>
                  </a:lnTo>
                  <a:lnTo>
                    <a:pt x="0" y="265"/>
                  </a:lnTo>
                  <a:lnTo>
                    <a:pt x="1" y="234"/>
                  </a:lnTo>
                  <a:lnTo>
                    <a:pt x="7" y="225"/>
                  </a:lnTo>
                  <a:lnTo>
                    <a:pt x="16" y="222"/>
                  </a:lnTo>
                  <a:lnTo>
                    <a:pt x="28" y="223"/>
                  </a:lnTo>
                  <a:lnTo>
                    <a:pt x="40" y="232"/>
                  </a:lnTo>
                  <a:lnTo>
                    <a:pt x="47" y="238"/>
                  </a:lnTo>
                  <a:lnTo>
                    <a:pt x="56" y="247"/>
                  </a:lnTo>
                  <a:lnTo>
                    <a:pt x="65" y="253"/>
                  </a:lnTo>
                  <a:lnTo>
                    <a:pt x="76" y="261"/>
                  </a:lnTo>
                  <a:lnTo>
                    <a:pt x="84" y="270"/>
                  </a:lnTo>
                  <a:lnTo>
                    <a:pt x="93" y="274"/>
                  </a:lnTo>
                  <a:lnTo>
                    <a:pt x="98" y="278"/>
                  </a:lnTo>
                  <a:lnTo>
                    <a:pt x="101" y="280"/>
                  </a:lnTo>
                  <a:lnTo>
                    <a:pt x="98" y="264"/>
                  </a:lnTo>
                  <a:lnTo>
                    <a:pt x="98" y="226"/>
                  </a:lnTo>
                  <a:lnTo>
                    <a:pt x="102" y="178"/>
                  </a:lnTo>
                  <a:lnTo>
                    <a:pt x="113" y="135"/>
                  </a:lnTo>
                  <a:lnTo>
                    <a:pt x="122" y="141"/>
                  </a:lnTo>
                  <a:lnTo>
                    <a:pt x="133" y="143"/>
                  </a:lnTo>
                  <a:lnTo>
                    <a:pt x="139" y="141"/>
                  </a:lnTo>
                  <a:lnTo>
                    <a:pt x="147" y="135"/>
                  </a:lnTo>
                  <a:lnTo>
                    <a:pt x="151" y="127"/>
                  </a:lnTo>
                  <a:lnTo>
                    <a:pt x="152" y="114"/>
                  </a:lnTo>
                  <a:lnTo>
                    <a:pt x="151" y="97"/>
                  </a:lnTo>
                  <a:lnTo>
                    <a:pt x="143" y="77"/>
                  </a:lnTo>
                  <a:lnTo>
                    <a:pt x="160" y="93"/>
                  </a:lnTo>
                  <a:lnTo>
                    <a:pt x="179" y="103"/>
                  </a:lnTo>
                  <a:lnTo>
                    <a:pt x="201" y="109"/>
                  </a:lnTo>
                  <a:lnTo>
                    <a:pt x="220" y="109"/>
                  </a:lnTo>
                  <a:lnTo>
                    <a:pt x="240" y="103"/>
                  </a:lnTo>
                  <a:lnTo>
                    <a:pt x="256" y="93"/>
                  </a:lnTo>
                  <a:lnTo>
                    <a:pt x="271" y="77"/>
                  </a:lnTo>
                  <a:lnTo>
                    <a:pt x="280" y="55"/>
                  </a:lnTo>
                  <a:lnTo>
                    <a:pt x="296" y="62"/>
                  </a:lnTo>
                  <a:lnTo>
                    <a:pt x="315" y="67"/>
                  </a:lnTo>
                  <a:lnTo>
                    <a:pt x="334" y="67"/>
                  </a:lnTo>
                  <a:lnTo>
                    <a:pt x="355" y="62"/>
                  </a:lnTo>
                  <a:lnTo>
                    <a:pt x="371" y="54"/>
                  </a:lnTo>
                  <a:lnTo>
                    <a:pt x="380" y="39"/>
                  </a:lnTo>
                  <a:lnTo>
                    <a:pt x="378" y="23"/>
                  </a:lnTo>
                  <a:lnTo>
                    <a:pt x="365" y="0"/>
                  </a:lnTo>
                  <a:lnTo>
                    <a:pt x="390" y="21"/>
                  </a:lnTo>
                  <a:lnTo>
                    <a:pt x="411" y="37"/>
                  </a:lnTo>
                  <a:lnTo>
                    <a:pt x="428" y="49"/>
                  </a:lnTo>
                  <a:lnTo>
                    <a:pt x="441" y="57"/>
                  </a:lnTo>
                  <a:lnTo>
                    <a:pt x="453" y="61"/>
                  </a:lnTo>
                  <a:lnTo>
                    <a:pt x="462" y="62"/>
                  </a:lnTo>
                  <a:lnTo>
                    <a:pt x="471" y="62"/>
                  </a:lnTo>
                  <a:lnTo>
                    <a:pt x="478" y="62"/>
                  </a:lnTo>
                  <a:lnTo>
                    <a:pt x="478" y="80"/>
                  </a:lnTo>
                  <a:lnTo>
                    <a:pt x="480" y="97"/>
                  </a:lnTo>
                  <a:lnTo>
                    <a:pt x="482" y="112"/>
                  </a:lnTo>
                  <a:lnTo>
                    <a:pt x="484" y="122"/>
                  </a:lnTo>
                  <a:lnTo>
                    <a:pt x="487" y="140"/>
                  </a:lnTo>
                  <a:lnTo>
                    <a:pt x="496" y="162"/>
                  </a:lnTo>
                  <a:lnTo>
                    <a:pt x="506" y="191"/>
                  </a:lnTo>
                  <a:lnTo>
                    <a:pt x="509" y="216"/>
                  </a:lnTo>
                  <a:lnTo>
                    <a:pt x="509" y="239"/>
                  </a:lnTo>
                  <a:lnTo>
                    <a:pt x="507" y="262"/>
                  </a:lnTo>
                  <a:lnTo>
                    <a:pt x="506" y="287"/>
                  </a:lnTo>
                  <a:lnTo>
                    <a:pt x="501" y="318"/>
                  </a:lnTo>
                  <a:close/>
                </a:path>
              </a:pathLst>
            </a:custGeom>
            <a:solidFill>
              <a:srgbClr val="F2D3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3" name="Freeform 274">
              <a:extLst>
                <a:ext uri="{FF2B5EF4-FFF2-40B4-BE49-F238E27FC236}">
                  <a16:creationId xmlns:a16="http://schemas.microsoft.com/office/drawing/2014/main" id="{7D9FD94B-1C7E-4AFF-BE2D-D2738E549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1115"/>
              <a:ext cx="169" cy="219"/>
            </a:xfrm>
            <a:custGeom>
              <a:avLst/>
              <a:gdLst>
                <a:gd name="T0" fmla="*/ 55 w 509"/>
                <a:gd name="T1" fmla="*/ 38 h 658"/>
                <a:gd name="T2" fmla="*/ 53 w 509"/>
                <a:gd name="T3" fmla="*/ 43 h 658"/>
                <a:gd name="T4" fmla="*/ 52 w 509"/>
                <a:gd name="T5" fmla="*/ 48 h 658"/>
                <a:gd name="T6" fmla="*/ 49 w 509"/>
                <a:gd name="T7" fmla="*/ 51 h 658"/>
                <a:gd name="T8" fmla="*/ 48 w 509"/>
                <a:gd name="T9" fmla="*/ 55 h 658"/>
                <a:gd name="T10" fmla="*/ 46 w 509"/>
                <a:gd name="T11" fmla="*/ 57 h 658"/>
                <a:gd name="T12" fmla="*/ 44 w 509"/>
                <a:gd name="T13" fmla="*/ 60 h 658"/>
                <a:gd name="T14" fmla="*/ 41 w 509"/>
                <a:gd name="T15" fmla="*/ 62 h 658"/>
                <a:gd name="T16" fmla="*/ 40 w 509"/>
                <a:gd name="T17" fmla="*/ 65 h 658"/>
                <a:gd name="T18" fmla="*/ 39 w 509"/>
                <a:gd name="T19" fmla="*/ 69 h 658"/>
                <a:gd name="T20" fmla="*/ 36 w 509"/>
                <a:gd name="T21" fmla="*/ 72 h 658"/>
                <a:gd name="T22" fmla="*/ 30 w 509"/>
                <a:gd name="T23" fmla="*/ 73 h 658"/>
                <a:gd name="T24" fmla="*/ 23 w 509"/>
                <a:gd name="T25" fmla="*/ 73 h 658"/>
                <a:gd name="T26" fmla="*/ 15 w 509"/>
                <a:gd name="T27" fmla="*/ 70 h 658"/>
                <a:gd name="T28" fmla="*/ 11 w 509"/>
                <a:gd name="T29" fmla="*/ 65 h 658"/>
                <a:gd name="T30" fmla="*/ 11 w 509"/>
                <a:gd name="T31" fmla="*/ 59 h 658"/>
                <a:gd name="T32" fmla="*/ 9 w 509"/>
                <a:gd name="T33" fmla="*/ 53 h 658"/>
                <a:gd name="T34" fmla="*/ 8 w 509"/>
                <a:gd name="T35" fmla="*/ 47 h 658"/>
                <a:gd name="T36" fmla="*/ 7 w 509"/>
                <a:gd name="T37" fmla="*/ 44 h 658"/>
                <a:gd name="T38" fmla="*/ 7 w 509"/>
                <a:gd name="T39" fmla="*/ 41 h 658"/>
                <a:gd name="T40" fmla="*/ 5 w 509"/>
                <a:gd name="T41" fmla="*/ 41 h 658"/>
                <a:gd name="T42" fmla="*/ 2 w 509"/>
                <a:gd name="T43" fmla="*/ 40 h 658"/>
                <a:gd name="T44" fmla="*/ 0 w 509"/>
                <a:gd name="T45" fmla="*/ 36 h 658"/>
                <a:gd name="T46" fmla="*/ 0 w 509"/>
                <a:gd name="T47" fmla="*/ 29 h 658"/>
                <a:gd name="T48" fmla="*/ 1 w 509"/>
                <a:gd name="T49" fmla="*/ 25 h 658"/>
                <a:gd name="T50" fmla="*/ 3 w 509"/>
                <a:gd name="T51" fmla="*/ 25 h 658"/>
                <a:gd name="T52" fmla="*/ 5 w 509"/>
                <a:gd name="T53" fmla="*/ 26 h 658"/>
                <a:gd name="T54" fmla="*/ 7 w 509"/>
                <a:gd name="T55" fmla="*/ 28 h 658"/>
                <a:gd name="T56" fmla="*/ 9 w 509"/>
                <a:gd name="T57" fmla="*/ 30 h 658"/>
                <a:gd name="T58" fmla="*/ 11 w 509"/>
                <a:gd name="T59" fmla="*/ 31 h 658"/>
                <a:gd name="T60" fmla="*/ 11 w 509"/>
                <a:gd name="T61" fmla="*/ 29 h 658"/>
                <a:gd name="T62" fmla="*/ 11 w 509"/>
                <a:gd name="T63" fmla="*/ 20 h 658"/>
                <a:gd name="T64" fmla="*/ 14 w 509"/>
                <a:gd name="T65" fmla="*/ 16 h 658"/>
                <a:gd name="T66" fmla="*/ 15 w 509"/>
                <a:gd name="T67" fmla="*/ 16 h 658"/>
                <a:gd name="T68" fmla="*/ 17 w 509"/>
                <a:gd name="T69" fmla="*/ 14 h 658"/>
                <a:gd name="T70" fmla="*/ 17 w 509"/>
                <a:gd name="T71" fmla="*/ 11 h 658"/>
                <a:gd name="T72" fmla="*/ 18 w 509"/>
                <a:gd name="T73" fmla="*/ 10 h 658"/>
                <a:gd name="T74" fmla="*/ 22 w 509"/>
                <a:gd name="T75" fmla="*/ 12 h 658"/>
                <a:gd name="T76" fmla="*/ 27 w 509"/>
                <a:gd name="T77" fmla="*/ 11 h 658"/>
                <a:gd name="T78" fmla="*/ 30 w 509"/>
                <a:gd name="T79" fmla="*/ 9 h 658"/>
                <a:gd name="T80" fmla="*/ 33 w 509"/>
                <a:gd name="T81" fmla="*/ 7 h 658"/>
                <a:gd name="T82" fmla="*/ 37 w 509"/>
                <a:gd name="T83" fmla="*/ 7 h 658"/>
                <a:gd name="T84" fmla="*/ 41 w 509"/>
                <a:gd name="T85" fmla="*/ 6 h 658"/>
                <a:gd name="T86" fmla="*/ 42 w 509"/>
                <a:gd name="T87" fmla="*/ 3 h 658"/>
                <a:gd name="T88" fmla="*/ 43 w 509"/>
                <a:gd name="T89" fmla="*/ 2 h 658"/>
                <a:gd name="T90" fmla="*/ 47 w 509"/>
                <a:gd name="T91" fmla="*/ 5 h 658"/>
                <a:gd name="T92" fmla="*/ 50 w 509"/>
                <a:gd name="T93" fmla="*/ 7 h 658"/>
                <a:gd name="T94" fmla="*/ 52 w 509"/>
                <a:gd name="T95" fmla="*/ 7 h 658"/>
                <a:gd name="T96" fmla="*/ 53 w 509"/>
                <a:gd name="T97" fmla="*/ 9 h 658"/>
                <a:gd name="T98" fmla="*/ 53 w 509"/>
                <a:gd name="T99" fmla="*/ 12 h 658"/>
                <a:gd name="T100" fmla="*/ 54 w 509"/>
                <a:gd name="T101" fmla="*/ 16 h 658"/>
                <a:gd name="T102" fmla="*/ 56 w 509"/>
                <a:gd name="T103" fmla="*/ 21 h 658"/>
                <a:gd name="T104" fmla="*/ 56 w 509"/>
                <a:gd name="T105" fmla="*/ 27 h 658"/>
                <a:gd name="T106" fmla="*/ 56 w 509"/>
                <a:gd name="T107" fmla="*/ 32 h 65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509" h="658">
                  <a:moveTo>
                    <a:pt x="501" y="318"/>
                  </a:moveTo>
                  <a:lnTo>
                    <a:pt x="496" y="343"/>
                  </a:lnTo>
                  <a:lnTo>
                    <a:pt x="491" y="366"/>
                  </a:lnTo>
                  <a:lnTo>
                    <a:pt x="485" y="390"/>
                  </a:lnTo>
                  <a:lnTo>
                    <a:pt x="478" y="408"/>
                  </a:lnTo>
                  <a:lnTo>
                    <a:pt x="471" y="429"/>
                  </a:lnTo>
                  <a:lnTo>
                    <a:pt x="460" y="447"/>
                  </a:lnTo>
                  <a:lnTo>
                    <a:pt x="450" y="464"/>
                  </a:lnTo>
                  <a:lnTo>
                    <a:pt x="437" y="479"/>
                  </a:lnTo>
                  <a:lnTo>
                    <a:pt x="434" y="493"/>
                  </a:lnTo>
                  <a:lnTo>
                    <a:pt x="428" y="507"/>
                  </a:lnTo>
                  <a:lnTo>
                    <a:pt x="421" y="518"/>
                  </a:lnTo>
                  <a:lnTo>
                    <a:pt x="412" y="527"/>
                  </a:lnTo>
                  <a:lnTo>
                    <a:pt x="400" y="537"/>
                  </a:lnTo>
                  <a:lnTo>
                    <a:pt x="389" y="546"/>
                  </a:lnTo>
                  <a:lnTo>
                    <a:pt x="374" y="555"/>
                  </a:lnTo>
                  <a:lnTo>
                    <a:pt x="361" y="564"/>
                  </a:lnTo>
                  <a:lnTo>
                    <a:pt x="361" y="590"/>
                  </a:lnTo>
                  <a:lnTo>
                    <a:pt x="356" y="609"/>
                  </a:lnTo>
                  <a:lnTo>
                    <a:pt x="352" y="625"/>
                  </a:lnTo>
                  <a:lnTo>
                    <a:pt x="344" y="641"/>
                  </a:lnTo>
                  <a:lnTo>
                    <a:pt x="327" y="648"/>
                  </a:lnTo>
                  <a:lnTo>
                    <a:pt x="301" y="655"/>
                  </a:lnTo>
                  <a:lnTo>
                    <a:pt x="272" y="658"/>
                  </a:lnTo>
                  <a:lnTo>
                    <a:pt x="240" y="658"/>
                  </a:lnTo>
                  <a:lnTo>
                    <a:pt x="204" y="655"/>
                  </a:lnTo>
                  <a:lnTo>
                    <a:pt x="168" y="644"/>
                  </a:lnTo>
                  <a:lnTo>
                    <a:pt x="135" y="628"/>
                  </a:lnTo>
                  <a:lnTo>
                    <a:pt x="101" y="603"/>
                  </a:lnTo>
                  <a:lnTo>
                    <a:pt x="101" y="582"/>
                  </a:lnTo>
                  <a:lnTo>
                    <a:pt x="101" y="559"/>
                  </a:lnTo>
                  <a:lnTo>
                    <a:pt x="98" y="534"/>
                  </a:lnTo>
                  <a:lnTo>
                    <a:pt x="92" y="503"/>
                  </a:lnTo>
                  <a:lnTo>
                    <a:pt x="84" y="479"/>
                  </a:lnTo>
                  <a:lnTo>
                    <a:pt x="79" y="448"/>
                  </a:lnTo>
                  <a:lnTo>
                    <a:pt x="73" y="421"/>
                  </a:lnTo>
                  <a:lnTo>
                    <a:pt x="71" y="410"/>
                  </a:lnTo>
                  <a:lnTo>
                    <a:pt x="66" y="393"/>
                  </a:lnTo>
                  <a:lnTo>
                    <a:pt x="63" y="378"/>
                  </a:lnTo>
                  <a:lnTo>
                    <a:pt x="61" y="371"/>
                  </a:lnTo>
                  <a:lnTo>
                    <a:pt x="61" y="369"/>
                  </a:lnTo>
                  <a:lnTo>
                    <a:pt x="45" y="371"/>
                  </a:lnTo>
                  <a:lnTo>
                    <a:pt x="31" y="368"/>
                  </a:lnTo>
                  <a:lnTo>
                    <a:pt x="19" y="357"/>
                  </a:lnTo>
                  <a:lnTo>
                    <a:pt x="9" y="341"/>
                  </a:lnTo>
                  <a:lnTo>
                    <a:pt x="4" y="320"/>
                  </a:lnTo>
                  <a:lnTo>
                    <a:pt x="0" y="295"/>
                  </a:lnTo>
                  <a:lnTo>
                    <a:pt x="0" y="265"/>
                  </a:lnTo>
                  <a:lnTo>
                    <a:pt x="1" y="234"/>
                  </a:lnTo>
                  <a:lnTo>
                    <a:pt x="7" y="225"/>
                  </a:lnTo>
                  <a:lnTo>
                    <a:pt x="16" y="222"/>
                  </a:lnTo>
                  <a:lnTo>
                    <a:pt x="28" y="223"/>
                  </a:lnTo>
                  <a:lnTo>
                    <a:pt x="40" y="232"/>
                  </a:lnTo>
                  <a:lnTo>
                    <a:pt x="47" y="238"/>
                  </a:lnTo>
                  <a:lnTo>
                    <a:pt x="56" y="247"/>
                  </a:lnTo>
                  <a:lnTo>
                    <a:pt x="65" y="253"/>
                  </a:lnTo>
                  <a:lnTo>
                    <a:pt x="76" y="261"/>
                  </a:lnTo>
                  <a:lnTo>
                    <a:pt x="84" y="270"/>
                  </a:lnTo>
                  <a:lnTo>
                    <a:pt x="93" y="274"/>
                  </a:lnTo>
                  <a:lnTo>
                    <a:pt x="98" y="278"/>
                  </a:lnTo>
                  <a:lnTo>
                    <a:pt x="101" y="280"/>
                  </a:lnTo>
                  <a:lnTo>
                    <a:pt x="98" y="264"/>
                  </a:lnTo>
                  <a:lnTo>
                    <a:pt x="98" y="226"/>
                  </a:lnTo>
                  <a:lnTo>
                    <a:pt x="102" y="178"/>
                  </a:lnTo>
                  <a:lnTo>
                    <a:pt x="113" y="135"/>
                  </a:lnTo>
                  <a:lnTo>
                    <a:pt x="122" y="141"/>
                  </a:lnTo>
                  <a:lnTo>
                    <a:pt x="133" y="143"/>
                  </a:lnTo>
                  <a:lnTo>
                    <a:pt x="139" y="141"/>
                  </a:lnTo>
                  <a:lnTo>
                    <a:pt x="147" y="135"/>
                  </a:lnTo>
                  <a:lnTo>
                    <a:pt x="151" y="127"/>
                  </a:lnTo>
                  <a:lnTo>
                    <a:pt x="152" y="114"/>
                  </a:lnTo>
                  <a:lnTo>
                    <a:pt x="151" y="97"/>
                  </a:lnTo>
                  <a:lnTo>
                    <a:pt x="143" y="77"/>
                  </a:lnTo>
                  <a:lnTo>
                    <a:pt x="160" y="93"/>
                  </a:lnTo>
                  <a:lnTo>
                    <a:pt x="179" y="103"/>
                  </a:lnTo>
                  <a:lnTo>
                    <a:pt x="201" y="109"/>
                  </a:lnTo>
                  <a:lnTo>
                    <a:pt x="220" y="109"/>
                  </a:lnTo>
                  <a:lnTo>
                    <a:pt x="240" y="103"/>
                  </a:lnTo>
                  <a:lnTo>
                    <a:pt x="256" y="93"/>
                  </a:lnTo>
                  <a:lnTo>
                    <a:pt x="271" y="77"/>
                  </a:lnTo>
                  <a:lnTo>
                    <a:pt x="280" y="55"/>
                  </a:lnTo>
                  <a:lnTo>
                    <a:pt x="296" y="62"/>
                  </a:lnTo>
                  <a:lnTo>
                    <a:pt x="315" y="67"/>
                  </a:lnTo>
                  <a:lnTo>
                    <a:pt x="334" y="67"/>
                  </a:lnTo>
                  <a:lnTo>
                    <a:pt x="355" y="62"/>
                  </a:lnTo>
                  <a:lnTo>
                    <a:pt x="371" y="54"/>
                  </a:lnTo>
                  <a:lnTo>
                    <a:pt x="380" y="39"/>
                  </a:lnTo>
                  <a:lnTo>
                    <a:pt x="378" y="23"/>
                  </a:lnTo>
                  <a:lnTo>
                    <a:pt x="365" y="0"/>
                  </a:lnTo>
                  <a:lnTo>
                    <a:pt x="390" y="21"/>
                  </a:lnTo>
                  <a:lnTo>
                    <a:pt x="411" y="37"/>
                  </a:lnTo>
                  <a:lnTo>
                    <a:pt x="428" y="49"/>
                  </a:lnTo>
                  <a:lnTo>
                    <a:pt x="441" y="57"/>
                  </a:lnTo>
                  <a:lnTo>
                    <a:pt x="453" y="61"/>
                  </a:lnTo>
                  <a:lnTo>
                    <a:pt x="462" y="62"/>
                  </a:lnTo>
                  <a:lnTo>
                    <a:pt x="471" y="62"/>
                  </a:lnTo>
                  <a:lnTo>
                    <a:pt x="478" y="62"/>
                  </a:lnTo>
                  <a:lnTo>
                    <a:pt x="478" y="80"/>
                  </a:lnTo>
                  <a:lnTo>
                    <a:pt x="480" y="97"/>
                  </a:lnTo>
                  <a:lnTo>
                    <a:pt x="482" y="112"/>
                  </a:lnTo>
                  <a:lnTo>
                    <a:pt x="484" y="122"/>
                  </a:lnTo>
                  <a:lnTo>
                    <a:pt x="487" y="140"/>
                  </a:lnTo>
                  <a:lnTo>
                    <a:pt x="496" y="162"/>
                  </a:lnTo>
                  <a:lnTo>
                    <a:pt x="506" y="191"/>
                  </a:lnTo>
                  <a:lnTo>
                    <a:pt x="509" y="216"/>
                  </a:lnTo>
                  <a:lnTo>
                    <a:pt x="509" y="239"/>
                  </a:lnTo>
                  <a:lnTo>
                    <a:pt x="507" y="262"/>
                  </a:lnTo>
                  <a:lnTo>
                    <a:pt x="506" y="287"/>
                  </a:lnTo>
                  <a:lnTo>
                    <a:pt x="501" y="31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4" name="Freeform 275">
              <a:extLst>
                <a:ext uri="{FF2B5EF4-FFF2-40B4-BE49-F238E27FC236}">
                  <a16:creationId xmlns:a16="http://schemas.microsoft.com/office/drawing/2014/main" id="{B0B2B9CE-F347-4B05-8F01-614600E7B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176"/>
              <a:ext cx="40" cy="11"/>
            </a:xfrm>
            <a:custGeom>
              <a:avLst/>
              <a:gdLst>
                <a:gd name="T0" fmla="*/ 0 w 121"/>
                <a:gd name="T1" fmla="*/ 4 h 34"/>
                <a:gd name="T2" fmla="*/ 1 w 121"/>
                <a:gd name="T3" fmla="*/ 4 h 34"/>
                <a:gd name="T4" fmla="*/ 1 w 121"/>
                <a:gd name="T5" fmla="*/ 4 h 34"/>
                <a:gd name="T6" fmla="*/ 2 w 121"/>
                <a:gd name="T7" fmla="*/ 3 h 34"/>
                <a:gd name="T8" fmla="*/ 3 w 121"/>
                <a:gd name="T9" fmla="*/ 3 h 34"/>
                <a:gd name="T10" fmla="*/ 4 w 121"/>
                <a:gd name="T11" fmla="*/ 3 h 34"/>
                <a:gd name="T12" fmla="*/ 4 w 121"/>
                <a:gd name="T13" fmla="*/ 3 h 34"/>
                <a:gd name="T14" fmla="*/ 5 w 121"/>
                <a:gd name="T15" fmla="*/ 3 h 34"/>
                <a:gd name="T16" fmla="*/ 6 w 121"/>
                <a:gd name="T17" fmla="*/ 3 h 34"/>
                <a:gd name="T18" fmla="*/ 7 w 121"/>
                <a:gd name="T19" fmla="*/ 3 h 34"/>
                <a:gd name="T20" fmla="*/ 8 w 121"/>
                <a:gd name="T21" fmla="*/ 3 h 34"/>
                <a:gd name="T22" fmla="*/ 9 w 121"/>
                <a:gd name="T23" fmla="*/ 3 h 34"/>
                <a:gd name="T24" fmla="*/ 10 w 121"/>
                <a:gd name="T25" fmla="*/ 3 h 34"/>
                <a:gd name="T26" fmla="*/ 11 w 121"/>
                <a:gd name="T27" fmla="*/ 3 h 34"/>
                <a:gd name="T28" fmla="*/ 11 w 121"/>
                <a:gd name="T29" fmla="*/ 4 h 34"/>
                <a:gd name="T30" fmla="*/ 12 w 121"/>
                <a:gd name="T31" fmla="*/ 4 h 34"/>
                <a:gd name="T32" fmla="*/ 12 w 121"/>
                <a:gd name="T33" fmla="*/ 4 h 34"/>
                <a:gd name="T34" fmla="*/ 12 w 121"/>
                <a:gd name="T35" fmla="*/ 3 h 34"/>
                <a:gd name="T36" fmla="*/ 12 w 121"/>
                <a:gd name="T37" fmla="*/ 2 h 34"/>
                <a:gd name="T38" fmla="*/ 13 w 121"/>
                <a:gd name="T39" fmla="*/ 1 h 34"/>
                <a:gd name="T40" fmla="*/ 13 w 121"/>
                <a:gd name="T41" fmla="*/ 1 h 34"/>
                <a:gd name="T42" fmla="*/ 13 w 121"/>
                <a:gd name="T43" fmla="*/ 1 h 34"/>
                <a:gd name="T44" fmla="*/ 12 w 121"/>
                <a:gd name="T45" fmla="*/ 0 h 34"/>
                <a:gd name="T46" fmla="*/ 11 w 121"/>
                <a:gd name="T47" fmla="*/ 0 h 34"/>
                <a:gd name="T48" fmla="*/ 10 w 121"/>
                <a:gd name="T49" fmla="*/ 0 h 34"/>
                <a:gd name="T50" fmla="*/ 10 w 121"/>
                <a:gd name="T51" fmla="*/ 1 h 34"/>
                <a:gd name="T52" fmla="*/ 9 w 121"/>
                <a:gd name="T53" fmla="*/ 1 h 34"/>
                <a:gd name="T54" fmla="*/ 8 w 121"/>
                <a:gd name="T55" fmla="*/ 1 h 34"/>
                <a:gd name="T56" fmla="*/ 7 w 121"/>
                <a:gd name="T57" fmla="*/ 2 h 34"/>
                <a:gd name="T58" fmla="*/ 6 w 121"/>
                <a:gd name="T59" fmla="*/ 2 h 34"/>
                <a:gd name="T60" fmla="*/ 5 w 121"/>
                <a:gd name="T61" fmla="*/ 3 h 34"/>
                <a:gd name="T62" fmla="*/ 4 w 121"/>
                <a:gd name="T63" fmla="*/ 3 h 34"/>
                <a:gd name="T64" fmla="*/ 3 w 121"/>
                <a:gd name="T65" fmla="*/ 3 h 34"/>
                <a:gd name="T66" fmla="*/ 2 w 121"/>
                <a:gd name="T67" fmla="*/ 3 h 34"/>
                <a:gd name="T68" fmla="*/ 2 w 121"/>
                <a:gd name="T69" fmla="*/ 4 h 34"/>
                <a:gd name="T70" fmla="*/ 1 w 121"/>
                <a:gd name="T71" fmla="*/ 4 h 34"/>
                <a:gd name="T72" fmla="*/ 0 w 121"/>
                <a:gd name="T73" fmla="*/ 4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1" h="34">
                  <a:moveTo>
                    <a:pt x="0" y="34"/>
                  </a:moveTo>
                  <a:lnTo>
                    <a:pt x="7" y="34"/>
                  </a:lnTo>
                  <a:lnTo>
                    <a:pt x="13" y="34"/>
                  </a:lnTo>
                  <a:lnTo>
                    <a:pt x="19" y="32"/>
                  </a:lnTo>
                  <a:lnTo>
                    <a:pt x="26" y="31"/>
                  </a:lnTo>
                  <a:lnTo>
                    <a:pt x="33" y="28"/>
                  </a:lnTo>
                  <a:lnTo>
                    <a:pt x="39" y="27"/>
                  </a:lnTo>
                  <a:lnTo>
                    <a:pt x="46" y="27"/>
                  </a:lnTo>
                  <a:lnTo>
                    <a:pt x="54" y="27"/>
                  </a:lnTo>
                  <a:lnTo>
                    <a:pt x="62" y="28"/>
                  </a:lnTo>
                  <a:lnTo>
                    <a:pt x="71" y="28"/>
                  </a:lnTo>
                  <a:lnTo>
                    <a:pt x="80" y="31"/>
                  </a:lnTo>
                  <a:lnTo>
                    <a:pt x="89" y="32"/>
                  </a:lnTo>
                  <a:lnTo>
                    <a:pt x="96" y="32"/>
                  </a:lnTo>
                  <a:lnTo>
                    <a:pt x="102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8" y="24"/>
                  </a:lnTo>
                  <a:lnTo>
                    <a:pt x="111" y="17"/>
                  </a:lnTo>
                  <a:lnTo>
                    <a:pt x="114" y="12"/>
                  </a:lnTo>
                  <a:lnTo>
                    <a:pt x="121" y="12"/>
                  </a:lnTo>
                  <a:lnTo>
                    <a:pt x="114" y="8"/>
                  </a:lnTo>
                  <a:lnTo>
                    <a:pt x="108" y="2"/>
                  </a:lnTo>
                  <a:lnTo>
                    <a:pt x="102" y="0"/>
                  </a:lnTo>
                  <a:lnTo>
                    <a:pt x="94" y="2"/>
                  </a:lnTo>
                  <a:lnTo>
                    <a:pt x="89" y="6"/>
                  </a:lnTo>
                  <a:lnTo>
                    <a:pt x="80" y="8"/>
                  </a:lnTo>
                  <a:lnTo>
                    <a:pt x="71" y="11"/>
                  </a:lnTo>
                  <a:lnTo>
                    <a:pt x="60" y="15"/>
                  </a:lnTo>
                  <a:lnTo>
                    <a:pt x="51" y="20"/>
                  </a:lnTo>
                  <a:lnTo>
                    <a:pt x="42" y="24"/>
                  </a:lnTo>
                  <a:lnTo>
                    <a:pt x="33" y="25"/>
                  </a:lnTo>
                  <a:lnTo>
                    <a:pt x="29" y="28"/>
                  </a:lnTo>
                  <a:lnTo>
                    <a:pt x="21" y="32"/>
                  </a:lnTo>
                  <a:lnTo>
                    <a:pt x="14" y="34"/>
                  </a:lnTo>
                  <a:lnTo>
                    <a:pt x="7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5" name="Freeform 276">
              <a:extLst>
                <a:ext uri="{FF2B5EF4-FFF2-40B4-BE49-F238E27FC236}">
                  <a16:creationId xmlns:a16="http://schemas.microsoft.com/office/drawing/2014/main" id="{72715F6A-1E44-4BA6-A019-F444A3FB2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176"/>
              <a:ext cx="40" cy="11"/>
            </a:xfrm>
            <a:custGeom>
              <a:avLst/>
              <a:gdLst>
                <a:gd name="T0" fmla="*/ 0 w 121"/>
                <a:gd name="T1" fmla="*/ 4 h 34"/>
                <a:gd name="T2" fmla="*/ 1 w 121"/>
                <a:gd name="T3" fmla="*/ 4 h 34"/>
                <a:gd name="T4" fmla="*/ 1 w 121"/>
                <a:gd name="T5" fmla="*/ 4 h 34"/>
                <a:gd name="T6" fmla="*/ 2 w 121"/>
                <a:gd name="T7" fmla="*/ 3 h 34"/>
                <a:gd name="T8" fmla="*/ 3 w 121"/>
                <a:gd name="T9" fmla="*/ 3 h 34"/>
                <a:gd name="T10" fmla="*/ 4 w 121"/>
                <a:gd name="T11" fmla="*/ 3 h 34"/>
                <a:gd name="T12" fmla="*/ 4 w 121"/>
                <a:gd name="T13" fmla="*/ 3 h 34"/>
                <a:gd name="T14" fmla="*/ 5 w 121"/>
                <a:gd name="T15" fmla="*/ 3 h 34"/>
                <a:gd name="T16" fmla="*/ 6 w 121"/>
                <a:gd name="T17" fmla="*/ 3 h 34"/>
                <a:gd name="T18" fmla="*/ 7 w 121"/>
                <a:gd name="T19" fmla="*/ 3 h 34"/>
                <a:gd name="T20" fmla="*/ 8 w 121"/>
                <a:gd name="T21" fmla="*/ 3 h 34"/>
                <a:gd name="T22" fmla="*/ 9 w 121"/>
                <a:gd name="T23" fmla="*/ 3 h 34"/>
                <a:gd name="T24" fmla="*/ 10 w 121"/>
                <a:gd name="T25" fmla="*/ 3 h 34"/>
                <a:gd name="T26" fmla="*/ 11 w 121"/>
                <a:gd name="T27" fmla="*/ 3 h 34"/>
                <a:gd name="T28" fmla="*/ 11 w 121"/>
                <a:gd name="T29" fmla="*/ 4 h 34"/>
                <a:gd name="T30" fmla="*/ 12 w 121"/>
                <a:gd name="T31" fmla="*/ 4 h 34"/>
                <a:gd name="T32" fmla="*/ 12 w 121"/>
                <a:gd name="T33" fmla="*/ 4 h 34"/>
                <a:gd name="T34" fmla="*/ 12 w 121"/>
                <a:gd name="T35" fmla="*/ 3 h 34"/>
                <a:gd name="T36" fmla="*/ 12 w 121"/>
                <a:gd name="T37" fmla="*/ 2 h 34"/>
                <a:gd name="T38" fmla="*/ 13 w 121"/>
                <a:gd name="T39" fmla="*/ 1 h 34"/>
                <a:gd name="T40" fmla="*/ 13 w 121"/>
                <a:gd name="T41" fmla="*/ 1 h 34"/>
                <a:gd name="T42" fmla="*/ 13 w 121"/>
                <a:gd name="T43" fmla="*/ 1 h 34"/>
                <a:gd name="T44" fmla="*/ 12 w 121"/>
                <a:gd name="T45" fmla="*/ 0 h 34"/>
                <a:gd name="T46" fmla="*/ 11 w 121"/>
                <a:gd name="T47" fmla="*/ 0 h 34"/>
                <a:gd name="T48" fmla="*/ 10 w 121"/>
                <a:gd name="T49" fmla="*/ 0 h 34"/>
                <a:gd name="T50" fmla="*/ 10 w 121"/>
                <a:gd name="T51" fmla="*/ 1 h 34"/>
                <a:gd name="T52" fmla="*/ 9 w 121"/>
                <a:gd name="T53" fmla="*/ 1 h 34"/>
                <a:gd name="T54" fmla="*/ 8 w 121"/>
                <a:gd name="T55" fmla="*/ 1 h 34"/>
                <a:gd name="T56" fmla="*/ 7 w 121"/>
                <a:gd name="T57" fmla="*/ 2 h 34"/>
                <a:gd name="T58" fmla="*/ 6 w 121"/>
                <a:gd name="T59" fmla="*/ 2 h 34"/>
                <a:gd name="T60" fmla="*/ 5 w 121"/>
                <a:gd name="T61" fmla="*/ 3 h 34"/>
                <a:gd name="T62" fmla="*/ 4 w 121"/>
                <a:gd name="T63" fmla="*/ 3 h 34"/>
                <a:gd name="T64" fmla="*/ 3 w 121"/>
                <a:gd name="T65" fmla="*/ 3 h 34"/>
                <a:gd name="T66" fmla="*/ 2 w 121"/>
                <a:gd name="T67" fmla="*/ 3 h 34"/>
                <a:gd name="T68" fmla="*/ 2 w 121"/>
                <a:gd name="T69" fmla="*/ 4 h 34"/>
                <a:gd name="T70" fmla="*/ 1 w 121"/>
                <a:gd name="T71" fmla="*/ 4 h 34"/>
                <a:gd name="T72" fmla="*/ 0 w 121"/>
                <a:gd name="T73" fmla="*/ 4 h 34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21" h="34">
                  <a:moveTo>
                    <a:pt x="0" y="34"/>
                  </a:moveTo>
                  <a:lnTo>
                    <a:pt x="7" y="34"/>
                  </a:lnTo>
                  <a:lnTo>
                    <a:pt x="13" y="34"/>
                  </a:lnTo>
                  <a:lnTo>
                    <a:pt x="19" y="32"/>
                  </a:lnTo>
                  <a:lnTo>
                    <a:pt x="26" y="31"/>
                  </a:lnTo>
                  <a:lnTo>
                    <a:pt x="33" y="28"/>
                  </a:lnTo>
                  <a:lnTo>
                    <a:pt x="39" y="27"/>
                  </a:lnTo>
                  <a:lnTo>
                    <a:pt x="46" y="27"/>
                  </a:lnTo>
                  <a:lnTo>
                    <a:pt x="54" y="27"/>
                  </a:lnTo>
                  <a:lnTo>
                    <a:pt x="62" y="28"/>
                  </a:lnTo>
                  <a:lnTo>
                    <a:pt x="71" y="28"/>
                  </a:lnTo>
                  <a:lnTo>
                    <a:pt x="80" y="31"/>
                  </a:lnTo>
                  <a:lnTo>
                    <a:pt x="89" y="32"/>
                  </a:lnTo>
                  <a:lnTo>
                    <a:pt x="96" y="32"/>
                  </a:lnTo>
                  <a:lnTo>
                    <a:pt x="102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8" y="24"/>
                  </a:lnTo>
                  <a:lnTo>
                    <a:pt x="111" y="17"/>
                  </a:lnTo>
                  <a:lnTo>
                    <a:pt x="114" y="12"/>
                  </a:lnTo>
                  <a:lnTo>
                    <a:pt x="121" y="12"/>
                  </a:lnTo>
                  <a:lnTo>
                    <a:pt x="114" y="8"/>
                  </a:lnTo>
                  <a:lnTo>
                    <a:pt x="108" y="2"/>
                  </a:lnTo>
                  <a:lnTo>
                    <a:pt x="102" y="0"/>
                  </a:lnTo>
                  <a:lnTo>
                    <a:pt x="94" y="2"/>
                  </a:lnTo>
                  <a:lnTo>
                    <a:pt x="89" y="6"/>
                  </a:lnTo>
                  <a:lnTo>
                    <a:pt x="80" y="8"/>
                  </a:lnTo>
                  <a:lnTo>
                    <a:pt x="71" y="11"/>
                  </a:lnTo>
                  <a:lnTo>
                    <a:pt x="60" y="15"/>
                  </a:lnTo>
                  <a:lnTo>
                    <a:pt x="51" y="20"/>
                  </a:lnTo>
                  <a:lnTo>
                    <a:pt x="42" y="24"/>
                  </a:lnTo>
                  <a:lnTo>
                    <a:pt x="33" y="25"/>
                  </a:lnTo>
                  <a:lnTo>
                    <a:pt x="29" y="28"/>
                  </a:lnTo>
                  <a:lnTo>
                    <a:pt x="21" y="32"/>
                  </a:lnTo>
                  <a:lnTo>
                    <a:pt x="14" y="34"/>
                  </a:lnTo>
                  <a:lnTo>
                    <a:pt x="7" y="34"/>
                  </a:lnTo>
                  <a:lnTo>
                    <a:pt x="0" y="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6" name="Freeform 277">
              <a:extLst>
                <a:ext uri="{FF2B5EF4-FFF2-40B4-BE49-F238E27FC236}">
                  <a16:creationId xmlns:a16="http://schemas.microsoft.com/office/drawing/2014/main" id="{8F03984E-C35F-41A7-AEE1-A2BE85203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165"/>
              <a:ext cx="27" cy="14"/>
            </a:xfrm>
            <a:custGeom>
              <a:avLst/>
              <a:gdLst>
                <a:gd name="T0" fmla="*/ 9 w 80"/>
                <a:gd name="T1" fmla="*/ 1 h 44"/>
                <a:gd name="T2" fmla="*/ 8 w 80"/>
                <a:gd name="T3" fmla="*/ 0 h 44"/>
                <a:gd name="T4" fmla="*/ 7 w 80"/>
                <a:gd name="T5" fmla="*/ 0 h 44"/>
                <a:gd name="T6" fmla="*/ 6 w 80"/>
                <a:gd name="T7" fmla="*/ 0 h 44"/>
                <a:gd name="T8" fmla="*/ 5 w 80"/>
                <a:gd name="T9" fmla="*/ 0 h 44"/>
                <a:gd name="T10" fmla="*/ 3 w 80"/>
                <a:gd name="T11" fmla="*/ 0 h 44"/>
                <a:gd name="T12" fmla="*/ 2 w 80"/>
                <a:gd name="T13" fmla="*/ 1 h 44"/>
                <a:gd name="T14" fmla="*/ 0 w 80"/>
                <a:gd name="T15" fmla="*/ 2 h 44"/>
                <a:gd name="T16" fmla="*/ 0 w 80"/>
                <a:gd name="T17" fmla="*/ 3 h 44"/>
                <a:gd name="T18" fmla="*/ 0 w 80"/>
                <a:gd name="T19" fmla="*/ 4 h 44"/>
                <a:gd name="T20" fmla="*/ 0 w 80"/>
                <a:gd name="T21" fmla="*/ 4 h 44"/>
                <a:gd name="T22" fmla="*/ 0 w 80"/>
                <a:gd name="T23" fmla="*/ 4 h 44"/>
                <a:gd name="T24" fmla="*/ 1 w 80"/>
                <a:gd name="T25" fmla="*/ 4 h 44"/>
                <a:gd name="T26" fmla="*/ 2 w 80"/>
                <a:gd name="T27" fmla="*/ 3 h 44"/>
                <a:gd name="T28" fmla="*/ 4 w 80"/>
                <a:gd name="T29" fmla="*/ 3 h 44"/>
                <a:gd name="T30" fmla="*/ 5 w 80"/>
                <a:gd name="T31" fmla="*/ 3 h 44"/>
                <a:gd name="T32" fmla="*/ 6 w 80"/>
                <a:gd name="T33" fmla="*/ 2 h 44"/>
                <a:gd name="T34" fmla="*/ 7 w 80"/>
                <a:gd name="T35" fmla="*/ 1 h 44"/>
                <a:gd name="T36" fmla="*/ 8 w 80"/>
                <a:gd name="T37" fmla="*/ 1 h 44"/>
                <a:gd name="T38" fmla="*/ 9 w 80"/>
                <a:gd name="T39" fmla="*/ 1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44">
                  <a:moveTo>
                    <a:pt x="80" y="7"/>
                  </a:moveTo>
                  <a:lnTo>
                    <a:pt x="73" y="3"/>
                  </a:lnTo>
                  <a:lnTo>
                    <a:pt x="65" y="0"/>
                  </a:lnTo>
                  <a:lnTo>
                    <a:pt x="55" y="0"/>
                  </a:lnTo>
                  <a:lnTo>
                    <a:pt x="42" y="0"/>
                  </a:lnTo>
                  <a:lnTo>
                    <a:pt x="30" y="3"/>
                  </a:lnTo>
                  <a:lnTo>
                    <a:pt x="15" y="9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1" y="39"/>
                  </a:lnTo>
                  <a:lnTo>
                    <a:pt x="1" y="44"/>
                  </a:lnTo>
                  <a:lnTo>
                    <a:pt x="2" y="41"/>
                  </a:lnTo>
                  <a:lnTo>
                    <a:pt x="9" y="34"/>
                  </a:lnTo>
                  <a:lnTo>
                    <a:pt x="19" y="31"/>
                  </a:lnTo>
                  <a:lnTo>
                    <a:pt x="32" y="32"/>
                  </a:lnTo>
                  <a:lnTo>
                    <a:pt x="42" y="31"/>
                  </a:lnTo>
                  <a:lnTo>
                    <a:pt x="57" y="21"/>
                  </a:lnTo>
                  <a:lnTo>
                    <a:pt x="62" y="12"/>
                  </a:lnTo>
                  <a:lnTo>
                    <a:pt x="67" y="5"/>
                  </a:lnTo>
                  <a:lnTo>
                    <a:pt x="8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7" name="Freeform 278">
              <a:extLst>
                <a:ext uri="{FF2B5EF4-FFF2-40B4-BE49-F238E27FC236}">
                  <a16:creationId xmlns:a16="http://schemas.microsoft.com/office/drawing/2014/main" id="{6E4E3647-745A-4E2A-97BB-EAA49DDA2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1165"/>
              <a:ext cx="27" cy="14"/>
            </a:xfrm>
            <a:custGeom>
              <a:avLst/>
              <a:gdLst>
                <a:gd name="T0" fmla="*/ 9 w 80"/>
                <a:gd name="T1" fmla="*/ 1 h 44"/>
                <a:gd name="T2" fmla="*/ 8 w 80"/>
                <a:gd name="T3" fmla="*/ 0 h 44"/>
                <a:gd name="T4" fmla="*/ 7 w 80"/>
                <a:gd name="T5" fmla="*/ 0 h 44"/>
                <a:gd name="T6" fmla="*/ 6 w 80"/>
                <a:gd name="T7" fmla="*/ 0 h 44"/>
                <a:gd name="T8" fmla="*/ 5 w 80"/>
                <a:gd name="T9" fmla="*/ 0 h 44"/>
                <a:gd name="T10" fmla="*/ 3 w 80"/>
                <a:gd name="T11" fmla="*/ 0 h 44"/>
                <a:gd name="T12" fmla="*/ 2 w 80"/>
                <a:gd name="T13" fmla="*/ 1 h 44"/>
                <a:gd name="T14" fmla="*/ 0 w 80"/>
                <a:gd name="T15" fmla="*/ 2 h 44"/>
                <a:gd name="T16" fmla="*/ 0 w 80"/>
                <a:gd name="T17" fmla="*/ 3 h 44"/>
                <a:gd name="T18" fmla="*/ 0 w 80"/>
                <a:gd name="T19" fmla="*/ 4 h 44"/>
                <a:gd name="T20" fmla="*/ 0 w 80"/>
                <a:gd name="T21" fmla="*/ 4 h 44"/>
                <a:gd name="T22" fmla="*/ 0 w 80"/>
                <a:gd name="T23" fmla="*/ 4 h 44"/>
                <a:gd name="T24" fmla="*/ 1 w 80"/>
                <a:gd name="T25" fmla="*/ 4 h 44"/>
                <a:gd name="T26" fmla="*/ 2 w 80"/>
                <a:gd name="T27" fmla="*/ 3 h 44"/>
                <a:gd name="T28" fmla="*/ 4 w 80"/>
                <a:gd name="T29" fmla="*/ 3 h 44"/>
                <a:gd name="T30" fmla="*/ 5 w 80"/>
                <a:gd name="T31" fmla="*/ 3 h 44"/>
                <a:gd name="T32" fmla="*/ 6 w 80"/>
                <a:gd name="T33" fmla="*/ 2 h 44"/>
                <a:gd name="T34" fmla="*/ 7 w 80"/>
                <a:gd name="T35" fmla="*/ 1 h 44"/>
                <a:gd name="T36" fmla="*/ 8 w 80"/>
                <a:gd name="T37" fmla="*/ 1 h 44"/>
                <a:gd name="T38" fmla="*/ 9 w 80"/>
                <a:gd name="T39" fmla="*/ 1 h 44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0" h="44">
                  <a:moveTo>
                    <a:pt x="80" y="7"/>
                  </a:moveTo>
                  <a:lnTo>
                    <a:pt x="73" y="3"/>
                  </a:lnTo>
                  <a:lnTo>
                    <a:pt x="65" y="0"/>
                  </a:lnTo>
                  <a:lnTo>
                    <a:pt x="55" y="0"/>
                  </a:lnTo>
                  <a:lnTo>
                    <a:pt x="42" y="0"/>
                  </a:lnTo>
                  <a:lnTo>
                    <a:pt x="30" y="3"/>
                  </a:lnTo>
                  <a:lnTo>
                    <a:pt x="15" y="9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1" y="39"/>
                  </a:lnTo>
                  <a:lnTo>
                    <a:pt x="1" y="44"/>
                  </a:lnTo>
                  <a:lnTo>
                    <a:pt x="2" y="41"/>
                  </a:lnTo>
                  <a:lnTo>
                    <a:pt x="9" y="34"/>
                  </a:lnTo>
                  <a:lnTo>
                    <a:pt x="19" y="31"/>
                  </a:lnTo>
                  <a:lnTo>
                    <a:pt x="32" y="32"/>
                  </a:lnTo>
                  <a:lnTo>
                    <a:pt x="42" y="31"/>
                  </a:lnTo>
                  <a:lnTo>
                    <a:pt x="57" y="21"/>
                  </a:lnTo>
                  <a:lnTo>
                    <a:pt x="62" y="12"/>
                  </a:lnTo>
                  <a:lnTo>
                    <a:pt x="67" y="5"/>
                  </a:lnTo>
                  <a:lnTo>
                    <a:pt x="80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8" name="Freeform 279">
              <a:extLst>
                <a:ext uri="{FF2B5EF4-FFF2-40B4-BE49-F238E27FC236}">
                  <a16:creationId xmlns:a16="http://schemas.microsoft.com/office/drawing/2014/main" id="{955DBA80-E500-4050-AAA6-1A436C40C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233"/>
              <a:ext cx="55" cy="21"/>
            </a:xfrm>
            <a:custGeom>
              <a:avLst/>
              <a:gdLst>
                <a:gd name="T0" fmla="*/ 18 w 163"/>
                <a:gd name="T1" fmla="*/ 0 h 63"/>
                <a:gd name="T2" fmla="*/ 17 w 163"/>
                <a:gd name="T3" fmla="*/ 0 h 63"/>
                <a:gd name="T4" fmla="*/ 15 w 163"/>
                <a:gd name="T5" fmla="*/ 0 h 63"/>
                <a:gd name="T6" fmla="*/ 14 w 163"/>
                <a:gd name="T7" fmla="*/ 0 h 63"/>
                <a:gd name="T8" fmla="*/ 13 w 163"/>
                <a:gd name="T9" fmla="*/ 1 h 63"/>
                <a:gd name="T10" fmla="*/ 12 w 163"/>
                <a:gd name="T11" fmla="*/ 1 h 63"/>
                <a:gd name="T12" fmla="*/ 11 w 163"/>
                <a:gd name="T13" fmla="*/ 1 h 63"/>
                <a:gd name="T14" fmla="*/ 10 w 163"/>
                <a:gd name="T15" fmla="*/ 1 h 63"/>
                <a:gd name="T16" fmla="*/ 10 w 163"/>
                <a:gd name="T17" fmla="*/ 1 h 63"/>
                <a:gd name="T18" fmla="*/ 9 w 163"/>
                <a:gd name="T19" fmla="*/ 1 h 63"/>
                <a:gd name="T20" fmla="*/ 8 w 163"/>
                <a:gd name="T21" fmla="*/ 1 h 63"/>
                <a:gd name="T22" fmla="*/ 7 w 163"/>
                <a:gd name="T23" fmla="*/ 1 h 63"/>
                <a:gd name="T24" fmla="*/ 5 w 163"/>
                <a:gd name="T25" fmla="*/ 1 h 63"/>
                <a:gd name="T26" fmla="*/ 4 w 163"/>
                <a:gd name="T27" fmla="*/ 2 h 63"/>
                <a:gd name="T28" fmla="*/ 2 w 163"/>
                <a:gd name="T29" fmla="*/ 2 h 63"/>
                <a:gd name="T30" fmla="*/ 1 w 163"/>
                <a:gd name="T31" fmla="*/ 2 h 63"/>
                <a:gd name="T32" fmla="*/ 0 w 163"/>
                <a:gd name="T33" fmla="*/ 2 h 63"/>
                <a:gd name="T34" fmla="*/ 1 w 163"/>
                <a:gd name="T35" fmla="*/ 2 h 63"/>
                <a:gd name="T36" fmla="*/ 2 w 163"/>
                <a:gd name="T37" fmla="*/ 3 h 63"/>
                <a:gd name="T38" fmla="*/ 4 w 163"/>
                <a:gd name="T39" fmla="*/ 3 h 63"/>
                <a:gd name="T40" fmla="*/ 5 w 163"/>
                <a:gd name="T41" fmla="*/ 4 h 63"/>
                <a:gd name="T42" fmla="*/ 6 w 163"/>
                <a:gd name="T43" fmla="*/ 4 h 63"/>
                <a:gd name="T44" fmla="*/ 7 w 163"/>
                <a:gd name="T45" fmla="*/ 5 h 63"/>
                <a:gd name="T46" fmla="*/ 7 w 163"/>
                <a:gd name="T47" fmla="*/ 6 h 63"/>
                <a:gd name="T48" fmla="*/ 8 w 163"/>
                <a:gd name="T49" fmla="*/ 6 h 63"/>
                <a:gd name="T50" fmla="*/ 9 w 163"/>
                <a:gd name="T51" fmla="*/ 6 h 63"/>
                <a:gd name="T52" fmla="*/ 10 w 163"/>
                <a:gd name="T53" fmla="*/ 7 h 63"/>
                <a:gd name="T54" fmla="*/ 11 w 163"/>
                <a:gd name="T55" fmla="*/ 7 h 63"/>
                <a:gd name="T56" fmla="*/ 12 w 163"/>
                <a:gd name="T57" fmla="*/ 7 h 63"/>
                <a:gd name="T58" fmla="*/ 13 w 163"/>
                <a:gd name="T59" fmla="*/ 7 h 63"/>
                <a:gd name="T60" fmla="*/ 15 w 163"/>
                <a:gd name="T61" fmla="*/ 7 h 63"/>
                <a:gd name="T62" fmla="*/ 16 w 163"/>
                <a:gd name="T63" fmla="*/ 6 h 63"/>
                <a:gd name="T64" fmla="*/ 17 w 163"/>
                <a:gd name="T65" fmla="*/ 5 h 63"/>
                <a:gd name="T66" fmla="*/ 18 w 163"/>
                <a:gd name="T67" fmla="*/ 3 h 63"/>
                <a:gd name="T68" fmla="*/ 19 w 163"/>
                <a:gd name="T69" fmla="*/ 1 h 63"/>
                <a:gd name="T70" fmla="*/ 19 w 163"/>
                <a:gd name="T71" fmla="*/ 0 h 63"/>
                <a:gd name="T72" fmla="*/ 18 w 163"/>
                <a:gd name="T73" fmla="*/ 0 h 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3" h="63">
                  <a:moveTo>
                    <a:pt x="154" y="0"/>
                  </a:moveTo>
                  <a:lnTo>
                    <a:pt x="145" y="3"/>
                  </a:lnTo>
                  <a:lnTo>
                    <a:pt x="132" y="3"/>
                  </a:lnTo>
                  <a:lnTo>
                    <a:pt x="122" y="3"/>
                  </a:lnTo>
                  <a:lnTo>
                    <a:pt x="113" y="5"/>
                  </a:lnTo>
                  <a:lnTo>
                    <a:pt x="106" y="6"/>
                  </a:lnTo>
                  <a:lnTo>
                    <a:pt x="98" y="5"/>
                  </a:lnTo>
                  <a:lnTo>
                    <a:pt x="93" y="5"/>
                  </a:lnTo>
                  <a:lnTo>
                    <a:pt x="85" y="5"/>
                  </a:lnTo>
                  <a:lnTo>
                    <a:pt x="81" y="6"/>
                  </a:lnTo>
                  <a:lnTo>
                    <a:pt x="72" y="8"/>
                  </a:lnTo>
                  <a:lnTo>
                    <a:pt x="59" y="11"/>
                  </a:lnTo>
                  <a:lnTo>
                    <a:pt x="47" y="12"/>
                  </a:lnTo>
                  <a:lnTo>
                    <a:pt x="34" y="14"/>
                  </a:lnTo>
                  <a:lnTo>
                    <a:pt x="21" y="15"/>
                  </a:lnTo>
                  <a:lnTo>
                    <a:pt x="9" y="15"/>
                  </a:lnTo>
                  <a:lnTo>
                    <a:pt x="0" y="14"/>
                  </a:lnTo>
                  <a:lnTo>
                    <a:pt x="11" y="19"/>
                  </a:lnTo>
                  <a:lnTo>
                    <a:pt x="21" y="24"/>
                  </a:lnTo>
                  <a:lnTo>
                    <a:pt x="33" y="30"/>
                  </a:lnTo>
                  <a:lnTo>
                    <a:pt x="42" y="35"/>
                  </a:lnTo>
                  <a:lnTo>
                    <a:pt x="50" y="40"/>
                  </a:lnTo>
                  <a:lnTo>
                    <a:pt x="58" y="44"/>
                  </a:lnTo>
                  <a:lnTo>
                    <a:pt x="65" y="50"/>
                  </a:lnTo>
                  <a:lnTo>
                    <a:pt x="70" y="53"/>
                  </a:lnTo>
                  <a:lnTo>
                    <a:pt x="77" y="56"/>
                  </a:lnTo>
                  <a:lnTo>
                    <a:pt x="85" y="62"/>
                  </a:lnTo>
                  <a:lnTo>
                    <a:pt x="94" y="63"/>
                  </a:lnTo>
                  <a:lnTo>
                    <a:pt x="106" y="63"/>
                  </a:lnTo>
                  <a:lnTo>
                    <a:pt x="118" y="63"/>
                  </a:lnTo>
                  <a:lnTo>
                    <a:pt x="129" y="60"/>
                  </a:lnTo>
                  <a:lnTo>
                    <a:pt x="140" y="53"/>
                  </a:lnTo>
                  <a:lnTo>
                    <a:pt x="149" y="44"/>
                  </a:lnTo>
                  <a:lnTo>
                    <a:pt x="159" y="24"/>
                  </a:lnTo>
                  <a:lnTo>
                    <a:pt x="163" y="11"/>
                  </a:lnTo>
                  <a:lnTo>
                    <a:pt x="162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C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9" name="Freeform 280">
              <a:extLst>
                <a:ext uri="{FF2B5EF4-FFF2-40B4-BE49-F238E27FC236}">
                  <a16:creationId xmlns:a16="http://schemas.microsoft.com/office/drawing/2014/main" id="{E609DDC0-AF77-43B6-AEE4-67292295E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1233"/>
              <a:ext cx="55" cy="21"/>
            </a:xfrm>
            <a:custGeom>
              <a:avLst/>
              <a:gdLst>
                <a:gd name="T0" fmla="*/ 18 w 163"/>
                <a:gd name="T1" fmla="*/ 0 h 63"/>
                <a:gd name="T2" fmla="*/ 17 w 163"/>
                <a:gd name="T3" fmla="*/ 0 h 63"/>
                <a:gd name="T4" fmla="*/ 15 w 163"/>
                <a:gd name="T5" fmla="*/ 0 h 63"/>
                <a:gd name="T6" fmla="*/ 14 w 163"/>
                <a:gd name="T7" fmla="*/ 0 h 63"/>
                <a:gd name="T8" fmla="*/ 13 w 163"/>
                <a:gd name="T9" fmla="*/ 1 h 63"/>
                <a:gd name="T10" fmla="*/ 12 w 163"/>
                <a:gd name="T11" fmla="*/ 1 h 63"/>
                <a:gd name="T12" fmla="*/ 11 w 163"/>
                <a:gd name="T13" fmla="*/ 1 h 63"/>
                <a:gd name="T14" fmla="*/ 10 w 163"/>
                <a:gd name="T15" fmla="*/ 1 h 63"/>
                <a:gd name="T16" fmla="*/ 10 w 163"/>
                <a:gd name="T17" fmla="*/ 1 h 63"/>
                <a:gd name="T18" fmla="*/ 9 w 163"/>
                <a:gd name="T19" fmla="*/ 1 h 63"/>
                <a:gd name="T20" fmla="*/ 8 w 163"/>
                <a:gd name="T21" fmla="*/ 1 h 63"/>
                <a:gd name="T22" fmla="*/ 7 w 163"/>
                <a:gd name="T23" fmla="*/ 1 h 63"/>
                <a:gd name="T24" fmla="*/ 5 w 163"/>
                <a:gd name="T25" fmla="*/ 1 h 63"/>
                <a:gd name="T26" fmla="*/ 4 w 163"/>
                <a:gd name="T27" fmla="*/ 2 h 63"/>
                <a:gd name="T28" fmla="*/ 2 w 163"/>
                <a:gd name="T29" fmla="*/ 2 h 63"/>
                <a:gd name="T30" fmla="*/ 1 w 163"/>
                <a:gd name="T31" fmla="*/ 2 h 63"/>
                <a:gd name="T32" fmla="*/ 0 w 163"/>
                <a:gd name="T33" fmla="*/ 2 h 63"/>
                <a:gd name="T34" fmla="*/ 1 w 163"/>
                <a:gd name="T35" fmla="*/ 2 h 63"/>
                <a:gd name="T36" fmla="*/ 2 w 163"/>
                <a:gd name="T37" fmla="*/ 3 h 63"/>
                <a:gd name="T38" fmla="*/ 4 w 163"/>
                <a:gd name="T39" fmla="*/ 3 h 63"/>
                <a:gd name="T40" fmla="*/ 5 w 163"/>
                <a:gd name="T41" fmla="*/ 4 h 63"/>
                <a:gd name="T42" fmla="*/ 6 w 163"/>
                <a:gd name="T43" fmla="*/ 4 h 63"/>
                <a:gd name="T44" fmla="*/ 7 w 163"/>
                <a:gd name="T45" fmla="*/ 5 h 63"/>
                <a:gd name="T46" fmla="*/ 7 w 163"/>
                <a:gd name="T47" fmla="*/ 6 h 63"/>
                <a:gd name="T48" fmla="*/ 8 w 163"/>
                <a:gd name="T49" fmla="*/ 6 h 63"/>
                <a:gd name="T50" fmla="*/ 9 w 163"/>
                <a:gd name="T51" fmla="*/ 6 h 63"/>
                <a:gd name="T52" fmla="*/ 10 w 163"/>
                <a:gd name="T53" fmla="*/ 7 h 63"/>
                <a:gd name="T54" fmla="*/ 11 w 163"/>
                <a:gd name="T55" fmla="*/ 7 h 63"/>
                <a:gd name="T56" fmla="*/ 12 w 163"/>
                <a:gd name="T57" fmla="*/ 7 h 63"/>
                <a:gd name="T58" fmla="*/ 13 w 163"/>
                <a:gd name="T59" fmla="*/ 7 h 63"/>
                <a:gd name="T60" fmla="*/ 15 w 163"/>
                <a:gd name="T61" fmla="*/ 7 h 63"/>
                <a:gd name="T62" fmla="*/ 16 w 163"/>
                <a:gd name="T63" fmla="*/ 6 h 63"/>
                <a:gd name="T64" fmla="*/ 17 w 163"/>
                <a:gd name="T65" fmla="*/ 5 h 63"/>
                <a:gd name="T66" fmla="*/ 18 w 163"/>
                <a:gd name="T67" fmla="*/ 3 h 63"/>
                <a:gd name="T68" fmla="*/ 19 w 163"/>
                <a:gd name="T69" fmla="*/ 1 h 63"/>
                <a:gd name="T70" fmla="*/ 19 w 163"/>
                <a:gd name="T71" fmla="*/ 0 h 63"/>
                <a:gd name="T72" fmla="*/ 18 w 163"/>
                <a:gd name="T73" fmla="*/ 0 h 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63" h="63">
                  <a:moveTo>
                    <a:pt x="154" y="0"/>
                  </a:moveTo>
                  <a:lnTo>
                    <a:pt x="145" y="3"/>
                  </a:lnTo>
                  <a:lnTo>
                    <a:pt x="132" y="3"/>
                  </a:lnTo>
                  <a:lnTo>
                    <a:pt x="122" y="3"/>
                  </a:lnTo>
                  <a:lnTo>
                    <a:pt x="113" y="5"/>
                  </a:lnTo>
                  <a:lnTo>
                    <a:pt x="106" y="6"/>
                  </a:lnTo>
                  <a:lnTo>
                    <a:pt x="98" y="5"/>
                  </a:lnTo>
                  <a:lnTo>
                    <a:pt x="93" y="5"/>
                  </a:lnTo>
                  <a:lnTo>
                    <a:pt x="85" y="5"/>
                  </a:lnTo>
                  <a:lnTo>
                    <a:pt x="81" y="6"/>
                  </a:lnTo>
                  <a:lnTo>
                    <a:pt x="72" y="8"/>
                  </a:lnTo>
                  <a:lnTo>
                    <a:pt x="59" y="11"/>
                  </a:lnTo>
                  <a:lnTo>
                    <a:pt x="47" y="12"/>
                  </a:lnTo>
                  <a:lnTo>
                    <a:pt x="34" y="14"/>
                  </a:lnTo>
                  <a:lnTo>
                    <a:pt x="21" y="15"/>
                  </a:lnTo>
                  <a:lnTo>
                    <a:pt x="9" y="15"/>
                  </a:lnTo>
                  <a:lnTo>
                    <a:pt x="0" y="14"/>
                  </a:lnTo>
                  <a:lnTo>
                    <a:pt x="11" y="19"/>
                  </a:lnTo>
                  <a:lnTo>
                    <a:pt x="21" y="24"/>
                  </a:lnTo>
                  <a:lnTo>
                    <a:pt x="33" y="30"/>
                  </a:lnTo>
                  <a:lnTo>
                    <a:pt x="42" y="35"/>
                  </a:lnTo>
                  <a:lnTo>
                    <a:pt x="50" y="40"/>
                  </a:lnTo>
                  <a:lnTo>
                    <a:pt x="58" y="44"/>
                  </a:lnTo>
                  <a:lnTo>
                    <a:pt x="65" y="50"/>
                  </a:lnTo>
                  <a:lnTo>
                    <a:pt x="70" y="53"/>
                  </a:lnTo>
                  <a:lnTo>
                    <a:pt x="77" y="56"/>
                  </a:lnTo>
                  <a:lnTo>
                    <a:pt x="85" y="62"/>
                  </a:lnTo>
                  <a:lnTo>
                    <a:pt x="94" y="63"/>
                  </a:lnTo>
                  <a:lnTo>
                    <a:pt x="106" y="63"/>
                  </a:lnTo>
                  <a:lnTo>
                    <a:pt x="118" y="63"/>
                  </a:lnTo>
                  <a:lnTo>
                    <a:pt x="129" y="60"/>
                  </a:lnTo>
                  <a:lnTo>
                    <a:pt x="140" y="53"/>
                  </a:lnTo>
                  <a:lnTo>
                    <a:pt x="149" y="44"/>
                  </a:lnTo>
                  <a:lnTo>
                    <a:pt x="159" y="24"/>
                  </a:lnTo>
                  <a:lnTo>
                    <a:pt x="163" y="11"/>
                  </a:lnTo>
                  <a:lnTo>
                    <a:pt x="162" y="2"/>
                  </a:lnTo>
                  <a:lnTo>
                    <a:pt x="154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0" name="Freeform 281">
              <a:extLst>
                <a:ext uri="{FF2B5EF4-FFF2-40B4-BE49-F238E27FC236}">
                  <a16:creationId xmlns:a16="http://schemas.microsoft.com/office/drawing/2014/main" id="{47BF4C36-20E2-4C93-8B16-3E48AE297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" y="1211"/>
              <a:ext cx="71" cy="33"/>
            </a:xfrm>
            <a:custGeom>
              <a:avLst/>
              <a:gdLst>
                <a:gd name="T0" fmla="*/ 22 w 212"/>
                <a:gd name="T1" fmla="*/ 7 h 99"/>
                <a:gd name="T2" fmla="*/ 23 w 212"/>
                <a:gd name="T3" fmla="*/ 5 h 99"/>
                <a:gd name="T4" fmla="*/ 23 w 212"/>
                <a:gd name="T5" fmla="*/ 4 h 99"/>
                <a:gd name="T6" fmla="*/ 24 w 212"/>
                <a:gd name="T7" fmla="*/ 2 h 99"/>
                <a:gd name="T8" fmla="*/ 22 w 212"/>
                <a:gd name="T9" fmla="*/ 0 h 99"/>
                <a:gd name="T10" fmla="*/ 22 w 212"/>
                <a:gd name="T11" fmla="*/ 1 h 99"/>
                <a:gd name="T12" fmla="*/ 22 w 212"/>
                <a:gd name="T13" fmla="*/ 2 h 99"/>
                <a:gd name="T14" fmla="*/ 22 w 212"/>
                <a:gd name="T15" fmla="*/ 3 h 99"/>
                <a:gd name="T16" fmla="*/ 21 w 212"/>
                <a:gd name="T17" fmla="*/ 3 h 99"/>
                <a:gd name="T18" fmla="*/ 20 w 212"/>
                <a:gd name="T19" fmla="*/ 3 h 99"/>
                <a:gd name="T20" fmla="*/ 20 w 212"/>
                <a:gd name="T21" fmla="*/ 4 h 99"/>
                <a:gd name="T22" fmla="*/ 19 w 212"/>
                <a:gd name="T23" fmla="*/ 4 h 99"/>
                <a:gd name="T24" fmla="*/ 18 w 212"/>
                <a:gd name="T25" fmla="*/ 4 h 99"/>
                <a:gd name="T26" fmla="*/ 17 w 212"/>
                <a:gd name="T27" fmla="*/ 4 h 99"/>
                <a:gd name="T28" fmla="*/ 16 w 212"/>
                <a:gd name="T29" fmla="*/ 4 h 99"/>
                <a:gd name="T30" fmla="*/ 14 w 212"/>
                <a:gd name="T31" fmla="*/ 3 h 99"/>
                <a:gd name="T32" fmla="*/ 13 w 212"/>
                <a:gd name="T33" fmla="*/ 3 h 99"/>
                <a:gd name="T34" fmla="*/ 11 w 212"/>
                <a:gd name="T35" fmla="*/ 3 h 99"/>
                <a:gd name="T36" fmla="*/ 10 w 212"/>
                <a:gd name="T37" fmla="*/ 2 h 99"/>
                <a:gd name="T38" fmla="*/ 9 w 212"/>
                <a:gd name="T39" fmla="*/ 2 h 99"/>
                <a:gd name="T40" fmla="*/ 9 w 212"/>
                <a:gd name="T41" fmla="*/ 1 h 99"/>
                <a:gd name="T42" fmla="*/ 8 w 212"/>
                <a:gd name="T43" fmla="*/ 2 h 99"/>
                <a:gd name="T44" fmla="*/ 7 w 212"/>
                <a:gd name="T45" fmla="*/ 3 h 99"/>
                <a:gd name="T46" fmla="*/ 6 w 212"/>
                <a:gd name="T47" fmla="*/ 5 h 99"/>
                <a:gd name="T48" fmla="*/ 5 w 212"/>
                <a:gd name="T49" fmla="*/ 6 h 99"/>
                <a:gd name="T50" fmla="*/ 3 w 212"/>
                <a:gd name="T51" fmla="*/ 7 h 99"/>
                <a:gd name="T52" fmla="*/ 2 w 212"/>
                <a:gd name="T53" fmla="*/ 8 h 99"/>
                <a:gd name="T54" fmla="*/ 1 w 212"/>
                <a:gd name="T55" fmla="*/ 10 h 99"/>
                <a:gd name="T56" fmla="*/ 0 w 212"/>
                <a:gd name="T57" fmla="*/ 11 h 9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2" h="99">
                  <a:moveTo>
                    <a:pt x="194" y="60"/>
                  </a:moveTo>
                  <a:lnTo>
                    <a:pt x="203" y="49"/>
                  </a:lnTo>
                  <a:lnTo>
                    <a:pt x="210" y="35"/>
                  </a:lnTo>
                  <a:lnTo>
                    <a:pt x="212" y="17"/>
                  </a:lnTo>
                  <a:lnTo>
                    <a:pt x="197" y="0"/>
                  </a:lnTo>
                  <a:lnTo>
                    <a:pt x="200" y="9"/>
                  </a:lnTo>
                  <a:lnTo>
                    <a:pt x="200" y="16"/>
                  </a:lnTo>
                  <a:lnTo>
                    <a:pt x="199" y="23"/>
                  </a:lnTo>
                  <a:lnTo>
                    <a:pt x="192" y="26"/>
                  </a:lnTo>
                  <a:lnTo>
                    <a:pt x="183" y="28"/>
                  </a:lnTo>
                  <a:lnTo>
                    <a:pt x="175" y="32"/>
                  </a:lnTo>
                  <a:lnTo>
                    <a:pt x="166" y="35"/>
                  </a:lnTo>
                  <a:lnTo>
                    <a:pt x="159" y="38"/>
                  </a:lnTo>
                  <a:lnTo>
                    <a:pt x="150" y="35"/>
                  </a:lnTo>
                  <a:lnTo>
                    <a:pt x="140" y="32"/>
                  </a:lnTo>
                  <a:lnTo>
                    <a:pt x="127" y="28"/>
                  </a:lnTo>
                  <a:lnTo>
                    <a:pt x="113" y="26"/>
                  </a:lnTo>
                  <a:lnTo>
                    <a:pt x="99" y="25"/>
                  </a:lnTo>
                  <a:lnTo>
                    <a:pt x="86" y="22"/>
                  </a:lnTo>
                  <a:lnTo>
                    <a:pt x="80" y="16"/>
                  </a:lnTo>
                  <a:lnTo>
                    <a:pt x="77" y="5"/>
                  </a:lnTo>
                  <a:lnTo>
                    <a:pt x="70" y="17"/>
                  </a:lnTo>
                  <a:lnTo>
                    <a:pt x="64" y="30"/>
                  </a:lnTo>
                  <a:lnTo>
                    <a:pt x="54" y="42"/>
                  </a:lnTo>
                  <a:lnTo>
                    <a:pt x="42" y="50"/>
                  </a:lnTo>
                  <a:lnTo>
                    <a:pt x="27" y="62"/>
                  </a:lnTo>
                  <a:lnTo>
                    <a:pt x="15" y="74"/>
                  </a:lnTo>
                  <a:lnTo>
                    <a:pt x="5" y="87"/>
                  </a:lnTo>
                  <a:lnTo>
                    <a:pt x="0" y="9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1" name="Freeform 282">
              <a:extLst>
                <a:ext uri="{FF2B5EF4-FFF2-40B4-BE49-F238E27FC236}">
                  <a16:creationId xmlns:a16="http://schemas.microsoft.com/office/drawing/2014/main" id="{66DEB02E-77B5-48F9-8083-71E0148F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6" y="1816"/>
              <a:ext cx="5" cy="21"/>
            </a:xfrm>
            <a:custGeom>
              <a:avLst/>
              <a:gdLst>
                <a:gd name="T0" fmla="*/ 2 w 14"/>
                <a:gd name="T1" fmla="*/ 7 h 63"/>
                <a:gd name="T2" fmla="*/ 1 w 14"/>
                <a:gd name="T3" fmla="*/ 5 h 63"/>
                <a:gd name="T4" fmla="*/ 1 w 14"/>
                <a:gd name="T5" fmla="*/ 3 h 63"/>
                <a:gd name="T6" fmla="*/ 1 w 14"/>
                <a:gd name="T7" fmla="*/ 2 h 63"/>
                <a:gd name="T8" fmla="*/ 0 w 14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63">
                  <a:moveTo>
                    <a:pt x="14" y="63"/>
                  </a:moveTo>
                  <a:lnTo>
                    <a:pt x="8" y="46"/>
                  </a:lnTo>
                  <a:lnTo>
                    <a:pt x="7" y="27"/>
                  </a:lnTo>
                  <a:lnTo>
                    <a:pt x="6" y="1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2" name="Freeform 283">
              <a:extLst>
                <a:ext uri="{FF2B5EF4-FFF2-40B4-BE49-F238E27FC236}">
                  <a16:creationId xmlns:a16="http://schemas.microsoft.com/office/drawing/2014/main" id="{C2B7F310-208B-4D3A-BF94-EC77AD6F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2" y="1793"/>
              <a:ext cx="3" cy="10"/>
            </a:xfrm>
            <a:custGeom>
              <a:avLst/>
              <a:gdLst>
                <a:gd name="T0" fmla="*/ 0 w 10"/>
                <a:gd name="T1" fmla="*/ 3 h 30"/>
                <a:gd name="T2" fmla="*/ 1 w 10"/>
                <a:gd name="T3" fmla="*/ 2 h 30"/>
                <a:gd name="T4" fmla="*/ 1 w 10"/>
                <a:gd name="T5" fmla="*/ 1 h 30"/>
                <a:gd name="T6" fmla="*/ 1 w 10"/>
                <a:gd name="T7" fmla="*/ 1 h 30"/>
                <a:gd name="T8" fmla="*/ 1 w 10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30">
                  <a:moveTo>
                    <a:pt x="0" y="30"/>
                  </a:moveTo>
                  <a:lnTo>
                    <a:pt x="5" y="19"/>
                  </a:lnTo>
                  <a:lnTo>
                    <a:pt x="6" y="11"/>
                  </a:lnTo>
                  <a:lnTo>
                    <a:pt x="9" y="5"/>
                  </a:lnTo>
                  <a:lnTo>
                    <a:pt x="1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3" name="Freeform 284">
              <a:extLst>
                <a:ext uri="{FF2B5EF4-FFF2-40B4-BE49-F238E27FC236}">
                  <a16:creationId xmlns:a16="http://schemas.microsoft.com/office/drawing/2014/main" id="{D4F09F9D-FE57-4341-B163-0CDF0C841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1796"/>
              <a:ext cx="2" cy="6"/>
            </a:xfrm>
            <a:custGeom>
              <a:avLst/>
              <a:gdLst>
                <a:gd name="T0" fmla="*/ 0 w 7"/>
                <a:gd name="T1" fmla="*/ 2 h 19"/>
                <a:gd name="T2" fmla="*/ 0 w 7"/>
                <a:gd name="T3" fmla="*/ 1 h 19"/>
                <a:gd name="T4" fmla="*/ 0 w 7"/>
                <a:gd name="T5" fmla="*/ 1 h 19"/>
                <a:gd name="T6" fmla="*/ 0 w 7"/>
                <a:gd name="T7" fmla="*/ 1 h 19"/>
                <a:gd name="T8" fmla="*/ 1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lnTo>
                    <a:pt x="0" y="14"/>
                  </a:lnTo>
                  <a:lnTo>
                    <a:pt x="0" y="8"/>
                  </a:lnTo>
                  <a:lnTo>
                    <a:pt x="2" y="5"/>
                  </a:lnTo>
                  <a:lnTo>
                    <a:pt x="7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4" name="Freeform 285">
              <a:extLst>
                <a:ext uri="{FF2B5EF4-FFF2-40B4-BE49-F238E27FC236}">
                  <a16:creationId xmlns:a16="http://schemas.microsoft.com/office/drawing/2014/main" id="{D9ACD2A5-4933-49B2-A77B-AE3922FB8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6" y="1798"/>
              <a:ext cx="4" cy="6"/>
            </a:xfrm>
            <a:custGeom>
              <a:avLst/>
              <a:gdLst>
                <a:gd name="T0" fmla="*/ 0 w 12"/>
                <a:gd name="T1" fmla="*/ 2 h 19"/>
                <a:gd name="T2" fmla="*/ 1 w 12"/>
                <a:gd name="T3" fmla="*/ 1 h 19"/>
                <a:gd name="T4" fmla="*/ 1 w 12"/>
                <a:gd name="T5" fmla="*/ 1 h 19"/>
                <a:gd name="T6" fmla="*/ 1 w 12"/>
                <a:gd name="T7" fmla="*/ 1 h 19"/>
                <a:gd name="T8" fmla="*/ 1 w 12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9">
                  <a:moveTo>
                    <a:pt x="0" y="19"/>
                  </a:moveTo>
                  <a:lnTo>
                    <a:pt x="5" y="13"/>
                  </a:lnTo>
                  <a:lnTo>
                    <a:pt x="8" y="12"/>
                  </a:lnTo>
                  <a:lnTo>
                    <a:pt x="8" y="8"/>
                  </a:lnTo>
                  <a:lnTo>
                    <a:pt x="12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5" name="Freeform 286">
              <a:extLst>
                <a:ext uri="{FF2B5EF4-FFF2-40B4-BE49-F238E27FC236}">
                  <a16:creationId xmlns:a16="http://schemas.microsoft.com/office/drawing/2014/main" id="{3EA06E97-7E21-4F31-867B-D20743675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1819"/>
              <a:ext cx="3" cy="34"/>
            </a:xfrm>
            <a:custGeom>
              <a:avLst/>
              <a:gdLst>
                <a:gd name="T0" fmla="*/ 0 w 10"/>
                <a:gd name="T1" fmla="*/ 0 h 104"/>
                <a:gd name="T2" fmla="*/ 0 w 10"/>
                <a:gd name="T3" fmla="*/ 2 h 104"/>
                <a:gd name="T4" fmla="*/ 0 w 10"/>
                <a:gd name="T5" fmla="*/ 3 h 104"/>
                <a:gd name="T6" fmla="*/ 0 w 10"/>
                <a:gd name="T7" fmla="*/ 5 h 104"/>
                <a:gd name="T8" fmla="*/ 0 w 10"/>
                <a:gd name="T9" fmla="*/ 7 h 104"/>
                <a:gd name="T10" fmla="*/ 0 w 10"/>
                <a:gd name="T11" fmla="*/ 8 h 104"/>
                <a:gd name="T12" fmla="*/ 1 w 10"/>
                <a:gd name="T13" fmla="*/ 9 h 104"/>
                <a:gd name="T14" fmla="*/ 1 w 10"/>
                <a:gd name="T15" fmla="*/ 10 h 104"/>
                <a:gd name="T16" fmla="*/ 1 w 10"/>
                <a:gd name="T17" fmla="*/ 11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" h="104">
                  <a:moveTo>
                    <a:pt x="0" y="0"/>
                  </a:moveTo>
                  <a:lnTo>
                    <a:pt x="2" y="14"/>
                  </a:lnTo>
                  <a:lnTo>
                    <a:pt x="3" y="31"/>
                  </a:lnTo>
                  <a:lnTo>
                    <a:pt x="2" y="49"/>
                  </a:lnTo>
                  <a:lnTo>
                    <a:pt x="2" y="61"/>
                  </a:lnTo>
                  <a:lnTo>
                    <a:pt x="3" y="72"/>
                  </a:lnTo>
                  <a:lnTo>
                    <a:pt x="6" y="85"/>
                  </a:lnTo>
                  <a:lnTo>
                    <a:pt x="10" y="97"/>
                  </a:lnTo>
                  <a:lnTo>
                    <a:pt x="10" y="10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6" name="Freeform 287">
              <a:extLst>
                <a:ext uri="{FF2B5EF4-FFF2-40B4-BE49-F238E27FC236}">
                  <a16:creationId xmlns:a16="http://schemas.microsoft.com/office/drawing/2014/main" id="{E32EC789-FCCE-491A-A565-0EA22869F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1770"/>
              <a:ext cx="24" cy="33"/>
            </a:xfrm>
            <a:custGeom>
              <a:avLst/>
              <a:gdLst>
                <a:gd name="T0" fmla="*/ 0 w 70"/>
                <a:gd name="T1" fmla="*/ 11 h 99"/>
                <a:gd name="T2" fmla="*/ 0 w 70"/>
                <a:gd name="T3" fmla="*/ 10 h 99"/>
                <a:gd name="T4" fmla="*/ 0 w 70"/>
                <a:gd name="T5" fmla="*/ 8 h 99"/>
                <a:gd name="T6" fmla="*/ 1 w 70"/>
                <a:gd name="T7" fmla="*/ 5 h 99"/>
                <a:gd name="T8" fmla="*/ 2 w 70"/>
                <a:gd name="T9" fmla="*/ 4 h 99"/>
                <a:gd name="T10" fmla="*/ 4 w 70"/>
                <a:gd name="T11" fmla="*/ 3 h 99"/>
                <a:gd name="T12" fmla="*/ 6 w 70"/>
                <a:gd name="T13" fmla="*/ 1 h 99"/>
                <a:gd name="T14" fmla="*/ 8 w 70"/>
                <a:gd name="T15" fmla="*/ 0 h 99"/>
                <a:gd name="T16" fmla="*/ 8 w 70"/>
                <a:gd name="T17" fmla="*/ 0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0" h="99">
                  <a:moveTo>
                    <a:pt x="0" y="99"/>
                  </a:moveTo>
                  <a:lnTo>
                    <a:pt x="1" y="90"/>
                  </a:lnTo>
                  <a:lnTo>
                    <a:pt x="3" y="68"/>
                  </a:lnTo>
                  <a:lnTo>
                    <a:pt x="10" y="45"/>
                  </a:lnTo>
                  <a:lnTo>
                    <a:pt x="19" y="33"/>
                  </a:lnTo>
                  <a:lnTo>
                    <a:pt x="33" y="25"/>
                  </a:lnTo>
                  <a:lnTo>
                    <a:pt x="51" y="13"/>
                  </a:lnTo>
                  <a:lnTo>
                    <a:pt x="66" y="3"/>
                  </a:lnTo>
                  <a:lnTo>
                    <a:pt x="7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7" name="Freeform 288">
              <a:extLst>
                <a:ext uri="{FF2B5EF4-FFF2-40B4-BE49-F238E27FC236}">
                  <a16:creationId xmlns:a16="http://schemas.microsoft.com/office/drawing/2014/main" id="{E929C9AE-FD45-433B-A327-DA395C08F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0" y="1161"/>
              <a:ext cx="43" cy="15"/>
            </a:xfrm>
            <a:custGeom>
              <a:avLst/>
              <a:gdLst>
                <a:gd name="T0" fmla="*/ 14 w 128"/>
                <a:gd name="T1" fmla="*/ 5 h 44"/>
                <a:gd name="T2" fmla="*/ 14 w 128"/>
                <a:gd name="T3" fmla="*/ 4 h 44"/>
                <a:gd name="T4" fmla="*/ 13 w 128"/>
                <a:gd name="T5" fmla="*/ 3 h 44"/>
                <a:gd name="T6" fmla="*/ 13 w 128"/>
                <a:gd name="T7" fmla="*/ 1 h 44"/>
                <a:gd name="T8" fmla="*/ 12 w 128"/>
                <a:gd name="T9" fmla="*/ 0 h 44"/>
                <a:gd name="T10" fmla="*/ 11 w 128"/>
                <a:gd name="T11" fmla="*/ 0 h 44"/>
                <a:gd name="T12" fmla="*/ 10 w 128"/>
                <a:gd name="T13" fmla="*/ 0 h 44"/>
                <a:gd name="T14" fmla="*/ 8 w 128"/>
                <a:gd name="T15" fmla="*/ 1 h 44"/>
                <a:gd name="T16" fmla="*/ 7 w 128"/>
                <a:gd name="T17" fmla="*/ 1 h 44"/>
                <a:gd name="T18" fmla="*/ 5 w 128"/>
                <a:gd name="T19" fmla="*/ 2 h 44"/>
                <a:gd name="T20" fmla="*/ 3 w 128"/>
                <a:gd name="T21" fmla="*/ 3 h 44"/>
                <a:gd name="T22" fmla="*/ 1 w 128"/>
                <a:gd name="T23" fmla="*/ 4 h 44"/>
                <a:gd name="T24" fmla="*/ 0 w 128"/>
                <a:gd name="T25" fmla="*/ 4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28" h="44">
                  <a:moveTo>
                    <a:pt x="128" y="44"/>
                  </a:moveTo>
                  <a:lnTo>
                    <a:pt x="122" y="37"/>
                  </a:lnTo>
                  <a:lnTo>
                    <a:pt x="118" y="26"/>
                  </a:lnTo>
                  <a:lnTo>
                    <a:pt x="113" y="13"/>
                  </a:lnTo>
                  <a:lnTo>
                    <a:pt x="106" y="2"/>
                  </a:lnTo>
                  <a:lnTo>
                    <a:pt x="98" y="0"/>
                  </a:lnTo>
                  <a:lnTo>
                    <a:pt x="88" y="2"/>
                  </a:lnTo>
                  <a:lnTo>
                    <a:pt x="73" y="7"/>
                  </a:lnTo>
                  <a:lnTo>
                    <a:pt x="59" y="13"/>
                  </a:lnTo>
                  <a:lnTo>
                    <a:pt x="43" y="20"/>
                  </a:lnTo>
                  <a:lnTo>
                    <a:pt x="27" y="27"/>
                  </a:lnTo>
                  <a:lnTo>
                    <a:pt x="12" y="34"/>
                  </a:lnTo>
                  <a:lnTo>
                    <a:pt x="0" y="3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8" name="Freeform 289">
              <a:extLst>
                <a:ext uri="{FF2B5EF4-FFF2-40B4-BE49-F238E27FC236}">
                  <a16:creationId xmlns:a16="http://schemas.microsoft.com/office/drawing/2014/main" id="{D165CA83-718D-4440-A8BE-4D935EED1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1147"/>
              <a:ext cx="28" cy="35"/>
            </a:xfrm>
            <a:custGeom>
              <a:avLst/>
              <a:gdLst>
                <a:gd name="T0" fmla="*/ 9 w 85"/>
                <a:gd name="T1" fmla="*/ 0 h 104"/>
                <a:gd name="T2" fmla="*/ 9 w 85"/>
                <a:gd name="T3" fmla="*/ 0 h 104"/>
                <a:gd name="T4" fmla="*/ 7 w 85"/>
                <a:gd name="T5" fmla="*/ 0 h 104"/>
                <a:gd name="T6" fmla="*/ 6 w 85"/>
                <a:gd name="T7" fmla="*/ 0 h 104"/>
                <a:gd name="T8" fmla="*/ 4 w 85"/>
                <a:gd name="T9" fmla="*/ 1 h 104"/>
                <a:gd name="T10" fmla="*/ 3 w 85"/>
                <a:gd name="T11" fmla="*/ 1 h 104"/>
                <a:gd name="T12" fmla="*/ 2 w 85"/>
                <a:gd name="T13" fmla="*/ 2 h 104"/>
                <a:gd name="T14" fmla="*/ 1 w 85"/>
                <a:gd name="T15" fmla="*/ 3 h 104"/>
                <a:gd name="T16" fmla="*/ 0 w 85"/>
                <a:gd name="T17" fmla="*/ 4 h 104"/>
                <a:gd name="T18" fmla="*/ 0 w 85"/>
                <a:gd name="T19" fmla="*/ 6 h 104"/>
                <a:gd name="T20" fmla="*/ 0 w 85"/>
                <a:gd name="T21" fmla="*/ 8 h 104"/>
                <a:gd name="T22" fmla="*/ 1 w 85"/>
                <a:gd name="T23" fmla="*/ 9 h 104"/>
                <a:gd name="T24" fmla="*/ 2 w 85"/>
                <a:gd name="T25" fmla="*/ 12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5" h="104">
                  <a:moveTo>
                    <a:pt x="85" y="0"/>
                  </a:moveTo>
                  <a:lnTo>
                    <a:pt x="78" y="0"/>
                  </a:lnTo>
                  <a:lnTo>
                    <a:pt x="67" y="2"/>
                  </a:lnTo>
                  <a:lnTo>
                    <a:pt x="54" y="4"/>
                  </a:lnTo>
                  <a:lnTo>
                    <a:pt x="39" y="8"/>
                  </a:lnTo>
                  <a:lnTo>
                    <a:pt x="28" y="13"/>
                  </a:lnTo>
                  <a:lnTo>
                    <a:pt x="15" y="21"/>
                  </a:lnTo>
                  <a:lnTo>
                    <a:pt x="8" y="28"/>
                  </a:lnTo>
                  <a:lnTo>
                    <a:pt x="3" y="38"/>
                  </a:lnTo>
                  <a:lnTo>
                    <a:pt x="0" y="54"/>
                  </a:lnTo>
                  <a:lnTo>
                    <a:pt x="4" y="69"/>
                  </a:lnTo>
                  <a:lnTo>
                    <a:pt x="12" y="82"/>
                  </a:lnTo>
                  <a:lnTo>
                    <a:pt x="22" y="10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9" name="Freeform 290">
              <a:extLst>
                <a:ext uri="{FF2B5EF4-FFF2-40B4-BE49-F238E27FC236}">
                  <a16:creationId xmlns:a16="http://schemas.microsoft.com/office/drawing/2014/main" id="{3E1F20F2-5D9F-489A-B7B1-0870BCE1D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1237"/>
              <a:ext cx="54" cy="6"/>
            </a:xfrm>
            <a:custGeom>
              <a:avLst/>
              <a:gdLst>
                <a:gd name="T0" fmla="*/ 18 w 160"/>
                <a:gd name="T1" fmla="*/ 0 h 18"/>
                <a:gd name="T2" fmla="*/ 18 w 160"/>
                <a:gd name="T3" fmla="*/ 1 h 18"/>
                <a:gd name="T4" fmla="*/ 17 w 160"/>
                <a:gd name="T5" fmla="*/ 1 h 18"/>
                <a:gd name="T6" fmla="*/ 15 w 160"/>
                <a:gd name="T7" fmla="*/ 2 h 18"/>
                <a:gd name="T8" fmla="*/ 13 w 160"/>
                <a:gd name="T9" fmla="*/ 2 h 18"/>
                <a:gd name="T10" fmla="*/ 12 w 160"/>
                <a:gd name="T11" fmla="*/ 2 h 18"/>
                <a:gd name="T12" fmla="*/ 10 w 160"/>
                <a:gd name="T13" fmla="*/ 2 h 18"/>
                <a:gd name="T14" fmla="*/ 8 w 160"/>
                <a:gd name="T15" fmla="*/ 2 h 18"/>
                <a:gd name="T16" fmla="*/ 6 w 160"/>
                <a:gd name="T17" fmla="*/ 2 h 18"/>
                <a:gd name="T18" fmla="*/ 5 w 160"/>
                <a:gd name="T19" fmla="*/ 1 h 18"/>
                <a:gd name="T20" fmla="*/ 3 w 160"/>
                <a:gd name="T21" fmla="*/ 1 h 18"/>
                <a:gd name="T22" fmla="*/ 1 w 160"/>
                <a:gd name="T23" fmla="*/ 1 h 18"/>
                <a:gd name="T24" fmla="*/ 0 w 160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60" h="18">
                  <a:moveTo>
                    <a:pt x="160" y="0"/>
                  </a:moveTo>
                  <a:lnTo>
                    <a:pt x="154" y="6"/>
                  </a:lnTo>
                  <a:lnTo>
                    <a:pt x="145" y="11"/>
                  </a:lnTo>
                  <a:lnTo>
                    <a:pt x="132" y="17"/>
                  </a:lnTo>
                  <a:lnTo>
                    <a:pt x="114" y="18"/>
                  </a:lnTo>
                  <a:lnTo>
                    <a:pt x="104" y="18"/>
                  </a:lnTo>
                  <a:lnTo>
                    <a:pt x="89" y="18"/>
                  </a:lnTo>
                  <a:lnTo>
                    <a:pt x="74" y="17"/>
                  </a:lnTo>
                  <a:lnTo>
                    <a:pt x="57" y="14"/>
                  </a:lnTo>
                  <a:lnTo>
                    <a:pt x="41" y="13"/>
                  </a:lnTo>
                  <a:lnTo>
                    <a:pt x="25" y="10"/>
                  </a:lnTo>
                  <a:lnTo>
                    <a:pt x="10" y="6"/>
                  </a:lnTo>
                  <a:lnTo>
                    <a:pt x="0" y="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0" name="Freeform 291">
              <a:extLst>
                <a:ext uri="{FF2B5EF4-FFF2-40B4-BE49-F238E27FC236}">
                  <a16:creationId xmlns:a16="http://schemas.microsoft.com/office/drawing/2014/main" id="{3901E4CF-9673-46FB-830F-AA3323615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" y="1264"/>
              <a:ext cx="1" cy="10"/>
            </a:xfrm>
            <a:custGeom>
              <a:avLst/>
              <a:gdLst>
                <a:gd name="T0" fmla="*/ 0 w 3"/>
                <a:gd name="T1" fmla="*/ 3 h 30"/>
                <a:gd name="T2" fmla="*/ 0 w 3"/>
                <a:gd name="T3" fmla="*/ 2 h 30"/>
                <a:gd name="T4" fmla="*/ 0 w 3"/>
                <a:gd name="T5" fmla="*/ 1 h 30"/>
                <a:gd name="T6" fmla="*/ 0 w 3"/>
                <a:gd name="T7" fmla="*/ 1 h 30"/>
                <a:gd name="T8" fmla="*/ 0 w 3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0">
                  <a:moveTo>
                    <a:pt x="0" y="30"/>
                  </a:moveTo>
                  <a:lnTo>
                    <a:pt x="1" y="21"/>
                  </a:lnTo>
                  <a:lnTo>
                    <a:pt x="1" y="13"/>
                  </a:lnTo>
                  <a:lnTo>
                    <a:pt x="1" y="6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1" name="Freeform 292">
              <a:extLst>
                <a:ext uri="{FF2B5EF4-FFF2-40B4-BE49-F238E27FC236}">
                  <a16:creationId xmlns:a16="http://schemas.microsoft.com/office/drawing/2014/main" id="{83842EA1-C9D1-4D5B-B1F9-1B63E1B96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" y="1282"/>
              <a:ext cx="34" cy="22"/>
            </a:xfrm>
            <a:custGeom>
              <a:avLst/>
              <a:gdLst>
                <a:gd name="T0" fmla="*/ 11 w 102"/>
                <a:gd name="T1" fmla="*/ 7 h 64"/>
                <a:gd name="T2" fmla="*/ 10 w 102"/>
                <a:gd name="T3" fmla="*/ 8 h 64"/>
                <a:gd name="T4" fmla="*/ 8 w 102"/>
                <a:gd name="T5" fmla="*/ 7 h 64"/>
                <a:gd name="T6" fmla="*/ 6 w 102"/>
                <a:gd name="T7" fmla="*/ 7 h 64"/>
                <a:gd name="T8" fmla="*/ 5 w 102"/>
                <a:gd name="T9" fmla="*/ 6 h 64"/>
                <a:gd name="T10" fmla="*/ 4 w 102"/>
                <a:gd name="T11" fmla="*/ 5 h 64"/>
                <a:gd name="T12" fmla="*/ 2 w 102"/>
                <a:gd name="T13" fmla="*/ 3 h 64"/>
                <a:gd name="T14" fmla="*/ 1 w 102"/>
                <a:gd name="T15" fmla="*/ 2 h 64"/>
                <a:gd name="T16" fmla="*/ 0 w 102"/>
                <a:gd name="T17" fmla="*/ 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64">
                  <a:moveTo>
                    <a:pt x="102" y="61"/>
                  </a:moveTo>
                  <a:lnTo>
                    <a:pt x="86" y="64"/>
                  </a:lnTo>
                  <a:lnTo>
                    <a:pt x="71" y="61"/>
                  </a:lnTo>
                  <a:lnTo>
                    <a:pt x="57" y="57"/>
                  </a:lnTo>
                  <a:lnTo>
                    <a:pt x="46" y="49"/>
                  </a:lnTo>
                  <a:lnTo>
                    <a:pt x="32" y="41"/>
                  </a:lnTo>
                  <a:lnTo>
                    <a:pt x="22" y="28"/>
                  </a:lnTo>
                  <a:lnTo>
                    <a:pt x="11" y="16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2" name="Freeform 293">
              <a:extLst>
                <a:ext uri="{FF2B5EF4-FFF2-40B4-BE49-F238E27FC236}">
                  <a16:creationId xmlns:a16="http://schemas.microsoft.com/office/drawing/2014/main" id="{793B9429-54C8-4499-8F97-C6622C8BA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1" y="1301"/>
              <a:ext cx="16" cy="8"/>
            </a:xfrm>
            <a:custGeom>
              <a:avLst/>
              <a:gdLst>
                <a:gd name="T0" fmla="*/ 0 w 48"/>
                <a:gd name="T1" fmla="*/ 3 h 25"/>
                <a:gd name="T2" fmla="*/ 1 w 48"/>
                <a:gd name="T3" fmla="*/ 2 h 25"/>
                <a:gd name="T4" fmla="*/ 2 w 48"/>
                <a:gd name="T5" fmla="*/ 1 h 25"/>
                <a:gd name="T6" fmla="*/ 4 w 48"/>
                <a:gd name="T7" fmla="*/ 0 h 25"/>
                <a:gd name="T8" fmla="*/ 5 w 48"/>
                <a:gd name="T9" fmla="*/ 0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5">
                  <a:moveTo>
                    <a:pt x="0" y="25"/>
                  </a:moveTo>
                  <a:lnTo>
                    <a:pt x="8" y="17"/>
                  </a:lnTo>
                  <a:lnTo>
                    <a:pt x="20" y="11"/>
                  </a:lnTo>
                  <a:lnTo>
                    <a:pt x="35" y="3"/>
                  </a:lnTo>
                  <a:lnTo>
                    <a:pt x="48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3" name="Freeform 294">
              <a:extLst>
                <a:ext uri="{FF2B5EF4-FFF2-40B4-BE49-F238E27FC236}">
                  <a16:creationId xmlns:a16="http://schemas.microsoft.com/office/drawing/2014/main" id="{D12EC78D-A386-4AF7-9C82-223B61B99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1250"/>
              <a:ext cx="8" cy="12"/>
            </a:xfrm>
            <a:custGeom>
              <a:avLst/>
              <a:gdLst>
                <a:gd name="T0" fmla="*/ 0 w 25"/>
                <a:gd name="T1" fmla="*/ 0 h 34"/>
                <a:gd name="T2" fmla="*/ 1 w 25"/>
                <a:gd name="T3" fmla="*/ 1 h 34"/>
                <a:gd name="T4" fmla="*/ 1 w 25"/>
                <a:gd name="T5" fmla="*/ 2 h 34"/>
                <a:gd name="T6" fmla="*/ 2 w 25"/>
                <a:gd name="T7" fmla="*/ 3 h 34"/>
                <a:gd name="T8" fmla="*/ 3 w 25"/>
                <a:gd name="T9" fmla="*/ 4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34">
                  <a:moveTo>
                    <a:pt x="0" y="0"/>
                  </a:moveTo>
                  <a:lnTo>
                    <a:pt x="5" y="8"/>
                  </a:lnTo>
                  <a:lnTo>
                    <a:pt x="10" y="18"/>
                  </a:lnTo>
                  <a:lnTo>
                    <a:pt x="18" y="26"/>
                  </a:lnTo>
                  <a:lnTo>
                    <a:pt x="25" y="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4" name="Freeform 295">
              <a:extLst>
                <a:ext uri="{FF2B5EF4-FFF2-40B4-BE49-F238E27FC236}">
                  <a16:creationId xmlns:a16="http://schemas.microsoft.com/office/drawing/2014/main" id="{890D9067-3214-4283-A2B8-E9DCC305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226"/>
              <a:ext cx="18" cy="24"/>
            </a:xfrm>
            <a:custGeom>
              <a:avLst/>
              <a:gdLst>
                <a:gd name="T0" fmla="*/ 5 w 53"/>
                <a:gd name="T1" fmla="*/ 8 h 71"/>
                <a:gd name="T2" fmla="*/ 4 w 53"/>
                <a:gd name="T3" fmla="*/ 8 h 71"/>
                <a:gd name="T4" fmla="*/ 2 w 53"/>
                <a:gd name="T5" fmla="*/ 8 h 71"/>
                <a:gd name="T6" fmla="*/ 1 w 53"/>
                <a:gd name="T7" fmla="*/ 7 h 71"/>
                <a:gd name="T8" fmla="*/ 1 w 53"/>
                <a:gd name="T9" fmla="*/ 6 h 71"/>
                <a:gd name="T10" fmla="*/ 0 w 53"/>
                <a:gd name="T11" fmla="*/ 4 h 71"/>
                <a:gd name="T12" fmla="*/ 0 w 53"/>
                <a:gd name="T13" fmla="*/ 3 h 71"/>
                <a:gd name="T14" fmla="*/ 0 w 53"/>
                <a:gd name="T15" fmla="*/ 2 h 71"/>
                <a:gd name="T16" fmla="*/ 1 w 53"/>
                <a:gd name="T17" fmla="*/ 1 h 71"/>
                <a:gd name="T18" fmla="*/ 2 w 53"/>
                <a:gd name="T19" fmla="*/ 0 h 71"/>
                <a:gd name="T20" fmla="*/ 3 w 53"/>
                <a:gd name="T21" fmla="*/ 0 h 71"/>
                <a:gd name="T22" fmla="*/ 4 w 53"/>
                <a:gd name="T23" fmla="*/ 1 h 71"/>
                <a:gd name="T24" fmla="*/ 5 w 53"/>
                <a:gd name="T25" fmla="*/ 2 h 71"/>
                <a:gd name="T26" fmla="*/ 6 w 53"/>
                <a:gd name="T27" fmla="*/ 4 h 71"/>
                <a:gd name="T28" fmla="*/ 6 w 53"/>
                <a:gd name="T29" fmla="*/ 5 h 71"/>
                <a:gd name="T30" fmla="*/ 6 w 53"/>
                <a:gd name="T31" fmla="*/ 7 h 71"/>
                <a:gd name="T32" fmla="*/ 5 w 53"/>
                <a:gd name="T33" fmla="*/ 8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1">
                  <a:moveTo>
                    <a:pt x="41" y="67"/>
                  </a:moveTo>
                  <a:lnTo>
                    <a:pt x="32" y="71"/>
                  </a:lnTo>
                  <a:lnTo>
                    <a:pt x="22" y="67"/>
                  </a:lnTo>
                  <a:lnTo>
                    <a:pt x="13" y="60"/>
                  </a:lnTo>
                  <a:lnTo>
                    <a:pt x="6" y="51"/>
                  </a:lnTo>
                  <a:lnTo>
                    <a:pt x="2" y="39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7" y="5"/>
                  </a:lnTo>
                  <a:lnTo>
                    <a:pt x="17" y="0"/>
                  </a:lnTo>
                  <a:lnTo>
                    <a:pt x="28" y="3"/>
                  </a:lnTo>
                  <a:lnTo>
                    <a:pt x="36" y="10"/>
                  </a:lnTo>
                  <a:lnTo>
                    <a:pt x="45" y="21"/>
                  </a:lnTo>
                  <a:lnTo>
                    <a:pt x="50" y="34"/>
                  </a:lnTo>
                  <a:lnTo>
                    <a:pt x="53" y="45"/>
                  </a:lnTo>
                  <a:lnTo>
                    <a:pt x="49" y="58"/>
                  </a:lnTo>
                  <a:lnTo>
                    <a:pt x="41" y="67"/>
                  </a:lnTo>
                  <a:close/>
                </a:path>
              </a:pathLst>
            </a:custGeom>
            <a:solidFill>
              <a:srgbClr val="00F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5" name="Freeform 296">
              <a:extLst>
                <a:ext uri="{FF2B5EF4-FFF2-40B4-BE49-F238E27FC236}">
                  <a16:creationId xmlns:a16="http://schemas.microsoft.com/office/drawing/2014/main" id="{E3447ABF-9921-47FB-A778-ADEE304E8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1226"/>
              <a:ext cx="18" cy="24"/>
            </a:xfrm>
            <a:custGeom>
              <a:avLst/>
              <a:gdLst>
                <a:gd name="T0" fmla="*/ 5 w 53"/>
                <a:gd name="T1" fmla="*/ 8 h 71"/>
                <a:gd name="T2" fmla="*/ 4 w 53"/>
                <a:gd name="T3" fmla="*/ 8 h 71"/>
                <a:gd name="T4" fmla="*/ 2 w 53"/>
                <a:gd name="T5" fmla="*/ 8 h 71"/>
                <a:gd name="T6" fmla="*/ 1 w 53"/>
                <a:gd name="T7" fmla="*/ 7 h 71"/>
                <a:gd name="T8" fmla="*/ 1 w 53"/>
                <a:gd name="T9" fmla="*/ 6 h 71"/>
                <a:gd name="T10" fmla="*/ 0 w 53"/>
                <a:gd name="T11" fmla="*/ 4 h 71"/>
                <a:gd name="T12" fmla="*/ 0 w 53"/>
                <a:gd name="T13" fmla="*/ 3 h 71"/>
                <a:gd name="T14" fmla="*/ 0 w 53"/>
                <a:gd name="T15" fmla="*/ 2 h 71"/>
                <a:gd name="T16" fmla="*/ 1 w 53"/>
                <a:gd name="T17" fmla="*/ 1 h 71"/>
                <a:gd name="T18" fmla="*/ 2 w 53"/>
                <a:gd name="T19" fmla="*/ 0 h 71"/>
                <a:gd name="T20" fmla="*/ 3 w 53"/>
                <a:gd name="T21" fmla="*/ 0 h 71"/>
                <a:gd name="T22" fmla="*/ 4 w 53"/>
                <a:gd name="T23" fmla="*/ 1 h 71"/>
                <a:gd name="T24" fmla="*/ 5 w 53"/>
                <a:gd name="T25" fmla="*/ 2 h 71"/>
                <a:gd name="T26" fmla="*/ 6 w 53"/>
                <a:gd name="T27" fmla="*/ 4 h 71"/>
                <a:gd name="T28" fmla="*/ 6 w 53"/>
                <a:gd name="T29" fmla="*/ 5 h 71"/>
                <a:gd name="T30" fmla="*/ 6 w 53"/>
                <a:gd name="T31" fmla="*/ 7 h 71"/>
                <a:gd name="T32" fmla="*/ 5 w 53"/>
                <a:gd name="T33" fmla="*/ 8 h 7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1">
                  <a:moveTo>
                    <a:pt x="41" y="67"/>
                  </a:moveTo>
                  <a:lnTo>
                    <a:pt x="32" y="71"/>
                  </a:lnTo>
                  <a:lnTo>
                    <a:pt x="22" y="67"/>
                  </a:lnTo>
                  <a:lnTo>
                    <a:pt x="13" y="60"/>
                  </a:lnTo>
                  <a:lnTo>
                    <a:pt x="6" y="51"/>
                  </a:lnTo>
                  <a:lnTo>
                    <a:pt x="2" y="39"/>
                  </a:lnTo>
                  <a:lnTo>
                    <a:pt x="0" y="26"/>
                  </a:lnTo>
                  <a:lnTo>
                    <a:pt x="2" y="15"/>
                  </a:lnTo>
                  <a:lnTo>
                    <a:pt x="7" y="5"/>
                  </a:lnTo>
                  <a:lnTo>
                    <a:pt x="17" y="0"/>
                  </a:lnTo>
                  <a:lnTo>
                    <a:pt x="28" y="3"/>
                  </a:lnTo>
                  <a:lnTo>
                    <a:pt x="36" y="10"/>
                  </a:lnTo>
                  <a:lnTo>
                    <a:pt x="45" y="21"/>
                  </a:lnTo>
                  <a:lnTo>
                    <a:pt x="50" y="34"/>
                  </a:lnTo>
                  <a:lnTo>
                    <a:pt x="53" y="45"/>
                  </a:lnTo>
                  <a:lnTo>
                    <a:pt x="49" y="58"/>
                  </a:lnTo>
                  <a:lnTo>
                    <a:pt x="41" y="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6" name="Freeform 297">
              <a:extLst>
                <a:ext uri="{FF2B5EF4-FFF2-40B4-BE49-F238E27FC236}">
                  <a16:creationId xmlns:a16="http://schemas.microsoft.com/office/drawing/2014/main" id="{81362C15-8D4F-47DA-B217-8B63BD023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031"/>
              <a:ext cx="242" cy="224"/>
            </a:xfrm>
            <a:custGeom>
              <a:avLst/>
              <a:gdLst>
                <a:gd name="T0" fmla="*/ 73 w 726"/>
                <a:gd name="T1" fmla="*/ 35 h 672"/>
                <a:gd name="T2" fmla="*/ 69 w 726"/>
                <a:gd name="T3" fmla="*/ 33 h 672"/>
                <a:gd name="T4" fmla="*/ 62 w 726"/>
                <a:gd name="T5" fmla="*/ 28 h 672"/>
                <a:gd name="T6" fmla="*/ 62 w 726"/>
                <a:gd name="T7" fmla="*/ 34 h 672"/>
                <a:gd name="T8" fmla="*/ 56 w 726"/>
                <a:gd name="T9" fmla="*/ 35 h 672"/>
                <a:gd name="T10" fmla="*/ 51 w 726"/>
                <a:gd name="T11" fmla="*/ 36 h 672"/>
                <a:gd name="T12" fmla="*/ 46 w 726"/>
                <a:gd name="T13" fmla="*/ 40 h 672"/>
                <a:gd name="T14" fmla="*/ 39 w 726"/>
                <a:gd name="T15" fmla="*/ 38 h 672"/>
                <a:gd name="T16" fmla="*/ 38 w 726"/>
                <a:gd name="T17" fmla="*/ 40 h 672"/>
                <a:gd name="T18" fmla="*/ 37 w 726"/>
                <a:gd name="T19" fmla="*/ 44 h 672"/>
                <a:gd name="T20" fmla="*/ 34 w 726"/>
                <a:gd name="T21" fmla="*/ 43 h 672"/>
                <a:gd name="T22" fmla="*/ 32 w 726"/>
                <a:gd name="T23" fmla="*/ 57 h 672"/>
                <a:gd name="T24" fmla="*/ 32 w 726"/>
                <a:gd name="T25" fmla="*/ 58 h 672"/>
                <a:gd name="T26" fmla="*/ 29 w 726"/>
                <a:gd name="T27" fmla="*/ 56 h 672"/>
                <a:gd name="T28" fmla="*/ 26 w 726"/>
                <a:gd name="T29" fmla="*/ 54 h 672"/>
                <a:gd name="T30" fmla="*/ 22 w 726"/>
                <a:gd name="T31" fmla="*/ 53 h 672"/>
                <a:gd name="T32" fmla="*/ 21 w 726"/>
                <a:gd name="T33" fmla="*/ 61 h 672"/>
                <a:gd name="T34" fmla="*/ 23 w 726"/>
                <a:gd name="T35" fmla="*/ 68 h 672"/>
                <a:gd name="T36" fmla="*/ 28 w 726"/>
                <a:gd name="T37" fmla="*/ 69 h 672"/>
                <a:gd name="T38" fmla="*/ 29 w 726"/>
                <a:gd name="T39" fmla="*/ 71 h 672"/>
                <a:gd name="T40" fmla="*/ 27 w 726"/>
                <a:gd name="T41" fmla="*/ 74 h 672"/>
                <a:gd name="T42" fmla="*/ 24 w 726"/>
                <a:gd name="T43" fmla="*/ 75 h 672"/>
                <a:gd name="T44" fmla="*/ 22 w 726"/>
                <a:gd name="T45" fmla="*/ 74 h 672"/>
                <a:gd name="T46" fmla="*/ 17 w 726"/>
                <a:gd name="T47" fmla="*/ 75 h 672"/>
                <a:gd name="T48" fmla="*/ 11 w 726"/>
                <a:gd name="T49" fmla="*/ 72 h 672"/>
                <a:gd name="T50" fmla="*/ 9 w 726"/>
                <a:gd name="T51" fmla="*/ 68 h 672"/>
                <a:gd name="T52" fmla="*/ 5 w 726"/>
                <a:gd name="T53" fmla="*/ 66 h 672"/>
                <a:gd name="T54" fmla="*/ 4 w 726"/>
                <a:gd name="T55" fmla="*/ 59 h 672"/>
                <a:gd name="T56" fmla="*/ 6 w 726"/>
                <a:gd name="T57" fmla="*/ 55 h 672"/>
                <a:gd name="T58" fmla="*/ 7 w 726"/>
                <a:gd name="T59" fmla="*/ 53 h 672"/>
                <a:gd name="T60" fmla="*/ 4 w 726"/>
                <a:gd name="T61" fmla="*/ 48 h 672"/>
                <a:gd name="T62" fmla="*/ 3 w 726"/>
                <a:gd name="T63" fmla="*/ 44 h 672"/>
                <a:gd name="T64" fmla="*/ 0 w 726"/>
                <a:gd name="T65" fmla="*/ 37 h 672"/>
                <a:gd name="T66" fmla="*/ 2 w 726"/>
                <a:gd name="T67" fmla="*/ 29 h 672"/>
                <a:gd name="T68" fmla="*/ 6 w 726"/>
                <a:gd name="T69" fmla="*/ 24 h 672"/>
                <a:gd name="T70" fmla="*/ 9 w 726"/>
                <a:gd name="T71" fmla="*/ 22 h 672"/>
                <a:gd name="T72" fmla="*/ 11 w 726"/>
                <a:gd name="T73" fmla="*/ 14 h 672"/>
                <a:gd name="T74" fmla="*/ 18 w 726"/>
                <a:gd name="T75" fmla="*/ 8 h 672"/>
                <a:gd name="T76" fmla="*/ 25 w 726"/>
                <a:gd name="T77" fmla="*/ 7 h 672"/>
                <a:gd name="T78" fmla="*/ 29 w 726"/>
                <a:gd name="T79" fmla="*/ 3 h 672"/>
                <a:gd name="T80" fmla="*/ 34 w 726"/>
                <a:gd name="T81" fmla="*/ 1 h 672"/>
                <a:gd name="T82" fmla="*/ 39 w 726"/>
                <a:gd name="T83" fmla="*/ 2 h 672"/>
                <a:gd name="T84" fmla="*/ 42 w 726"/>
                <a:gd name="T85" fmla="*/ 1 h 672"/>
                <a:gd name="T86" fmla="*/ 47 w 726"/>
                <a:gd name="T87" fmla="*/ 2 h 672"/>
                <a:gd name="T88" fmla="*/ 51 w 726"/>
                <a:gd name="T89" fmla="*/ 1 h 672"/>
                <a:gd name="T90" fmla="*/ 56 w 726"/>
                <a:gd name="T91" fmla="*/ 1 h 672"/>
                <a:gd name="T92" fmla="*/ 61 w 726"/>
                <a:gd name="T93" fmla="*/ 6 h 672"/>
                <a:gd name="T94" fmla="*/ 67 w 726"/>
                <a:gd name="T95" fmla="*/ 7 h 672"/>
                <a:gd name="T96" fmla="*/ 73 w 726"/>
                <a:gd name="T97" fmla="*/ 11 h 672"/>
                <a:gd name="T98" fmla="*/ 74 w 726"/>
                <a:gd name="T99" fmla="*/ 15 h 672"/>
                <a:gd name="T100" fmla="*/ 78 w 726"/>
                <a:gd name="T101" fmla="*/ 18 h 672"/>
                <a:gd name="T102" fmla="*/ 80 w 726"/>
                <a:gd name="T103" fmla="*/ 22 h 672"/>
                <a:gd name="T104" fmla="*/ 79 w 726"/>
                <a:gd name="T105" fmla="*/ 23 h 672"/>
                <a:gd name="T106" fmla="*/ 80 w 726"/>
                <a:gd name="T107" fmla="*/ 26 h 672"/>
                <a:gd name="T108" fmla="*/ 79 w 726"/>
                <a:gd name="T109" fmla="*/ 31 h 672"/>
                <a:gd name="T110" fmla="*/ 80 w 726"/>
                <a:gd name="T111" fmla="*/ 35 h 672"/>
                <a:gd name="T112" fmla="*/ 77 w 726"/>
                <a:gd name="T113" fmla="*/ 35 h 6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26" h="672">
                  <a:moveTo>
                    <a:pt x="670" y="313"/>
                  </a:moveTo>
                  <a:lnTo>
                    <a:pt x="663" y="313"/>
                  </a:lnTo>
                  <a:lnTo>
                    <a:pt x="654" y="313"/>
                  </a:lnTo>
                  <a:lnTo>
                    <a:pt x="645" y="311"/>
                  </a:lnTo>
                  <a:lnTo>
                    <a:pt x="632" y="307"/>
                  </a:lnTo>
                  <a:lnTo>
                    <a:pt x="619" y="300"/>
                  </a:lnTo>
                  <a:lnTo>
                    <a:pt x="602" y="288"/>
                  </a:lnTo>
                  <a:lnTo>
                    <a:pt x="582" y="272"/>
                  </a:lnTo>
                  <a:lnTo>
                    <a:pt x="557" y="250"/>
                  </a:lnTo>
                  <a:lnTo>
                    <a:pt x="569" y="273"/>
                  </a:lnTo>
                  <a:lnTo>
                    <a:pt x="572" y="289"/>
                  </a:lnTo>
                  <a:lnTo>
                    <a:pt x="562" y="304"/>
                  </a:lnTo>
                  <a:lnTo>
                    <a:pt x="546" y="313"/>
                  </a:lnTo>
                  <a:lnTo>
                    <a:pt x="527" y="316"/>
                  </a:lnTo>
                  <a:lnTo>
                    <a:pt x="508" y="316"/>
                  </a:lnTo>
                  <a:lnTo>
                    <a:pt x="487" y="313"/>
                  </a:lnTo>
                  <a:lnTo>
                    <a:pt x="471" y="306"/>
                  </a:lnTo>
                  <a:lnTo>
                    <a:pt x="462" y="327"/>
                  </a:lnTo>
                  <a:lnTo>
                    <a:pt x="448" y="343"/>
                  </a:lnTo>
                  <a:lnTo>
                    <a:pt x="431" y="354"/>
                  </a:lnTo>
                  <a:lnTo>
                    <a:pt x="412" y="359"/>
                  </a:lnTo>
                  <a:lnTo>
                    <a:pt x="392" y="359"/>
                  </a:lnTo>
                  <a:lnTo>
                    <a:pt x="371" y="354"/>
                  </a:lnTo>
                  <a:lnTo>
                    <a:pt x="351" y="343"/>
                  </a:lnTo>
                  <a:lnTo>
                    <a:pt x="335" y="327"/>
                  </a:lnTo>
                  <a:lnTo>
                    <a:pt x="342" y="348"/>
                  </a:lnTo>
                  <a:lnTo>
                    <a:pt x="345" y="364"/>
                  </a:lnTo>
                  <a:lnTo>
                    <a:pt x="342" y="377"/>
                  </a:lnTo>
                  <a:lnTo>
                    <a:pt x="339" y="386"/>
                  </a:lnTo>
                  <a:lnTo>
                    <a:pt x="332" y="392"/>
                  </a:lnTo>
                  <a:lnTo>
                    <a:pt x="324" y="393"/>
                  </a:lnTo>
                  <a:lnTo>
                    <a:pt x="314" y="392"/>
                  </a:lnTo>
                  <a:lnTo>
                    <a:pt x="305" y="386"/>
                  </a:lnTo>
                  <a:lnTo>
                    <a:pt x="294" y="428"/>
                  </a:lnTo>
                  <a:lnTo>
                    <a:pt x="291" y="477"/>
                  </a:lnTo>
                  <a:lnTo>
                    <a:pt x="291" y="514"/>
                  </a:lnTo>
                  <a:lnTo>
                    <a:pt x="292" y="531"/>
                  </a:lnTo>
                  <a:lnTo>
                    <a:pt x="291" y="529"/>
                  </a:lnTo>
                  <a:lnTo>
                    <a:pt x="285" y="525"/>
                  </a:lnTo>
                  <a:lnTo>
                    <a:pt x="276" y="520"/>
                  </a:lnTo>
                  <a:lnTo>
                    <a:pt x="267" y="511"/>
                  </a:lnTo>
                  <a:lnTo>
                    <a:pt x="257" y="504"/>
                  </a:lnTo>
                  <a:lnTo>
                    <a:pt x="248" y="497"/>
                  </a:lnTo>
                  <a:lnTo>
                    <a:pt x="239" y="488"/>
                  </a:lnTo>
                  <a:lnTo>
                    <a:pt x="232" y="483"/>
                  </a:lnTo>
                  <a:lnTo>
                    <a:pt x="219" y="474"/>
                  </a:lnTo>
                  <a:lnTo>
                    <a:pt x="208" y="472"/>
                  </a:lnTo>
                  <a:lnTo>
                    <a:pt x="199" y="475"/>
                  </a:lnTo>
                  <a:lnTo>
                    <a:pt x="193" y="484"/>
                  </a:lnTo>
                  <a:lnTo>
                    <a:pt x="192" y="516"/>
                  </a:lnTo>
                  <a:lnTo>
                    <a:pt x="192" y="545"/>
                  </a:lnTo>
                  <a:lnTo>
                    <a:pt x="195" y="570"/>
                  </a:lnTo>
                  <a:lnTo>
                    <a:pt x="201" y="592"/>
                  </a:lnTo>
                  <a:lnTo>
                    <a:pt x="210" y="608"/>
                  </a:lnTo>
                  <a:lnTo>
                    <a:pt x="223" y="618"/>
                  </a:lnTo>
                  <a:lnTo>
                    <a:pt x="236" y="621"/>
                  </a:lnTo>
                  <a:lnTo>
                    <a:pt x="252" y="620"/>
                  </a:lnTo>
                  <a:lnTo>
                    <a:pt x="252" y="621"/>
                  </a:lnTo>
                  <a:lnTo>
                    <a:pt x="254" y="629"/>
                  </a:lnTo>
                  <a:lnTo>
                    <a:pt x="258" y="643"/>
                  </a:lnTo>
                  <a:lnTo>
                    <a:pt x="264" y="661"/>
                  </a:lnTo>
                  <a:lnTo>
                    <a:pt x="254" y="666"/>
                  </a:lnTo>
                  <a:lnTo>
                    <a:pt x="244" y="668"/>
                  </a:lnTo>
                  <a:lnTo>
                    <a:pt x="233" y="669"/>
                  </a:lnTo>
                  <a:lnTo>
                    <a:pt x="223" y="669"/>
                  </a:lnTo>
                  <a:lnTo>
                    <a:pt x="213" y="672"/>
                  </a:lnTo>
                  <a:lnTo>
                    <a:pt x="207" y="669"/>
                  </a:lnTo>
                  <a:lnTo>
                    <a:pt x="201" y="669"/>
                  </a:lnTo>
                  <a:lnTo>
                    <a:pt x="199" y="669"/>
                  </a:lnTo>
                  <a:lnTo>
                    <a:pt x="185" y="672"/>
                  </a:lnTo>
                  <a:lnTo>
                    <a:pt x="169" y="672"/>
                  </a:lnTo>
                  <a:lnTo>
                    <a:pt x="151" y="672"/>
                  </a:lnTo>
                  <a:lnTo>
                    <a:pt x="132" y="666"/>
                  </a:lnTo>
                  <a:lnTo>
                    <a:pt x="116" y="659"/>
                  </a:lnTo>
                  <a:lnTo>
                    <a:pt x="103" y="646"/>
                  </a:lnTo>
                  <a:lnTo>
                    <a:pt x="94" y="630"/>
                  </a:lnTo>
                  <a:lnTo>
                    <a:pt x="91" y="608"/>
                  </a:lnTo>
                  <a:lnTo>
                    <a:pt x="82" y="609"/>
                  </a:lnTo>
                  <a:lnTo>
                    <a:pt x="70" y="608"/>
                  </a:lnTo>
                  <a:lnTo>
                    <a:pt x="59" y="602"/>
                  </a:lnTo>
                  <a:lnTo>
                    <a:pt x="48" y="593"/>
                  </a:lnTo>
                  <a:lnTo>
                    <a:pt x="41" y="577"/>
                  </a:lnTo>
                  <a:lnTo>
                    <a:pt x="35" y="557"/>
                  </a:lnTo>
                  <a:lnTo>
                    <a:pt x="35" y="529"/>
                  </a:lnTo>
                  <a:lnTo>
                    <a:pt x="40" y="495"/>
                  </a:lnTo>
                  <a:lnTo>
                    <a:pt x="43" y="491"/>
                  </a:lnTo>
                  <a:lnTo>
                    <a:pt x="53" y="491"/>
                  </a:lnTo>
                  <a:lnTo>
                    <a:pt x="65" y="493"/>
                  </a:lnTo>
                  <a:lnTo>
                    <a:pt x="78" y="497"/>
                  </a:lnTo>
                  <a:lnTo>
                    <a:pt x="63" y="481"/>
                  </a:lnTo>
                  <a:lnTo>
                    <a:pt x="53" y="465"/>
                  </a:lnTo>
                  <a:lnTo>
                    <a:pt x="41" y="450"/>
                  </a:lnTo>
                  <a:lnTo>
                    <a:pt x="34" y="436"/>
                  </a:lnTo>
                  <a:lnTo>
                    <a:pt x="29" y="421"/>
                  </a:lnTo>
                  <a:lnTo>
                    <a:pt x="25" y="408"/>
                  </a:lnTo>
                  <a:lnTo>
                    <a:pt x="23" y="393"/>
                  </a:lnTo>
                  <a:lnTo>
                    <a:pt x="25" y="379"/>
                  </a:lnTo>
                  <a:lnTo>
                    <a:pt x="10" y="357"/>
                  </a:lnTo>
                  <a:lnTo>
                    <a:pt x="1" y="331"/>
                  </a:lnTo>
                  <a:lnTo>
                    <a:pt x="0" y="302"/>
                  </a:lnTo>
                  <a:lnTo>
                    <a:pt x="9" y="273"/>
                  </a:lnTo>
                  <a:lnTo>
                    <a:pt x="20" y="260"/>
                  </a:lnTo>
                  <a:lnTo>
                    <a:pt x="31" y="247"/>
                  </a:lnTo>
                  <a:lnTo>
                    <a:pt x="43" y="233"/>
                  </a:lnTo>
                  <a:lnTo>
                    <a:pt x="56" y="219"/>
                  </a:lnTo>
                  <a:lnTo>
                    <a:pt x="69" y="209"/>
                  </a:lnTo>
                  <a:lnTo>
                    <a:pt x="78" y="200"/>
                  </a:lnTo>
                  <a:lnTo>
                    <a:pt x="85" y="194"/>
                  </a:lnTo>
                  <a:lnTo>
                    <a:pt x="86" y="193"/>
                  </a:lnTo>
                  <a:lnTo>
                    <a:pt x="88" y="158"/>
                  </a:lnTo>
                  <a:lnTo>
                    <a:pt x="97" y="124"/>
                  </a:lnTo>
                  <a:lnTo>
                    <a:pt x="113" y="99"/>
                  </a:lnTo>
                  <a:lnTo>
                    <a:pt x="135" y="82"/>
                  </a:lnTo>
                  <a:lnTo>
                    <a:pt x="158" y="69"/>
                  </a:lnTo>
                  <a:lnTo>
                    <a:pt x="183" y="61"/>
                  </a:lnTo>
                  <a:lnTo>
                    <a:pt x="207" y="61"/>
                  </a:lnTo>
                  <a:lnTo>
                    <a:pt x="226" y="64"/>
                  </a:lnTo>
                  <a:lnTo>
                    <a:pt x="235" y="54"/>
                  </a:lnTo>
                  <a:lnTo>
                    <a:pt x="248" y="41"/>
                  </a:lnTo>
                  <a:lnTo>
                    <a:pt x="260" y="31"/>
                  </a:lnTo>
                  <a:lnTo>
                    <a:pt x="276" y="22"/>
                  </a:lnTo>
                  <a:lnTo>
                    <a:pt x="291" y="15"/>
                  </a:lnTo>
                  <a:lnTo>
                    <a:pt x="308" y="13"/>
                  </a:lnTo>
                  <a:lnTo>
                    <a:pt x="324" y="15"/>
                  </a:lnTo>
                  <a:lnTo>
                    <a:pt x="342" y="22"/>
                  </a:lnTo>
                  <a:lnTo>
                    <a:pt x="350" y="18"/>
                  </a:lnTo>
                  <a:lnTo>
                    <a:pt x="358" y="15"/>
                  </a:lnTo>
                  <a:lnTo>
                    <a:pt x="369" y="9"/>
                  </a:lnTo>
                  <a:lnTo>
                    <a:pt x="381" y="8"/>
                  </a:lnTo>
                  <a:lnTo>
                    <a:pt x="394" y="6"/>
                  </a:lnTo>
                  <a:lnTo>
                    <a:pt x="406" y="9"/>
                  </a:lnTo>
                  <a:lnTo>
                    <a:pt x="419" y="15"/>
                  </a:lnTo>
                  <a:lnTo>
                    <a:pt x="431" y="23"/>
                  </a:lnTo>
                  <a:lnTo>
                    <a:pt x="446" y="13"/>
                  </a:lnTo>
                  <a:lnTo>
                    <a:pt x="461" y="6"/>
                  </a:lnTo>
                  <a:lnTo>
                    <a:pt x="475" y="0"/>
                  </a:lnTo>
                  <a:lnTo>
                    <a:pt x="489" y="0"/>
                  </a:lnTo>
                  <a:lnTo>
                    <a:pt x="505" y="6"/>
                  </a:lnTo>
                  <a:lnTo>
                    <a:pt x="521" y="16"/>
                  </a:lnTo>
                  <a:lnTo>
                    <a:pt x="536" y="32"/>
                  </a:lnTo>
                  <a:lnTo>
                    <a:pt x="552" y="54"/>
                  </a:lnTo>
                  <a:lnTo>
                    <a:pt x="566" y="50"/>
                  </a:lnTo>
                  <a:lnTo>
                    <a:pt x="585" y="54"/>
                  </a:lnTo>
                  <a:lnTo>
                    <a:pt x="607" y="61"/>
                  </a:lnTo>
                  <a:lnTo>
                    <a:pt x="627" y="70"/>
                  </a:lnTo>
                  <a:lnTo>
                    <a:pt x="645" y="82"/>
                  </a:lnTo>
                  <a:lnTo>
                    <a:pt x="657" y="97"/>
                  </a:lnTo>
                  <a:lnTo>
                    <a:pt x="662" y="111"/>
                  </a:lnTo>
                  <a:lnTo>
                    <a:pt x="654" y="123"/>
                  </a:lnTo>
                  <a:lnTo>
                    <a:pt x="668" y="132"/>
                  </a:lnTo>
                  <a:lnTo>
                    <a:pt x="681" y="143"/>
                  </a:lnTo>
                  <a:lnTo>
                    <a:pt x="691" y="154"/>
                  </a:lnTo>
                  <a:lnTo>
                    <a:pt x="703" y="164"/>
                  </a:lnTo>
                  <a:lnTo>
                    <a:pt x="712" y="176"/>
                  </a:lnTo>
                  <a:lnTo>
                    <a:pt x="719" y="186"/>
                  </a:lnTo>
                  <a:lnTo>
                    <a:pt x="724" y="196"/>
                  </a:lnTo>
                  <a:lnTo>
                    <a:pt x="726" y="206"/>
                  </a:lnTo>
                  <a:lnTo>
                    <a:pt x="719" y="207"/>
                  </a:lnTo>
                  <a:lnTo>
                    <a:pt x="712" y="207"/>
                  </a:lnTo>
                  <a:lnTo>
                    <a:pt x="706" y="207"/>
                  </a:lnTo>
                  <a:lnTo>
                    <a:pt x="704" y="207"/>
                  </a:lnTo>
                  <a:lnTo>
                    <a:pt x="719" y="233"/>
                  </a:lnTo>
                  <a:lnTo>
                    <a:pt x="726" y="256"/>
                  </a:lnTo>
                  <a:lnTo>
                    <a:pt x="724" y="273"/>
                  </a:lnTo>
                  <a:lnTo>
                    <a:pt x="710" y="279"/>
                  </a:lnTo>
                  <a:lnTo>
                    <a:pt x="715" y="294"/>
                  </a:lnTo>
                  <a:lnTo>
                    <a:pt x="716" y="307"/>
                  </a:lnTo>
                  <a:lnTo>
                    <a:pt x="716" y="319"/>
                  </a:lnTo>
                  <a:lnTo>
                    <a:pt x="715" y="322"/>
                  </a:lnTo>
                  <a:lnTo>
                    <a:pt x="708" y="320"/>
                  </a:lnTo>
                  <a:lnTo>
                    <a:pt x="696" y="319"/>
                  </a:lnTo>
                  <a:lnTo>
                    <a:pt x="681" y="316"/>
                  </a:lnTo>
                  <a:lnTo>
                    <a:pt x="670" y="313"/>
                  </a:lnTo>
                  <a:close/>
                </a:path>
              </a:pathLst>
            </a:custGeom>
            <a:solidFill>
              <a:srgbClr val="B2B7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7" name="Freeform 298">
              <a:extLst>
                <a:ext uri="{FF2B5EF4-FFF2-40B4-BE49-F238E27FC236}">
                  <a16:creationId xmlns:a16="http://schemas.microsoft.com/office/drawing/2014/main" id="{2524B87E-0609-4AE4-828A-7868634F6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1031"/>
              <a:ext cx="242" cy="224"/>
            </a:xfrm>
            <a:custGeom>
              <a:avLst/>
              <a:gdLst>
                <a:gd name="T0" fmla="*/ 73 w 726"/>
                <a:gd name="T1" fmla="*/ 35 h 672"/>
                <a:gd name="T2" fmla="*/ 69 w 726"/>
                <a:gd name="T3" fmla="*/ 33 h 672"/>
                <a:gd name="T4" fmla="*/ 62 w 726"/>
                <a:gd name="T5" fmla="*/ 28 h 672"/>
                <a:gd name="T6" fmla="*/ 62 w 726"/>
                <a:gd name="T7" fmla="*/ 34 h 672"/>
                <a:gd name="T8" fmla="*/ 56 w 726"/>
                <a:gd name="T9" fmla="*/ 35 h 672"/>
                <a:gd name="T10" fmla="*/ 51 w 726"/>
                <a:gd name="T11" fmla="*/ 36 h 672"/>
                <a:gd name="T12" fmla="*/ 46 w 726"/>
                <a:gd name="T13" fmla="*/ 40 h 672"/>
                <a:gd name="T14" fmla="*/ 39 w 726"/>
                <a:gd name="T15" fmla="*/ 38 h 672"/>
                <a:gd name="T16" fmla="*/ 38 w 726"/>
                <a:gd name="T17" fmla="*/ 40 h 672"/>
                <a:gd name="T18" fmla="*/ 37 w 726"/>
                <a:gd name="T19" fmla="*/ 44 h 672"/>
                <a:gd name="T20" fmla="*/ 34 w 726"/>
                <a:gd name="T21" fmla="*/ 43 h 672"/>
                <a:gd name="T22" fmla="*/ 32 w 726"/>
                <a:gd name="T23" fmla="*/ 57 h 672"/>
                <a:gd name="T24" fmla="*/ 32 w 726"/>
                <a:gd name="T25" fmla="*/ 58 h 672"/>
                <a:gd name="T26" fmla="*/ 29 w 726"/>
                <a:gd name="T27" fmla="*/ 56 h 672"/>
                <a:gd name="T28" fmla="*/ 26 w 726"/>
                <a:gd name="T29" fmla="*/ 54 h 672"/>
                <a:gd name="T30" fmla="*/ 22 w 726"/>
                <a:gd name="T31" fmla="*/ 53 h 672"/>
                <a:gd name="T32" fmla="*/ 21 w 726"/>
                <a:gd name="T33" fmla="*/ 61 h 672"/>
                <a:gd name="T34" fmla="*/ 23 w 726"/>
                <a:gd name="T35" fmla="*/ 68 h 672"/>
                <a:gd name="T36" fmla="*/ 28 w 726"/>
                <a:gd name="T37" fmla="*/ 69 h 672"/>
                <a:gd name="T38" fmla="*/ 29 w 726"/>
                <a:gd name="T39" fmla="*/ 71 h 672"/>
                <a:gd name="T40" fmla="*/ 27 w 726"/>
                <a:gd name="T41" fmla="*/ 74 h 672"/>
                <a:gd name="T42" fmla="*/ 24 w 726"/>
                <a:gd name="T43" fmla="*/ 75 h 672"/>
                <a:gd name="T44" fmla="*/ 22 w 726"/>
                <a:gd name="T45" fmla="*/ 74 h 672"/>
                <a:gd name="T46" fmla="*/ 17 w 726"/>
                <a:gd name="T47" fmla="*/ 75 h 672"/>
                <a:gd name="T48" fmla="*/ 11 w 726"/>
                <a:gd name="T49" fmla="*/ 72 h 672"/>
                <a:gd name="T50" fmla="*/ 9 w 726"/>
                <a:gd name="T51" fmla="*/ 68 h 672"/>
                <a:gd name="T52" fmla="*/ 5 w 726"/>
                <a:gd name="T53" fmla="*/ 66 h 672"/>
                <a:gd name="T54" fmla="*/ 4 w 726"/>
                <a:gd name="T55" fmla="*/ 59 h 672"/>
                <a:gd name="T56" fmla="*/ 6 w 726"/>
                <a:gd name="T57" fmla="*/ 55 h 672"/>
                <a:gd name="T58" fmla="*/ 7 w 726"/>
                <a:gd name="T59" fmla="*/ 53 h 672"/>
                <a:gd name="T60" fmla="*/ 4 w 726"/>
                <a:gd name="T61" fmla="*/ 48 h 672"/>
                <a:gd name="T62" fmla="*/ 3 w 726"/>
                <a:gd name="T63" fmla="*/ 44 h 672"/>
                <a:gd name="T64" fmla="*/ 0 w 726"/>
                <a:gd name="T65" fmla="*/ 37 h 672"/>
                <a:gd name="T66" fmla="*/ 2 w 726"/>
                <a:gd name="T67" fmla="*/ 29 h 672"/>
                <a:gd name="T68" fmla="*/ 6 w 726"/>
                <a:gd name="T69" fmla="*/ 24 h 672"/>
                <a:gd name="T70" fmla="*/ 9 w 726"/>
                <a:gd name="T71" fmla="*/ 22 h 672"/>
                <a:gd name="T72" fmla="*/ 11 w 726"/>
                <a:gd name="T73" fmla="*/ 14 h 672"/>
                <a:gd name="T74" fmla="*/ 18 w 726"/>
                <a:gd name="T75" fmla="*/ 8 h 672"/>
                <a:gd name="T76" fmla="*/ 25 w 726"/>
                <a:gd name="T77" fmla="*/ 7 h 672"/>
                <a:gd name="T78" fmla="*/ 29 w 726"/>
                <a:gd name="T79" fmla="*/ 3 h 672"/>
                <a:gd name="T80" fmla="*/ 34 w 726"/>
                <a:gd name="T81" fmla="*/ 1 h 672"/>
                <a:gd name="T82" fmla="*/ 39 w 726"/>
                <a:gd name="T83" fmla="*/ 2 h 672"/>
                <a:gd name="T84" fmla="*/ 42 w 726"/>
                <a:gd name="T85" fmla="*/ 1 h 672"/>
                <a:gd name="T86" fmla="*/ 47 w 726"/>
                <a:gd name="T87" fmla="*/ 2 h 672"/>
                <a:gd name="T88" fmla="*/ 51 w 726"/>
                <a:gd name="T89" fmla="*/ 1 h 672"/>
                <a:gd name="T90" fmla="*/ 56 w 726"/>
                <a:gd name="T91" fmla="*/ 1 h 672"/>
                <a:gd name="T92" fmla="*/ 61 w 726"/>
                <a:gd name="T93" fmla="*/ 6 h 672"/>
                <a:gd name="T94" fmla="*/ 67 w 726"/>
                <a:gd name="T95" fmla="*/ 7 h 672"/>
                <a:gd name="T96" fmla="*/ 73 w 726"/>
                <a:gd name="T97" fmla="*/ 11 h 672"/>
                <a:gd name="T98" fmla="*/ 74 w 726"/>
                <a:gd name="T99" fmla="*/ 15 h 672"/>
                <a:gd name="T100" fmla="*/ 78 w 726"/>
                <a:gd name="T101" fmla="*/ 18 h 672"/>
                <a:gd name="T102" fmla="*/ 80 w 726"/>
                <a:gd name="T103" fmla="*/ 22 h 672"/>
                <a:gd name="T104" fmla="*/ 79 w 726"/>
                <a:gd name="T105" fmla="*/ 23 h 672"/>
                <a:gd name="T106" fmla="*/ 80 w 726"/>
                <a:gd name="T107" fmla="*/ 26 h 672"/>
                <a:gd name="T108" fmla="*/ 79 w 726"/>
                <a:gd name="T109" fmla="*/ 31 h 672"/>
                <a:gd name="T110" fmla="*/ 80 w 726"/>
                <a:gd name="T111" fmla="*/ 35 h 672"/>
                <a:gd name="T112" fmla="*/ 77 w 726"/>
                <a:gd name="T113" fmla="*/ 35 h 6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726" h="672">
                  <a:moveTo>
                    <a:pt x="670" y="313"/>
                  </a:moveTo>
                  <a:lnTo>
                    <a:pt x="663" y="313"/>
                  </a:lnTo>
                  <a:lnTo>
                    <a:pt x="654" y="313"/>
                  </a:lnTo>
                  <a:lnTo>
                    <a:pt x="645" y="311"/>
                  </a:lnTo>
                  <a:lnTo>
                    <a:pt x="632" y="307"/>
                  </a:lnTo>
                  <a:lnTo>
                    <a:pt x="619" y="300"/>
                  </a:lnTo>
                  <a:lnTo>
                    <a:pt x="602" y="288"/>
                  </a:lnTo>
                  <a:lnTo>
                    <a:pt x="582" y="272"/>
                  </a:lnTo>
                  <a:lnTo>
                    <a:pt x="557" y="250"/>
                  </a:lnTo>
                  <a:lnTo>
                    <a:pt x="569" y="273"/>
                  </a:lnTo>
                  <a:lnTo>
                    <a:pt x="572" y="289"/>
                  </a:lnTo>
                  <a:lnTo>
                    <a:pt x="562" y="304"/>
                  </a:lnTo>
                  <a:lnTo>
                    <a:pt x="546" y="313"/>
                  </a:lnTo>
                  <a:lnTo>
                    <a:pt x="527" y="316"/>
                  </a:lnTo>
                  <a:lnTo>
                    <a:pt x="508" y="316"/>
                  </a:lnTo>
                  <a:lnTo>
                    <a:pt x="487" y="313"/>
                  </a:lnTo>
                  <a:lnTo>
                    <a:pt x="471" y="306"/>
                  </a:lnTo>
                  <a:lnTo>
                    <a:pt x="462" y="327"/>
                  </a:lnTo>
                  <a:lnTo>
                    <a:pt x="448" y="343"/>
                  </a:lnTo>
                  <a:lnTo>
                    <a:pt x="431" y="354"/>
                  </a:lnTo>
                  <a:lnTo>
                    <a:pt x="412" y="359"/>
                  </a:lnTo>
                  <a:lnTo>
                    <a:pt x="392" y="359"/>
                  </a:lnTo>
                  <a:lnTo>
                    <a:pt x="371" y="354"/>
                  </a:lnTo>
                  <a:lnTo>
                    <a:pt x="351" y="343"/>
                  </a:lnTo>
                  <a:lnTo>
                    <a:pt x="335" y="327"/>
                  </a:lnTo>
                  <a:lnTo>
                    <a:pt x="342" y="348"/>
                  </a:lnTo>
                  <a:lnTo>
                    <a:pt x="345" y="364"/>
                  </a:lnTo>
                  <a:lnTo>
                    <a:pt x="342" y="377"/>
                  </a:lnTo>
                  <a:lnTo>
                    <a:pt x="339" y="386"/>
                  </a:lnTo>
                  <a:lnTo>
                    <a:pt x="332" y="392"/>
                  </a:lnTo>
                  <a:lnTo>
                    <a:pt x="324" y="393"/>
                  </a:lnTo>
                  <a:lnTo>
                    <a:pt x="314" y="392"/>
                  </a:lnTo>
                  <a:lnTo>
                    <a:pt x="305" y="386"/>
                  </a:lnTo>
                  <a:lnTo>
                    <a:pt x="294" y="428"/>
                  </a:lnTo>
                  <a:lnTo>
                    <a:pt x="291" y="477"/>
                  </a:lnTo>
                  <a:lnTo>
                    <a:pt x="291" y="514"/>
                  </a:lnTo>
                  <a:lnTo>
                    <a:pt x="292" y="531"/>
                  </a:lnTo>
                  <a:lnTo>
                    <a:pt x="291" y="529"/>
                  </a:lnTo>
                  <a:lnTo>
                    <a:pt x="285" y="525"/>
                  </a:lnTo>
                  <a:lnTo>
                    <a:pt x="276" y="520"/>
                  </a:lnTo>
                  <a:lnTo>
                    <a:pt x="267" y="511"/>
                  </a:lnTo>
                  <a:lnTo>
                    <a:pt x="257" y="504"/>
                  </a:lnTo>
                  <a:lnTo>
                    <a:pt x="248" y="497"/>
                  </a:lnTo>
                  <a:lnTo>
                    <a:pt x="239" y="488"/>
                  </a:lnTo>
                  <a:lnTo>
                    <a:pt x="232" y="483"/>
                  </a:lnTo>
                  <a:lnTo>
                    <a:pt x="219" y="474"/>
                  </a:lnTo>
                  <a:lnTo>
                    <a:pt x="208" y="472"/>
                  </a:lnTo>
                  <a:lnTo>
                    <a:pt x="199" y="475"/>
                  </a:lnTo>
                  <a:lnTo>
                    <a:pt x="193" y="484"/>
                  </a:lnTo>
                  <a:lnTo>
                    <a:pt x="192" y="516"/>
                  </a:lnTo>
                  <a:lnTo>
                    <a:pt x="192" y="545"/>
                  </a:lnTo>
                  <a:lnTo>
                    <a:pt x="195" y="570"/>
                  </a:lnTo>
                  <a:lnTo>
                    <a:pt x="201" y="592"/>
                  </a:lnTo>
                  <a:lnTo>
                    <a:pt x="210" y="608"/>
                  </a:lnTo>
                  <a:lnTo>
                    <a:pt x="223" y="618"/>
                  </a:lnTo>
                  <a:lnTo>
                    <a:pt x="236" y="621"/>
                  </a:lnTo>
                  <a:lnTo>
                    <a:pt x="252" y="620"/>
                  </a:lnTo>
                  <a:lnTo>
                    <a:pt x="252" y="621"/>
                  </a:lnTo>
                  <a:lnTo>
                    <a:pt x="254" y="629"/>
                  </a:lnTo>
                  <a:lnTo>
                    <a:pt x="258" y="643"/>
                  </a:lnTo>
                  <a:lnTo>
                    <a:pt x="264" y="661"/>
                  </a:lnTo>
                  <a:lnTo>
                    <a:pt x="254" y="666"/>
                  </a:lnTo>
                  <a:lnTo>
                    <a:pt x="244" y="668"/>
                  </a:lnTo>
                  <a:lnTo>
                    <a:pt x="233" y="669"/>
                  </a:lnTo>
                  <a:lnTo>
                    <a:pt x="223" y="669"/>
                  </a:lnTo>
                  <a:lnTo>
                    <a:pt x="213" y="672"/>
                  </a:lnTo>
                  <a:lnTo>
                    <a:pt x="207" y="669"/>
                  </a:lnTo>
                  <a:lnTo>
                    <a:pt x="201" y="669"/>
                  </a:lnTo>
                  <a:lnTo>
                    <a:pt x="199" y="669"/>
                  </a:lnTo>
                  <a:lnTo>
                    <a:pt x="185" y="672"/>
                  </a:lnTo>
                  <a:lnTo>
                    <a:pt x="169" y="672"/>
                  </a:lnTo>
                  <a:lnTo>
                    <a:pt x="151" y="672"/>
                  </a:lnTo>
                  <a:lnTo>
                    <a:pt x="132" y="666"/>
                  </a:lnTo>
                  <a:lnTo>
                    <a:pt x="116" y="659"/>
                  </a:lnTo>
                  <a:lnTo>
                    <a:pt x="103" y="646"/>
                  </a:lnTo>
                  <a:lnTo>
                    <a:pt x="94" y="630"/>
                  </a:lnTo>
                  <a:lnTo>
                    <a:pt x="91" y="608"/>
                  </a:lnTo>
                  <a:lnTo>
                    <a:pt x="82" y="609"/>
                  </a:lnTo>
                  <a:lnTo>
                    <a:pt x="70" y="608"/>
                  </a:lnTo>
                  <a:lnTo>
                    <a:pt x="59" y="602"/>
                  </a:lnTo>
                  <a:lnTo>
                    <a:pt x="48" y="593"/>
                  </a:lnTo>
                  <a:lnTo>
                    <a:pt x="41" y="577"/>
                  </a:lnTo>
                  <a:lnTo>
                    <a:pt x="35" y="557"/>
                  </a:lnTo>
                  <a:lnTo>
                    <a:pt x="35" y="529"/>
                  </a:lnTo>
                  <a:lnTo>
                    <a:pt x="40" y="495"/>
                  </a:lnTo>
                  <a:lnTo>
                    <a:pt x="43" y="491"/>
                  </a:lnTo>
                  <a:lnTo>
                    <a:pt x="53" y="491"/>
                  </a:lnTo>
                  <a:lnTo>
                    <a:pt x="65" y="493"/>
                  </a:lnTo>
                  <a:lnTo>
                    <a:pt x="78" y="497"/>
                  </a:lnTo>
                  <a:lnTo>
                    <a:pt x="63" y="481"/>
                  </a:lnTo>
                  <a:lnTo>
                    <a:pt x="53" y="465"/>
                  </a:lnTo>
                  <a:lnTo>
                    <a:pt x="41" y="450"/>
                  </a:lnTo>
                  <a:lnTo>
                    <a:pt x="34" y="436"/>
                  </a:lnTo>
                  <a:lnTo>
                    <a:pt x="29" y="421"/>
                  </a:lnTo>
                  <a:lnTo>
                    <a:pt x="25" y="408"/>
                  </a:lnTo>
                  <a:lnTo>
                    <a:pt x="23" y="393"/>
                  </a:lnTo>
                  <a:lnTo>
                    <a:pt x="25" y="379"/>
                  </a:lnTo>
                  <a:lnTo>
                    <a:pt x="10" y="357"/>
                  </a:lnTo>
                  <a:lnTo>
                    <a:pt x="1" y="331"/>
                  </a:lnTo>
                  <a:lnTo>
                    <a:pt x="0" y="302"/>
                  </a:lnTo>
                  <a:lnTo>
                    <a:pt x="9" y="273"/>
                  </a:lnTo>
                  <a:lnTo>
                    <a:pt x="20" y="260"/>
                  </a:lnTo>
                  <a:lnTo>
                    <a:pt x="31" y="247"/>
                  </a:lnTo>
                  <a:lnTo>
                    <a:pt x="43" y="233"/>
                  </a:lnTo>
                  <a:lnTo>
                    <a:pt x="56" y="219"/>
                  </a:lnTo>
                  <a:lnTo>
                    <a:pt x="69" y="209"/>
                  </a:lnTo>
                  <a:lnTo>
                    <a:pt x="78" y="200"/>
                  </a:lnTo>
                  <a:lnTo>
                    <a:pt x="85" y="194"/>
                  </a:lnTo>
                  <a:lnTo>
                    <a:pt x="86" y="193"/>
                  </a:lnTo>
                  <a:lnTo>
                    <a:pt x="88" y="158"/>
                  </a:lnTo>
                  <a:lnTo>
                    <a:pt x="97" y="124"/>
                  </a:lnTo>
                  <a:lnTo>
                    <a:pt x="113" y="99"/>
                  </a:lnTo>
                  <a:lnTo>
                    <a:pt x="135" y="82"/>
                  </a:lnTo>
                  <a:lnTo>
                    <a:pt x="158" y="69"/>
                  </a:lnTo>
                  <a:lnTo>
                    <a:pt x="183" y="61"/>
                  </a:lnTo>
                  <a:lnTo>
                    <a:pt x="207" y="61"/>
                  </a:lnTo>
                  <a:lnTo>
                    <a:pt x="226" y="64"/>
                  </a:lnTo>
                  <a:lnTo>
                    <a:pt x="235" y="54"/>
                  </a:lnTo>
                  <a:lnTo>
                    <a:pt x="248" y="41"/>
                  </a:lnTo>
                  <a:lnTo>
                    <a:pt x="260" y="31"/>
                  </a:lnTo>
                  <a:lnTo>
                    <a:pt x="276" y="22"/>
                  </a:lnTo>
                  <a:lnTo>
                    <a:pt x="291" y="15"/>
                  </a:lnTo>
                  <a:lnTo>
                    <a:pt x="308" y="13"/>
                  </a:lnTo>
                  <a:lnTo>
                    <a:pt x="324" y="15"/>
                  </a:lnTo>
                  <a:lnTo>
                    <a:pt x="342" y="22"/>
                  </a:lnTo>
                  <a:lnTo>
                    <a:pt x="350" y="18"/>
                  </a:lnTo>
                  <a:lnTo>
                    <a:pt x="358" y="15"/>
                  </a:lnTo>
                  <a:lnTo>
                    <a:pt x="369" y="9"/>
                  </a:lnTo>
                  <a:lnTo>
                    <a:pt x="381" y="8"/>
                  </a:lnTo>
                  <a:lnTo>
                    <a:pt x="394" y="6"/>
                  </a:lnTo>
                  <a:lnTo>
                    <a:pt x="406" y="9"/>
                  </a:lnTo>
                  <a:lnTo>
                    <a:pt x="419" y="15"/>
                  </a:lnTo>
                  <a:lnTo>
                    <a:pt x="431" y="23"/>
                  </a:lnTo>
                  <a:lnTo>
                    <a:pt x="446" y="13"/>
                  </a:lnTo>
                  <a:lnTo>
                    <a:pt x="461" y="6"/>
                  </a:lnTo>
                  <a:lnTo>
                    <a:pt x="475" y="0"/>
                  </a:lnTo>
                  <a:lnTo>
                    <a:pt x="489" y="0"/>
                  </a:lnTo>
                  <a:lnTo>
                    <a:pt x="505" y="6"/>
                  </a:lnTo>
                  <a:lnTo>
                    <a:pt x="521" y="16"/>
                  </a:lnTo>
                  <a:lnTo>
                    <a:pt x="536" y="32"/>
                  </a:lnTo>
                  <a:lnTo>
                    <a:pt x="552" y="54"/>
                  </a:lnTo>
                  <a:lnTo>
                    <a:pt x="566" y="50"/>
                  </a:lnTo>
                  <a:lnTo>
                    <a:pt x="585" y="54"/>
                  </a:lnTo>
                  <a:lnTo>
                    <a:pt x="607" y="61"/>
                  </a:lnTo>
                  <a:lnTo>
                    <a:pt x="627" y="70"/>
                  </a:lnTo>
                  <a:lnTo>
                    <a:pt x="645" y="82"/>
                  </a:lnTo>
                  <a:lnTo>
                    <a:pt x="657" y="97"/>
                  </a:lnTo>
                  <a:lnTo>
                    <a:pt x="662" y="111"/>
                  </a:lnTo>
                  <a:lnTo>
                    <a:pt x="654" y="123"/>
                  </a:lnTo>
                  <a:lnTo>
                    <a:pt x="668" y="132"/>
                  </a:lnTo>
                  <a:lnTo>
                    <a:pt x="681" y="143"/>
                  </a:lnTo>
                  <a:lnTo>
                    <a:pt x="691" y="154"/>
                  </a:lnTo>
                  <a:lnTo>
                    <a:pt x="703" y="164"/>
                  </a:lnTo>
                  <a:lnTo>
                    <a:pt x="712" y="176"/>
                  </a:lnTo>
                  <a:lnTo>
                    <a:pt x="719" y="186"/>
                  </a:lnTo>
                  <a:lnTo>
                    <a:pt x="724" y="196"/>
                  </a:lnTo>
                  <a:lnTo>
                    <a:pt x="726" y="206"/>
                  </a:lnTo>
                  <a:lnTo>
                    <a:pt x="719" y="207"/>
                  </a:lnTo>
                  <a:lnTo>
                    <a:pt x="712" y="207"/>
                  </a:lnTo>
                  <a:lnTo>
                    <a:pt x="706" y="207"/>
                  </a:lnTo>
                  <a:lnTo>
                    <a:pt x="704" y="207"/>
                  </a:lnTo>
                  <a:lnTo>
                    <a:pt x="719" y="233"/>
                  </a:lnTo>
                  <a:lnTo>
                    <a:pt x="726" y="256"/>
                  </a:lnTo>
                  <a:lnTo>
                    <a:pt x="724" y="273"/>
                  </a:lnTo>
                  <a:lnTo>
                    <a:pt x="710" y="279"/>
                  </a:lnTo>
                  <a:lnTo>
                    <a:pt x="715" y="294"/>
                  </a:lnTo>
                  <a:lnTo>
                    <a:pt x="716" y="307"/>
                  </a:lnTo>
                  <a:lnTo>
                    <a:pt x="716" y="319"/>
                  </a:lnTo>
                  <a:lnTo>
                    <a:pt x="715" y="322"/>
                  </a:lnTo>
                  <a:lnTo>
                    <a:pt x="708" y="320"/>
                  </a:lnTo>
                  <a:lnTo>
                    <a:pt x="696" y="319"/>
                  </a:lnTo>
                  <a:lnTo>
                    <a:pt x="681" y="316"/>
                  </a:lnTo>
                  <a:lnTo>
                    <a:pt x="670" y="31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8" name="Freeform 299">
              <a:extLst>
                <a:ext uri="{FF2B5EF4-FFF2-40B4-BE49-F238E27FC236}">
                  <a16:creationId xmlns:a16="http://schemas.microsoft.com/office/drawing/2014/main" id="{EFFD2CAB-EDFE-4BB0-A8D5-B1F0D179C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1049"/>
              <a:ext cx="22" cy="14"/>
            </a:xfrm>
            <a:custGeom>
              <a:avLst/>
              <a:gdLst>
                <a:gd name="T0" fmla="*/ 7 w 66"/>
                <a:gd name="T1" fmla="*/ 0 h 41"/>
                <a:gd name="T2" fmla="*/ 6 w 66"/>
                <a:gd name="T3" fmla="*/ 0 h 41"/>
                <a:gd name="T4" fmla="*/ 6 w 66"/>
                <a:gd name="T5" fmla="*/ 0 h 41"/>
                <a:gd name="T6" fmla="*/ 5 w 66"/>
                <a:gd name="T7" fmla="*/ 1 h 41"/>
                <a:gd name="T8" fmla="*/ 4 w 66"/>
                <a:gd name="T9" fmla="*/ 1 h 41"/>
                <a:gd name="T10" fmla="*/ 3 w 66"/>
                <a:gd name="T11" fmla="*/ 1 h 41"/>
                <a:gd name="T12" fmla="*/ 2 w 66"/>
                <a:gd name="T13" fmla="*/ 2 h 41"/>
                <a:gd name="T14" fmla="*/ 1 w 66"/>
                <a:gd name="T15" fmla="*/ 3 h 41"/>
                <a:gd name="T16" fmla="*/ 0 w 66"/>
                <a:gd name="T17" fmla="*/ 5 h 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6" h="41">
                  <a:moveTo>
                    <a:pt x="66" y="0"/>
                  </a:moveTo>
                  <a:lnTo>
                    <a:pt x="58" y="2"/>
                  </a:lnTo>
                  <a:lnTo>
                    <a:pt x="51" y="2"/>
                  </a:lnTo>
                  <a:lnTo>
                    <a:pt x="42" y="5"/>
                  </a:lnTo>
                  <a:lnTo>
                    <a:pt x="33" y="8"/>
                  </a:lnTo>
                  <a:lnTo>
                    <a:pt x="25" y="13"/>
                  </a:lnTo>
                  <a:lnTo>
                    <a:pt x="14" y="20"/>
                  </a:lnTo>
                  <a:lnTo>
                    <a:pt x="6" y="29"/>
                  </a:lnTo>
                  <a:lnTo>
                    <a:pt x="0" y="4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9" name="Freeform 300">
              <a:extLst>
                <a:ext uri="{FF2B5EF4-FFF2-40B4-BE49-F238E27FC236}">
                  <a16:creationId xmlns:a16="http://schemas.microsoft.com/office/drawing/2014/main" id="{077CA51C-E6C9-4087-B183-250C22475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070"/>
              <a:ext cx="14" cy="2"/>
            </a:xfrm>
            <a:custGeom>
              <a:avLst/>
              <a:gdLst>
                <a:gd name="T0" fmla="*/ 5 w 41"/>
                <a:gd name="T1" fmla="*/ 1 h 7"/>
                <a:gd name="T2" fmla="*/ 2 w 41"/>
                <a:gd name="T3" fmla="*/ 0 h 7"/>
                <a:gd name="T4" fmla="*/ 1 w 41"/>
                <a:gd name="T5" fmla="*/ 0 h 7"/>
                <a:gd name="T6" fmla="*/ 0 w 41"/>
                <a:gd name="T7" fmla="*/ 0 h 7"/>
                <a:gd name="T8" fmla="*/ 0 w 4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lnTo>
                    <a:pt x="21" y="3"/>
                  </a:lnTo>
                  <a:lnTo>
                    <a:pt x="9" y="0"/>
                  </a:ln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0" name="Freeform 301">
              <a:extLst>
                <a:ext uri="{FF2B5EF4-FFF2-40B4-BE49-F238E27FC236}">
                  <a16:creationId xmlns:a16="http://schemas.microsoft.com/office/drawing/2014/main" id="{918F846A-80E6-4DBE-8DED-54D5876AB4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5" y="1090"/>
              <a:ext cx="19" cy="11"/>
            </a:xfrm>
            <a:custGeom>
              <a:avLst/>
              <a:gdLst>
                <a:gd name="T0" fmla="*/ 6 w 57"/>
                <a:gd name="T1" fmla="*/ 4 h 32"/>
                <a:gd name="T2" fmla="*/ 6 w 57"/>
                <a:gd name="T3" fmla="*/ 3 h 32"/>
                <a:gd name="T4" fmla="*/ 5 w 57"/>
                <a:gd name="T5" fmla="*/ 3 h 32"/>
                <a:gd name="T6" fmla="*/ 4 w 57"/>
                <a:gd name="T7" fmla="*/ 2 h 32"/>
                <a:gd name="T8" fmla="*/ 3 w 57"/>
                <a:gd name="T9" fmla="*/ 2 h 32"/>
                <a:gd name="T10" fmla="*/ 2 w 57"/>
                <a:gd name="T11" fmla="*/ 1 h 32"/>
                <a:gd name="T12" fmla="*/ 2 w 57"/>
                <a:gd name="T13" fmla="*/ 1 h 32"/>
                <a:gd name="T14" fmla="*/ 1 w 57"/>
                <a:gd name="T15" fmla="*/ 0 h 32"/>
                <a:gd name="T16" fmla="*/ 0 w 57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7" h="32">
                  <a:moveTo>
                    <a:pt x="57" y="32"/>
                  </a:moveTo>
                  <a:lnTo>
                    <a:pt x="50" y="30"/>
                  </a:lnTo>
                  <a:lnTo>
                    <a:pt x="42" y="26"/>
                  </a:lnTo>
                  <a:lnTo>
                    <a:pt x="36" y="20"/>
                  </a:lnTo>
                  <a:lnTo>
                    <a:pt x="29" y="16"/>
                  </a:lnTo>
                  <a:lnTo>
                    <a:pt x="22" y="11"/>
                  </a:lnTo>
                  <a:lnTo>
                    <a:pt x="15" y="7"/>
                  </a:lnTo>
                  <a:lnTo>
                    <a:pt x="7" y="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1" name="Freeform 302">
              <a:extLst>
                <a:ext uri="{FF2B5EF4-FFF2-40B4-BE49-F238E27FC236}">
                  <a16:creationId xmlns:a16="http://schemas.microsoft.com/office/drawing/2014/main" id="{D46F04EF-1895-425B-95BD-759BD711F0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5" y="1118"/>
              <a:ext cx="11" cy="7"/>
            </a:xfrm>
            <a:custGeom>
              <a:avLst/>
              <a:gdLst>
                <a:gd name="T0" fmla="*/ 4 w 32"/>
                <a:gd name="T1" fmla="*/ 2 h 21"/>
                <a:gd name="T2" fmla="*/ 3 w 32"/>
                <a:gd name="T3" fmla="*/ 2 h 21"/>
                <a:gd name="T4" fmla="*/ 1 w 32"/>
                <a:gd name="T5" fmla="*/ 1 h 21"/>
                <a:gd name="T6" fmla="*/ 0 w 32"/>
                <a:gd name="T7" fmla="*/ 0 h 21"/>
                <a:gd name="T8" fmla="*/ 0 w 32"/>
                <a:gd name="T9" fmla="*/ 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1">
                  <a:moveTo>
                    <a:pt x="32" y="21"/>
                  </a:moveTo>
                  <a:lnTo>
                    <a:pt x="23" y="17"/>
                  </a:lnTo>
                  <a:lnTo>
                    <a:pt x="13" y="11"/>
                  </a:lnTo>
                  <a:lnTo>
                    <a:pt x="3" y="4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2" name="Freeform 303">
              <a:extLst>
                <a:ext uri="{FF2B5EF4-FFF2-40B4-BE49-F238E27FC236}">
                  <a16:creationId xmlns:a16="http://schemas.microsoft.com/office/drawing/2014/main" id="{CBA7445B-AED8-42C6-81C9-945F35DFD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4" y="1039"/>
              <a:ext cx="19" cy="54"/>
            </a:xfrm>
            <a:custGeom>
              <a:avLst/>
              <a:gdLst>
                <a:gd name="T0" fmla="*/ 0 w 57"/>
                <a:gd name="T1" fmla="*/ 0 h 160"/>
                <a:gd name="T2" fmla="*/ 1 w 57"/>
                <a:gd name="T3" fmla="*/ 1 h 160"/>
                <a:gd name="T4" fmla="*/ 2 w 57"/>
                <a:gd name="T5" fmla="*/ 2 h 160"/>
                <a:gd name="T6" fmla="*/ 3 w 57"/>
                <a:gd name="T7" fmla="*/ 3 h 160"/>
                <a:gd name="T8" fmla="*/ 5 w 57"/>
                <a:gd name="T9" fmla="*/ 5 h 160"/>
                <a:gd name="T10" fmla="*/ 5 w 57"/>
                <a:gd name="T11" fmla="*/ 6 h 160"/>
                <a:gd name="T12" fmla="*/ 6 w 57"/>
                <a:gd name="T13" fmla="*/ 8 h 160"/>
                <a:gd name="T14" fmla="*/ 6 w 57"/>
                <a:gd name="T15" fmla="*/ 10 h 160"/>
                <a:gd name="T16" fmla="*/ 6 w 57"/>
                <a:gd name="T17" fmla="*/ 12 h 160"/>
                <a:gd name="T18" fmla="*/ 5 w 57"/>
                <a:gd name="T19" fmla="*/ 14 h 160"/>
                <a:gd name="T20" fmla="*/ 5 w 57"/>
                <a:gd name="T21" fmla="*/ 15 h 160"/>
                <a:gd name="T22" fmla="*/ 4 w 57"/>
                <a:gd name="T23" fmla="*/ 17 h 160"/>
                <a:gd name="T24" fmla="*/ 3 w 57"/>
                <a:gd name="T25" fmla="*/ 17 h 160"/>
                <a:gd name="T26" fmla="*/ 3 w 57"/>
                <a:gd name="T27" fmla="*/ 18 h 160"/>
                <a:gd name="T28" fmla="*/ 2 w 57"/>
                <a:gd name="T29" fmla="*/ 18 h 160"/>
                <a:gd name="T30" fmla="*/ 1 w 57"/>
                <a:gd name="T31" fmla="*/ 18 h 160"/>
                <a:gd name="T32" fmla="*/ 0 w 57"/>
                <a:gd name="T33" fmla="*/ 18 h 16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7" h="160">
                  <a:moveTo>
                    <a:pt x="0" y="0"/>
                  </a:moveTo>
                  <a:lnTo>
                    <a:pt x="8" y="9"/>
                  </a:lnTo>
                  <a:lnTo>
                    <a:pt x="19" y="17"/>
                  </a:lnTo>
                  <a:lnTo>
                    <a:pt x="29" y="29"/>
                  </a:lnTo>
                  <a:lnTo>
                    <a:pt x="41" y="41"/>
                  </a:lnTo>
                  <a:lnTo>
                    <a:pt x="48" y="54"/>
                  </a:lnTo>
                  <a:lnTo>
                    <a:pt x="55" y="70"/>
                  </a:lnTo>
                  <a:lnTo>
                    <a:pt x="57" y="86"/>
                  </a:lnTo>
                  <a:lnTo>
                    <a:pt x="53" y="104"/>
                  </a:lnTo>
                  <a:lnTo>
                    <a:pt x="48" y="121"/>
                  </a:lnTo>
                  <a:lnTo>
                    <a:pt x="42" y="134"/>
                  </a:lnTo>
                  <a:lnTo>
                    <a:pt x="35" y="145"/>
                  </a:lnTo>
                  <a:lnTo>
                    <a:pt x="29" y="152"/>
                  </a:lnTo>
                  <a:lnTo>
                    <a:pt x="23" y="158"/>
                  </a:lnTo>
                  <a:lnTo>
                    <a:pt x="16" y="159"/>
                  </a:lnTo>
                  <a:lnTo>
                    <a:pt x="8" y="160"/>
                  </a:lnTo>
                  <a:lnTo>
                    <a:pt x="0" y="16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3" name="Freeform 304">
              <a:extLst>
                <a:ext uri="{FF2B5EF4-FFF2-40B4-BE49-F238E27FC236}">
                  <a16:creationId xmlns:a16="http://schemas.microsoft.com/office/drawing/2014/main" id="{06EF3B4E-99AA-4DA1-A6D6-0DCE81153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1039"/>
              <a:ext cx="86" cy="105"/>
            </a:xfrm>
            <a:custGeom>
              <a:avLst/>
              <a:gdLst>
                <a:gd name="T0" fmla="*/ 18 w 258"/>
                <a:gd name="T1" fmla="*/ 0 h 315"/>
                <a:gd name="T2" fmla="*/ 20 w 258"/>
                <a:gd name="T3" fmla="*/ 1 h 315"/>
                <a:gd name="T4" fmla="*/ 22 w 258"/>
                <a:gd name="T5" fmla="*/ 2 h 315"/>
                <a:gd name="T6" fmla="*/ 23 w 258"/>
                <a:gd name="T7" fmla="*/ 4 h 315"/>
                <a:gd name="T8" fmla="*/ 25 w 258"/>
                <a:gd name="T9" fmla="*/ 6 h 315"/>
                <a:gd name="T10" fmla="*/ 27 w 258"/>
                <a:gd name="T11" fmla="*/ 7 h 315"/>
                <a:gd name="T12" fmla="*/ 28 w 258"/>
                <a:gd name="T13" fmla="*/ 9 h 315"/>
                <a:gd name="T14" fmla="*/ 28 w 258"/>
                <a:gd name="T15" fmla="*/ 11 h 315"/>
                <a:gd name="T16" fmla="*/ 29 w 258"/>
                <a:gd name="T17" fmla="*/ 14 h 315"/>
                <a:gd name="T18" fmla="*/ 28 w 258"/>
                <a:gd name="T19" fmla="*/ 16 h 315"/>
                <a:gd name="T20" fmla="*/ 28 w 258"/>
                <a:gd name="T21" fmla="*/ 18 h 315"/>
                <a:gd name="T22" fmla="*/ 27 w 258"/>
                <a:gd name="T23" fmla="*/ 20 h 315"/>
                <a:gd name="T24" fmla="*/ 27 w 258"/>
                <a:gd name="T25" fmla="*/ 21 h 315"/>
                <a:gd name="T26" fmla="*/ 25 w 258"/>
                <a:gd name="T27" fmla="*/ 23 h 315"/>
                <a:gd name="T28" fmla="*/ 24 w 258"/>
                <a:gd name="T29" fmla="*/ 24 h 315"/>
                <a:gd name="T30" fmla="*/ 22 w 258"/>
                <a:gd name="T31" fmla="*/ 25 h 315"/>
                <a:gd name="T32" fmla="*/ 19 w 258"/>
                <a:gd name="T33" fmla="*/ 25 h 315"/>
                <a:gd name="T34" fmla="*/ 17 w 258"/>
                <a:gd name="T35" fmla="*/ 24 h 315"/>
                <a:gd name="T36" fmla="*/ 15 w 258"/>
                <a:gd name="T37" fmla="*/ 23 h 315"/>
                <a:gd name="T38" fmla="*/ 14 w 258"/>
                <a:gd name="T39" fmla="*/ 21 h 315"/>
                <a:gd name="T40" fmla="*/ 14 w 258"/>
                <a:gd name="T41" fmla="*/ 19 h 315"/>
                <a:gd name="T42" fmla="*/ 14 w 258"/>
                <a:gd name="T43" fmla="*/ 16 h 315"/>
                <a:gd name="T44" fmla="*/ 14 w 258"/>
                <a:gd name="T45" fmla="*/ 14 h 315"/>
                <a:gd name="T46" fmla="*/ 14 w 258"/>
                <a:gd name="T47" fmla="*/ 13 h 315"/>
                <a:gd name="T48" fmla="*/ 14 w 258"/>
                <a:gd name="T49" fmla="*/ 12 h 315"/>
                <a:gd name="T50" fmla="*/ 13 w 258"/>
                <a:gd name="T51" fmla="*/ 12 h 315"/>
                <a:gd name="T52" fmla="*/ 11 w 258"/>
                <a:gd name="T53" fmla="*/ 12 h 315"/>
                <a:gd name="T54" fmla="*/ 10 w 258"/>
                <a:gd name="T55" fmla="*/ 12 h 315"/>
                <a:gd name="T56" fmla="*/ 8 w 258"/>
                <a:gd name="T57" fmla="*/ 13 h 315"/>
                <a:gd name="T58" fmla="*/ 7 w 258"/>
                <a:gd name="T59" fmla="*/ 14 h 315"/>
                <a:gd name="T60" fmla="*/ 6 w 258"/>
                <a:gd name="T61" fmla="*/ 16 h 315"/>
                <a:gd name="T62" fmla="*/ 5 w 258"/>
                <a:gd name="T63" fmla="*/ 18 h 315"/>
                <a:gd name="T64" fmla="*/ 4 w 258"/>
                <a:gd name="T65" fmla="*/ 21 h 315"/>
                <a:gd name="T66" fmla="*/ 6 w 258"/>
                <a:gd name="T67" fmla="*/ 20 h 315"/>
                <a:gd name="T68" fmla="*/ 6 w 258"/>
                <a:gd name="T69" fmla="*/ 20 h 315"/>
                <a:gd name="T70" fmla="*/ 5 w 258"/>
                <a:gd name="T71" fmla="*/ 21 h 315"/>
                <a:gd name="T72" fmla="*/ 4 w 258"/>
                <a:gd name="T73" fmla="*/ 22 h 315"/>
                <a:gd name="T74" fmla="*/ 2 w 258"/>
                <a:gd name="T75" fmla="*/ 23 h 315"/>
                <a:gd name="T76" fmla="*/ 1 w 258"/>
                <a:gd name="T77" fmla="*/ 25 h 315"/>
                <a:gd name="T78" fmla="*/ 0 w 258"/>
                <a:gd name="T79" fmla="*/ 28 h 315"/>
                <a:gd name="T80" fmla="*/ 0 w 258"/>
                <a:gd name="T81" fmla="*/ 30 h 315"/>
                <a:gd name="T82" fmla="*/ 1 w 258"/>
                <a:gd name="T83" fmla="*/ 32 h 315"/>
                <a:gd name="T84" fmla="*/ 2 w 258"/>
                <a:gd name="T85" fmla="*/ 33 h 315"/>
                <a:gd name="T86" fmla="*/ 3 w 258"/>
                <a:gd name="T87" fmla="*/ 34 h 315"/>
                <a:gd name="T88" fmla="*/ 5 w 258"/>
                <a:gd name="T89" fmla="*/ 34 h 315"/>
                <a:gd name="T90" fmla="*/ 6 w 258"/>
                <a:gd name="T91" fmla="*/ 35 h 315"/>
                <a:gd name="T92" fmla="*/ 7 w 258"/>
                <a:gd name="T93" fmla="*/ 35 h 315"/>
                <a:gd name="T94" fmla="*/ 8 w 258"/>
                <a:gd name="T95" fmla="*/ 35 h 315"/>
                <a:gd name="T96" fmla="*/ 10 w 258"/>
                <a:gd name="T97" fmla="*/ 35 h 315"/>
                <a:gd name="T98" fmla="*/ 11 w 258"/>
                <a:gd name="T99" fmla="*/ 34 h 31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258" h="315">
                  <a:moveTo>
                    <a:pt x="166" y="0"/>
                  </a:moveTo>
                  <a:lnTo>
                    <a:pt x="180" y="9"/>
                  </a:lnTo>
                  <a:lnTo>
                    <a:pt x="195" y="22"/>
                  </a:lnTo>
                  <a:lnTo>
                    <a:pt x="211" y="34"/>
                  </a:lnTo>
                  <a:lnTo>
                    <a:pt x="226" y="50"/>
                  </a:lnTo>
                  <a:lnTo>
                    <a:pt x="239" y="66"/>
                  </a:lnTo>
                  <a:lnTo>
                    <a:pt x="251" y="83"/>
                  </a:lnTo>
                  <a:lnTo>
                    <a:pt x="255" y="103"/>
                  </a:lnTo>
                  <a:lnTo>
                    <a:pt x="258" y="123"/>
                  </a:lnTo>
                  <a:lnTo>
                    <a:pt x="255" y="143"/>
                  </a:lnTo>
                  <a:lnTo>
                    <a:pt x="252" y="160"/>
                  </a:lnTo>
                  <a:lnTo>
                    <a:pt x="247" y="178"/>
                  </a:lnTo>
                  <a:lnTo>
                    <a:pt x="239" y="193"/>
                  </a:lnTo>
                  <a:lnTo>
                    <a:pt x="229" y="207"/>
                  </a:lnTo>
                  <a:lnTo>
                    <a:pt x="213" y="216"/>
                  </a:lnTo>
                  <a:lnTo>
                    <a:pt x="195" y="224"/>
                  </a:lnTo>
                  <a:lnTo>
                    <a:pt x="171" y="225"/>
                  </a:lnTo>
                  <a:lnTo>
                    <a:pt x="150" y="219"/>
                  </a:lnTo>
                  <a:lnTo>
                    <a:pt x="136" y="207"/>
                  </a:lnTo>
                  <a:lnTo>
                    <a:pt x="129" y="189"/>
                  </a:lnTo>
                  <a:lnTo>
                    <a:pt x="125" y="168"/>
                  </a:lnTo>
                  <a:lnTo>
                    <a:pt x="125" y="146"/>
                  </a:lnTo>
                  <a:lnTo>
                    <a:pt x="128" y="129"/>
                  </a:lnTo>
                  <a:lnTo>
                    <a:pt x="129" y="116"/>
                  </a:lnTo>
                  <a:lnTo>
                    <a:pt x="130" y="111"/>
                  </a:lnTo>
                  <a:lnTo>
                    <a:pt x="116" y="107"/>
                  </a:lnTo>
                  <a:lnTo>
                    <a:pt x="103" y="107"/>
                  </a:lnTo>
                  <a:lnTo>
                    <a:pt x="88" y="111"/>
                  </a:lnTo>
                  <a:lnTo>
                    <a:pt x="75" y="117"/>
                  </a:lnTo>
                  <a:lnTo>
                    <a:pt x="64" y="130"/>
                  </a:lnTo>
                  <a:lnTo>
                    <a:pt x="54" y="145"/>
                  </a:lnTo>
                  <a:lnTo>
                    <a:pt x="47" y="164"/>
                  </a:lnTo>
                  <a:lnTo>
                    <a:pt x="39" y="187"/>
                  </a:lnTo>
                  <a:lnTo>
                    <a:pt x="57" y="181"/>
                  </a:lnTo>
                  <a:lnTo>
                    <a:pt x="54" y="184"/>
                  </a:lnTo>
                  <a:lnTo>
                    <a:pt x="43" y="187"/>
                  </a:lnTo>
                  <a:lnTo>
                    <a:pt x="32" y="196"/>
                  </a:lnTo>
                  <a:lnTo>
                    <a:pt x="22" y="207"/>
                  </a:lnTo>
                  <a:lnTo>
                    <a:pt x="10" y="225"/>
                  </a:lnTo>
                  <a:lnTo>
                    <a:pt x="1" y="248"/>
                  </a:lnTo>
                  <a:lnTo>
                    <a:pt x="0" y="273"/>
                  </a:lnTo>
                  <a:lnTo>
                    <a:pt x="9" y="291"/>
                  </a:lnTo>
                  <a:lnTo>
                    <a:pt x="17" y="298"/>
                  </a:lnTo>
                  <a:lnTo>
                    <a:pt x="28" y="305"/>
                  </a:lnTo>
                  <a:lnTo>
                    <a:pt x="41" y="310"/>
                  </a:lnTo>
                  <a:lnTo>
                    <a:pt x="51" y="314"/>
                  </a:lnTo>
                  <a:lnTo>
                    <a:pt x="64" y="315"/>
                  </a:lnTo>
                  <a:lnTo>
                    <a:pt x="76" y="315"/>
                  </a:lnTo>
                  <a:lnTo>
                    <a:pt x="89" y="314"/>
                  </a:lnTo>
                  <a:lnTo>
                    <a:pt x="100" y="30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4" name="Freeform 305">
              <a:extLst>
                <a:ext uri="{FF2B5EF4-FFF2-40B4-BE49-F238E27FC236}">
                  <a16:creationId xmlns:a16="http://schemas.microsoft.com/office/drawing/2014/main" id="{59A8D1FE-A3BC-4242-B4D4-F390E466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1120"/>
              <a:ext cx="10" cy="40"/>
            </a:xfrm>
            <a:custGeom>
              <a:avLst/>
              <a:gdLst>
                <a:gd name="T0" fmla="*/ 3 w 30"/>
                <a:gd name="T1" fmla="*/ 13 h 120"/>
                <a:gd name="T2" fmla="*/ 2 w 30"/>
                <a:gd name="T3" fmla="*/ 12 h 120"/>
                <a:gd name="T4" fmla="*/ 1 w 30"/>
                <a:gd name="T5" fmla="*/ 9 h 120"/>
                <a:gd name="T6" fmla="*/ 0 w 30"/>
                <a:gd name="T7" fmla="*/ 5 h 120"/>
                <a:gd name="T8" fmla="*/ 0 w 30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20">
                  <a:moveTo>
                    <a:pt x="30" y="120"/>
                  </a:moveTo>
                  <a:lnTo>
                    <a:pt x="19" y="107"/>
                  </a:lnTo>
                  <a:lnTo>
                    <a:pt x="7" y="82"/>
                  </a:lnTo>
                  <a:lnTo>
                    <a:pt x="0" y="47"/>
                  </a:lnTo>
                  <a:lnTo>
                    <a:pt x="3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5" name="Freeform 306">
              <a:extLst>
                <a:ext uri="{FF2B5EF4-FFF2-40B4-BE49-F238E27FC236}">
                  <a16:creationId xmlns:a16="http://schemas.microsoft.com/office/drawing/2014/main" id="{2F614B1B-089F-48D0-B636-0A202F08C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" y="1153"/>
              <a:ext cx="71" cy="52"/>
            </a:xfrm>
            <a:custGeom>
              <a:avLst/>
              <a:gdLst>
                <a:gd name="T0" fmla="*/ 24 w 213"/>
                <a:gd name="T1" fmla="*/ 13 h 156"/>
                <a:gd name="T2" fmla="*/ 22 w 213"/>
                <a:gd name="T3" fmla="*/ 12 h 156"/>
                <a:gd name="T4" fmla="*/ 20 w 213"/>
                <a:gd name="T5" fmla="*/ 11 h 156"/>
                <a:gd name="T6" fmla="*/ 18 w 213"/>
                <a:gd name="T7" fmla="*/ 9 h 156"/>
                <a:gd name="T8" fmla="*/ 16 w 213"/>
                <a:gd name="T9" fmla="*/ 7 h 156"/>
                <a:gd name="T10" fmla="*/ 14 w 213"/>
                <a:gd name="T11" fmla="*/ 5 h 156"/>
                <a:gd name="T12" fmla="*/ 12 w 213"/>
                <a:gd name="T13" fmla="*/ 3 h 156"/>
                <a:gd name="T14" fmla="*/ 10 w 213"/>
                <a:gd name="T15" fmla="*/ 1 h 156"/>
                <a:gd name="T16" fmla="*/ 9 w 213"/>
                <a:gd name="T17" fmla="*/ 0 h 156"/>
                <a:gd name="T18" fmla="*/ 9 w 213"/>
                <a:gd name="T19" fmla="*/ 1 h 156"/>
                <a:gd name="T20" fmla="*/ 9 w 213"/>
                <a:gd name="T21" fmla="*/ 3 h 156"/>
                <a:gd name="T22" fmla="*/ 10 w 213"/>
                <a:gd name="T23" fmla="*/ 5 h 156"/>
                <a:gd name="T24" fmla="*/ 11 w 213"/>
                <a:gd name="T25" fmla="*/ 6 h 156"/>
                <a:gd name="T26" fmla="*/ 13 w 213"/>
                <a:gd name="T27" fmla="*/ 8 h 156"/>
                <a:gd name="T28" fmla="*/ 14 w 213"/>
                <a:gd name="T29" fmla="*/ 10 h 156"/>
                <a:gd name="T30" fmla="*/ 15 w 213"/>
                <a:gd name="T31" fmla="*/ 11 h 156"/>
                <a:gd name="T32" fmla="*/ 16 w 213"/>
                <a:gd name="T33" fmla="*/ 12 h 156"/>
                <a:gd name="T34" fmla="*/ 13 w 213"/>
                <a:gd name="T35" fmla="*/ 11 h 156"/>
                <a:gd name="T36" fmla="*/ 11 w 213"/>
                <a:gd name="T37" fmla="*/ 10 h 156"/>
                <a:gd name="T38" fmla="*/ 8 w 213"/>
                <a:gd name="T39" fmla="*/ 10 h 156"/>
                <a:gd name="T40" fmla="*/ 6 w 213"/>
                <a:gd name="T41" fmla="*/ 11 h 156"/>
                <a:gd name="T42" fmla="*/ 4 w 213"/>
                <a:gd name="T43" fmla="*/ 12 h 156"/>
                <a:gd name="T44" fmla="*/ 3 w 213"/>
                <a:gd name="T45" fmla="*/ 13 h 156"/>
                <a:gd name="T46" fmla="*/ 4 w 213"/>
                <a:gd name="T47" fmla="*/ 15 h 156"/>
                <a:gd name="T48" fmla="*/ 5 w 213"/>
                <a:gd name="T49" fmla="*/ 17 h 156"/>
                <a:gd name="T50" fmla="*/ 4 w 213"/>
                <a:gd name="T51" fmla="*/ 17 h 156"/>
                <a:gd name="T52" fmla="*/ 2 w 213"/>
                <a:gd name="T53" fmla="*/ 16 h 156"/>
                <a:gd name="T54" fmla="*/ 1 w 213"/>
                <a:gd name="T55" fmla="*/ 15 h 156"/>
                <a:gd name="T56" fmla="*/ 0 w 213"/>
                <a:gd name="T57" fmla="*/ 15 h 1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13" h="156">
                  <a:moveTo>
                    <a:pt x="213" y="116"/>
                  </a:moveTo>
                  <a:lnTo>
                    <a:pt x="200" y="109"/>
                  </a:lnTo>
                  <a:lnTo>
                    <a:pt x="182" y="99"/>
                  </a:lnTo>
                  <a:lnTo>
                    <a:pt x="165" y="83"/>
                  </a:lnTo>
                  <a:lnTo>
                    <a:pt x="145" y="67"/>
                  </a:lnTo>
                  <a:lnTo>
                    <a:pt x="125" y="47"/>
                  </a:lnTo>
                  <a:lnTo>
                    <a:pt x="107" y="29"/>
                  </a:lnTo>
                  <a:lnTo>
                    <a:pt x="91" y="13"/>
                  </a:lnTo>
                  <a:lnTo>
                    <a:pt x="78" y="0"/>
                  </a:lnTo>
                  <a:lnTo>
                    <a:pt x="78" y="13"/>
                  </a:lnTo>
                  <a:lnTo>
                    <a:pt x="84" y="27"/>
                  </a:lnTo>
                  <a:lnTo>
                    <a:pt x="91" y="42"/>
                  </a:lnTo>
                  <a:lnTo>
                    <a:pt x="102" y="58"/>
                  </a:lnTo>
                  <a:lnTo>
                    <a:pt x="113" y="74"/>
                  </a:lnTo>
                  <a:lnTo>
                    <a:pt x="123" y="87"/>
                  </a:lnTo>
                  <a:lnTo>
                    <a:pt x="135" y="100"/>
                  </a:lnTo>
                  <a:lnTo>
                    <a:pt x="145" y="109"/>
                  </a:lnTo>
                  <a:lnTo>
                    <a:pt x="119" y="96"/>
                  </a:lnTo>
                  <a:lnTo>
                    <a:pt x="96" y="91"/>
                  </a:lnTo>
                  <a:lnTo>
                    <a:pt x="72" y="91"/>
                  </a:lnTo>
                  <a:lnTo>
                    <a:pt x="52" y="96"/>
                  </a:lnTo>
                  <a:lnTo>
                    <a:pt x="37" y="106"/>
                  </a:lnTo>
                  <a:lnTo>
                    <a:pt x="30" y="118"/>
                  </a:lnTo>
                  <a:lnTo>
                    <a:pt x="32" y="136"/>
                  </a:lnTo>
                  <a:lnTo>
                    <a:pt x="44" y="156"/>
                  </a:lnTo>
                  <a:lnTo>
                    <a:pt x="34" y="150"/>
                  </a:lnTo>
                  <a:lnTo>
                    <a:pt x="21" y="143"/>
                  </a:lnTo>
                  <a:lnTo>
                    <a:pt x="9" y="136"/>
                  </a:lnTo>
                  <a:lnTo>
                    <a:pt x="0" y="13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6" name="Freeform 307">
              <a:extLst>
                <a:ext uri="{FF2B5EF4-FFF2-40B4-BE49-F238E27FC236}">
                  <a16:creationId xmlns:a16="http://schemas.microsoft.com/office/drawing/2014/main" id="{C43A6BC5-8805-4AF3-A466-34982435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794"/>
              <a:ext cx="87" cy="63"/>
            </a:xfrm>
            <a:custGeom>
              <a:avLst/>
              <a:gdLst>
                <a:gd name="T0" fmla="*/ 28 w 262"/>
                <a:gd name="T1" fmla="*/ 20 h 189"/>
                <a:gd name="T2" fmla="*/ 29 w 262"/>
                <a:gd name="T3" fmla="*/ 17 h 189"/>
                <a:gd name="T4" fmla="*/ 29 w 262"/>
                <a:gd name="T5" fmla="*/ 14 h 189"/>
                <a:gd name="T6" fmla="*/ 29 w 262"/>
                <a:gd name="T7" fmla="*/ 10 h 189"/>
                <a:gd name="T8" fmla="*/ 28 w 262"/>
                <a:gd name="T9" fmla="*/ 7 h 189"/>
                <a:gd name="T10" fmla="*/ 27 w 262"/>
                <a:gd name="T11" fmla="*/ 4 h 189"/>
                <a:gd name="T12" fmla="*/ 26 w 262"/>
                <a:gd name="T13" fmla="*/ 2 h 189"/>
                <a:gd name="T14" fmla="*/ 23 w 262"/>
                <a:gd name="T15" fmla="*/ 0 h 189"/>
                <a:gd name="T16" fmla="*/ 20 w 262"/>
                <a:gd name="T17" fmla="*/ 0 h 189"/>
                <a:gd name="T18" fmla="*/ 19 w 262"/>
                <a:gd name="T19" fmla="*/ 0 h 189"/>
                <a:gd name="T20" fmla="*/ 18 w 262"/>
                <a:gd name="T21" fmla="*/ 0 h 189"/>
                <a:gd name="T22" fmla="*/ 17 w 262"/>
                <a:gd name="T23" fmla="*/ 0 h 189"/>
                <a:gd name="T24" fmla="*/ 15 w 262"/>
                <a:gd name="T25" fmla="*/ 1 h 189"/>
                <a:gd name="T26" fmla="*/ 14 w 262"/>
                <a:gd name="T27" fmla="*/ 1 h 189"/>
                <a:gd name="T28" fmla="*/ 13 w 262"/>
                <a:gd name="T29" fmla="*/ 1 h 189"/>
                <a:gd name="T30" fmla="*/ 10 w 262"/>
                <a:gd name="T31" fmla="*/ 2 h 189"/>
                <a:gd name="T32" fmla="*/ 8 w 262"/>
                <a:gd name="T33" fmla="*/ 2 h 189"/>
                <a:gd name="T34" fmla="*/ 5 w 262"/>
                <a:gd name="T35" fmla="*/ 3 h 189"/>
                <a:gd name="T36" fmla="*/ 3 w 262"/>
                <a:gd name="T37" fmla="*/ 4 h 189"/>
                <a:gd name="T38" fmla="*/ 1 w 262"/>
                <a:gd name="T39" fmla="*/ 5 h 189"/>
                <a:gd name="T40" fmla="*/ 1 w 262"/>
                <a:gd name="T41" fmla="*/ 6 h 189"/>
                <a:gd name="T42" fmla="*/ 0 w 262"/>
                <a:gd name="T43" fmla="*/ 7 h 189"/>
                <a:gd name="T44" fmla="*/ 0 w 262"/>
                <a:gd name="T45" fmla="*/ 8 h 189"/>
                <a:gd name="T46" fmla="*/ 0 w 262"/>
                <a:gd name="T47" fmla="*/ 9 h 189"/>
                <a:gd name="T48" fmla="*/ 1 w 262"/>
                <a:gd name="T49" fmla="*/ 9 h 189"/>
                <a:gd name="T50" fmla="*/ 2 w 262"/>
                <a:gd name="T51" fmla="*/ 11 h 189"/>
                <a:gd name="T52" fmla="*/ 3 w 262"/>
                <a:gd name="T53" fmla="*/ 13 h 189"/>
                <a:gd name="T54" fmla="*/ 5 w 262"/>
                <a:gd name="T55" fmla="*/ 15 h 189"/>
                <a:gd name="T56" fmla="*/ 7 w 262"/>
                <a:gd name="T57" fmla="*/ 16 h 189"/>
                <a:gd name="T58" fmla="*/ 9 w 262"/>
                <a:gd name="T59" fmla="*/ 18 h 189"/>
                <a:gd name="T60" fmla="*/ 10 w 262"/>
                <a:gd name="T61" fmla="*/ 20 h 189"/>
                <a:gd name="T62" fmla="*/ 12 w 262"/>
                <a:gd name="T63" fmla="*/ 21 h 189"/>
                <a:gd name="T64" fmla="*/ 14 w 262"/>
                <a:gd name="T65" fmla="*/ 21 h 189"/>
                <a:gd name="T66" fmla="*/ 15 w 262"/>
                <a:gd name="T67" fmla="*/ 21 h 189"/>
                <a:gd name="T68" fmla="*/ 17 w 262"/>
                <a:gd name="T69" fmla="*/ 21 h 189"/>
                <a:gd name="T70" fmla="*/ 20 w 262"/>
                <a:gd name="T71" fmla="*/ 21 h 189"/>
                <a:gd name="T72" fmla="*/ 22 w 262"/>
                <a:gd name="T73" fmla="*/ 20 h 189"/>
                <a:gd name="T74" fmla="*/ 25 w 262"/>
                <a:gd name="T75" fmla="*/ 20 h 189"/>
                <a:gd name="T76" fmla="*/ 27 w 262"/>
                <a:gd name="T77" fmla="*/ 20 h 189"/>
                <a:gd name="T78" fmla="*/ 28 w 262"/>
                <a:gd name="T79" fmla="*/ 20 h 189"/>
                <a:gd name="T80" fmla="*/ 28 w 262"/>
                <a:gd name="T81" fmla="*/ 20 h 1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2" h="189">
                  <a:moveTo>
                    <a:pt x="257" y="180"/>
                  </a:moveTo>
                  <a:lnTo>
                    <a:pt x="260" y="154"/>
                  </a:lnTo>
                  <a:lnTo>
                    <a:pt x="262" y="123"/>
                  </a:lnTo>
                  <a:lnTo>
                    <a:pt x="262" y="93"/>
                  </a:lnTo>
                  <a:lnTo>
                    <a:pt x="257" y="62"/>
                  </a:lnTo>
                  <a:lnTo>
                    <a:pt x="248" y="37"/>
                  </a:lnTo>
                  <a:lnTo>
                    <a:pt x="233" y="16"/>
                  </a:lnTo>
                  <a:lnTo>
                    <a:pt x="211" y="3"/>
                  </a:lnTo>
                  <a:lnTo>
                    <a:pt x="182" y="0"/>
                  </a:lnTo>
                  <a:lnTo>
                    <a:pt x="170" y="2"/>
                  </a:lnTo>
                  <a:lnTo>
                    <a:pt x="160" y="2"/>
                  </a:lnTo>
                  <a:lnTo>
                    <a:pt x="151" y="3"/>
                  </a:lnTo>
                  <a:lnTo>
                    <a:pt x="139" y="5"/>
                  </a:lnTo>
                  <a:lnTo>
                    <a:pt x="129" y="9"/>
                  </a:lnTo>
                  <a:lnTo>
                    <a:pt x="113" y="11"/>
                  </a:lnTo>
                  <a:lnTo>
                    <a:pt x="94" y="14"/>
                  </a:lnTo>
                  <a:lnTo>
                    <a:pt x="69" y="19"/>
                  </a:lnTo>
                  <a:lnTo>
                    <a:pt x="44" y="30"/>
                  </a:lnTo>
                  <a:lnTo>
                    <a:pt x="25" y="38"/>
                  </a:lnTo>
                  <a:lnTo>
                    <a:pt x="13" y="48"/>
                  </a:lnTo>
                  <a:lnTo>
                    <a:pt x="6" y="57"/>
                  </a:lnTo>
                  <a:lnTo>
                    <a:pt x="0" y="65"/>
                  </a:lnTo>
                  <a:lnTo>
                    <a:pt x="0" y="72"/>
                  </a:lnTo>
                  <a:lnTo>
                    <a:pt x="2" y="78"/>
                  </a:lnTo>
                  <a:lnTo>
                    <a:pt x="7" y="84"/>
                  </a:lnTo>
                  <a:lnTo>
                    <a:pt x="18" y="98"/>
                  </a:lnTo>
                  <a:lnTo>
                    <a:pt x="31" y="114"/>
                  </a:lnTo>
                  <a:lnTo>
                    <a:pt x="45" y="132"/>
                  </a:lnTo>
                  <a:lnTo>
                    <a:pt x="62" y="148"/>
                  </a:lnTo>
                  <a:lnTo>
                    <a:pt x="78" y="164"/>
                  </a:lnTo>
                  <a:lnTo>
                    <a:pt x="94" y="177"/>
                  </a:lnTo>
                  <a:lnTo>
                    <a:pt x="109" y="186"/>
                  </a:lnTo>
                  <a:lnTo>
                    <a:pt x="122" y="189"/>
                  </a:lnTo>
                  <a:lnTo>
                    <a:pt x="138" y="189"/>
                  </a:lnTo>
                  <a:lnTo>
                    <a:pt x="158" y="187"/>
                  </a:lnTo>
                  <a:lnTo>
                    <a:pt x="179" y="186"/>
                  </a:lnTo>
                  <a:lnTo>
                    <a:pt x="203" y="184"/>
                  </a:lnTo>
                  <a:lnTo>
                    <a:pt x="223" y="184"/>
                  </a:lnTo>
                  <a:lnTo>
                    <a:pt x="241" y="182"/>
                  </a:lnTo>
                  <a:lnTo>
                    <a:pt x="253" y="180"/>
                  </a:lnTo>
                  <a:lnTo>
                    <a:pt x="257" y="18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7" name="Freeform 308">
              <a:extLst>
                <a:ext uri="{FF2B5EF4-FFF2-40B4-BE49-F238E27FC236}">
                  <a16:creationId xmlns:a16="http://schemas.microsoft.com/office/drawing/2014/main" id="{2ACF9F83-CD9A-4E15-B7DA-7E0F2C66E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4" y="1794"/>
              <a:ext cx="87" cy="63"/>
            </a:xfrm>
            <a:custGeom>
              <a:avLst/>
              <a:gdLst>
                <a:gd name="T0" fmla="*/ 28 w 262"/>
                <a:gd name="T1" fmla="*/ 20 h 189"/>
                <a:gd name="T2" fmla="*/ 29 w 262"/>
                <a:gd name="T3" fmla="*/ 17 h 189"/>
                <a:gd name="T4" fmla="*/ 29 w 262"/>
                <a:gd name="T5" fmla="*/ 14 h 189"/>
                <a:gd name="T6" fmla="*/ 29 w 262"/>
                <a:gd name="T7" fmla="*/ 10 h 189"/>
                <a:gd name="T8" fmla="*/ 28 w 262"/>
                <a:gd name="T9" fmla="*/ 7 h 189"/>
                <a:gd name="T10" fmla="*/ 27 w 262"/>
                <a:gd name="T11" fmla="*/ 4 h 189"/>
                <a:gd name="T12" fmla="*/ 26 w 262"/>
                <a:gd name="T13" fmla="*/ 2 h 189"/>
                <a:gd name="T14" fmla="*/ 23 w 262"/>
                <a:gd name="T15" fmla="*/ 0 h 189"/>
                <a:gd name="T16" fmla="*/ 20 w 262"/>
                <a:gd name="T17" fmla="*/ 0 h 189"/>
                <a:gd name="T18" fmla="*/ 19 w 262"/>
                <a:gd name="T19" fmla="*/ 0 h 189"/>
                <a:gd name="T20" fmla="*/ 18 w 262"/>
                <a:gd name="T21" fmla="*/ 0 h 189"/>
                <a:gd name="T22" fmla="*/ 17 w 262"/>
                <a:gd name="T23" fmla="*/ 0 h 189"/>
                <a:gd name="T24" fmla="*/ 15 w 262"/>
                <a:gd name="T25" fmla="*/ 1 h 189"/>
                <a:gd name="T26" fmla="*/ 14 w 262"/>
                <a:gd name="T27" fmla="*/ 1 h 189"/>
                <a:gd name="T28" fmla="*/ 13 w 262"/>
                <a:gd name="T29" fmla="*/ 1 h 189"/>
                <a:gd name="T30" fmla="*/ 10 w 262"/>
                <a:gd name="T31" fmla="*/ 2 h 189"/>
                <a:gd name="T32" fmla="*/ 8 w 262"/>
                <a:gd name="T33" fmla="*/ 2 h 189"/>
                <a:gd name="T34" fmla="*/ 5 w 262"/>
                <a:gd name="T35" fmla="*/ 3 h 189"/>
                <a:gd name="T36" fmla="*/ 3 w 262"/>
                <a:gd name="T37" fmla="*/ 4 h 189"/>
                <a:gd name="T38" fmla="*/ 1 w 262"/>
                <a:gd name="T39" fmla="*/ 5 h 189"/>
                <a:gd name="T40" fmla="*/ 1 w 262"/>
                <a:gd name="T41" fmla="*/ 6 h 189"/>
                <a:gd name="T42" fmla="*/ 0 w 262"/>
                <a:gd name="T43" fmla="*/ 7 h 189"/>
                <a:gd name="T44" fmla="*/ 0 w 262"/>
                <a:gd name="T45" fmla="*/ 8 h 189"/>
                <a:gd name="T46" fmla="*/ 0 w 262"/>
                <a:gd name="T47" fmla="*/ 9 h 189"/>
                <a:gd name="T48" fmla="*/ 1 w 262"/>
                <a:gd name="T49" fmla="*/ 9 h 189"/>
                <a:gd name="T50" fmla="*/ 2 w 262"/>
                <a:gd name="T51" fmla="*/ 11 h 189"/>
                <a:gd name="T52" fmla="*/ 3 w 262"/>
                <a:gd name="T53" fmla="*/ 13 h 189"/>
                <a:gd name="T54" fmla="*/ 5 w 262"/>
                <a:gd name="T55" fmla="*/ 15 h 189"/>
                <a:gd name="T56" fmla="*/ 7 w 262"/>
                <a:gd name="T57" fmla="*/ 16 h 189"/>
                <a:gd name="T58" fmla="*/ 9 w 262"/>
                <a:gd name="T59" fmla="*/ 18 h 189"/>
                <a:gd name="T60" fmla="*/ 10 w 262"/>
                <a:gd name="T61" fmla="*/ 20 h 189"/>
                <a:gd name="T62" fmla="*/ 12 w 262"/>
                <a:gd name="T63" fmla="*/ 21 h 189"/>
                <a:gd name="T64" fmla="*/ 14 w 262"/>
                <a:gd name="T65" fmla="*/ 21 h 189"/>
                <a:gd name="T66" fmla="*/ 15 w 262"/>
                <a:gd name="T67" fmla="*/ 21 h 189"/>
                <a:gd name="T68" fmla="*/ 17 w 262"/>
                <a:gd name="T69" fmla="*/ 21 h 189"/>
                <a:gd name="T70" fmla="*/ 20 w 262"/>
                <a:gd name="T71" fmla="*/ 21 h 189"/>
                <a:gd name="T72" fmla="*/ 22 w 262"/>
                <a:gd name="T73" fmla="*/ 20 h 189"/>
                <a:gd name="T74" fmla="*/ 25 w 262"/>
                <a:gd name="T75" fmla="*/ 20 h 189"/>
                <a:gd name="T76" fmla="*/ 27 w 262"/>
                <a:gd name="T77" fmla="*/ 20 h 189"/>
                <a:gd name="T78" fmla="*/ 28 w 262"/>
                <a:gd name="T79" fmla="*/ 20 h 189"/>
                <a:gd name="T80" fmla="*/ 28 w 262"/>
                <a:gd name="T81" fmla="*/ 20 h 18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2" h="189">
                  <a:moveTo>
                    <a:pt x="257" y="180"/>
                  </a:moveTo>
                  <a:lnTo>
                    <a:pt x="260" y="154"/>
                  </a:lnTo>
                  <a:lnTo>
                    <a:pt x="262" y="123"/>
                  </a:lnTo>
                  <a:lnTo>
                    <a:pt x="262" y="93"/>
                  </a:lnTo>
                  <a:lnTo>
                    <a:pt x="257" y="62"/>
                  </a:lnTo>
                  <a:lnTo>
                    <a:pt x="248" y="37"/>
                  </a:lnTo>
                  <a:lnTo>
                    <a:pt x="233" y="16"/>
                  </a:lnTo>
                  <a:lnTo>
                    <a:pt x="211" y="3"/>
                  </a:lnTo>
                  <a:lnTo>
                    <a:pt x="182" y="0"/>
                  </a:lnTo>
                  <a:lnTo>
                    <a:pt x="170" y="2"/>
                  </a:lnTo>
                  <a:lnTo>
                    <a:pt x="160" y="2"/>
                  </a:lnTo>
                  <a:lnTo>
                    <a:pt x="151" y="3"/>
                  </a:lnTo>
                  <a:lnTo>
                    <a:pt x="139" y="5"/>
                  </a:lnTo>
                  <a:lnTo>
                    <a:pt x="129" y="9"/>
                  </a:lnTo>
                  <a:lnTo>
                    <a:pt x="113" y="11"/>
                  </a:lnTo>
                  <a:lnTo>
                    <a:pt x="94" y="14"/>
                  </a:lnTo>
                  <a:lnTo>
                    <a:pt x="69" y="19"/>
                  </a:lnTo>
                  <a:lnTo>
                    <a:pt x="44" y="30"/>
                  </a:lnTo>
                  <a:lnTo>
                    <a:pt x="25" y="38"/>
                  </a:lnTo>
                  <a:lnTo>
                    <a:pt x="13" y="48"/>
                  </a:lnTo>
                  <a:lnTo>
                    <a:pt x="6" y="57"/>
                  </a:lnTo>
                  <a:lnTo>
                    <a:pt x="0" y="65"/>
                  </a:lnTo>
                  <a:lnTo>
                    <a:pt x="0" y="72"/>
                  </a:lnTo>
                  <a:lnTo>
                    <a:pt x="2" y="78"/>
                  </a:lnTo>
                  <a:lnTo>
                    <a:pt x="7" y="84"/>
                  </a:lnTo>
                  <a:lnTo>
                    <a:pt x="18" y="98"/>
                  </a:lnTo>
                  <a:lnTo>
                    <a:pt x="31" y="114"/>
                  </a:lnTo>
                  <a:lnTo>
                    <a:pt x="45" y="132"/>
                  </a:lnTo>
                  <a:lnTo>
                    <a:pt x="62" y="148"/>
                  </a:lnTo>
                  <a:lnTo>
                    <a:pt x="78" y="164"/>
                  </a:lnTo>
                  <a:lnTo>
                    <a:pt x="94" y="177"/>
                  </a:lnTo>
                  <a:lnTo>
                    <a:pt x="109" y="186"/>
                  </a:lnTo>
                  <a:lnTo>
                    <a:pt x="122" y="189"/>
                  </a:lnTo>
                  <a:lnTo>
                    <a:pt x="138" y="189"/>
                  </a:lnTo>
                  <a:lnTo>
                    <a:pt x="158" y="187"/>
                  </a:lnTo>
                  <a:lnTo>
                    <a:pt x="179" y="186"/>
                  </a:lnTo>
                  <a:lnTo>
                    <a:pt x="203" y="184"/>
                  </a:lnTo>
                  <a:lnTo>
                    <a:pt x="223" y="184"/>
                  </a:lnTo>
                  <a:lnTo>
                    <a:pt x="241" y="182"/>
                  </a:lnTo>
                  <a:lnTo>
                    <a:pt x="253" y="180"/>
                  </a:lnTo>
                  <a:lnTo>
                    <a:pt x="257" y="18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8" name="Line 309">
              <a:extLst>
                <a:ext uri="{FF2B5EF4-FFF2-40B4-BE49-F238E27FC236}">
                  <a16:creationId xmlns:a16="http://schemas.microsoft.com/office/drawing/2014/main" id="{11E108F5-9AC4-4C4F-B53F-D7B9BE749D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6" y="2167"/>
              <a:ext cx="9" cy="11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9" name="Line 310">
              <a:extLst>
                <a:ext uri="{FF2B5EF4-FFF2-40B4-BE49-F238E27FC236}">
                  <a16:creationId xmlns:a16="http://schemas.microsoft.com/office/drawing/2014/main" id="{BDFBF856-A652-4238-A3B9-DA8F574FD5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3" y="2239"/>
              <a:ext cx="63" cy="26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0" name="Freeform 311">
              <a:extLst>
                <a:ext uri="{FF2B5EF4-FFF2-40B4-BE49-F238E27FC236}">
                  <a16:creationId xmlns:a16="http://schemas.microsoft.com/office/drawing/2014/main" id="{D50640AE-3494-4B80-BD90-68FA5E821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2327"/>
              <a:ext cx="167" cy="168"/>
            </a:xfrm>
            <a:custGeom>
              <a:avLst/>
              <a:gdLst>
                <a:gd name="T0" fmla="*/ 5 w 502"/>
                <a:gd name="T1" fmla="*/ 0 h 503"/>
                <a:gd name="T2" fmla="*/ 56 w 502"/>
                <a:gd name="T3" fmla="*/ 56 h 503"/>
                <a:gd name="T4" fmla="*/ 0 w 502"/>
                <a:gd name="T5" fmla="*/ 21 h 5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2" h="503">
                  <a:moveTo>
                    <a:pt x="44" y="0"/>
                  </a:moveTo>
                  <a:lnTo>
                    <a:pt x="502" y="503"/>
                  </a:lnTo>
                  <a:lnTo>
                    <a:pt x="0" y="18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1" name="Line 312">
              <a:extLst>
                <a:ext uri="{FF2B5EF4-FFF2-40B4-BE49-F238E27FC236}">
                  <a16:creationId xmlns:a16="http://schemas.microsoft.com/office/drawing/2014/main" id="{97D44C70-6872-4702-9E8E-E4F4DA96A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05" y="2475"/>
              <a:ext cx="101" cy="2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2" name="Line 313">
              <a:extLst>
                <a:ext uri="{FF2B5EF4-FFF2-40B4-BE49-F238E27FC236}">
                  <a16:creationId xmlns:a16="http://schemas.microsoft.com/office/drawing/2014/main" id="{203D4E8F-3992-4A71-8215-E0A5B81406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05" y="2533"/>
              <a:ext cx="88" cy="6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3" name="Freeform 314">
              <a:extLst>
                <a:ext uri="{FF2B5EF4-FFF2-40B4-BE49-F238E27FC236}">
                  <a16:creationId xmlns:a16="http://schemas.microsoft.com/office/drawing/2014/main" id="{73CE4FAD-E03C-4AED-BD48-8473833C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526"/>
              <a:ext cx="164" cy="344"/>
            </a:xfrm>
            <a:custGeom>
              <a:avLst/>
              <a:gdLst>
                <a:gd name="T0" fmla="*/ 0 w 494"/>
                <a:gd name="T1" fmla="*/ 49 h 1031"/>
                <a:gd name="T2" fmla="*/ 54 w 494"/>
                <a:gd name="T3" fmla="*/ 0 h 1031"/>
                <a:gd name="T4" fmla="*/ 40 w 494"/>
                <a:gd name="T5" fmla="*/ 115 h 10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4" h="1031">
                  <a:moveTo>
                    <a:pt x="0" y="445"/>
                  </a:moveTo>
                  <a:lnTo>
                    <a:pt x="494" y="0"/>
                  </a:lnTo>
                  <a:lnTo>
                    <a:pt x="358" y="103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4" name="Line 315">
              <a:extLst>
                <a:ext uri="{FF2B5EF4-FFF2-40B4-BE49-F238E27FC236}">
                  <a16:creationId xmlns:a16="http://schemas.microsoft.com/office/drawing/2014/main" id="{FB7F4BBB-0818-42F7-8CDE-AE7D3CB2FB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41" y="2630"/>
              <a:ext cx="114" cy="118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5" name="Line 316">
              <a:extLst>
                <a:ext uri="{FF2B5EF4-FFF2-40B4-BE49-F238E27FC236}">
                  <a16:creationId xmlns:a16="http://schemas.microsoft.com/office/drawing/2014/main" id="{F727F32A-3C5E-4C71-B042-6D837BB78F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41" y="2568"/>
              <a:ext cx="66" cy="311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6" name="Line 317">
              <a:extLst>
                <a:ext uri="{FF2B5EF4-FFF2-40B4-BE49-F238E27FC236}">
                  <a16:creationId xmlns:a16="http://schemas.microsoft.com/office/drawing/2014/main" id="{18B5BF7C-B71F-4941-8277-97B4AF829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3" y="2530"/>
              <a:ext cx="73" cy="31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7" name="Line 318">
              <a:extLst>
                <a:ext uri="{FF2B5EF4-FFF2-40B4-BE49-F238E27FC236}">
                  <a16:creationId xmlns:a16="http://schemas.microsoft.com/office/drawing/2014/main" id="{8869DC58-9E94-4CA5-9337-1FCC2896E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45" y="2534"/>
              <a:ext cx="54" cy="26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8" name="Line 319">
              <a:extLst>
                <a:ext uri="{FF2B5EF4-FFF2-40B4-BE49-F238E27FC236}">
                  <a16:creationId xmlns:a16="http://schemas.microsoft.com/office/drawing/2014/main" id="{262607DB-DFA8-4A5B-B9CA-FE56A52CA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45" y="2544"/>
              <a:ext cx="181" cy="21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9" name="Line 320">
              <a:extLst>
                <a:ext uri="{FF2B5EF4-FFF2-40B4-BE49-F238E27FC236}">
                  <a16:creationId xmlns:a16="http://schemas.microsoft.com/office/drawing/2014/main" id="{982649CF-3434-458C-A7F8-2C8FDECF4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24" y="2544"/>
              <a:ext cx="129" cy="11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0" name="Line 321">
              <a:extLst>
                <a:ext uri="{FF2B5EF4-FFF2-40B4-BE49-F238E27FC236}">
                  <a16:creationId xmlns:a16="http://schemas.microsoft.com/office/drawing/2014/main" id="{A40FB875-9807-4425-A20E-0605F8EA3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90" y="2515"/>
              <a:ext cx="77" cy="4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1" name="Line 322">
              <a:extLst>
                <a:ext uri="{FF2B5EF4-FFF2-40B4-BE49-F238E27FC236}">
                  <a16:creationId xmlns:a16="http://schemas.microsoft.com/office/drawing/2014/main" id="{22C4BEAF-65F6-4960-B21C-2292DDF4B7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82" y="2421"/>
              <a:ext cx="80" cy="3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2" name="Line 323">
              <a:extLst>
                <a:ext uri="{FF2B5EF4-FFF2-40B4-BE49-F238E27FC236}">
                  <a16:creationId xmlns:a16="http://schemas.microsoft.com/office/drawing/2014/main" id="{938AAD47-8F8B-48AF-A9CD-28665B4444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92" y="2389"/>
              <a:ext cx="64" cy="3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3" name="Line 324">
              <a:extLst>
                <a:ext uri="{FF2B5EF4-FFF2-40B4-BE49-F238E27FC236}">
                  <a16:creationId xmlns:a16="http://schemas.microsoft.com/office/drawing/2014/main" id="{C0A9DCE3-9290-4FAA-B211-3554737678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5" y="2438"/>
              <a:ext cx="66" cy="3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4" name="Line 325">
              <a:extLst>
                <a:ext uri="{FF2B5EF4-FFF2-40B4-BE49-F238E27FC236}">
                  <a16:creationId xmlns:a16="http://schemas.microsoft.com/office/drawing/2014/main" id="{D7A1BDAD-A883-4627-9921-A3F5E0B67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15" y="2280"/>
              <a:ext cx="21" cy="20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5" name="Line 326">
              <a:extLst>
                <a:ext uri="{FF2B5EF4-FFF2-40B4-BE49-F238E27FC236}">
                  <a16:creationId xmlns:a16="http://schemas.microsoft.com/office/drawing/2014/main" id="{9F88FC20-890E-49B1-A09F-FEE4AA0BB4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25" y="2183"/>
              <a:ext cx="40" cy="320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6" name="Line 327">
              <a:extLst>
                <a:ext uri="{FF2B5EF4-FFF2-40B4-BE49-F238E27FC236}">
                  <a16:creationId xmlns:a16="http://schemas.microsoft.com/office/drawing/2014/main" id="{EA8B23AB-FD5F-4E05-954B-08EDD6051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1" y="2273"/>
              <a:ext cx="83" cy="13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7" name="Line 328">
              <a:extLst>
                <a:ext uri="{FF2B5EF4-FFF2-40B4-BE49-F238E27FC236}">
                  <a16:creationId xmlns:a16="http://schemas.microsoft.com/office/drawing/2014/main" id="{A769EAA2-3F4A-4B15-BD5F-B1BF89236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34" y="2394"/>
              <a:ext cx="35" cy="34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8" name="Line 329">
              <a:extLst>
                <a:ext uri="{FF2B5EF4-FFF2-40B4-BE49-F238E27FC236}">
                  <a16:creationId xmlns:a16="http://schemas.microsoft.com/office/drawing/2014/main" id="{2C751374-194A-472E-9068-CAA2C9185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01" y="2312"/>
              <a:ext cx="38" cy="38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9" name="Freeform 330">
              <a:extLst>
                <a:ext uri="{FF2B5EF4-FFF2-40B4-BE49-F238E27FC236}">
                  <a16:creationId xmlns:a16="http://schemas.microsoft.com/office/drawing/2014/main" id="{A6368607-6B57-4C6E-875B-700956CCC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" y="2317"/>
              <a:ext cx="19" cy="61"/>
            </a:xfrm>
            <a:custGeom>
              <a:avLst/>
              <a:gdLst>
                <a:gd name="T0" fmla="*/ 7 w 55"/>
                <a:gd name="T1" fmla="*/ 0 h 183"/>
                <a:gd name="T2" fmla="*/ 6 w 55"/>
                <a:gd name="T3" fmla="*/ 1 h 183"/>
                <a:gd name="T4" fmla="*/ 4 w 55"/>
                <a:gd name="T5" fmla="*/ 3 h 183"/>
                <a:gd name="T6" fmla="*/ 3 w 55"/>
                <a:gd name="T7" fmla="*/ 6 h 183"/>
                <a:gd name="T8" fmla="*/ 2 w 55"/>
                <a:gd name="T9" fmla="*/ 9 h 183"/>
                <a:gd name="T10" fmla="*/ 1 w 55"/>
                <a:gd name="T11" fmla="*/ 12 h 183"/>
                <a:gd name="T12" fmla="*/ 0 w 55"/>
                <a:gd name="T13" fmla="*/ 14 h 183"/>
                <a:gd name="T14" fmla="*/ 0 w 55"/>
                <a:gd name="T15" fmla="*/ 18 h 183"/>
                <a:gd name="T16" fmla="*/ 0 w 55"/>
                <a:gd name="T17" fmla="*/ 20 h 18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5" h="183">
                  <a:moveTo>
                    <a:pt x="55" y="0"/>
                  </a:moveTo>
                  <a:lnTo>
                    <a:pt x="46" y="13"/>
                  </a:lnTo>
                  <a:lnTo>
                    <a:pt x="37" y="31"/>
                  </a:lnTo>
                  <a:lnTo>
                    <a:pt x="26" y="53"/>
                  </a:lnTo>
                  <a:lnTo>
                    <a:pt x="15" y="78"/>
                  </a:lnTo>
                  <a:lnTo>
                    <a:pt x="8" y="104"/>
                  </a:lnTo>
                  <a:lnTo>
                    <a:pt x="1" y="130"/>
                  </a:lnTo>
                  <a:lnTo>
                    <a:pt x="0" y="158"/>
                  </a:lnTo>
                  <a:lnTo>
                    <a:pt x="0" y="18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0" name="Freeform 331">
              <a:extLst>
                <a:ext uri="{FF2B5EF4-FFF2-40B4-BE49-F238E27FC236}">
                  <a16:creationId xmlns:a16="http://schemas.microsoft.com/office/drawing/2014/main" id="{D0FE029A-C039-4AC2-A8B7-33B8F5264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" y="2407"/>
              <a:ext cx="124" cy="108"/>
            </a:xfrm>
            <a:custGeom>
              <a:avLst/>
              <a:gdLst>
                <a:gd name="T0" fmla="*/ 0 w 372"/>
                <a:gd name="T1" fmla="*/ 0 h 322"/>
                <a:gd name="T2" fmla="*/ 1 w 372"/>
                <a:gd name="T3" fmla="*/ 1 h 322"/>
                <a:gd name="T4" fmla="*/ 1 w 372"/>
                <a:gd name="T5" fmla="*/ 2 h 322"/>
                <a:gd name="T6" fmla="*/ 2 w 372"/>
                <a:gd name="T7" fmla="*/ 4 h 322"/>
                <a:gd name="T8" fmla="*/ 3 w 372"/>
                <a:gd name="T9" fmla="*/ 5 h 322"/>
                <a:gd name="T10" fmla="*/ 4 w 372"/>
                <a:gd name="T11" fmla="*/ 5 h 322"/>
                <a:gd name="T12" fmla="*/ 6 w 372"/>
                <a:gd name="T13" fmla="*/ 5 h 322"/>
                <a:gd name="T14" fmla="*/ 7 w 372"/>
                <a:gd name="T15" fmla="*/ 5 h 322"/>
                <a:gd name="T16" fmla="*/ 8 w 372"/>
                <a:gd name="T17" fmla="*/ 3 h 322"/>
                <a:gd name="T18" fmla="*/ 41 w 372"/>
                <a:gd name="T19" fmla="*/ 36 h 3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72" h="322">
                  <a:moveTo>
                    <a:pt x="0" y="0"/>
                  </a:moveTo>
                  <a:lnTo>
                    <a:pt x="6" y="10"/>
                  </a:lnTo>
                  <a:lnTo>
                    <a:pt x="13" y="20"/>
                  </a:lnTo>
                  <a:lnTo>
                    <a:pt x="21" y="33"/>
                  </a:lnTo>
                  <a:lnTo>
                    <a:pt x="29" y="42"/>
                  </a:lnTo>
                  <a:lnTo>
                    <a:pt x="40" y="49"/>
                  </a:lnTo>
                  <a:lnTo>
                    <a:pt x="51" y="49"/>
                  </a:lnTo>
                  <a:lnTo>
                    <a:pt x="62" y="44"/>
                  </a:lnTo>
                  <a:lnTo>
                    <a:pt x="72" y="30"/>
                  </a:lnTo>
                  <a:lnTo>
                    <a:pt x="372" y="3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1" name="Line 332">
              <a:extLst>
                <a:ext uri="{FF2B5EF4-FFF2-40B4-BE49-F238E27FC236}">
                  <a16:creationId xmlns:a16="http://schemas.microsoft.com/office/drawing/2014/main" id="{845E39A4-D0FA-4B0D-9F01-CAAF49522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88" y="2431"/>
              <a:ext cx="65" cy="26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2" name="Freeform 333">
              <a:extLst>
                <a:ext uri="{FF2B5EF4-FFF2-40B4-BE49-F238E27FC236}">
                  <a16:creationId xmlns:a16="http://schemas.microsoft.com/office/drawing/2014/main" id="{FBEA6057-F4DE-43DF-8031-236304EFA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7" y="2385"/>
              <a:ext cx="69" cy="293"/>
            </a:xfrm>
            <a:custGeom>
              <a:avLst/>
              <a:gdLst>
                <a:gd name="T0" fmla="*/ 23 w 205"/>
                <a:gd name="T1" fmla="*/ 0 h 881"/>
                <a:gd name="T2" fmla="*/ 22 w 205"/>
                <a:gd name="T3" fmla="*/ 5 h 881"/>
                <a:gd name="T4" fmla="*/ 20 w 205"/>
                <a:gd name="T5" fmla="*/ 9 h 881"/>
                <a:gd name="T6" fmla="*/ 17 w 205"/>
                <a:gd name="T7" fmla="*/ 13 h 881"/>
                <a:gd name="T8" fmla="*/ 14 w 205"/>
                <a:gd name="T9" fmla="*/ 15 h 881"/>
                <a:gd name="T10" fmla="*/ 11 w 205"/>
                <a:gd name="T11" fmla="*/ 17 h 881"/>
                <a:gd name="T12" fmla="*/ 8 w 205"/>
                <a:gd name="T13" fmla="*/ 19 h 881"/>
                <a:gd name="T14" fmla="*/ 6 w 205"/>
                <a:gd name="T15" fmla="*/ 20 h 881"/>
                <a:gd name="T16" fmla="*/ 4 w 205"/>
                <a:gd name="T17" fmla="*/ 20 h 881"/>
                <a:gd name="T18" fmla="*/ 0 w 205"/>
                <a:gd name="T19" fmla="*/ 97 h 8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05" h="881">
                  <a:moveTo>
                    <a:pt x="205" y="0"/>
                  </a:moveTo>
                  <a:lnTo>
                    <a:pt x="194" y="45"/>
                  </a:lnTo>
                  <a:lnTo>
                    <a:pt x="175" y="83"/>
                  </a:lnTo>
                  <a:lnTo>
                    <a:pt x="153" y="113"/>
                  </a:lnTo>
                  <a:lnTo>
                    <a:pt x="125" y="137"/>
                  </a:lnTo>
                  <a:lnTo>
                    <a:pt x="99" y="156"/>
                  </a:lnTo>
                  <a:lnTo>
                    <a:pt x="74" y="171"/>
                  </a:lnTo>
                  <a:lnTo>
                    <a:pt x="51" y="179"/>
                  </a:lnTo>
                  <a:lnTo>
                    <a:pt x="34" y="184"/>
                  </a:lnTo>
                  <a:lnTo>
                    <a:pt x="0" y="88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3" name="Line 334">
              <a:extLst>
                <a:ext uri="{FF2B5EF4-FFF2-40B4-BE49-F238E27FC236}">
                  <a16:creationId xmlns:a16="http://schemas.microsoft.com/office/drawing/2014/main" id="{F919396D-A19C-414F-AA20-373CDA4C82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9" y="2523"/>
              <a:ext cx="22" cy="117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4" name="Line 335">
              <a:extLst>
                <a:ext uri="{FF2B5EF4-FFF2-40B4-BE49-F238E27FC236}">
                  <a16:creationId xmlns:a16="http://schemas.microsoft.com/office/drawing/2014/main" id="{3CE51F8B-B0FD-4BED-8E5B-A54F9AD345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69" y="2416"/>
              <a:ext cx="49" cy="19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5" name="Freeform 336">
              <a:extLst>
                <a:ext uri="{FF2B5EF4-FFF2-40B4-BE49-F238E27FC236}">
                  <a16:creationId xmlns:a16="http://schemas.microsoft.com/office/drawing/2014/main" id="{1783B58E-8D98-4A50-AD2F-366AA454D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354"/>
              <a:ext cx="26" cy="21"/>
            </a:xfrm>
            <a:custGeom>
              <a:avLst/>
              <a:gdLst>
                <a:gd name="T0" fmla="*/ 9 w 78"/>
                <a:gd name="T1" fmla="*/ 0 h 63"/>
                <a:gd name="T2" fmla="*/ 8 w 78"/>
                <a:gd name="T3" fmla="*/ 2 h 63"/>
                <a:gd name="T4" fmla="*/ 7 w 78"/>
                <a:gd name="T5" fmla="*/ 4 h 63"/>
                <a:gd name="T6" fmla="*/ 7 w 78"/>
                <a:gd name="T7" fmla="*/ 5 h 63"/>
                <a:gd name="T8" fmla="*/ 7 w 78"/>
                <a:gd name="T9" fmla="*/ 6 h 63"/>
                <a:gd name="T10" fmla="*/ 0 w 78"/>
                <a:gd name="T11" fmla="*/ 7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8" h="63">
                  <a:moveTo>
                    <a:pt x="78" y="0"/>
                  </a:moveTo>
                  <a:lnTo>
                    <a:pt x="72" y="15"/>
                  </a:lnTo>
                  <a:lnTo>
                    <a:pt x="66" y="32"/>
                  </a:lnTo>
                  <a:lnTo>
                    <a:pt x="65" y="49"/>
                  </a:lnTo>
                  <a:lnTo>
                    <a:pt x="62" y="54"/>
                  </a:lnTo>
                  <a:lnTo>
                    <a:pt x="0" y="6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6" name="Freeform 337">
              <a:extLst>
                <a:ext uri="{FF2B5EF4-FFF2-40B4-BE49-F238E27FC236}">
                  <a16:creationId xmlns:a16="http://schemas.microsoft.com/office/drawing/2014/main" id="{D1F0E725-1FB6-4E1C-96C8-4A195F014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" y="2295"/>
              <a:ext cx="29" cy="37"/>
            </a:xfrm>
            <a:custGeom>
              <a:avLst/>
              <a:gdLst>
                <a:gd name="T0" fmla="*/ 0 w 86"/>
                <a:gd name="T1" fmla="*/ 12 h 111"/>
                <a:gd name="T2" fmla="*/ 0 w 86"/>
                <a:gd name="T3" fmla="*/ 12 h 111"/>
                <a:gd name="T4" fmla="*/ 1 w 86"/>
                <a:gd name="T5" fmla="*/ 12 h 111"/>
                <a:gd name="T6" fmla="*/ 2 w 86"/>
                <a:gd name="T7" fmla="*/ 11 h 111"/>
                <a:gd name="T8" fmla="*/ 3 w 86"/>
                <a:gd name="T9" fmla="*/ 10 h 111"/>
                <a:gd name="T10" fmla="*/ 4 w 86"/>
                <a:gd name="T11" fmla="*/ 9 h 111"/>
                <a:gd name="T12" fmla="*/ 5 w 86"/>
                <a:gd name="T13" fmla="*/ 7 h 111"/>
                <a:gd name="T14" fmla="*/ 6 w 86"/>
                <a:gd name="T15" fmla="*/ 7 h 111"/>
                <a:gd name="T16" fmla="*/ 7 w 86"/>
                <a:gd name="T17" fmla="*/ 7 h 111"/>
                <a:gd name="T18" fmla="*/ 10 w 86"/>
                <a:gd name="T19" fmla="*/ 0 h 1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6" h="111">
                  <a:moveTo>
                    <a:pt x="0" y="111"/>
                  </a:moveTo>
                  <a:lnTo>
                    <a:pt x="2" y="109"/>
                  </a:lnTo>
                  <a:lnTo>
                    <a:pt x="8" y="104"/>
                  </a:lnTo>
                  <a:lnTo>
                    <a:pt x="15" y="95"/>
                  </a:lnTo>
                  <a:lnTo>
                    <a:pt x="24" y="86"/>
                  </a:lnTo>
                  <a:lnTo>
                    <a:pt x="34" y="77"/>
                  </a:lnTo>
                  <a:lnTo>
                    <a:pt x="43" y="67"/>
                  </a:lnTo>
                  <a:lnTo>
                    <a:pt x="54" y="62"/>
                  </a:lnTo>
                  <a:lnTo>
                    <a:pt x="61" y="61"/>
                  </a:lnTo>
                  <a:lnTo>
                    <a:pt x="86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7" name="Line 338">
              <a:extLst>
                <a:ext uri="{FF2B5EF4-FFF2-40B4-BE49-F238E27FC236}">
                  <a16:creationId xmlns:a16="http://schemas.microsoft.com/office/drawing/2014/main" id="{338B18DD-4D1A-459B-8267-59997CD1EB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0" y="2375"/>
              <a:ext cx="55" cy="7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8" name="Line 339">
              <a:extLst>
                <a:ext uri="{FF2B5EF4-FFF2-40B4-BE49-F238E27FC236}">
                  <a16:creationId xmlns:a16="http://schemas.microsoft.com/office/drawing/2014/main" id="{7D03B6E3-158A-43B6-98D6-967D9AA8F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33" y="2334"/>
              <a:ext cx="37" cy="5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9" name="Line 340">
              <a:extLst>
                <a:ext uri="{FF2B5EF4-FFF2-40B4-BE49-F238E27FC236}">
                  <a16:creationId xmlns:a16="http://schemas.microsoft.com/office/drawing/2014/main" id="{5F87BD9B-7322-42AD-83F9-F4FF058905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41" y="2254"/>
              <a:ext cx="46" cy="4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0" name="Line 341">
              <a:extLst>
                <a:ext uri="{FF2B5EF4-FFF2-40B4-BE49-F238E27FC236}">
                  <a16:creationId xmlns:a16="http://schemas.microsoft.com/office/drawing/2014/main" id="{74195426-7E4F-4CBD-B47D-CA3EB7CC39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30" y="2020"/>
              <a:ext cx="9" cy="143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1" name="Freeform 342">
              <a:extLst>
                <a:ext uri="{FF2B5EF4-FFF2-40B4-BE49-F238E27FC236}">
                  <a16:creationId xmlns:a16="http://schemas.microsoft.com/office/drawing/2014/main" id="{CE4281E4-6DF1-44B6-81FF-C862C6937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" y="2052"/>
              <a:ext cx="85" cy="198"/>
            </a:xfrm>
            <a:custGeom>
              <a:avLst/>
              <a:gdLst>
                <a:gd name="T0" fmla="*/ 15 w 257"/>
                <a:gd name="T1" fmla="*/ 0 h 595"/>
                <a:gd name="T2" fmla="*/ 0 w 257"/>
                <a:gd name="T3" fmla="*/ 66 h 595"/>
                <a:gd name="T4" fmla="*/ 28 w 257"/>
                <a:gd name="T5" fmla="*/ 20 h 5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7" h="595">
                  <a:moveTo>
                    <a:pt x="132" y="0"/>
                  </a:moveTo>
                  <a:lnTo>
                    <a:pt x="0" y="595"/>
                  </a:lnTo>
                  <a:lnTo>
                    <a:pt x="257" y="17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2" name="Line 343">
              <a:extLst>
                <a:ext uri="{FF2B5EF4-FFF2-40B4-BE49-F238E27FC236}">
                  <a16:creationId xmlns:a16="http://schemas.microsoft.com/office/drawing/2014/main" id="{6D4195CE-7F9F-499F-9075-08C6742A12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2" y="2148"/>
              <a:ext cx="87" cy="119"/>
            </a:xfrm>
            <a:prstGeom prst="line">
              <a:avLst/>
            </a:prstGeom>
            <a:noFill/>
            <a:ln w="158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3" name="Freeform 344">
              <a:extLst>
                <a:ext uri="{FF2B5EF4-FFF2-40B4-BE49-F238E27FC236}">
                  <a16:creationId xmlns:a16="http://schemas.microsoft.com/office/drawing/2014/main" id="{68BFC730-4DF5-42C8-9553-3A5D5263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" y="2136"/>
              <a:ext cx="113" cy="185"/>
            </a:xfrm>
            <a:custGeom>
              <a:avLst/>
              <a:gdLst>
                <a:gd name="T0" fmla="*/ 0 w 339"/>
                <a:gd name="T1" fmla="*/ 0 h 556"/>
                <a:gd name="T2" fmla="*/ 38 w 339"/>
                <a:gd name="T3" fmla="*/ 62 h 556"/>
                <a:gd name="T4" fmla="*/ 2 w 339"/>
                <a:gd name="T5" fmla="*/ 13 h 5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9" h="556">
                  <a:moveTo>
                    <a:pt x="0" y="0"/>
                  </a:moveTo>
                  <a:lnTo>
                    <a:pt x="339" y="556"/>
                  </a:lnTo>
                  <a:lnTo>
                    <a:pt x="15" y="1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4" name="Freeform 345">
              <a:extLst>
                <a:ext uri="{FF2B5EF4-FFF2-40B4-BE49-F238E27FC236}">
                  <a16:creationId xmlns:a16="http://schemas.microsoft.com/office/drawing/2014/main" id="{802AE116-8809-45DB-854C-214DB5236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317"/>
              <a:ext cx="43" cy="110"/>
            </a:xfrm>
            <a:custGeom>
              <a:avLst/>
              <a:gdLst>
                <a:gd name="T0" fmla="*/ 0 w 128"/>
                <a:gd name="T1" fmla="*/ 5 h 331"/>
                <a:gd name="T2" fmla="*/ 7 w 128"/>
                <a:gd name="T3" fmla="*/ 0 h 331"/>
                <a:gd name="T4" fmla="*/ 8 w 128"/>
                <a:gd name="T5" fmla="*/ 0 h 331"/>
                <a:gd name="T6" fmla="*/ 9 w 128"/>
                <a:gd name="T7" fmla="*/ 0 h 331"/>
                <a:gd name="T8" fmla="*/ 9 w 128"/>
                <a:gd name="T9" fmla="*/ 0 h 331"/>
                <a:gd name="T10" fmla="*/ 11 w 128"/>
                <a:gd name="T11" fmla="*/ 0 h 331"/>
                <a:gd name="T12" fmla="*/ 12 w 128"/>
                <a:gd name="T13" fmla="*/ 1 h 331"/>
                <a:gd name="T14" fmla="*/ 13 w 128"/>
                <a:gd name="T15" fmla="*/ 1 h 331"/>
                <a:gd name="T16" fmla="*/ 14 w 128"/>
                <a:gd name="T17" fmla="*/ 1 h 331"/>
                <a:gd name="T18" fmla="*/ 14 w 128"/>
                <a:gd name="T19" fmla="*/ 2 h 331"/>
                <a:gd name="T20" fmla="*/ 14 w 128"/>
                <a:gd name="T21" fmla="*/ 8 h 331"/>
                <a:gd name="T22" fmla="*/ 12 w 128"/>
                <a:gd name="T23" fmla="*/ 20 h 331"/>
                <a:gd name="T24" fmla="*/ 10 w 128"/>
                <a:gd name="T25" fmla="*/ 31 h 331"/>
                <a:gd name="T26" fmla="*/ 10 w 128"/>
                <a:gd name="T27" fmla="*/ 37 h 331"/>
                <a:gd name="T28" fmla="*/ 0 w 128"/>
                <a:gd name="T29" fmla="*/ 21 h 331"/>
                <a:gd name="T30" fmla="*/ 2 w 128"/>
                <a:gd name="T31" fmla="*/ 7 h 331"/>
                <a:gd name="T32" fmla="*/ 0 w 128"/>
                <a:gd name="T33" fmla="*/ 5 h 3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331">
                  <a:moveTo>
                    <a:pt x="0" y="48"/>
                  </a:moveTo>
                  <a:lnTo>
                    <a:pt x="66" y="0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82" y="1"/>
                  </a:lnTo>
                  <a:lnTo>
                    <a:pt x="94" y="3"/>
                  </a:lnTo>
                  <a:lnTo>
                    <a:pt x="104" y="6"/>
                  </a:lnTo>
                  <a:lnTo>
                    <a:pt x="115" y="7"/>
                  </a:lnTo>
                  <a:lnTo>
                    <a:pt x="122" y="10"/>
                  </a:lnTo>
                  <a:lnTo>
                    <a:pt x="128" y="14"/>
                  </a:lnTo>
                  <a:lnTo>
                    <a:pt x="123" y="70"/>
                  </a:lnTo>
                  <a:lnTo>
                    <a:pt x="110" y="178"/>
                  </a:lnTo>
                  <a:lnTo>
                    <a:pt x="92" y="283"/>
                  </a:lnTo>
                  <a:lnTo>
                    <a:pt x="85" y="331"/>
                  </a:lnTo>
                  <a:lnTo>
                    <a:pt x="4" y="187"/>
                  </a:lnTo>
                  <a:lnTo>
                    <a:pt x="16" y="64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5" name="Freeform 346">
              <a:extLst>
                <a:ext uri="{FF2B5EF4-FFF2-40B4-BE49-F238E27FC236}">
                  <a16:creationId xmlns:a16="http://schemas.microsoft.com/office/drawing/2014/main" id="{E90F2707-CF65-4DB6-8AE4-DB184142C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5" y="2317"/>
              <a:ext cx="43" cy="110"/>
            </a:xfrm>
            <a:custGeom>
              <a:avLst/>
              <a:gdLst>
                <a:gd name="T0" fmla="*/ 0 w 128"/>
                <a:gd name="T1" fmla="*/ 5 h 331"/>
                <a:gd name="T2" fmla="*/ 7 w 128"/>
                <a:gd name="T3" fmla="*/ 0 h 331"/>
                <a:gd name="T4" fmla="*/ 8 w 128"/>
                <a:gd name="T5" fmla="*/ 0 h 331"/>
                <a:gd name="T6" fmla="*/ 9 w 128"/>
                <a:gd name="T7" fmla="*/ 0 h 331"/>
                <a:gd name="T8" fmla="*/ 9 w 128"/>
                <a:gd name="T9" fmla="*/ 0 h 331"/>
                <a:gd name="T10" fmla="*/ 11 w 128"/>
                <a:gd name="T11" fmla="*/ 0 h 331"/>
                <a:gd name="T12" fmla="*/ 12 w 128"/>
                <a:gd name="T13" fmla="*/ 1 h 331"/>
                <a:gd name="T14" fmla="*/ 13 w 128"/>
                <a:gd name="T15" fmla="*/ 1 h 331"/>
                <a:gd name="T16" fmla="*/ 14 w 128"/>
                <a:gd name="T17" fmla="*/ 1 h 331"/>
                <a:gd name="T18" fmla="*/ 14 w 128"/>
                <a:gd name="T19" fmla="*/ 2 h 331"/>
                <a:gd name="T20" fmla="*/ 14 w 128"/>
                <a:gd name="T21" fmla="*/ 8 h 331"/>
                <a:gd name="T22" fmla="*/ 12 w 128"/>
                <a:gd name="T23" fmla="*/ 20 h 331"/>
                <a:gd name="T24" fmla="*/ 10 w 128"/>
                <a:gd name="T25" fmla="*/ 31 h 331"/>
                <a:gd name="T26" fmla="*/ 10 w 128"/>
                <a:gd name="T27" fmla="*/ 37 h 331"/>
                <a:gd name="T28" fmla="*/ 0 w 128"/>
                <a:gd name="T29" fmla="*/ 21 h 331"/>
                <a:gd name="T30" fmla="*/ 2 w 128"/>
                <a:gd name="T31" fmla="*/ 7 h 331"/>
                <a:gd name="T32" fmla="*/ 0 w 128"/>
                <a:gd name="T33" fmla="*/ 5 h 33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28" h="331">
                  <a:moveTo>
                    <a:pt x="0" y="48"/>
                  </a:moveTo>
                  <a:lnTo>
                    <a:pt x="66" y="0"/>
                  </a:lnTo>
                  <a:lnTo>
                    <a:pt x="69" y="0"/>
                  </a:lnTo>
                  <a:lnTo>
                    <a:pt x="76" y="0"/>
                  </a:lnTo>
                  <a:lnTo>
                    <a:pt x="82" y="1"/>
                  </a:lnTo>
                  <a:lnTo>
                    <a:pt x="94" y="3"/>
                  </a:lnTo>
                  <a:lnTo>
                    <a:pt x="104" y="6"/>
                  </a:lnTo>
                  <a:lnTo>
                    <a:pt x="115" y="7"/>
                  </a:lnTo>
                  <a:lnTo>
                    <a:pt x="122" y="10"/>
                  </a:lnTo>
                  <a:lnTo>
                    <a:pt x="128" y="14"/>
                  </a:lnTo>
                  <a:lnTo>
                    <a:pt x="123" y="70"/>
                  </a:lnTo>
                  <a:lnTo>
                    <a:pt x="110" y="178"/>
                  </a:lnTo>
                  <a:lnTo>
                    <a:pt x="92" y="283"/>
                  </a:lnTo>
                  <a:lnTo>
                    <a:pt x="85" y="331"/>
                  </a:lnTo>
                  <a:lnTo>
                    <a:pt x="4" y="187"/>
                  </a:lnTo>
                  <a:lnTo>
                    <a:pt x="16" y="64"/>
                  </a:lnTo>
                  <a:lnTo>
                    <a:pt x="0" y="4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6" name="Freeform 347">
              <a:extLst>
                <a:ext uri="{FF2B5EF4-FFF2-40B4-BE49-F238E27FC236}">
                  <a16:creationId xmlns:a16="http://schemas.microsoft.com/office/drawing/2014/main" id="{7F8C563D-9503-411C-B93C-3898E8926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106"/>
              <a:ext cx="454" cy="818"/>
            </a:xfrm>
            <a:custGeom>
              <a:avLst/>
              <a:gdLst>
                <a:gd name="T0" fmla="*/ 15 w 1363"/>
                <a:gd name="T1" fmla="*/ 161 h 2453"/>
                <a:gd name="T2" fmla="*/ 21 w 1363"/>
                <a:gd name="T3" fmla="*/ 195 h 2453"/>
                <a:gd name="T4" fmla="*/ 31 w 1363"/>
                <a:gd name="T5" fmla="*/ 223 h 2453"/>
                <a:gd name="T6" fmla="*/ 45 w 1363"/>
                <a:gd name="T7" fmla="*/ 244 h 2453"/>
                <a:gd name="T8" fmla="*/ 63 w 1363"/>
                <a:gd name="T9" fmla="*/ 256 h 2453"/>
                <a:gd name="T10" fmla="*/ 83 w 1363"/>
                <a:gd name="T11" fmla="*/ 258 h 2453"/>
                <a:gd name="T12" fmla="*/ 101 w 1363"/>
                <a:gd name="T13" fmla="*/ 249 h 2453"/>
                <a:gd name="T14" fmla="*/ 116 w 1363"/>
                <a:gd name="T15" fmla="*/ 231 h 2453"/>
                <a:gd name="T16" fmla="*/ 127 w 1363"/>
                <a:gd name="T17" fmla="*/ 205 h 2453"/>
                <a:gd name="T18" fmla="*/ 135 w 1363"/>
                <a:gd name="T19" fmla="*/ 173 h 2453"/>
                <a:gd name="T20" fmla="*/ 137 w 1363"/>
                <a:gd name="T21" fmla="*/ 136 h 2453"/>
                <a:gd name="T22" fmla="*/ 135 w 1363"/>
                <a:gd name="T23" fmla="*/ 100 h 2453"/>
                <a:gd name="T24" fmla="*/ 127 w 1363"/>
                <a:gd name="T25" fmla="*/ 68 h 2453"/>
                <a:gd name="T26" fmla="*/ 116 w 1363"/>
                <a:gd name="T27" fmla="*/ 42 h 2453"/>
                <a:gd name="T28" fmla="*/ 101 w 1363"/>
                <a:gd name="T29" fmla="*/ 23 h 2453"/>
                <a:gd name="T30" fmla="*/ 83 w 1363"/>
                <a:gd name="T31" fmla="*/ 14 h 2453"/>
                <a:gd name="T32" fmla="*/ 63 w 1363"/>
                <a:gd name="T33" fmla="*/ 16 h 2453"/>
                <a:gd name="T34" fmla="*/ 45 w 1363"/>
                <a:gd name="T35" fmla="*/ 29 h 2453"/>
                <a:gd name="T36" fmla="*/ 31 w 1363"/>
                <a:gd name="T37" fmla="*/ 50 h 2453"/>
                <a:gd name="T38" fmla="*/ 21 w 1363"/>
                <a:gd name="T39" fmla="*/ 78 h 2453"/>
                <a:gd name="T40" fmla="*/ 15 w 1363"/>
                <a:gd name="T41" fmla="*/ 112 h 2453"/>
                <a:gd name="T42" fmla="*/ 0 w 1363"/>
                <a:gd name="T43" fmla="*/ 136 h 2453"/>
                <a:gd name="T44" fmla="*/ 3 w 1363"/>
                <a:gd name="T45" fmla="*/ 96 h 2453"/>
                <a:gd name="T46" fmla="*/ 13 w 1363"/>
                <a:gd name="T47" fmla="*/ 60 h 2453"/>
                <a:gd name="T48" fmla="*/ 28 w 1363"/>
                <a:gd name="T49" fmla="*/ 31 h 2453"/>
                <a:gd name="T50" fmla="*/ 46 w 1363"/>
                <a:gd name="T51" fmla="*/ 11 h 2453"/>
                <a:gd name="T52" fmla="*/ 68 w 1363"/>
                <a:gd name="T53" fmla="*/ 1 h 2453"/>
                <a:gd name="T54" fmla="*/ 91 w 1363"/>
                <a:gd name="T55" fmla="*/ 3 h 2453"/>
                <a:gd name="T56" fmla="*/ 112 w 1363"/>
                <a:gd name="T57" fmla="*/ 17 h 2453"/>
                <a:gd name="T58" fmla="*/ 129 w 1363"/>
                <a:gd name="T59" fmla="*/ 40 h 2453"/>
                <a:gd name="T60" fmla="*/ 142 w 1363"/>
                <a:gd name="T61" fmla="*/ 71 h 2453"/>
                <a:gd name="T62" fmla="*/ 150 w 1363"/>
                <a:gd name="T63" fmla="*/ 109 h 2453"/>
                <a:gd name="T64" fmla="*/ 151 w 1363"/>
                <a:gd name="T65" fmla="*/ 150 h 2453"/>
                <a:gd name="T66" fmla="*/ 145 w 1363"/>
                <a:gd name="T67" fmla="*/ 189 h 2453"/>
                <a:gd name="T68" fmla="*/ 134 w 1363"/>
                <a:gd name="T69" fmla="*/ 223 h 2453"/>
                <a:gd name="T70" fmla="*/ 118 w 1363"/>
                <a:gd name="T71" fmla="*/ 249 h 2453"/>
                <a:gd name="T72" fmla="*/ 98 w 1363"/>
                <a:gd name="T73" fmla="*/ 267 h 2453"/>
                <a:gd name="T74" fmla="*/ 76 w 1363"/>
                <a:gd name="T75" fmla="*/ 273 h 2453"/>
                <a:gd name="T76" fmla="*/ 53 w 1363"/>
                <a:gd name="T77" fmla="*/ 267 h 2453"/>
                <a:gd name="T78" fmla="*/ 33 w 1363"/>
                <a:gd name="T79" fmla="*/ 249 h 2453"/>
                <a:gd name="T80" fmla="*/ 17 w 1363"/>
                <a:gd name="T81" fmla="*/ 223 h 2453"/>
                <a:gd name="T82" fmla="*/ 6 w 1363"/>
                <a:gd name="T83" fmla="*/ 189 h 2453"/>
                <a:gd name="T84" fmla="*/ 0 w 1363"/>
                <a:gd name="T85" fmla="*/ 150 h 24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63" h="2453">
                  <a:moveTo>
                    <a:pt x="131" y="1227"/>
                  </a:moveTo>
                  <a:lnTo>
                    <a:pt x="133" y="1340"/>
                  </a:lnTo>
                  <a:lnTo>
                    <a:pt x="139" y="1449"/>
                  </a:lnTo>
                  <a:lnTo>
                    <a:pt x="152" y="1556"/>
                  </a:lnTo>
                  <a:lnTo>
                    <a:pt x="170" y="1655"/>
                  </a:lnTo>
                  <a:lnTo>
                    <a:pt x="191" y="1752"/>
                  </a:lnTo>
                  <a:lnTo>
                    <a:pt x="217" y="1844"/>
                  </a:lnTo>
                  <a:lnTo>
                    <a:pt x="246" y="1929"/>
                  </a:lnTo>
                  <a:lnTo>
                    <a:pt x="280" y="2006"/>
                  </a:lnTo>
                  <a:lnTo>
                    <a:pt x="317" y="2078"/>
                  </a:lnTo>
                  <a:lnTo>
                    <a:pt x="358" y="2142"/>
                  </a:lnTo>
                  <a:lnTo>
                    <a:pt x="405" y="2197"/>
                  </a:lnTo>
                  <a:lnTo>
                    <a:pt x="454" y="2244"/>
                  </a:lnTo>
                  <a:lnTo>
                    <a:pt x="506" y="2279"/>
                  </a:lnTo>
                  <a:lnTo>
                    <a:pt x="563" y="2306"/>
                  </a:lnTo>
                  <a:lnTo>
                    <a:pt x="621" y="2325"/>
                  </a:lnTo>
                  <a:lnTo>
                    <a:pt x="682" y="2329"/>
                  </a:lnTo>
                  <a:lnTo>
                    <a:pt x="744" y="2325"/>
                  </a:lnTo>
                  <a:lnTo>
                    <a:pt x="803" y="2306"/>
                  </a:lnTo>
                  <a:lnTo>
                    <a:pt x="859" y="2279"/>
                  </a:lnTo>
                  <a:lnTo>
                    <a:pt x="910" y="2244"/>
                  </a:lnTo>
                  <a:lnTo>
                    <a:pt x="961" y="2197"/>
                  </a:lnTo>
                  <a:lnTo>
                    <a:pt x="1005" y="2142"/>
                  </a:lnTo>
                  <a:lnTo>
                    <a:pt x="1046" y="2078"/>
                  </a:lnTo>
                  <a:lnTo>
                    <a:pt x="1084" y="2006"/>
                  </a:lnTo>
                  <a:lnTo>
                    <a:pt x="1118" y="1929"/>
                  </a:lnTo>
                  <a:lnTo>
                    <a:pt x="1147" y="1844"/>
                  </a:lnTo>
                  <a:lnTo>
                    <a:pt x="1174" y="1752"/>
                  </a:lnTo>
                  <a:lnTo>
                    <a:pt x="1193" y="1655"/>
                  </a:lnTo>
                  <a:lnTo>
                    <a:pt x="1212" y="1556"/>
                  </a:lnTo>
                  <a:lnTo>
                    <a:pt x="1224" y="1449"/>
                  </a:lnTo>
                  <a:lnTo>
                    <a:pt x="1231" y="1340"/>
                  </a:lnTo>
                  <a:lnTo>
                    <a:pt x="1233" y="1227"/>
                  </a:lnTo>
                  <a:lnTo>
                    <a:pt x="1231" y="1115"/>
                  </a:lnTo>
                  <a:lnTo>
                    <a:pt x="1224" y="1005"/>
                  </a:lnTo>
                  <a:lnTo>
                    <a:pt x="1212" y="899"/>
                  </a:lnTo>
                  <a:lnTo>
                    <a:pt x="1193" y="799"/>
                  </a:lnTo>
                  <a:lnTo>
                    <a:pt x="1174" y="702"/>
                  </a:lnTo>
                  <a:lnTo>
                    <a:pt x="1147" y="611"/>
                  </a:lnTo>
                  <a:lnTo>
                    <a:pt x="1118" y="525"/>
                  </a:lnTo>
                  <a:lnTo>
                    <a:pt x="1084" y="447"/>
                  </a:lnTo>
                  <a:lnTo>
                    <a:pt x="1046" y="375"/>
                  </a:lnTo>
                  <a:lnTo>
                    <a:pt x="1005" y="312"/>
                  </a:lnTo>
                  <a:lnTo>
                    <a:pt x="961" y="257"/>
                  </a:lnTo>
                  <a:lnTo>
                    <a:pt x="910" y="211"/>
                  </a:lnTo>
                  <a:lnTo>
                    <a:pt x="859" y="174"/>
                  </a:lnTo>
                  <a:lnTo>
                    <a:pt x="803" y="147"/>
                  </a:lnTo>
                  <a:lnTo>
                    <a:pt x="744" y="128"/>
                  </a:lnTo>
                  <a:lnTo>
                    <a:pt x="682" y="124"/>
                  </a:lnTo>
                  <a:lnTo>
                    <a:pt x="621" y="128"/>
                  </a:lnTo>
                  <a:lnTo>
                    <a:pt x="563" y="147"/>
                  </a:lnTo>
                  <a:lnTo>
                    <a:pt x="506" y="174"/>
                  </a:lnTo>
                  <a:lnTo>
                    <a:pt x="454" y="211"/>
                  </a:lnTo>
                  <a:lnTo>
                    <a:pt x="405" y="257"/>
                  </a:lnTo>
                  <a:lnTo>
                    <a:pt x="358" y="312"/>
                  </a:lnTo>
                  <a:lnTo>
                    <a:pt x="317" y="375"/>
                  </a:lnTo>
                  <a:lnTo>
                    <a:pt x="280" y="447"/>
                  </a:lnTo>
                  <a:lnTo>
                    <a:pt x="246" y="525"/>
                  </a:lnTo>
                  <a:lnTo>
                    <a:pt x="217" y="611"/>
                  </a:lnTo>
                  <a:lnTo>
                    <a:pt x="191" y="702"/>
                  </a:lnTo>
                  <a:lnTo>
                    <a:pt x="170" y="799"/>
                  </a:lnTo>
                  <a:lnTo>
                    <a:pt x="152" y="899"/>
                  </a:lnTo>
                  <a:lnTo>
                    <a:pt x="139" y="1005"/>
                  </a:lnTo>
                  <a:lnTo>
                    <a:pt x="133" y="1115"/>
                  </a:lnTo>
                  <a:lnTo>
                    <a:pt x="131" y="1227"/>
                  </a:lnTo>
                  <a:lnTo>
                    <a:pt x="0" y="1227"/>
                  </a:lnTo>
                  <a:lnTo>
                    <a:pt x="4" y="1103"/>
                  </a:lnTo>
                  <a:lnTo>
                    <a:pt x="15" y="981"/>
                  </a:lnTo>
                  <a:lnTo>
                    <a:pt x="31" y="863"/>
                  </a:lnTo>
                  <a:lnTo>
                    <a:pt x="54" y="751"/>
                  </a:lnTo>
                  <a:lnTo>
                    <a:pt x="84" y="643"/>
                  </a:lnTo>
                  <a:lnTo>
                    <a:pt x="117" y="542"/>
                  </a:lnTo>
                  <a:lnTo>
                    <a:pt x="157" y="447"/>
                  </a:lnTo>
                  <a:lnTo>
                    <a:pt x="201" y="359"/>
                  </a:lnTo>
                  <a:lnTo>
                    <a:pt x="250" y="280"/>
                  </a:lnTo>
                  <a:lnTo>
                    <a:pt x="301" y="209"/>
                  </a:lnTo>
                  <a:lnTo>
                    <a:pt x="358" y="149"/>
                  </a:lnTo>
                  <a:lnTo>
                    <a:pt x="418" y="96"/>
                  </a:lnTo>
                  <a:lnTo>
                    <a:pt x="480" y="55"/>
                  </a:lnTo>
                  <a:lnTo>
                    <a:pt x="544" y="25"/>
                  </a:lnTo>
                  <a:lnTo>
                    <a:pt x="613" y="7"/>
                  </a:lnTo>
                  <a:lnTo>
                    <a:pt x="682" y="0"/>
                  </a:lnTo>
                  <a:lnTo>
                    <a:pt x="753" y="7"/>
                  </a:lnTo>
                  <a:lnTo>
                    <a:pt x="819" y="25"/>
                  </a:lnTo>
                  <a:lnTo>
                    <a:pt x="885" y="55"/>
                  </a:lnTo>
                  <a:lnTo>
                    <a:pt x="948" y="96"/>
                  </a:lnTo>
                  <a:lnTo>
                    <a:pt x="1007" y="149"/>
                  </a:lnTo>
                  <a:lnTo>
                    <a:pt x="1062" y="209"/>
                  </a:lnTo>
                  <a:lnTo>
                    <a:pt x="1115" y="280"/>
                  </a:lnTo>
                  <a:lnTo>
                    <a:pt x="1163" y="359"/>
                  </a:lnTo>
                  <a:lnTo>
                    <a:pt x="1208" y="447"/>
                  </a:lnTo>
                  <a:lnTo>
                    <a:pt x="1247" y="542"/>
                  </a:lnTo>
                  <a:lnTo>
                    <a:pt x="1281" y="643"/>
                  </a:lnTo>
                  <a:lnTo>
                    <a:pt x="1310" y="751"/>
                  </a:lnTo>
                  <a:lnTo>
                    <a:pt x="1332" y="863"/>
                  </a:lnTo>
                  <a:lnTo>
                    <a:pt x="1350" y="981"/>
                  </a:lnTo>
                  <a:lnTo>
                    <a:pt x="1360" y="1103"/>
                  </a:lnTo>
                  <a:lnTo>
                    <a:pt x="1363" y="1227"/>
                  </a:lnTo>
                  <a:lnTo>
                    <a:pt x="1360" y="1353"/>
                  </a:lnTo>
                  <a:lnTo>
                    <a:pt x="1350" y="1474"/>
                  </a:lnTo>
                  <a:lnTo>
                    <a:pt x="1332" y="1591"/>
                  </a:lnTo>
                  <a:lnTo>
                    <a:pt x="1310" y="1703"/>
                  </a:lnTo>
                  <a:lnTo>
                    <a:pt x="1281" y="1811"/>
                  </a:lnTo>
                  <a:lnTo>
                    <a:pt x="1247" y="1913"/>
                  </a:lnTo>
                  <a:lnTo>
                    <a:pt x="1208" y="2006"/>
                  </a:lnTo>
                  <a:lnTo>
                    <a:pt x="1163" y="2094"/>
                  </a:lnTo>
                  <a:lnTo>
                    <a:pt x="1115" y="2173"/>
                  </a:lnTo>
                  <a:lnTo>
                    <a:pt x="1062" y="2244"/>
                  </a:lnTo>
                  <a:lnTo>
                    <a:pt x="1007" y="2304"/>
                  </a:lnTo>
                  <a:lnTo>
                    <a:pt x="948" y="2356"/>
                  </a:lnTo>
                  <a:lnTo>
                    <a:pt x="885" y="2398"/>
                  </a:lnTo>
                  <a:lnTo>
                    <a:pt x="819" y="2427"/>
                  </a:lnTo>
                  <a:lnTo>
                    <a:pt x="753" y="2446"/>
                  </a:lnTo>
                  <a:lnTo>
                    <a:pt x="682" y="2453"/>
                  </a:lnTo>
                  <a:lnTo>
                    <a:pt x="613" y="2446"/>
                  </a:lnTo>
                  <a:lnTo>
                    <a:pt x="544" y="2427"/>
                  </a:lnTo>
                  <a:lnTo>
                    <a:pt x="480" y="2398"/>
                  </a:lnTo>
                  <a:lnTo>
                    <a:pt x="418" y="2356"/>
                  </a:lnTo>
                  <a:lnTo>
                    <a:pt x="358" y="2304"/>
                  </a:lnTo>
                  <a:lnTo>
                    <a:pt x="301" y="2244"/>
                  </a:lnTo>
                  <a:lnTo>
                    <a:pt x="250" y="2173"/>
                  </a:lnTo>
                  <a:lnTo>
                    <a:pt x="201" y="2094"/>
                  </a:lnTo>
                  <a:lnTo>
                    <a:pt x="157" y="2006"/>
                  </a:lnTo>
                  <a:lnTo>
                    <a:pt x="117" y="1913"/>
                  </a:lnTo>
                  <a:lnTo>
                    <a:pt x="84" y="1811"/>
                  </a:lnTo>
                  <a:lnTo>
                    <a:pt x="54" y="1703"/>
                  </a:lnTo>
                  <a:lnTo>
                    <a:pt x="31" y="1591"/>
                  </a:lnTo>
                  <a:lnTo>
                    <a:pt x="15" y="1474"/>
                  </a:lnTo>
                  <a:lnTo>
                    <a:pt x="4" y="1353"/>
                  </a:lnTo>
                  <a:lnTo>
                    <a:pt x="0" y="1227"/>
                  </a:lnTo>
                  <a:lnTo>
                    <a:pt x="131" y="12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7" name="Freeform 348">
              <a:extLst>
                <a:ext uri="{FF2B5EF4-FFF2-40B4-BE49-F238E27FC236}">
                  <a16:creationId xmlns:a16="http://schemas.microsoft.com/office/drawing/2014/main" id="{812D115E-CD2F-4B8A-AA60-CF93C09B0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106"/>
              <a:ext cx="454" cy="818"/>
            </a:xfrm>
            <a:custGeom>
              <a:avLst/>
              <a:gdLst>
                <a:gd name="T0" fmla="*/ 15 w 1363"/>
                <a:gd name="T1" fmla="*/ 161 h 2453"/>
                <a:gd name="T2" fmla="*/ 21 w 1363"/>
                <a:gd name="T3" fmla="*/ 195 h 2453"/>
                <a:gd name="T4" fmla="*/ 31 w 1363"/>
                <a:gd name="T5" fmla="*/ 223 h 2453"/>
                <a:gd name="T6" fmla="*/ 45 w 1363"/>
                <a:gd name="T7" fmla="*/ 244 h 2453"/>
                <a:gd name="T8" fmla="*/ 63 w 1363"/>
                <a:gd name="T9" fmla="*/ 256 h 2453"/>
                <a:gd name="T10" fmla="*/ 83 w 1363"/>
                <a:gd name="T11" fmla="*/ 258 h 2453"/>
                <a:gd name="T12" fmla="*/ 101 w 1363"/>
                <a:gd name="T13" fmla="*/ 249 h 2453"/>
                <a:gd name="T14" fmla="*/ 116 w 1363"/>
                <a:gd name="T15" fmla="*/ 231 h 2453"/>
                <a:gd name="T16" fmla="*/ 127 w 1363"/>
                <a:gd name="T17" fmla="*/ 205 h 2453"/>
                <a:gd name="T18" fmla="*/ 135 w 1363"/>
                <a:gd name="T19" fmla="*/ 173 h 2453"/>
                <a:gd name="T20" fmla="*/ 137 w 1363"/>
                <a:gd name="T21" fmla="*/ 136 h 2453"/>
                <a:gd name="T22" fmla="*/ 135 w 1363"/>
                <a:gd name="T23" fmla="*/ 100 h 2453"/>
                <a:gd name="T24" fmla="*/ 127 w 1363"/>
                <a:gd name="T25" fmla="*/ 68 h 2453"/>
                <a:gd name="T26" fmla="*/ 116 w 1363"/>
                <a:gd name="T27" fmla="*/ 42 h 2453"/>
                <a:gd name="T28" fmla="*/ 101 w 1363"/>
                <a:gd name="T29" fmla="*/ 23 h 2453"/>
                <a:gd name="T30" fmla="*/ 83 w 1363"/>
                <a:gd name="T31" fmla="*/ 14 h 2453"/>
                <a:gd name="T32" fmla="*/ 63 w 1363"/>
                <a:gd name="T33" fmla="*/ 16 h 2453"/>
                <a:gd name="T34" fmla="*/ 45 w 1363"/>
                <a:gd name="T35" fmla="*/ 29 h 2453"/>
                <a:gd name="T36" fmla="*/ 31 w 1363"/>
                <a:gd name="T37" fmla="*/ 50 h 2453"/>
                <a:gd name="T38" fmla="*/ 21 w 1363"/>
                <a:gd name="T39" fmla="*/ 78 h 2453"/>
                <a:gd name="T40" fmla="*/ 15 w 1363"/>
                <a:gd name="T41" fmla="*/ 112 h 2453"/>
                <a:gd name="T42" fmla="*/ 0 w 1363"/>
                <a:gd name="T43" fmla="*/ 136 h 2453"/>
                <a:gd name="T44" fmla="*/ 3 w 1363"/>
                <a:gd name="T45" fmla="*/ 96 h 2453"/>
                <a:gd name="T46" fmla="*/ 13 w 1363"/>
                <a:gd name="T47" fmla="*/ 60 h 2453"/>
                <a:gd name="T48" fmla="*/ 28 w 1363"/>
                <a:gd name="T49" fmla="*/ 31 h 2453"/>
                <a:gd name="T50" fmla="*/ 46 w 1363"/>
                <a:gd name="T51" fmla="*/ 11 h 2453"/>
                <a:gd name="T52" fmla="*/ 68 w 1363"/>
                <a:gd name="T53" fmla="*/ 1 h 2453"/>
                <a:gd name="T54" fmla="*/ 91 w 1363"/>
                <a:gd name="T55" fmla="*/ 3 h 2453"/>
                <a:gd name="T56" fmla="*/ 112 w 1363"/>
                <a:gd name="T57" fmla="*/ 17 h 2453"/>
                <a:gd name="T58" fmla="*/ 129 w 1363"/>
                <a:gd name="T59" fmla="*/ 40 h 2453"/>
                <a:gd name="T60" fmla="*/ 142 w 1363"/>
                <a:gd name="T61" fmla="*/ 71 h 2453"/>
                <a:gd name="T62" fmla="*/ 150 w 1363"/>
                <a:gd name="T63" fmla="*/ 109 h 2453"/>
                <a:gd name="T64" fmla="*/ 151 w 1363"/>
                <a:gd name="T65" fmla="*/ 150 h 2453"/>
                <a:gd name="T66" fmla="*/ 145 w 1363"/>
                <a:gd name="T67" fmla="*/ 189 h 2453"/>
                <a:gd name="T68" fmla="*/ 134 w 1363"/>
                <a:gd name="T69" fmla="*/ 223 h 2453"/>
                <a:gd name="T70" fmla="*/ 118 w 1363"/>
                <a:gd name="T71" fmla="*/ 249 h 2453"/>
                <a:gd name="T72" fmla="*/ 98 w 1363"/>
                <a:gd name="T73" fmla="*/ 267 h 2453"/>
                <a:gd name="T74" fmla="*/ 76 w 1363"/>
                <a:gd name="T75" fmla="*/ 273 h 2453"/>
                <a:gd name="T76" fmla="*/ 53 w 1363"/>
                <a:gd name="T77" fmla="*/ 267 h 2453"/>
                <a:gd name="T78" fmla="*/ 33 w 1363"/>
                <a:gd name="T79" fmla="*/ 249 h 2453"/>
                <a:gd name="T80" fmla="*/ 17 w 1363"/>
                <a:gd name="T81" fmla="*/ 223 h 2453"/>
                <a:gd name="T82" fmla="*/ 6 w 1363"/>
                <a:gd name="T83" fmla="*/ 189 h 2453"/>
                <a:gd name="T84" fmla="*/ 0 w 1363"/>
                <a:gd name="T85" fmla="*/ 150 h 245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63" h="2453">
                  <a:moveTo>
                    <a:pt x="131" y="1227"/>
                  </a:moveTo>
                  <a:lnTo>
                    <a:pt x="133" y="1340"/>
                  </a:lnTo>
                  <a:lnTo>
                    <a:pt x="139" y="1449"/>
                  </a:lnTo>
                  <a:lnTo>
                    <a:pt x="152" y="1556"/>
                  </a:lnTo>
                  <a:lnTo>
                    <a:pt x="170" y="1655"/>
                  </a:lnTo>
                  <a:lnTo>
                    <a:pt x="191" y="1752"/>
                  </a:lnTo>
                  <a:lnTo>
                    <a:pt x="217" y="1844"/>
                  </a:lnTo>
                  <a:lnTo>
                    <a:pt x="246" y="1929"/>
                  </a:lnTo>
                  <a:lnTo>
                    <a:pt x="280" y="2006"/>
                  </a:lnTo>
                  <a:lnTo>
                    <a:pt x="317" y="2078"/>
                  </a:lnTo>
                  <a:lnTo>
                    <a:pt x="358" y="2142"/>
                  </a:lnTo>
                  <a:lnTo>
                    <a:pt x="405" y="2197"/>
                  </a:lnTo>
                  <a:lnTo>
                    <a:pt x="454" y="2244"/>
                  </a:lnTo>
                  <a:lnTo>
                    <a:pt x="506" y="2279"/>
                  </a:lnTo>
                  <a:lnTo>
                    <a:pt x="563" y="2306"/>
                  </a:lnTo>
                  <a:lnTo>
                    <a:pt x="621" y="2325"/>
                  </a:lnTo>
                  <a:lnTo>
                    <a:pt x="682" y="2329"/>
                  </a:lnTo>
                  <a:lnTo>
                    <a:pt x="744" y="2325"/>
                  </a:lnTo>
                  <a:lnTo>
                    <a:pt x="803" y="2306"/>
                  </a:lnTo>
                  <a:lnTo>
                    <a:pt x="859" y="2279"/>
                  </a:lnTo>
                  <a:lnTo>
                    <a:pt x="910" y="2244"/>
                  </a:lnTo>
                  <a:lnTo>
                    <a:pt x="961" y="2197"/>
                  </a:lnTo>
                  <a:lnTo>
                    <a:pt x="1005" y="2142"/>
                  </a:lnTo>
                  <a:lnTo>
                    <a:pt x="1046" y="2078"/>
                  </a:lnTo>
                  <a:lnTo>
                    <a:pt x="1084" y="2006"/>
                  </a:lnTo>
                  <a:lnTo>
                    <a:pt x="1118" y="1929"/>
                  </a:lnTo>
                  <a:lnTo>
                    <a:pt x="1147" y="1844"/>
                  </a:lnTo>
                  <a:lnTo>
                    <a:pt x="1174" y="1752"/>
                  </a:lnTo>
                  <a:lnTo>
                    <a:pt x="1193" y="1655"/>
                  </a:lnTo>
                  <a:lnTo>
                    <a:pt x="1212" y="1556"/>
                  </a:lnTo>
                  <a:lnTo>
                    <a:pt x="1224" y="1449"/>
                  </a:lnTo>
                  <a:lnTo>
                    <a:pt x="1231" y="1340"/>
                  </a:lnTo>
                  <a:lnTo>
                    <a:pt x="1233" y="1227"/>
                  </a:lnTo>
                  <a:lnTo>
                    <a:pt x="1231" y="1115"/>
                  </a:lnTo>
                  <a:lnTo>
                    <a:pt x="1224" y="1005"/>
                  </a:lnTo>
                  <a:lnTo>
                    <a:pt x="1212" y="899"/>
                  </a:lnTo>
                  <a:lnTo>
                    <a:pt x="1193" y="799"/>
                  </a:lnTo>
                  <a:lnTo>
                    <a:pt x="1174" y="702"/>
                  </a:lnTo>
                  <a:lnTo>
                    <a:pt x="1147" y="611"/>
                  </a:lnTo>
                  <a:lnTo>
                    <a:pt x="1118" y="525"/>
                  </a:lnTo>
                  <a:lnTo>
                    <a:pt x="1084" y="447"/>
                  </a:lnTo>
                  <a:lnTo>
                    <a:pt x="1046" y="375"/>
                  </a:lnTo>
                  <a:lnTo>
                    <a:pt x="1005" y="312"/>
                  </a:lnTo>
                  <a:lnTo>
                    <a:pt x="961" y="257"/>
                  </a:lnTo>
                  <a:lnTo>
                    <a:pt x="910" y="211"/>
                  </a:lnTo>
                  <a:lnTo>
                    <a:pt x="859" y="174"/>
                  </a:lnTo>
                  <a:lnTo>
                    <a:pt x="803" y="147"/>
                  </a:lnTo>
                  <a:lnTo>
                    <a:pt x="744" y="128"/>
                  </a:lnTo>
                  <a:lnTo>
                    <a:pt x="682" y="124"/>
                  </a:lnTo>
                  <a:lnTo>
                    <a:pt x="621" y="128"/>
                  </a:lnTo>
                  <a:lnTo>
                    <a:pt x="563" y="147"/>
                  </a:lnTo>
                  <a:lnTo>
                    <a:pt x="506" y="174"/>
                  </a:lnTo>
                  <a:lnTo>
                    <a:pt x="454" y="211"/>
                  </a:lnTo>
                  <a:lnTo>
                    <a:pt x="405" y="257"/>
                  </a:lnTo>
                  <a:lnTo>
                    <a:pt x="358" y="312"/>
                  </a:lnTo>
                  <a:lnTo>
                    <a:pt x="317" y="375"/>
                  </a:lnTo>
                  <a:lnTo>
                    <a:pt x="280" y="447"/>
                  </a:lnTo>
                  <a:lnTo>
                    <a:pt x="246" y="525"/>
                  </a:lnTo>
                  <a:lnTo>
                    <a:pt x="217" y="611"/>
                  </a:lnTo>
                  <a:lnTo>
                    <a:pt x="191" y="702"/>
                  </a:lnTo>
                  <a:lnTo>
                    <a:pt x="170" y="799"/>
                  </a:lnTo>
                  <a:lnTo>
                    <a:pt x="152" y="899"/>
                  </a:lnTo>
                  <a:lnTo>
                    <a:pt x="139" y="1005"/>
                  </a:lnTo>
                  <a:lnTo>
                    <a:pt x="133" y="1115"/>
                  </a:lnTo>
                  <a:lnTo>
                    <a:pt x="131" y="1227"/>
                  </a:lnTo>
                  <a:lnTo>
                    <a:pt x="0" y="1227"/>
                  </a:lnTo>
                  <a:lnTo>
                    <a:pt x="4" y="1103"/>
                  </a:lnTo>
                  <a:lnTo>
                    <a:pt x="15" y="981"/>
                  </a:lnTo>
                  <a:lnTo>
                    <a:pt x="31" y="863"/>
                  </a:lnTo>
                  <a:lnTo>
                    <a:pt x="54" y="751"/>
                  </a:lnTo>
                  <a:lnTo>
                    <a:pt x="84" y="643"/>
                  </a:lnTo>
                  <a:lnTo>
                    <a:pt x="117" y="542"/>
                  </a:lnTo>
                  <a:lnTo>
                    <a:pt x="157" y="447"/>
                  </a:lnTo>
                  <a:lnTo>
                    <a:pt x="201" y="359"/>
                  </a:lnTo>
                  <a:lnTo>
                    <a:pt x="250" y="280"/>
                  </a:lnTo>
                  <a:lnTo>
                    <a:pt x="301" y="209"/>
                  </a:lnTo>
                  <a:lnTo>
                    <a:pt x="358" y="149"/>
                  </a:lnTo>
                  <a:lnTo>
                    <a:pt x="418" y="96"/>
                  </a:lnTo>
                  <a:lnTo>
                    <a:pt x="480" y="55"/>
                  </a:lnTo>
                  <a:lnTo>
                    <a:pt x="544" y="25"/>
                  </a:lnTo>
                  <a:lnTo>
                    <a:pt x="613" y="7"/>
                  </a:lnTo>
                  <a:lnTo>
                    <a:pt x="682" y="0"/>
                  </a:lnTo>
                  <a:lnTo>
                    <a:pt x="753" y="7"/>
                  </a:lnTo>
                  <a:lnTo>
                    <a:pt x="819" y="25"/>
                  </a:lnTo>
                  <a:lnTo>
                    <a:pt x="885" y="55"/>
                  </a:lnTo>
                  <a:lnTo>
                    <a:pt x="948" y="96"/>
                  </a:lnTo>
                  <a:lnTo>
                    <a:pt x="1007" y="149"/>
                  </a:lnTo>
                  <a:lnTo>
                    <a:pt x="1062" y="209"/>
                  </a:lnTo>
                  <a:lnTo>
                    <a:pt x="1115" y="280"/>
                  </a:lnTo>
                  <a:lnTo>
                    <a:pt x="1163" y="359"/>
                  </a:lnTo>
                  <a:lnTo>
                    <a:pt x="1208" y="447"/>
                  </a:lnTo>
                  <a:lnTo>
                    <a:pt x="1247" y="542"/>
                  </a:lnTo>
                  <a:lnTo>
                    <a:pt x="1281" y="643"/>
                  </a:lnTo>
                  <a:lnTo>
                    <a:pt x="1310" y="751"/>
                  </a:lnTo>
                  <a:lnTo>
                    <a:pt x="1332" y="863"/>
                  </a:lnTo>
                  <a:lnTo>
                    <a:pt x="1350" y="981"/>
                  </a:lnTo>
                  <a:lnTo>
                    <a:pt x="1360" y="1103"/>
                  </a:lnTo>
                  <a:lnTo>
                    <a:pt x="1363" y="1227"/>
                  </a:lnTo>
                  <a:lnTo>
                    <a:pt x="1360" y="1353"/>
                  </a:lnTo>
                  <a:lnTo>
                    <a:pt x="1350" y="1474"/>
                  </a:lnTo>
                  <a:lnTo>
                    <a:pt x="1332" y="1591"/>
                  </a:lnTo>
                  <a:lnTo>
                    <a:pt x="1310" y="1703"/>
                  </a:lnTo>
                  <a:lnTo>
                    <a:pt x="1281" y="1811"/>
                  </a:lnTo>
                  <a:lnTo>
                    <a:pt x="1247" y="1913"/>
                  </a:lnTo>
                  <a:lnTo>
                    <a:pt x="1208" y="2006"/>
                  </a:lnTo>
                  <a:lnTo>
                    <a:pt x="1163" y="2094"/>
                  </a:lnTo>
                  <a:lnTo>
                    <a:pt x="1115" y="2173"/>
                  </a:lnTo>
                  <a:lnTo>
                    <a:pt x="1062" y="2244"/>
                  </a:lnTo>
                  <a:lnTo>
                    <a:pt x="1007" y="2304"/>
                  </a:lnTo>
                  <a:lnTo>
                    <a:pt x="948" y="2356"/>
                  </a:lnTo>
                  <a:lnTo>
                    <a:pt x="885" y="2398"/>
                  </a:lnTo>
                  <a:lnTo>
                    <a:pt x="819" y="2427"/>
                  </a:lnTo>
                  <a:lnTo>
                    <a:pt x="753" y="2446"/>
                  </a:lnTo>
                  <a:lnTo>
                    <a:pt x="682" y="2453"/>
                  </a:lnTo>
                  <a:lnTo>
                    <a:pt x="613" y="2446"/>
                  </a:lnTo>
                  <a:lnTo>
                    <a:pt x="544" y="2427"/>
                  </a:lnTo>
                  <a:lnTo>
                    <a:pt x="480" y="2398"/>
                  </a:lnTo>
                  <a:lnTo>
                    <a:pt x="418" y="2356"/>
                  </a:lnTo>
                  <a:lnTo>
                    <a:pt x="358" y="2304"/>
                  </a:lnTo>
                  <a:lnTo>
                    <a:pt x="301" y="2244"/>
                  </a:lnTo>
                  <a:lnTo>
                    <a:pt x="250" y="2173"/>
                  </a:lnTo>
                  <a:lnTo>
                    <a:pt x="201" y="2094"/>
                  </a:lnTo>
                  <a:lnTo>
                    <a:pt x="157" y="2006"/>
                  </a:lnTo>
                  <a:lnTo>
                    <a:pt x="117" y="1913"/>
                  </a:lnTo>
                  <a:lnTo>
                    <a:pt x="84" y="1811"/>
                  </a:lnTo>
                  <a:lnTo>
                    <a:pt x="54" y="1703"/>
                  </a:lnTo>
                  <a:lnTo>
                    <a:pt x="31" y="1591"/>
                  </a:lnTo>
                  <a:lnTo>
                    <a:pt x="15" y="1474"/>
                  </a:lnTo>
                  <a:lnTo>
                    <a:pt x="4" y="1353"/>
                  </a:lnTo>
                  <a:lnTo>
                    <a:pt x="0" y="1227"/>
                  </a:lnTo>
                  <a:lnTo>
                    <a:pt x="131" y="12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8" name="Freeform 349">
              <a:extLst>
                <a:ext uri="{FF2B5EF4-FFF2-40B4-BE49-F238E27FC236}">
                  <a16:creationId xmlns:a16="http://schemas.microsoft.com/office/drawing/2014/main" id="{2ED9A603-9AA0-46CE-9031-6BAFE5DC0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081"/>
              <a:ext cx="133" cy="281"/>
            </a:xfrm>
            <a:custGeom>
              <a:avLst/>
              <a:gdLst>
                <a:gd name="T0" fmla="*/ 7 w 399"/>
                <a:gd name="T1" fmla="*/ 7 h 843"/>
                <a:gd name="T2" fmla="*/ 9 w 399"/>
                <a:gd name="T3" fmla="*/ 1 h 843"/>
                <a:gd name="T4" fmla="*/ 13 w 399"/>
                <a:gd name="T5" fmla="*/ 0 h 843"/>
                <a:gd name="T6" fmla="*/ 18 w 399"/>
                <a:gd name="T7" fmla="*/ 1 h 843"/>
                <a:gd name="T8" fmla="*/ 27 w 399"/>
                <a:gd name="T9" fmla="*/ 1 h 843"/>
                <a:gd name="T10" fmla="*/ 36 w 399"/>
                <a:gd name="T11" fmla="*/ 3 h 843"/>
                <a:gd name="T12" fmla="*/ 42 w 399"/>
                <a:gd name="T13" fmla="*/ 5 h 843"/>
                <a:gd name="T14" fmla="*/ 44 w 399"/>
                <a:gd name="T15" fmla="*/ 12 h 843"/>
                <a:gd name="T16" fmla="*/ 44 w 399"/>
                <a:gd name="T17" fmla="*/ 24 h 843"/>
                <a:gd name="T18" fmla="*/ 43 w 399"/>
                <a:gd name="T19" fmla="*/ 57 h 843"/>
                <a:gd name="T20" fmla="*/ 43 w 399"/>
                <a:gd name="T21" fmla="*/ 74 h 843"/>
                <a:gd name="T22" fmla="*/ 42 w 399"/>
                <a:gd name="T23" fmla="*/ 88 h 843"/>
                <a:gd name="T24" fmla="*/ 40 w 399"/>
                <a:gd name="T25" fmla="*/ 94 h 843"/>
                <a:gd name="T26" fmla="*/ 37 w 399"/>
                <a:gd name="T27" fmla="*/ 94 h 843"/>
                <a:gd name="T28" fmla="*/ 35 w 399"/>
                <a:gd name="T29" fmla="*/ 93 h 843"/>
                <a:gd name="T30" fmla="*/ 33 w 399"/>
                <a:gd name="T31" fmla="*/ 92 h 843"/>
                <a:gd name="T32" fmla="*/ 34 w 399"/>
                <a:gd name="T33" fmla="*/ 76 h 843"/>
                <a:gd name="T34" fmla="*/ 35 w 399"/>
                <a:gd name="T35" fmla="*/ 37 h 843"/>
                <a:gd name="T36" fmla="*/ 35 w 399"/>
                <a:gd name="T37" fmla="*/ 21 h 843"/>
                <a:gd name="T38" fmla="*/ 34 w 399"/>
                <a:gd name="T39" fmla="*/ 15 h 843"/>
                <a:gd name="T40" fmla="*/ 32 w 399"/>
                <a:gd name="T41" fmla="*/ 10 h 843"/>
                <a:gd name="T42" fmla="*/ 29 w 399"/>
                <a:gd name="T43" fmla="*/ 7 h 843"/>
                <a:gd name="T44" fmla="*/ 24 w 399"/>
                <a:gd name="T45" fmla="*/ 7 h 843"/>
                <a:gd name="T46" fmla="*/ 21 w 399"/>
                <a:gd name="T47" fmla="*/ 7 h 843"/>
                <a:gd name="T48" fmla="*/ 18 w 399"/>
                <a:gd name="T49" fmla="*/ 8 h 843"/>
                <a:gd name="T50" fmla="*/ 16 w 399"/>
                <a:gd name="T51" fmla="*/ 10 h 843"/>
                <a:gd name="T52" fmla="*/ 16 w 399"/>
                <a:gd name="T53" fmla="*/ 16 h 843"/>
                <a:gd name="T54" fmla="*/ 15 w 399"/>
                <a:gd name="T55" fmla="*/ 32 h 843"/>
                <a:gd name="T56" fmla="*/ 14 w 399"/>
                <a:gd name="T57" fmla="*/ 54 h 843"/>
                <a:gd name="T58" fmla="*/ 11 w 399"/>
                <a:gd name="T59" fmla="*/ 79 h 843"/>
                <a:gd name="T60" fmla="*/ 7 w 399"/>
                <a:gd name="T61" fmla="*/ 91 h 843"/>
                <a:gd name="T62" fmla="*/ 3 w 399"/>
                <a:gd name="T63" fmla="*/ 91 h 843"/>
                <a:gd name="T64" fmla="*/ 1 w 399"/>
                <a:gd name="T65" fmla="*/ 90 h 843"/>
                <a:gd name="T66" fmla="*/ 0 w 399"/>
                <a:gd name="T67" fmla="*/ 90 h 843"/>
                <a:gd name="T68" fmla="*/ 3 w 399"/>
                <a:gd name="T69" fmla="*/ 69 h 843"/>
                <a:gd name="T70" fmla="*/ 6 w 399"/>
                <a:gd name="T71" fmla="*/ 46 h 843"/>
                <a:gd name="T72" fmla="*/ 7 w 399"/>
                <a:gd name="T73" fmla="*/ 26 h 843"/>
                <a:gd name="T74" fmla="*/ 7 w 399"/>
                <a:gd name="T75" fmla="*/ 10 h 8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99" h="843">
                  <a:moveTo>
                    <a:pt x="67" y="89"/>
                  </a:moveTo>
                  <a:lnTo>
                    <a:pt x="67" y="66"/>
                  </a:lnTo>
                  <a:lnTo>
                    <a:pt x="70" y="35"/>
                  </a:lnTo>
                  <a:lnTo>
                    <a:pt x="82" y="11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34" y="2"/>
                  </a:lnTo>
                  <a:lnTo>
                    <a:pt x="166" y="6"/>
                  </a:lnTo>
                  <a:lnTo>
                    <a:pt x="203" y="9"/>
                  </a:lnTo>
                  <a:lnTo>
                    <a:pt x="245" y="13"/>
                  </a:lnTo>
                  <a:lnTo>
                    <a:pt x="284" y="18"/>
                  </a:lnTo>
                  <a:lnTo>
                    <a:pt x="321" y="24"/>
                  </a:lnTo>
                  <a:lnTo>
                    <a:pt x="351" y="29"/>
                  </a:lnTo>
                  <a:lnTo>
                    <a:pt x="379" y="42"/>
                  </a:lnTo>
                  <a:lnTo>
                    <a:pt x="393" y="70"/>
                  </a:lnTo>
                  <a:lnTo>
                    <a:pt x="399" y="104"/>
                  </a:lnTo>
                  <a:lnTo>
                    <a:pt x="399" y="142"/>
                  </a:lnTo>
                  <a:lnTo>
                    <a:pt x="397" y="219"/>
                  </a:lnTo>
                  <a:lnTo>
                    <a:pt x="393" y="362"/>
                  </a:lnTo>
                  <a:lnTo>
                    <a:pt x="391" y="513"/>
                  </a:lnTo>
                  <a:lnTo>
                    <a:pt x="390" y="608"/>
                  </a:lnTo>
                  <a:lnTo>
                    <a:pt x="387" y="665"/>
                  </a:lnTo>
                  <a:lnTo>
                    <a:pt x="381" y="729"/>
                  </a:lnTo>
                  <a:lnTo>
                    <a:pt x="374" y="794"/>
                  </a:lnTo>
                  <a:lnTo>
                    <a:pt x="368" y="842"/>
                  </a:lnTo>
                  <a:lnTo>
                    <a:pt x="356" y="843"/>
                  </a:lnTo>
                  <a:lnTo>
                    <a:pt x="345" y="843"/>
                  </a:lnTo>
                  <a:lnTo>
                    <a:pt x="334" y="843"/>
                  </a:lnTo>
                  <a:lnTo>
                    <a:pt x="324" y="842"/>
                  </a:lnTo>
                  <a:lnTo>
                    <a:pt x="314" y="839"/>
                  </a:lnTo>
                  <a:lnTo>
                    <a:pt x="305" y="836"/>
                  </a:lnTo>
                  <a:lnTo>
                    <a:pt x="299" y="830"/>
                  </a:lnTo>
                  <a:lnTo>
                    <a:pt x="293" y="823"/>
                  </a:lnTo>
                  <a:lnTo>
                    <a:pt x="302" y="682"/>
                  </a:lnTo>
                  <a:lnTo>
                    <a:pt x="309" y="499"/>
                  </a:lnTo>
                  <a:lnTo>
                    <a:pt x="313" y="329"/>
                  </a:lnTo>
                  <a:lnTo>
                    <a:pt x="314" y="222"/>
                  </a:lnTo>
                  <a:lnTo>
                    <a:pt x="313" y="193"/>
                  </a:lnTo>
                  <a:lnTo>
                    <a:pt x="311" y="164"/>
                  </a:lnTo>
                  <a:lnTo>
                    <a:pt x="305" y="137"/>
                  </a:lnTo>
                  <a:lnTo>
                    <a:pt x="299" y="112"/>
                  </a:lnTo>
                  <a:lnTo>
                    <a:pt x="287" y="94"/>
                  </a:lnTo>
                  <a:lnTo>
                    <a:pt x="275" y="76"/>
                  </a:lnTo>
                  <a:lnTo>
                    <a:pt x="259" y="66"/>
                  </a:lnTo>
                  <a:lnTo>
                    <a:pt x="239" y="63"/>
                  </a:lnTo>
                  <a:lnTo>
                    <a:pt x="220" y="63"/>
                  </a:lnTo>
                  <a:lnTo>
                    <a:pt x="202" y="63"/>
                  </a:lnTo>
                  <a:lnTo>
                    <a:pt x="186" y="63"/>
                  </a:lnTo>
                  <a:lnTo>
                    <a:pt x="173" y="64"/>
                  </a:lnTo>
                  <a:lnTo>
                    <a:pt x="163" y="70"/>
                  </a:lnTo>
                  <a:lnTo>
                    <a:pt x="154" y="76"/>
                  </a:lnTo>
                  <a:lnTo>
                    <a:pt x="148" y="91"/>
                  </a:lnTo>
                  <a:lnTo>
                    <a:pt x="145" y="108"/>
                  </a:lnTo>
                  <a:lnTo>
                    <a:pt x="142" y="145"/>
                  </a:lnTo>
                  <a:lnTo>
                    <a:pt x="141" y="206"/>
                  </a:lnTo>
                  <a:lnTo>
                    <a:pt x="138" y="284"/>
                  </a:lnTo>
                  <a:lnTo>
                    <a:pt x="134" y="380"/>
                  </a:lnTo>
                  <a:lnTo>
                    <a:pt x="126" y="487"/>
                  </a:lnTo>
                  <a:lnTo>
                    <a:pt x="117" y="598"/>
                  </a:lnTo>
                  <a:lnTo>
                    <a:pt x="101" y="713"/>
                  </a:lnTo>
                  <a:lnTo>
                    <a:pt x="82" y="823"/>
                  </a:lnTo>
                  <a:lnTo>
                    <a:pt x="60" y="823"/>
                  </a:lnTo>
                  <a:lnTo>
                    <a:pt x="42" y="823"/>
                  </a:lnTo>
                  <a:lnTo>
                    <a:pt x="28" y="820"/>
                  </a:lnTo>
                  <a:lnTo>
                    <a:pt x="16" y="818"/>
                  </a:lnTo>
                  <a:lnTo>
                    <a:pt x="9" y="814"/>
                  </a:lnTo>
                  <a:lnTo>
                    <a:pt x="3" y="813"/>
                  </a:lnTo>
                  <a:lnTo>
                    <a:pt x="0" y="810"/>
                  </a:lnTo>
                  <a:lnTo>
                    <a:pt x="16" y="716"/>
                  </a:lnTo>
                  <a:lnTo>
                    <a:pt x="29" y="618"/>
                  </a:lnTo>
                  <a:lnTo>
                    <a:pt x="42" y="516"/>
                  </a:lnTo>
                  <a:lnTo>
                    <a:pt x="51" y="417"/>
                  </a:lnTo>
                  <a:lnTo>
                    <a:pt x="58" y="322"/>
                  </a:lnTo>
                  <a:lnTo>
                    <a:pt x="64" y="232"/>
                  </a:lnTo>
                  <a:lnTo>
                    <a:pt x="66" y="154"/>
                  </a:lnTo>
                  <a:lnTo>
                    <a:pt x="67" y="89"/>
                  </a:lnTo>
                  <a:close/>
                </a:path>
              </a:pathLst>
            </a:custGeom>
            <a:solidFill>
              <a:srgbClr val="007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9" name="Freeform 350">
              <a:extLst>
                <a:ext uri="{FF2B5EF4-FFF2-40B4-BE49-F238E27FC236}">
                  <a16:creationId xmlns:a16="http://schemas.microsoft.com/office/drawing/2014/main" id="{F3F3C539-1450-4070-A42E-8E3FFBE3F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081"/>
              <a:ext cx="133" cy="281"/>
            </a:xfrm>
            <a:custGeom>
              <a:avLst/>
              <a:gdLst>
                <a:gd name="T0" fmla="*/ 7 w 399"/>
                <a:gd name="T1" fmla="*/ 7 h 843"/>
                <a:gd name="T2" fmla="*/ 9 w 399"/>
                <a:gd name="T3" fmla="*/ 1 h 843"/>
                <a:gd name="T4" fmla="*/ 13 w 399"/>
                <a:gd name="T5" fmla="*/ 0 h 843"/>
                <a:gd name="T6" fmla="*/ 18 w 399"/>
                <a:gd name="T7" fmla="*/ 1 h 843"/>
                <a:gd name="T8" fmla="*/ 27 w 399"/>
                <a:gd name="T9" fmla="*/ 1 h 843"/>
                <a:gd name="T10" fmla="*/ 36 w 399"/>
                <a:gd name="T11" fmla="*/ 3 h 843"/>
                <a:gd name="T12" fmla="*/ 42 w 399"/>
                <a:gd name="T13" fmla="*/ 5 h 843"/>
                <a:gd name="T14" fmla="*/ 44 w 399"/>
                <a:gd name="T15" fmla="*/ 12 h 843"/>
                <a:gd name="T16" fmla="*/ 44 w 399"/>
                <a:gd name="T17" fmla="*/ 24 h 843"/>
                <a:gd name="T18" fmla="*/ 43 w 399"/>
                <a:gd name="T19" fmla="*/ 57 h 843"/>
                <a:gd name="T20" fmla="*/ 43 w 399"/>
                <a:gd name="T21" fmla="*/ 74 h 843"/>
                <a:gd name="T22" fmla="*/ 42 w 399"/>
                <a:gd name="T23" fmla="*/ 88 h 843"/>
                <a:gd name="T24" fmla="*/ 40 w 399"/>
                <a:gd name="T25" fmla="*/ 94 h 843"/>
                <a:gd name="T26" fmla="*/ 37 w 399"/>
                <a:gd name="T27" fmla="*/ 94 h 843"/>
                <a:gd name="T28" fmla="*/ 35 w 399"/>
                <a:gd name="T29" fmla="*/ 93 h 843"/>
                <a:gd name="T30" fmla="*/ 33 w 399"/>
                <a:gd name="T31" fmla="*/ 92 h 843"/>
                <a:gd name="T32" fmla="*/ 34 w 399"/>
                <a:gd name="T33" fmla="*/ 76 h 843"/>
                <a:gd name="T34" fmla="*/ 35 w 399"/>
                <a:gd name="T35" fmla="*/ 37 h 843"/>
                <a:gd name="T36" fmla="*/ 35 w 399"/>
                <a:gd name="T37" fmla="*/ 21 h 843"/>
                <a:gd name="T38" fmla="*/ 34 w 399"/>
                <a:gd name="T39" fmla="*/ 15 h 843"/>
                <a:gd name="T40" fmla="*/ 32 w 399"/>
                <a:gd name="T41" fmla="*/ 10 h 843"/>
                <a:gd name="T42" fmla="*/ 29 w 399"/>
                <a:gd name="T43" fmla="*/ 7 h 843"/>
                <a:gd name="T44" fmla="*/ 24 w 399"/>
                <a:gd name="T45" fmla="*/ 7 h 843"/>
                <a:gd name="T46" fmla="*/ 21 w 399"/>
                <a:gd name="T47" fmla="*/ 7 h 843"/>
                <a:gd name="T48" fmla="*/ 18 w 399"/>
                <a:gd name="T49" fmla="*/ 8 h 843"/>
                <a:gd name="T50" fmla="*/ 16 w 399"/>
                <a:gd name="T51" fmla="*/ 10 h 843"/>
                <a:gd name="T52" fmla="*/ 16 w 399"/>
                <a:gd name="T53" fmla="*/ 16 h 843"/>
                <a:gd name="T54" fmla="*/ 15 w 399"/>
                <a:gd name="T55" fmla="*/ 32 h 843"/>
                <a:gd name="T56" fmla="*/ 14 w 399"/>
                <a:gd name="T57" fmla="*/ 54 h 843"/>
                <a:gd name="T58" fmla="*/ 11 w 399"/>
                <a:gd name="T59" fmla="*/ 79 h 843"/>
                <a:gd name="T60" fmla="*/ 7 w 399"/>
                <a:gd name="T61" fmla="*/ 91 h 843"/>
                <a:gd name="T62" fmla="*/ 3 w 399"/>
                <a:gd name="T63" fmla="*/ 91 h 843"/>
                <a:gd name="T64" fmla="*/ 1 w 399"/>
                <a:gd name="T65" fmla="*/ 90 h 843"/>
                <a:gd name="T66" fmla="*/ 0 w 399"/>
                <a:gd name="T67" fmla="*/ 90 h 843"/>
                <a:gd name="T68" fmla="*/ 3 w 399"/>
                <a:gd name="T69" fmla="*/ 69 h 843"/>
                <a:gd name="T70" fmla="*/ 6 w 399"/>
                <a:gd name="T71" fmla="*/ 46 h 843"/>
                <a:gd name="T72" fmla="*/ 7 w 399"/>
                <a:gd name="T73" fmla="*/ 26 h 843"/>
                <a:gd name="T74" fmla="*/ 7 w 399"/>
                <a:gd name="T75" fmla="*/ 10 h 84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399" h="843">
                  <a:moveTo>
                    <a:pt x="67" y="89"/>
                  </a:moveTo>
                  <a:lnTo>
                    <a:pt x="67" y="66"/>
                  </a:lnTo>
                  <a:lnTo>
                    <a:pt x="70" y="35"/>
                  </a:lnTo>
                  <a:lnTo>
                    <a:pt x="82" y="11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34" y="2"/>
                  </a:lnTo>
                  <a:lnTo>
                    <a:pt x="166" y="6"/>
                  </a:lnTo>
                  <a:lnTo>
                    <a:pt x="203" y="9"/>
                  </a:lnTo>
                  <a:lnTo>
                    <a:pt x="245" y="13"/>
                  </a:lnTo>
                  <a:lnTo>
                    <a:pt x="284" y="18"/>
                  </a:lnTo>
                  <a:lnTo>
                    <a:pt x="321" y="24"/>
                  </a:lnTo>
                  <a:lnTo>
                    <a:pt x="351" y="29"/>
                  </a:lnTo>
                  <a:lnTo>
                    <a:pt x="379" y="42"/>
                  </a:lnTo>
                  <a:lnTo>
                    <a:pt x="393" y="70"/>
                  </a:lnTo>
                  <a:lnTo>
                    <a:pt x="399" y="104"/>
                  </a:lnTo>
                  <a:lnTo>
                    <a:pt x="399" y="142"/>
                  </a:lnTo>
                  <a:lnTo>
                    <a:pt x="397" y="219"/>
                  </a:lnTo>
                  <a:lnTo>
                    <a:pt x="393" y="362"/>
                  </a:lnTo>
                  <a:lnTo>
                    <a:pt x="391" y="513"/>
                  </a:lnTo>
                  <a:lnTo>
                    <a:pt x="390" y="608"/>
                  </a:lnTo>
                  <a:lnTo>
                    <a:pt x="387" y="665"/>
                  </a:lnTo>
                  <a:lnTo>
                    <a:pt x="381" y="729"/>
                  </a:lnTo>
                  <a:lnTo>
                    <a:pt x="374" y="794"/>
                  </a:lnTo>
                  <a:lnTo>
                    <a:pt x="368" y="842"/>
                  </a:lnTo>
                  <a:lnTo>
                    <a:pt x="356" y="843"/>
                  </a:lnTo>
                  <a:lnTo>
                    <a:pt x="345" y="843"/>
                  </a:lnTo>
                  <a:lnTo>
                    <a:pt x="334" y="843"/>
                  </a:lnTo>
                  <a:lnTo>
                    <a:pt x="324" y="842"/>
                  </a:lnTo>
                  <a:lnTo>
                    <a:pt x="314" y="839"/>
                  </a:lnTo>
                  <a:lnTo>
                    <a:pt x="305" y="836"/>
                  </a:lnTo>
                  <a:lnTo>
                    <a:pt x="299" y="830"/>
                  </a:lnTo>
                  <a:lnTo>
                    <a:pt x="293" y="823"/>
                  </a:lnTo>
                  <a:lnTo>
                    <a:pt x="302" y="682"/>
                  </a:lnTo>
                  <a:lnTo>
                    <a:pt x="309" y="499"/>
                  </a:lnTo>
                  <a:lnTo>
                    <a:pt x="313" y="329"/>
                  </a:lnTo>
                  <a:lnTo>
                    <a:pt x="314" y="222"/>
                  </a:lnTo>
                  <a:lnTo>
                    <a:pt x="313" y="193"/>
                  </a:lnTo>
                  <a:lnTo>
                    <a:pt x="311" y="164"/>
                  </a:lnTo>
                  <a:lnTo>
                    <a:pt x="305" y="137"/>
                  </a:lnTo>
                  <a:lnTo>
                    <a:pt x="299" y="112"/>
                  </a:lnTo>
                  <a:lnTo>
                    <a:pt x="287" y="94"/>
                  </a:lnTo>
                  <a:lnTo>
                    <a:pt x="275" y="76"/>
                  </a:lnTo>
                  <a:lnTo>
                    <a:pt x="259" y="66"/>
                  </a:lnTo>
                  <a:lnTo>
                    <a:pt x="239" y="63"/>
                  </a:lnTo>
                  <a:lnTo>
                    <a:pt x="220" y="63"/>
                  </a:lnTo>
                  <a:lnTo>
                    <a:pt x="202" y="63"/>
                  </a:lnTo>
                  <a:lnTo>
                    <a:pt x="186" y="63"/>
                  </a:lnTo>
                  <a:lnTo>
                    <a:pt x="173" y="64"/>
                  </a:lnTo>
                  <a:lnTo>
                    <a:pt x="163" y="70"/>
                  </a:lnTo>
                  <a:lnTo>
                    <a:pt x="154" y="76"/>
                  </a:lnTo>
                  <a:lnTo>
                    <a:pt x="148" y="91"/>
                  </a:lnTo>
                  <a:lnTo>
                    <a:pt x="145" y="108"/>
                  </a:lnTo>
                  <a:lnTo>
                    <a:pt x="142" y="145"/>
                  </a:lnTo>
                  <a:lnTo>
                    <a:pt x="141" y="206"/>
                  </a:lnTo>
                  <a:lnTo>
                    <a:pt x="138" y="284"/>
                  </a:lnTo>
                  <a:lnTo>
                    <a:pt x="134" y="380"/>
                  </a:lnTo>
                  <a:lnTo>
                    <a:pt x="126" y="487"/>
                  </a:lnTo>
                  <a:lnTo>
                    <a:pt x="117" y="598"/>
                  </a:lnTo>
                  <a:lnTo>
                    <a:pt x="101" y="713"/>
                  </a:lnTo>
                  <a:lnTo>
                    <a:pt x="82" y="823"/>
                  </a:lnTo>
                  <a:lnTo>
                    <a:pt x="60" y="823"/>
                  </a:lnTo>
                  <a:lnTo>
                    <a:pt x="42" y="823"/>
                  </a:lnTo>
                  <a:lnTo>
                    <a:pt x="28" y="820"/>
                  </a:lnTo>
                  <a:lnTo>
                    <a:pt x="16" y="818"/>
                  </a:lnTo>
                  <a:lnTo>
                    <a:pt x="9" y="814"/>
                  </a:lnTo>
                  <a:lnTo>
                    <a:pt x="3" y="813"/>
                  </a:lnTo>
                  <a:lnTo>
                    <a:pt x="0" y="810"/>
                  </a:lnTo>
                  <a:lnTo>
                    <a:pt x="16" y="716"/>
                  </a:lnTo>
                  <a:lnTo>
                    <a:pt x="29" y="618"/>
                  </a:lnTo>
                  <a:lnTo>
                    <a:pt x="42" y="516"/>
                  </a:lnTo>
                  <a:lnTo>
                    <a:pt x="51" y="417"/>
                  </a:lnTo>
                  <a:lnTo>
                    <a:pt x="58" y="322"/>
                  </a:lnTo>
                  <a:lnTo>
                    <a:pt x="64" y="232"/>
                  </a:lnTo>
                  <a:lnTo>
                    <a:pt x="66" y="154"/>
                  </a:lnTo>
                  <a:lnTo>
                    <a:pt x="67" y="8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0" name="Freeform 351">
              <a:extLst>
                <a:ext uri="{FF2B5EF4-FFF2-40B4-BE49-F238E27FC236}">
                  <a16:creationId xmlns:a16="http://schemas.microsoft.com/office/drawing/2014/main" id="{7D8A3849-75CE-448A-B392-4A633F25C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771"/>
              <a:ext cx="479" cy="750"/>
            </a:xfrm>
            <a:custGeom>
              <a:avLst/>
              <a:gdLst>
                <a:gd name="T0" fmla="*/ 3 w 1437"/>
                <a:gd name="T1" fmla="*/ 22 h 2248"/>
                <a:gd name="T2" fmla="*/ 0 w 1437"/>
                <a:gd name="T3" fmla="*/ 18 h 2248"/>
                <a:gd name="T4" fmla="*/ 1 w 1437"/>
                <a:gd name="T5" fmla="*/ 12 h 2248"/>
                <a:gd name="T6" fmla="*/ 4 w 1437"/>
                <a:gd name="T7" fmla="*/ 11 h 2248"/>
                <a:gd name="T8" fmla="*/ 13 w 1437"/>
                <a:gd name="T9" fmla="*/ 11 h 2248"/>
                <a:gd name="T10" fmla="*/ 22 w 1437"/>
                <a:gd name="T11" fmla="*/ 11 h 2248"/>
                <a:gd name="T12" fmla="*/ 28 w 1437"/>
                <a:gd name="T13" fmla="*/ 11 h 2248"/>
                <a:gd name="T14" fmla="*/ 37 w 1437"/>
                <a:gd name="T15" fmla="*/ 11 h 2248"/>
                <a:gd name="T16" fmla="*/ 49 w 1437"/>
                <a:gd name="T17" fmla="*/ 11 h 2248"/>
                <a:gd name="T18" fmla="*/ 61 w 1437"/>
                <a:gd name="T19" fmla="*/ 12 h 2248"/>
                <a:gd name="T20" fmla="*/ 70 w 1437"/>
                <a:gd name="T21" fmla="*/ 12 h 2248"/>
                <a:gd name="T22" fmla="*/ 73 w 1437"/>
                <a:gd name="T23" fmla="*/ 10 h 2248"/>
                <a:gd name="T24" fmla="*/ 76 w 1437"/>
                <a:gd name="T25" fmla="*/ 8 h 2248"/>
                <a:gd name="T26" fmla="*/ 79 w 1437"/>
                <a:gd name="T27" fmla="*/ 5 h 2248"/>
                <a:gd name="T28" fmla="*/ 84 w 1437"/>
                <a:gd name="T29" fmla="*/ 0 h 2248"/>
                <a:gd name="T30" fmla="*/ 90 w 1437"/>
                <a:gd name="T31" fmla="*/ 0 h 2248"/>
                <a:gd name="T32" fmla="*/ 94 w 1437"/>
                <a:gd name="T33" fmla="*/ 7 h 2248"/>
                <a:gd name="T34" fmla="*/ 97 w 1437"/>
                <a:gd name="T35" fmla="*/ 27 h 2248"/>
                <a:gd name="T36" fmla="*/ 104 w 1437"/>
                <a:gd name="T37" fmla="*/ 46 h 2248"/>
                <a:gd name="T38" fmla="*/ 114 w 1437"/>
                <a:gd name="T39" fmla="*/ 54 h 2248"/>
                <a:gd name="T40" fmla="*/ 123 w 1437"/>
                <a:gd name="T41" fmla="*/ 58 h 2248"/>
                <a:gd name="T42" fmla="*/ 130 w 1437"/>
                <a:gd name="T43" fmla="*/ 60 h 2248"/>
                <a:gd name="T44" fmla="*/ 135 w 1437"/>
                <a:gd name="T45" fmla="*/ 63 h 2248"/>
                <a:gd name="T46" fmla="*/ 136 w 1437"/>
                <a:gd name="T47" fmla="*/ 69 h 2248"/>
                <a:gd name="T48" fmla="*/ 132 w 1437"/>
                <a:gd name="T49" fmla="*/ 73 h 2248"/>
                <a:gd name="T50" fmla="*/ 123 w 1437"/>
                <a:gd name="T51" fmla="*/ 71 h 2248"/>
                <a:gd name="T52" fmla="*/ 113 w 1437"/>
                <a:gd name="T53" fmla="*/ 67 h 2248"/>
                <a:gd name="T54" fmla="*/ 107 w 1437"/>
                <a:gd name="T55" fmla="*/ 64 h 2248"/>
                <a:gd name="T56" fmla="*/ 100 w 1437"/>
                <a:gd name="T57" fmla="*/ 59 h 2248"/>
                <a:gd name="T58" fmla="*/ 93 w 1437"/>
                <a:gd name="T59" fmla="*/ 55 h 2248"/>
                <a:gd name="T60" fmla="*/ 89 w 1437"/>
                <a:gd name="T61" fmla="*/ 48 h 2248"/>
                <a:gd name="T62" fmla="*/ 85 w 1437"/>
                <a:gd name="T63" fmla="*/ 35 h 2248"/>
                <a:gd name="T64" fmla="*/ 70 w 1437"/>
                <a:gd name="T65" fmla="*/ 23 h 2248"/>
                <a:gd name="T66" fmla="*/ 68 w 1437"/>
                <a:gd name="T67" fmla="*/ 30 h 2248"/>
                <a:gd name="T68" fmla="*/ 64 w 1437"/>
                <a:gd name="T69" fmla="*/ 32 h 2248"/>
                <a:gd name="T70" fmla="*/ 62 w 1437"/>
                <a:gd name="T71" fmla="*/ 44 h 2248"/>
                <a:gd name="T72" fmla="*/ 158 w 1437"/>
                <a:gd name="T73" fmla="*/ 30 h 2248"/>
                <a:gd name="T74" fmla="*/ 155 w 1437"/>
                <a:gd name="T75" fmla="*/ 61 h 2248"/>
                <a:gd name="T76" fmla="*/ 152 w 1437"/>
                <a:gd name="T77" fmla="*/ 107 h 2248"/>
                <a:gd name="T78" fmla="*/ 150 w 1437"/>
                <a:gd name="T79" fmla="*/ 123 h 2248"/>
                <a:gd name="T80" fmla="*/ 151 w 1437"/>
                <a:gd name="T81" fmla="*/ 129 h 2248"/>
                <a:gd name="T82" fmla="*/ 155 w 1437"/>
                <a:gd name="T83" fmla="*/ 137 h 2248"/>
                <a:gd name="T84" fmla="*/ 155 w 1437"/>
                <a:gd name="T85" fmla="*/ 151 h 2248"/>
                <a:gd name="T86" fmla="*/ 154 w 1437"/>
                <a:gd name="T87" fmla="*/ 175 h 2248"/>
                <a:gd name="T88" fmla="*/ 151 w 1437"/>
                <a:gd name="T89" fmla="*/ 206 h 2248"/>
                <a:gd name="T90" fmla="*/ 152 w 1437"/>
                <a:gd name="T91" fmla="*/ 205 h 2248"/>
                <a:gd name="T92" fmla="*/ 156 w 1437"/>
                <a:gd name="T93" fmla="*/ 203 h 2248"/>
                <a:gd name="T94" fmla="*/ 160 w 1437"/>
                <a:gd name="T95" fmla="*/ 203 h 2248"/>
                <a:gd name="T96" fmla="*/ 159 w 1437"/>
                <a:gd name="T97" fmla="*/ 208 h 2248"/>
                <a:gd name="T98" fmla="*/ 153 w 1437"/>
                <a:gd name="T99" fmla="*/ 211 h 2248"/>
                <a:gd name="T100" fmla="*/ 147 w 1437"/>
                <a:gd name="T101" fmla="*/ 218 h 2248"/>
                <a:gd name="T102" fmla="*/ 144 w 1437"/>
                <a:gd name="T103" fmla="*/ 227 h 2248"/>
                <a:gd name="T104" fmla="*/ 141 w 1437"/>
                <a:gd name="T105" fmla="*/ 226 h 2248"/>
                <a:gd name="T106" fmla="*/ 143 w 1437"/>
                <a:gd name="T107" fmla="*/ 215 h 2248"/>
                <a:gd name="T108" fmla="*/ 135 w 1437"/>
                <a:gd name="T109" fmla="*/ 123 h 2248"/>
                <a:gd name="T110" fmla="*/ 140 w 1437"/>
                <a:gd name="T111" fmla="*/ 232 h 2248"/>
                <a:gd name="T112" fmla="*/ 138 w 1437"/>
                <a:gd name="T113" fmla="*/ 246 h 2248"/>
                <a:gd name="T114" fmla="*/ 44 w 1437"/>
                <a:gd name="T115" fmla="*/ 103 h 2248"/>
                <a:gd name="T116" fmla="*/ 49 w 1437"/>
                <a:gd name="T117" fmla="*/ 39 h 2248"/>
                <a:gd name="T118" fmla="*/ 41 w 1437"/>
                <a:gd name="T119" fmla="*/ 37 h 2248"/>
                <a:gd name="T120" fmla="*/ 35 w 1437"/>
                <a:gd name="T121" fmla="*/ 23 h 2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37" h="2248">
                  <a:moveTo>
                    <a:pt x="124" y="207"/>
                  </a:moveTo>
                  <a:lnTo>
                    <a:pt x="43" y="207"/>
                  </a:lnTo>
                  <a:lnTo>
                    <a:pt x="24" y="196"/>
                  </a:lnTo>
                  <a:lnTo>
                    <a:pt x="12" y="183"/>
                  </a:lnTo>
                  <a:lnTo>
                    <a:pt x="4" y="172"/>
                  </a:lnTo>
                  <a:lnTo>
                    <a:pt x="0" y="159"/>
                  </a:lnTo>
                  <a:lnTo>
                    <a:pt x="2" y="143"/>
                  </a:lnTo>
                  <a:lnTo>
                    <a:pt x="6" y="128"/>
                  </a:lnTo>
                  <a:lnTo>
                    <a:pt x="12" y="112"/>
                  </a:lnTo>
                  <a:lnTo>
                    <a:pt x="16" y="95"/>
                  </a:lnTo>
                  <a:lnTo>
                    <a:pt x="22" y="95"/>
                  </a:lnTo>
                  <a:lnTo>
                    <a:pt x="37" y="95"/>
                  </a:lnTo>
                  <a:lnTo>
                    <a:pt x="58" y="96"/>
                  </a:lnTo>
                  <a:lnTo>
                    <a:pt x="85" y="96"/>
                  </a:lnTo>
                  <a:lnTo>
                    <a:pt x="115" y="97"/>
                  </a:lnTo>
                  <a:lnTo>
                    <a:pt x="146" y="100"/>
                  </a:lnTo>
                  <a:lnTo>
                    <a:pt x="173" y="100"/>
                  </a:lnTo>
                  <a:lnTo>
                    <a:pt x="201" y="100"/>
                  </a:lnTo>
                  <a:lnTo>
                    <a:pt x="210" y="100"/>
                  </a:lnTo>
                  <a:lnTo>
                    <a:pt x="226" y="101"/>
                  </a:lnTo>
                  <a:lnTo>
                    <a:pt x="248" y="101"/>
                  </a:lnTo>
                  <a:lnTo>
                    <a:pt x="273" y="101"/>
                  </a:lnTo>
                  <a:lnTo>
                    <a:pt x="301" y="103"/>
                  </a:lnTo>
                  <a:lnTo>
                    <a:pt x="334" y="103"/>
                  </a:lnTo>
                  <a:lnTo>
                    <a:pt x="367" y="103"/>
                  </a:lnTo>
                  <a:lnTo>
                    <a:pt x="404" y="103"/>
                  </a:lnTo>
                  <a:lnTo>
                    <a:pt x="442" y="103"/>
                  </a:lnTo>
                  <a:lnTo>
                    <a:pt x="477" y="105"/>
                  </a:lnTo>
                  <a:lnTo>
                    <a:pt x="513" y="105"/>
                  </a:lnTo>
                  <a:lnTo>
                    <a:pt x="546" y="105"/>
                  </a:lnTo>
                  <a:lnTo>
                    <a:pt x="577" y="105"/>
                  </a:lnTo>
                  <a:lnTo>
                    <a:pt x="606" y="105"/>
                  </a:lnTo>
                  <a:lnTo>
                    <a:pt x="630" y="105"/>
                  </a:lnTo>
                  <a:lnTo>
                    <a:pt x="649" y="105"/>
                  </a:lnTo>
                  <a:lnTo>
                    <a:pt x="653" y="97"/>
                  </a:lnTo>
                  <a:lnTo>
                    <a:pt x="658" y="91"/>
                  </a:lnTo>
                  <a:lnTo>
                    <a:pt x="663" y="84"/>
                  </a:lnTo>
                  <a:lnTo>
                    <a:pt x="671" y="77"/>
                  </a:lnTo>
                  <a:lnTo>
                    <a:pt x="680" y="70"/>
                  </a:lnTo>
                  <a:lnTo>
                    <a:pt x="689" y="62"/>
                  </a:lnTo>
                  <a:lnTo>
                    <a:pt x="702" y="55"/>
                  </a:lnTo>
                  <a:lnTo>
                    <a:pt x="714" y="46"/>
                  </a:lnTo>
                  <a:lnTo>
                    <a:pt x="724" y="27"/>
                  </a:lnTo>
                  <a:lnTo>
                    <a:pt x="740" y="13"/>
                  </a:lnTo>
                  <a:lnTo>
                    <a:pt x="757" y="4"/>
                  </a:lnTo>
                  <a:lnTo>
                    <a:pt x="776" y="0"/>
                  </a:lnTo>
                  <a:lnTo>
                    <a:pt x="796" y="0"/>
                  </a:lnTo>
                  <a:lnTo>
                    <a:pt x="812" y="4"/>
                  </a:lnTo>
                  <a:lnTo>
                    <a:pt x="826" y="13"/>
                  </a:lnTo>
                  <a:lnTo>
                    <a:pt x="834" y="23"/>
                  </a:lnTo>
                  <a:lnTo>
                    <a:pt x="850" y="65"/>
                  </a:lnTo>
                  <a:lnTo>
                    <a:pt x="859" y="125"/>
                  </a:lnTo>
                  <a:lnTo>
                    <a:pt x="864" y="188"/>
                  </a:lnTo>
                  <a:lnTo>
                    <a:pt x="871" y="241"/>
                  </a:lnTo>
                  <a:lnTo>
                    <a:pt x="887" y="314"/>
                  </a:lnTo>
                  <a:lnTo>
                    <a:pt x="908" y="373"/>
                  </a:lnTo>
                  <a:lnTo>
                    <a:pt x="935" y="416"/>
                  </a:lnTo>
                  <a:lnTo>
                    <a:pt x="966" y="448"/>
                  </a:lnTo>
                  <a:lnTo>
                    <a:pt x="998" y="471"/>
                  </a:lnTo>
                  <a:lnTo>
                    <a:pt x="1030" y="488"/>
                  </a:lnTo>
                  <a:lnTo>
                    <a:pt x="1060" y="500"/>
                  </a:lnTo>
                  <a:lnTo>
                    <a:pt x="1085" y="509"/>
                  </a:lnTo>
                  <a:lnTo>
                    <a:pt x="1108" y="518"/>
                  </a:lnTo>
                  <a:lnTo>
                    <a:pt x="1128" y="525"/>
                  </a:lnTo>
                  <a:lnTo>
                    <a:pt x="1150" y="534"/>
                  </a:lnTo>
                  <a:lnTo>
                    <a:pt x="1171" y="543"/>
                  </a:lnTo>
                  <a:lnTo>
                    <a:pt x="1190" y="552"/>
                  </a:lnTo>
                  <a:lnTo>
                    <a:pt x="1205" y="559"/>
                  </a:lnTo>
                  <a:lnTo>
                    <a:pt x="1217" y="568"/>
                  </a:lnTo>
                  <a:lnTo>
                    <a:pt x="1224" y="575"/>
                  </a:lnTo>
                  <a:lnTo>
                    <a:pt x="1227" y="593"/>
                  </a:lnTo>
                  <a:lnTo>
                    <a:pt x="1222" y="616"/>
                  </a:lnTo>
                  <a:lnTo>
                    <a:pt x="1211" y="640"/>
                  </a:lnTo>
                  <a:lnTo>
                    <a:pt x="1199" y="654"/>
                  </a:lnTo>
                  <a:lnTo>
                    <a:pt x="1186" y="655"/>
                  </a:lnTo>
                  <a:lnTo>
                    <a:pt x="1167" y="654"/>
                  </a:lnTo>
                  <a:lnTo>
                    <a:pt x="1142" y="648"/>
                  </a:lnTo>
                  <a:lnTo>
                    <a:pt x="1111" y="638"/>
                  </a:lnTo>
                  <a:lnTo>
                    <a:pt x="1077" y="626"/>
                  </a:lnTo>
                  <a:lnTo>
                    <a:pt x="1045" y="613"/>
                  </a:lnTo>
                  <a:lnTo>
                    <a:pt x="1013" y="598"/>
                  </a:lnTo>
                  <a:lnTo>
                    <a:pt x="982" y="584"/>
                  </a:lnTo>
                  <a:lnTo>
                    <a:pt x="976" y="581"/>
                  </a:lnTo>
                  <a:lnTo>
                    <a:pt x="964" y="573"/>
                  </a:lnTo>
                  <a:lnTo>
                    <a:pt x="944" y="562"/>
                  </a:lnTo>
                  <a:lnTo>
                    <a:pt x="923" y="549"/>
                  </a:lnTo>
                  <a:lnTo>
                    <a:pt x="898" y="534"/>
                  </a:lnTo>
                  <a:lnTo>
                    <a:pt x="876" y="519"/>
                  </a:lnTo>
                  <a:lnTo>
                    <a:pt x="856" y="506"/>
                  </a:lnTo>
                  <a:lnTo>
                    <a:pt x="841" y="496"/>
                  </a:lnTo>
                  <a:lnTo>
                    <a:pt x="828" y="484"/>
                  </a:lnTo>
                  <a:lnTo>
                    <a:pt x="816" y="464"/>
                  </a:lnTo>
                  <a:lnTo>
                    <a:pt x="801" y="436"/>
                  </a:lnTo>
                  <a:lnTo>
                    <a:pt x="787" y="402"/>
                  </a:lnTo>
                  <a:lnTo>
                    <a:pt x="775" y="360"/>
                  </a:lnTo>
                  <a:lnTo>
                    <a:pt x="762" y="314"/>
                  </a:lnTo>
                  <a:lnTo>
                    <a:pt x="749" y="264"/>
                  </a:lnTo>
                  <a:lnTo>
                    <a:pt x="738" y="211"/>
                  </a:lnTo>
                  <a:lnTo>
                    <a:pt x="633" y="204"/>
                  </a:lnTo>
                  <a:lnTo>
                    <a:pt x="630" y="236"/>
                  </a:lnTo>
                  <a:lnTo>
                    <a:pt x="621" y="256"/>
                  </a:lnTo>
                  <a:lnTo>
                    <a:pt x="608" y="273"/>
                  </a:lnTo>
                  <a:lnTo>
                    <a:pt x="595" y="280"/>
                  </a:lnTo>
                  <a:lnTo>
                    <a:pt x="583" y="284"/>
                  </a:lnTo>
                  <a:lnTo>
                    <a:pt x="572" y="284"/>
                  </a:lnTo>
                  <a:lnTo>
                    <a:pt x="565" y="282"/>
                  </a:lnTo>
                  <a:lnTo>
                    <a:pt x="561" y="282"/>
                  </a:lnTo>
                  <a:lnTo>
                    <a:pt x="561" y="398"/>
                  </a:lnTo>
                  <a:lnTo>
                    <a:pt x="1170" y="945"/>
                  </a:lnTo>
                  <a:lnTo>
                    <a:pt x="1315" y="1079"/>
                  </a:lnTo>
                  <a:lnTo>
                    <a:pt x="1418" y="271"/>
                  </a:lnTo>
                  <a:lnTo>
                    <a:pt x="1410" y="324"/>
                  </a:lnTo>
                  <a:lnTo>
                    <a:pt x="1401" y="421"/>
                  </a:lnTo>
                  <a:lnTo>
                    <a:pt x="1393" y="550"/>
                  </a:lnTo>
                  <a:lnTo>
                    <a:pt x="1381" y="693"/>
                  </a:lnTo>
                  <a:lnTo>
                    <a:pt x="1372" y="834"/>
                  </a:lnTo>
                  <a:lnTo>
                    <a:pt x="1365" y="959"/>
                  </a:lnTo>
                  <a:lnTo>
                    <a:pt x="1358" y="1048"/>
                  </a:lnTo>
                  <a:lnTo>
                    <a:pt x="1356" y="1088"/>
                  </a:lnTo>
                  <a:lnTo>
                    <a:pt x="1353" y="1107"/>
                  </a:lnTo>
                  <a:lnTo>
                    <a:pt x="1349" y="1127"/>
                  </a:lnTo>
                  <a:lnTo>
                    <a:pt x="1349" y="1146"/>
                  </a:lnTo>
                  <a:lnTo>
                    <a:pt x="1358" y="1164"/>
                  </a:lnTo>
                  <a:lnTo>
                    <a:pt x="1372" y="1183"/>
                  </a:lnTo>
                  <a:lnTo>
                    <a:pt x="1384" y="1205"/>
                  </a:lnTo>
                  <a:lnTo>
                    <a:pt x="1394" y="1234"/>
                  </a:lnTo>
                  <a:lnTo>
                    <a:pt x="1403" y="1266"/>
                  </a:lnTo>
                  <a:lnTo>
                    <a:pt x="1397" y="1301"/>
                  </a:lnTo>
                  <a:lnTo>
                    <a:pt x="1397" y="1357"/>
                  </a:lnTo>
                  <a:lnTo>
                    <a:pt x="1400" y="1424"/>
                  </a:lnTo>
                  <a:lnTo>
                    <a:pt x="1405" y="1497"/>
                  </a:lnTo>
                  <a:lnTo>
                    <a:pt x="1390" y="1577"/>
                  </a:lnTo>
                  <a:lnTo>
                    <a:pt x="1376" y="1694"/>
                  </a:lnTo>
                  <a:lnTo>
                    <a:pt x="1363" y="1802"/>
                  </a:lnTo>
                  <a:lnTo>
                    <a:pt x="1358" y="1848"/>
                  </a:lnTo>
                  <a:lnTo>
                    <a:pt x="1360" y="1848"/>
                  </a:lnTo>
                  <a:lnTo>
                    <a:pt x="1363" y="1845"/>
                  </a:lnTo>
                  <a:lnTo>
                    <a:pt x="1371" y="1842"/>
                  </a:lnTo>
                  <a:lnTo>
                    <a:pt x="1379" y="1836"/>
                  </a:lnTo>
                  <a:lnTo>
                    <a:pt x="1393" y="1831"/>
                  </a:lnTo>
                  <a:lnTo>
                    <a:pt x="1405" y="1823"/>
                  </a:lnTo>
                  <a:lnTo>
                    <a:pt x="1419" y="1814"/>
                  </a:lnTo>
                  <a:lnTo>
                    <a:pt x="1435" y="1806"/>
                  </a:lnTo>
                  <a:lnTo>
                    <a:pt x="1437" y="1819"/>
                  </a:lnTo>
                  <a:lnTo>
                    <a:pt x="1437" y="1832"/>
                  </a:lnTo>
                  <a:lnTo>
                    <a:pt x="1437" y="1848"/>
                  </a:lnTo>
                  <a:lnTo>
                    <a:pt x="1435" y="1867"/>
                  </a:lnTo>
                  <a:lnTo>
                    <a:pt x="1419" y="1874"/>
                  </a:lnTo>
                  <a:lnTo>
                    <a:pt x="1401" y="1883"/>
                  </a:lnTo>
                  <a:lnTo>
                    <a:pt x="1381" y="1895"/>
                  </a:lnTo>
                  <a:lnTo>
                    <a:pt x="1362" y="1909"/>
                  </a:lnTo>
                  <a:lnTo>
                    <a:pt x="1341" y="1931"/>
                  </a:lnTo>
                  <a:lnTo>
                    <a:pt x="1325" y="1956"/>
                  </a:lnTo>
                  <a:lnTo>
                    <a:pt x="1312" y="1988"/>
                  </a:lnTo>
                  <a:lnTo>
                    <a:pt x="1303" y="2027"/>
                  </a:lnTo>
                  <a:lnTo>
                    <a:pt x="1295" y="2039"/>
                  </a:lnTo>
                  <a:lnTo>
                    <a:pt x="1287" y="2045"/>
                  </a:lnTo>
                  <a:lnTo>
                    <a:pt x="1278" y="2041"/>
                  </a:lnTo>
                  <a:lnTo>
                    <a:pt x="1272" y="2031"/>
                  </a:lnTo>
                  <a:lnTo>
                    <a:pt x="1272" y="2005"/>
                  </a:lnTo>
                  <a:lnTo>
                    <a:pt x="1279" y="1969"/>
                  </a:lnTo>
                  <a:lnTo>
                    <a:pt x="1288" y="1932"/>
                  </a:lnTo>
                  <a:lnTo>
                    <a:pt x="1297" y="1904"/>
                  </a:lnTo>
                  <a:lnTo>
                    <a:pt x="1328" y="1207"/>
                  </a:lnTo>
                  <a:lnTo>
                    <a:pt x="1214" y="1106"/>
                  </a:lnTo>
                  <a:lnTo>
                    <a:pt x="556" y="512"/>
                  </a:lnTo>
                  <a:lnTo>
                    <a:pt x="540" y="799"/>
                  </a:lnTo>
                  <a:lnTo>
                    <a:pt x="1262" y="2086"/>
                  </a:lnTo>
                  <a:lnTo>
                    <a:pt x="1256" y="2129"/>
                  </a:lnTo>
                  <a:lnTo>
                    <a:pt x="1251" y="2166"/>
                  </a:lnTo>
                  <a:lnTo>
                    <a:pt x="1246" y="2206"/>
                  </a:lnTo>
                  <a:lnTo>
                    <a:pt x="1242" y="2248"/>
                  </a:lnTo>
                  <a:lnTo>
                    <a:pt x="508" y="974"/>
                  </a:lnTo>
                  <a:lnTo>
                    <a:pt x="396" y="930"/>
                  </a:lnTo>
                  <a:lnTo>
                    <a:pt x="459" y="346"/>
                  </a:lnTo>
                  <a:lnTo>
                    <a:pt x="454" y="348"/>
                  </a:lnTo>
                  <a:lnTo>
                    <a:pt x="438" y="350"/>
                  </a:lnTo>
                  <a:lnTo>
                    <a:pt x="418" y="350"/>
                  </a:lnTo>
                  <a:lnTo>
                    <a:pt x="392" y="344"/>
                  </a:lnTo>
                  <a:lnTo>
                    <a:pt x="366" y="333"/>
                  </a:lnTo>
                  <a:lnTo>
                    <a:pt x="343" y="308"/>
                  </a:lnTo>
                  <a:lnTo>
                    <a:pt x="325" y="268"/>
                  </a:lnTo>
                  <a:lnTo>
                    <a:pt x="316" y="211"/>
                  </a:lnTo>
                  <a:lnTo>
                    <a:pt x="124" y="207"/>
                  </a:lnTo>
                  <a:close/>
                </a:path>
              </a:pathLst>
            </a:custGeom>
            <a:solidFill>
              <a:srgbClr val="007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1" name="Freeform 352">
              <a:extLst>
                <a:ext uri="{FF2B5EF4-FFF2-40B4-BE49-F238E27FC236}">
                  <a16:creationId xmlns:a16="http://schemas.microsoft.com/office/drawing/2014/main" id="{2FD77986-185E-4D4D-9A9C-F2AA77798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7" y="1771"/>
              <a:ext cx="479" cy="750"/>
            </a:xfrm>
            <a:custGeom>
              <a:avLst/>
              <a:gdLst>
                <a:gd name="T0" fmla="*/ 3 w 1437"/>
                <a:gd name="T1" fmla="*/ 22 h 2248"/>
                <a:gd name="T2" fmla="*/ 0 w 1437"/>
                <a:gd name="T3" fmla="*/ 18 h 2248"/>
                <a:gd name="T4" fmla="*/ 1 w 1437"/>
                <a:gd name="T5" fmla="*/ 12 h 2248"/>
                <a:gd name="T6" fmla="*/ 4 w 1437"/>
                <a:gd name="T7" fmla="*/ 11 h 2248"/>
                <a:gd name="T8" fmla="*/ 13 w 1437"/>
                <a:gd name="T9" fmla="*/ 11 h 2248"/>
                <a:gd name="T10" fmla="*/ 22 w 1437"/>
                <a:gd name="T11" fmla="*/ 11 h 2248"/>
                <a:gd name="T12" fmla="*/ 28 w 1437"/>
                <a:gd name="T13" fmla="*/ 11 h 2248"/>
                <a:gd name="T14" fmla="*/ 37 w 1437"/>
                <a:gd name="T15" fmla="*/ 11 h 2248"/>
                <a:gd name="T16" fmla="*/ 49 w 1437"/>
                <a:gd name="T17" fmla="*/ 11 h 2248"/>
                <a:gd name="T18" fmla="*/ 61 w 1437"/>
                <a:gd name="T19" fmla="*/ 12 h 2248"/>
                <a:gd name="T20" fmla="*/ 70 w 1437"/>
                <a:gd name="T21" fmla="*/ 12 h 2248"/>
                <a:gd name="T22" fmla="*/ 73 w 1437"/>
                <a:gd name="T23" fmla="*/ 10 h 2248"/>
                <a:gd name="T24" fmla="*/ 76 w 1437"/>
                <a:gd name="T25" fmla="*/ 8 h 2248"/>
                <a:gd name="T26" fmla="*/ 79 w 1437"/>
                <a:gd name="T27" fmla="*/ 5 h 2248"/>
                <a:gd name="T28" fmla="*/ 84 w 1437"/>
                <a:gd name="T29" fmla="*/ 0 h 2248"/>
                <a:gd name="T30" fmla="*/ 90 w 1437"/>
                <a:gd name="T31" fmla="*/ 0 h 2248"/>
                <a:gd name="T32" fmla="*/ 94 w 1437"/>
                <a:gd name="T33" fmla="*/ 7 h 2248"/>
                <a:gd name="T34" fmla="*/ 97 w 1437"/>
                <a:gd name="T35" fmla="*/ 27 h 2248"/>
                <a:gd name="T36" fmla="*/ 104 w 1437"/>
                <a:gd name="T37" fmla="*/ 46 h 2248"/>
                <a:gd name="T38" fmla="*/ 114 w 1437"/>
                <a:gd name="T39" fmla="*/ 54 h 2248"/>
                <a:gd name="T40" fmla="*/ 123 w 1437"/>
                <a:gd name="T41" fmla="*/ 58 h 2248"/>
                <a:gd name="T42" fmla="*/ 130 w 1437"/>
                <a:gd name="T43" fmla="*/ 60 h 2248"/>
                <a:gd name="T44" fmla="*/ 135 w 1437"/>
                <a:gd name="T45" fmla="*/ 63 h 2248"/>
                <a:gd name="T46" fmla="*/ 136 w 1437"/>
                <a:gd name="T47" fmla="*/ 69 h 2248"/>
                <a:gd name="T48" fmla="*/ 132 w 1437"/>
                <a:gd name="T49" fmla="*/ 73 h 2248"/>
                <a:gd name="T50" fmla="*/ 123 w 1437"/>
                <a:gd name="T51" fmla="*/ 71 h 2248"/>
                <a:gd name="T52" fmla="*/ 113 w 1437"/>
                <a:gd name="T53" fmla="*/ 67 h 2248"/>
                <a:gd name="T54" fmla="*/ 107 w 1437"/>
                <a:gd name="T55" fmla="*/ 64 h 2248"/>
                <a:gd name="T56" fmla="*/ 100 w 1437"/>
                <a:gd name="T57" fmla="*/ 59 h 2248"/>
                <a:gd name="T58" fmla="*/ 93 w 1437"/>
                <a:gd name="T59" fmla="*/ 55 h 2248"/>
                <a:gd name="T60" fmla="*/ 89 w 1437"/>
                <a:gd name="T61" fmla="*/ 48 h 2248"/>
                <a:gd name="T62" fmla="*/ 85 w 1437"/>
                <a:gd name="T63" fmla="*/ 35 h 2248"/>
                <a:gd name="T64" fmla="*/ 70 w 1437"/>
                <a:gd name="T65" fmla="*/ 23 h 2248"/>
                <a:gd name="T66" fmla="*/ 68 w 1437"/>
                <a:gd name="T67" fmla="*/ 30 h 2248"/>
                <a:gd name="T68" fmla="*/ 64 w 1437"/>
                <a:gd name="T69" fmla="*/ 32 h 2248"/>
                <a:gd name="T70" fmla="*/ 62 w 1437"/>
                <a:gd name="T71" fmla="*/ 44 h 2248"/>
                <a:gd name="T72" fmla="*/ 158 w 1437"/>
                <a:gd name="T73" fmla="*/ 30 h 2248"/>
                <a:gd name="T74" fmla="*/ 155 w 1437"/>
                <a:gd name="T75" fmla="*/ 61 h 2248"/>
                <a:gd name="T76" fmla="*/ 152 w 1437"/>
                <a:gd name="T77" fmla="*/ 107 h 2248"/>
                <a:gd name="T78" fmla="*/ 150 w 1437"/>
                <a:gd name="T79" fmla="*/ 123 h 2248"/>
                <a:gd name="T80" fmla="*/ 151 w 1437"/>
                <a:gd name="T81" fmla="*/ 129 h 2248"/>
                <a:gd name="T82" fmla="*/ 155 w 1437"/>
                <a:gd name="T83" fmla="*/ 137 h 2248"/>
                <a:gd name="T84" fmla="*/ 155 w 1437"/>
                <a:gd name="T85" fmla="*/ 151 h 2248"/>
                <a:gd name="T86" fmla="*/ 154 w 1437"/>
                <a:gd name="T87" fmla="*/ 175 h 2248"/>
                <a:gd name="T88" fmla="*/ 151 w 1437"/>
                <a:gd name="T89" fmla="*/ 206 h 2248"/>
                <a:gd name="T90" fmla="*/ 152 w 1437"/>
                <a:gd name="T91" fmla="*/ 205 h 2248"/>
                <a:gd name="T92" fmla="*/ 156 w 1437"/>
                <a:gd name="T93" fmla="*/ 203 h 2248"/>
                <a:gd name="T94" fmla="*/ 160 w 1437"/>
                <a:gd name="T95" fmla="*/ 203 h 2248"/>
                <a:gd name="T96" fmla="*/ 159 w 1437"/>
                <a:gd name="T97" fmla="*/ 208 h 2248"/>
                <a:gd name="T98" fmla="*/ 153 w 1437"/>
                <a:gd name="T99" fmla="*/ 211 h 2248"/>
                <a:gd name="T100" fmla="*/ 147 w 1437"/>
                <a:gd name="T101" fmla="*/ 218 h 2248"/>
                <a:gd name="T102" fmla="*/ 144 w 1437"/>
                <a:gd name="T103" fmla="*/ 227 h 2248"/>
                <a:gd name="T104" fmla="*/ 141 w 1437"/>
                <a:gd name="T105" fmla="*/ 226 h 2248"/>
                <a:gd name="T106" fmla="*/ 143 w 1437"/>
                <a:gd name="T107" fmla="*/ 215 h 2248"/>
                <a:gd name="T108" fmla="*/ 135 w 1437"/>
                <a:gd name="T109" fmla="*/ 123 h 2248"/>
                <a:gd name="T110" fmla="*/ 140 w 1437"/>
                <a:gd name="T111" fmla="*/ 232 h 2248"/>
                <a:gd name="T112" fmla="*/ 138 w 1437"/>
                <a:gd name="T113" fmla="*/ 246 h 2248"/>
                <a:gd name="T114" fmla="*/ 44 w 1437"/>
                <a:gd name="T115" fmla="*/ 103 h 2248"/>
                <a:gd name="T116" fmla="*/ 49 w 1437"/>
                <a:gd name="T117" fmla="*/ 39 h 2248"/>
                <a:gd name="T118" fmla="*/ 41 w 1437"/>
                <a:gd name="T119" fmla="*/ 37 h 2248"/>
                <a:gd name="T120" fmla="*/ 35 w 1437"/>
                <a:gd name="T121" fmla="*/ 23 h 224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437" h="2248">
                  <a:moveTo>
                    <a:pt x="124" y="207"/>
                  </a:moveTo>
                  <a:lnTo>
                    <a:pt x="43" y="207"/>
                  </a:lnTo>
                  <a:lnTo>
                    <a:pt x="24" y="196"/>
                  </a:lnTo>
                  <a:lnTo>
                    <a:pt x="12" y="183"/>
                  </a:lnTo>
                  <a:lnTo>
                    <a:pt x="4" y="172"/>
                  </a:lnTo>
                  <a:lnTo>
                    <a:pt x="0" y="159"/>
                  </a:lnTo>
                  <a:lnTo>
                    <a:pt x="2" y="143"/>
                  </a:lnTo>
                  <a:lnTo>
                    <a:pt x="6" y="128"/>
                  </a:lnTo>
                  <a:lnTo>
                    <a:pt x="12" y="112"/>
                  </a:lnTo>
                  <a:lnTo>
                    <a:pt x="16" y="95"/>
                  </a:lnTo>
                  <a:lnTo>
                    <a:pt x="22" y="95"/>
                  </a:lnTo>
                  <a:lnTo>
                    <a:pt x="37" y="95"/>
                  </a:lnTo>
                  <a:lnTo>
                    <a:pt x="58" y="96"/>
                  </a:lnTo>
                  <a:lnTo>
                    <a:pt x="85" y="96"/>
                  </a:lnTo>
                  <a:lnTo>
                    <a:pt x="115" y="97"/>
                  </a:lnTo>
                  <a:lnTo>
                    <a:pt x="146" y="100"/>
                  </a:lnTo>
                  <a:lnTo>
                    <a:pt x="173" y="100"/>
                  </a:lnTo>
                  <a:lnTo>
                    <a:pt x="201" y="100"/>
                  </a:lnTo>
                  <a:lnTo>
                    <a:pt x="210" y="100"/>
                  </a:lnTo>
                  <a:lnTo>
                    <a:pt x="226" y="101"/>
                  </a:lnTo>
                  <a:lnTo>
                    <a:pt x="248" y="101"/>
                  </a:lnTo>
                  <a:lnTo>
                    <a:pt x="273" y="101"/>
                  </a:lnTo>
                  <a:lnTo>
                    <a:pt x="301" y="103"/>
                  </a:lnTo>
                  <a:lnTo>
                    <a:pt x="334" y="103"/>
                  </a:lnTo>
                  <a:lnTo>
                    <a:pt x="367" y="103"/>
                  </a:lnTo>
                  <a:lnTo>
                    <a:pt x="404" y="103"/>
                  </a:lnTo>
                  <a:lnTo>
                    <a:pt x="442" y="103"/>
                  </a:lnTo>
                  <a:lnTo>
                    <a:pt x="477" y="105"/>
                  </a:lnTo>
                  <a:lnTo>
                    <a:pt x="513" y="105"/>
                  </a:lnTo>
                  <a:lnTo>
                    <a:pt x="546" y="105"/>
                  </a:lnTo>
                  <a:lnTo>
                    <a:pt x="577" y="105"/>
                  </a:lnTo>
                  <a:lnTo>
                    <a:pt x="606" y="105"/>
                  </a:lnTo>
                  <a:lnTo>
                    <a:pt x="630" y="105"/>
                  </a:lnTo>
                  <a:lnTo>
                    <a:pt x="649" y="105"/>
                  </a:lnTo>
                  <a:lnTo>
                    <a:pt x="653" y="97"/>
                  </a:lnTo>
                  <a:lnTo>
                    <a:pt x="658" y="91"/>
                  </a:lnTo>
                  <a:lnTo>
                    <a:pt x="663" y="84"/>
                  </a:lnTo>
                  <a:lnTo>
                    <a:pt x="671" y="77"/>
                  </a:lnTo>
                  <a:lnTo>
                    <a:pt x="680" y="70"/>
                  </a:lnTo>
                  <a:lnTo>
                    <a:pt x="689" y="62"/>
                  </a:lnTo>
                  <a:lnTo>
                    <a:pt x="702" y="55"/>
                  </a:lnTo>
                  <a:lnTo>
                    <a:pt x="714" y="46"/>
                  </a:lnTo>
                  <a:lnTo>
                    <a:pt x="724" y="27"/>
                  </a:lnTo>
                  <a:lnTo>
                    <a:pt x="740" y="13"/>
                  </a:lnTo>
                  <a:lnTo>
                    <a:pt x="757" y="4"/>
                  </a:lnTo>
                  <a:lnTo>
                    <a:pt x="776" y="0"/>
                  </a:lnTo>
                  <a:lnTo>
                    <a:pt x="796" y="0"/>
                  </a:lnTo>
                  <a:lnTo>
                    <a:pt x="812" y="4"/>
                  </a:lnTo>
                  <a:lnTo>
                    <a:pt x="826" y="13"/>
                  </a:lnTo>
                  <a:lnTo>
                    <a:pt x="834" y="23"/>
                  </a:lnTo>
                  <a:lnTo>
                    <a:pt x="850" y="65"/>
                  </a:lnTo>
                  <a:lnTo>
                    <a:pt x="859" y="125"/>
                  </a:lnTo>
                  <a:lnTo>
                    <a:pt x="864" y="188"/>
                  </a:lnTo>
                  <a:lnTo>
                    <a:pt x="871" y="241"/>
                  </a:lnTo>
                  <a:lnTo>
                    <a:pt x="887" y="314"/>
                  </a:lnTo>
                  <a:lnTo>
                    <a:pt x="908" y="373"/>
                  </a:lnTo>
                  <a:lnTo>
                    <a:pt x="935" y="416"/>
                  </a:lnTo>
                  <a:lnTo>
                    <a:pt x="966" y="448"/>
                  </a:lnTo>
                  <a:lnTo>
                    <a:pt x="998" y="471"/>
                  </a:lnTo>
                  <a:lnTo>
                    <a:pt x="1030" y="488"/>
                  </a:lnTo>
                  <a:lnTo>
                    <a:pt x="1060" y="500"/>
                  </a:lnTo>
                  <a:lnTo>
                    <a:pt x="1085" y="509"/>
                  </a:lnTo>
                  <a:lnTo>
                    <a:pt x="1108" y="518"/>
                  </a:lnTo>
                  <a:lnTo>
                    <a:pt x="1128" y="525"/>
                  </a:lnTo>
                  <a:lnTo>
                    <a:pt x="1150" y="534"/>
                  </a:lnTo>
                  <a:lnTo>
                    <a:pt x="1171" y="543"/>
                  </a:lnTo>
                  <a:lnTo>
                    <a:pt x="1190" y="552"/>
                  </a:lnTo>
                  <a:lnTo>
                    <a:pt x="1205" y="559"/>
                  </a:lnTo>
                  <a:lnTo>
                    <a:pt x="1217" y="568"/>
                  </a:lnTo>
                  <a:lnTo>
                    <a:pt x="1224" y="575"/>
                  </a:lnTo>
                  <a:lnTo>
                    <a:pt x="1227" y="593"/>
                  </a:lnTo>
                  <a:lnTo>
                    <a:pt x="1222" y="616"/>
                  </a:lnTo>
                  <a:lnTo>
                    <a:pt x="1211" y="640"/>
                  </a:lnTo>
                  <a:lnTo>
                    <a:pt x="1199" y="654"/>
                  </a:lnTo>
                  <a:lnTo>
                    <a:pt x="1186" y="655"/>
                  </a:lnTo>
                  <a:lnTo>
                    <a:pt x="1167" y="654"/>
                  </a:lnTo>
                  <a:lnTo>
                    <a:pt x="1142" y="648"/>
                  </a:lnTo>
                  <a:lnTo>
                    <a:pt x="1111" y="638"/>
                  </a:lnTo>
                  <a:lnTo>
                    <a:pt x="1077" y="626"/>
                  </a:lnTo>
                  <a:lnTo>
                    <a:pt x="1045" y="613"/>
                  </a:lnTo>
                  <a:lnTo>
                    <a:pt x="1013" y="598"/>
                  </a:lnTo>
                  <a:lnTo>
                    <a:pt x="982" y="584"/>
                  </a:lnTo>
                  <a:lnTo>
                    <a:pt x="976" y="581"/>
                  </a:lnTo>
                  <a:lnTo>
                    <a:pt x="964" y="573"/>
                  </a:lnTo>
                  <a:lnTo>
                    <a:pt x="944" y="562"/>
                  </a:lnTo>
                  <a:lnTo>
                    <a:pt x="923" y="549"/>
                  </a:lnTo>
                  <a:lnTo>
                    <a:pt x="898" y="534"/>
                  </a:lnTo>
                  <a:lnTo>
                    <a:pt x="876" y="519"/>
                  </a:lnTo>
                  <a:lnTo>
                    <a:pt x="856" y="506"/>
                  </a:lnTo>
                  <a:lnTo>
                    <a:pt x="841" y="496"/>
                  </a:lnTo>
                  <a:lnTo>
                    <a:pt x="828" y="484"/>
                  </a:lnTo>
                  <a:lnTo>
                    <a:pt x="816" y="464"/>
                  </a:lnTo>
                  <a:lnTo>
                    <a:pt x="801" y="436"/>
                  </a:lnTo>
                  <a:lnTo>
                    <a:pt x="787" y="402"/>
                  </a:lnTo>
                  <a:lnTo>
                    <a:pt x="775" y="360"/>
                  </a:lnTo>
                  <a:lnTo>
                    <a:pt x="762" y="314"/>
                  </a:lnTo>
                  <a:lnTo>
                    <a:pt x="749" y="264"/>
                  </a:lnTo>
                  <a:lnTo>
                    <a:pt x="738" y="211"/>
                  </a:lnTo>
                  <a:lnTo>
                    <a:pt x="633" y="204"/>
                  </a:lnTo>
                  <a:lnTo>
                    <a:pt x="630" y="236"/>
                  </a:lnTo>
                  <a:lnTo>
                    <a:pt x="621" y="256"/>
                  </a:lnTo>
                  <a:lnTo>
                    <a:pt x="608" y="273"/>
                  </a:lnTo>
                  <a:lnTo>
                    <a:pt x="595" y="280"/>
                  </a:lnTo>
                  <a:lnTo>
                    <a:pt x="583" y="284"/>
                  </a:lnTo>
                  <a:lnTo>
                    <a:pt x="572" y="284"/>
                  </a:lnTo>
                  <a:lnTo>
                    <a:pt x="565" y="282"/>
                  </a:lnTo>
                  <a:lnTo>
                    <a:pt x="561" y="282"/>
                  </a:lnTo>
                  <a:lnTo>
                    <a:pt x="561" y="398"/>
                  </a:lnTo>
                  <a:lnTo>
                    <a:pt x="1170" y="945"/>
                  </a:lnTo>
                  <a:lnTo>
                    <a:pt x="1315" y="1079"/>
                  </a:lnTo>
                  <a:lnTo>
                    <a:pt x="1418" y="271"/>
                  </a:lnTo>
                  <a:lnTo>
                    <a:pt x="1410" y="324"/>
                  </a:lnTo>
                  <a:lnTo>
                    <a:pt x="1401" y="421"/>
                  </a:lnTo>
                  <a:lnTo>
                    <a:pt x="1393" y="550"/>
                  </a:lnTo>
                  <a:lnTo>
                    <a:pt x="1381" y="693"/>
                  </a:lnTo>
                  <a:lnTo>
                    <a:pt x="1372" y="834"/>
                  </a:lnTo>
                  <a:lnTo>
                    <a:pt x="1365" y="959"/>
                  </a:lnTo>
                  <a:lnTo>
                    <a:pt x="1358" y="1048"/>
                  </a:lnTo>
                  <a:lnTo>
                    <a:pt x="1356" y="1088"/>
                  </a:lnTo>
                  <a:lnTo>
                    <a:pt x="1353" y="1107"/>
                  </a:lnTo>
                  <a:lnTo>
                    <a:pt x="1349" y="1127"/>
                  </a:lnTo>
                  <a:lnTo>
                    <a:pt x="1349" y="1146"/>
                  </a:lnTo>
                  <a:lnTo>
                    <a:pt x="1358" y="1164"/>
                  </a:lnTo>
                  <a:lnTo>
                    <a:pt x="1372" y="1183"/>
                  </a:lnTo>
                  <a:lnTo>
                    <a:pt x="1384" y="1205"/>
                  </a:lnTo>
                  <a:lnTo>
                    <a:pt x="1394" y="1234"/>
                  </a:lnTo>
                  <a:lnTo>
                    <a:pt x="1403" y="1266"/>
                  </a:lnTo>
                  <a:lnTo>
                    <a:pt x="1397" y="1301"/>
                  </a:lnTo>
                  <a:lnTo>
                    <a:pt x="1397" y="1357"/>
                  </a:lnTo>
                  <a:lnTo>
                    <a:pt x="1400" y="1424"/>
                  </a:lnTo>
                  <a:lnTo>
                    <a:pt x="1405" y="1497"/>
                  </a:lnTo>
                  <a:lnTo>
                    <a:pt x="1390" y="1577"/>
                  </a:lnTo>
                  <a:lnTo>
                    <a:pt x="1376" y="1694"/>
                  </a:lnTo>
                  <a:lnTo>
                    <a:pt x="1363" y="1802"/>
                  </a:lnTo>
                  <a:lnTo>
                    <a:pt x="1358" y="1848"/>
                  </a:lnTo>
                  <a:lnTo>
                    <a:pt x="1360" y="1848"/>
                  </a:lnTo>
                  <a:lnTo>
                    <a:pt x="1363" y="1845"/>
                  </a:lnTo>
                  <a:lnTo>
                    <a:pt x="1371" y="1842"/>
                  </a:lnTo>
                  <a:lnTo>
                    <a:pt x="1379" y="1836"/>
                  </a:lnTo>
                  <a:lnTo>
                    <a:pt x="1393" y="1831"/>
                  </a:lnTo>
                  <a:lnTo>
                    <a:pt x="1405" y="1823"/>
                  </a:lnTo>
                  <a:lnTo>
                    <a:pt x="1419" y="1814"/>
                  </a:lnTo>
                  <a:lnTo>
                    <a:pt x="1435" y="1806"/>
                  </a:lnTo>
                  <a:lnTo>
                    <a:pt x="1437" y="1819"/>
                  </a:lnTo>
                  <a:lnTo>
                    <a:pt x="1437" y="1832"/>
                  </a:lnTo>
                  <a:lnTo>
                    <a:pt x="1437" y="1848"/>
                  </a:lnTo>
                  <a:lnTo>
                    <a:pt x="1435" y="1867"/>
                  </a:lnTo>
                  <a:lnTo>
                    <a:pt x="1419" y="1874"/>
                  </a:lnTo>
                  <a:lnTo>
                    <a:pt x="1401" y="1883"/>
                  </a:lnTo>
                  <a:lnTo>
                    <a:pt x="1381" y="1895"/>
                  </a:lnTo>
                  <a:lnTo>
                    <a:pt x="1362" y="1909"/>
                  </a:lnTo>
                  <a:lnTo>
                    <a:pt x="1341" y="1931"/>
                  </a:lnTo>
                  <a:lnTo>
                    <a:pt x="1325" y="1956"/>
                  </a:lnTo>
                  <a:lnTo>
                    <a:pt x="1312" y="1988"/>
                  </a:lnTo>
                  <a:lnTo>
                    <a:pt x="1303" y="2027"/>
                  </a:lnTo>
                  <a:lnTo>
                    <a:pt x="1295" y="2039"/>
                  </a:lnTo>
                  <a:lnTo>
                    <a:pt x="1287" y="2045"/>
                  </a:lnTo>
                  <a:lnTo>
                    <a:pt x="1278" y="2041"/>
                  </a:lnTo>
                  <a:lnTo>
                    <a:pt x="1272" y="2031"/>
                  </a:lnTo>
                  <a:lnTo>
                    <a:pt x="1272" y="2005"/>
                  </a:lnTo>
                  <a:lnTo>
                    <a:pt x="1279" y="1969"/>
                  </a:lnTo>
                  <a:lnTo>
                    <a:pt x="1288" y="1932"/>
                  </a:lnTo>
                  <a:lnTo>
                    <a:pt x="1297" y="1904"/>
                  </a:lnTo>
                  <a:lnTo>
                    <a:pt x="1328" y="1207"/>
                  </a:lnTo>
                  <a:lnTo>
                    <a:pt x="1214" y="1106"/>
                  </a:lnTo>
                  <a:lnTo>
                    <a:pt x="556" y="512"/>
                  </a:lnTo>
                  <a:lnTo>
                    <a:pt x="540" y="799"/>
                  </a:lnTo>
                  <a:lnTo>
                    <a:pt x="1262" y="2086"/>
                  </a:lnTo>
                  <a:lnTo>
                    <a:pt x="1256" y="2129"/>
                  </a:lnTo>
                  <a:lnTo>
                    <a:pt x="1251" y="2166"/>
                  </a:lnTo>
                  <a:lnTo>
                    <a:pt x="1246" y="2206"/>
                  </a:lnTo>
                  <a:lnTo>
                    <a:pt x="1242" y="2248"/>
                  </a:lnTo>
                  <a:lnTo>
                    <a:pt x="508" y="974"/>
                  </a:lnTo>
                  <a:lnTo>
                    <a:pt x="396" y="930"/>
                  </a:lnTo>
                  <a:lnTo>
                    <a:pt x="459" y="346"/>
                  </a:lnTo>
                  <a:lnTo>
                    <a:pt x="454" y="348"/>
                  </a:lnTo>
                  <a:lnTo>
                    <a:pt x="438" y="350"/>
                  </a:lnTo>
                  <a:lnTo>
                    <a:pt x="418" y="350"/>
                  </a:lnTo>
                  <a:lnTo>
                    <a:pt x="392" y="344"/>
                  </a:lnTo>
                  <a:lnTo>
                    <a:pt x="366" y="333"/>
                  </a:lnTo>
                  <a:lnTo>
                    <a:pt x="343" y="308"/>
                  </a:lnTo>
                  <a:lnTo>
                    <a:pt x="325" y="268"/>
                  </a:lnTo>
                  <a:lnTo>
                    <a:pt x="316" y="211"/>
                  </a:lnTo>
                  <a:lnTo>
                    <a:pt x="124" y="20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2" name="Freeform 353">
              <a:extLst>
                <a:ext uri="{FF2B5EF4-FFF2-40B4-BE49-F238E27FC236}">
                  <a16:creationId xmlns:a16="http://schemas.microsoft.com/office/drawing/2014/main" id="{85F6247B-19AF-4003-9AD2-B3165C70D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802"/>
              <a:ext cx="113" cy="186"/>
            </a:xfrm>
            <a:custGeom>
              <a:avLst/>
              <a:gdLst>
                <a:gd name="T0" fmla="*/ 36 w 338"/>
                <a:gd name="T1" fmla="*/ 11 h 557"/>
                <a:gd name="T2" fmla="*/ 34 w 338"/>
                <a:gd name="T3" fmla="*/ 6 h 557"/>
                <a:gd name="T4" fmla="*/ 34 w 338"/>
                <a:gd name="T5" fmla="*/ 3 h 557"/>
                <a:gd name="T6" fmla="*/ 35 w 338"/>
                <a:gd name="T7" fmla="*/ 0 h 557"/>
                <a:gd name="T8" fmla="*/ 26 w 338"/>
                <a:gd name="T9" fmla="*/ 0 h 557"/>
                <a:gd name="T10" fmla="*/ 22 w 338"/>
                <a:gd name="T11" fmla="*/ 0 h 557"/>
                <a:gd name="T12" fmla="*/ 17 w 338"/>
                <a:gd name="T13" fmla="*/ 0 h 557"/>
                <a:gd name="T14" fmla="*/ 13 w 338"/>
                <a:gd name="T15" fmla="*/ 2 h 557"/>
                <a:gd name="T16" fmla="*/ 10 w 338"/>
                <a:gd name="T17" fmla="*/ 4 h 557"/>
                <a:gd name="T18" fmla="*/ 8 w 338"/>
                <a:gd name="T19" fmla="*/ 10 h 557"/>
                <a:gd name="T20" fmla="*/ 5 w 338"/>
                <a:gd name="T21" fmla="*/ 19 h 557"/>
                <a:gd name="T22" fmla="*/ 1 w 338"/>
                <a:gd name="T23" fmla="*/ 28 h 557"/>
                <a:gd name="T24" fmla="*/ 0 w 338"/>
                <a:gd name="T25" fmla="*/ 34 h 557"/>
                <a:gd name="T26" fmla="*/ 3 w 338"/>
                <a:gd name="T27" fmla="*/ 44 h 557"/>
                <a:gd name="T28" fmla="*/ 11 w 338"/>
                <a:gd name="T29" fmla="*/ 53 h 557"/>
                <a:gd name="T30" fmla="*/ 20 w 338"/>
                <a:gd name="T31" fmla="*/ 59 h 557"/>
                <a:gd name="T32" fmla="*/ 26 w 338"/>
                <a:gd name="T33" fmla="*/ 62 h 557"/>
                <a:gd name="T34" fmla="*/ 28 w 338"/>
                <a:gd name="T35" fmla="*/ 61 h 557"/>
                <a:gd name="T36" fmla="*/ 30 w 338"/>
                <a:gd name="T37" fmla="*/ 58 h 557"/>
                <a:gd name="T38" fmla="*/ 31 w 338"/>
                <a:gd name="T39" fmla="*/ 55 h 557"/>
                <a:gd name="T40" fmla="*/ 30 w 338"/>
                <a:gd name="T41" fmla="*/ 53 h 557"/>
                <a:gd name="T42" fmla="*/ 26 w 338"/>
                <a:gd name="T43" fmla="*/ 51 h 557"/>
                <a:gd name="T44" fmla="*/ 20 w 338"/>
                <a:gd name="T45" fmla="*/ 47 h 557"/>
                <a:gd name="T46" fmla="*/ 13 w 338"/>
                <a:gd name="T47" fmla="*/ 43 h 557"/>
                <a:gd name="T48" fmla="*/ 10 w 338"/>
                <a:gd name="T49" fmla="*/ 38 h 557"/>
                <a:gd name="T50" fmla="*/ 10 w 338"/>
                <a:gd name="T51" fmla="*/ 33 h 557"/>
                <a:gd name="T52" fmla="*/ 12 w 338"/>
                <a:gd name="T53" fmla="*/ 27 h 557"/>
                <a:gd name="T54" fmla="*/ 14 w 338"/>
                <a:gd name="T55" fmla="*/ 21 h 557"/>
                <a:gd name="T56" fmla="*/ 17 w 338"/>
                <a:gd name="T57" fmla="*/ 14 h 557"/>
                <a:gd name="T58" fmla="*/ 20 w 338"/>
                <a:gd name="T59" fmla="*/ 13 h 557"/>
                <a:gd name="T60" fmla="*/ 26 w 338"/>
                <a:gd name="T61" fmla="*/ 13 h 557"/>
                <a:gd name="T62" fmla="*/ 33 w 338"/>
                <a:gd name="T63" fmla="*/ 14 h 557"/>
                <a:gd name="T64" fmla="*/ 38 w 338"/>
                <a:gd name="T65" fmla="*/ 14 h 5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8" h="557">
                  <a:moveTo>
                    <a:pt x="338" y="123"/>
                  </a:moveTo>
                  <a:lnTo>
                    <a:pt x="320" y="97"/>
                  </a:lnTo>
                  <a:lnTo>
                    <a:pt x="310" y="74"/>
                  </a:lnTo>
                  <a:lnTo>
                    <a:pt x="307" y="56"/>
                  </a:lnTo>
                  <a:lnTo>
                    <a:pt x="307" y="40"/>
                  </a:lnTo>
                  <a:lnTo>
                    <a:pt x="307" y="24"/>
                  </a:lnTo>
                  <a:lnTo>
                    <a:pt x="309" y="11"/>
                  </a:lnTo>
                  <a:lnTo>
                    <a:pt x="313" y="4"/>
                  </a:lnTo>
                  <a:lnTo>
                    <a:pt x="313" y="0"/>
                  </a:lnTo>
                  <a:lnTo>
                    <a:pt x="235" y="0"/>
                  </a:lnTo>
                  <a:lnTo>
                    <a:pt x="217" y="0"/>
                  </a:lnTo>
                  <a:lnTo>
                    <a:pt x="198" y="0"/>
                  </a:lnTo>
                  <a:lnTo>
                    <a:pt x="176" y="2"/>
                  </a:lnTo>
                  <a:lnTo>
                    <a:pt x="153" y="4"/>
                  </a:lnTo>
                  <a:lnTo>
                    <a:pt x="134" y="9"/>
                  </a:lnTo>
                  <a:lnTo>
                    <a:pt x="115" y="15"/>
                  </a:lnTo>
                  <a:lnTo>
                    <a:pt x="103" y="24"/>
                  </a:lnTo>
                  <a:lnTo>
                    <a:pt x="94" y="34"/>
                  </a:lnTo>
                  <a:lnTo>
                    <a:pt x="85" y="54"/>
                  </a:lnTo>
                  <a:lnTo>
                    <a:pt x="72" y="87"/>
                  </a:lnTo>
                  <a:lnTo>
                    <a:pt x="58" y="123"/>
                  </a:lnTo>
                  <a:lnTo>
                    <a:pt x="41" y="167"/>
                  </a:lnTo>
                  <a:lnTo>
                    <a:pt x="25" y="211"/>
                  </a:lnTo>
                  <a:lnTo>
                    <a:pt x="13" y="250"/>
                  </a:lnTo>
                  <a:lnTo>
                    <a:pt x="4" y="282"/>
                  </a:lnTo>
                  <a:lnTo>
                    <a:pt x="0" y="304"/>
                  </a:lnTo>
                  <a:lnTo>
                    <a:pt x="8" y="353"/>
                  </a:lnTo>
                  <a:lnTo>
                    <a:pt x="29" y="397"/>
                  </a:lnTo>
                  <a:lnTo>
                    <a:pt x="62" y="437"/>
                  </a:lnTo>
                  <a:lnTo>
                    <a:pt x="97" y="474"/>
                  </a:lnTo>
                  <a:lnTo>
                    <a:pt x="137" y="506"/>
                  </a:lnTo>
                  <a:lnTo>
                    <a:pt x="176" y="529"/>
                  </a:lnTo>
                  <a:lnTo>
                    <a:pt x="210" y="547"/>
                  </a:lnTo>
                  <a:lnTo>
                    <a:pt x="235" y="557"/>
                  </a:lnTo>
                  <a:lnTo>
                    <a:pt x="244" y="556"/>
                  </a:lnTo>
                  <a:lnTo>
                    <a:pt x="253" y="549"/>
                  </a:lnTo>
                  <a:lnTo>
                    <a:pt x="263" y="538"/>
                  </a:lnTo>
                  <a:lnTo>
                    <a:pt x="269" y="525"/>
                  </a:lnTo>
                  <a:lnTo>
                    <a:pt x="276" y="512"/>
                  </a:lnTo>
                  <a:lnTo>
                    <a:pt x="278" y="497"/>
                  </a:lnTo>
                  <a:lnTo>
                    <a:pt x="278" y="486"/>
                  </a:lnTo>
                  <a:lnTo>
                    <a:pt x="273" y="477"/>
                  </a:lnTo>
                  <a:lnTo>
                    <a:pt x="259" y="468"/>
                  </a:lnTo>
                  <a:lnTo>
                    <a:pt x="235" y="458"/>
                  </a:lnTo>
                  <a:lnTo>
                    <a:pt x="207" y="442"/>
                  </a:lnTo>
                  <a:lnTo>
                    <a:pt x="176" y="424"/>
                  </a:lnTo>
                  <a:lnTo>
                    <a:pt x="144" y="407"/>
                  </a:lnTo>
                  <a:lnTo>
                    <a:pt x="119" y="386"/>
                  </a:lnTo>
                  <a:lnTo>
                    <a:pt x="99" y="364"/>
                  </a:lnTo>
                  <a:lnTo>
                    <a:pt x="90" y="345"/>
                  </a:lnTo>
                  <a:lnTo>
                    <a:pt x="90" y="324"/>
                  </a:lnTo>
                  <a:lnTo>
                    <a:pt x="93" y="299"/>
                  </a:lnTo>
                  <a:lnTo>
                    <a:pt x="97" y="272"/>
                  </a:lnTo>
                  <a:lnTo>
                    <a:pt x="105" y="243"/>
                  </a:lnTo>
                  <a:lnTo>
                    <a:pt x="113" y="212"/>
                  </a:lnTo>
                  <a:lnTo>
                    <a:pt x="127" y="185"/>
                  </a:lnTo>
                  <a:lnTo>
                    <a:pt x="139" y="156"/>
                  </a:lnTo>
                  <a:lnTo>
                    <a:pt x="153" y="129"/>
                  </a:lnTo>
                  <a:lnTo>
                    <a:pt x="162" y="122"/>
                  </a:lnTo>
                  <a:lnTo>
                    <a:pt x="182" y="119"/>
                  </a:lnTo>
                  <a:lnTo>
                    <a:pt x="208" y="119"/>
                  </a:lnTo>
                  <a:lnTo>
                    <a:pt x="237" y="119"/>
                  </a:lnTo>
                  <a:lnTo>
                    <a:pt x="269" y="121"/>
                  </a:lnTo>
                  <a:lnTo>
                    <a:pt x="298" y="122"/>
                  </a:lnTo>
                  <a:lnTo>
                    <a:pt x="322" y="123"/>
                  </a:lnTo>
                  <a:lnTo>
                    <a:pt x="338" y="123"/>
                  </a:lnTo>
                  <a:close/>
                </a:path>
              </a:pathLst>
            </a:custGeom>
            <a:solidFill>
              <a:srgbClr val="007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3" name="Freeform 354">
              <a:extLst>
                <a:ext uri="{FF2B5EF4-FFF2-40B4-BE49-F238E27FC236}">
                  <a16:creationId xmlns:a16="http://schemas.microsoft.com/office/drawing/2014/main" id="{E04DEAE2-6CFC-4A27-A4FC-BB292849D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1802"/>
              <a:ext cx="113" cy="186"/>
            </a:xfrm>
            <a:custGeom>
              <a:avLst/>
              <a:gdLst>
                <a:gd name="T0" fmla="*/ 36 w 338"/>
                <a:gd name="T1" fmla="*/ 11 h 557"/>
                <a:gd name="T2" fmla="*/ 34 w 338"/>
                <a:gd name="T3" fmla="*/ 6 h 557"/>
                <a:gd name="T4" fmla="*/ 34 w 338"/>
                <a:gd name="T5" fmla="*/ 3 h 557"/>
                <a:gd name="T6" fmla="*/ 35 w 338"/>
                <a:gd name="T7" fmla="*/ 0 h 557"/>
                <a:gd name="T8" fmla="*/ 26 w 338"/>
                <a:gd name="T9" fmla="*/ 0 h 557"/>
                <a:gd name="T10" fmla="*/ 22 w 338"/>
                <a:gd name="T11" fmla="*/ 0 h 557"/>
                <a:gd name="T12" fmla="*/ 17 w 338"/>
                <a:gd name="T13" fmla="*/ 0 h 557"/>
                <a:gd name="T14" fmla="*/ 13 w 338"/>
                <a:gd name="T15" fmla="*/ 2 h 557"/>
                <a:gd name="T16" fmla="*/ 10 w 338"/>
                <a:gd name="T17" fmla="*/ 4 h 557"/>
                <a:gd name="T18" fmla="*/ 8 w 338"/>
                <a:gd name="T19" fmla="*/ 10 h 557"/>
                <a:gd name="T20" fmla="*/ 5 w 338"/>
                <a:gd name="T21" fmla="*/ 19 h 557"/>
                <a:gd name="T22" fmla="*/ 1 w 338"/>
                <a:gd name="T23" fmla="*/ 28 h 557"/>
                <a:gd name="T24" fmla="*/ 0 w 338"/>
                <a:gd name="T25" fmla="*/ 34 h 557"/>
                <a:gd name="T26" fmla="*/ 3 w 338"/>
                <a:gd name="T27" fmla="*/ 44 h 557"/>
                <a:gd name="T28" fmla="*/ 11 w 338"/>
                <a:gd name="T29" fmla="*/ 53 h 557"/>
                <a:gd name="T30" fmla="*/ 20 w 338"/>
                <a:gd name="T31" fmla="*/ 59 h 557"/>
                <a:gd name="T32" fmla="*/ 26 w 338"/>
                <a:gd name="T33" fmla="*/ 62 h 557"/>
                <a:gd name="T34" fmla="*/ 28 w 338"/>
                <a:gd name="T35" fmla="*/ 61 h 557"/>
                <a:gd name="T36" fmla="*/ 30 w 338"/>
                <a:gd name="T37" fmla="*/ 58 h 557"/>
                <a:gd name="T38" fmla="*/ 31 w 338"/>
                <a:gd name="T39" fmla="*/ 55 h 557"/>
                <a:gd name="T40" fmla="*/ 30 w 338"/>
                <a:gd name="T41" fmla="*/ 53 h 557"/>
                <a:gd name="T42" fmla="*/ 26 w 338"/>
                <a:gd name="T43" fmla="*/ 51 h 557"/>
                <a:gd name="T44" fmla="*/ 20 w 338"/>
                <a:gd name="T45" fmla="*/ 47 h 557"/>
                <a:gd name="T46" fmla="*/ 13 w 338"/>
                <a:gd name="T47" fmla="*/ 43 h 557"/>
                <a:gd name="T48" fmla="*/ 10 w 338"/>
                <a:gd name="T49" fmla="*/ 38 h 557"/>
                <a:gd name="T50" fmla="*/ 10 w 338"/>
                <a:gd name="T51" fmla="*/ 33 h 557"/>
                <a:gd name="T52" fmla="*/ 12 w 338"/>
                <a:gd name="T53" fmla="*/ 27 h 557"/>
                <a:gd name="T54" fmla="*/ 14 w 338"/>
                <a:gd name="T55" fmla="*/ 21 h 557"/>
                <a:gd name="T56" fmla="*/ 17 w 338"/>
                <a:gd name="T57" fmla="*/ 14 h 557"/>
                <a:gd name="T58" fmla="*/ 20 w 338"/>
                <a:gd name="T59" fmla="*/ 13 h 557"/>
                <a:gd name="T60" fmla="*/ 26 w 338"/>
                <a:gd name="T61" fmla="*/ 13 h 557"/>
                <a:gd name="T62" fmla="*/ 33 w 338"/>
                <a:gd name="T63" fmla="*/ 14 h 557"/>
                <a:gd name="T64" fmla="*/ 38 w 338"/>
                <a:gd name="T65" fmla="*/ 14 h 55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338" h="557">
                  <a:moveTo>
                    <a:pt x="338" y="123"/>
                  </a:moveTo>
                  <a:lnTo>
                    <a:pt x="320" y="97"/>
                  </a:lnTo>
                  <a:lnTo>
                    <a:pt x="310" y="74"/>
                  </a:lnTo>
                  <a:lnTo>
                    <a:pt x="307" y="56"/>
                  </a:lnTo>
                  <a:lnTo>
                    <a:pt x="307" y="40"/>
                  </a:lnTo>
                  <a:lnTo>
                    <a:pt x="307" y="24"/>
                  </a:lnTo>
                  <a:lnTo>
                    <a:pt x="309" y="11"/>
                  </a:lnTo>
                  <a:lnTo>
                    <a:pt x="313" y="4"/>
                  </a:lnTo>
                  <a:lnTo>
                    <a:pt x="313" y="0"/>
                  </a:lnTo>
                  <a:lnTo>
                    <a:pt x="235" y="0"/>
                  </a:lnTo>
                  <a:lnTo>
                    <a:pt x="217" y="0"/>
                  </a:lnTo>
                  <a:lnTo>
                    <a:pt x="198" y="0"/>
                  </a:lnTo>
                  <a:lnTo>
                    <a:pt x="176" y="2"/>
                  </a:lnTo>
                  <a:lnTo>
                    <a:pt x="153" y="4"/>
                  </a:lnTo>
                  <a:lnTo>
                    <a:pt x="134" y="9"/>
                  </a:lnTo>
                  <a:lnTo>
                    <a:pt x="115" y="15"/>
                  </a:lnTo>
                  <a:lnTo>
                    <a:pt x="103" y="24"/>
                  </a:lnTo>
                  <a:lnTo>
                    <a:pt x="94" y="34"/>
                  </a:lnTo>
                  <a:lnTo>
                    <a:pt x="85" y="54"/>
                  </a:lnTo>
                  <a:lnTo>
                    <a:pt x="72" y="87"/>
                  </a:lnTo>
                  <a:lnTo>
                    <a:pt x="58" y="123"/>
                  </a:lnTo>
                  <a:lnTo>
                    <a:pt x="41" y="167"/>
                  </a:lnTo>
                  <a:lnTo>
                    <a:pt x="25" y="211"/>
                  </a:lnTo>
                  <a:lnTo>
                    <a:pt x="13" y="250"/>
                  </a:lnTo>
                  <a:lnTo>
                    <a:pt x="4" y="282"/>
                  </a:lnTo>
                  <a:lnTo>
                    <a:pt x="0" y="304"/>
                  </a:lnTo>
                  <a:lnTo>
                    <a:pt x="8" y="353"/>
                  </a:lnTo>
                  <a:lnTo>
                    <a:pt x="29" y="397"/>
                  </a:lnTo>
                  <a:lnTo>
                    <a:pt x="62" y="437"/>
                  </a:lnTo>
                  <a:lnTo>
                    <a:pt x="97" y="474"/>
                  </a:lnTo>
                  <a:lnTo>
                    <a:pt x="137" y="506"/>
                  </a:lnTo>
                  <a:lnTo>
                    <a:pt x="176" y="529"/>
                  </a:lnTo>
                  <a:lnTo>
                    <a:pt x="210" y="547"/>
                  </a:lnTo>
                  <a:lnTo>
                    <a:pt x="235" y="557"/>
                  </a:lnTo>
                  <a:lnTo>
                    <a:pt x="244" y="556"/>
                  </a:lnTo>
                  <a:lnTo>
                    <a:pt x="253" y="549"/>
                  </a:lnTo>
                  <a:lnTo>
                    <a:pt x="263" y="538"/>
                  </a:lnTo>
                  <a:lnTo>
                    <a:pt x="269" y="525"/>
                  </a:lnTo>
                  <a:lnTo>
                    <a:pt x="276" y="512"/>
                  </a:lnTo>
                  <a:lnTo>
                    <a:pt x="278" y="497"/>
                  </a:lnTo>
                  <a:lnTo>
                    <a:pt x="278" y="486"/>
                  </a:lnTo>
                  <a:lnTo>
                    <a:pt x="273" y="477"/>
                  </a:lnTo>
                  <a:lnTo>
                    <a:pt x="259" y="468"/>
                  </a:lnTo>
                  <a:lnTo>
                    <a:pt x="235" y="458"/>
                  </a:lnTo>
                  <a:lnTo>
                    <a:pt x="207" y="442"/>
                  </a:lnTo>
                  <a:lnTo>
                    <a:pt x="176" y="424"/>
                  </a:lnTo>
                  <a:lnTo>
                    <a:pt x="144" y="407"/>
                  </a:lnTo>
                  <a:lnTo>
                    <a:pt x="119" y="386"/>
                  </a:lnTo>
                  <a:lnTo>
                    <a:pt x="99" y="364"/>
                  </a:lnTo>
                  <a:lnTo>
                    <a:pt x="90" y="345"/>
                  </a:lnTo>
                  <a:lnTo>
                    <a:pt x="90" y="324"/>
                  </a:lnTo>
                  <a:lnTo>
                    <a:pt x="93" y="299"/>
                  </a:lnTo>
                  <a:lnTo>
                    <a:pt x="97" y="272"/>
                  </a:lnTo>
                  <a:lnTo>
                    <a:pt x="105" y="243"/>
                  </a:lnTo>
                  <a:lnTo>
                    <a:pt x="113" y="212"/>
                  </a:lnTo>
                  <a:lnTo>
                    <a:pt x="127" y="185"/>
                  </a:lnTo>
                  <a:lnTo>
                    <a:pt x="139" y="156"/>
                  </a:lnTo>
                  <a:lnTo>
                    <a:pt x="153" y="129"/>
                  </a:lnTo>
                  <a:lnTo>
                    <a:pt x="162" y="122"/>
                  </a:lnTo>
                  <a:lnTo>
                    <a:pt x="182" y="119"/>
                  </a:lnTo>
                  <a:lnTo>
                    <a:pt x="208" y="119"/>
                  </a:lnTo>
                  <a:lnTo>
                    <a:pt x="237" y="119"/>
                  </a:lnTo>
                  <a:lnTo>
                    <a:pt x="269" y="121"/>
                  </a:lnTo>
                  <a:lnTo>
                    <a:pt x="298" y="122"/>
                  </a:lnTo>
                  <a:lnTo>
                    <a:pt x="322" y="123"/>
                  </a:lnTo>
                  <a:lnTo>
                    <a:pt x="338" y="12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4" name="Freeform 355">
              <a:extLst>
                <a:ext uri="{FF2B5EF4-FFF2-40B4-BE49-F238E27FC236}">
                  <a16:creationId xmlns:a16="http://schemas.microsoft.com/office/drawing/2014/main" id="{05F13263-74AB-4C2C-8162-D5D6E1942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658"/>
              <a:ext cx="98" cy="34"/>
            </a:xfrm>
            <a:custGeom>
              <a:avLst/>
              <a:gdLst>
                <a:gd name="T0" fmla="*/ 32 w 294"/>
                <a:gd name="T1" fmla="*/ 1 h 104"/>
                <a:gd name="T2" fmla="*/ 31 w 294"/>
                <a:gd name="T3" fmla="*/ 2 h 104"/>
                <a:gd name="T4" fmla="*/ 30 w 294"/>
                <a:gd name="T5" fmla="*/ 3 h 104"/>
                <a:gd name="T6" fmla="*/ 29 w 294"/>
                <a:gd name="T7" fmla="*/ 4 h 104"/>
                <a:gd name="T8" fmla="*/ 28 w 294"/>
                <a:gd name="T9" fmla="*/ 4 h 104"/>
                <a:gd name="T10" fmla="*/ 27 w 294"/>
                <a:gd name="T11" fmla="*/ 5 h 104"/>
                <a:gd name="T12" fmla="*/ 26 w 294"/>
                <a:gd name="T13" fmla="*/ 6 h 104"/>
                <a:gd name="T14" fmla="*/ 26 w 294"/>
                <a:gd name="T15" fmla="*/ 6 h 104"/>
                <a:gd name="T16" fmla="*/ 25 w 294"/>
                <a:gd name="T17" fmla="*/ 6 h 104"/>
                <a:gd name="T18" fmla="*/ 23 w 294"/>
                <a:gd name="T19" fmla="*/ 6 h 104"/>
                <a:gd name="T20" fmla="*/ 20 w 294"/>
                <a:gd name="T21" fmla="*/ 6 h 104"/>
                <a:gd name="T22" fmla="*/ 17 w 294"/>
                <a:gd name="T23" fmla="*/ 6 h 104"/>
                <a:gd name="T24" fmla="*/ 13 w 294"/>
                <a:gd name="T25" fmla="*/ 6 h 104"/>
                <a:gd name="T26" fmla="*/ 10 w 294"/>
                <a:gd name="T27" fmla="*/ 5 h 104"/>
                <a:gd name="T28" fmla="*/ 7 w 294"/>
                <a:gd name="T29" fmla="*/ 4 h 104"/>
                <a:gd name="T30" fmla="*/ 5 w 294"/>
                <a:gd name="T31" fmla="*/ 3 h 104"/>
                <a:gd name="T32" fmla="*/ 5 w 294"/>
                <a:gd name="T33" fmla="*/ 0 h 104"/>
                <a:gd name="T34" fmla="*/ 4 w 294"/>
                <a:gd name="T35" fmla="*/ 2 h 104"/>
                <a:gd name="T36" fmla="*/ 3 w 294"/>
                <a:gd name="T37" fmla="*/ 4 h 104"/>
                <a:gd name="T38" fmla="*/ 2 w 294"/>
                <a:gd name="T39" fmla="*/ 5 h 104"/>
                <a:gd name="T40" fmla="*/ 0 w 294"/>
                <a:gd name="T41" fmla="*/ 6 h 104"/>
                <a:gd name="T42" fmla="*/ 0 w 294"/>
                <a:gd name="T43" fmla="*/ 8 h 104"/>
                <a:gd name="T44" fmla="*/ 0 w 294"/>
                <a:gd name="T45" fmla="*/ 9 h 104"/>
                <a:gd name="T46" fmla="*/ 0 w 294"/>
                <a:gd name="T47" fmla="*/ 10 h 104"/>
                <a:gd name="T48" fmla="*/ 0 w 294"/>
                <a:gd name="T49" fmla="*/ 11 h 104"/>
                <a:gd name="T50" fmla="*/ 31 w 294"/>
                <a:gd name="T51" fmla="*/ 11 h 104"/>
                <a:gd name="T52" fmla="*/ 33 w 294"/>
                <a:gd name="T53" fmla="*/ 9 h 104"/>
                <a:gd name="T54" fmla="*/ 32 w 294"/>
                <a:gd name="T55" fmla="*/ 1 h 1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4" h="104">
                  <a:moveTo>
                    <a:pt x="288" y="12"/>
                  </a:moveTo>
                  <a:lnTo>
                    <a:pt x="279" y="21"/>
                  </a:lnTo>
                  <a:lnTo>
                    <a:pt x="270" y="30"/>
                  </a:lnTo>
                  <a:lnTo>
                    <a:pt x="262" y="37"/>
                  </a:lnTo>
                  <a:lnTo>
                    <a:pt x="253" y="41"/>
                  </a:lnTo>
                  <a:lnTo>
                    <a:pt x="245" y="47"/>
                  </a:lnTo>
                  <a:lnTo>
                    <a:pt x="238" y="52"/>
                  </a:lnTo>
                  <a:lnTo>
                    <a:pt x="232" y="52"/>
                  </a:lnTo>
                  <a:lnTo>
                    <a:pt x="229" y="52"/>
                  </a:lnTo>
                  <a:lnTo>
                    <a:pt x="207" y="52"/>
                  </a:lnTo>
                  <a:lnTo>
                    <a:pt x="181" y="54"/>
                  </a:lnTo>
                  <a:lnTo>
                    <a:pt x="150" y="56"/>
                  </a:lnTo>
                  <a:lnTo>
                    <a:pt x="121" y="54"/>
                  </a:lnTo>
                  <a:lnTo>
                    <a:pt x="90" y="48"/>
                  </a:lnTo>
                  <a:lnTo>
                    <a:pt x="66" y="40"/>
                  </a:lnTo>
                  <a:lnTo>
                    <a:pt x="49" y="24"/>
                  </a:lnTo>
                  <a:lnTo>
                    <a:pt x="43" y="0"/>
                  </a:lnTo>
                  <a:lnTo>
                    <a:pt x="32" y="22"/>
                  </a:lnTo>
                  <a:lnTo>
                    <a:pt x="25" y="39"/>
                  </a:lnTo>
                  <a:lnTo>
                    <a:pt x="15" y="48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3" y="99"/>
                  </a:lnTo>
                  <a:lnTo>
                    <a:pt x="3" y="104"/>
                  </a:lnTo>
                  <a:lnTo>
                    <a:pt x="278" y="104"/>
                  </a:lnTo>
                  <a:lnTo>
                    <a:pt x="294" y="83"/>
                  </a:lnTo>
                  <a:lnTo>
                    <a:pt x="288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5" name="Freeform 356">
              <a:extLst>
                <a:ext uri="{FF2B5EF4-FFF2-40B4-BE49-F238E27FC236}">
                  <a16:creationId xmlns:a16="http://schemas.microsoft.com/office/drawing/2014/main" id="{056A8738-EC6D-43FD-9616-121C577F2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2" y="2658"/>
              <a:ext cx="98" cy="34"/>
            </a:xfrm>
            <a:custGeom>
              <a:avLst/>
              <a:gdLst>
                <a:gd name="T0" fmla="*/ 32 w 294"/>
                <a:gd name="T1" fmla="*/ 1 h 104"/>
                <a:gd name="T2" fmla="*/ 31 w 294"/>
                <a:gd name="T3" fmla="*/ 2 h 104"/>
                <a:gd name="T4" fmla="*/ 30 w 294"/>
                <a:gd name="T5" fmla="*/ 3 h 104"/>
                <a:gd name="T6" fmla="*/ 29 w 294"/>
                <a:gd name="T7" fmla="*/ 4 h 104"/>
                <a:gd name="T8" fmla="*/ 28 w 294"/>
                <a:gd name="T9" fmla="*/ 4 h 104"/>
                <a:gd name="T10" fmla="*/ 27 w 294"/>
                <a:gd name="T11" fmla="*/ 5 h 104"/>
                <a:gd name="T12" fmla="*/ 26 w 294"/>
                <a:gd name="T13" fmla="*/ 6 h 104"/>
                <a:gd name="T14" fmla="*/ 26 w 294"/>
                <a:gd name="T15" fmla="*/ 6 h 104"/>
                <a:gd name="T16" fmla="*/ 25 w 294"/>
                <a:gd name="T17" fmla="*/ 6 h 104"/>
                <a:gd name="T18" fmla="*/ 23 w 294"/>
                <a:gd name="T19" fmla="*/ 6 h 104"/>
                <a:gd name="T20" fmla="*/ 20 w 294"/>
                <a:gd name="T21" fmla="*/ 6 h 104"/>
                <a:gd name="T22" fmla="*/ 17 w 294"/>
                <a:gd name="T23" fmla="*/ 6 h 104"/>
                <a:gd name="T24" fmla="*/ 13 w 294"/>
                <a:gd name="T25" fmla="*/ 6 h 104"/>
                <a:gd name="T26" fmla="*/ 10 w 294"/>
                <a:gd name="T27" fmla="*/ 5 h 104"/>
                <a:gd name="T28" fmla="*/ 7 w 294"/>
                <a:gd name="T29" fmla="*/ 4 h 104"/>
                <a:gd name="T30" fmla="*/ 5 w 294"/>
                <a:gd name="T31" fmla="*/ 3 h 104"/>
                <a:gd name="T32" fmla="*/ 5 w 294"/>
                <a:gd name="T33" fmla="*/ 0 h 104"/>
                <a:gd name="T34" fmla="*/ 4 w 294"/>
                <a:gd name="T35" fmla="*/ 2 h 104"/>
                <a:gd name="T36" fmla="*/ 3 w 294"/>
                <a:gd name="T37" fmla="*/ 4 h 104"/>
                <a:gd name="T38" fmla="*/ 2 w 294"/>
                <a:gd name="T39" fmla="*/ 5 h 104"/>
                <a:gd name="T40" fmla="*/ 0 w 294"/>
                <a:gd name="T41" fmla="*/ 6 h 104"/>
                <a:gd name="T42" fmla="*/ 0 w 294"/>
                <a:gd name="T43" fmla="*/ 8 h 104"/>
                <a:gd name="T44" fmla="*/ 0 w 294"/>
                <a:gd name="T45" fmla="*/ 9 h 104"/>
                <a:gd name="T46" fmla="*/ 0 w 294"/>
                <a:gd name="T47" fmla="*/ 10 h 104"/>
                <a:gd name="T48" fmla="*/ 0 w 294"/>
                <a:gd name="T49" fmla="*/ 11 h 104"/>
                <a:gd name="T50" fmla="*/ 31 w 294"/>
                <a:gd name="T51" fmla="*/ 11 h 104"/>
                <a:gd name="T52" fmla="*/ 33 w 294"/>
                <a:gd name="T53" fmla="*/ 9 h 104"/>
                <a:gd name="T54" fmla="*/ 32 w 294"/>
                <a:gd name="T55" fmla="*/ 1 h 10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294" h="104">
                  <a:moveTo>
                    <a:pt x="288" y="12"/>
                  </a:moveTo>
                  <a:lnTo>
                    <a:pt x="279" y="21"/>
                  </a:lnTo>
                  <a:lnTo>
                    <a:pt x="270" y="30"/>
                  </a:lnTo>
                  <a:lnTo>
                    <a:pt x="262" y="37"/>
                  </a:lnTo>
                  <a:lnTo>
                    <a:pt x="253" y="41"/>
                  </a:lnTo>
                  <a:lnTo>
                    <a:pt x="245" y="47"/>
                  </a:lnTo>
                  <a:lnTo>
                    <a:pt x="238" y="52"/>
                  </a:lnTo>
                  <a:lnTo>
                    <a:pt x="232" y="52"/>
                  </a:lnTo>
                  <a:lnTo>
                    <a:pt x="229" y="52"/>
                  </a:lnTo>
                  <a:lnTo>
                    <a:pt x="207" y="52"/>
                  </a:lnTo>
                  <a:lnTo>
                    <a:pt x="181" y="54"/>
                  </a:lnTo>
                  <a:lnTo>
                    <a:pt x="150" y="56"/>
                  </a:lnTo>
                  <a:lnTo>
                    <a:pt x="121" y="54"/>
                  </a:lnTo>
                  <a:lnTo>
                    <a:pt x="90" y="48"/>
                  </a:lnTo>
                  <a:lnTo>
                    <a:pt x="66" y="40"/>
                  </a:lnTo>
                  <a:lnTo>
                    <a:pt x="49" y="24"/>
                  </a:lnTo>
                  <a:lnTo>
                    <a:pt x="43" y="0"/>
                  </a:lnTo>
                  <a:lnTo>
                    <a:pt x="32" y="22"/>
                  </a:lnTo>
                  <a:lnTo>
                    <a:pt x="25" y="39"/>
                  </a:lnTo>
                  <a:lnTo>
                    <a:pt x="15" y="48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3" y="99"/>
                  </a:lnTo>
                  <a:lnTo>
                    <a:pt x="3" y="104"/>
                  </a:lnTo>
                  <a:lnTo>
                    <a:pt x="278" y="104"/>
                  </a:lnTo>
                  <a:lnTo>
                    <a:pt x="294" y="83"/>
                  </a:lnTo>
                  <a:lnTo>
                    <a:pt x="288" y="1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6" name="Freeform 357">
              <a:extLst>
                <a:ext uri="{FF2B5EF4-FFF2-40B4-BE49-F238E27FC236}">
                  <a16:creationId xmlns:a16="http://schemas.microsoft.com/office/drawing/2014/main" id="{8142C668-5EC0-4BBD-B77C-6D8339024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252"/>
              <a:ext cx="101" cy="76"/>
            </a:xfrm>
            <a:custGeom>
              <a:avLst/>
              <a:gdLst>
                <a:gd name="T0" fmla="*/ 0 w 303"/>
                <a:gd name="T1" fmla="*/ 0 h 228"/>
                <a:gd name="T2" fmla="*/ 34 w 303"/>
                <a:gd name="T3" fmla="*/ 23 h 228"/>
                <a:gd name="T4" fmla="*/ 33 w 303"/>
                <a:gd name="T5" fmla="*/ 23 h 228"/>
                <a:gd name="T6" fmla="*/ 32 w 303"/>
                <a:gd name="T7" fmla="*/ 24 h 228"/>
                <a:gd name="T8" fmla="*/ 31 w 303"/>
                <a:gd name="T9" fmla="*/ 24 h 228"/>
                <a:gd name="T10" fmla="*/ 30 w 303"/>
                <a:gd name="T11" fmla="*/ 25 h 228"/>
                <a:gd name="T12" fmla="*/ 1 w 303"/>
                <a:gd name="T13" fmla="*/ 6 h 228"/>
                <a:gd name="T14" fmla="*/ 0 w 303"/>
                <a:gd name="T15" fmla="*/ 0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3" h="228">
                  <a:moveTo>
                    <a:pt x="0" y="0"/>
                  </a:moveTo>
                  <a:lnTo>
                    <a:pt x="303" y="209"/>
                  </a:lnTo>
                  <a:lnTo>
                    <a:pt x="300" y="209"/>
                  </a:lnTo>
                  <a:lnTo>
                    <a:pt x="292" y="212"/>
                  </a:lnTo>
                  <a:lnTo>
                    <a:pt x="281" y="218"/>
                  </a:lnTo>
                  <a:lnTo>
                    <a:pt x="270" y="228"/>
                  </a:lnTo>
                  <a:lnTo>
                    <a:pt x="5" y="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7" name="Freeform 358">
              <a:extLst>
                <a:ext uri="{FF2B5EF4-FFF2-40B4-BE49-F238E27FC236}">
                  <a16:creationId xmlns:a16="http://schemas.microsoft.com/office/drawing/2014/main" id="{8C79EE06-9E1F-433F-858D-F67190831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4" y="2252"/>
              <a:ext cx="101" cy="76"/>
            </a:xfrm>
            <a:custGeom>
              <a:avLst/>
              <a:gdLst>
                <a:gd name="T0" fmla="*/ 0 w 303"/>
                <a:gd name="T1" fmla="*/ 0 h 228"/>
                <a:gd name="T2" fmla="*/ 34 w 303"/>
                <a:gd name="T3" fmla="*/ 23 h 228"/>
                <a:gd name="T4" fmla="*/ 33 w 303"/>
                <a:gd name="T5" fmla="*/ 23 h 228"/>
                <a:gd name="T6" fmla="*/ 32 w 303"/>
                <a:gd name="T7" fmla="*/ 24 h 228"/>
                <a:gd name="T8" fmla="*/ 31 w 303"/>
                <a:gd name="T9" fmla="*/ 24 h 228"/>
                <a:gd name="T10" fmla="*/ 30 w 303"/>
                <a:gd name="T11" fmla="*/ 25 h 228"/>
                <a:gd name="T12" fmla="*/ 1 w 303"/>
                <a:gd name="T13" fmla="*/ 6 h 228"/>
                <a:gd name="T14" fmla="*/ 0 w 303"/>
                <a:gd name="T15" fmla="*/ 0 h 2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3" h="228">
                  <a:moveTo>
                    <a:pt x="0" y="0"/>
                  </a:moveTo>
                  <a:lnTo>
                    <a:pt x="303" y="209"/>
                  </a:lnTo>
                  <a:lnTo>
                    <a:pt x="300" y="209"/>
                  </a:lnTo>
                  <a:lnTo>
                    <a:pt x="292" y="212"/>
                  </a:lnTo>
                  <a:lnTo>
                    <a:pt x="281" y="218"/>
                  </a:lnTo>
                  <a:lnTo>
                    <a:pt x="270" y="228"/>
                  </a:lnTo>
                  <a:lnTo>
                    <a:pt x="5" y="53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8" name="Freeform 359">
              <a:extLst>
                <a:ext uri="{FF2B5EF4-FFF2-40B4-BE49-F238E27FC236}">
                  <a16:creationId xmlns:a16="http://schemas.microsoft.com/office/drawing/2014/main" id="{DE25F66A-8BD6-41E7-8C7E-5D6A4E2B48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356"/>
              <a:ext cx="105" cy="72"/>
            </a:xfrm>
            <a:custGeom>
              <a:avLst/>
              <a:gdLst>
                <a:gd name="T0" fmla="*/ 31 w 315"/>
                <a:gd name="T1" fmla="*/ 0 h 215"/>
                <a:gd name="T2" fmla="*/ 32 w 315"/>
                <a:gd name="T3" fmla="*/ 1 h 215"/>
                <a:gd name="T4" fmla="*/ 33 w 315"/>
                <a:gd name="T5" fmla="*/ 3 h 215"/>
                <a:gd name="T6" fmla="*/ 34 w 315"/>
                <a:gd name="T7" fmla="*/ 5 h 215"/>
                <a:gd name="T8" fmla="*/ 35 w 315"/>
                <a:gd name="T9" fmla="*/ 6 h 215"/>
                <a:gd name="T10" fmla="*/ 0 w 315"/>
                <a:gd name="T11" fmla="*/ 24 h 215"/>
                <a:gd name="T12" fmla="*/ 2 w 315"/>
                <a:gd name="T13" fmla="*/ 16 h 215"/>
                <a:gd name="T14" fmla="*/ 31 w 315"/>
                <a:gd name="T15" fmla="*/ 0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215">
                  <a:moveTo>
                    <a:pt x="281" y="0"/>
                  </a:moveTo>
                  <a:lnTo>
                    <a:pt x="285" y="10"/>
                  </a:lnTo>
                  <a:lnTo>
                    <a:pt x="293" y="26"/>
                  </a:lnTo>
                  <a:lnTo>
                    <a:pt x="304" y="42"/>
                  </a:lnTo>
                  <a:lnTo>
                    <a:pt x="315" y="54"/>
                  </a:lnTo>
                  <a:lnTo>
                    <a:pt x="0" y="215"/>
                  </a:lnTo>
                  <a:lnTo>
                    <a:pt x="17" y="142"/>
                  </a:lnTo>
                  <a:lnTo>
                    <a:pt x="2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9" name="Freeform 360">
              <a:extLst>
                <a:ext uri="{FF2B5EF4-FFF2-40B4-BE49-F238E27FC236}">
                  <a16:creationId xmlns:a16="http://schemas.microsoft.com/office/drawing/2014/main" id="{66EE3315-7D0B-4EB1-AE6A-039591BEF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" y="2356"/>
              <a:ext cx="105" cy="72"/>
            </a:xfrm>
            <a:custGeom>
              <a:avLst/>
              <a:gdLst>
                <a:gd name="T0" fmla="*/ 31 w 315"/>
                <a:gd name="T1" fmla="*/ 0 h 215"/>
                <a:gd name="T2" fmla="*/ 32 w 315"/>
                <a:gd name="T3" fmla="*/ 1 h 215"/>
                <a:gd name="T4" fmla="*/ 33 w 315"/>
                <a:gd name="T5" fmla="*/ 3 h 215"/>
                <a:gd name="T6" fmla="*/ 34 w 315"/>
                <a:gd name="T7" fmla="*/ 5 h 215"/>
                <a:gd name="T8" fmla="*/ 35 w 315"/>
                <a:gd name="T9" fmla="*/ 6 h 215"/>
                <a:gd name="T10" fmla="*/ 0 w 315"/>
                <a:gd name="T11" fmla="*/ 24 h 215"/>
                <a:gd name="T12" fmla="*/ 2 w 315"/>
                <a:gd name="T13" fmla="*/ 16 h 215"/>
                <a:gd name="T14" fmla="*/ 31 w 315"/>
                <a:gd name="T15" fmla="*/ 0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5" h="215">
                  <a:moveTo>
                    <a:pt x="281" y="0"/>
                  </a:moveTo>
                  <a:lnTo>
                    <a:pt x="285" y="10"/>
                  </a:lnTo>
                  <a:lnTo>
                    <a:pt x="293" y="26"/>
                  </a:lnTo>
                  <a:lnTo>
                    <a:pt x="304" y="42"/>
                  </a:lnTo>
                  <a:lnTo>
                    <a:pt x="315" y="54"/>
                  </a:lnTo>
                  <a:lnTo>
                    <a:pt x="0" y="215"/>
                  </a:lnTo>
                  <a:lnTo>
                    <a:pt x="17" y="142"/>
                  </a:lnTo>
                  <a:lnTo>
                    <a:pt x="28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0" name="Freeform 361">
              <a:extLst>
                <a:ext uri="{FF2B5EF4-FFF2-40B4-BE49-F238E27FC236}">
                  <a16:creationId xmlns:a16="http://schemas.microsoft.com/office/drawing/2014/main" id="{633A1DA3-4B5A-4E01-9992-EA2A25BD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983"/>
              <a:ext cx="294" cy="735"/>
            </a:xfrm>
            <a:custGeom>
              <a:avLst/>
              <a:gdLst>
                <a:gd name="T0" fmla="*/ 4 w 882"/>
                <a:gd name="T1" fmla="*/ 236 h 2205"/>
                <a:gd name="T2" fmla="*/ 11 w 882"/>
                <a:gd name="T3" fmla="*/ 240 h 2205"/>
                <a:gd name="T4" fmla="*/ 18 w 882"/>
                <a:gd name="T5" fmla="*/ 243 h 2205"/>
                <a:gd name="T6" fmla="*/ 26 w 882"/>
                <a:gd name="T7" fmla="*/ 245 h 2205"/>
                <a:gd name="T8" fmla="*/ 37 w 882"/>
                <a:gd name="T9" fmla="*/ 244 h 2205"/>
                <a:gd name="T10" fmla="*/ 50 w 882"/>
                <a:gd name="T11" fmla="*/ 239 h 2205"/>
                <a:gd name="T12" fmla="*/ 62 w 882"/>
                <a:gd name="T13" fmla="*/ 230 h 2205"/>
                <a:gd name="T14" fmla="*/ 73 w 882"/>
                <a:gd name="T15" fmla="*/ 217 h 2205"/>
                <a:gd name="T16" fmla="*/ 82 w 882"/>
                <a:gd name="T17" fmla="*/ 200 h 2205"/>
                <a:gd name="T18" fmla="*/ 90 w 882"/>
                <a:gd name="T19" fmla="*/ 181 h 2205"/>
                <a:gd name="T20" fmla="*/ 95 w 882"/>
                <a:gd name="T21" fmla="*/ 159 h 2205"/>
                <a:gd name="T22" fmla="*/ 98 w 882"/>
                <a:gd name="T23" fmla="*/ 135 h 2205"/>
                <a:gd name="T24" fmla="*/ 98 w 882"/>
                <a:gd name="T25" fmla="*/ 110 h 2205"/>
                <a:gd name="T26" fmla="*/ 95 w 882"/>
                <a:gd name="T27" fmla="*/ 86 h 2205"/>
                <a:gd name="T28" fmla="*/ 90 w 882"/>
                <a:gd name="T29" fmla="*/ 65 h 2205"/>
                <a:gd name="T30" fmla="*/ 83 w 882"/>
                <a:gd name="T31" fmla="*/ 45 h 2205"/>
                <a:gd name="T32" fmla="*/ 74 w 882"/>
                <a:gd name="T33" fmla="*/ 29 h 2205"/>
                <a:gd name="T34" fmla="*/ 63 w 882"/>
                <a:gd name="T35" fmla="*/ 16 h 2205"/>
                <a:gd name="T36" fmla="*/ 51 w 882"/>
                <a:gd name="T37" fmla="*/ 6 h 2205"/>
                <a:gd name="T38" fmla="*/ 38 w 882"/>
                <a:gd name="T39" fmla="*/ 1 h 2205"/>
                <a:gd name="T40" fmla="*/ 30 w 882"/>
                <a:gd name="T41" fmla="*/ 4 h 2205"/>
                <a:gd name="T42" fmla="*/ 28 w 882"/>
                <a:gd name="T43" fmla="*/ 10 h 2205"/>
                <a:gd name="T44" fmla="*/ 28 w 882"/>
                <a:gd name="T45" fmla="*/ 12 h 2205"/>
                <a:gd name="T46" fmla="*/ 29 w 882"/>
                <a:gd name="T47" fmla="*/ 12 h 2205"/>
                <a:gd name="T48" fmla="*/ 36 w 882"/>
                <a:gd name="T49" fmla="*/ 13 h 2205"/>
                <a:gd name="T50" fmla="*/ 47 w 882"/>
                <a:gd name="T51" fmla="*/ 17 h 2205"/>
                <a:gd name="T52" fmla="*/ 58 w 882"/>
                <a:gd name="T53" fmla="*/ 25 h 2205"/>
                <a:gd name="T54" fmla="*/ 66 w 882"/>
                <a:gd name="T55" fmla="*/ 37 h 2205"/>
                <a:gd name="T56" fmla="*/ 74 w 882"/>
                <a:gd name="T57" fmla="*/ 52 h 2205"/>
                <a:gd name="T58" fmla="*/ 79 w 882"/>
                <a:gd name="T59" fmla="*/ 70 h 2205"/>
                <a:gd name="T60" fmla="*/ 83 w 882"/>
                <a:gd name="T61" fmla="*/ 90 h 2205"/>
                <a:gd name="T62" fmla="*/ 85 w 882"/>
                <a:gd name="T63" fmla="*/ 111 h 2205"/>
                <a:gd name="T64" fmla="*/ 85 w 882"/>
                <a:gd name="T65" fmla="*/ 134 h 2205"/>
                <a:gd name="T66" fmla="*/ 83 w 882"/>
                <a:gd name="T67" fmla="*/ 155 h 2205"/>
                <a:gd name="T68" fmla="*/ 79 w 882"/>
                <a:gd name="T69" fmla="*/ 175 h 2205"/>
                <a:gd name="T70" fmla="*/ 74 w 882"/>
                <a:gd name="T71" fmla="*/ 193 h 2205"/>
                <a:gd name="T72" fmla="*/ 66 w 882"/>
                <a:gd name="T73" fmla="*/ 207 h 2205"/>
                <a:gd name="T74" fmla="*/ 58 w 882"/>
                <a:gd name="T75" fmla="*/ 219 h 2205"/>
                <a:gd name="T76" fmla="*/ 47 w 882"/>
                <a:gd name="T77" fmla="*/ 228 h 2205"/>
                <a:gd name="T78" fmla="*/ 36 w 882"/>
                <a:gd name="T79" fmla="*/ 232 h 2205"/>
                <a:gd name="T80" fmla="*/ 26 w 882"/>
                <a:gd name="T81" fmla="*/ 232 h 2205"/>
                <a:gd name="T82" fmla="*/ 19 w 882"/>
                <a:gd name="T83" fmla="*/ 231 h 2205"/>
                <a:gd name="T84" fmla="*/ 13 w 882"/>
                <a:gd name="T85" fmla="*/ 228 h 2205"/>
                <a:gd name="T86" fmla="*/ 7 w 882"/>
                <a:gd name="T87" fmla="*/ 224 h 2205"/>
                <a:gd name="T88" fmla="*/ 3 w 882"/>
                <a:gd name="T89" fmla="*/ 224 h 2205"/>
                <a:gd name="T90" fmla="*/ 0 w 882"/>
                <a:gd name="T91" fmla="*/ 227 h 2205"/>
                <a:gd name="T92" fmla="*/ 0 w 882"/>
                <a:gd name="T93" fmla="*/ 233 h 22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82" h="2205">
                  <a:moveTo>
                    <a:pt x="1" y="2095"/>
                  </a:moveTo>
                  <a:lnTo>
                    <a:pt x="32" y="2120"/>
                  </a:lnTo>
                  <a:lnTo>
                    <a:pt x="63" y="2142"/>
                  </a:lnTo>
                  <a:lnTo>
                    <a:pt x="95" y="2160"/>
                  </a:lnTo>
                  <a:lnTo>
                    <a:pt x="128" y="2176"/>
                  </a:lnTo>
                  <a:lnTo>
                    <a:pt x="163" y="2189"/>
                  </a:lnTo>
                  <a:lnTo>
                    <a:pt x="198" y="2198"/>
                  </a:lnTo>
                  <a:lnTo>
                    <a:pt x="232" y="2203"/>
                  </a:lnTo>
                  <a:lnTo>
                    <a:pt x="268" y="2205"/>
                  </a:lnTo>
                  <a:lnTo>
                    <a:pt x="330" y="2199"/>
                  </a:lnTo>
                  <a:lnTo>
                    <a:pt x="392" y="2182"/>
                  </a:lnTo>
                  <a:lnTo>
                    <a:pt x="450" y="2155"/>
                  </a:lnTo>
                  <a:lnTo>
                    <a:pt x="508" y="2117"/>
                  </a:lnTo>
                  <a:lnTo>
                    <a:pt x="562" y="2070"/>
                  </a:lnTo>
                  <a:lnTo>
                    <a:pt x="612" y="2015"/>
                  </a:lnTo>
                  <a:lnTo>
                    <a:pt x="658" y="1952"/>
                  </a:lnTo>
                  <a:lnTo>
                    <a:pt x="703" y="1882"/>
                  </a:lnTo>
                  <a:lnTo>
                    <a:pt x="742" y="1803"/>
                  </a:lnTo>
                  <a:lnTo>
                    <a:pt x="779" y="1717"/>
                  </a:lnTo>
                  <a:lnTo>
                    <a:pt x="809" y="1626"/>
                  </a:lnTo>
                  <a:lnTo>
                    <a:pt x="833" y="1530"/>
                  </a:lnTo>
                  <a:lnTo>
                    <a:pt x="855" y="1429"/>
                  </a:lnTo>
                  <a:lnTo>
                    <a:pt x="870" y="1322"/>
                  </a:lnTo>
                  <a:lnTo>
                    <a:pt x="879" y="1213"/>
                  </a:lnTo>
                  <a:lnTo>
                    <a:pt x="882" y="1101"/>
                  </a:lnTo>
                  <a:lnTo>
                    <a:pt x="879" y="990"/>
                  </a:lnTo>
                  <a:lnTo>
                    <a:pt x="870" y="881"/>
                  </a:lnTo>
                  <a:lnTo>
                    <a:pt x="855" y="778"/>
                  </a:lnTo>
                  <a:lnTo>
                    <a:pt x="836" y="678"/>
                  </a:lnTo>
                  <a:lnTo>
                    <a:pt x="810" y="583"/>
                  </a:lnTo>
                  <a:lnTo>
                    <a:pt x="780" y="494"/>
                  </a:lnTo>
                  <a:lnTo>
                    <a:pt x="747" y="407"/>
                  </a:lnTo>
                  <a:lnTo>
                    <a:pt x="707" y="331"/>
                  </a:lnTo>
                  <a:lnTo>
                    <a:pt x="666" y="260"/>
                  </a:lnTo>
                  <a:lnTo>
                    <a:pt x="619" y="197"/>
                  </a:lnTo>
                  <a:lnTo>
                    <a:pt x="569" y="142"/>
                  </a:lnTo>
                  <a:lnTo>
                    <a:pt x="516" y="93"/>
                  </a:lnTo>
                  <a:lnTo>
                    <a:pt x="463" y="56"/>
                  </a:lnTo>
                  <a:lnTo>
                    <a:pt x="404" y="27"/>
                  </a:lnTo>
                  <a:lnTo>
                    <a:pt x="345" y="10"/>
                  </a:lnTo>
                  <a:lnTo>
                    <a:pt x="284" y="0"/>
                  </a:lnTo>
                  <a:lnTo>
                    <a:pt x="274" y="32"/>
                  </a:lnTo>
                  <a:lnTo>
                    <a:pt x="264" y="66"/>
                  </a:lnTo>
                  <a:lnTo>
                    <a:pt x="254" y="92"/>
                  </a:lnTo>
                  <a:lnTo>
                    <a:pt x="247" y="109"/>
                  </a:lnTo>
                  <a:lnTo>
                    <a:pt x="252" y="109"/>
                  </a:lnTo>
                  <a:lnTo>
                    <a:pt x="257" y="108"/>
                  </a:lnTo>
                  <a:lnTo>
                    <a:pt x="262" y="108"/>
                  </a:lnTo>
                  <a:lnTo>
                    <a:pt x="268" y="108"/>
                  </a:lnTo>
                  <a:lnTo>
                    <a:pt x="323" y="113"/>
                  </a:lnTo>
                  <a:lnTo>
                    <a:pt x="377" y="127"/>
                  </a:lnTo>
                  <a:lnTo>
                    <a:pt x="427" y="152"/>
                  </a:lnTo>
                  <a:lnTo>
                    <a:pt x="475" y="187"/>
                  </a:lnTo>
                  <a:lnTo>
                    <a:pt x="519" y="228"/>
                  </a:lnTo>
                  <a:lnTo>
                    <a:pt x="560" y="278"/>
                  </a:lnTo>
                  <a:lnTo>
                    <a:pt x="597" y="334"/>
                  </a:lnTo>
                  <a:lnTo>
                    <a:pt x="631" y="399"/>
                  </a:lnTo>
                  <a:lnTo>
                    <a:pt x="662" y="469"/>
                  </a:lnTo>
                  <a:lnTo>
                    <a:pt x="688" y="545"/>
                  </a:lnTo>
                  <a:lnTo>
                    <a:pt x="712" y="627"/>
                  </a:lnTo>
                  <a:lnTo>
                    <a:pt x="732" y="714"/>
                  </a:lnTo>
                  <a:lnTo>
                    <a:pt x="747" y="806"/>
                  </a:lnTo>
                  <a:lnTo>
                    <a:pt x="757" y="900"/>
                  </a:lnTo>
                  <a:lnTo>
                    <a:pt x="764" y="999"/>
                  </a:lnTo>
                  <a:lnTo>
                    <a:pt x="766" y="1101"/>
                  </a:lnTo>
                  <a:lnTo>
                    <a:pt x="764" y="1202"/>
                  </a:lnTo>
                  <a:lnTo>
                    <a:pt x="757" y="1301"/>
                  </a:lnTo>
                  <a:lnTo>
                    <a:pt x="747" y="1396"/>
                  </a:lnTo>
                  <a:lnTo>
                    <a:pt x="732" y="1486"/>
                  </a:lnTo>
                  <a:lnTo>
                    <a:pt x="712" y="1574"/>
                  </a:lnTo>
                  <a:lnTo>
                    <a:pt x="688" y="1657"/>
                  </a:lnTo>
                  <a:lnTo>
                    <a:pt x="662" y="1733"/>
                  </a:lnTo>
                  <a:lnTo>
                    <a:pt x="631" y="1803"/>
                  </a:lnTo>
                  <a:lnTo>
                    <a:pt x="597" y="1867"/>
                  </a:lnTo>
                  <a:lnTo>
                    <a:pt x="560" y="1924"/>
                  </a:lnTo>
                  <a:lnTo>
                    <a:pt x="519" y="1974"/>
                  </a:lnTo>
                  <a:lnTo>
                    <a:pt x="475" y="2015"/>
                  </a:lnTo>
                  <a:lnTo>
                    <a:pt x="427" y="2049"/>
                  </a:lnTo>
                  <a:lnTo>
                    <a:pt x="377" y="2075"/>
                  </a:lnTo>
                  <a:lnTo>
                    <a:pt x="323" y="2088"/>
                  </a:lnTo>
                  <a:lnTo>
                    <a:pt x="268" y="2094"/>
                  </a:lnTo>
                  <a:lnTo>
                    <a:pt x="236" y="2092"/>
                  </a:lnTo>
                  <a:lnTo>
                    <a:pt x="205" y="2087"/>
                  </a:lnTo>
                  <a:lnTo>
                    <a:pt x="175" y="2079"/>
                  </a:lnTo>
                  <a:lnTo>
                    <a:pt x="146" y="2069"/>
                  </a:lnTo>
                  <a:lnTo>
                    <a:pt x="119" y="2054"/>
                  </a:lnTo>
                  <a:lnTo>
                    <a:pt x="92" y="2037"/>
                  </a:lnTo>
                  <a:lnTo>
                    <a:pt x="66" y="2018"/>
                  </a:lnTo>
                  <a:lnTo>
                    <a:pt x="41" y="1996"/>
                  </a:lnTo>
                  <a:lnTo>
                    <a:pt x="25" y="2013"/>
                  </a:lnTo>
                  <a:lnTo>
                    <a:pt x="12" y="2028"/>
                  </a:lnTo>
                  <a:lnTo>
                    <a:pt x="3" y="2039"/>
                  </a:lnTo>
                  <a:lnTo>
                    <a:pt x="0" y="2043"/>
                  </a:lnTo>
                  <a:lnTo>
                    <a:pt x="1" y="20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1" name="Freeform 362">
              <a:extLst>
                <a:ext uri="{FF2B5EF4-FFF2-40B4-BE49-F238E27FC236}">
                  <a16:creationId xmlns:a16="http://schemas.microsoft.com/office/drawing/2014/main" id="{593C4482-6E33-40AA-AB34-70721F8AD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9" y="1983"/>
              <a:ext cx="294" cy="735"/>
            </a:xfrm>
            <a:custGeom>
              <a:avLst/>
              <a:gdLst>
                <a:gd name="T0" fmla="*/ 4 w 882"/>
                <a:gd name="T1" fmla="*/ 236 h 2205"/>
                <a:gd name="T2" fmla="*/ 11 w 882"/>
                <a:gd name="T3" fmla="*/ 240 h 2205"/>
                <a:gd name="T4" fmla="*/ 18 w 882"/>
                <a:gd name="T5" fmla="*/ 243 h 2205"/>
                <a:gd name="T6" fmla="*/ 26 w 882"/>
                <a:gd name="T7" fmla="*/ 245 h 2205"/>
                <a:gd name="T8" fmla="*/ 37 w 882"/>
                <a:gd name="T9" fmla="*/ 244 h 2205"/>
                <a:gd name="T10" fmla="*/ 50 w 882"/>
                <a:gd name="T11" fmla="*/ 239 h 2205"/>
                <a:gd name="T12" fmla="*/ 62 w 882"/>
                <a:gd name="T13" fmla="*/ 230 h 2205"/>
                <a:gd name="T14" fmla="*/ 73 w 882"/>
                <a:gd name="T15" fmla="*/ 217 h 2205"/>
                <a:gd name="T16" fmla="*/ 82 w 882"/>
                <a:gd name="T17" fmla="*/ 200 h 2205"/>
                <a:gd name="T18" fmla="*/ 90 w 882"/>
                <a:gd name="T19" fmla="*/ 181 h 2205"/>
                <a:gd name="T20" fmla="*/ 95 w 882"/>
                <a:gd name="T21" fmla="*/ 159 h 2205"/>
                <a:gd name="T22" fmla="*/ 98 w 882"/>
                <a:gd name="T23" fmla="*/ 135 h 2205"/>
                <a:gd name="T24" fmla="*/ 98 w 882"/>
                <a:gd name="T25" fmla="*/ 110 h 2205"/>
                <a:gd name="T26" fmla="*/ 95 w 882"/>
                <a:gd name="T27" fmla="*/ 86 h 2205"/>
                <a:gd name="T28" fmla="*/ 90 w 882"/>
                <a:gd name="T29" fmla="*/ 65 h 2205"/>
                <a:gd name="T30" fmla="*/ 83 w 882"/>
                <a:gd name="T31" fmla="*/ 45 h 2205"/>
                <a:gd name="T32" fmla="*/ 74 w 882"/>
                <a:gd name="T33" fmla="*/ 29 h 2205"/>
                <a:gd name="T34" fmla="*/ 63 w 882"/>
                <a:gd name="T35" fmla="*/ 16 h 2205"/>
                <a:gd name="T36" fmla="*/ 51 w 882"/>
                <a:gd name="T37" fmla="*/ 6 h 2205"/>
                <a:gd name="T38" fmla="*/ 38 w 882"/>
                <a:gd name="T39" fmla="*/ 1 h 2205"/>
                <a:gd name="T40" fmla="*/ 30 w 882"/>
                <a:gd name="T41" fmla="*/ 4 h 2205"/>
                <a:gd name="T42" fmla="*/ 28 w 882"/>
                <a:gd name="T43" fmla="*/ 10 h 2205"/>
                <a:gd name="T44" fmla="*/ 28 w 882"/>
                <a:gd name="T45" fmla="*/ 12 h 2205"/>
                <a:gd name="T46" fmla="*/ 29 w 882"/>
                <a:gd name="T47" fmla="*/ 12 h 2205"/>
                <a:gd name="T48" fmla="*/ 36 w 882"/>
                <a:gd name="T49" fmla="*/ 13 h 2205"/>
                <a:gd name="T50" fmla="*/ 47 w 882"/>
                <a:gd name="T51" fmla="*/ 17 h 2205"/>
                <a:gd name="T52" fmla="*/ 58 w 882"/>
                <a:gd name="T53" fmla="*/ 25 h 2205"/>
                <a:gd name="T54" fmla="*/ 66 w 882"/>
                <a:gd name="T55" fmla="*/ 37 h 2205"/>
                <a:gd name="T56" fmla="*/ 74 w 882"/>
                <a:gd name="T57" fmla="*/ 52 h 2205"/>
                <a:gd name="T58" fmla="*/ 79 w 882"/>
                <a:gd name="T59" fmla="*/ 70 h 2205"/>
                <a:gd name="T60" fmla="*/ 83 w 882"/>
                <a:gd name="T61" fmla="*/ 90 h 2205"/>
                <a:gd name="T62" fmla="*/ 85 w 882"/>
                <a:gd name="T63" fmla="*/ 111 h 2205"/>
                <a:gd name="T64" fmla="*/ 85 w 882"/>
                <a:gd name="T65" fmla="*/ 134 h 2205"/>
                <a:gd name="T66" fmla="*/ 83 w 882"/>
                <a:gd name="T67" fmla="*/ 155 h 2205"/>
                <a:gd name="T68" fmla="*/ 79 w 882"/>
                <a:gd name="T69" fmla="*/ 175 h 2205"/>
                <a:gd name="T70" fmla="*/ 74 w 882"/>
                <a:gd name="T71" fmla="*/ 193 h 2205"/>
                <a:gd name="T72" fmla="*/ 66 w 882"/>
                <a:gd name="T73" fmla="*/ 207 h 2205"/>
                <a:gd name="T74" fmla="*/ 58 w 882"/>
                <a:gd name="T75" fmla="*/ 219 h 2205"/>
                <a:gd name="T76" fmla="*/ 47 w 882"/>
                <a:gd name="T77" fmla="*/ 228 h 2205"/>
                <a:gd name="T78" fmla="*/ 36 w 882"/>
                <a:gd name="T79" fmla="*/ 232 h 2205"/>
                <a:gd name="T80" fmla="*/ 26 w 882"/>
                <a:gd name="T81" fmla="*/ 232 h 2205"/>
                <a:gd name="T82" fmla="*/ 19 w 882"/>
                <a:gd name="T83" fmla="*/ 231 h 2205"/>
                <a:gd name="T84" fmla="*/ 13 w 882"/>
                <a:gd name="T85" fmla="*/ 228 h 2205"/>
                <a:gd name="T86" fmla="*/ 7 w 882"/>
                <a:gd name="T87" fmla="*/ 224 h 2205"/>
                <a:gd name="T88" fmla="*/ 3 w 882"/>
                <a:gd name="T89" fmla="*/ 224 h 2205"/>
                <a:gd name="T90" fmla="*/ 0 w 882"/>
                <a:gd name="T91" fmla="*/ 227 h 2205"/>
                <a:gd name="T92" fmla="*/ 0 w 882"/>
                <a:gd name="T93" fmla="*/ 233 h 220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82" h="2205">
                  <a:moveTo>
                    <a:pt x="1" y="2095"/>
                  </a:moveTo>
                  <a:lnTo>
                    <a:pt x="32" y="2120"/>
                  </a:lnTo>
                  <a:lnTo>
                    <a:pt x="63" y="2142"/>
                  </a:lnTo>
                  <a:lnTo>
                    <a:pt x="95" y="2160"/>
                  </a:lnTo>
                  <a:lnTo>
                    <a:pt x="128" y="2176"/>
                  </a:lnTo>
                  <a:lnTo>
                    <a:pt x="163" y="2189"/>
                  </a:lnTo>
                  <a:lnTo>
                    <a:pt x="198" y="2198"/>
                  </a:lnTo>
                  <a:lnTo>
                    <a:pt x="232" y="2203"/>
                  </a:lnTo>
                  <a:lnTo>
                    <a:pt x="268" y="2205"/>
                  </a:lnTo>
                  <a:lnTo>
                    <a:pt x="330" y="2199"/>
                  </a:lnTo>
                  <a:lnTo>
                    <a:pt x="392" y="2182"/>
                  </a:lnTo>
                  <a:lnTo>
                    <a:pt x="450" y="2155"/>
                  </a:lnTo>
                  <a:lnTo>
                    <a:pt x="508" y="2117"/>
                  </a:lnTo>
                  <a:lnTo>
                    <a:pt x="562" y="2070"/>
                  </a:lnTo>
                  <a:lnTo>
                    <a:pt x="612" y="2015"/>
                  </a:lnTo>
                  <a:lnTo>
                    <a:pt x="658" y="1952"/>
                  </a:lnTo>
                  <a:lnTo>
                    <a:pt x="703" y="1882"/>
                  </a:lnTo>
                  <a:lnTo>
                    <a:pt x="742" y="1803"/>
                  </a:lnTo>
                  <a:lnTo>
                    <a:pt x="779" y="1717"/>
                  </a:lnTo>
                  <a:lnTo>
                    <a:pt x="809" y="1626"/>
                  </a:lnTo>
                  <a:lnTo>
                    <a:pt x="833" y="1530"/>
                  </a:lnTo>
                  <a:lnTo>
                    <a:pt x="855" y="1429"/>
                  </a:lnTo>
                  <a:lnTo>
                    <a:pt x="870" y="1322"/>
                  </a:lnTo>
                  <a:lnTo>
                    <a:pt x="879" y="1213"/>
                  </a:lnTo>
                  <a:lnTo>
                    <a:pt x="882" y="1101"/>
                  </a:lnTo>
                  <a:lnTo>
                    <a:pt x="879" y="990"/>
                  </a:lnTo>
                  <a:lnTo>
                    <a:pt x="870" y="881"/>
                  </a:lnTo>
                  <a:lnTo>
                    <a:pt x="855" y="778"/>
                  </a:lnTo>
                  <a:lnTo>
                    <a:pt x="836" y="678"/>
                  </a:lnTo>
                  <a:lnTo>
                    <a:pt x="810" y="583"/>
                  </a:lnTo>
                  <a:lnTo>
                    <a:pt x="780" y="494"/>
                  </a:lnTo>
                  <a:lnTo>
                    <a:pt x="747" y="407"/>
                  </a:lnTo>
                  <a:lnTo>
                    <a:pt x="707" y="331"/>
                  </a:lnTo>
                  <a:lnTo>
                    <a:pt x="666" y="260"/>
                  </a:lnTo>
                  <a:lnTo>
                    <a:pt x="619" y="197"/>
                  </a:lnTo>
                  <a:lnTo>
                    <a:pt x="569" y="142"/>
                  </a:lnTo>
                  <a:lnTo>
                    <a:pt x="516" y="93"/>
                  </a:lnTo>
                  <a:lnTo>
                    <a:pt x="463" y="56"/>
                  </a:lnTo>
                  <a:lnTo>
                    <a:pt x="404" y="27"/>
                  </a:lnTo>
                  <a:lnTo>
                    <a:pt x="345" y="10"/>
                  </a:lnTo>
                  <a:lnTo>
                    <a:pt x="284" y="0"/>
                  </a:lnTo>
                  <a:lnTo>
                    <a:pt x="274" y="32"/>
                  </a:lnTo>
                  <a:lnTo>
                    <a:pt x="264" y="66"/>
                  </a:lnTo>
                  <a:lnTo>
                    <a:pt x="254" y="92"/>
                  </a:lnTo>
                  <a:lnTo>
                    <a:pt x="247" y="109"/>
                  </a:lnTo>
                  <a:lnTo>
                    <a:pt x="252" y="109"/>
                  </a:lnTo>
                  <a:lnTo>
                    <a:pt x="257" y="108"/>
                  </a:lnTo>
                  <a:lnTo>
                    <a:pt x="262" y="108"/>
                  </a:lnTo>
                  <a:lnTo>
                    <a:pt x="268" y="108"/>
                  </a:lnTo>
                  <a:lnTo>
                    <a:pt x="323" y="113"/>
                  </a:lnTo>
                  <a:lnTo>
                    <a:pt x="377" y="127"/>
                  </a:lnTo>
                  <a:lnTo>
                    <a:pt x="427" y="152"/>
                  </a:lnTo>
                  <a:lnTo>
                    <a:pt x="475" y="187"/>
                  </a:lnTo>
                  <a:lnTo>
                    <a:pt x="519" y="228"/>
                  </a:lnTo>
                  <a:lnTo>
                    <a:pt x="560" y="278"/>
                  </a:lnTo>
                  <a:lnTo>
                    <a:pt x="597" y="334"/>
                  </a:lnTo>
                  <a:lnTo>
                    <a:pt x="631" y="399"/>
                  </a:lnTo>
                  <a:lnTo>
                    <a:pt x="662" y="469"/>
                  </a:lnTo>
                  <a:lnTo>
                    <a:pt x="688" y="545"/>
                  </a:lnTo>
                  <a:lnTo>
                    <a:pt x="712" y="627"/>
                  </a:lnTo>
                  <a:lnTo>
                    <a:pt x="732" y="714"/>
                  </a:lnTo>
                  <a:lnTo>
                    <a:pt x="747" y="806"/>
                  </a:lnTo>
                  <a:lnTo>
                    <a:pt x="757" y="900"/>
                  </a:lnTo>
                  <a:lnTo>
                    <a:pt x="764" y="999"/>
                  </a:lnTo>
                  <a:lnTo>
                    <a:pt x="766" y="1101"/>
                  </a:lnTo>
                  <a:lnTo>
                    <a:pt x="764" y="1202"/>
                  </a:lnTo>
                  <a:lnTo>
                    <a:pt x="757" y="1301"/>
                  </a:lnTo>
                  <a:lnTo>
                    <a:pt x="747" y="1396"/>
                  </a:lnTo>
                  <a:lnTo>
                    <a:pt x="732" y="1486"/>
                  </a:lnTo>
                  <a:lnTo>
                    <a:pt x="712" y="1574"/>
                  </a:lnTo>
                  <a:lnTo>
                    <a:pt x="688" y="1657"/>
                  </a:lnTo>
                  <a:lnTo>
                    <a:pt x="662" y="1733"/>
                  </a:lnTo>
                  <a:lnTo>
                    <a:pt x="631" y="1803"/>
                  </a:lnTo>
                  <a:lnTo>
                    <a:pt x="597" y="1867"/>
                  </a:lnTo>
                  <a:lnTo>
                    <a:pt x="560" y="1924"/>
                  </a:lnTo>
                  <a:lnTo>
                    <a:pt x="519" y="1974"/>
                  </a:lnTo>
                  <a:lnTo>
                    <a:pt x="475" y="2015"/>
                  </a:lnTo>
                  <a:lnTo>
                    <a:pt x="427" y="2049"/>
                  </a:lnTo>
                  <a:lnTo>
                    <a:pt x="377" y="2075"/>
                  </a:lnTo>
                  <a:lnTo>
                    <a:pt x="323" y="2088"/>
                  </a:lnTo>
                  <a:lnTo>
                    <a:pt x="268" y="2094"/>
                  </a:lnTo>
                  <a:lnTo>
                    <a:pt x="236" y="2092"/>
                  </a:lnTo>
                  <a:lnTo>
                    <a:pt x="205" y="2087"/>
                  </a:lnTo>
                  <a:lnTo>
                    <a:pt x="175" y="2079"/>
                  </a:lnTo>
                  <a:lnTo>
                    <a:pt x="146" y="2069"/>
                  </a:lnTo>
                  <a:lnTo>
                    <a:pt x="119" y="2054"/>
                  </a:lnTo>
                  <a:lnTo>
                    <a:pt x="92" y="2037"/>
                  </a:lnTo>
                  <a:lnTo>
                    <a:pt x="66" y="2018"/>
                  </a:lnTo>
                  <a:lnTo>
                    <a:pt x="41" y="1996"/>
                  </a:lnTo>
                  <a:lnTo>
                    <a:pt x="25" y="2013"/>
                  </a:lnTo>
                  <a:lnTo>
                    <a:pt x="12" y="2028"/>
                  </a:lnTo>
                  <a:lnTo>
                    <a:pt x="3" y="2039"/>
                  </a:lnTo>
                  <a:lnTo>
                    <a:pt x="0" y="2043"/>
                  </a:lnTo>
                  <a:lnTo>
                    <a:pt x="1" y="209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2" name="Freeform 363">
              <a:extLst>
                <a:ext uri="{FF2B5EF4-FFF2-40B4-BE49-F238E27FC236}">
                  <a16:creationId xmlns:a16="http://schemas.microsoft.com/office/drawing/2014/main" id="{453FF207-4E22-4BF1-931F-EE850146C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303"/>
              <a:ext cx="46" cy="40"/>
            </a:xfrm>
            <a:custGeom>
              <a:avLst/>
              <a:gdLst>
                <a:gd name="T0" fmla="*/ 8 w 139"/>
                <a:gd name="T1" fmla="*/ 10 h 120"/>
                <a:gd name="T2" fmla="*/ 8 w 139"/>
                <a:gd name="T3" fmla="*/ 13 h 120"/>
                <a:gd name="T4" fmla="*/ 2 w 139"/>
                <a:gd name="T5" fmla="*/ 13 h 120"/>
                <a:gd name="T6" fmla="*/ 0 w 139"/>
                <a:gd name="T7" fmla="*/ 10 h 120"/>
                <a:gd name="T8" fmla="*/ 0 w 139"/>
                <a:gd name="T9" fmla="*/ 10 h 120"/>
                <a:gd name="T10" fmla="*/ 1 w 139"/>
                <a:gd name="T11" fmla="*/ 10 h 120"/>
                <a:gd name="T12" fmla="*/ 2 w 139"/>
                <a:gd name="T13" fmla="*/ 9 h 120"/>
                <a:gd name="T14" fmla="*/ 3 w 139"/>
                <a:gd name="T15" fmla="*/ 8 h 120"/>
                <a:gd name="T16" fmla="*/ 4 w 139"/>
                <a:gd name="T17" fmla="*/ 7 h 120"/>
                <a:gd name="T18" fmla="*/ 6 w 139"/>
                <a:gd name="T19" fmla="*/ 5 h 120"/>
                <a:gd name="T20" fmla="*/ 7 w 139"/>
                <a:gd name="T21" fmla="*/ 3 h 120"/>
                <a:gd name="T22" fmla="*/ 8 w 139"/>
                <a:gd name="T23" fmla="*/ 0 h 120"/>
                <a:gd name="T24" fmla="*/ 14 w 139"/>
                <a:gd name="T25" fmla="*/ 0 h 120"/>
                <a:gd name="T26" fmla="*/ 15 w 139"/>
                <a:gd name="T27" fmla="*/ 5 h 120"/>
                <a:gd name="T28" fmla="*/ 8 w 139"/>
                <a:gd name="T29" fmla="*/ 1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120">
                  <a:moveTo>
                    <a:pt x="73" y="90"/>
                  </a:moveTo>
                  <a:lnTo>
                    <a:pt x="73" y="120"/>
                  </a:lnTo>
                  <a:lnTo>
                    <a:pt x="14" y="117"/>
                  </a:lnTo>
                  <a:lnTo>
                    <a:pt x="0" y="90"/>
                  </a:lnTo>
                  <a:lnTo>
                    <a:pt x="1" y="89"/>
                  </a:lnTo>
                  <a:lnTo>
                    <a:pt x="7" y="87"/>
                  </a:lnTo>
                  <a:lnTo>
                    <a:pt x="16" y="82"/>
                  </a:lnTo>
                  <a:lnTo>
                    <a:pt x="25" y="73"/>
                  </a:lnTo>
                  <a:lnTo>
                    <a:pt x="38" y="60"/>
                  </a:lnTo>
                  <a:lnTo>
                    <a:pt x="50" y="44"/>
                  </a:lnTo>
                  <a:lnTo>
                    <a:pt x="64" y="25"/>
                  </a:lnTo>
                  <a:lnTo>
                    <a:pt x="77" y="0"/>
                  </a:lnTo>
                  <a:lnTo>
                    <a:pt x="129" y="4"/>
                  </a:lnTo>
                  <a:lnTo>
                    <a:pt x="139" y="42"/>
                  </a:lnTo>
                  <a:lnTo>
                    <a:pt x="73" y="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3" name="Freeform 364">
              <a:extLst>
                <a:ext uri="{FF2B5EF4-FFF2-40B4-BE49-F238E27FC236}">
                  <a16:creationId xmlns:a16="http://schemas.microsoft.com/office/drawing/2014/main" id="{F1402D06-FE0D-4EF5-A595-DE8DC28A2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1" y="2303"/>
              <a:ext cx="46" cy="40"/>
            </a:xfrm>
            <a:custGeom>
              <a:avLst/>
              <a:gdLst>
                <a:gd name="T0" fmla="*/ 8 w 139"/>
                <a:gd name="T1" fmla="*/ 10 h 120"/>
                <a:gd name="T2" fmla="*/ 8 w 139"/>
                <a:gd name="T3" fmla="*/ 13 h 120"/>
                <a:gd name="T4" fmla="*/ 2 w 139"/>
                <a:gd name="T5" fmla="*/ 13 h 120"/>
                <a:gd name="T6" fmla="*/ 0 w 139"/>
                <a:gd name="T7" fmla="*/ 10 h 120"/>
                <a:gd name="T8" fmla="*/ 0 w 139"/>
                <a:gd name="T9" fmla="*/ 10 h 120"/>
                <a:gd name="T10" fmla="*/ 1 w 139"/>
                <a:gd name="T11" fmla="*/ 10 h 120"/>
                <a:gd name="T12" fmla="*/ 2 w 139"/>
                <a:gd name="T13" fmla="*/ 9 h 120"/>
                <a:gd name="T14" fmla="*/ 3 w 139"/>
                <a:gd name="T15" fmla="*/ 8 h 120"/>
                <a:gd name="T16" fmla="*/ 4 w 139"/>
                <a:gd name="T17" fmla="*/ 7 h 120"/>
                <a:gd name="T18" fmla="*/ 6 w 139"/>
                <a:gd name="T19" fmla="*/ 5 h 120"/>
                <a:gd name="T20" fmla="*/ 7 w 139"/>
                <a:gd name="T21" fmla="*/ 3 h 120"/>
                <a:gd name="T22" fmla="*/ 8 w 139"/>
                <a:gd name="T23" fmla="*/ 0 h 120"/>
                <a:gd name="T24" fmla="*/ 14 w 139"/>
                <a:gd name="T25" fmla="*/ 0 h 120"/>
                <a:gd name="T26" fmla="*/ 15 w 139"/>
                <a:gd name="T27" fmla="*/ 5 h 120"/>
                <a:gd name="T28" fmla="*/ 8 w 139"/>
                <a:gd name="T29" fmla="*/ 10 h 12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9" h="120">
                  <a:moveTo>
                    <a:pt x="73" y="90"/>
                  </a:moveTo>
                  <a:lnTo>
                    <a:pt x="73" y="120"/>
                  </a:lnTo>
                  <a:lnTo>
                    <a:pt x="14" y="117"/>
                  </a:lnTo>
                  <a:lnTo>
                    <a:pt x="0" y="90"/>
                  </a:lnTo>
                  <a:lnTo>
                    <a:pt x="1" y="89"/>
                  </a:lnTo>
                  <a:lnTo>
                    <a:pt x="7" y="87"/>
                  </a:lnTo>
                  <a:lnTo>
                    <a:pt x="16" y="82"/>
                  </a:lnTo>
                  <a:lnTo>
                    <a:pt x="25" y="73"/>
                  </a:lnTo>
                  <a:lnTo>
                    <a:pt x="38" y="60"/>
                  </a:lnTo>
                  <a:lnTo>
                    <a:pt x="50" y="44"/>
                  </a:lnTo>
                  <a:lnTo>
                    <a:pt x="64" y="25"/>
                  </a:lnTo>
                  <a:lnTo>
                    <a:pt x="77" y="0"/>
                  </a:lnTo>
                  <a:lnTo>
                    <a:pt x="129" y="4"/>
                  </a:lnTo>
                  <a:lnTo>
                    <a:pt x="139" y="42"/>
                  </a:lnTo>
                  <a:lnTo>
                    <a:pt x="73" y="9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4" name="Freeform 365">
              <a:extLst>
                <a:ext uri="{FF2B5EF4-FFF2-40B4-BE49-F238E27FC236}">
                  <a16:creationId xmlns:a16="http://schemas.microsoft.com/office/drawing/2014/main" id="{AD9B006A-C18E-44BE-8328-7D209ADD7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206"/>
              <a:ext cx="60" cy="153"/>
            </a:xfrm>
            <a:custGeom>
              <a:avLst/>
              <a:gdLst>
                <a:gd name="T0" fmla="*/ 16 w 180"/>
                <a:gd name="T1" fmla="*/ 50 h 459"/>
                <a:gd name="T2" fmla="*/ 18 w 180"/>
                <a:gd name="T3" fmla="*/ 51 h 459"/>
                <a:gd name="T4" fmla="*/ 20 w 180"/>
                <a:gd name="T5" fmla="*/ 50 h 459"/>
                <a:gd name="T6" fmla="*/ 20 w 180"/>
                <a:gd name="T7" fmla="*/ 46 h 459"/>
                <a:gd name="T8" fmla="*/ 20 w 180"/>
                <a:gd name="T9" fmla="*/ 42 h 459"/>
                <a:gd name="T10" fmla="*/ 18 w 180"/>
                <a:gd name="T11" fmla="*/ 36 h 459"/>
                <a:gd name="T12" fmla="*/ 16 w 180"/>
                <a:gd name="T13" fmla="*/ 30 h 459"/>
                <a:gd name="T14" fmla="*/ 14 w 180"/>
                <a:gd name="T15" fmla="*/ 24 h 459"/>
                <a:gd name="T16" fmla="*/ 12 w 180"/>
                <a:gd name="T17" fmla="*/ 18 h 459"/>
                <a:gd name="T18" fmla="*/ 9 w 180"/>
                <a:gd name="T19" fmla="*/ 13 h 459"/>
                <a:gd name="T20" fmla="*/ 6 w 180"/>
                <a:gd name="T21" fmla="*/ 8 h 459"/>
                <a:gd name="T22" fmla="*/ 3 w 180"/>
                <a:gd name="T23" fmla="*/ 4 h 459"/>
                <a:gd name="T24" fmla="*/ 0 w 180"/>
                <a:gd name="T25" fmla="*/ 0 h 459"/>
                <a:gd name="T26" fmla="*/ 0 w 180"/>
                <a:gd name="T27" fmla="*/ 2 h 459"/>
                <a:gd name="T28" fmla="*/ 0 w 180"/>
                <a:gd name="T29" fmla="*/ 4 h 459"/>
                <a:gd name="T30" fmla="*/ 0 w 180"/>
                <a:gd name="T31" fmla="*/ 7 h 459"/>
                <a:gd name="T32" fmla="*/ 0 w 180"/>
                <a:gd name="T33" fmla="*/ 8 h 459"/>
                <a:gd name="T34" fmla="*/ 2 w 180"/>
                <a:gd name="T35" fmla="*/ 12 h 459"/>
                <a:gd name="T36" fmla="*/ 5 w 180"/>
                <a:gd name="T37" fmla="*/ 17 h 459"/>
                <a:gd name="T38" fmla="*/ 7 w 180"/>
                <a:gd name="T39" fmla="*/ 22 h 459"/>
                <a:gd name="T40" fmla="*/ 9 w 180"/>
                <a:gd name="T41" fmla="*/ 27 h 459"/>
                <a:gd name="T42" fmla="*/ 11 w 180"/>
                <a:gd name="T43" fmla="*/ 32 h 459"/>
                <a:gd name="T44" fmla="*/ 12 w 180"/>
                <a:gd name="T45" fmla="*/ 37 h 459"/>
                <a:gd name="T46" fmla="*/ 14 w 180"/>
                <a:gd name="T47" fmla="*/ 43 h 459"/>
                <a:gd name="T48" fmla="*/ 15 w 180"/>
                <a:gd name="T49" fmla="*/ 49 h 459"/>
                <a:gd name="T50" fmla="*/ 16 w 180"/>
                <a:gd name="T51" fmla="*/ 50 h 45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180" h="459">
                  <a:moveTo>
                    <a:pt x="142" y="446"/>
                  </a:moveTo>
                  <a:lnTo>
                    <a:pt x="163" y="459"/>
                  </a:lnTo>
                  <a:lnTo>
                    <a:pt x="176" y="446"/>
                  </a:lnTo>
                  <a:lnTo>
                    <a:pt x="180" y="418"/>
                  </a:lnTo>
                  <a:lnTo>
                    <a:pt x="179" y="381"/>
                  </a:lnTo>
                  <a:lnTo>
                    <a:pt x="164" y="322"/>
                  </a:lnTo>
                  <a:lnTo>
                    <a:pt x="148" y="266"/>
                  </a:lnTo>
                  <a:lnTo>
                    <a:pt x="127" y="212"/>
                  </a:lnTo>
                  <a:lnTo>
                    <a:pt x="104" y="162"/>
                  </a:lnTo>
                  <a:lnTo>
                    <a:pt x="79" y="116"/>
                  </a:lnTo>
                  <a:lnTo>
                    <a:pt x="54" y="73"/>
                  </a:lnTo>
                  <a:lnTo>
                    <a:pt x="28" y="36"/>
                  </a:lnTo>
                  <a:lnTo>
                    <a:pt x="1" y="0"/>
                  </a:lnTo>
                  <a:lnTo>
                    <a:pt x="0" y="15"/>
                  </a:lnTo>
                  <a:lnTo>
                    <a:pt x="0" y="36"/>
                  </a:lnTo>
                  <a:lnTo>
                    <a:pt x="0" y="59"/>
                  </a:lnTo>
                  <a:lnTo>
                    <a:pt x="0" y="73"/>
                  </a:lnTo>
                  <a:lnTo>
                    <a:pt x="22" y="111"/>
                  </a:lnTo>
                  <a:lnTo>
                    <a:pt x="41" y="152"/>
                  </a:lnTo>
                  <a:lnTo>
                    <a:pt x="61" y="195"/>
                  </a:lnTo>
                  <a:lnTo>
                    <a:pt x="79" y="240"/>
                  </a:lnTo>
                  <a:lnTo>
                    <a:pt x="95" y="286"/>
                  </a:lnTo>
                  <a:lnTo>
                    <a:pt x="109" y="336"/>
                  </a:lnTo>
                  <a:lnTo>
                    <a:pt x="123" y="386"/>
                  </a:lnTo>
                  <a:lnTo>
                    <a:pt x="136" y="437"/>
                  </a:lnTo>
                  <a:lnTo>
                    <a:pt x="142" y="446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5" name="Freeform 366">
              <a:extLst>
                <a:ext uri="{FF2B5EF4-FFF2-40B4-BE49-F238E27FC236}">
                  <a16:creationId xmlns:a16="http://schemas.microsoft.com/office/drawing/2014/main" id="{0FFDCE54-8CDC-4125-884D-91673B7B7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206"/>
              <a:ext cx="60" cy="153"/>
            </a:xfrm>
            <a:custGeom>
              <a:avLst/>
              <a:gdLst>
                <a:gd name="T0" fmla="*/ 16 w 180"/>
                <a:gd name="T1" fmla="*/ 50 h 459"/>
                <a:gd name="T2" fmla="*/ 18 w 180"/>
                <a:gd name="T3" fmla="*/ 51 h 459"/>
                <a:gd name="T4" fmla="*/ 20 w 180"/>
                <a:gd name="T5" fmla="*/ 50 h 459"/>
                <a:gd name="T6" fmla="*/ 20 w 180"/>
                <a:gd name="T7" fmla="*/ 46 h 459"/>
                <a:gd name="T8" fmla="*/ 20 w 180"/>
                <a:gd name="T9" fmla="*/ 42 h 459"/>
                <a:gd name="T10" fmla="*/ 18 w 180"/>
                <a:gd name="T11" fmla="*/ 36 h 459"/>
                <a:gd name="T12" fmla="*/ 16 w 180"/>
                <a:gd name="T13" fmla="*/ 30 h 459"/>
                <a:gd name="T14" fmla="*/ 14 w 180"/>
                <a:gd name="T15" fmla="*/ 24 h 459"/>
                <a:gd name="T16" fmla="*/ 12 w 180"/>
                <a:gd name="T17" fmla="*/ 18 h 459"/>
                <a:gd name="T18" fmla="*/ 9 w 180"/>
                <a:gd name="T19" fmla="*/ 13 h 459"/>
                <a:gd name="T20" fmla="*/ 6 w 180"/>
                <a:gd name="T21" fmla="*/ 8 h 459"/>
                <a:gd name="T22" fmla="*/ 3 w 180"/>
                <a:gd name="T23" fmla="*/ 4 h 459"/>
                <a:gd name="T24" fmla="*/ 0 w 180"/>
                <a:gd name="T25" fmla="*/ 0 h 459"/>
                <a:gd name="T26" fmla="*/ 0 w 180"/>
                <a:gd name="T27" fmla="*/ 2 h 459"/>
                <a:gd name="T28" fmla="*/ 0 w 180"/>
                <a:gd name="T29" fmla="*/ 4 h 459"/>
                <a:gd name="T30" fmla="*/ 0 w 180"/>
                <a:gd name="T31" fmla="*/ 7 h 459"/>
                <a:gd name="T32" fmla="*/ 0 w 180"/>
                <a:gd name="T33" fmla="*/ 8 h 459"/>
                <a:gd name="T34" fmla="*/ 2 w 180"/>
                <a:gd name="T35" fmla="*/ 12 h 459"/>
                <a:gd name="T36" fmla="*/ 5 w 180"/>
                <a:gd name="T37" fmla="*/ 17 h 459"/>
                <a:gd name="T38" fmla="*/ 7 w 180"/>
                <a:gd name="T39" fmla="*/ 22 h 459"/>
                <a:gd name="T40" fmla="*/ 9 w 180"/>
                <a:gd name="T41" fmla="*/ 27 h 459"/>
                <a:gd name="T42" fmla="*/ 11 w 180"/>
                <a:gd name="T43" fmla="*/ 32 h 459"/>
                <a:gd name="T44" fmla="*/ 12 w 180"/>
                <a:gd name="T45" fmla="*/ 37 h 459"/>
                <a:gd name="T46" fmla="*/ 14 w 180"/>
                <a:gd name="T47" fmla="*/ 43 h 459"/>
                <a:gd name="T48" fmla="*/ 15 w 180"/>
                <a:gd name="T49" fmla="*/ 49 h 4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0" h="459">
                  <a:moveTo>
                    <a:pt x="142" y="446"/>
                  </a:moveTo>
                  <a:lnTo>
                    <a:pt x="163" y="459"/>
                  </a:lnTo>
                  <a:lnTo>
                    <a:pt x="176" y="446"/>
                  </a:lnTo>
                  <a:lnTo>
                    <a:pt x="180" y="418"/>
                  </a:lnTo>
                  <a:lnTo>
                    <a:pt x="179" y="381"/>
                  </a:lnTo>
                  <a:lnTo>
                    <a:pt x="164" y="322"/>
                  </a:lnTo>
                  <a:lnTo>
                    <a:pt x="148" y="266"/>
                  </a:lnTo>
                  <a:lnTo>
                    <a:pt x="127" y="212"/>
                  </a:lnTo>
                  <a:lnTo>
                    <a:pt x="104" y="162"/>
                  </a:lnTo>
                  <a:lnTo>
                    <a:pt x="79" y="116"/>
                  </a:lnTo>
                  <a:lnTo>
                    <a:pt x="54" y="73"/>
                  </a:lnTo>
                  <a:lnTo>
                    <a:pt x="28" y="36"/>
                  </a:lnTo>
                  <a:lnTo>
                    <a:pt x="1" y="0"/>
                  </a:lnTo>
                  <a:lnTo>
                    <a:pt x="0" y="15"/>
                  </a:lnTo>
                  <a:lnTo>
                    <a:pt x="0" y="36"/>
                  </a:lnTo>
                  <a:lnTo>
                    <a:pt x="0" y="59"/>
                  </a:lnTo>
                  <a:lnTo>
                    <a:pt x="0" y="73"/>
                  </a:lnTo>
                  <a:lnTo>
                    <a:pt x="22" y="111"/>
                  </a:lnTo>
                  <a:lnTo>
                    <a:pt x="41" y="152"/>
                  </a:lnTo>
                  <a:lnTo>
                    <a:pt x="61" y="195"/>
                  </a:lnTo>
                  <a:lnTo>
                    <a:pt x="79" y="240"/>
                  </a:lnTo>
                  <a:lnTo>
                    <a:pt x="95" y="286"/>
                  </a:lnTo>
                  <a:lnTo>
                    <a:pt x="109" y="336"/>
                  </a:lnTo>
                  <a:lnTo>
                    <a:pt x="123" y="386"/>
                  </a:lnTo>
                  <a:lnTo>
                    <a:pt x="136" y="43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6" name="Freeform 367">
              <a:extLst>
                <a:ext uri="{FF2B5EF4-FFF2-40B4-BE49-F238E27FC236}">
                  <a16:creationId xmlns:a16="http://schemas.microsoft.com/office/drawing/2014/main" id="{3FAB436E-92F4-4F32-9BDE-96CF275A3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161"/>
              <a:ext cx="28" cy="32"/>
            </a:xfrm>
            <a:custGeom>
              <a:avLst/>
              <a:gdLst>
                <a:gd name="T0" fmla="*/ 9 w 82"/>
                <a:gd name="T1" fmla="*/ 11 h 96"/>
                <a:gd name="T2" fmla="*/ 8 w 82"/>
                <a:gd name="T3" fmla="*/ 10 h 96"/>
                <a:gd name="T4" fmla="*/ 8 w 82"/>
                <a:gd name="T5" fmla="*/ 9 h 96"/>
                <a:gd name="T6" fmla="*/ 6 w 82"/>
                <a:gd name="T7" fmla="*/ 8 h 96"/>
                <a:gd name="T8" fmla="*/ 5 w 82"/>
                <a:gd name="T9" fmla="*/ 7 h 96"/>
                <a:gd name="T10" fmla="*/ 4 w 82"/>
                <a:gd name="T11" fmla="*/ 6 h 96"/>
                <a:gd name="T12" fmla="*/ 4 w 82"/>
                <a:gd name="T13" fmla="*/ 5 h 96"/>
                <a:gd name="T14" fmla="*/ 3 w 82"/>
                <a:gd name="T15" fmla="*/ 5 h 96"/>
                <a:gd name="T16" fmla="*/ 1 w 82"/>
                <a:gd name="T17" fmla="*/ 4 h 96"/>
                <a:gd name="T18" fmla="*/ 0 w 82"/>
                <a:gd name="T19" fmla="*/ 2 h 96"/>
                <a:gd name="T20" fmla="*/ 0 w 82"/>
                <a:gd name="T21" fmla="*/ 1 h 96"/>
                <a:gd name="T22" fmla="*/ 0 w 82"/>
                <a:gd name="T23" fmla="*/ 1 h 96"/>
                <a:gd name="T24" fmla="*/ 1 w 82"/>
                <a:gd name="T25" fmla="*/ 0 h 96"/>
                <a:gd name="T26" fmla="*/ 3 w 82"/>
                <a:gd name="T27" fmla="*/ 0 h 96"/>
                <a:gd name="T28" fmla="*/ 4 w 82"/>
                <a:gd name="T29" fmla="*/ 0 h 96"/>
                <a:gd name="T30" fmla="*/ 6 w 82"/>
                <a:gd name="T31" fmla="*/ 1 h 96"/>
                <a:gd name="T32" fmla="*/ 8 w 82"/>
                <a:gd name="T33" fmla="*/ 3 h 96"/>
                <a:gd name="T34" fmla="*/ 9 w 82"/>
                <a:gd name="T35" fmla="*/ 3 h 96"/>
                <a:gd name="T36" fmla="*/ 9 w 82"/>
                <a:gd name="T37" fmla="*/ 3 h 96"/>
                <a:gd name="T38" fmla="*/ 9 w 82"/>
                <a:gd name="T39" fmla="*/ 4 h 96"/>
                <a:gd name="T40" fmla="*/ 10 w 82"/>
                <a:gd name="T41" fmla="*/ 4 h 96"/>
                <a:gd name="T42" fmla="*/ 10 w 82"/>
                <a:gd name="T43" fmla="*/ 6 h 96"/>
                <a:gd name="T44" fmla="*/ 9 w 82"/>
                <a:gd name="T45" fmla="*/ 7 h 96"/>
                <a:gd name="T46" fmla="*/ 9 w 82"/>
                <a:gd name="T47" fmla="*/ 10 h 96"/>
                <a:gd name="T48" fmla="*/ 9 w 82"/>
                <a:gd name="T49" fmla="*/ 11 h 9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2" h="96">
                  <a:moveTo>
                    <a:pt x="79" y="96"/>
                  </a:moveTo>
                  <a:lnTo>
                    <a:pt x="70" y="87"/>
                  </a:lnTo>
                  <a:lnTo>
                    <a:pt x="63" y="79"/>
                  </a:lnTo>
                  <a:lnTo>
                    <a:pt x="54" y="71"/>
                  </a:lnTo>
                  <a:lnTo>
                    <a:pt x="46" y="62"/>
                  </a:lnTo>
                  <a:lnTo>
                    <a:pt x="38" y="55"/>
                  </a:lnTo>
                  <a:lnTo>
                    <a:pt x="31" y="48"/>
                  </a:lnTo>
                  <a:lnTo>
                    <a:pt x="22" y="42"/>
                  </a:lnTo>
                  <a:lnTo>
                    <a:pt x="13" y="34"/>
                  </a:lnTo>
                  <a:lnTo>
                    <a:pt x="3" y="22"/>
                  </a:lnTo>
                  <a:lnTo>
                    <a:pt x="0" y="13"/>
                  </a:lnTo>
                  <a:lnTo>
                    <a:pt x="3" y="6"/>
                  </a:lnTo>
                  <a:lnTo>
                    <a:pt x="12" y="0"/>
                  </a:lnTo>
                  <a:lnTo>
                    <a:pt x="23" y="0"/>
                  </a:lnTo>
                  <a:lnTo>
                    <a:pt x="38" y="3"/>
                  </a:lnTo>
                  <a:lnTo>
                    <a:pt x="54" y="11"/>
                  </a:lnTo>
                  <a:lnTo>
                    <a:pt x="68" y="23"/>
                  </a:lnTo>
                  <a:lnTo>
                    <a:pt x="73" y="26"/>
                  </a:lnTo>
                  <a:lnTo>
                    <a:pt x="74" y="31"/>
                  </a:lnTo>
                  <a:lnTo>
                    <a:pt x="77" y="34"/>
                  </a:lnTo>
                  <a:lnTo>
                    <a:pt x="82" y="38"/>
                  </a:lnTo>
                  <a:lnTo>
                    <a:pt x="82" y="50"/>
                  </a:lnTo>
                  <a:lnTo>
                    <a:pt x="79" y="67"/>
                  </a:lnTo>
                  <a:lnTo>
                    <a:pt x="79" y="86"/>
                  </a:lnTo>
                  <a:lnTo>
                    <a:pt x="79" y="96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7" name="Freeform 368">
              <a:extLst>
                <a:ext uri="{FF2B5EF4-FFF2-40B4-BE49-F238E27FC236}">
                  <a16:creationId xmlns:a16="http://schemas.microsoft.com/office/drawing/2014/main" id="{1BA60A77-0784-4186-8C53-5D6A5504B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4" y="2161"/>
              <a:ext cx="28" cy="32"/>
            </a:xfrm>
            <a:custGeom>
              <a:avLst/>
              <a:gdLst>
                <a:gd name="T0" fmla="*/ 9 w 82"/>
                <a:gd name="T1" fmla="*/ 11 h 96"/>
                <a:gd name="T2" fmla="*/ 8 w 82"/>
                <a:gd name="T3" fmla="*/ 10 h 96"/>
                <a:gd name="T4" fmla="*/ 8 w 82"/>
                <a:gd name="T5" fmla="*/ 9 h 96"/>
                <a:gd name="T6" fmla="*/ 6 w 82"/>
                <a:gd name="T7" fmla="*/ 8 h 96"/>
                <a:gd name="T8" fmla="*/ 5 w 82"/>
                <a:gd name="T9" fmla="*/ 7 h 96"/>
                <a:gd name="T10" fmla="*/ 4 w 82"/>
                <a:gd name="T11" fmla="*/ 6 h 96"/>
                <a:gd name="T12" fmla="*/ 4 w 82"/>
                <a:gd name="T13" fmla="*/ 5 h 96"/>
                <a:gd name="T14" fmla="*/ 3 w 82"/>
                <a:gd name="T15" fmla="*/ 5 h 96"/>
                <a:gd name="T16" fmla="*/ 1 w 82"/>
                <a:gd name="T17" fmla="*/ 4 h 96"/>
                <a:gd name="T18" fmla="*/ 0 w 82"/>
                <a:gd name="T19" fmla="*/ 2 h 96"/>
                <a:gd name="T20" fmla="*/ 0 w 82"/>
                <a:gd name="T21" fmla="*/ 1 h 96"/>
                <a:gd name="T22" fmla="*/ 0 w 82"/>
                <a:gd name="T23" fmla="*/ 1 h 96"/>
                <a:gd name="T24" fmla="*/ 1 w 82"/>
                <a:gd name="T25" fmla="*/ 0 h 96"/>
                <a:gd name="T26" fmla="*/ 3 w 82"/>
                <a:gd name="T27" fmla="*/ 0 h 96"/>
                <a:gd name="T28" fmla="*/ 4 w 82"/>
                <a:gd name="T29" fmla="*/ 0 h 96"/>
                <a:gd name="T30" fmla="*/ 6 w 82"/>
                <a:gd name="T31" fmla="*/ 1 h 96"/>
                <a:gd name="T32" fmla="*/ 8 w 82"/>
                <a:gd name="T33" fmla="*/ 3 h 96"/>
                <a:gd name="T34" fmla="*/ 9 w 82"/>
                <a:gd name="T35" fmla="*/ 3 h 96"/>
                <a:gd name="T36" fmla="*/ 9 w 82"/>
                <a:gd name="T37" fmla="*/ 3 h 96"/>
                <a:gd name="T38" fmla="*/ 9 w 82"/>
                <a:gd name="T39" fmla="*/ 4 h 96"/>
                <a:gd name="T40" fmla="*/ 10 w 82"/>
                <a:gd name="T41" fmla="*/ 4 h 96"/>
                <a:gd name="T42" fmla="*/ 10 w 82"/>
                <a:gd name="T43" fmla="*/ 6 h 96"/>
                <a:gd name="T44" fmla="*/ 9 w 82"/>
                <a:gd name="T45" fmla="*/ 7 h 96"/>
                <a:gd name="T46" fmla="*/ 9 w 82"/>
                <a:gd name="T47" fmla="*/ 10 h 96"/>
                <a:gd name="T48" fmla="*/ 9 w 82"/>
                <a:gd name="T49" fmla="*/ 11 h 9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82" h="96">
                  <a:moveTo>
                    <a:pt x="79" y="96"/>
                  </a:moveTo>
                  <a:lnTo>
                    <a:pt x="70" y="87"/>
                  </a:lnTo>
                  <a:lnTo>
                    <a:pt x="63" y="79"/>
                  </a:lnTo>
                  <a:lnTo>
                    <a:pt x="54" y="71"/>
                  </a:lnTo>
                  <a:lnTo>
                    <a:pt x="46" y="62"/>
                  </a:lnTo>
                  <a:lnTo>
                    <a:pt x="38" y="55"/>
                  </a:lnTo>
                  <a:lnTo>
                    <a:pt x="31" y="48"/>
                  </a:lnTo>
                  <a:lnTo>
                    <a:pt x="22" y="42"/>
                  </a:lnTo>
                  <a:lnTo>
                    <a:pt x="13" y="34"/>
                  </a:lnTo>
                  <a:lnTo>
                    <a:pt x="3" y="22"/>
                  </a:lnTo>
                  <a:lnTo>
                    <a:pt x="0" y="13"/>
                  </a:lnTo>
                  <a:lnTo>
                    <a:pt x="3" y="6"/>
                  </a:lnTo>
                  <a:lnTo>
                    <a:pt x="12" y="0"/>
                  </a:lnTo>
                  <a:lnTo>
                    <a:pt x="23" y="0"/>
                  </a:lnTo>
                  <a:lnTo>
                    <a:pt x="38" y="3"/>
                  </a:lnTo>
                  <a:lnTo>
                    <a:pt x="54" y="11"/>
                  </a:lnTo>
                  <a:lnTo>
                    <a:pt x="68" y="23"/>
                  </a:lnTo>
                  <a:lnTo>
                    <a:pt x="73" y="26"/>
                  </a:lnTo>
                  <a:lnTo>
                    <a:pt x="74" y="31"/>
                  </a:lnTo>
                  <a:lnTo>
                    <a:pt x="77" y="34"/>
                  </a:lnTo>
                  <a:lnTo>
                    <a:pt x="82" y="38"/>
                  </a:lnTo>
                  <a:lnTo>
                    <a:pt x="82" y="50"/>
                  </a:lnTo>
                  <a:lnTo>
                    <a:pt x="79" y="67"/>
                  </a:lnTo>
                  <a:lnTo>
                    <a:pt x="79" y="86"/>
                  </a:lnTo>
                  <a:lnTo>
                    <a:pt x="79" y="9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8" name="Freeform 369">
              <a:extLst>
                <a:ext uri="{FF2B5EF4-FFF2-40B4-BE49-F238E27FC236}">
                  <a16:creationId xmlns:a16="http://schemas.microsoft.com/office/drawing/2014/main" id="{5A084C35-2F12-414E-8352-1CDA58C05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351"/>
              <a:ext cx="171" cy="182"/>
            </a:xfrm>
            <a:custGeom>
              <a:avLst/>
              <a:gdLst>
                <a:gd name="T0" fmla="*/ 49 w 512"/>
                <a:gd name="T1" fmla="*/ 2 h 545"/>
                <a:gd name="T2" fmla="*/ 51 w 512"/>
                <a:gd name="T3" fmla="*/ 3 h 545"/>
                <a:gd name="T4" fmla="*/ 53 w 512"/>
                <a:gd name="T5" fmla="*/ 4 h 545"/>
                <a:gd name="T6" fmla="*/ 56 w 512"/>
                <a:gd name="T7" fmla="*/ 4 h 545"/>
                <a:gd name="T8" fmla="*/ 56 w 512"/>
                <a:gd name="T9" fmla="*/ 9 h 545"/>
                <a:gd name="T10" fmla="*/ 54 w 512"/>
                <a:gd name="T11" fmla="*/ 23 h 545"/>
                <a:gd name="T12" fmla="*/ 51 w 512"/>
                <a:gd name="T13" fmla="*/ 36 h 545"/>
                <a:gd name="T14" fmla="*/ 46 w 512"/>
                <a:gd name="T15" fmla="*/ 47 h 545"/>
                <a:gd name="T16" fmla="*/ 45 w 512"/>
                <a:gd name="T17" fmla="*/ 53 h 545"/>
                <a:gd name="T18" fmla="*/ 44 w 512"/>
                <a:gd name="T19" fmla="*/ 58 h 545"/>
                <a:gd name="T20" fmla="*/ 39 w 512"/>
                <a:gd name="T21" fmla="*/ 59 h 545"/>
                <a:gd name="T22" fmla="*/ 36 w 512"/>
                <a:gd name="T23" fmla="*/ 59 h 545"/>
                <a:gd name="T24" fmla="*/ 35 w 512"/>
                <a:gd name="T25" fmla="*/ 60 h 545"/>
                <a:gd name="T26" fmla="*/ 32 w 512"/>
                <a:gd name="T27" fmla="*/ 60 h 545"/>
                <a:gd name="T28" fmla="*/ 5 w 512"/>
                <a:gd name="T29" fmla="*/ 58 h 545"/>
                <a:gd name="T30" fmla="*/ 2 w 512"/>
                <a:gd name="T31" fmla="*/ 57 h 545"/>
                <a:gd name="T32" fmla="*/ 0 w 512"/>
                <a:gd name="T33" fmla="*/ 53 h 545"/>
                <a:gd name="T34" fmla="*/ 2 w 512"/>
                <a:gd name="T35" fmla="*/ 50 h 545"/>
                <a:gd name="T36" fmla="*/ 4 w 512"/>
                <a:gd name="T37" fmla="*/ 48 h 545"/>
                <a:gd name="T38" fmla="*/ 6 w 512"/>
                <a:gd name="T39" fmla="*/ 38 h 545"/>
                <a:gd name="T40" fmla="*/ 10 w 512"/>
                <a:gd name="T41" fmla="*/ 26 h 545"/>
                <a:gd name="T42" fmla="*/ 13 w 512"/>
                <a:gd name="T43" fmla="*/ 13 h 545"/>
                <a:gd name="T44" fmla="*/ 16 w 512"/>
                <a:gd name="T45" fmla="*/ 0 h 545"/>
                <a:gd name="T46" fmla="*/ 17 w 512"/>
                <a:gd name="T47" fmla="*/ 0 h 545"/>
                <a:gd name="T48" fmla="*/ 19 w 512"/>
                <a:gd name="T49" fmla="*/ 1 h 545"/>
                <a:gd name="T50" fmla="*/ 23 w 512"/>
                <a:gd name="T51" fmla="*/ 1 h 545"/>
                <a:gd name="T52" fmla="*/ 23 w 512"/>
                <a:gd name="T53" fmla="*/ 10 h 545"/>
                <a:gd name="T54" fmla="*/ 18 w 512"/>
                <a:gd name="T55" fmla="*/ 24 h 545"/>
                <a:gd name="T56" fmla="*/ 14 w 512"/>
                <a:gd name="T57" fmla="*/ 35 h 545"/>
                <a:gd name="T58" fmla="*/ 11 w 512"/>
                <a:gd name="T59" fmla="*/ 43 h 545"/>
                <a:gd name="T60" fmla="*/ 10 w 512"/>
                <a:gd name="T61" fmla="*/ 48 h 545"/>
                <a:gd name="T62" fmla="*/ 11 w 512"/>
                <a:gd name="T63" fmla="*/ 50 h 545"/>
                <a:gd name="T64" fmla="*/ 32 w 512"/>
                <a:gd name="T65" fmla="*/ 51 h 545"/>
                <a:gd name="T66" fmla="*/ 34 w 512"/>
                <a:gd name="T67" fmla="*/ 49 h 545"/>
                <a:gd name="T68" fmla="*/ 37 w 512"/>
                <a:gd name="T69" fmla="*/ 49 h 545"/>
                <a:gd name="T70" fmla="*/ 42 w 512"/>
                <a:gd name="T71" fmla="*/ 40 h 545"/>
                <a:gd name="T72" fmla="*/ 45 w 512"/>
                <a:gd name="T73" fmla="*/ 27 h 545"/>
                <a:gd name="T74" fmla="*/ 48 w 512"/>
                <a:gd name="T75" fmla="*/ 14 h 545"/>
                <a:gd name="T76" fmla="*/ 49 w 512"/>
                <a:gd name="T77" fmla="*/ 1 h 5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2" h="545">
                  <a:moveTo>
                    <a:pt x="438" y="13"/>
                  </a:moveTo>
                  <a:lnTo>
                    <a:pt x="442" y="21"/>
                  </a:lnTo>
                  <a:lnTo>
                    <a:pt x="449" y="26"/>
                  </a:lnTo>
                  <a:lnTo>
                    <a:pt x="458" y="29"/>
                  </a:lnTo>
                  <a:lnTo>
                    <a:pt x="467" y="32"/>
                  </a:lnTo>
                  <a:lnTo>
                    <a:pt x="478" y="34"/>
                  </a:lnTo>
                  <a:lnTo>
                    <a:pt x="489" y="34"/>
                  </a:lnTo>
                  <a:lnTo>
                    <a:pt x="499" y="34"/>
                  </a:lnTo>
                  <a:lnTo>
                    <a:pt x="512" y="32"/>
                  </a:lnTo>
                  <a:lnTo>
                    <a:pt x="507" y="83"/>
                  </a:lnTo>
                  <a:lnTo>
                    <a:pt x="498" y="140"/>
                  </a:lnTo>
                  <a:lnTo>
                    <a:pt x="489" y="203"/>
                  </a:lnTo>
                  <a:lnTo>
                    <a:pt x="474" y="264"/>
                  </a:lnTo>
                  <a:lnTo>
                    <a:pt x="461" y="323"/>
                  </a:lnTo>
                  <a:lnTo>
                    <a:pt x="441" y="378"/>
                  </a:lnTo>
                  <a:lnTo>
                    <a:pt x="417" y="425"/>
                  </a:lnTo>
                  <a:lnTo>
                    <a:pt x="391" y="462"/>
                  </a:lnTo>
                  <a:lnTo>
                    <a:pt x="400" y="478"/>
                  </a:lnTo>
                  <a:lnTo>
                    <a:pt x="400" y="503"/>
                  </a:lnTo>
                  <a:lnTo>
                    <a:pt x="391" y="524"/>
                  </a:lnTo>
                  <a:lnTo>
                    <a:pt x="373" y="533"/>
                  </a:lnTo>
                  <a:lnTo>
                    <a:pt x="351" y="533"/>
                  </a:lnTo>
                  <a:lnTo>
                    <a:pt x="335" y="533"/>
                  </a:lnTo>
                  <a:lnTo>
                    <a:pt x="326" y="533"/>
                  </a:lnTo>
                  <a:lnTo>
                    <a:pt x="323" y="533"/>
                  </a:lnTo>
                  <a:lnTo>
                    <a:pt x="311" y="540"/>
                  </a:lnTo>
                  <a:lnTo>
                    <a:pt x="298" y="545"/>
                  </a:lnTo>
                  <a:lnTo>
                    <a:pt x="283" y="540"/>
                  </a:lnTo>
                  <a:lnTo>
                    <a:pt x="276" y="533"/>
                  </a:lnTo>
                  <a:lnTo>
                    <a:pt x="47" y="521"/>
                  </a:lnTo>
                  <a:lnTo>
                    <a:pt x="33" y="524"/>
                  </a:lnTo>
                  <a:lnTo>
                    <a:pt x="18" y="515"/>
                  </a:lnTo>
                  <a:lnTo>
                    <a:pt x="6" y="498"/>
                  </a:lnTo>
                  <a:lnTo>
                    <a:pt x="0" y="479"/>
                  </a:lnTo>
                  <a:lnTo>
                    <a:pt x="8" y="462"/>
                  </a:lnTo>
                  <a:lnTo>
                    <a:pt x="18" y="445"/>
                  </a:lnTo>
                  <a:lnTo>
                    <a:pt x="27" y="435"/>
                  </a:lnTo>
                  <a:lnTo>
                    <a:pt x="33" y="429"/>
                  </a:lnTo>
                  <a:lnTo>
                    <a:pt x="43" y="387"/>
                  </a:lnTo>
                  <a:lnTo>
                    <a:pt x="58" y="339"/>
                  </a:lnTo>
                  <a:lnTo>
                    <a:pt x="72" y="286"/>
                  </a:lnTo>
                  <a:lnTo>
                    <a:pt x="88" y="234"/>
                  </a:lnTo>
                  <a:lnTo>
                    <a:pt x="103" y="177"/>
                  </a:lnTo>
                  <a:lnTo>
                    <a:pt x="118" y="119"/>
                  </a:lnTo>
                  <a:lnTo>
                    <a:pt x="131" y="58"/>
                  </a:lnTo>
                  <a:lnTo>
                    <a:pt x="144" y="0"/>
                  </a:lnTo>
                  <a:lnTo>
                    <a:pt x="147" y="3"/>
                  </a:lnTo>
                  <a:lnTo>
                    <a:pt x="153" y="4"/>
                  </a:lnTo>
                  <a:lnTo>
                    <a:pt x="160" y="9"/>
                  </a:lnTo>
                  <a:lnTo>
                    <a:pt x="172" y="10"/>
                  </a:lnTo>
                  <a:lnTo>
                    <a:pt x="187" y="13"/>
                  </a:lnTo>
                  <a:lnTo>
                    <a:pt x="204" y="13"/>
                  </a:lnTo>
                  <a:lnTo>
                    <a:pt x="226" y="13"/>
                  </a:lnTo>
                  <a:lnTo>
                    <a:pt x="203" y="91"/>
                  </a:lnTo>
                  <a:lnTo>
                    <a:pt x="181" y="156"/>
                  </a:lnTo>
                  <a:lnTo>
                    <a:pt x="162" y="216"/>
                  </a:lnTo>
                  <a:lnTo>
                    <a:pt x="144" y="266"/>
                  </a:lnTo>
                  <a:lnTo>
                    <a:pt x="128" y="312"/>
                  </a:lnTo>
                  <a:lnTo>
                    <a:pt x="112" y="353"/>
                  </a:lnTo>
                  <a:lnTo>
                    <a:pt x="97" y="390"/>
                  </a:lnTo>
                  <a:lnTo>
                    <a:pt x="84" y="428"/>
                  </a:lnTo>
                  <a:lnTo>
                    <a:pt x="91" y="435"/>
                  </a:lnTo>
                  <a:lnTo>
                    <a:pt x="95" y="442"/>
                  </a:lnTo>
                  <a:lnTo>
                    <a:pt x="97" y="445"/>
                  </a:lnTo>
                  <a:lnTo>
                    <a:pt x="97" y="447"/>
                  </a:lnTo>
                  <a:lnTo>
                    <a:pt x="288" y="457"/>
                  </a:lnTo>
                  <a:lnTo>
                    <a:pt x="295" y="445"/>
                  </a:lnTo>
                  <a:lnTo>
                    <a:pt x="304" y="437"/>
                  </a:lnTo>
                  <a:lnTo>
                    <a:pt x="317" y="435"/>
                  </a:lnTo>
                  <a:lnTo>
                    <a:pt x="332" y="438"/>
                  </a:lnTo>
                  <a:lnTo>
                    <a:pt x="353" y="402"/>
                  </a:lnTo>
                  <a:lnTo>
                    <a:pt x="373" y="355"/>
                  </a:lnTo>
                  <a:lnTo>
                    <a:pt x="391" y="301"/>
                  </a:lnTo>
                  <a:lnTo>
                    <a:pt x="407" y="244"/>
                  </a:lnTo>
                  <a:lnTo>
                    <a:pt x="420" y="186"/>
                  </a:lnTo>
                  <a:lnTo>
                    <a:pt x="429" y="124"/>
                  </a:lnTo>
                  <a:lnTo>
                    <a:pt x="436" y="67"/>
                  </a:lnTo>
                  <a:lnTo>
                    <a:pt x="438" y="13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9" name="Freeform 370">
              <a:extLst>
                <a:ext uri="{FF2B5EF4-FFF2-40B4-BE49-F238E27FC236}">
                  <a16:creationId xmlns:a16="http://schemas.microsoft.com/office/drawing/2014/main" id="{0A5A2C42-A35A-4C90-A02B-BBD323078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2351"/>
              <a:ext cx="171" cy="182"/>
            </a:xfrm>
            <a:custGeom>
              <a:avLst/>
              <a:gdLst>
                <a:gd name="T0" fmla="*/ 49 w 512"/>
                <a:gd name="T1" fmla="*/ 2 h 545"/>
                <a:gd name="T2" fmla="*/ 51 w 512"/>
                <a:gd name="T3" fmla="*/ 3 h 545"/>
                <a:gd name="T4" fmla="*/ 53 w 512"/>
                <a:gd name="T5" fmla="*/ 4 h 545"/>
                <a:gd name="T6" fmla="*/ 56 w 512"/>
                <a:gd name="T7" fmla="*/ 4 h 545"/>
                <a:gd name="T8" fmla="*/ 56 w 512"/>
                <a:gd name="T9" fmla="*/ 9 h 545"/>
                <a:gd name="T10" fmla="*/ 54 w 512"/>
                <a:gd name="T11" fmla="*/ 23 h 545"/>
                <a:gd name="T12" fmla="*/ 51 w 512"/>
                <a:gd name="T13" fmla="*/ 36 h 545"/>
                <a:gd name="T14" fmla="*/ 46 w 512"/>
                <a:gd name="T15" fmla="*/ 47 h 545"/>
                <a:gd name="T16" fmla="*/ 45 w 512"/>
                <a:gd name="T17" fmla="*/ 53 h 545"/>
                <a:gd name="T18" fmla="*/ 44 w 512"/>
                <a:gd name="T19" fmla="*/ 58 h 545"/>
                <a:gd name="T20" fmla="*/ 39 w 512"/>
                <a:gd name="T21" fmla="*/ 59 h 545"/>
                <a:gd name="T22" fmla="*/ 36 w 512"/>
                <a:gd name="T23" fmla="*/ 59 h 545"/>
                <a:gd name="T24" fmla="*/ 35 w 512"/>
                <a:gd name="T25" fmla="*/ 60 h 545"/>
                <a:gd name="T26" fmla="*/ 32 w 512"/>
                <a:gd name="T27" fmla="*/ 60 h 545"/>
                <a:gd name="T28" fmla="*/ 5 w 512"/>
                <a:gd name="T29" fmla="*/ 58 h 545"/>
                <a:gd name="T30" fmla="*/ 2 w 512"/>
                <a:gd name="T31" fmla="*/ 57 h 545"/>
                <a:gd name="T32" fmla="*/ 0 w 512"/>
                <a:gd name="T33" fmla="*/ 53 h 545"/>
                <a:gd name="T34" fmla="*/ 2 w 512"/>
                <a:gd name="T35" fmla="*/ 50 h 545"/>
                <a:gd name="T36" fmla="*/ 4 w 512"/>
                <a:gd name="T37" fmla="*/ 48 h 545"/>
                <a:gd name="T38" fmla="*/ 6 w 512"/>
                <a:gd name="T39" fmla="*/ 38 h 545"/>
                <a:gd name="T40" fmla="*/ 10 w 512"/>
                <a:gd name="T41" fmla="*/ 26 h 545"/>
                <a:gd name="T42" fmla="*/ 13 w 512"/>
                <a:gd name="T43" fmla="*/ 13 h 545"/>
                <a:gd name="T44" fmla="*/ 16 w 512"/>
                <a:gd name="T45" fmla="*/ 0 h 545"/>
                <a:gd name="T46" fmla="*/ 17 w 512"/>
                <a:gd name="T47" fmla="*/ 0 h 545"/>
                <a:gd name="T48" fmla="*/ 19 w 512"/>
                <a:gd name="T49" fmla="*/ 1 h 545"/>
                <a:gd name="T50" fmla="*/ 23 w 512"/>
                <a:gd name="T51" fmla="*/ 1 h 545"/>
                <a:gd name="T52" fmla="*/ 23 w 512"/>
                <a:gd name="T53" fmla="*/ 10 h 545"/>
                <a:gd name="T54" fmla="*/ 18 w 512"/>
                <a:gd name="T55" fmla="*/ 24 h 545"/>
                <a:gd name="T56" fmla="*/ 14 w 512"/>
                <a:gd name="T57" fmla="*/ 35 h 545"/>
                <a:gd name="T58" fmla="*/ 11 w 512"/>
                <a:gd name="T59" fmla="*/ 43 h 545"/>
                <a:gd name="T60" fmla="*/ 10 w 512"/>
                <a:gd name="T61" fmla="*/ 48 h 545"/>
                <a:gd name="T62" fmla="*/ 11 w 512"/>
                <a:gd name="T63" fmla="*/ 50 h 545"/>
                <a:gd name="T64" fmla="*/ 32 w 512"/>
                <a:gd name="T65" fmla="*/ 51 h 545"/>
                <a:gd name="T66" fmla="*/ 34 w 512"/>
                <a:gd name="T67" fmla="*/ 49 h 545"/>
                <a:gd name="T68" fmla="*/ 37 w 512"/>
                <a:gd name="T69" fmla="*/ 49 h 545"/>
                <a:gd name="T70" fmla="*/ 42 w 512"/>
                <a:gd name="T71" fmla="*/ 40 h 545"/>
                <a:gd name="T72" fmla="*/ 45 w 512"/>
                <a:gd name="T73" fmla="*/ 27 h 545"/>
                <a:gd name="T74" fmla="*/ 48 w 512"/>
                <a:gd name="T75" fmla="*/ 14 h 545"/>
                <a:gd name="T76" fmla="*/ 49 w 512"/>
                <a:gd name="T77" fmla="*/ 1 h 5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512" h="545">
                  <a:moveTo>
                    <a:pt x="438" y="13"/>
                  </a:moveTo>
                  <a:lnTo>
                    <a:pt x="442" y="21"/>
                  </a:lnTo>
                  <a:lnTo>
                    <a:pt x="449" y="26"/>
                  </a:lnTo>
                  <a:lnTo>
                    <a:pt x="458" y="29"/>
                  </a:lnTo>
                  <a:lnTo>
                    <a:pt x="467" y="32"/>
                  </a:lnTo>
                  <a:lnTo>
                    <a:pt x="478" y="34"/>
                  </a:lnTo>
                  <a:lnTo>
                    <a:pt x="489" y="34"/>
                  </a:lnTo>
                  <a:lnTo>
                    <a:pt x="499" y="34"/>
                  </a:lnTo>
                  <a:lnTo>
                    <a:pt x="512" y="32"/>
                  </a:lnTo>
                  <a:lnTo>
                    <a:pt x="507" y="83"/>
                  </a:lnTo>
                  <a:lnTo>
                    <a:pt x="498" y="140"/>
                  </a:lnTo>
                  <a:lnTo>
                    <a:pt x="489" y="203"/>
                  </a:lnTo>
                  <a:lnTo>
                    <a:pt x="474" y="264"/>
                  </a:lnTo>
                  <a:lnTo>
                    <a:pt x="461" y="323"/>
                  </a:lnTo>
                  <a:lnTo>
                    <a:pt x="441" y="378"/>
                  </a:lnTo>
                  <a:lnTo>
                    <a:pt x="417" y="425"/>
                  </a:lnTo>
                  <a:lnTo>
                    <a:pt x="391" y="462"/>
                  </a:lnTo>
                  <a:lnTo>
                    <a:pt x="400" y="478"/>
                  </a:lnTo>
                  <a:lnTo>
                    <a:pt x="400" y="503"/>
                  </a:lnTo>
                  <a:lnTo>
                    <a:pt x="391" y="524"/>
                  </a:lnTo>
                  <a:lnTo>
                    <a:pt x="373" y="533"/>
                  </a:lnTo>
                  <a:lnTo>
                    <a:pt x="351" y="533"/>
                  </a:lnTo>
                  <a:lnTo>
                    <a:pt x="335" y="533"/>
                  </a:lnTo>
                  <a:lnTo>
                    <a:pt x="326" y="533"/>
                  </a:lnTo>
                  <a:lnTo>
                    <a:pt x="323" y="533"/>
                  </a:lnTo>
                  <a:lnTo>
                    <a:pt x="311" y="540"/>
                  </a:lnTo>
                  <a:lnTo>
                    <a:pt x="298" y="545"/>
                  </a:lnTo>
                  <a:lnTo>
                    <a:pt x="283" y="540"/>
                  </a:lnTo>
                  <a:lnTo>
                    <a:pt x="276" y="533"/>
                  </a:lnTo>
                  <a:lnTo>
                    <a:pt x="47" y="521"/>
                  </a:lnTo>
                  <a:lnTo>
                    <a:pt x="33" y="524"/>
                  </a:lnTo>
                  <a:lnTo>
                    <a:pt x="18" y="515"/>
                  </a:lnTo>
                  <a:lnTo>
                    <a:pt x="6" y="498"/>
                  </a:lnTo>
                  <a:lnTo>
                    <a:pt x="0" y="479"/>
                  </a:lnTo>
                  <a:lnTo>
                    <a:pt x="8" y="462"/>
                  </a:lnTo>
                  <a:lnTo>
                    <a:pt x="18" y="445"/>
                  </a:lnTo>
                  <a:lnTo>
                    <a:pt x="27" y="435"/>
                  </a:lnTo>
                  <a:lnTo>
                    <a:pt x="33" y="429"/>
                  </a:lnTo>
                  <a:lnTo>
                    <a:pt x="43" y="387"/>
                  </a:lnTo>
                  <a:lnTo>
                    <a:pt x="58" y="339"/>
                  </a:lnTo>
                  <a:lnTo>
                    <a:pt x="72" y="286"/>
                  </a:lnTo>
                  <a:lnTo>
                    <a:pt x="88" y="234"/>
                  </a:lnTo>
                  <a:lnTo>
                    <a:pt x="103" y="177"/>
                  </a:lnTo>
                  <a:lnTo>
                    <a:pt x="118" y="119"/>
                  </a:lnTo>
                  <a:lnTo>
                    <a:pt x="131" y="58"/>
                  </a:lnTo>
                  <a:lnTo>
                    <a:pt x="144" y="0"/>
                  </a:lnTo>
                  <a:lnTo>
                    <a:pt x="147" y="3"/>
                  </a:lnTo>
                  <a:lnTo>
                    <a:pt x="153" y="4"/>
                  </a:lnTo>
                  <a:lnTo>
                    <a:pt x="160" y="9"/>
                  </a:lnTo>
                  <a:lnTo>
                    <a:pt x="172" y="10"/>
                  </a:lnTo>
                  <a:lnTo>
                    <a:pt x="187" y="13"/>
                  </a:lnTo>
                  <a:lnTo>
                    <a:pt x="204" y="13"/>
                  </a:lnTo>
                  <a:lnTo>
                    <a:pt x="226" y="13"/>
                  </a:lnTo>
                  <a:lnTo>
                    <a:pt x="203" y="91"/>
                  </a:lnTo>
                  <a:lnTo>
                    <a:pt x="181" y="156"/>
                  </a:lnTo>
                  <a:lnTo>
                    <a:pt x="162" y="216"/>
                  </a:lnTo>
                  <a:lnTo>
                    <a:pt x="144" y="266"/>
                  </a:lnTo>
                  <a:lnTo>
                    <a:pt x="128" y="312"/>
                  </a:lnTo>
                  <a:lnTo>
                    <a:pt x="112" y="353"/>
                  </a:lnTo>
                  <a:lnTo>
                    <a:pt x="97" y="390"/>
                  </a:lnTo>
                  <a:lnTo>
                    <a:pt x="84" y="428"/>
                  </a:lnTo>
                  <a:lnTo>
                    <a:pt x="91" y="435"/>
                  </a:lnTo>
                  <a:lnTo>
                    <a:pt x="95" y="442"/>
                  </a:lnTo>
                  <a:lnTo>
                    <a:pt x="97" y="445"/>
                  </a:lnTo>
                  <a:lnTo>
                    <a:pt x="97" y="447"/>
                  </a:lnTo>
                  <a:lnTo>
                    <a:pt x="288" y="457"/>
                  </a:lnTo>
                  <a:lnTo>
                    <a:pt x="295" y="445"/>
                  </a:lnTo>
                  <a:lnTo>
                    <a:pt x="304" y="437"/>
                  </a:lnTo>
                  <a:lnTo>
                    <a:pt x="317" y="435"/>
                  </a:lnTo>
                  <a:lnTo>
                    <a:pt x="332" y="438"/>
                  </a:lnTo>
                  <a:lnTo>
                    <a:pt x="353" y="402"/>
                  </a:lnTo>
                  <a:lnTo>
                    <a:pt x="373" y="355"/>
                  </a:lnTo>
                  <a:lnTo>
                    <a:pt x="391" y="301"/>
                  </a:lnTo>
                  <a:lnTo>
                    <a:pt x="407" y="244"/>
                  </a:lnTo>
                  <a:lnTo>
                    <a:pt x="420" y="186"/>
                  </a:lnTo>
                  <a:lnTo>
                    <a:pt x="429" y="124"/>
                  </a:lnTo>
                  <a:lnTo>
                    <a:pt x="436" y="67"/>
                  </a:lnTo>
                  <a:lnTo>
                    <a:pt x="438" y="13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0" name="Freeform 371">
              <a:extLst>
                <a:ext uri="{FF2B5EF4-FFF2-40B4-BE49-F238E27FC236}">
                  <a16:creationId xmlns:a16="http://schemas.microsoft.com/office/drawing/2014/main" id="{C1DD0628-2753-48D3-97F7-21CF642DD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84"/>
              <a:ext cx="85" cy="415"/>
            </a:xfrm>
            <a:custGeom>
              <a:avLst/>
              <a:gdLst>
                <a:gd name="T0" fmla="*/ 0 w 256"/>
                <a:gd name="T1" fmla="*/ 138 h 1245"/>
                <a:gd name="T2" fmla="*/ 5 w 256"/>
                <a:gd name="T3" fmla="*/ 129 h 1245"/>
                <a:gd name="T4" fmla="*/ 9 w 256"/>
                <a:gd name="T5" fmla="*/ 119 h 1245"/>
                <a:gd name="T6" fmla="*/ 12 w 256"/>
                <a:gd name="T7" fmla="*/ 109 h 1245"/>
                <a:gd name="T8" fmla="*/ 15 w 256"/>
                <a:gd name="T9" fmla="*/ 97 h 1245"/>
                <a:gd name="T10" fmla="*/ 18 w 256"/>
                <a:gd name="T11" fmla="*/ 84 h 1245"/>
                <a:gd name="T12" fmla="*/ 19 w 256"/>
                <a:gd name="T13" fmla="*/ 71 h 1245"/>
                <a:gd name="T14" fmla="*/ 20 w 256"/>
                <a:gd name="T15" fmla="*/ 58 h 1245"/>
                <a:gd name="T16" fmla="*/ 21 w 256"/>
                <a:gd name="T17" fmla="*/ 44 h 1245"/>
                <a:gd name="T18" fmla="*/ 20 w 256"/>
                <a:gd name="T19" fmla="*/ 35 h 1245"/>
                <a:gd name="T20" fmla="*/ 20 w 256"/>
                <a:gd name="T21" fmla="*/ 27 h 1245"/>
                <a:gd name="T22" fmla="*/ 20 w 256"/>
                <a:gd name="T23" fmla="*/ 19 h 1245"/>
                <a:gd name="T24" fmla="*/ 19 w 256"/>
                <a:gd name="T25" fmla="*/ 12 h 1245"/>
                <a:gd name="T26" fmla="*/ 19 w 256"/>
                <a:gd name="T27" fmla="*/ 7 h 1245"/>
                <a:gd name="T28" fmla="*/ 20 w 256"/>
                <a:gd name="T29" fmla="*/ 3 h 1245"/>
                <a:gd name="T30" fmla="*/ 21 w 256"/>
                <a:gd name="T31" fmla="*/ 1 h 1245"/>
                <a:gd name="T32" fmla="*/ 23 w 256"/>
                <a:gd name="T33" fmla="*/ 0 h 1245"/>
                <a:gd name="T34" fmla="*/ 25 w 256"/>
                <a:gd name="T35" fmla="*/ 0 h 1245"/>
                <a:gd name="T36" fmla="*/ 26 w 256"/>
                <a:gd name="T37" fmla="*/ 2 h 1245"/>
                <a:gd name="T38" fmla="*/ 27 w 256"/>
                <a:gd name="T39" fmla="*/ 4 h 1245"/>
                <a:gd name="T40" fmla="*/ 27 w 256"/>
                <a:gd name="T41" fmla="*/ 8 h 1245"/>
                <a:gd name="T42" fmla="*/ 28 w 256"/>
                <a:gd name="T43" fmla="*/ 18 h 1245"/>
                <a:gd name="T44" fmla="*/ 28 w 256"/>
                <a:gd name="T45" fmla="*/ 29 h 1245"/>
                <a:gd name="T46" fmla="*/ 28 w 256"/>
                <a:gd name="T47" fmla="*/ 41 h 1245"/>
                <a:gd name="T48" fmla="*/ 28 w 256"/>
                <a:gd name="T49" fmla="*/ 53 h 1245"/>
                <a:gd name="T50" fmla="*/ 27 w 256"/>
                <a:gd name="T51" fmla="*/ 65 h 1245"/>
                <a:gd name="T52" fmla="*/ 26 w 256"/>
                <a:gd name="T53" fmla="*/ 77 h 1245"/>
                <a:gd name="T54" fmla="*/ 23 w 256"/>
                <a:gd name="T55" fmla="*/ 89 h 1245"/>
                <a:gd name="T56" fmla="*/ 20 w 256"/>
                <a:gd name="T57" fmla="*/ 101 h 1245"/>
                <a:gd name="T58" fmla="*/ 18 w 256"/>
                <a:gd name="T59" fmla="*/ 106 h 1245"/>
                <a:gd name="T60" fmla="*/ 17 w 256"/>
                <a:gd name="T61" fmla="*/ 110 h 1245"/>
                <a:gd name="T62" fmla="*/ 15 w 256"/>
                <a:gd name="T63" fmla="*/ 113 h 1245"/>
                <a:gd name="T64" fmla="*/ 13 w 256"/>
                <a:gd name="T65" fmla="*/ 117 h 1245"/>
                <a:gd name="T66" fmla="*/ 11 w 256"/>
                <a:gd name="T67" fmla="*/ 121 h 1245"/>
                <a:gd name="T68" fmla="*/ 8 w 256"/>
                <a:gd name="T69" fmla="*/ 126 h 1245"/>
                <a:gd name="T70" fmla="*/ 5 w 256"/>
                <a:gd name="T71" fmla="*/ 132 h 1245"/>
                <a:gd name="T72" fmla="*/ 0 w 256"/>
                <a:gd name="T73" fmla="*/ 138 h 124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6" h="1245">
                  <a:moveTo>
                    <a:pt x="0" y="1245"/>
                  </a:moveTo>
                  <a:lnTo>
                    <a:pt x="42" y="1165"/>
                  </a:lnTo>
                  <a:lnTo>
                    <a:pt x="80" y="1074"/>
                  </a:lnTo>
                  <a:lnTo>
                    <a:pt x="112" y="977"/>
                  </a:lnTo>
                  <a:lnTo>
                    <a:pt x="138" y="872"/>
                  </a:lnTo>
                  <a:lnTo>
                    <a:pt x="159" y="760"/>
                  </a:lnTo>
                  <a:lnTo>
                    <a:pt x="175" y="641"/>
                  </a:lnTo>
                  <a:lnTo>
                    <a:pt x="184" y="520"/>
                  </a:lnTo>
                  <a:lnTo>
                    <a:pt x="187" y="393"/>
                  </a:lnTo>
                  <a:lnTo>
                    <a:pt x="185" y="318"/>
                  </a:lnTo>
                  <a:lnTo>
                    <a:pt x="184" y="247"/>
                  </a:lnTo>
                  <a:lnTo>
                    <a:pt x="178" y="175"/>
                  </a:lnTo>
                  <a:lnTo>
                    <a:pt x="171" y="105"/>
                  </a:lnTo>
                  <a:lnTo>
                    <a:pt x="175" y="60"/>
                  </a:lnTo>
                  <a:lnTo>
                    <a:pt x="181" y="28"/>
                  </a:lnTo>
                  <a:lnTo>
                    <a:pt x="194" y="7"/>
                  </a:lnTo>
                  <a:lnTo>
                    <a:pt x="209" y="0"/>
                  </a:lnTo>
                  <a:lnTo>
                    <a:pt x="222" y="4"/>
                  </a:lnTo>
                  <a:lnTo>
                    <a:pt x="234" y="16"/>
                  </a:lnTo>
                  <a:lnTo>
                    <a:pt x="244" y="40"/>
                  </a:lnTo>
                  <a:lnTo>
                    <a:pt x="248" y="70"/>
                  </a:lnTo>
                  <a:lnTo>
                    <a:pt x="250" y="165"/>
                  </a:lnTo>
                  <a:lnTo>
                    <a:pt x="253" y="265"/>
                  </a:lnTo>
                  <a:lnTo>
                    <a:pt x="256" y="367"/>
                  </a:lnTo>
                  <a:lnTo>
                    <a:pt x="253" y="473"/>
                  </a:lnTo>
                  <a:lnTo>
                    <a:pt x="246" y="583"/>
                  </a:lnTo>
                  <a:lnTo>
                    <a:pt x="234" y="691"/>
                  </a:lnTo>
                  <a:lnTo>
                    <a:pt x="212" y="802"/>
                  </a:lnTo>
                  <a:lnTo>
                    <a:pt x="179" y="913"/>
                  </a:lnTo>
                  <a:lnTo>
                    <a:pt x="165" y="952"/>
                  </a:lnTo>
                  <a:lnTo>
                    <a:pt x="153" y="988"/>
                  </a:lnTo>
                  <a:lnTo>
                    <a:pt x="138" y="1020"/>
                  </a:lnTo>
                  <a:lnTo>
                    <a:pt x="121" y="1054"/>
                  </a:lnTo>
                  <a:lnTo>
                    <a:pt x="102" y="1092"/>
                  </a:lnTo>
                  <a:lnTo>
                    <a:pt x="74" y="1134"/>
                  </a:lnTo>
                  <a:lnTo>
                    <a:pt x="42" y="1185"/>
                  </a:lnTo>
                  <a:lnTo>
                    <a:pt x="0" y="1245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1" name="Freeform 372">
              <a:extLst>
                <a:ext uri="{FF2B5EF4-FFF2-40B4-BE49-F238E27FC236}">
                  <a16:creationId xmlns:a16="http://schemas.microsoft.com/office/drawing/2014/main" id="{F13E9316-8AC6-4288-919A-933246B9B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2384"/>
              <a:ext cx="85" cy="415"/>
            </a:xfrm>
            <a:custGeom>
              <a:avLst/>
              <a:gdLst>
                <a:gd name="T0" fmla="*/ 0 w 256"/>
                <a:gd name="T1" fmla="*/ 138 h 1245"/>
                <a:gd name="T2" fmla="*/ 5 w 256"/>
                <a:gd name="T3" fmla="*/ 129 h 1245"/>
                <a:gd name="T4" fmla="*/ 9 w 256"/>
                <a:gd name="T5" fmla="*/ 119 h 1245"/>
                <a:gd name="T6" fmla="*/ 12 w 256"/>
                <a:gd name="T7" fmla="*/ 109 h 1245"/>
                <a:gd name="T8" fmla="*/ 15 w 256"/>
                <a:gd name="T9" fmla="*/ 97 h 1245"/>
                <a:gd name="T10" fmla="*/ 18 w 256"/>
                <a:gd name="T11" fmla="*/ 84 h 1245"/>
                <a:gd name="T12" fmla="*/ 19 w 256"/>
                <a:gd name="T13" fmla="*/ 71 h 1245"/>
                <a:gd name="T14" fmla="*/ 20 w 256"/>
                <a:gd name="T15" fmla="*/ 58 h 1245"/>
                <a:gd name="T16" fmla="*/ 21 w 256"/>
                <a:gd name="T17" fmla="*/ 44 h 1245"/>
                <a:gd name="T18" fmla="*/ 20 w 256"/>
                <a:gd name="T19" fmla="*/ 35 h 1245"/>
                <a:gd name="T20" fmla="*/ 20 w 256"/>
                <a:gd name="T21" fmla="*/ 27 h 1245"/>
                <a:gd name="T22" fmla="*/ 20 w 256"/>
                <a:gd name="T23" fmla="*/ 19 h 1245"/>
                <a:gd name="T24" fmla="*/ 19 w 256"/>
                <a:gd name="T25" fmla="*/ 12 h 1245"/>
                <a:gd name="T26" fmla="*/ 19 w 256"/>
                <a:gd name="T27" fmla="*/ 7 h 1245"/>
                <a:gd name="T28" fmla="*/ 20 w 256"/>
                <a:gd name="T29" fmla="*/ 3 h 1245"/>
                <a:gd name="T30" fmla="*/ 21 w 256"/>
                <a:gd name="T31" fmla="*/ 1 h 1245"/>
                <a:gd name="T32" fmla="*/ 23 w 256"/>
                <a:gd name="T33" fmla="*/ 0 h 1245"/>
                <a:gd name="T34" fmla="*/ 25 w 256"/>
                <a:gd name="T35" fmla="*/ 0 h 1245"/>
                <a:gd name="T36" fmla="*/ 26 w 256"/>
                <a:gd name="T37" fmla="*/ 2 h 1245"/>
                <a:gd name="T38" fmla="*/ 27 w 256"/>
                <a:gd name="T39" fmla="*/ 4 h 1245"/>
                <a:gd name="T40" fmla="*/ 27 w 256"/>
                <a:gd name="T41" fmla="*/ 8 h 1245"/>
                <a:gd name="T42" fmla="*/ 28 w 256"/>
                <a:gd name="T43" fmla="*/ 18 h 1245"/>
                <a:gd name="T44" fmla="*/ 28 w 256"/>
                <a:gd name="T45" fmla="*/ 29 h 1245"/>
                <a:gd name="T46" fmla="*/ 28 w 256"/>
                <a:gd name="T47" fmla="*/ 41 h 1245"/>
                <a:gd name="T48" fmla="*/ 28 w 256"/>
                <a:gd name="T49" fmla="*/ 53 h 1245"/>
                <a:gd name="T50" fmla="*/ 27 w 256"/>
                <a:gd name="T51" fmla="*/ 65 h 1245"/>
                <a:gd name="T52" fmla="*/ 26 w 256"/>
                <a:gd name="T53" fmla="*/ 77 h 1245"/>
                <a:gd name="T54" fmla="*/ 23 w 256"/>
                <a:gd name="T55" fmla="*/ 89 h 1245"/>
                <a:gd name="T56" fmla="*/ 20 w 256"/>
                <a:gd name="T57" fmla="*/ 101 h 1245"/>
                <a:gd name="T58" fmla="*/ 18 w 256"/>
                <a:gd name="T59" fmla="*/ 106 h 1245"/>
                <a:gd name="T60" fmla="*/ 17 w 256"/>
                <a:gd name="T61" fmla="*/ 110 h 1245"/>
                <a:gd name="T62" fmla="*/ 15 w 256"/>
                <a:gd name="T63" fmla="*/ 113 h 1245"/>
                <a:gd name="T64" fmla="*/ 13 w 256"/>
                <a:gd name="T65" fmla="*/ 117 h 1245"/>
                <a:gd name="T66" fmla="*/ 11 w 256"/>
                <a:gd name="T67" fmla="*/ 121 h 1245"/>
                <a:gd name="T68" fmla="*/ 8 w 256"/>
                <a:gd name="T69" fmla="*/ 126 h 1245"/>
                <a:gd name="T70" fmla="*/ 5 w 256"/>
                <a:gd name="T71" fmla="*/ 132 h 1245"/>
                <a:gd name="T72" fmla="*/ 0 w 256"/>
                <a:gd name="T73" fmla="*/ 138 h 124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56" h="1245">
                  <a:moveTo>
                    <a:pt x="0" y="1245"/>
                  </a:moveTo>
                  <a:lnTo>
                    <a:pt x="42" y="1165"/>
                  </a:lnTo>
                  <a:lnTo>
                    <a:pt x="80" y="1074"/>
                  </a:lnTo>
                  <a:lnTo>
                    <a:pt x="112" y="977"/>
                  </a:lnTo>
                  <a:lnTo>
                    <a:pt x="138" y="872"/>
                  </a:lnTo>
                  <a:lnTo>
                    <a:pt x="159" y="760"/>
                  </a:lnTo>
                  <a:lnTo>
                    <a:pt x="175" y="641"/>
                  </a:lnTo>
                  <a:lnTo>
                    <a:pt x="184" y="520"/>
                  </a:lnTo>
                  <a:lnTo>
                    <a:pt x="187" y="393"/>
                  </a:lnTo>
                  <a:lnTo>
                    <a:pt x="185" y="318"/>
                  </a:lnTo>
                  <a:lnTo>
                    <a:pt x="184" y="247"/>
                  </a:lnTo>
                  <a:lnTo>
                    <a:pt x="178" y="175"/>
                  </a:lnTo>
                  <a:lnTo>
                    <a:pt x="171" y="105"/>
                  </a:lnTo>
                  <a:lnTo>
                    <a:pt x="175" y="60"/>
                  </a:lnTo>
                  <a:lnTo>
                    <a:pt x="181" y="28"/>
                  </a:lnTo>
                  <a:lnTo>
                    <a:pt x="194" y="7"/>
                  </a:lnTo>
                  <a:lnTo>
                    <a:pt x="209" y="0"/>
                  </a:lnTo>
                  <a:lnTo>
                    <a:pt x="222" y="4"/>
                  </a:lnTo>
                  <a:lnTo>
                    <a:pt x="234" y="16"/>
                  </a:lnTo>
                  <a:lnTo>
                    <a:pt x="244" y="40"/>
                  </a:lnTo>
                  <a:lnTo>
                    <a:pt x="248" y="70"/>
                  </a:lnTo>
                  <a:lnTo>
                    <a:pt x="250" y="165"/>
                  </a:lnTo>
                  <a:lnTo>
                    <a:pt x="253" y="265"/>
                  </a:lnTo>
                  <a:lnTo>
                    <a:pt x="256" y="367"/>
                  </a:lnTo>
                  <a:lnTo>
                    <a:pt x="253" y="473"/>
                  </a:lnTo>
                  <a:lnTo>
                    <a:pt x="246" y="583"/>
                  </a:lnTo>
                  <a:lnTo>
                    <a:pt x="234" y="691"/>
                  </a:lnTo>
                  <a:lnTo>
                    <a:pt x="212" y="802"/>
                  </a:lnTo>
                  <a:lnTo>
                    <a:pt x="179" y="913"/>
                  </a:lnTo>
                  <a:lnTo>
                    <a:pt x="165" y="952"/>
                  </a:lnTo>
                  <a:lnTo>
                    <a:pt x="153" y="988"/>
                  </a:lnTo>
                  <a:lnTo>
                    <a:pt x="138" y="1020"/>
                  </a:lnTo>
                  <a:lnTo>
                    <a:pt x="121" y="1054"/>
                  </a:lnTo>
                  <a:lnTo>
                    <a:pt x="102" y="1092"/>
                  </a:lnTo>
                  <a:lnTo>
                    <a:pt x="74" y="1134"/>
                  </a:lnTo>
                  <a:lnTo>
                    <a:pt x="42" y="1185"/>
                  </a:lnTo>
                  <a:lnTo>
                    <a:pt x="0" y="124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2" name="Freeform 373">
              <a:extLst>
                <a:ext uri="{FF2B5EF4-FFF2-40B4-BE49-F238E27FC236}">
                  <a16:creationId xmlns:a16="http://schemas.microsoft.com/office/drawing/2014/main" id="{2F543F81-95BA-4AC3-B9FA-19E376615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807"/>
              <a:ext cx="106" cy="162"/>
            </a:xfrm>
            <a:custGeom>
              <a:avLst/>
              <a:gdLst>
                <a:gd name="T0" fmla="*/ 16 w 317"/>
                <a:gd name="T1" fmla="*/ 27 h 485"/>
                <a:gd name="T2" fmla="*/ 15 w 317"/>
                <a:gd name="T3" fmla="*/ 27 h 485"/>
                <a:gd name="T4" fmla="*/ 14 w 317"/>
                <a:gd name="T5" fmla="*/ 27 h 485"/>
                <a:gd name="T6" fmla="*/ 11 w 317"/>
                <a:gd name="T7" fmla="*/ 27 h 485"/>
                <a:gd name="T8" fmla="*/ 9 w 317"/>
                <a:gd name="T9" fmla="*/ 27 h 485"/>
                <a:gd name="T10" fmla="*/ 6 w 317"/>
                <a:gd name="T11" fmla="*/ 25 h 485"/>
                <a:gd name="T12" fmla="*/ 3 w 317"/>
                <a:gd name="T13" fmla="*/ 23 h 485"/>
                <a:gd name="T14" fmla="*/ 1 w 317"/>
                <a:gd name="T15" fmla="*/ 18 h 485"/>
                <a:gd name="T16" fmla="*/ 0 w 317"/>
                <a:gd name="T17" fmla="*/ 12 h 485"/>
                <a:gd name="T18" fmla="*/ 1 w 317"/>
                <a:gd name="T19" fmla="*/ 8 h 485"/>
                <a:gd name="T20" fmla="*/ 2 w 317"/>
                <a:gd name="T21" fmla="*/ 5 h 485"/>
                <a:gd name="T22" fmla="*/ 3 w 317"/>
                <a:gd name="T23" fmla="*/ 2 h 485"/>
                <a:gd name="T24" fmla="*/ 5 w 317"/>
                <a:gd name="T25" fmla="*/ 0 h 485"/>
                <a:gd name="T26" fmla="*/ 27 w 317"/>
                <a:gd name="T27" fmla="*/ 0 h 485"/>
                <a:gd name="T28" fmla="*/ 27 w 317"/>
                <a:gd name="T29" fmla="*/ 3 h 485"/>
                <a:gd name="T30" fmla="*/ 28 w 317"/>
                <a:gd name="T31" fmla="*/ 5 h 485"/>
                <a:gd name="T32" fmla="*/ 29 w 317"/>
                <a:gd name="T33" fmla="*/ 7 h 485"/>
                <a:gd name="T34" fmla="*/ 30 w 317"/>
                <a:gd name="T35" fmla="*/ 8 h 485"/>
                <a:gd name="T36" fmla="*/ 31 w 317"/>
                <a:gd name="T37" fmla="*/ 9 h 485"/>
                <a:gd name="T38" fmla="*/ 33 w 317"/>
                <a:gd name="T39" fmla="*/ 10 h 485"/>
                <a:gd name="T40" fmla="*/ 34 w 317"/>
                <a:gd name="T41" fmla="*/ 11 h 485"/>
                <a:gd name="T42" fmla="*/ 35 w 317"/>
                <a:gd name="T43" fmla="*/ 11 h 485"/>
                <a:gd name="T44" fmla="*/ 35 w 317"/>
                <a:gd name="T45" fmla="*/ 15 h 485"/>
                <a:gd name="T46" fmla="*/ 34 w 317"/>
                <a:gd name="T47" fmla="*/ 17 h 485"/>
                <a:gd name="T48" fmla="*/ 33 w 317"/>
                <a:gd name="T49" fmla="*/ 19 h 485"/>
                <a:gd name="T50" fmla="*/ 31 w 317"/>
                <a:gd name="T51" fmla="*/ 20 h 485"/>
                <a:gd name="T52" fmla="*/ 30 w 317"/>
                <a:gd name="T53" fmla="*/ 20 h 485"/>
                <a:gd name="T54" fmla="*/ 29 w 317"/>
                <a:gd name="T55" fmla="*/ 20 h 485"/>
                <a:gd name="T56" fmla="*/ 28 w 317"/>
                <a:gd name="T57" fmla="*/ 20 h 485"/>
                <a:gd name="T58" fmla="*/ 27 w 317"/>
                <a:gd name="T59" fmla="*/ 20 h 485"/>
                <a:gd name="T60" fmla="*/ 27 w 317"/>
                <a:gd name="T61" fmla="*/ 33 h 485"/>
                <a:gd name="T62" fmla="*/ 27 w 317"/>
                <a:gd name="T63" fmla="*/ 54 h 485"/>
                <a:gd name="T64" fmla="*/ 25 w 317"/>
                <a:gd name="T65" fmla="*/ 51 h 485"/>
                <a:gd name="T66" fmla="*/ 23 w 317"/>
                <a:gd name="T67" fmla="*/ 48 h 485"/>
                <a:gd name="T68" fmla="*/ 21 w 317"/>
                <a:gd name="T69" fmla="*/ 45 h 485"/>
                <a:gd name="T70" fmla="*/ 19 w 317"/>
                <a:gd name="T71" fmla="*/ 42 h 485"/>
                <a:gd name="T72" fmla="*/ 18 w 317"/>
                <a:gd name="T73" fmla="*/ 38 h 485"/>
                <a:gd name="T74" fmla="*/ 17 w 317"/>
                <a:gd name="T75" fmla="*/ 34 h 485"/>
                <a:gd name="T76" fmla="*/ 16 w 317"/>
                <a:gd name="T77" fmla="*/ 31 h 485"/>
                <a:gd name="T78" fmla="*/ 16 w 317"/>
                <a:gd name="T79" fmla="*/ 27 h 48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7" h="485">
                  <a:moveTo>
                    <a:pt x="144" y="242"/>
                  </a:moveTo>
                  <a:lnTo>
                    <a:pt x="138" y="244"/>
                  </a:lnTo>
                  <a:lnTo>
                    <a:pt x="122" y="245"/>
                  </a:lnTo>
                  <a:lnTo>
                    <a:pt x="103" y="245"/>
                  </a:lnTo>
                  <a:lnTo>
                    <a:pt x="77" y="241"/>
                  </a:lnTo>
                  <a:lnTo>
                    <a:pt x="50" y="228"/>
                  </a:lnTo>
                  <a:lnTo>
                    <a:pt x="27" y="203"/>
                  </a:lnTo>
                  <a:lnTo>
                    <a:pt x="9" y="163"/>
                  </a:lnTo>
                  <a:lnTo>
                    <a:pt x="0" y="107"/>
                  </a:lnTo>
                  <a:lnTo>
                    <a:pt x="6" y="76"/>
                  </a:lnTo>
                  <a:lnTo>
                    <a:pt x="15" y="48"/>
                  </a:lnTo>
                  <a:lnTo>
                    <a:pt x="25" y="20"/>
                  </a:lnTo>
                  <a:lnTo>
                    <a:pt x="41" y="0"/>
                  </a:lnTo>
                  <a:lnTo>
                    <a:pt x="239" y="2"/>
                  </a:lnTo>
                  <a:lnTo>
                    <a:pt x="245" y="25"/>
                  </a:lnTo>
                  <a:lnTo>
                    <a:pt x="251" y="44"/>
                  </a:lnTo>
                  <a:lnTo>
                    <a:pt x="260" y="60"/>
                  </a:lnTo>
                  <a:lnTo>
                    <a:pt x="270" y="75"/>
                  </a:lnTo>
                  <a:lnTo>
                    <a:pt x="282" y="85"/>
                  </a:lnTo>
                  <a:lnTo>
                    <a:pt x="294" y="92"/>
                  </a:lnTo>
                  <a:lnTo>
                    <a:pt x="304" y="98"/>
                  </a:lnTo>
                  <a:lnTo>
                    <a:pt x="317" y="99"/>
                  </a:lnTo>
                  <a:lnTo>
                    <a:pt x="314" y="132"/>
                  </a:lnTo>
                  <a:lnTo>
                    <a:pt x="304" y="153"/>
                  </a:lnTo>
                  <a:lnTo>
                    <a:pt x="292" y="169"/>
                  </a:lnTo>
                  <a:lnTo>
                    <a:pt x="279" y="176"/>
                  </a:lnTo>
                  <a:lnTo>
                    <a:pt x="267" y="180"/>
                  </a:lnTo>
                  <a:lnTo>
                    <a:pt x="257" y="180"/>
                  </a:lnTo>
                  <a:lnTo>
                    <a:pt x="249" y="178"/>
                  </a:lnTo>
                  <a:lnTo>
                    <a:pt x="245" y="178"/>
                  </a:lnTo>
                  <a:lnTo>
                    <a:pt x="245" y="294"/>
                  </a:lnTo>
                  <a:lnTo>
                    <a:pt x="238" y="485"/>
                  </a:lnTo>
                  <a:lnTo>
                    <a:pt x="222" y="462"/>
                  </a:lnTo>
                  <a:lnTo>
                    <a:pt x="206" y="435"/>
                  </a:lnTo>
                  <a:lnTo>
                    <a:pt x="189" y="405"/>
                  </a:lnTo>
                  <a:lnTo>
                    <a:pt x="173" y="374"/>
                  </a:lnTo>
                  <a:lnTo>
                    <a:pt x="160" y="340"/>
                  </a:lnTo>
                  <a:lnTo>
                    <a:pt x="149" y="308"/>
                  </a:lnTo>
                  <a:lnTo>
                    <a:pt x="144" y="275"/>
                  </a:lnTo>
                  <a:lnTo>
                    <a:pt x="144" y="242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3" name="Freeform 374">
              <a:extLst>
                <a:ext uri="{FF2B5EF4-FFF2-40B4-BE49-F238E27FC236}">
                  <a16:creationId xmlns:a16="http://schemas.microsoft.com/office/drawing/2014/main" id="{ACF2B6C5-44B6-4657-BE76-D871382F0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2" y="1807"/>
              <a:ext cx="106" cy="162"/>
            </a:xfrm>
            <a:custGeom>
              <a:avLst/>
              <a:gdLst>
                <a:gd name="T0" fmla="*/ 16 w 317"/>
                <a:gd name="T1" fmla="*/ 27 h 485"/>
                <a:gd name="T2" fmla="*/ 15 w 317"/>
                <a:gd name="T3" fmla="*/ 27 h 485"/>
                <a:gd name="T4" fmla="*/ 14 w 317"/>
                <a:gd name="T5" fmla="*/ 27 h 485"/>
                <a:gd name="T6" fmla="*/ 11 w 317"/>
                <a:gd name="T7" fmla="*/ 27 h 485"/>
                <a:gd name="T8" fmla="*/ 9 w 317"/>
                <a:gd name="T9" fmla="*/ 27 h 485"/>
                <a:gd name="T10" fmla="*/ 6 w 317"/>
                <a:gd name="T11" fmla="*/ 25 h 485"/>
                <a:gd name="T12" fmla="*/ 3 w 317"/>
                <a:gd name="T13" fmla="*/ 23 h 485"/>
                <a:gd name="T14" fmla="*/ 1 w 317"/>
                <a:gd name="T15" fmla="*/ 18 h 485"/>
                <a:gd name="T16" fmla="*/ 0 w 317"/>
                <a:gd name="T17" fmla="*/ 12 h 485"/>
                <a:gd name="T18" fmla="*/ 1 w 317"/>
                <a:gd name="T19" fmla="*/ 8 h 485"/>
                <a:gd name="T20" fmla="*/ 2 w 317"/>
                <a:gd name="T21" fmla="*/ 5 h 485"/>
                <a:gd name="T22" fmla="*/ 3 w 317"/>
                <a:gd name="T23" fmla="*/ 2 h 485"/>
                <a:gd name="T24" fmla="*/ 5 w 317"/>
                <a:gd name="T25" fmla="*/ 0 h 485"/>
                <a:gd name="T26" fmla="*/ 27 w 317"/>
                <a:gd name="T27" fmla="*/ 0 h 485"/>
                <a:gd name="T28" fmla="*/ 27 w 317"/>
                <a:gd name="T29" fmla="*/ 3 h 485"/>
                <a:gd name="T30" fmla="*/ 28 w 317"/>
                <a:gd name="T31" fmla="*/ 5 h 485"/>
                <a:gd name="T32" fmla="*/ 29 w 317"/>
                <a:gd name="T33" fmla="*/ 7 h 485"/>
                <a:gd name="T34" fmla="*/ 30 w 317"/>
                <a:gd name="T35" fmla="*/ 8 h 485"/>
                <a:gd name="T36" fmla="*/ 31 w 317"/>
                <a:gd name="T37" fmla="*/ 9 h 485"/>
                <a:gd name="T38" fmla="*/ 33 w 317"/>
                <a:gd name="T39" fmla="*/ 10 h 485"/>
                <a:gd name="T40" fmla="*/ 34 w 317"/>
                <a:gd name="T41" fmla="*/ 11 h 485"/>
                <a:gd name="T42" fmla="*/ 35 w 317"/>
                <a:gd name="T43" fmla="*/ 11 h 485"/>
                <a:gd name="T44" fmla="*/ 35 w 317"/>
                <a:gd name="T45" fmla="*/ 15 h 485"/>
                <a:gd name="T46" fmla="*/ 34 w 317"/>
                <a:gd name="T47" fmla="*/ 17 h 485"/>
                <a:gd name="T48" fmla="*/ 33 w 317"/>
                <a:gd name="T49" fmla="*/ 19 h 485"/>
                <a:gd name="T50" fmla="*/ 31 w 317"/>
                <a:gd name="T51" fmla="*/ 20 h 485"/>
                <a:gd name="T52" fmla="*/ 30 w 317"/>
                <a:gd name="T53" fmla="*/ 20 h 485"/>
                <a:gd name="T54" fmla="*/ 29 w 317"/>
                <a:gd name="T55" fmla="*/ 20 h 485"/>
                <a:gd name="T56" fmla="*/ 28 w 317"/>
                <a:gd name="T57" fmla="*/ 20 h 485"/>
                <a:gd name="T58" fmla="*/ 27 w 317"/>
                <a:gd name="T59" fmla="*/ 20 h 485"/>
                <a:gd name="T60" fmla="*/ 27 w 317"/>
                <a:gd name="T61" fmla="*/ 33 h 485"/>
                <a:gd name="T62" fmla="*/ 27 w 317"/>
                <a:gd name="T63" fmla="*/ 54 h 485"/>
                <a:gd name="T64" fmla="*/ 25 w 317"/>
                <a:gd name="T65" fmla="*/ 51 h 485"/>
                <a:gd name="T66" fmla="*/ 23 w 317"/>
                <a:gd name="T67" fmla="*/ 48 h 485"/>
                <a:gd name="T68" fmla="*/ 21 w 317"/>
                <a:gd name="T69" fmla="*/ 45 h 485"/>
                <a:gd name="T70" fmla="*/ 19 w 317"/>
                <a:gd name="T71" fmla="*/ 42 h 485"/>
                <a:gd name="T72" fmla="*/ 18 w 317"/>
                <a:gd name="T73" fmla="*/ 38 h 485"/>
                <a:gd name="T74" fmla="*/ 17 w 317"/>
                <a:gd name="T75" fmla="*/ 34 h 485"/>
                <a:gd name="T76" fmla="*/ 16 w 317"/>
                <a:gd name="T77" fmla="*/ 31 h 485"/>
                <a:gd name="T78" fmla="*/ 16 w 317"/>
                <a:gd name="T79" fmla="*/ 27 h 48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317" h="485">
                  <a:moveTo>
                    <a:pt x="144" y="242"/>
                  </a:moveTo>
                  <a:lnTo>
                    <a:pt x="138" y="244"/>
                  </a:lnTo>
                  <a:lnTo>
                    <a:pt x="122" y="245"/>
                  </a:lnTo>
                  <a:lnTo>
                    <a:pt x="103" y="245"/>
                  </a:lnTo>
                  <a:lnTo>
                    <a:pt x="77" y="241"/>
                  </a:lnTo>
                  <a:lnTo>
                    <a:pt x="50" y="228"/>
                  </a:lnTo>
                  <a:lnTo>
                    <a:pt x="27" y="203"/>
                  </a:lnTo>
                  <a:lnTo>
                    <a:pt x="9" y="163"/>
                  </a:lnTo>
                  <a:lnTo>
                    <a:pt x="0" y="107"/>
                  </a:lnTo>
                  <a:lnTo>
                    <a:pt x="6" y="76"/>
                  </a:lnTo>
                  <a:lnTo>
                    <a:pt x="15" y="48"/>
                  </a:lnTo>
                  <a:lnTo>
                    <a:pt x="25" y="20"/>
                  </a:lnTo>
                  <a:lnTo>
                    <a:pt x="41" y="0"/>
                  </a:lnTo>
                  <a:lnTo>
                    <a:pt x="239" y="2"/>
                  </a:lnTo>
                  <a:lnTo>
                    <a:pt x="245" y="25"/>
                  </a:lnTo>
                  <a:lnTo>
                    <a:pt x="251" y="44"/>
                  </a:lnTo>
                  <a:lnTo>
                    <a:pt x="260" y="60"/>
                  </a:lnTo>
                  <a:lnTo>
                    <a:pt x="270" y="75"/>
                  </a:lnTo>
                  <a:lnTo>
                    <a:pt x="282" y="85"/>
                  </a:lnTo>
                  <a:lnTo>
                    <a:pt x="294" y="92"/>
                  </a:lnTo>
                  <a:lnTo>
                    <a:pt x="304" y="98"/>
                  </a:lnTo>
                  <a:lnTo>
                    <a:pt x="317" y="99"/>
                  </a:lnTo>
                  <a:lnTo>
                    <a:pt x="314" y="132"/>
                  </a:lnTo>
                  <a:lnTo>
                    <a:pt x="304" y="153"/>
                  </a:lnTo>
                  <a:lnTo>
                    <a:pt x="292" y="169"/>
                  </a:lnTo>
                  <a:lnTo>
                    <a:pt x="279" y="176"/>
                  </a:lnTo>
                  <a:lnTo>
                    <a:pt x="267" y="180"/>
                  </a:lnTo>
                  <a:lnTo>
                    <a:pt x="257" y="180"/>
                  </a:lnTo>
                  <a:lnTo>
                    <a:pt x="249" y="178"/>
                  </a:lnTo>
                  <a:lnTo>
                    <a:pt x="245" y="178"/>
                  </a:lnTo>
                  <a:lnTo>
                    <a:pt x="245" y="294"/>
                  </a:lnTo>
                  <a:lnTo>
                    <a:pt x="238" y="485"/>
                  </a:lnTo>
                  <a:lnTo>
                    <a:pt x="222" y="462"/>
                  </a:lnTo>
                  <a:lnTo>
                    <a:pt x="206" y="435"/>
                  </a:lnTo>
                  <a:lnTo>
                    <a:pt x="189" y="405"/>
                  </a:lnTo>
                  <a:lnTo>
                    <a:pt x="173" y="374"/>
                  </a:lnTo>
                  <a:lnTo>
                    <a:pt x="160" y="340"/>
                  </a:lnTo>
                  <a:lnTo>
                    <a:pt x="149" y="308"/>
                  </a:lnTo>
                  <a:lnTo>
                    <a:pt x="144" y="275"/>
                  </a:lnTo>
                  <a:lnTo>
                    <a:pt x="144" y="24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4" name="Freeform 375">
              <a:extLst>
                <a:ext uri="{FF2B5EF4-FFF2-40B4-BE49-F238E27FC236}">
                  <a16:creationId xmlns:a16="http://schemas.microsoft.com/office/drawing/2014/main" id="{1F58F5F8-EF2C-4C2E-B3AA-1D1C7E15A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794"/>
              <a:ext cx="165" cy="95"/>
            </a:xfrm>
            <a:custGeom>
              <a:avLst/>
              <a:gdLst>
                <a:gd name="T0" fmla="*/ 36 w 495"/>
                <a:gd name="T1" fmla="*/ 16 h 285"/>
                <a:gd name="T2" fmla="*/ 41 w 495"/>
                <a:gd name="T3" fmla="*/ 16 h 285"/>
                <a:gd name="T4" fmla="*/ 47 w 495"/>
                <a:gd name="T5" fmla="*/ 16 h 285"/>
                <a:gd name="T6" fmla="*/ 53 w 495"/>
                <a:gd name="T7" fmla="*/ 17 h 285"/>
                <a:gd name="T8" fmla="*/ 53 w 495"/>
                <a:gd name="T9" fmla="*/ 14 h 285"/>
                <a:gd name="T10" fmla="*/ 52 w 495"/>
                <a:gd name="T11" fmla="*/ 9 h 285"/>
                <a:gd name="T12" fmla="*/ 52 w 495"/>
                <a:gd name="T13" fmla="*/ 6 h 285"/>
                <a:gd name="T14" fmla="*/ 52 w 495"/>
                <a:gd name="T15" fmla="*/ 3 h 285"/>
                <a:gd name="T16" fmla="*/ 44 w 495"/>
                <a:gd name="T17" fmla="*/ 3 h 285"/>
                <a:gd name="T18" fmla="*/ 38 w 495"/>
                <a:gd name="T19" fmla="*/ 1 h 285"/>
                <a:gd name="T20" fmla="*/ 33 w 495"/>
                <a:gd name="T21" fmla="*/ 0 h 285"/>
                <a:gd name="T22" fmla="*/ 29 w 495"/>
                <a:gd name="T23" fmla="*/ 0 h 285"/>
                <a:gd name="T24" fmla="*/ 26 w 495"/>
                <a:gd name="T25" fmla="*/ 0 h 285"/>
                <a:gd name="T26" fmla="*/ 22 w 495"/>
                <a:gd name="T27" fmla="*/ 0 h 285"/>
                <a:gd name="T28" fmla="*/ 19 w 495"/>
                <a:gd name="T29" fmla="*/ 0 h 285"/>
                <a:gd name="T30" fmla="*/ 15 w 495"/>
                <a:gd name="T31" fmla="*/ 1 h 285"/>
                <a:gd name="T32" fmla="*/ 13 w 495"/>
                <a:gd name="T33" fmla="*/ 3 h 285"/>
                <a:gd name="T34" fmla="*/ 11 w 495"/>
                <a:gd name="T35" fmla="*/ 7 h 285"/>
                <a:gd name="T36" fmla="*/ 8 w 495"/>
                <a:gd name="T37" fmla="*/ 15 h 285"/>
                <a:gd name="T38" fmla="*/ 6 w 495"/>
                <a:gd name="T39" fmla="*/ 22 h 285"/>
                <a:gd name="T40" fmla="*/ 4 w 495"/>
                <a:gd name="T41" fmla="*/ 26 h 285"/>
                <a:gd name="T42" fmla="*/ 0 w 495"/>
                <a:gd name="T43" fmla="*/ 29 h 285"/>
                <a:gd name="T44" fmla="*/ 1 w 495"/>
                <a:gd name="T45" fmla="*/ 31 h 285"/>
                <a:gd name="T46" fmla="*/ 3 w 495"/>
                <a:gd name="T47" fmla="*/ 32 h 285"/>
                <a:gd name="T48" fmla="*/ 7 w 495"/>
                <a:gd name="T49" fmla="*/ 30 h 285"/>
                <a:gd name="T50" fmla="*/ 11 w 495"/>
                <a:gd name="T51" fmla="*/ 23 h 285"/>
                <a:gd name="T52" fmla="*/ 16 w 495"/>
                <a:gd name="T53" fmla="*/ 10 h 285"/>
                <a:gd name="T54" fmla="*/ 17 w 495"/>
                <a:gd name="T55" fmla="*/ 8 h 285"/>
                <a:gd name="T56" fmla="*/ 18 w 495"/>
                <a:gd name="T57" fmla="*/ 7 h 285"/>
                <a:gd name="T58" fmla="*/ 20 w 495"/>
                <a:gd name="T59" fmla="*/ 6 h 285"/>
                <a:gd name="T60" fmla="*/ 22 w 495"/>
                <a:gd name="T61" fmla="*/ 5 h 285"/>
                <a:gd name="T62" fmla="*/ 25 w 495"/>
                <a:gd name="T63" fmla="*/ 5 h 285"/>
                <a:gd name="T64" fmla="*/ 27 w 495"/>
                <a:gd name="T65" fmla="*/ 4 h 285"/>
                <a:gd name="T66" fmla="*/ 29 w 495"/>
                <a:gd name="T67" fmla="*/ 4 h 285"/>
                <a:gd name="T68" fmla="*/ 30 w 495"/>
                <a:gd name="T69" fmla="*/ 5 h 285"/>
                <a:gd name="T70" fmla="*/ 33 w 495"/>
                <a:gd name="T71" fmla="*/ 8 h 285"/>
                <a:gd name="T72" fmla="*/ 35 w 495"/>
                <a:gd name="T73" fmla="*/ 17 h 2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95" h="285">
                  <a:moveTo>
                    <a:pt x="311" y="155"/>
                  </a:moveTo>
                  <a:lnTo>
                    <a:pt x="320" y="148"/>
                  </a:lnTo>
                  <a:lnTo>
                    <a:pt x="340" y="144"/>
                  </a:lnTo>
                  <a:lnTo>
                    <a:pt x="366" y="144"/>
                  </a:lnTo>
                  <a:lnTo>
                    <a:pt x="395" y="144"/>
                  </a:lnTo>
                  <a:lnTo>
                    <a:pt x="427" y="146"/>
                  </a:lnTo>
                  <a:lnTo>
                    <a:pt x="456" y="148"/>
                  </a:lnTo>
                  <a:lnTo>
                    <a:pt x="479" y="149"/>
                  </a:lnTo>
                  <a:lnTo>
                    <a:pt x="495" y="149"/>
                  </a:lnTo>
                  <a:lnTo>
                    <a:pt x="478" y="123"/>
                  </a:lnTo>
                  <a:lnTo>
                    <a:pt x="468" y="100"/>
                  </a:lnTo>
                  <a:lnTo>
                    <a:pt x="465" y="82"/>
                  </a:lnTo>
                  <a:lnTo>
                    <a:pt x="465" y="66"/>
                  </a:lnTo>
                  <a:lnTo>
                    <a:pt x="465" y="50"/>
                  </a:lnTo>
                  <a:lnTo>
                    <a:pt x="466" y="37"/>
                  </a:lnTo>
                  <a:lnTo>
                    <a:pt x="470" y="31"/>
                  </a:lnTo>
                  <a:lnTo>
                    <a:pt x="470" y="26"/>
                  </a:lnTo>
                  <a:lnTo>
                    <a:pt x="393" y="26"/>
                  </a:lnTo>
                  <a:lnTo>
                    <a:pt x="366" y="13"/>
                  </a:lnTo>
                  <a:lnTo>
                    <a:pt x="341" y="7"/>
                  </a:lnTo>
                  <a:lnTo>
                    <a:pt x="318" y="1"/>
                  </a:lnTo>
                  <a:lnTo>
                    <a:pt x="294" y="0"/>
                  </a:lnTo>
                  <a:lnTo>
                    <a:pt x="275" y="0"/>
                  </a:lnTo>
                  <a:lnTo>
                    <a:pt x="259" y="0"/>
                  </a:lnTo>
                  <a:lnTo>
                    <a:pt x="243" y="1"/>
                  </a:lnTo>
                  <a:lnTo>
                    <a:pt x="230" y="1"/>
                  </a:lnTo>
                  <a:lnTo>
                    <a:pt x="216" y="1"/>
                  </a:lnTo>
                  <a:lnTo>
                    <a:pt x="202" y="0"/>
                  </a:lnTo>
                  <a:lnTo>
                    <a:pt x="183" y="0"/>
                  </a:lnTo>
                  <a:lnTo>
                    <a:pt x="167" y="0"/>
                  </a:lnTo>
                  <a:lnTo>
                    <a:pt x="151" y="1"/>
                  </a:lnTo>
                  <a:lnTo>
                    <a:pt x="137" y="5"/>
                  </a:lnTo>
                  <a:lnTo>
                    <a:pt x="124" y="12"/>
                  </a:lnTo>
                  <a:lnTo>
                    <a:pt x="115" y="23"/>
                  </a:lnTo>
                  <a:lnTo>
                    <a:pt x="107" y="41"/>
                  </a:lnTo>
                  <a:lnTo>
                    <a:pt x="98" y="67"/>
                  </a:lnTo>
                  <a:lnTo>
                    <a:pt x="86" y="100"/>
                  </a:lnTo>
                  <a:lnTo>
                    <a:pt x="74" y="133"/>
                  </a:lnTo>
                  <a:lnTo>
                    <a:pt x="64" y="168"/>
                  </a:lnTo>
                  <a:lnTo>
                    <a:pt x="53" y="196"/>
                  </a:lnTo>
                  <a:lnTo>
                    <a:pt x="42" y="220"/>
                  </a:lnTo>
                  <a:lnTo>
                    <a:pt x="35" y="232"/>
                  </a:lnTo>
                  <a:lnTo>
                    <a:pt x="19" y="246"/>
                  </a:lnTo>
                  <a:lnTo>
                    <a:pt x="4" y="260"/>
                  </a:lnTo>
                  <a:lnTo>
                    <a:pt x="0" y="273"/>
                  </a:lnTo>
                  <a:lnTo>
                    <a:pt x="7" y="282"/>
                  </a:lnTo>
                  <a:lnTo>
                    <a:pt x="17" y="285"/>
                  </a:lnTo>
                  <a:lnTo>
                    <a:pt x="28" y="284"/>
                  </a:lnTo>
                  <a:lnTo>
                    <a:pt x="42" y="278"/>
                  </a:lnTo>
                  <a:lnTo>
                    <a:pt x="59" y="266"/>
                  </a:lnTo>
                  <a:lnTo>
                    <a:pt x="76" y="243"/>
                  </a:lnTo>
                  <a:lnTo>
                    <a:pt x="95" y="209"/>
                  </a:lnTo>
                  <a:lnTo>
                    <a:pt x="117" y="159"/>
                  </a:lnTo>
                  <a:lnTo>
                    <a:pt x="142" y="91"/>
                  </a:lnTo>
                  <a:lnTo>
                    <a:pt x="146" y="83"/>
                  </a:lnTo>
                  <a:lnTo>
                    <a:pt x="151" y="76"/>
                  </a:lnTo>
                  <a:lnTo>
                    <a:pt x="157" y="69"/>
                  </a:lnTo>
                  <a:lnTo>
                    <a:pt x="164" y="63"/>
                  </a:lnTo>
                  <a:lnTo>
                    <a:pt x="173" y="56"/>
                  </a:lnTo>
                  <a:lnTo>
                    <a:pt x="182" y="50"/>
                  </a:lnTo>
                  <a:lnTo>
                    <a:pt x="191" y="47"/>
                  </a:lnTo>
                  <a:lnTo>
                    <a:pt x="202" y="44"/>
                  </a:lnTo>
                  <a:lnTo>
                    <a:pt x="213" y="43"/>
                  </a:lnTo>
                  <a:lnTo>
                    <a:pt x="223" y="41"/>
                  </a:lnTo>
                  <a:lnTo>
                    <a:pt x="233" y="41"/>
                  </a:lnTo>
                  <a:lnTo>
                    <a:pt x="243" y="39"/>
                  </a:lnTo>
                  <a:lnTo>
                    <a:pt x="252" y="39"/>
                  </a:lnTo>
                  <a:lnTo>
                    <a:pt x="261" y="39"/>
                  </a:lnTo>
                  <a:lnTo>
                    <a:pt x="268" y="39"/>
                  </a:lnTo>
                  <a:lnTo>
                    <a:pt x="273" y="41"/>
                  </a:lnTo>
                  <a:lnTo>
                    <a:pt x="286" y="50"/>
                  </a:lnTo>
                  <a:lnTo>
                    <a:pt x="298" y="69"/>
                  </a:lnTo>
                  <a:lnTo>
                    <a:pt x="309" y="104"/>
                  </a:lnTo>
                  <a:lnTo>
                    <a:pt x="311" y="155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5" name="Freeform 376">
              <a:extLst>
                <a:ext uri="{FF2B5EF4-FFF2-40B4-BE49-F238E27FC236}">
                  <a16:creationId xmlns:a16="http://schemas.microsoft.com/office/drawing/2014/main" id="{27FF6378-BD53-4A7A-AABB-4D167A474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" y="1794"/>
              <a:ext cx="165" cy="95"/>
            </a:xfrm>
            <a:custGeom>
              <a:avLst/>
              <a:gdLst>
                <a:gd name="T0" fmla="*/ 36 w 495"/>
                <a:gd name="T1" fmla="*/ 16 h 285"/>
                <a:gd name="T2" fmla="*/ 41 w 495"/>
                <a:gd name="T3" fmla="*/ 16 h 285"/>
                <a:gd name="T4" fmla="*/ 47 w 495"/>
                <a:gd name="T5" fmla="*/ 16 h 285"/>
                <a:gd name="T6" fmla="*/ 53 w 495"/>
                <a:gd name="T7" fmla="*/ 17 h 285"/>
                <a:gd name="T8" fmla="*/ 53 w 495"/>
                <a:gd name="T9" fmla="*/ 14 h 285"/>
                <a:gd name="T10" fmla="*/ 52 w 495"/>
                <a:gd name="T11" fmla="*/ 9 h 285"/>
                <a:gd name="T12" fmla="*/ 52 w 495"/>
                <a:gd name="T13" fmla="*/ 6 h 285"/>
                <a:gd name="T14" fmla="*/ 52 w 495"/>
                <a:gd name="T15" fmla="*/ 3 h 285"/>
                <a:gd name="T16" fmla="*/ 44 w 495"/>
                <a:gd name="T17" fmla="*/ 3 h 285"/>
                <a:gd name="T18" fmla="*/ 38 w 495"/>
                <a:gd name="T19" fmla="*/ 1 h 285"/>
                <a:gd name="T20" fmla="*/ 33 w 495"/>
                <a:gd name="T21" fmla="*/ 0 h 285"/>
                <a:gd name="T22" fmla="*/ 29 w 495"/>
                <a:gd name="T23" fmla="*/ 0 h 285"/>
                <a:gd name="T24" fmla="*/ 26 w 495"/>
                <a:gd name="T25" fmla="*/ 0 h 285"/>
                <a:gd name="T26" fmla="*/ 22 w 495"/>
                <a:gd name="T27" fmla="*/ 0 h 285"/>
                <a:gd name="T28" fmla="*/ 19 w 495"/>
                <a:gd name="T29" fmla="*/ 0 h 285"/>
                <a:gd name="T30" fmla="*/ 15 w 495"/>
                <a:gd name="T31" fmla="*/ 1 h 285"/>
                <a:gd name="T32" fmla="*/ 13 w 495"/>
                <a:gd name="T33" fmla="*/ 3 h 285"/>
                <a:gd name="T34" fmla="*/ 11 w 495"/>
                <a:gd name="T35" fmla="*/ 7 h 285"/>
                <a:gd name="T36" fmla="*/ 8 w 495"/>
                <a:gd name="T37" fmla="*/ 15 h 285"/>
                <a:gd name="T38" fmla="*/ 6 w 495"/>
                <a:gd name="T39" fmla="*/ 22 h 285"/>
                <a:gd name="T40" fmla="*/ 4 w 495"/>
                <a:gd name="T41" fmla="*/ 26 h 285"/>
                <a:gd name="T42" fmla="*/ 0 w 495"/>
                <a:gd name="T43" fmla="*/ 29 h 285"/>
                <a:gd name="T44" fmla="*/ 1 w 495"/>
                <a:gd name="T45" fmla="*/ 31 h 285"/>
                <a:gd name="T46" fmla="*/ 3 w 495"/>
                <a:gd name="T47" fmla="*/ 32 h 285"/>
                <a:gd name="T48" fmla="*/ 7 w 495"/>
                <a:gd name="T49" fmla="*/ 30 h 285"/>
                <a:gd name="T50" fmla="*/ 11 w 495"/>
                <a:gd name="T51" fmla="*/ 23 h 285"/>
                <a:gd name="T52" fmla="*/ 16 w 495"/>
                <a:gd name="T53" fmla="*/ 10 h 285"/>
                <a:gd name="T54" fmla="*/ 17 w 495"/>
                <a:gd name="T55" fmla="*/ 8 h 285"/>
                <a:gd name="T56" fmla="*/ 18 w 495"/>
                <a:gd name="T57" fmla="*/ 7 h 285"/>
                <a:gd name="T58" fmla="*/ 20 w 495"/>
                <a:gd name="T59" fmla="*/ 6 h 285"/>
                <a:gd name="T60" fmla="*/ 22 w 495"/>
                <a:gd name="T61" fmla="*/ 5 h 285"/>
                <a:gd name="T62" fmla="*/ 25 w 495"/>
                <a:gd name="T63" fmla="*/ 5 h 285"/>
                <a:gd name="T64" fmla="*/ 27 w 495"/>
                <a:gd name="T65" fmla="*/ 4 h 285"/>
                <a:gd name="T66" fmla="*/ 29 w 495"/>
                <a:gd name="T67" fmla="*/ 4 h 285"/>
                <a:gd name="T68" fmla="*/ 30 w 495"/>
                <a:gd name="T69" fmla="*/ 5 h 285"/>
                <a:gd name="T70" fmla="*/ 33 w 495"/>
                <a:gd name="T71" fmla="*/ 8 h 285"/>
                <a:gd name="T72" fmla="*/ 35 w 495"/>
                <a:gd name="T73" fmla="*/ 17 h 2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495" h="285">
                  <a:moveTo>
                    <a:pt x="311" y="155"/>
                  </a:moveTo>
                  <a:lnTo>
                    <a:pt x="320" y="148"/>
                  </a:lnTo>
                  <a:lnTo>
                    <a:pt x="340" y="144"/>
                  </a:lnTo>
                  <a:lnTo>
                    <a:pt x="366" y="144"/>
                  </a:lnTo>
                  <a:lnTo>
                    <a:pt x="395" y="144"/>
                  </a:lnTo>
                  <a:lnTo>
                    <a:pt x="427" y="146"/>
                  </a:lnTo>
                  <a:lnTo>
                    <a:pt x="456" y="148"/>
                  </a:lnTo>
                  <a:lnTo>
                    <a:pt x="479" y="149"/>
                  </a:lnTo>
                  <a:lnTo>
                    <a:pt x="495" y="149"/>
                  </a:lnTo>
                  <a:lnTo>
                    <a:pt x="478" y="123"/>
                  </a:lnTo>
                  <a:lnTo>
                    <a:pt x="468" y="100"/>
                  </a:lnTo>
                  <a:lnTo>
                    <a:pt x="465" y="82"/>
                  </a:lnTo>
                  <a:lnTo>
                    <a:pt x="465" y="66"/>
                  </a:lnTo>
                  <a:lnTo>
                    <a:pt x="465" y="50"/>
                  </a:lnTo>
                  <a:lnTo>
                    <a:pt x="466" y="37"/>
                  </a:lnTo>
                  <a:lnTo>
                    <a:pt x="470" y="31"/>
                  </a:lnTo>
                  <a:lnTo>
                    <a:pt x="470" y="26"/>
                  </a:lnTo>
                  <a:lnTo>
                    <a:pt x="393" y="26"/>
                  </a:lnTo>
                  <a:lnTo>
                    <a:pt x="366" y="13"/>
                  </a:lnTo>
                  <a:lnTo>
                    <a:pt x="341" y="7"/>
                  </a:lnTo>
                  <a:lnTo>
                    <a:pt x="318" y="1"/>
                  </a:lnTo>
                  <a:lnTo>
                    <a:pt x="294" y="0"/>
                  </a:lnTo>
                  <a:lnTo>
                    <a:pt x="275" y="0"/>
                  </a:lnTo>
                  <a:lnTo>
                    <a:pt x="259" y="0"/>
                  </a:lnTo>
                  <a:lnTo>
                    <a:pt x="243" y="1"/>
                  </a:lnTo>
                  <a:lnTo>
                    <a:pt x="230" y="1"/>
                  </a:lnTo>
                  <a:lnTo>
                    <a:pt x="216" y="1"/>
                  </a:lnTo>
                  <a:lnTo>
                    <a:pt x="202" y="0"/>
                  </a:lnTo>
                  <a:lnTo>
                    <a:pt x="183" y="0"/>
                  </a:lnTo>
                  <a:lnTo>
                    <a:pt x="167" y="0"/>
                  </a:lnTo>
                  <a:lnTo>
                    <a:pt x="151" y="1"/>
                  </a:lnTo>
                  <a:lnTo>
                    <a:pt x="137" y="5"/>
                  </a:lnTo>
                  <a:lnTo>
                    <a:pt x="124" y="12"/>
                  </a:lnTo>
                  <a:lnTo>
                    <a:pt x="115" y="23"/>
                  </a:lnTo>
                  <a:lnTo>
                    <a:pt x="107" y="41"/>
                  </a:lnTo>
                  <a:lnTo>
                    <a:pt x="98" y="67"/>
                  </a:lnTo>
                  <a:lnTo>
                    <a:pt x="86" y="100"/>
                  </a:lnTo>
                  <a:lnTo>
                    <a:pt x="74" y="133"/>
                  </a:lnTo>
                  <a:lnTo>
                    <a:pt x="64" y="168"/>
                  </a:lnTo>
                  <a:lnTo>
                    <a:pt x="53" y="196"/>
                  </a:lnTo>
                  <a:lnTo>
                    <a:pt x="42" y="220"/>
                  </a:lnTo>
                  <a:lnTo>
                    <a:pt x="35" y="232"/>
                  </a:lnTo>
                  <a:lnTo>
                    <a:pt x="19" y="246"/>
                  </a:lnTo>
                  <a:lnTo>
                    <a:pt x="4" y="260"/>
                  </a:lnTo>
                  <a:lnTo>
                    <a:pt x="0" y="273"/>
                  </a:lnTo>
                  <a:lnTo>
                    <a:pt x="7" y="282"/>
                  </a:lnTo>
                  <a:lnTo>
                    <a:pt x="17" y="285"/>
                  </a:lnTo>
                  <a:lnTo>
                    <a:pt x="28" y="284"/>
                  </a:lnTo>
                  <a:lnTo>
                    <a:pt x="42" y="278"/>
                  </a:lnTo>
                  <a:lnTo>
                    <a:pt x="59" y="266"/>
                  </a:lnTo>
                  <a:lnTo>
                    <a:pt x="76" y="243"/>
                  </a:lnTo>
                  <a:lnTo>
                    <a:pt x="95" y="209"/>
                  </a:lnTo>
                  <a:lnTo>
                    <a:pt x="117" y="159"/>
                  </a:lnTo>
                  <a:lnTo>
                    <a:pt x="142" y="91"/>
                  </a:lnTo>
                  <a:lnTo>
                    <a:pt x="146" y="83"/>
                  </a:lnTo>
                  <a:lnTo>
                    <a:pt x="151" y="76"/>
                  </a:lnTo>
                  <a:lnTo>
                    <a:pt x="157" y="69"/>
                  </a:lnTo>
                  <a:lnTo>
                    <a:pt x="164" y="63"/>
                  </a:lnTo>
                  <a:lnTo>
                    <a:pt x="173" y="56"/>
                  </a:lnTo>
                  <a:lnTo>
                    <a:pt x="182" y="50"/>
                  </a:lnTo>
                  <a:lnTo>
                    <a:pt x="191" y="47"/>
                  </a:lnTo>
                  <a:lnTo>
                    <a:pt x="202" y="44"/>
                  </a:lnTo>
                  <a:lnTo>
                    <a:pt x="213" y="43"/>
                  </a:lnTo>
                  <a:lnTo>
                    <a:pt x="223" y="41"/>
                  </a:lnTo>
                  <a:lnTo>
                    <a:pt x="233" y="41"/>
                  </a:lnTo>
                  <a:lnTo>
                    <a:pt x="243" y="39"/>
                  </a:lnTo>
                  <a:lnTo>
                    <a:pt x="252" y="39"/>
                  </a:lnTo>
                  <a:lnTo>
                    <a:pt x="261" y="39"/>
                  </a:lnTo>
                  <a:lnTo>
                    <a:pt x="268" y="39"/>
                  </a:lnTo>
                  <a:lnTo>
                    <a:pt x="273" y="41"/>
                  </a:lnTo>
                  <a:lnTo>
                    <a:pt x="286" y="50"/>
                  </a:lnTo>
                  <a:lnTo>
                    <a:pt x="298" y="69"/>
                  </a:lnTo>
                  <a:lnTo>
                    <a:pt x="309" y="104"/>
                  </a:lnTo>
                  <a:lnTo>
                    <a:pt x="311" y="15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6" name="Freeform 377">
              <a:extLst>
                <a:ext uri="{FF2B5EF4-FFF2-40B4-BE49-F238E27FC236}">
                  <a16:creationId xmlns:a16="http://schemas.microsoft.com/office/drawing/2014/main" id="{C0BCB233-3382-46D5-8A09-011CEB329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972"/>
              <a:ext cx="26" cy="47"/>
            </a:xfrm>
            <a:custGeom>
              <a:avLst/>
              <a:gdLst>
                <a:gd name="T0" fmla="*/ 2 w 76"/>
                <a:gd name="T1" fmla="*/ 0 h 140"/>
                <a:gd name="T2" fmla="*/ 2 w 76"/>
                <a:gd name="T3" fmla="*/ 0 h 140"/>
                <a:gd name="T4" fmla="*/ 3 w 76"/>
                <a:gd name="T5" fmla="*/ 0 h 140"/>
                <a:gd name="T6" fmla="*/ 4 w 76"/>
                <a:gd name="T7" fmla="*/ 0 h 140"/>
                <a:gd name="T8" fmla="*/ 5 w 76"/>
                <a:gd name="T9" fmla="*/ 0 h 140"/>
                <a:gd name="T10" fmla="*/ 6 w 76"/>
                <a:gd name="T11" fmla="*/ 0 h 140"/>
                <a:gd name="T12" fmla="*/ 8 w 76"/>
                <a:gd name="T13" fmla="*/ 0 h 140"/>
                <a:gd name="T14" fmla="*/ 9 w 76"/>
                <a:gd name="T15" fmla="*/ 0 h 140"/>
                <a:gd name="T16" fmla="*/ 9 w 76"/>
                <a:gd name="T17" fmla="*/ 0 h 140"/>
                <a:gd name="T18" fmla="*/ 9 w 76"/>
                <a:gd name="T19" fmla="*/ 3 h 140"/>
                <a:gd name="T20" fmla="*/ 9 w 76"/>
                <a:gd name="T21" fmla="*/ 8 h 140"/>
                <a:gd name="T22" fmla="*/ 8 w 76"/>
                <a:gd name="T23" fmla="*/ 13 h 140"/>
                <a:gd name="T24" fmla="*/ 8 w 76"/>
                <a:gd name="T25" fmla="*/ 16 h 140"/>
                <a:gd name="T26" fmla="*/ 7 w 76"/>
                <a:gd name="T27" fmla="*/ 16 h 140"/>
                <a:gd name="T28" fmla="*/ 6 w 76"/>
                <a:gd name="T29" fmla="*/ 16 h 140"/>
                <a:gd name="T30" fmla="*/ 5 w 76"/>
                <a:gd name="T31" fmla="*/ 16 h 140"/>
                <a:gd name="T32" fmla="*/ 3 w 76"/>
                <a:gd name="T33" fmla="*/ 16 h 140"/>
                <a:gd name="T34" fmla="*/ 2 w 76"/>
                <a:gd name="T35" fmla="*/ 16 h 140"/>
                <a:gd name="T36" fmla="*/ 1 w 76"/>
                <a:gd name="T37" fmla="*/ 16 h 140"/>
                <a:gd name="T38" fmla="*/ 0 w 76"/>
                <a:gd name="T39" fmla="*/ 16 h 140"/>
                <a:gd name="T40" fmla="*/ 0 w 76"/>
                <a:gd name="T41" fmla="*/ 16 h 140"/>
                <a:gd name="T42" fmla="*/ 2 w 76"/>
                <a:gd name="T43" fmla="*/ 0 h 1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40">
                  <a:moveTo>
                    <a:pt x="15" y="4"/>
                  </a:moveTo>
                  <a:lnTo>
                    <a:pt x="16" y="4"/>
                  </a:lnTo>
                  <a:lnTo>
                    <a:pt x="23" y="3"/>
                  </a:lnTo>
                  <a:lnTo>
                    <a:pt x="32" y="3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2" y="3"/>
                  </a:lnTo>
                  <a:lnTo>
                    <a:pt x="76" y="4"/>
                  </a:lnTo>
                  <a:lnTo>
                    <a:pt x="76" y="28"/>
                  </a:lnTo>
                  <a:lnTo>
                    <a:pt x="72" y="72"/>
                  </a:lnTo>
                  <a:lnTo>
                    <a:pt x="68" y="117"/>
                  </a:lnTo>
                  <a:lnTo>
                    <a:pt x="64" y="139"/>
                  </a:lnTo>
                  <a:lnTo>
                    <a:pt x="60" y="140"/>
                  </a:lnTo>
                  <a:lnTo>
                    <a:pt x="52" y="140"/>
                  </a:lnTo>
                  <a:lnTo>
                    <a:pt x="41" y="140"/>
                  </a:lnTo>
                  <a:lnTo>
                    <a:pt x="29" y="140"/>
                  </a:lnTo>
                  <a:lnTo>
                    <a:pt x="19" y="140"/>
                  </a:lnTo>
                  <a:lnTo>
                    <a:pt x="9" y="139"/>
                  </a:lnTo>
                  <a:lnTo>
                    <a:pt x="3" y="139"/>
                  </a:lnTo>
                  <a:lnTo>
                    <a:pt x="0" y="139"/>
                  </a:lnTo>
                  <a:lnTo>
                    <a:pt x="15" y="4"/>
                  </a:lnTo>
                  <a:close/>
                </a:path>
              </a:pathLst>
            </a:custGeom>
            <a:solidFill>
              <a:srgbClr val="FF1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7" name="Freeform 378">
              <a:extLst>
                <a:ext uri="{FF2B5EF4-FFF2-40B4-BE49-F238E27FC236}">
                  <a16:creationId xmlns:a16="http://schemas.microsoft.com/office/drawing/2014/main" id="{A1D8C531-1C8A-4338-943A-933216047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972"/>
              <a:ext cx="26" cy="47"/>
            </a:xfrm>
            <a:custGeom>
              <a:avLst/>
              <a:gdLst>
                <a:gd name="T0" fmla="*/ 2 w 76"/>
                <a:gd name="T1" fmla="*/ 0 h 140"/>
                <a:gd name="T2" fmla="*/ 2 w 76"/>
                <a:gd name="T3" fmla="*/ 0 h 140"/>
                <a:gd name="T4" fmla="*/ 3 w 76"/>
                <a:gd name="T5" fmla="*/ 0 h 140"/>
                <a:gd name="T6" fmla="*/ 4 w 76"/>
                <a:gd name="T7" fmla="*/ 0 h 140"/>
                <a:gd name="T8" fmla="*/ 5 w 76"/>
                <a:gd name="T9" fmla="*/ 0 h 140"/>
                <a:gd name="T10" fmla="*/ 6 w 76"/>
                <a:gd name="T11" fmla="*/ 0 h 140"/>
                <a:gd name="T12" fmla="*/ 8 w 76"/>
                <a:gd name="T13" fmla="*/ 0 h 140"/>
                <a:gd name="T14" fmla="*/ 9 w 76"/>
                <a:gd name="T15" fmla="*/ 0 h 140"/>
                <a:gd name="T16" fmla="*/ 9 w 76"/>
                <a:gd name="T17" fmla="*/ 0 h 140"/>
                <a:gd name="T18" fmla="*/ 9 w 76"/>
                <a:gd name="T19" fmla="*/ 3 h 140"/>
                <a:gd name="T20" fmla="*/ 9 w 76"/>
                <a:gd name="T21" fmla="*/ 8 h 140"/>
                <a:gd name="T22" fmla="*/ 8 w 76"/>
                <a:gd name="T23" fmla="*/ 13 h 140"/>
                <a:gd name="T24" fmla="*/ 8 w 76"/>
                <a:gd name="T25" fmla="*/ 16 h 140"/>
                <a:gd name="T26" fmla="*/ 7 w 76"/>
                <a:gd name="T27" fmla="*/ 16 h 140"/>
                <a:gd name="T28" fmla="*/ 6 w 76"/>
                <a:gd name="T29" fmla="*/ 16 h 140"/>
                <a:gd name="T30" fmla="*/ 5 w 76"/>
                <a:gd name="T31" fmla="*/ 16 h 140"/>
                <a:gd name="T32" fmla="*/ 3 w 76"/>
                <a:gd name="T33" fmla="*/ 16 h 140"/>
                <a:gd name="T34" fmla="*/ 2 w 76"/>
                <a:gd name="T35" fmla="*/ 16 h 140"/>
                <a:gd name="T36" fmla="*/ 1 w 76"/>
                <a:gd name="T37" fmla="*/ 16 h 140"/>
                <a:gd name="T38" fmla="*/ 0 w 76"/>
                <a:gd name="T39" fmla="*/ 16 h 140"/>
                <a:gd name="T40" fmla="*/ 0 w 76"/>
                <a:gd name="T41" fmla="*/ 16 h 140"/>
                <a:gd name="T42" fmla="*/ 2 w 76"/>
                <a:gd name="T43" fmla="*/ 0 h 1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76" h="140">
                  <a:moveTo>
                    <a:pt x="15" y="4"/>
                  </a:moveTo>
                  <a:lnTo>
                    <a:pt x="16" y="4"/>
                  </a:lnTo>
                  <a:lnTo>
                    <a:pt x="23" y="3"/>
                  </a:lnTo>
                  <a:lnTo>
                    <a:pt x="32" y="3"/>
                  </a:lnTo>
                  <a:lnTo>
                    <a:pt x="42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2" y="3"/>
                  </a:lnTo>
                  <a:lnTo>
                    <a:pt x="76" y="4"/>
                  </a:lnTo>
                  <a:lnTo>
                    <a:pt x="76" y="28"/>
                  </a:lnTo>
                  <a:lnTo>
                    <a:pt x="72" y="72"/>
                  </a:lnTo>
                  <a:lnTo>
                    <a:pt x="68" y="117"/>
                  </a:lnTo>
                  <a:lnTo>
                    <a:pt x="64" y="139"/>
                  </a:lnTo>
                  <a:lnTo>
                    <a:pt x="60" y="140"/>
                  </a:lnTo>
                  <a:lnTo>
                    <a:pt x="52" y="140"/>
                  </a:lnTo>
                  <a:lnTo>
                    <a:pt x="41" y="140"/>
                  </a:lnTo>
                  <a:lnTo>
                    <a:pt x="29" y="140"/>
                  </a:lnTo>
                  <a:lnTo>
                    <a:pt x="19" y="140"/>
                  </a:lnTo>
                  <a:lnTo>
                    <a:pt x="9" y="139"/>
                  </a:lnTo>
                  <a:lnTo>
                    <a:pt x="3" y="139"/>
                  </a:lnTo>
                  <a:lnTo>
                    <a:pt x="0" y="139"/>
                  </a:lnTo>
                  <a:lnTo>
                    <a:pt x="15" y="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8" name="Freeform 379">
              <a:extLst>
                <a:ext uri="{FF2B5EF4-FFF2-40B4-BE49-F238E27FC236}">
                  <a16:creationId xmlns:a16="http://schemas.microsoft.com/office/drawing/2014/main" id="{25807BDB-61C5-4F10-AEE1-3E8841F5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842"/>
              <a:ext cx="97" cy="81"/>
            </a:xfrm>
            <a:custGeom>
              <a:avLst/>
              <a:gdLst>
                <a:gd name="T0" fmla="*/ 6 w 290"/>
                <a:gd name="T1" fmla="*/ 0 h 242"/>
                <a:gd name="T2" fmla="*/ 7 w 290"/>
                <a:gd name="T3" fmla="*/ 2 h 242"/>
                <a:gd name="T4" fmla="*/ 8 w 290"/>
                <a:gd name="T5" fmla="*/ 5 h 242"/>
                <a:gd name="T6" fmla="*/ 11 w 290"/>
                <a:gd name="T7" fmla="*/ 8 h 242"/>
                <a:gd name="T8" fmla="*/ 13 w 290"/>
                <a:gd name="T9" fmla="*/ 12 h 242"/>
                <a:gd name="T10" fmla="*/ 16 w 290"/>
                <a:gd name="T11" fmla="*/ 16 h 242"/>
                <a:gd name="T12" fmla="*/ 20 w 290"/>
                <a:gd name="T13" fmla="*/ 19 h 242"/>
                <a:gd name="T14" fmla="*/ 24 w 290"/>
                <a:gd name="T15" fmla="*/ 21 h 242"/>
                <a:gd name="T16" fmla="*/ 28 w 290"/>
                <a:gd name="T17" fmla="*/ 22 h 242"/>
                <a:gd name="T18" fmla="*/ 30 w 290"/>
                <a:gd name="T19" fmla="*/ 22 h 242"/>
                <a:gd name="T20" fmla="*/ 31 w 290"/>
                <a:gd name="T21" fmla="*/ 23 h 242"/>
                <a:gd name="T22" fmla="*/ 32 w 290"/>
                <a:gd name="T23" fmla="*/ 24 h 242"/>
                <a:gd name="T24" fmla="*/ 32 w 290"/>
                <a:gd name="T25" fmla="*/ 25 h 242"/>
                <a:gd name="T26" fmla="*/ 32 w 290"/>
                <a:gd name="T27" fmla="*/ 26 h 242"/>
                <a:gd name="T28" fmla="*/ 31 w 290"/>
                <a:gd name="T29" fmla="*/ 26 h 242"/>
                <a:gd name="T30" fmla="*/ 30 w 290"/>
                <a:gd name="T31" fmla="*/ 27 h 242"/>
                <a:gd name="T32" fmla="*/ 28 w 290"/>
                <a:gd name="T33" fmla="*/ 27 h 242"/>
                <a:gd name="T34" fmla="*/ 23 w 290"/>
                <a:gd name="T35" fmla="*/ 26 h 242"/>
                <a:gd name="T36" fmla="*/ 19 w 290"/>
                <a:gd name="T37" fmla="*/ 23 h 242"/>
                <a:gd name="T38" fmla="*/ 14 w 290"/>
                <a:gd name="T39" fmla="*/ 19 h 242"/>
                <a:gd name="T40" fmla="*/ 10 w 290"/>
                <a:gd name="T41" fmla="*/ 15 h 242"/>
                <a:gd name="T42" fmla="*/ 6 w 290"/>
                <a:gd name="T43" fmla="*/ 10 h 242"/>
                <a:gd name="T44" fmla="*/ 3 w 290"/>
                <a:gd name="T45" fmla="*/ 6 h 242"/>
                <a:gd name="T46" fmla="*/ 1 w 290"/>
                <a:gd name="T47" fmla="*/ 2 h 242"/>
                <a:gd name="T48" fmla="*/ 0 w 290"/>
                <a:gd name="T49" fmla="*/ 0 h 242"/>
                <a:gd name="T50" fmla="*/ 6 w 290"/>
                <a:gd name="T51" fmla="*/ 0 h 2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0" h="242">
                  <a:moveTo>
                    <a:pt x="51" y="0"/>
                  </a:moveTo>
                  <a:lnTo>
                    <a:pt x="60" y="17"/>
                  </a:lnTo>
                  <a:lnTo>
                    <a:pt x="73" y="42"/>
                  </a:lnTo>
                  <a:lnTo>
                    <a:pt x="95" y="74"/>
                  </a:lnTo>
                  <a:lnTo>
                    <a:pt x="119" y="106"/>
                  </a:lnTo>
                  <a:lnTo>
                    <a:pt x="146" y="139"/>
                  </a:lnTo>
                  <a:lnTo>
                    <a:pt x="179" y="167"/>
                  </a:lnTo>
                  <a:lnTo>
                    <a:pt x="214" y="188"/>
                  </a:lnTo>
                  <a:lnTo>
                    <a:pt x="249" y="197"/>
                  </a:lnTo>
                  <a:lnTo>
                    <a:pt x="267" y="200"/>
                  </a:lnTo>
                  <a:lnTo>
                    <a:pt x="280" y="205"/>
                  </a:lnTo>
                  <a:lnTo>
                    <a:pt x="287" y="212"/>
                  </a:lnTo>
                  <a:lnTo>
                    <a:pt x="290" y="221"/>
                  </a:lnTo>
                  <a:lnTo>
                    <a:pt x="289" y="229"/>
                  </a:lnTo>
                  <a:lnTo>
                    <a:pt x="282" y="236"/>
                  </a:lnTo>
                  <a:lnTo>
                    <a:pt x="270" y="240"/>
                  </a:lnTo>
                  <a:lnTo>
                    <a:pt x="249" y="242"/>
                  </a:lnTo>
                  <a:lnTo>
                    <a:pt x="208" y="233"/>
                  </a:lnTo>
                  <a:lnTo>
                    <a:pt x="168" y="208"/>
                  </a:lnTo>
                  <a:lnTo>
                    <a:pt x="128" y="173"/>
                  </a:lnTo>
                  <a:lnTo>
                    <a:pt x="90" y="132"/>
                  </a:lnTo>
                  <a:lnTo>
                    <a:pt x="57" y="90"/>
                  </a:lnTo>
                  <a:lnTo>
                    <a:pt x="31" y="50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9" name="Freeform 380">
              <a:extLst>
                <a:ext uri="{FF2B5EF4-FFF2-40B4-BE49-F238E27FC236}">
                  <a16:creationId xmlns:a16="http://schemas.microsoft.com/office/drawing/2014/main" id="{E9FC61B0-C0E2-472C-A8CB-BCCAC5A07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1842"/>
              <a:ext cx="97" cy="81"/>
            </a:xfrm>
            <a:custGeom>
              <a:avLst/>
              <a:gdLst>
                <a:gd name="T0" fmla="*/ 6 w 290"/>
                <a:gd name="T1" fmla="*/ 0 h 242"/>
                <a:gd name="T2" fmla="*/ 7 w 290"/>
                <a:gd name="T3" fmla="*/ 2 h 242"/>
                <a:gd name="T4" fmla="*/ 8 w 290"/>
                <a:gd name="T5" fmla="*/ 5 h 242"/>
                <a:gd name="T6" fmla="*/ 11 w 290"/>
                <a:gd name="T7" fmla="*/ 8 h 242"/>
                <a:gd name="T8" fmla="*/ 13 w 290"/>
                <a:gd name="T9" fmla="*/ 12 h 242"/>
                <a:gd name="T10" fmla="*/ 16 w 290"/>
                <a:gd name="T11" fmla="*/ 16 h 242"/>
                <a:gd name="T12" fmla="*/ 20 w 290"/>
                <a:gd name="T13" fmla="*/ 19 h 242"/>
                <a:gd name="T14" fmla="*/ 24 w 290"/>
                <a:gd name="T15" fmla="*/ 21 h 242"/>
                <a:gd name="T16" fmla="*/ 28 w 290"/>
                <a:gd name="T17" fmla="*/ 22 h 242"/>
                <a:gd name="T18" fmla="*/ 30 w 290"/>
                <a:gd name="T19" fmla="*/ 22 h 242"/>
                <a:gd name="T20" fmla="*/ 31 w 290"/>
                <a:gd name="T21" fmla="*/ 23 h 242"/>
                <a:gd name="T22" fmla="*/ 32 w 290"/>
                <a:gd name="T23" fmla="*/ 24 h 242"/>
                <a:gd name="T24" fmla="*/ 32 w 290"/>
                <a:gd name="T25" fmla="*/ 25 h 242"/>
                <a:gd name="T26" fmla="*/ 32 w 290"/>
                <a:gd name="T27" fmla="*/ 26 h 242"/>
                <a:gd name="T28" fmla="*/ 31 w 290"/>
                <a:gd name="T29" fmla="*/ 26 h 242"/>
                <a:gd name="T30" fmla="*/ 30 w 290"/>
                <a:gd name="T31" fmla="*/ 27 h 242"/>
                <a:gd name="T32" fmla="*/ 28 w 290"/>
                <a:gd name="T33" fmla="*/ 27 h 242"/>
                <a:gd name="T34" fmla="*/ 23 w 290"/>
                <a:gd name="T35" fmla="*/ 26 h 242"/>
                <a:gd name="T36" fmla="*/ 19 w 290"/>
                <a:gd name="T37" fmla="*/ 23 h 242"/>
                <a:gd name="T38" fmla="*/ 14 w 290"/>
                <a:gd name="T39" fmla="*/ 19 h 242"/>
                <a:gd name="T40" fmla="*/ 10 w 290"/>
                <a:gd name="T41" fmla="*/ 15 h 242"/>
                <a:gd name="T42" fmla="*/ 6 w 290"/>
                <a:gd name="T43" fmla="*/ 10 h 242"/>
                <a:gd name="T44" fmla="*/ 3 w 290"/>
                <a:gd name="T45" fmla="*/ 6 h 242"/>
                <a:gd name="T46" fmla="*/ 1 w 290"/>
                <a:gd name="T47" fmla="*/ 2 h 242"/>
                <a:gd name="T48" fmla="*/ 0 w 290"/>
                <a:gd name="T49" fmla="*/ 0 h 242"/>
                <a:gd name="T50" fmla="*/ 6 w 290"/>
                <a:gd name="T51" fmla="*/ 0 h 24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290" h="242">
                  <a:moveTo>
                    <a:pt x="51" y="0"/>
                  </a:moveTo>
                  <a:lnTo>
                    <a:pt x="60" y="17"/>
                  </a:lnTo>
                  <a:lnTo>
                    <a:pt x="73" y="42"/>
                  </a:lnTo>
                  <a:lnTo>
                    <a:pt x="95" y="74"/>
                  </a:lnTo>
                  <a:lnTo>
                    <a:pt x="119" y="106"/>
                  </a:lnTo>
                  <a:lnTo>
                    <a:pt x="146" y="139"/>
                  </a:lnTo>
                  <a:lnTo>
                    <a:pt x="179" y="167"/>
                  </a:lnTo>
                  <a:lnTo>
                    <a:pt x="214" y="188"/>
                  </a:lnTo>
                  <a:lnTo>
                    <a:pt x="249" y="197"/>
                  </a:lnTo>
                  <a:lnTo>
                    <a:pt x="267" y="200"/>
                  </a:lnTo>
                  <a:lnTo>
                    <a:pt x="280" y="205"/>
                  </a:lnTo>
                  <a:lnTo>
                    <a:pt x="287" y="212"/>
                  </a:lnTo>
                  <a:lnTo>
                    <a:pt x="290" y="221"/>
                  </a:lnTo>
                  <a:lnTo>
                    <a:pt x="289" y="229"/>
                  </a:lnTo>
                  <a:lnTo>
                    <a:pt x="282" y="236"/>
                  </a:lnTo>
                  <a:lnTo>
                    <a:pt x="270" y="240"/>
                  </a:lnTo>
                  <a:lnTo>
                    <a:pt x="249" y="242"/>
                  </a:lnTo>
                  <a:lnTo>
                    <a:pt x="208" y="233"/>
                  </a:lnTo>
                  <a:lnTo>
                    <a:pt x="168" y="208"/>
                  </a:lnTo>
                  <a:lnTo>
                    <a:pt x="128" y="173"/>
                  </a:lnTo>
                  <a:lnTo>
                    <a:pt x="90" y="132"/>
                  </a:lnTo>
                  <a:lnTo>
                    <a:pt x="57" y="90"/>
                  </a:lnTo>
                  <a:lnTo>
                    <a:pt x="31" y="50"/>
                  </a:lnTo>
                  <a:lnTo>
                    <a:pt x="11" y="20"/>
                  </a:lnTo>
                  <a:lnTo>
                    <a:pt x="0" y="0"/>
                  </a:lnTo>
                  <a:lnTo>
                    <a:pt x="51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0" name="Freeform 381">
              <a:extLst>
                <a:ext uri="{FF2B5EF4-FFF2-40B4-BE49-F238E27FC236}">
                  <a16:creationId xmlns:a16="http://schemas.microsoft.com/office/drawing/2014/main" id="{B55887B5-C885-4C4B-A10F-DB18B4A6C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2394"/>
              <a:ext cx="72" cy="281"/>
            </a:xfrm>
            <a:custGeom>
              <a:avLst/>
              <a:gdLst>
                <a:gd name="T0" fmla="*/ 0 w 217"/>
                <a:gd name="T1" fmla="*/ 42 h 845"/>
                <a:gd name="T2" fmla="*/ 0 w 217"/>
                <a:gd name="T3" fmla="*/ 38 h 845"/>
                <a:gd name="T4" fmla="*/ 1 w 217"/>
                <a:gd name="T5" fmla="*/ 33 h 845"/>
                <a:gd name="T6" fmla="*/ 1 w 217"/>
                <a:gd name="T7" fmla="*/ 29 h 845"/>
                <a:gd name="T8" fmla="*/ 2 w 217"/>
                <a:gd name="T9" fmla="*/ 24 h 845"/>
                <a:gd name="T10" fmla="*/ 3 w 217"/>
                <a:gd name="T11" fmla="*/ 18 h 845"/>
                <a:gd name="T12" fmla="*/ 4 w 217"/>
                <a:gd name="T13" fmla="*/ 19 h 845"/>
                <a:gd name="T14" fmla="*/ 5 w 217"/>
                <a:gd name="T15" fmla="*/ 20 h 845"/>
                <a:gd name="T16" fmla="*/ 6 w 217"/>
                <a:gd name="T17" fmla="*/ 19 h 845"/>
                <a:gd name="T18" fmla="*/ 7 w 217"/>
                <a:gd name="T19" fmla="*/ 18 h 845"/>
                <a:gd name="T20" fmla="*/ 8 w 217"/>
                <a:gd name="T21" fmla="*/ 13 h 845"/>
                <a:gd name="T22" fmla="*/ 9 w 217"/>
                <a:gd name="T23" fmla="*/ 10 h 845"/>
                <a:gd name="T24" fmla="*/ 11 w 217"/>
                <a:gd name="T25" fmla="*/ 7 h 845"/>
                <a:gd name="T26" fmla="*/ 13 w 217"/>
                <a:gd name="T27" fmla="*/ 5 h 845"/>
                <a:gd name="T28" fmla="*/ 15 w 217"/>
                <a:gd name="T29" fmla="*/ 3 h 845"/>
                <a:gd name="T30" fmla="*/ 18 w 217"/>
                <a:gd name="T31" fmla="*/ 2 h 845"/>
                <a:gd name="T32" fmla="*/ 20 w 217"/>
                <a:gd name="T33" fmla="*/ 1 h 845"/>
                <a:gd name="T34" fmla="*/ 21 w 217"/>
                <a:gd name="T35" fmla="*/ 0 h 845"/>
                <a:gd name="T36" fmla="*/ 21 w 217"/>
                <a:gd name="T37" fmla="*/ 0 h 845"/>
                <a:gd name="T38" fmla="*/ 21 w 217"/>
                <a:gd name="T39" fmla="*/ 9 h 845"/>
                <a:gd name="T40" fmla="*/ 21 w 217"/>
                <a:gd name="T41" fmla="*/ 19 h 845"/>
                <a:gd name="T42" fmla="*/ 21 w 217"/>
                <a:gd name="T43" fmla="*/ 26 h 845"/>
                <a:gd name="T44" fmla="*/ 20 w 217"/>
                <a:gd name="T45" fmla="*/ 30 h 845"/>
                <a:gd name="T46" fmla="*/ 21 w 217"/>
                <a:gd name="T47" fmla="*/ 33 h 845"/>
                <a:gd name="T48" fmla="*/ 21 w 217"/>
                <a:gd name="T49" fmla="*/ 35 h 845"/>
                <a:gd name="T50" fmla="*/ 22 w 217"/>
                <a:gd name="T51" fmla="*/ 36 h 845"/>
                <a:gd name="T52" fmla="*/ 24 w 217"/>
                <a:gd name="T53" fmla="*/ 38 h 845"/>
                <a:gd name="T54" fmla="*/ 24 w 217"/>
                <a:gd name="T55" fmla="*/ 40 h 845"/>
                <a:gd name="T56" fmla="*/ 23 w 217"/>
                <a:gd name="T57" fmla="*/ 42 h 845"/>
                <a:gd name="T58" fmla="*/ 22 w 217"/>
                <a:gd name="T59" fmla="*/ 44 h 845"/>
                <a:gd name="T60" fmla="*/ 22 w 217"/>
                <a:gd name="T61" fmla="*/ 48 h 845"/>
                <a:gd name="T62" fmla="*/ 21 w 217"/>
                <a:gd name="T63" fmla="*/ 49 h 845"/>
                <a:gd name="T64" fmla="*/ 20 w 217"/>
                <a:gd name="T65" fmla="*/ 51 h 845"/>
                <a:gd name="T66" fmla="*/ 19 w 217"/>
                <a:gd name="T67" fmla="*/ 54 h 845"/>
                <a:gd name="T68" fmla="*/ 18 w 217"/>
                <a:gd name="T69" fmla="*/ 57 h 845"/>
                <a:gd name="T70" fmla="*/ 18 w 217"/>
                <a:gd name="T71" fmla="*/ 61 h 845"/>
                <a:gd name="T72" fmla="*/ 18 w 217"/>
                <a:gd name="T73" fmla="*/ 65 h 845"/>
                <a:gd name="T74" fmla="*/ 17 w 217"/>
                <a:gd name="T75" fmla="*/ 68 h 845"/>
                <a:gd name="T76" fmla="*/ 16 w 217"/>
                <a:gd name="T77" fmla="*/ 70 h 845"/>
                <a:gd name="T78" fmla="*/ 15 w 217"/>
                <a:gd name="T79" fmla="*/ 73 h 845"/>
                <a:gd name="T80" fmla="*/ 13 w 217"/>
                <a:gd name="T81" fmla="*/ 77 h 845"/>
                <a:gd name="T82" fmla="*/ 13 w 217"/>
                <a:gd name="T83" fmla="*/ 82 h 845"/>
                <a:gd name="T84" fmla="*/ 12 w 217"/>
                <a:gd name="T85" fmla="*/ 87 h 845"/>
                <a:gd name="T86" fmla="*/ 11 w 217"/>
                <a:gd name="T87" fmla="*/ 90 h 845"/>
                <a:gd name="T88" fmla="*/ 10 w 217"/>
                <a:gd name="T89" fmla="*/ 92 h 845"/>
                <a:gd name="T90" fmla="*/ 9 w 217"/>
                <a:gd name="T91" fmla="*/ 93 h 845"/>
                <a:gd name="T92" fmla="*/ 8 w 217"/>
                <a:gd name="T93" fmla="*/ 93 h 845"/>
                <a:gd name="T94" fmla="*/ 5 w 217"/>
                <a:gd name="T95" fmla="*/ 90 h 845"/>
                <a:gd name="T96" fmla="*/ 5 w 217"/>
                <a:gd name="T97" fmla="*/ 83 h 845"/>
                <a:gd name="T98" fmla="*/ 6 w 217"/>
                <a:gd name="T99" fmla="*/ 74 h 845"/>
                <a:gd name="T100" fmla="*/ 8 w 217"/>
                <a:gd name="T101" fmla="*/ 67 h 845"/>
                <a:gd name="T102" fmla="*/ 7 w 217"/>
                <a:gd name="T103" fmla="*/ 65 h 845"/>
                <a:gd name="T104" fmla="*/ 5 w 217"/>
                <a:gd name="T105" fmla="*/ 62 h 845"/>
                <a:gd name="T106" fmla="*/ 4 w 217"/>
                <a:gd name="T107" fmla="*/ 59 h 845"/>
                <a:gd name="T108" fmla="*/ 3 w 217"/>
                <a:gd name="T109" fmla="*/ 56 h 845"/>
                <a:gd name="T110" fmla="*/ 2 w 217"/>
                <a:gd name="T111" fmla="*/ 53 h 845"/>
                <a:gd name="T112" fmla="*/ 1 w 217"/>
                <a:gd name="T113" fmla="*/ 49 h 845"/>
                <a:gd name="T114" fmla="*/ 0 w 217"/>
                <a:gd name="T115" fmla="*/ 46 h 845"/>
                <a:gd name="T116" fmla="*/ 0 w 217"/>
                <a:gd name="T117" fmla="*/ 42 h 8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7" h="845">
                  <a:moveTo>
                    <a:pt x="0" y="382"/>
                  </a:moveTo>
                  <a:lnTo>
                    <a:pt x="4" y="339"/>
                  </a:lnTo>
                  <a:lnTo>
                    <a:pt x="9" y="300"/>
                  </a:lnTo>
                  <a:lnTo>
                    <a:pt x="13" y="261"/>
                  </a:lnTo>
                  <a:lnTo>
                    <a:pt x="17" y="216"/>
                  </a:lnTo>
                  <a:lnTo>
                    <a:pt x="30" y="164"/>
                  </a:lnTo>
                  <a:lnTo>
                    <a:pt x="36" y="174"/>
                  </a:lnTo>
                  <a:lnTo>
                    <a:pt x="45" y="179"/>
                  </a:lnTo>
                  <a:lnTo>
                    <a:pt x="54" y="173"/>
                  </a:lnTo>
                  <a:lnTo>
                    <a:pt x="61" y="161"/>
                  </a:lnTo>
                  <a:lnTo>
                    <a:pt x="70" y="121"/>
                  </a:lnTo>
                  <a:lnTo>
                    <a:pt x="85" y="89"/>
                  </a:lnTo>
                  <a:lnTo>
                    <a:pt x="101" y="64"/>
                  </a:lnTo>
                  <a:lnTo>
                    <a:pt x="120" y="42"/>
                  </a:lnTo>
                  <a:lnTo>
                    <a:pt x="139" y="28"/>
                  </a:lnTo>
                  <a:lnTo>
                    <a:pt x="159" y="16"/>
                  </a:lnTo>
                  <a:lnTo>
                    <a:pt x="177" y="7"/>
                  </a:lnTo>
                  <a:lnTo>
                    <a:pt x="193" y="0"/>
                  </a:lnTo>
                  <a:lnTo>
                    <a:pt x="193" y="2"/>
                  </a:lnTo>
                  <a:lnTo>
                    <a:pt x="192" y="84"/>
                  </a:lnTo>
                  <a:lnTo>
                    <a:pt x="188" y="168"/>
                  </a:lnTo>
                  <a:lnTo>
                    <a:pt x="186" y="236"/>
                  </a:lnTo>
                  <a:lnTo>
                    <a:pt x="184" y="275"/>
                  </a:lnTo>
                  <a:lnTo>
                    <a:pt x="186" y="298"/>
                  </a:lnTo>
                  <a:lnTo>
                    <a:pt x="192" y="314"/>
                  </a:lnTo>
                  <a:lnTo>
                    <a:pt x="202" y="329"/>
                  </a:lnTo>
                  <a:lnTo>
                    <a:pt x="217" y="339"/>
                  </a:lnTo>
                  <a:lnTo>
                    <a:pt x="214" y="358"/>
                  </a:lnTo>
                  <a:lnTo>
                    <a:pt x="206" y="377"/>
                  </a:lnTo>
                  <a:lnTo>
                    <a:pt x="199" y="399"/>
                  </a:lnTo>
                  <a:lnTo>
                    <a:pt x="195" y="435"/>
                  </a:lnTo>
                  <a:lnTo>
                    <a:pt x="190" y="443"/>
                  </a:lnTo>
                  <a:lnTo>
                    <a:pt x="179" y="459"/>
                  </a:lnTo>
                  <a:lnTo>
                    <a:pt x="170" y="486"/>
                  </a:lnTo>
                  <a:lnTo>
                    <a:pt x="167" y="517"/>
                  </a:lnTo>
                  <a:lnTo>
                    <a:pt x="167" y="551"/>
                  </a:lnTo>
                  <a:lnTo>
                    <a:pt x="163" y="583"/>
                  </a:lnTo>
                  <a:lnTo>
                    <a:pt x="155" y="612"/>
                  </a:lnTo>
                  <a:lnTo>
                    <a:pt x="145" y="637"/>
                  </a:lnTo>
                  <a:lnTo>
                    <a:pt x="133" y="664"/>
                  </a:lnTo>
                  <a:lnTo>
                    <a:pt x="121" y="698"/>
                  </a:lnTo>
                  <a:lnTo>
                    <a:pt x="114" y="741"/>
                  </a:lnTo>
                  <a:lnTo>
                    <a:pt x="111" y="792"/>
                  </a:lnTo>
                  <a:lnTo>
                    <a:pt x="101" y="814"/>
                  </a:lnTo>
                  <a:lnTo>
                    <a:pt x="94" y="830"/>
                  </a:lnTo>
                  <a:lnTo>
                    <a:pt x="82" y="840"/>
                  </a:lnTo>
                  <a:lnTo>
                    <a:pt x="69" y="845"/>
                  </a:lnTo>
                  <a:lnTo>
                    <a:pt x="48" y="817"/>
                  </a:lnTo>
                  <a:lnTo>
                    <a:pt x="47" y="755"/>
                  </a:lnTo>
                  <a:lnTo>
                    <a:pt x="57" y="675"/>
                  </a:lnTo>
                  <a:lnTo>
                    <a:pt x="73" y="602"/>
                  </a:lnTo>
                  <a:lnTo>
                    <a:pt x="60" y="582"/>
                  </a:lnTo>
                  <a:lnTo>
                    <a:pt x="47" y="559"/>
                  </a:lnTo>
                  <a:lnTo>
                    <a:pt x="35" y="532"/>
                  </a:lnTo>
                  <a:lnTo>
                    <a:pt x="23" y="505"/>
                  </a:lnTo>
                  <a:lnTo>
                    <a:pt x="14" y="475"/>
                  </a:lnTo>
                  <a:lnTo>
                    <a:pt x="9" y="444"/>
                  </a:lnTo>
                  <a:lnTo>
                    <a:pt x="4" y="414"/>
                  </a:lnTo>
                  <a:lnTo>
                    <a:pt x="0" y="382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1" name="Freeform 382">
              <a:extLst>
                <a:ext uri="{FF2B5EF4-FFF2-40B4-BE49-F238E27FC236}">
                  <a16:creationId xmlns:a16="http://schemas.microsoft.com/office/drawing/2014/main" id="{8F526E08-5F2D-4840-A788-FC18B6571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" y="2394"/>
              <a:ext cx="72" cy="281"/>
            </a:xfrm>
            <a:custGeom>
              <a:avLst/>
              <a:gdLst>
                <a:gd name="T0" fmla="*/ 0 w 217"/>
                <a:gd name="T1" fmla="*/ 42 h 845"/>
                <a:gd name="T2" fmla="*/ 0 w 217"/>
                <a:gd name="T3" fmla="*/ 38 h 845"/>
                <a:gd name="T4" fmla="*/ 1 w 217"/>
                <a:gd name="T5" fmla="*/ 33 h 845"/>
                <a:gd name="T6" fmla="*/ 1 w 217"/>
                <a:gd name="T7" fmla="*/ 29 h 845"/>
                <a:gd name="T8" fmla="*/ 2 w 217"/>
                <a:gd name="T9" fmla="*/ 24 h 845"/>
                <a:gd name="T10" fmla="*/ 3 w 217"/>
                <a:gd name="T11" fmla="*/ 18 h 845"/>
                <a:gd name="T12" fmla="*/ 4 w 217"/>
                <a:gd name="T13" fmla="*/ 19 h 845"/>
                <a:gd name="T14" fmla="*/ 5 w 217"/>
                <a:gd name="T15" fmla="*/ 20 h 845"/>
                <a:gd name="T16" fmla="*/ 6 w 217"/>
                <a:gd name="T17" fmla="*/ 19 h 845"/>
                <a:gd name="T18" fmla="*/ 7 w 217"/>
                <a:gd name="T19" fmla="*/ 18 h 845"/>
                <a:gd name="T20" fmla="*/ 8 w 217"/>
                <a:gd name="T21" fmla="*/ 13 h 845"/>
                <a:gd name="T22" fmla="*/ 9 w 217"/>
                <a:gd name="T23" fmla="*/ 10 h 845"/>
                <a:gd name="T24" fmla="*/ 11 w 217"/>
                <a:gd name="T25" fmla="*/ 7 h 845"/>
                <a:gd name="T26" fmla="*/ 13 w 217"/>
                <a:gd name="T27" fmla="*/ 5 h 845"/>
                <a:gd name="T28" fmla="*/ 15 w 217"/>
                <a:gd name="T29" fmla="*/ 3 h 845"/>
                <a:gd name="T30" fmla="*/ 18 w 217"/>
                <a:gd name="T31" fmla="*/ 2 h 845"/>
                <a:gd name="T32" fmla="*/ 20 w 217"/>
                <a:gd name="T33" fmla="*/ 1 h 845"/>
                <a:gd name="T34" fmla="*/ 21 w 217"/>
                <a:gd name="T35" fmla="*/ 0 h 845"/>
                <a:gd name="T36" fmla="*/ 21 w 217"/>
                <a:gd name="T37" fmla="*/ 0 h 845"/>
                <a:gd name="T38" fmla="*/ 21 w 217"/>
                <a:gd name="T39" fmla="*/ 9 h 845"/>
                <a:gd name="T40" fmla="*/ 21 w 217"/>
                <a:gd name="T41" fmla="*/ 19 h 845"/>
                <a:gd name="T42" fmla="*/ 21 w 217"/>
                <a:gd name="T43" fmla="*/ 26 h 845"/>
                <a:gd name="T44" fmla="*/ 20 w 217"/>
                <a:gd name="T45" fmla="*/ 30 h 845"/>
                <a:gd name="T46" fmla="*/ 21 w 217"/>
                <a:gd name="T47" fmla="*/ 33 h 845"/>
                <a:gd name="T48" fmla="*/ 21 w 217"/>
                <a:gd name="T49" fmla="*/ 35 h 845"/>
                <a:gd name="T50" fmla="*/ 22 w 217"/>
                <a:gd name="T51" fmla="*/ 36 h 845"/>
                <a:gd name="T52" fmla="*/ 24 w 217"/>
                <a:gd name="T53" fmla="*/ 38 h 845"/>
                <a:gd name="T54" fmla="*/ 24 w 217"/>
                <a:gd name="T55" fmla="*/ 40 h 845"/>
                <a:gd name="T56" fmla="*/ 23 w 217"/>
                <a:gd name="T57" fmla="*/ 42 h 845"/>
                <a:gd name="T58" fmla="*/ 22 w 217"/>
                <a:gd name="T59" fmla="*/ 44 h 845"/>
                <a:gd name="T60" fmla="*/ 22 w 217"/>
                <a:gd name="T61" fmla="*/ 48 h 845"/>
                <a:gd name="T62" fmla="*/ 21 w 217"/>
                <a:gd name="T63" fmla="*/ 49 h 845"/>
                <a:gd name="T64" fmla="*/ 20 w 217"/>
                <a:gd name="T65" fmla="*/ 51 h 845"/>
                <a:gd name="T66" fmla="*/ 19 w 217"/>
                <a:gd name="T67" fmla="*/ 54 h 845"/>
                <a:gd name="T68" fmla="*/ 18 w 217"/>
                <a:gd name="T69" fmla="*/ 57 h 845"/>
                <a:gd name="T70" fmla="*/ 18 w 217"/>
                <a:gd name="T71" fmla="*/ 61 h 845"/>
                <a:gd name="T72" fmla="*/ 18 w 217"/>
                <a:gd name="T73" fmla="*/ 65 h 845"/>
                <a:gd name="T74" fmla="*/ 17 w 217"/>
                <a:gd name="T75" fmla="*/ 68 h 845"/>
                <a:gd name="T76" fmla="*/ 16 w 217"/>
                <a:gd name="T77" fmla="*/ 70 h 845"/>
                <a:gd name="T78" fmla="*/ 15 w 217"/>
                <a:gd name="T79" fmla="*/ 73 h 845"/>
                <a:gd name="T80" fmla="*/ 13 w 217"/>
                <a:gd name="T81" fmla="*/ 77 h 845"/>
                <a:gd name="T82" fmla="*/ 13 w 217"/>
                <a:gd name="T83" fmla="*/ 82 h 845"/>
                <a:gd name="T84" fmla="*/ 12 w 217"/>
                <a:gd name="T85" fmla="*/ 87 h 845"/>
                <a:gd name="T86" fmla="*/ 11 w 217"/>
                <a:gd name="T87" fmla="*/ 90 h 845"/>
                <a:gd name="T88" fmla="*/ 10 w 217"/>
                <a:gd name="T89" fmla="*/ 92 h 845"/>
                <a:gd name="T90" fmla="*/ 9 w 217"/>
                <a:gd name="T91" fmla="*/ 93 h 845"/>
                <a:gd name="T92" fmla="*/ 8 w 217"/>
                <a:gd name="T93" fmla="*/ 93 h 845"/>
                <a:gd name="T94" fmla="*/ 5 w 217"/>
                <a:gd name="T95" fmla="*/ 90 h 845"/>
                <a:gd name="T96" fmla="*/ 5 w 217"/>
                <a:gd name="T97" fmla="*/ 83 h 845"/>
                <a:gd name="T98" fmla="*/ 6 w 217"/>
                <a:gd name="T99" fmla="*/ 74 h 845"/>
                <a:gd name="T100" fmla="*/ 8 w 217"/>
                <a:gd name="T101" fmla="*/ 67 h 845"/>
                <a:gd name="T102" fmla="*/ 7 w 217"/>
                <a:gd name="T103" fmla="*/ 65 h 845"/>
                <a:gd name="T104" fmla="*/ 5 w 217"/>
                <a:gd name="T105" fmla="*/ 62 h 845"/>
                <a:gd name="T106" fmla="*/ 4 w 217"/>
                <a:gd name="T107" fmla="*/ 59 h 845"/>
                <a:gd name="T108" fmla="*/ 3 w 217"/>
                <a:gd name="T109" fmla="*/ 56 h 845"/>
                <a:gd name="T110" fmla="*/ 2 w 217"/>
                <a:gd name="T111" fmla="*/ 53 h 845"/>
                <a:gd name="T112" fmla="*/ 1 w 217"/>
                <a:gd name="T113" fmla="*/ 49 h 845"/>
                <a:gd name="T114" fmla="*/ 0 w 217"/>
                <a:gd name="T115" fmla="*/ 46 h 845"/>
                <a:gd name="T116" fmla="*/ 0 w 217"/>
                <a:gd name="T117" fmla="*/ 42 h 84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0" t="0" r="r" b="b"/>
              <a:pathLst>
                <a:path w="217" h="845">
                  <a:moveTo>
                    <a:pt x="0" y="382"/>
                  </a:moveTo>
                  <a:lnTo>
                    <a:pt x="4" y="339"/>
                  </a:lnTo>
                  <a:lnTo>
                    <a:pt x="9" y="300"/>
                  </a:lnTo>
                  <a:lnTo>
                    <a:pt x="13" y="261"/>
                  </a:lnTo>
                  <a:lnTo>
                    <a:pt x="17" y="216"/>
                  </a:lnTo>
                  <a:lnTo>
                    <a:pt x="30" y="164"/>
                  </a:lnTo>
                  <a:lnTo>
                    <a:pt x="36" y="174"/>
                  </a:lnTo>
                  <a:lnTo>
                    <a:pt x="45" y="179"/>
                  </a:lnTo>
                  <a:lnTo>
                    <a:pt x="54" y="173"/>
                  </a:lnTo>
                  <a:lnTo>
                    <a:pt x="61" y="161"/>
                  </a:lnTo>
                  <a:lnTo>
                    <a:pt x="70" y="121"/>
                  </a:lnTo>
                  <a:lnTo>
                    <a:pt x="85" y="89"/>
                  </a:lnTo>
                  <a:lnTo>
                    <a:pt x="101" y="64"/>
                  </a:lnTo>
                  <a:lnTo>
                    <a:pt x="120" y="42"/>
                  </a:lnTo>
                  <a:lnTo>
                    <a:pt x="139" y="28"/>
                  </a:lnTo>
                  <a:lnTo>
                    <a:pt x="159" y="16"/>
                  </a:lnTo>
                  <a:lnTo>
                    <a:pt x="177" y="7"/>
                  </a:lnTo>
                  <a:lnTo>
                    <a:pt x="193" y="0"/>
                  </a:lnTo>
                  <a:lnTo>
                    <a:pt x="193" y="2"/>
                  </a:lnTo>
                  <a:lnTo>
                    <a:pt x="192" y="84"/>
                  </a:lnTo>
                  <a:lnTo>
                    <a:pt x="188" y="168"/>
                  </a:lnTo>
                  <a:lnTo>
                    <a:pt x="186" y="236"/>
                  </a:lnTo>
                  <a:lnTo>
                    <a:pt x="184" y="275"/>
                  </a:lnTo>
                  <a:lnTo>
                    <a:pt x="186" y="298"/>
                  </a:lnTo>
                  <a:lnTo>
                    <a:pt x="192" y="314"/>
                  </a:lnTo>
                  <a:lnTo>
                    <a:pt x="202" y="329"/>
                  </a:lnTo>
                  <a:lnTo>
                    <a:pt x="217" y="339"/>
                  </a:lnTo>
                  <a:lnTo>
                    <a:pt x="214" y="358"/>
                  </a:lnTo>
                  <a:lnTo>
                    <a:pt x="206" y="377"/>
                  </a:lnTo>
                  <a:lnTo>
                    <a:pt x="199" y="399"/>
                  </a:lnTo>
                  <a:lnTo>
                    <a:pt x="195" y="435"/>
                  </a:lnTo>
                  <a:lnTo>
                    <a:pt x="190" y="443"/>
                  </a:lnTo>
                  <a:lnTo>
                    <a:pt x="179" y="459"/>
                  </a:lnTo>
                  <a:lnTo>
                    <a:pt x="170" y="486"/>
                  </a:lnTo>
                  <a:lnTo>
                    <a:pt x="167" y="517"/>
                  </a:lnTo>
                  <a:lnTo>
                    <a:pt x="167" y="551"/>
                  </a:lnTo>
                  <a:lnTo>
                    <a:pt x="163" y="583"/>
                  </a:lnTo>
                  <a:lnTo>
                    <a:pt x="155" y="612"/>
                  </a:lnTo>
                  <a:lnTo>
                    <a:pt x="145" y="637"/>
                  </a:lnTo>
                  <a:lnTo>
                    <a:pt x="133" y="664"/>
                  </a:lnTo>
                  <a:lnTo>
                    <a:pt x="121" y="698"/>
                  </a:lnTo>
                  <a:lnTo>
                    <a:pt x="114" y="741"/>
                  </a:lnTo>
                  <a:lnTo>
                    <a:pt x="111" y="792"/>
                  </a:lnTo>
                  <a:lnTo>
                    <a:pt x="101" y="814"/>
                  </a:lnTo>
                  <a:lnTo>
                    <a:pt x="94" y="830"/>
                  </a:lnTo>
                  <a:lnTo>
                    <a:pt x="82" y="840"/>
                  </a:lnTo>
                  <a:lnTo>
                    <a:pt x="69" y="845"/>
                  </a:lnTo>
                  <a:lnTo>
                    <a:pt x="48" y="817"/>
                  </a:lnTo>
                  <a:lnTo>
                    <a:pt x="47" y="755"/>
                  </a:lnTo>
                  <a:lnTo>
                    <a:pt x="57" y="675"/>
                  </a:lnTo>
                  <a:lnTo>
                    <a:pt x="73" y="602"/>
                  </a:lnTo>
                  <a:lnTo>
                    <a:pt x="60" y="582"/>
                  </a:lnTo>
                  <a:lnTo>
                    <a:pt x="47" y="559"/>
                  </a:lnTo>
                  <a:lnTo>
                    <a:pt x="35" y="532"/>
                  </a:lnTo>
                  <a:lnTo>
                    <a:pt x="23" y="505"/>
                  </a:lnTo>
                  <a:lnTo>
                    <a:pt x="14" y="475"/>
                  </a:lnTo>
                  <a:lnTo>
                    <a:pt x="9" y="444"/>
                  </a:lnTo>
                  <a:lnTo>
                    <a:pt x="4" y="414"/>
                  </a:lnTo>
                  <a:lnTo>
                    <a:pt x="0" y="38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2" name="Freeform 383">
              <a:extLst>
                <a:ext uri="{FF2B5EF4-FFF2-40B4-BE49-F238E27FC236}">
                  <a16:creationId xmlns:a16="http://schemas.microsoft.com/office/drawing/2014/main" id="{52641796-BFE3-4B67-90CC-CC9800140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427"/>
              <a:ext cx="63" cy="85"/>
            </a:xfrm>
            <a:custGeom>
              <a:avLst/>
              <a:gdLst>
                <a:gd name="T0" fmla="*/ 21 w 189"/>
                <a:gd name="T1" fmla="*/ 27 h 254"/>
                <a:gd name="T2" fmla="*/ 21 w 189"/>
                <a:gd name="T3" fmla="*/ 27 h 254"/>
                <a:gd name="T4" fmla="*/ 20 w 189"/>
                <a:gd name="T5" fmla="*/ 26 h 254"/>
                <a:gd name="T6" fmla="*/ 19 w 189"/>
                <a:gd name="T7" fmla="*/ 26 h 254"/>
                <a:gd name="T8" fmla="*/ 18 w 189"/>
                <a:gd name="T9" fmla="*/ 26 h 254"/>
                <a:gd name="T10" fmla="*/ 16 w 189"/>
                <a:gd name="T11" fmla="*/ 26 h 254"/>
                <a:gd name="T12" fmla="*/ 15 w 189"/>
                <a:gd name="T13" fmla="*/ 25 h 254"/>
                <a:gd name="T14" fmla="*/ 14 w 189"/>
                <a:gd name="T15" fmla="*/ 25 h 254"/>
                <a:gd name="T16" fmla="*/ 13 w 189"/>
                <a:gd name="T17" fmla="*/ 26 h 254"/>
                <a:gd name="T18" fmla="*/ 13 w 189"/>
                <a:gd name="T19" fmla="*/ 26 h 254"/>
                <a:gd name="T20" fmla="*/ 12 w 189"/>
                <a:gd name="T21" fmla="*/ 26 h 254"/>
                <a:gd name="T22" fmla="*/ 11 w 189"/>
                <a:gd name="T23" fmla="*/ 27 h 254"/>
                <a:gd name="T24" fmla="*/ 10 w 189"/>
                <a:gd name="T25" fmla="*/ 27 h 254"/>
                <a:gd name="T26" fmla="*/ 9 w 189"/>
                <a:gd name="T27" fmla="*/ 28 h 254"/>
                <a:gd name="T28" fmla="*/ 8 w 189"/>
                <a:gd name="T29" fmla="*/ 28 h 254"/>
                <a:gd name="T30" fmla="*/ 7 w 189"/>
                <a:gd name="T31" fmla="*/ 28 h 254"/>
                <a:gd name="T32" fmla="*/ 6 w 189"/>
                <a:gd name="T33" fmla="*/ 28 h 254"/>
                <a:gd name="T34" fmla="*/ 5 w 189"/>
                <a:gd name="T35" fmla="*/ 28 h 254"/>
                <a:gd name="T36" fmla="*/ 4 w 189"/>
                <a:gd name="T37" fmla="*/ 27 h 254"/>
                <a:gd name="T38" fmla="*/ 2 w 189"/>
                <a:gd name="T39" fmla="*/ 26 h 254"/>
                <a:gd name="T40" fmla="*/ 1 w 189"/>
                <a:gd name="T41" fmla="*/ 24 h 254"/>
                <a:gd name="T42" fmla="*/ 0 w 189"/>
                <a:gd name="T43" fmla="*/ 23 h 254"/>
                <a:gd name="T44" fmla="*/ 0 w 189"/>
                <a:gd name="T45" fmla="*/ 20 h 254"/>
                <a:gd name="T46" fmla="*/ 0 w 189"/>
                <a:gd name="T47" fmla="*/ 18 h 254"/>
                <a:gd name="T48" fmla="*/ 1 w 189"/>
                <a:gd name="T49" fmla="*/ 16 h 254"/>
                <a:gd name="T50" fmla="*/ 2 w 189"/>
                <a:gd name="T51" fmla="*/ 14 h 254"/>
                <a:gd name="T52" fmla="*/ 3 w 189"/>
                <a:gd name="T53" fmla="*/ 13 h 254"/>
                <a:gd name="T54" fmla="*/ 4 w 189"/>
                <a:gd name="T55" fmla="*/ 11 h 254"/>
                <a:gd name="T56" fmla="*/ 5 w 189"/>
                <a:gd name="T57" fmla="*/ 10 h 254"/>
                <a:gd name="T58" fmla="*/ 5 w 189"/>
                <a:gd name="T59" fmla="*/ 7 h 254"/>
                <a:gd name="T60" fmla="*/ 5 w 189"/>
                <a:gd name="T61" fmla="*/ 4 h 254"/>
                <a:gd name="T62" fmla="*/ 6 w 189"/>
                <a:gd name="T63" fmla="*/ 1 h 254"/>
                <a:gd name="T64" fmla="*/ 6 w 189"/>
                <a:gd name="T65" fmla="*/ 0 h 254"/>
                <a:gd name="T66" fmla="*/ 21 w 189"/>
                <a:gd name="T67" fmla="*/ 27 h 2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89" h="254">
                  <a:moveTo>
                    <a:pt x="189" y="238"/>
                  </a:moveTo>
                  <a:lnTo>
                    <a:pt x="188" y="238"/>
                  </a:lnTo>
                  <a:lnTo>
                    <a:pt x="180" y="236"/>
                  </a:lnTo>
                  <a:lnTo>
                    <a:pt x="171" y="232"/>
                  </a:lnTo>
                  <a:lnTo>
                    <a:pt x="161" y="231"/>
                  </a:lnTo>
                  <a:lnTo>
                    <a:pt x="148" y="229"/>
                  </a:lnTo>
                  <a:lnTo>
                    <a:pt x="137" y="226"/>
                  </a:lnTo>
                  <a:lnTo>
                    <a:pt x="129" y="226"/>
                  </a:lnTo>
                  <a:lnTo>
                    <a:pt x="121" y="229"/>
                  </a:lnTo>
                  <a:lnTo>
                    <a:pt x="116" y="232"/>
                  </a:lnTo>
                  <a:lnTo>
                    <a:pt x="108" y="236"/>
                  </a:lnTo>
                  <a:lnTo>
                    <a:pt x="99" y="239"/>
                  </a:lnTo>
                  <a:lnTo>
                    <a:pt x="91" y="244"/>
                  </a:lnTo>
                  <a:lnTo>
                    <a:pt x="81" y="248"/>
                  </a:lnTo>
                  <a:lnTo>
                    <a:pt x="72" y="252"/>
                  </a:lnTo>
                  <a:lnTo>
                    <a:pt x="63" y="254"/>
                  </a:lnTo>
                  <a:lnTo>
                    <a:pt x="54" y="254"/>
                  </a:lnTo>
                  <a:lnTo>
                    <a:pt x="45" y="250"/>
                  </a:lnTo>
                  <a:lnTo>
                    <a:pt x="32" y="244"/>
                  </a:lnTo>
                  <a:lnTo>
                    <a:pt x="22" y="232"/>
                  </a:lnTo>
                  <a:lnTo>
                    <a:pt x="10" y="218"/>
                  </a:lnTo>
                  <a:lnTo>
                    <a:pt x="3" y="203"/>
                  </a:lnTo>
                  <a:lnTo>
                    <a:pt x="0" y="183"/>
                  </a:lnTo>
                  <a:lnTo>
                    <a:pt x="1" y="163"/>
                  </a:lnTo>
                  <a:lnTo>
                    <a:pt x="10" y="140"/>
                  </a:lnTo>
                  <a:lnTo>
                    <a:pt x="19" y="126"/>
                  </a:lnTo>
                  <a:lnTo>
                    <a:pt x="30" y="113"/>
                  </a:lnTo>
                  <a:lnTo>
                    <a:pt x="38" y="101"/>
                  </a:lnTo>
                  <a:lnTo>
                    <a:pt x="41" y="86"/>
                  </a:lnTo>
                  <a:lnTo>
                    <a:pt x="45" y="64"/>
                  </a:lnTo>
                  <a:lnTo>
                    <a:pt x="48" y="36"/>
                  </a:lnTo>
                  <a:lnTo>
                    <a:pt x="51" y="11"/>
                  </a:lnTo>
                  <a:lnTo>
                    <a:pt x="54" y="0"/>
                  </a:lnTo>
                  <a:lnTo>
                    <a:pt x="189" y="238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3" name="Freeform 384">
              <a:extLst>
                <a:ext uri="{FF2B5EF4-FFF2-40B4-BE49-F238E27FC236}">
                  <a16:creationId xmlns:a16="http://schemas.microsoft.com/office/drawing/2014/main" id="{53CC007D-D321-4CF4-882C-AFE2FFD8E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427"/>
              <a:ext cx="63" cy="85"/>
            </a:xfrm>
            <a:custGeom>
              <a:avLst/>
              <a:gdLst>
                <a:gd name="T0" fmla="*/ 21 w 189"/>
                <a:gd name="T1" fmla="*/ 27 h 254"/>
                <a:gd name="T2" fmla="*/ 21 w 189"/>
                <a:gd name="T3" fmla="*/ 27 h 254"/>
                <a:gd name="T4" fmla="*/ 20 w 189"/>
                <a:gd name="T5" fmla="*/ 26 h 254"/>
                <a:gd name="T6" fmla="*/ 19 w 189"/>
                <a:gd name="T7" fmla="*/ 26 h 254"/>
                <a:gd name="T8" fmla="*/ 18 w 189"/>
                <a:gd name="T9" fmla="*/ 26 h 254"/>
                <a:gd name="T10" fmla="*/ 16 w 189"/>
                <a:gd name="T11" fmla="*/ 26 h 254"/>
                <a:gd name="T12" fmla="*/ 15 w 189"/>
                <a:gd name="T13" fmla="*/ 25 h 254"/>
                <a:gd name="T14" fmla="*/ 14 w 189"/>
                <a:gd name="T15" fmla="*/ 25 h 254"/>
                <a:gd name="T16" fmla="*/ 13 w 189"/>
                <a:gd name="T17" fmla="*/ 26 h 254"/>
                <a:gd name="T18" fmla="*/ 13 w 189"/>
                <a:gd name="T19" fmla="*/ 26 h 254"/>
                <a:gd name="T20" fmla="*/ 12 w 189"/>
                <a:gd name="T21" fmla="*/ 26 h 254"/>
                <a:gd name="T22" fmla="*/ 11 w 189"/>
                <a:gd name="T23" fmla="*/ 27 h 254"/>
                <a:gd name="T24" fmla="*/ 10 w 189"/>
                <a:gd name="T25" fmla="*/ 27 h 254"/>
                <a:gd name="T26" fmla="*/ 9 w 189"/>
                <a:gd name="T27" fmla="*/ 28 h 254"/>
                <a:gd name="T28" fmla="*/ 8 w 189"/>
                <a:gd name="T29" fmla="*/ 28 h 254"/>
                <a:gd name="T30" fmla="*/ 7 w 189"/>
                <a:gd name="T31" fmla="*/ 28 h 254"/>
                <a:gd name="T32" fmla="*/ 6 w 189"/>
                <a:gd name="T33" fmla="*/ 28 h 254"/>
                <a:gd name="T34" fmla="*/ 5 w 189"/>
                <a:gd name="T35" fmla="*/ 28 h 254"/>
                <a:gd name="T36" fmla="*/ 4 w 189"/>
                <a:gd name="T37" fmla="*/ 27 h 254"/>
                <a:gd name="T38" fmla="*/ 2 w 189"/>
                <a:gd name="T39" fmla="*/ 26 h 254"/>
                <a:gd name="T40" fmla="*/ 1 w 189"/>
                <a:gd name="T41" fmla="*/ 24 h 254"/>
                <a:gd name="T42" fmla="*/ 0 w 189"/>
                <a:gd name="T43" fmla="*/ 23 h 254"/>
                <a:gd name="T44" fmla="*/ 0 w 189"/>
                <a:gd name="T45" fmla="*/ 20 h 254"/>
                <a:gd name="T46" fmla="*/ 0 w 189"/>
                <a:gd name="T47" fmla="*/ 18 h 254"/>
                <a:gd name="T48" fmla="*/ 1 w 189"/>
                <a:gd name="T49" fmla="*/ 16 h 254"/>
                <a:gd name="T50" fmla="*/ 2 w 189"/>
                <a:gd name="T51" fmla="*/ 14 h 254"/>
                <a:gd name="T52" fmla="*/ 3 w 189"/>
                <a:gd name="T53" fmla="*/ 13 h 254"/>
                <a:gd name="T54" fmla="*/ 4 w 189"/>
                <a:gd name="T55" fmla="*/ 11 h 254"/>
                <a:gd name="T56" fmla="*/ 5 w 189"/>
                <a:gd name="T57" fmla="*/ 10 h 254"/>
                <a:gd name="T58" fmla="*/ 5 w 189"/>
                <a:gd name="T59" fmla="*/ 7 h 254"/>
                <a:gd name="T60" fmla="*/ 5 w 189"/>
                <a:gd name="T61" fmla="*/ 4 h 254"/>
                <a:gd name="T62" fmla="*/ 6 w 189"/>
                <a:gd name="T63" fmla="*/ 1 h 254"/>
                <a:gd name="T64" fmla="*/ 6 w 189"/>
                <a:gd name="T65" fmla="*/ 0 h 254"/>
                <a:gd name="T66" fmla="*/ 21 w 189"/>
                <a:gd name="T67" fmla="*/ 27 h 2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89" h="254">
                  <a:moveTo>
                    <a:pt x="189" y="238"/>
                  </a:moveTo>
                  <a:lnTo>
                    <a:pt x="188" y="238"/>
                  </a:lnTo>
                  <a:lnTo>
                    <a:pt x="180" y="236"/>
                  </a:lnTo>
                  <a:lnTo>
                    <a:pt x="171" y="232"/>
                  </a:lnTo>
                  <a:lnTo>
                    <a:pt x="161" y="231"/>
                  </a:lnTo>
                  <a:lnTo>
                    <a:pt x="148" y="229"/>
                  </a:lnTo>
                  <a:lnTo>
                    <a:pt x="137" y="226"/>
                  </a:lnTo>
                  <a:lnTo>
                    <a:pt x="129" y="226"/>
                  </a:lnTo>
                  <a:lnTo>
                    <a:pt x="121" y="229"/>
                  </a:lnTo>
                  <a:lnTo>
                    <a:pt x="116" y="232"/>
                  </a:lnTo>
                  <a:lnTo>
                    <a:pt x="108" y="236"/>
                  </a:lnTo>
                  <a:lnTo>
                    <a:pt x="99" y="239"/>
                  </a:lnTo>
                  <a:lnTo>
                    <a:pt x="91" y="244"/>
                  </a:lnTo>
                  <a:lnTo>
                    <a:pt x="81" y="248"/>
                  </a:lnTo>
                  <a:lnTo>
                    <a:pt x="72" y="252"/>
                  </a:lnTo>
                  <a:lnTo>
                    <a:pt x="63" y="254"/>
                  </a:lnTo>
                  <a:lnTo>
                    <a:pt x="54" y="254"/>
                  </a:lnTo>
                  <a:lnTo>
                    <a:pt x="45" y="250"/>
                  </a:lnTo>
                  <a:lnTo>
                    <a:pt x="32" y="244"/>
                  </a:lnTo>
                  <a:lnTo>
                    <a:pt x="22" y="232"/>
                  </a:lnTo>
                  <a:lnTo>
                    <a:pt x="10" y="218"/>
                  </a:lnTo>
                  <a:lnTo>
                    <a:pt x="3" y="203"/>
                  </a:lnTo>
                  <a:lnTo>
                    <a:pt x="0" y="183"/>
                  </a:lnTo>
                  <a:lnTo>
                    <a:pt x="1" y="163"/>
                  </a:lnTo>
                  <a:lnTo>
                    <a:pt x="10" y="140"/>
                  </a:lnTo>
                  <a:lnTo>
                    <a:pt x="19" y="126"/>
                  </a:lnTo>
                  <a:lnTo>
                    <a:pt x="30" y="113"/>
                  </a:lnTo>
                  <a:lnTo>
                    <a:pt x="38" y="101"/>
                  </a:lnTo>
                  <a:lnTo>
                    <a:pt x="41" y="86"/>
                  </a:lnTo>
                  <a:lnTo>
                    <a:pt x="45" y="64"/>
                  </a:lnTo>
                  <a:lnTo>
                    <a:pt x="48" y="36"/>
                  </a:lnTo>
                  <a:lnTo>
                    <a:pt x="51" y="11"/>
                  </a:lnTo>
                  <a:lnTo>
                    <a:pt x="54" y="0"/>
                  </a:lnTo>
                  <a:lnTo>
                    <a:pt x="189" y="23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4" name="Freeform 385">
              <a:extLst>
                <a:ext uri="{FF2B5EF4-FFF2-40B4-BE49-F238E27FC236}">
                  <a16:creationId xmlns:a16="http://schemas.microsoft.com/office/drawing/2014/main" id="{D52F1733-958E-4506-AA0D-DA36569AE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321"/>
              <a:ext cx="52" cy="56"/>
            </a:xfrm>
            <a:custGeom>
              <a:avLst/>
              <a:gdLst>
                <a:gd name="T0" fmla="*/ 7 w 154"/>
                <a:gd name="T1" fmla="*/ 0 h 166"/>
                <a:gd name="T2" fmla="*/ 6 w 154"/>
                <a:gd name="T3" fmla="*/ 0 h 166"/>
                <a:gd name="T4" fmla="*/ 6 w 154"/>
                <a:gd name="T5" fmla="*/ 0 h 166"/>
                <a:gd name="T6" fmla="*/ 4 w 154"/>
                <a:gd name="T7" fmla="*/ 1 h 166"/>
                <a:gd name="T8" fmla="*/ 3 w 154"/>
                <a:gd name="T9" fmla="*/ 2 h 166"/>
                <a:gd name="T10" fmla="*/ 2 w 154"/>
                <a:gd name="T11" fmla="*/ 4 h 166"/>
                <a:gd name="T12" fmla="*/ 1 w 154"/>
                <a:gd name="T13" fmla="*/ 7 h 166"/>
                <a:gd name="T14" fmla="*/ 0 w 154"/>
                <a:gd name="T15" fmla="*/ 9 h 166"/>
                <a:gd name="T16" fmla="*/ 0 w 154"/>
                <a:gd name="T17" fmla="*/ 11 h 166"/>
                <a:gd name="T18" fmla="*/ 1 w 154"/>
                <a:gd name="T19" fmla="*/ 13 h 166"/>
                <a:gd name="T20" fmla="*/ 1 w 154"/>
                <a:gd name="T21" fmla="*/ 15 h 166"/>
                <a:gd name="T22" fmla="*/ 3 w 154"/>
                <a:gd name="T23" fmla="*/ 17 h 166"/>
                <a:gd name="T24" fmla="*/ 4 w 154"/>
                <a:gd name="T25" fmla="*/ 18 h 166"/>
                <a:gd name="T26" fmla="*/ 5 w 154"/>
                <a:gd name="T27" fmla="*/ 19 h 166"/>
                <a:gd name="T28" fmla="*/ 6 w 154"/>
                <a:gd name="T29" fmla="*/ 19 h 166"/>
                <a:gd name="T30" fmla="*/ 7 w 154"/>
                <a:gd name="T31" fmla="*/ 19 h 166"/>
                <a:gd name="T32" fmla="*/ 9 w 154"/>
                <a:gd name="T33" fmla="*/ 19 h 166"/>
                <a:gd name="T34" fmla="*/ 11 w 154"/>
                <a:gd name="T35" fmla="*/ 19 h 166"/>
                <a:gd name="T36" fmla="*/ 12 w 154"/>
                <a:gd name="T37" fmla="*/ 19 h 166"/>
                <a:gd name="T38" fmla="*/ 14 w 154"/>
                <a:gd name="T39" fmla="*/ 19 h 166"/>
                <a:gd name="T40" fmla="*/ 15 w 154"/>
                <a:gd name="T41" fmla="*/ 18 h 166"/>
                <a:gd name="T42" fmla="*/ 17 w 154"/>
                <a:gd name="T43" fmla="*/ 13 h 166"/>
                <a:gd name="T44" fmla="*/ 18 w 154"/>
                <a:gd name="T45" fmla="*/ 9 h 166"/>
                <a:gd name="T46" fmla="*/ 17 w 154"/>
                <a:gd name="T47" fmla="*/ 6 h 166"/>
                <a:gd name="T48" fmla="*/ 15 w 154"/>
                <a:gd name="T49" fmla="*/ 3 h 166"/>
                <a:gd name="T50" fmla="*/ 14 w 154"/>
                <a:gd name="T51" fmla="*/ 2 h 166"/>
                <a:gd name="T52" fmla="*/ 12 w 154"/>
                <a:gd name="T53" fmla="*/ 1 h 166"/>
                <a:gd name="T54" fmla="*/ 11 w 154"/>
                <a:gd name="T55" fmla="*/ 0 h 166"/>
                <a:gd name="T56" fmla="*/ 10 w 154"/>
                <a:gd name="T57" fmla="*/ 0 h 166"/>
                <a:gd name="T58" fmla="*/ 9 w 154"/>
                <a:gd name="T59" fmla="*/ 0 h 166"/>
                <a:gd name="T60" fmla="*/ 8 w 154"/>
                <a:gd name="T61" fmla="*/ 0 h 166"/>
                <a:gd name="T62" fmla="*/ 7 w 154"/>
                <a:gd name="T63" fmla="*/ 0 h 166"/>
                <a:gd name="T64" fmla="*/ 7 w 154"/>
                <a:gd name="T65" fmla="*/ 0 h 1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4" h="166">
                  <a:moveTo>
                    <a:pt x="59" y="2"/>
                  </a:moveTo>
                  <a:lnTo>
                    <a:pt x="56" y="2"/>
                  </a:lnTo>
                  <a:lnTo>
                    <a:pt x="49" y="4"/>
                  </a:lnTo>
                  <a:lnTo>
                    <a:pt x="37" y="10"/>
                  </a:lnTo>
                  <a:lnTo>
                    <a:pt x="27" y="20"/>
                  </a:lnTo>
                  <a:lnTo>
                    <a:pt x="15" y="37"/>
                  </a:lnTo>
                  <a:lnTo>
                    <a:pt x="6" y="58"/>
                  </a:lnTo>
                  <a:lnTo>
                    <a:pt x="0" y="80"/>
                  </a:lnTo>
                  <a:lnTo>
                    <a:pt x="0" y="102"/>
                  </a:lnTo>
                  <a:lnTo>
                    <a:pt x="6" y="114"/>
                  </a:lnTo>
                  <a:lnTo>
                    <a:pt x="12" y="130"/>
                  </a:lnTo>
                  <a:lnTo>
                    <a:pt x="24" y="146"/>
                  </a:lnTo>
                  <a:lnTo>
                    <a:pt x="34" y="158"/>
                  </a:lnTo>
                  <a:lnTo>
                    <a:pt x="43" y="162"/>
                  </a:lnTo>
                  <a:lnTo>
                    <a:pt x="53" y="163"/>
                  </a:lnTo>
                  <a:lnTo>
                    <a:pt x="66" y="166"/>
                  </a:lnTo>
                  <a:lnTo>
                    <a:pt x="81" y="166"/>
                  </a:lnTo>
                  <a:lnTo>
                    <a:pt x="94" y="166"/>
                  </a:lnTo>
                  <a:lnTo>
                    <a:pt x="107" y="165"/>
                  </a:lnTo>
                  <a:lnTo>
                    <a:pt x="118" y="162"/>
                  </a:lnTo>
                  <a:lnTo>
                    <a:pt x="128" y="157"/>
                  </a:lnTo>
                  <a:lnTo>
                    <a:pt x="148" y="118"/>
                  </a:lnTo>
                  <a:lnTo>
                    <a:pt x="154" y="83"/>
                  </a:lnTo>
                  <a:lnTo>
                    <a:pt x="147" y="51"/>
                  </a:lnTo>
                  <a:lnTo>
                    <a:pt x="129" y="26"/>
                  </a:lnTo>
                  <a:lnTo>
                    <a:pt x="118" y="17"/>
                  </a:lnTo>
                  <a:lnTo>
                    <a:pt x="107" y="10"/>
                  </a:lnTo>
                  <a:lnTo>
                    <a:pt x="97" y="4"/>
                  </a:lnTo>
                  <a:lnTo>
                    <a:pt x="85" y="2"/>
                  </a:lnTo>
                  <a:lnTo>
                    <a:pt x="77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5" name="Freeform 386">
              <a:extLst>
                <a:ext uri="{FF2B5EF4-FFF2-40B4-BE49-F238E27FC236}">
                  <a16:creationId xmlns:a16="http://schemas.microsoft.com/office/drawing/2014/main" id="{EEC574BA-A300-44A6-81ED-FFA95955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5" y="2321"/>
              <a:ext cx="52" cy="56"/>
            </a:xfrm>
            <a:custGeom>
              <a:avLst/>
              <a:gdLst>
                <a:gd name="T0" fmla="*/ 7 w 154"/>
                <a:gd name="T1" fmla="*/ 0 h 166"/>
                <a:gd name="T2" fmla="*/ 6 w 154"/>
                <a:gd name="T3" fmla="*/ 0 h 166"/>
                <a:gd name="T4" fmla="*/ 6 w 154"/>
                <a:gd name="T5" fmla="*/ 0 h 166"/>
                <a:gd name="T6" fmla="*/ 4 w 154"/>
                <a:gd name="T7" fmla="*/ 1 h 166"/>
                <a:gd name="T8" fmla="*/ 3 w 154"/>
                <a:gd name="T9" fmla="*/ 2 h 166"/>
                <a:gd name="T10" fmla="*/ 2 w 154"/>
                <a:gd name="T11" fmla="*/ 4 h 166"/>
                <a:gd name="T12" fmla="*/ 1 w 154"/>
                <a:gd name="T13" fmla="*/ 7 h 166"/>
                <a:gd name="T14" fmla="*/ 0 w 154"/>
                <a:gd name="T15" fmla="*/ 9 h 166"/>
                <a:gd name="T16" fmla="*/ 0 w 154"/>
                <a:gd name="T17" fmla="*/ 11 h 166"/>
                <a:gd name="T18" fmla="*/ 1 w 154"/>
                <a:gd name="T19" fmla="*/ 13 h 166"/>
                <a:gd name="T20" fmla="*/ 1 w 154"/>
                <a:gd name="T21" fmla="*/ 15 h 166"/>
                <a:gd name="T22" fmla="*/ 3 w 154"/>
                <a:gd name="T23" fmla="*/ 17 h 166"/>
                <a:gd name="T24" fmla="*/ 4 w 154"/>
                <a:gd name="T25" fmla="*/ 18 h 166"/>
                <a:gd name="T26" fmla="*/ 5 w 154"/>
                <a:gd name="T27" fmla="*/ 19 h 166"/>
                <a:gd name="T28" fmla="*/ 6 w 154"/>
                <a:gd name="T29" fmla="*/ 19 h 166"/>
                <a:gd name="T30" fmla="*/ 7 w 154"/>
                <a:gd name="T31" fmla="*/ 19 h 166"/>
                <a:gd name="T32" fmla="*/ 9 w 154"/>
                <a:gd name="T33" fmla="*/ 19 h 166"/>
                <a:gd name="T34" fmla="*/ 11 w 154"/>
                <a:gd name="T35" fmla="*/ 19 h 166"/>
                <a:gd name="T36" fmla="*/ 12 w 154"/>
                <a:gd name="T37" fmla="*/ 19 h 166"/>
                <a:gd name="T38" fmla="*/ 14 w 154"/>
                <a:gd name="T39" fmla="*/ 19 h 166"/>
                <a:gd name="T40" fmla="*/ 15 w 154"/>
                <a:gd name="T41" fmla="*/ 18 h 166"/>
                <a:gd name="T42" fmla="*/ 17 w 154"/>
                <a:gd name="T43" fmla="*/ 13 h 166"/>
                <a:gd name="T44" fmla="*/ 18 w 154"/>
                <a:gd name="T45" fmla="*/ 9 h 166"/>
                <a:gd name="T46" fmla="*/ 17 w 154"/>
                <a:gd name="T47" fmla="*/ 6 h 166"/>
                <a:gd name="T48" fmla="*/ 15 w 154"/>
                <a:gd name="T49" fmla="*/ 3 h 166"/>
                <a:gd name="T50" fmla="*/ 14 w 154"/>
                <a:gd name="T51" fmla="*/ 2 h 166"/>
                <a:gd name="T52" fmla="*/ 12 w 154"/>
                <a:gd name="T53" fmla="*/ 1 h 166"/>
                <a:gd name="T54" fmla="*/ 11 w 154"/>
                <a:gd name="T55" fmla="*/ 0 h 166"/>
                <a:gd name="T56" fmla="*/ 10 w 154"/>
                <a:gd name="T57" fmla="*/ 0 h 166"/>
                <a:gd name="T58" fmla="*/ 9 w 154"/>
                <a:gd name="T59" fmla="*/ 0 h 166"/>
                <a:gd name="T60" fmla="*/ 8 w 154"/>
                <a:gd name="T61" fmla="*/ 0 h 166"/>
                <a:gd name="T62" fmla="*/ 7 w 154"/>
                <a:gd name="T63" fmla="*/ 0 h 166"/>
                <a:gd name="T64" fmla="*/ 7 w 154"/>
                <a:gd name="T65" fmla="*/ 0 h 1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54" h="166">
                  <a:moveTo>
                    <a:pt x="59" y="2"/>
                  </a:moveTo>
                  <a:lnTo>
                    <a:pt x="56" y="2"/>
                  </a:lnTo>
                  <a:lnTo>
                    <a:pt x="49" y="4"/>
                  </a:lnTo>
                  <a:lnTo>
                    <a:pt x="37" y="10"/>
                  </a:lnTo>
                  <a:lnTo>
                    <a:pt x="27" y="20"/>
                  </a:lnTo>
                  <a:lnTo>
                    <a:pt x="15" y="37"/>
                  </a:lnTo>
                  <a:lnTo>
                    <a:pt x="6" y="58"/>
                  </a:lnTo>
                  <a:lnTo>
                    <a:pt x="0" y="80"/>
                  </a:lnTo>
                  <a:lnTo>
                    <a:pt x="0" y="102"/>
                  </a:lnTo>
                  <a:lnTo>
                    <a:pt x="6" y="114"/>
                  </a:lnTo>
                  <a:lnTo>
                    <a:pt x="12" y="130"/>
                  </a:lnTo>
                  <a:lnTo>
                    <a:pt x="24" y="146"/>
                  </a:lnTo>
                  <a:lnTo>
                    <a:pt x="34" y="158"/>
                  </a:lnTo>
                  <a:lnTo>
                    <a:pt x="43" y="162"/>
                  </a:lnTo>
                  <a:lnTo>
                    <a:pt x="53" y="163"/>
                  </a:lnTo>
                  <a:lnTo>
                    <a:pt x="66" y="166"/>
                  </a:lnTo>
                  <a:lnTo>
                    <a:pt x="81" y="166"/>
                  </a:lnTo>
                  <a:lnTo>
                    <a:pt x="94" y="166"/>
                  </a:lnTo>
                  <a:lnTo>
                    <a:pt x="107" y="165"/>
                  </a:lnTo>
                  <a:lnTo>
                    <a:pt x="118" y="162"/>
                  </a:lnTo>
                  <a:lnTo>
                    <a:pt x="128" y="157"/>
                  </a:lnTo>
                  <a:lnTo>
                    <a:pt x="148" y="118"/>
                  </a:lnTo>
                  <a:lnTo>
                    <a:pt x="154" y="83"/>
                  </a:lnTo>
                  <a:lnTo>
                    <a:pt x="147" y="51"/>
                  </a:lnTo>
                  <a:lnTo>
                    <a:pt x="129" y="26"/>
                  </a:lnTo>
                  <a:lnTo>
                    <a:pt x="118" y="17"/>
                  </a:lnTo>
                  <a:lnTo>
                    <a:pt x="107" y="10"/>
                  </a:lnTo>
                  <a:lnTo>
                    <a:pt x="97" y="4"/>
                  </a:lnTo>
                  <a:lnTo>
                    <a:pt x="85" y="2"/>
                  </a:lnTo>
                  <a:lnTo>
                    <a:pt x="77" y="0"/>
                  </a:lnTo>
                  <a:lnTo>
                    <a:pt x="71" y="0"/>
                  </a:lnTo>
                  <a:lnTo>
                    <a:pt x="65" y="0"/>
                  </a:lnTo>
                  <a:lnTo>
                    <a:pt x="59" y="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6" name="Freeform 387">
              <a:extLst>
                <a:ext uri="{FF2B5EF4-FFF2-40B4-BE49-F238E27FC236}">
                  <a16:creationId xmlns:a16="http://schemas.microsoft.com/office/drawing/2014/main" id="{0CB2A272-9D1C-4044-8D43-AA0AE45DB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772"/>
              <a:ext cx="99" cy="166"/>
            </a:xfrm>
            <a:custGeom>
              <a:avLst/>
              <a:gdLst>
                <a:gd name="T0" fmla="*/ 10 w 295"/>
                <a:gd name="T1" fmla="*/ 11 h 498"/>
                <a:gd name="T2" fmla="*/ 11 w 295"/>
                <a:gd name="T3" fmla="*/ 9 h 498"/>
                <a:gd name="T4" fmla="*/ 13 w 295"/>
                <a:gd name="T5" fmla="*/ 8 h 498"/>
                <a:gd name="T6" fmla="*/ 15 w 295"/>
                <a:gd name="T7" fmla="*/ 6 h 498"/>
                <a:gd name="T8" fmla="*/ 18 w 295"/>
                <a:gd name="T9" fmla="*/ 3 h 498"/>
                <a:gd name="T10" fmla="*/ 22 w 295"/>
                <a:gd name="T11" fmla="*/ 0 h 498"/>
                <a:gd name="T12" fmla="*/ 26 w 295"/>
                <a:gd name="T13" fmla="*/ 0 h 498"/>
                <a:gd name="T14" fmla="*/ 30 w 295"/>
                <a:gd name="T15" fmla="*/ 1 h 498"/>
                <a:gd name="T16" fmla="*/ 32 w 295"/>
                <a:gd name="T17" fmla="*/ 4 h 498"/>
                <a:gd name="T18" fmla="*/ 33 w 295"/>
                <a:gd name="T19" fmla="*/ 9 h 498"/>
                <a:gd name="T20" fmla="*/ 33 w 295"/>
                <a:gd name="T21" fmla="*/ 14 h 498"/>
                <a:gd name="T22" fmla="*/ 33 w 295"/>
                <a:gd name="T23" fmla="*/ 17 h 498"/>
                <a:gd name="T24" fmla="*/ 31 w 295"/>
                <a:gd name="T25" fmla="*/ 19 h 498"/>
                <a:gd name="T26" fmla="*/ 29 w 295"/>
                <a:gd name="T27" fmla="*/ 20 h 498"/>
                <a:gd name="T28" fmla="*/ 26 w 295"/>
                <a:gd name="T29" fmla="*/ 21 h 498"/>
                <a:gd name="T30" fmla="*/ 23 w 295"/>
                <a:gd name="T31" fmla="*/ 21 h 498"/>
                <a:gd name="T32" fmla="*/ 21 w 295"/>
                <a:gd name="T33" fmla="*/ 20 h 498"/>
                <a:gd name="T34" fmla="*/ 19 w 295"/>
                <a:gd name="T35" fmla="*/ 20 h 498"/>
                <a:gd name="T36" fmla="*/ 20 w 295"/>
                <a:gd name="T37" fmla="*/ 23 h 498"/>
                <a:gd name="T38" fmla="*/ 21 w 295"/>
                <a:gd name="T39" fmla="*/ 32 h 498"/>
                <a:gd name="T40" fmla="*/ 20 w 295"/>
                <a:gd name="T41" fmla="*/ 42 h 498"/>
                <a:gd name="T42" fmla="*/ 15 w 295"/>
                <a:gd name="T43" fmla="*/ 46 h 498"/>
                <a:gd name="T44" fmla="*/ 10 w 295"/>
                <a:gd name="T45" fmla="*/ 51 h 498"/>
                <a:gd name="T46" fmla="*/ 4 w 295"/>
                <a:gd name="T47" fmla="*/ 54 h 498"/>
                <a:gd name="T48" fmla="*/ 1 w 295"/>
                <a:gd name="T49" fmla="*/ 55 h 498"/>
                <a:gd name="T50" fmla="*/ 0 w 295"/>
                <a:gd name="T51" fmla="*/ 53 h 498"/>
                <a:gd name="T52" fmla="*/ 1 w 295"/>
                <a:gd name="T53" fmla="*/ 51 h 498"/>
                <a:gd name="T54" fmla="*/ 3 w 295"/>
                <a:gd name="T55" fmla="*/ 49 h 498"/>
                <a:gd name="T56" fmla="*/ 7 w 295"/>
                <a:gd name="T57" fmla="*/ 46 h 498"/>
                <a:gd name="T58" fmla="*/ 11 w 295"/>
                <a:gd name="T59" fmla="*/ 42 h 498"/>
                <a:gd name="T60" fmla="*/ 13 w 295"/>
                <a:gd name="T61" fmla="*/ 40 h 498"/>
                <a:gd name="T62" fmla="*/ 14 w 295"/>
                <a:gd name="T63" fmla="*/ 37 h 498"/>
                <a:gd name="T64" fmla="*/ 14 w 295"/>
                <a:gd name="T65" fmla="*/ 34 h 498"/>
                <a:gd name="T66" fmla="*/ 12 w 295"/>
                <a:gd name="T67" fmla="*/ 23 h 498"/>
                <a:gd name="T68" fmla="*/ 10 w 295"/>
                <a:gd name="T69" fmla="*/ 12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5" h="498">
                  <a:moveTo>
                    <a:pt x="86" y="105"/>
                  </a:moveTo>
                  <a:lnTo>
                    <a:pt x="91" y="98"/>
                  </a:lnTo>
                  <a:lnTo>
                    <a:pt x="95" y="91"/>
                  </a:lnTo>
                  <a:lnTo>
                    <a:pt x="101" y="84"/>
                  </a:lnTo>
                  <a:lnTo>
                    <a:pt x="108" y="76"/>
                  </a:lnTo>
                  <a:lnTo>
                    <a:pt x="117" y="69"/>
                  </a:lnTo>
                  <a:lnTo>
                    <a:pt x="126" y="62"/>
                  </a:lnTo>
                  <a:lnTo>
                    <a:pt x="138" y="54"/>
                  </a:lnTo>
                  <a:lnTo>
                    <a:pt x="151" y="46"/>
                  </a:lnTo>
                  <a:lnTo>
                    <a:pt x="161" y="26"/>
                  </a:lnTo>
                  <a:lnTo>
                    <a:pt x="177" y="12"/>
                  </a:lnTo>
                  <a:lnTo>
                    <a:pt x="195" y="3"/>
                  </a:lnTo>
                  <a:lnTo>
                    <a:pt x="214" y="0"/>
                  </a:lnTo>
                  <a:lnTo>
                    <a:pt x="233" y="0"/>
                  </a:lnTo>
                  <a:lnTo>
                    <a:pt x="249" y="3"/>
                  </a:lnTo>
                  <a:lnTo>
                    <a:pt x="264" y="12"/>
                  </a:lnTo>
                  <a:lnTo>
                    <a:pt x="271" y="22"/>
                  </a:lnTo>
                  <a:lnTo>
                    <a:pt x="280" y="38"/>
                  </a:lnTo>
                  <a:lnTo>
                    <a:pt x="286" y="60"/>
                  </a:lnTo>
                  <a:lnTo>
                    <a:pt x="290" y="85"/>
                  </a:lnTo>
                  <a:lnTo>
                    <a:pt x="295" y="112"/>
                  </a:lnTo>
                  <a:lnTo>
                    <a:pt x="295" y="129"/>
                  </a:lnTo>
                  <a:lnTo>
                    <a:pt x="292" y="141"/>
                  </a:lnTo>
                  <a:lnTo>
                    <a:pt x="289" y="154"/>
                  </a:lnTo>
                  <a:lnTo>
                    <a:pt x="282" y="162"/>
                  </a:lnTo>
                  <a:lnTo>
                    <a:pt x="274" y="171"/>
                  </a:lnTo>
                  <a:lnTo>
                    <a:pt x="265" y="178"/>
                  </a:lnTo>
                  <a:lnTo>
                    <a:pt x="255" y="181"/>
                  </a:lnTo>
                  <a:lnTo>
                    <a:pt x="243" y="185"/>
                  </a:lnTo>
                  <a:lnTo>
                    <a:pt x="231" y="187"/>
                  </a:lnTo>
                  <a:lnTo>
                    <a:pt x="218" y="187"/>
                  </a:lnTo>
                  <a:lnTo>
                    <a:pt x="206" y="187"/>
                  </a:lnTo>
                  <a:lnTo>
                    <a:pt x="193" y="185"/>
                  </a:lnTo>
                  <a:lnTo>
                    <a:pt x="184" y="184"/>
                  </a:lnTo>
                  <a:lnTo>
                    <a:pt x="176" y="181"/>
                  </a:lnTo>
                  <a:lnTo>
                    <a:pt x="170" y="180"/>
                  </a:lnTo>
                  <a:lnTo>
                    <a:pt x="168" y="180"/>
                  </a:lnTo>
                  <a:lnTo>
                    <a:pt x="176" y="211"/>
                  </a:lnTo>
                  <a:lnTo>
                    <a:pt x="181" y="232"/>
                  </a:lnTo>
                  <a:lnTo>
                    <a:pt x="192" y="284"/>
                  </a:lnTo>
                  <a:lnTo>
                    <a:pt x="195" y="339"/>
                  </a:lnTo>
                  <a:lnTo>
                    <a:pt x="177" y="377"/>
                  </a:lnTo>
                  <a:lnTo>
                    <a:pt x="159" y="391"/>
                  </a:lnTo>
                  <a:lnTo>
                    <a:pt x="136" y="410"/>
                  </a:lnTo>
                  <a:lnTo>
                    <a:pt x="111" y="431"/>
                  </a:lnTo>
                  <a:lnTo>
                    <a:pt x="85" y="455"/>
                  </a:lnTo>
                  <a:lnTo>
                    <a:pt x="57" y="475"/>
                  </a:lnTo>
                  <a:lnTo>
                    <a:pt x="36" y="489"/>
                  </a:lnTo>
                  <a:lnTo>
                    <a:pt x="19" y="498"/>
                  </a:lnTo>
                  <a:lnTo>
                    <a:pt x="7" y="494"/>
                  </a:lnTo>
                  <a:lnTo>
                    <a:pt x="4" y="486"/>
                  </a:lnTo>
                  <a:lnTo>
                    <a:pt x="0" y="478"/>
                  </a:lnTo>
                  <a:lnTo>
                    <a:pt x="2" y="469"/>
                  </a:lnTo>
                  <a:lnTo>
                    <a:pt x="5" y="462"/>
                  </a:lnTo>
                  <a:lnTo>
                    <a:pt x="13" y="452"/>
                  </a:lnTo>
                  <a:lnTo>
                    <a:pt x="23" y="441"/>
                  </a:lnTo>
                  <a:lnTo>
                    <a:pt x="39" y="427"/>
                  </a:lnTo>
                  <a:lnTo>
                    <a:pt x="61" y="410"/>
                  </a:lnTo>
                  <a:lnTo>
                    <a:pt x="83" y="393"/>
                  </a:lnTo>
                  <a:lnTo>
                    <a:pt x="98" y="380"/>
                  </a:lnTo>
                  <a:lnTo>
                    <a:pt x="111" y="367"/>
                  </a:lnTo>
                  <a:lnTo>
                    <a:pt x="120" y="357"/>
                  </a:lnTo>
                  <a:lnTo>
                    <a:pt x="126" y="346"/>
                  </a:lnTo>
                  <a:lnTo>
                    <a:pt x="129" y="335"/>
                  </a:lnTo>
                  <a:lnTo>
                    <a:pt x="132" y="323"/>
                  </a:lnTo>
                  <a:lnTo>
                    <a:pt x="129" y="309"/>
                  </a:lnTo>
                  <a:lnTo>
                    <a:pt x="120" y="263"/>
                  </a:lnTo>
                  <a:lnTo>
                    <a:pt x="106" y="203"/>
                  </a:lnTo>
                  <a:lnTo>
                    <a:pt x="94" y="145"/>
                  </a:lnTo>
                  <a:lnTo>
                    <a:pt x="86" y="105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7" name="Freeform 388">
              <a:extLst>
                <a:ext uri="{FF2B5EF4-FFF2-40B4-BE49-F238E27FC236}">
                  <a16:creationId xmlns:a16="http://schemas.microsoft.com/office/drawing/2014/main" id="{A45F0928-C215-41C3-8643-E5EFFC6EA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772"/>
              <a:ext cx="99" cy="166"/>
            </a:xfrm>
            <a:custGeom>
              <a:avLst/>
              <a:gdLst>
                <a:gd name="T0" fmla="*/ 10 w 295"/>
                <a:gd name="T1" fmla="*/ 11 h 498"/>
                <a:gd name="T2" fmla="*/ 11 w 295"/>
                <a:gd name="T3" fmla="*/ 9 h 498"/>
                <a:gd name="T4" fmla="*/ 13 w 295"/>
                <a:gd name="T5" fmla="*/ 8 h 498"/>
                <a:gd name="T6" fmla="*/ 15 w 295"/>
                <a:gd name="T7" fmla="*/ 6 h 498"/>
                <a:gd name="T8" fmla="*/ 18 w 295"/>
                <a:gd name="T9" fmla="*/ 3 h 498"/>
                <a:gd name="T10" fmla="*/ 22 w 295"/>
                <a:gd name="T11" fmla="*/ 0 h 498"/>
                <a:gd name="T12" fmla="*/ 26 w 295"/>
                <a:gd name="T13" fmla="*/ 0 h 498"/>
                <a:gd name="T14" fmla="*/ 30 w 295"/>
                <a:gd name="T15" fmla="*/ 1 h 498"/>
                <a:gd name="T16" fmla="*/ 32 w 295"/>
                <a:gd name="T17" fmla="*/ 4 h 498"/>
                <a:gd name="T18" fmla="*/ 33 w 295"/>
                <a:gd name="T19" fmla="*/ 9 h 498"/>
                <a:gd name="T20" fmla="*/ 33 w 295"/>
                <a:gd name="T21" fmla="*/ 14 h 498"/>
                <a:gd name="T22" fmla="*/ 33 w 295"/>
                <a:gd name="T23" fmla="*/ 17 h 498"/>
                <a:gd name="T24" fmla="*/ 31 w 295"/>
                <a:gd name="T25" fmla="*/ 19 h 498"/>
                <a:gd name="T26" fmla="*/ 29 w 295"/>
                <a:gd name="T27" fmla="*/ 20 h 498"/>
                <a:gd name="T28" fmla="*/ 26 w 295"/>
                <a:gd name="T29" fmla="*/ 21 h 498"/>
                <a:gd name="T30" fmla="*/ 23 w 295"/>
                <a:gd name="T31" fmla="*/ 21 h 498"/>
                <a:gd name="T32" fmla="*/ 21 w 295"/>
                <a:gd name="T33" fmla="*/ 20 h 498"/>
                <a:gd name="T34" fmla="*/ 19 w 295"/>
                <a:gd name="T35" fmla="*/ 20 h 498"/>
                <a:gd name="T36" fmla="*/ 20 w 295"/>
                <a:gd name="T37" fmla="*/ 23 h 498"/>
                <a:gd name="T38" fmla="*/ 21 w 295"/>
                <a:gd name="T39" fmla="*/ 32 h 498"/>
                <a:gd name="T40" fmla="*/ 20 w 295"/>
                <a:gd name="T41" fmla="*/ 42 h 498"/>
                <a:gd name="T42" fmla="*/ 15 w 295"/>
                <a:gd name="T43" fmla="*/ 46 h 498"/>
                <a:gd name="T44" fmla="*/ 10 w 295"/>
                <a:gd name="T45" fmla="*/ 51 h 498"/>
                <a:gd name="T46" fmla="*/ 4 w 295"/>
                <a:gd name="T47" fmla="*/ 54 h 498"/>
                <a:gd name="T48" fmla="*/ 1 w 295"/>
                <a:gd name="T49" fmla="*/ 55 h 498"/>
                <a:gd name="T50" fmla="*/ 0 w 295"/>
                <a:gd name="T51" fmla="*/ 53 h 498"/>
                <a:gd name="T52" fmla="*/ 1 w 295"/>
                <a:gd name="T53" fmla="*/ 51 h 498"/>
                <a:gd name="T54" fmla="*/ 3 w 295"/>
                <a:gd name="T55" fmla="*/ 49 h 498"/>
                <a:gd name="T56" fmla="*/ 7 w 295"/>
                <a:gd name="T57" fmla="*/ 46 h 498"/>
                <a:gd name="T58" fmla="*/ 11 w 295"/>
                <a:gd name="T59" fmla="*/ 42 h 498"/>
                <a:gd name="T60" fmla="*/ 13 w 295"/>
                <a:gd name="T61" fmla="*/ 40 h 498"/>
                <a:gd name="T62" fmla="*/ 14 w 295"/>
                <a:gd name="T63" fmla="*/ 37 h 498"/>
                <a:gd name="T64" fmla="*/ 14 w 295"/>
                <a:gd name="T65" fmla="*/ 34 h 498"/>
                <a:gd name="T66" fmla="*/ 12 w 295"/>
                <a:gd name="T67" fmla="*/ 23 h 498"/>
                <a:gd name="T68" fmla="*/ 10 w 295"/>
                <a:gd name="T69" fmla="*/ 12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95" h="498">
                  <a:moveTo>
                    <a:pt x="86" y="105"/>
                  </a:moveTo>
                  <a:lnTo>
                    <a:pt x="91" y="98"/>
                  </a:lnTo>
                  <a:lnTo>
                    <a:pt x="95" y="91"/>
                  </a:lnTo>
                  <a:lnTo>
                    <a:pt x="101" y="84"/>
                  </a:lnTo>
                  <a:lnTo>
                    <a:pt x="108" y="76"/>
                  </a:lnTo>
                  <a:lnTo>
                    <a:pt x="117" y="69"/>
                  </a:lnTo>
                  <a:lnTo>
                    <a:pt x="126" y="62"/>
                  </a:lnTo>
                  <a:lnTo>
                    <a:pt x="138" y="54"/>
                  </a:lnTo>
                  <a:lnTo>
                    <a:pt x="151" y="46"/>
                  </a:lnTo>
                  <a:lnTo>
                    <a:pt x="161" y="26"/>
                  </a:lnTo>
                  <a:lnTo>
                    <a:pt x="177" y="12"/>
                  </a:lnTo>
                  <a:lnTo>
                    <a:pt x="195" y="3"/>
                  </a:lnTo>
                  <a:lnTo>
                    <a:pt x="214" y="0"/>
                  </a:lnTo>
                  <a:lnTo>
                    <a:pt x="233" y="0"/>
                  </a:lnTo>
                  <a:lnTo>
                    <a:pt x="249" y="3"/>
                  </a:lnTo>
                  <a:lnTo>
                    <a:pt x="264" y="12"/>
                  </a:lnTo>
                  <a:lnTo>
                    <a:pt x="271" y="22"/>
                  </a:lnTo>
                  <a:lnTo>
                    <a:pt x="280" y="38"/>
                  </a:lnTo>
                  <a:lnTo>
                    <a:pt x="286" y="60"/>
                  </a:lnTo>
                  <a:lnTo>
                    <a:pt x="290" y="85"/>
                  </a:lnTo>
                  <a:lnTo>
                    <a:pt x="295" y="112"/>
                  </a:lnTo>
                  <a:lnTo>
                    <a:pt x="295" y="129"/>
                  </a:lnTo>
                  <a:lnTo>
                    <a:pt x="292" y="141"/>
                  </a:lnTo>
                  <a:lnTo>
                    <a:pt x="289" y="154"/>
                  </a:lnTo>
                  <a:lnTo>
                    <a:pt x="282" y="162"/>
                  </a:lnTo>
                  <a:lnTo>
                    <a:pt x="274" y="171"/>
                  </a:lnTo>
                  <a:lnTo>
                    <a:pt x="265" y="178"/>
                  </a:lnTo>
                  <a:lnTo>
                    <a:pt x="255" y="181"/>
                  </a:lnTo>
                  <a:lnTo>
                    <a:pt x="243" y="185"/>
                  </a:lnTo>
                  <a:lnTo>
                    <a:pt x="231" y="187"/>
                  </a:lnTo>
                  <a:lnTo>
                    <a:pt x="218" y="187"/>
                  </a:lnTo>
                  <a:lnTo>
                    <a:pt x="206" y="187"/>
                  </a:lnTo>
                  <a:lnTo>
                    <a:pt x="193" y="185"/>
                  </a:lnTo>
                  <a:lnTo>
                    <a:pt x="184" y="184"/>
                  </a:lnTo>
                  <a:lnTo>
                    <a:pt x="176" y="181"/>
                  </a:lnTo>
                  <a:lnTo>
                    <a:pt x="170" y="180"/>
                  </a:lnTo>
                  <a:lnTo>
                    <a:pt x="168" y="180"/>
                  </a:lnTo>
                  <a:lnTo>
                    <a:pt x="176" y="211"/>
                  </a:lnTo>
                  <a:lnTo>
                    <a:pt x="181" y="232"/>
                  </a:lnTo>
                  <a:lnTo>
                    <a:pt x="192" y="284"/>
                  </a:lnTo>
                  <a:lnTo>
                    <a:pt x="195" y="339"/>
                  </a:lnTo>
                  <a:lnTo>
                    <a:pt x="177" y="377"/>
                  </a:lnTo>
                  <a:lnTo>
                    <a:pt x="159" y="391"/>
                  </a:lnTo>
                  <a:lnTo>
                    <a:pt x="136" y="410"/>
                  </a:lnTo>
                  <a:lnTo>
                    <a:pt x="111" y="431"/>
                  </a:lnTo>
                  <a:lnTo>
                    <a:pt x="85" y="455"/>
                  </a:lnTo>
                  <a:lnTo>
                    <a:pt x="57" y="475"/>
                  </a:lnTo>
                  <a:lnTo>
                    <a:pt x="36" y="489"/>
                  </a:lnTo>
                  <a:lnTo>
                    <a:pt x="19" y="498"/>
                  </a:lnTo>
                  <a:lnTo>
                    <a:pt x="7" y="494"/>
                  </a:lnTo>
                  <a:lnTo>
                    <a:pt x="4" y="486"/>
                  </a:lnTo>
                  <a:lnTo>
                    <a:pt x="0" y="478"/>
                  </a:lnTo>
                  <a:lnTo>
                    <a:pt x="2" y="469"/>
                  </a:lnTo>
                  <a:lnTo>
                    <a:pt x="5" y="462"/>
                  </a:lnTo>
                  <a:lnTo>
                    <a:pt x="13" y="452"/>
                  </a:lnTo>
                  <a:lnTo>
                    <a:pt x="23" y="441"/>
                  </a:lnTo>
                  <a:lnTo>
                    <a:pt x="39" y="427"/>
                  </a:lnTo>
                  <a:lnTo>
                    <a:pt x="61" y="410"/>
                  </a:lnTo>
                  <a:lnTo>
                    <a:pt x="83" y="393"/>
                  </a:lnTo>
                  <a:lnTo>
                    <a:pt x="98" y="380"/>
                  </a:lnTo>
                  <a:lnTo>
                    <a:pt x="111" y="367"/>
                  </a:lnTo>
                  <a:lnTo>
                    <a:pt x="120" y="357"/>
                  </a:lnTo>
                  <a:lnTo>
                    <a:pt x="126" y="346"/>
                  </a:lnTo>
                  <a:lnTo>
                    <a:pt x="129" y="335"/>
                  </a:lnTo>
                  <a:lnTo>
                    <a:pt x="132" y="323"/>
                  </a:lnTo>
                  <a:lnTo>
                    <a:pt x="129" y="309"/>
                  </a:lnTo>
                  <a:lnTo>
                    <a:pt x="120" y="263"/>
                  </a:lnTo>
                  <a:lnTo>
                    <a:pt x="106" y="203"/>
                  </a:lnTo>
                  <a:lnTo>
                    <a:pt x="94" y="145"/>
                  </a:lnTo>
                  <a:lnTo>
                    <a:pt x="86" y="10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8" name="Freeform 389">
              <a:extLst>
                <a:ext uri="{FF2B5EF4-FFF2-40B4-BE49-F238E27FC236}">
                  <a16:creationId xmlns:a16="http://schemas.microsoft.com/office/drawing/2014/main" id="{5FBE7077-95A9-4A33-BA78-3089DC810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754"/>
              <a:ext cx="180" cy="141"/>
            </a:xfrm>
            <a:custGeom>
              <a:avLst/>
              <a:gdLst>
                <a:gd name="T0" fmla="*/ 0 w 540"/>
                <a:gd name="T1" fmla="*/ 0 h 423"/>
                <a:gd name="T2" fmla="*/ 2 w 540"/>
                <a:gd name="T3" fmla="*/ 5 h 423"/>
                <a:gd name="T4" fmla="*/ 4 w 540"/>
                <a:gd name="T5" fmla="*/ 9 h 423"/>
                <a:gd name="T6" fmla="*/ 7 w 540"/>
                <a:gd name="T7" fmla="*/ 14 h 423"/>
                <a:gd name="T8" fmla="*/ 9 w 540"/>
                <a:gd name="T9" fmla="*/ 18 h 423"/>
                <a:gd name="T10" fmla="*/ 12 w 540"/>
                <a:gd name="T11" fmla="*/ 21 h 423"/>
                <a:gd name="T12" fmla="*/ 14 w 540"/>
                <a:gd name="T13" fmla="*/ 25 h 423"/>
                <a:gd name="T14" fmla="*/ 17 w 540"/>
                <a:gd name="T15" fmla="*/ 28 h 423"/>
                <a:gd name="T16" fmla="*/ 20 w 540"/>
                <a:gd name="T17" fmla="*/ 31 h 423"/>
                <a:gd name="T18" fmla="*/ 23 w 540"/>
                <a:gd name="T19" fmla="*/ 34 h 423"/>
                <a:gd name="T20" fmla="*/ 26 w 540"/>
                <a:gd name="T21" fmla="*/ 36 h 423"/>
                <a:gd name="T22" fmla="*/ 30 w 540"/>
                <a:gd name="T23" fmla="*/ 38 h 423"/>
                <a:gd name="T24" fmla="*/ 33 w 540"/>
                <a:gd name="T25" fmla="*/ 40 h 423"/>
                <a:gd name="T26" fmla="*/ 36 w 540"/>
                <a:gd name="T27" fmla="*/ 41 h 423"/>
                <a:gd name="T28" fmla="*/ 40 w 540"/>
                <a:gd name="T29" fmla="*/ 42 h 423"/>
                <a:gd name="T30" fmla="*/ 44 w 540"/>
                <a:gd name="T31" fmla="*/ 42 h 423"/>
                <a:gd name="T32" fmla="*/ 48 w 540"/>
                <a:gd name="T33" fmla="*/ 43 h 423"/>
                <a:gd name="T34" fmla="*/ 49 w 540"/>
                <a:gd name="T35" fmla="*/ 43 h 423"/>
                <a:gd name="T36" fmla="*/ 51 w 540"/>
                <a:gd name="T37" fmla="*/ 42 h 423"/>
                <a:gd name="T38" fmla="*/ 52 w 540"/>
                <a:gd name="T39" fmla="*/ 42 h 423"/>
                <a:gd name="T40" fmla="*/ 54 w 540"/>
                <a:gd name="T41" fmla="*/ 42 h 423"/>
                <a:gd name="T42" fmla="*/ 55 w 540"/>
                <a:gd name="T43" fmla="*/ 42 h 423"/>
                <a:gd name="T44" fmla="*/ 57 w 540"/>
                <a:gd name="T45" fmla="*/ 42 h 423"/>
                <a:gd name="T46" fmla="*/ 58 w 540"/>
                <a:gd name="T47" fmla="*/ 41 h 423"/>
                <a:gd name="T48" fmla="*/ 59 w 540"/>
                <a:gd name="T49" fmla="*/ 41 h 423"/>
                <a:gd name="T50" fmla="*/ 57 w 540"/>
                <a:gd name="T51" fmla="*/ 43 h 423"/>
                <a:gd name="T52" fmla="*/ 57 w 540"/>
                <a:gd name="T53" fmla="*/ 44 h 423"/>
                <a:gd name="T54" fmla="*/ 58 w 540"/>
                <a:gd name="T55" fmla="*/ 46 h 423"/>
                <a:gd name="T56" fmla="*/ 60 w 540"/>
                <a:gd name="T57" fmla="*/ 47 h 423"/>
                <a:gd name="T58" fmla="*/ 56 w 540"/>
                <a:gd name="T59" fmla="*/ 47 h 423"/>
                <a:gd name="T60" fmla="*/ 52 w 540"/>
                <a:gd name="T61" fmla="*/ 47 h 423"/>
                <a:gd name="T62" fmla="*/ 48 w 540"/>
                <a:gd name="T63" fmla="*/ 47 h 423"/>
                <a:gd name="T64" fmla="*/ 44 w 540"/>
                <a:gd name="T65" fmla="*/ 46 h 423"/>
                <a:gd name="T66" fmla="*/ 40 w 540"/>
                <a:gd name="T67" fmla="*/ 45 h 423"/>
                <a:gd name="T68" fmla="*/ 36 w 540"/>
                <a:gd name="T69" fmla="*/ 44 h 423"/>
                <a:gd name="T70" fmla="*/ 32 w 540"/>
                <a:gd name="T71" fmla="*/ 42 h 423"/>
                <a:gd name="T72" fmla="*/ 28 w 540"/>
                <a:gd name="T73" fmla="*/ 40 h 423"/>
                <a:gd name="T74" fmla="*/ 25 w 540"/>
                <a:gd name="T75" fmla="*/ 37 h 423"/>
                <a:gd name="T76" fmla="*/ 21 w 540"/>
                <a:gd name="T77" fmla="*/ 34 h 423"/>
                <a:gd name="T78" fmla="*/ 17 w 540"/>
                <a:gd name="T79" fmla="*/ 31 h 423"/>
                <a:gd name="T80" fmla="*/ 14 w 540"/>
                <a:gd name="T81" fmla="*/ 26 h 423"/>
                <a:gd name="T82" fmla="*/ 10 w 540"/>
                <a:gd name="T83" fmla="*/ 21 h 423"/>
                <a:gd name="T84" fmla="*/ 7 w 540"/>
                <a:gd name="T85" fmla="*/ 15 h 423"/>
                <a:gd name="T86" fmla="*/ 3 w 540"/>
                <a:gd name="T87" fmla="*/ 8 h 423"/>
                <a:gd name="T88" fmla="*/ 0 w 540"/>
                <a:gd name="T89" fmla="*/ 0 h 42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0" h="423">
                  <a:moveTo>
                    <a:pt x="0" y="0"/>
                  </a:moveTo>
                  <a:lnTo>
                    <a:pt x="17" y="43"/>
                  </a:lnTo>
                  <a:lnTo>
                    <a:pt x="38" y="84"/>
                  </a:lnTo>
                  <a:lnTo>
                    <a:pt x="59" y="124"/>
                  </a:lnTo>
                  <a:lnTo>
                    <a:pt x="82" y="159"/>
                  </a:lnTo>
                  <a:lnTo>
                    <a:pt x="104" y="193"/>
                  </a:lnTo>
                  <a:lnTo>
                    <a:pt x="128" y="225"/>
                  </a:lnTo>
                  <a:lnTo>
                    <a:pt x="153" y="254"/>
                  </a:lnTo>
                  <a:lnTo>
                    <a:pt x="180" y="280"/>
                  </a:lnTo>
                  <a:lnTo>
                    <a:pt x="208" y="303"/>
                  </a:lnTo>
                  <a:lnTo>
                    <a:pt x="238" y="325"/>
                  </a:lnTo>
                  <a:lnTo>
                    <a:pt x="266" y="343"/>
                  </a:lnTo>
                  <a:lnTo>
                    <a:pt x="296" y="358"/>
                  </a:lnTo>
                  <a:lnTo>
                    <a:pt x="328" y="368"/>
                  </a:lnTo>
                  <a:lnTo>
                    <a:pt x="361" y="376"/>
                  </a:lnTo>
                  <a:lnTo>
                    <a:pt x="395" y="382"/>
                  </a:lnTo>
                  <a:lnTo>
                    <a:pt x="430" y="384"/>
                  </a:lnTo>
                  <a:lnTo>
                    <a:pt x="443" y="384"/>
                  </a:lnTo>
                  <a:lnTo>
                    <a:pt x="456" y="382"/>
                  </a:lnTo>
                  <a:lnTo>
                    <a:pt x="469" y="382"/>
                  </a:lnTo>
                  <a:lnTo>
                    <a:pt x="482" y="381"/>
                  </a:lnTo>
                  <a:lnTo>
                    <a:pt x="497" y="376"/>
                  </a:lnTo>
                  <a:lnTo>
                    <a:pt x="509" y="375"/>
                  </a:lnTo>
                  <a:lnTo>
                    <a:pt x="522" y="372"/>
                  </a:lnTo>
                  <a:lnTo>
                    <a:pt x="534" y="368"/>
                  </a:lnTo>
                  <a:lnTo>
                    <a:pt x="516" y="384"/>
                  </a:lnTo>
                  <a:lnTo>
                    <a:pt x="513" y="400"/>
                  </a:lnTo>
                  <a:lnTo>
                    <a:pt x="524" y="415"/>
                  </a:lnTo>
                  <a:lnTo>
                    <a:pt x="540" y="423"/>
                  </a:lnTo>
                  <a:lnTo>
                    <a:pt x="502" y="423"/>
                  </a:lnTo>
                  <a:lnTo>
                    <a:pt x="466" y="422"/>
                  </a:lnTo>
                  <a:lnTo>
                    <a:pt x="431" y="419"/>
                  </a:lnTo>
                  <a:lnTo>
                    <a:pt x="395" y="413"/>
                  </a:lnTo>
                  <a:lnTo>
                    <a:pt x="359" y="406"/>
                  </a:lnTo>
                  <a:lnTo>
                    <a:pt x="323" y="395"/>
                  </a:lnTo>
                  <a:lnTo>
                    <a:pt x="289" y="381"/>
                  </a:lnTo>
                  <a:lnTo>
                    <a:pt x="255" y="361"/>
                  </a:lnTo>
                  <a:lnTo>
                    <a:pt x="221" y="337"/>
                  </a:lnTo>
                  <a:lnTo>
                    <a:pt x="188" y="309"/>
                  </a:lnTo>
                  <a:lnTo>
                    <a:pt x="155" y="276"/>
                  </a:lnTo>
                  <a:lnTo>
                    <a:pt x="123" y="233"/>
                  </a:lnTo>
                  <a:lnTo>
                    <a:pt x="90" y="188"/>
                  </a:lnTo>
                  <a:lnTo>
                    <a:pt x="60" y="133"/>
                  </a:lnTo>
                  <a:lnTo>
                    <a:pt x="29" y="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9" name="Freeform 390">
              <a:extLst>
                <a:ext uri="{FF2B5EF4-FFF2-40B4-BE49-F238E27FC236}">
                  <a16:creationId xmlns:a16="http://schemas.microsoft.com/office/drawing/2014/main" id="{B657269A-A5F9-4522-91B7-06588CBE8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754"/>
              <a:ext cx="180" cy="141"/>
            </a:xfrm>
            <a:custGeom>
              <a:avLst/>
              <a:gdLst>
                <a:gd name="T0" fmla="*/ 0 w 540"/>
                <a:gd name="T1" fmla="*/ 0 h 423"/>
                <a:gd name="T2" fmla="*/ 2 w 540"/>
                <a:gd name="T3" fmla="*/ 5 h 423"/>
                <a:gd name="T4" fmla="*/ 4 w 540"/>
                <a:gd name="T5" fmla="*/ 9 h 423"/>
                <a:gd name="T6" fmla="*/ 7 w 540"/>
                <a:gd name="T7" fmla="*/ 14 h 423"/>
                <a:gd name="T8" fmla="*/ 9 w 540"/>
                <a:gd name="T9" fmla="*/ 18 h 423"/>
                <a:gd name="T10" fmla="*/ 12 w 540"/>
                <a:gd name="T11" fmla="*/ 21 h 423"/>
                <a:gd name="T12" fmla="*/ 14 w 540"/>
                <a:gd name="T13" fmla="*/ 25 h 423"/>
                <a:gd name="T14" fmla="*/ 17 w 540"/>
                <a:gd name="T15" fmla="*/ 28 h 423"/>
                <a:gd name="T16" fmla="*/ 20 w 540"/>
                <a:gd name="T17" fmla="*/ 31 h 423"/>
                <a:gd name="T18" fmla="*/ 23 w 540"/>
                <a:gd name="T19" fmla="*/ 34 h 423"/>
                <a:gd name="T20" fmla="*/ 26 w 540"/>
                <a:gd name="T21" fmla="*/ 36 h 423"/>
                <a:gd name="T22" fmla="*/ 30 w 540"/>
                <a:gd name="T23" fmla="*/ 38 h 423"/>
                <a:gd name="T24" fmla="*/ 33 w 540"/>
                <a:gd name="T25" fmla="*/ 40 h 423"/>
                <a:gd name="T26" fmla="*/ 36 w 540"/>
                <a:gd name="T27" fmla="*/ 41 h 423"/>
                <a:gd name="T28" fmla="*/ 40 w 540"/>
                <a:gd name="T29" fmla="*/ 42 h 423"/>
                <a:gd name="T30" fmla="*/ 44 w 540"/>
                <a:gd name="T31" fmla="*/ 42 h 423"/>
                <a:gd name="T32" fmla="*/ 48 w 540"/>
                <a:gd name="T33" fmla="*/ 43 h 423"/>
                <a:gd name="T34" fmla="*/ 49 w 540"/>
                <a:gd name="T35" fmla="*/ 43 h 423"/>
                <a:gd name="T36" fmla="*/ 51 w 540"/>
                <a:gd name="T37" fmla="*/ 42 h 423"/>
                <a:gd name="T38" fmla="*/ 52 w 540"/>
                <a:gd name="T39" fmla="*/ 42 h 423"/>
                <a:gd name="T40" fmla="*/ 54 w 540"/>
                <a:gd name="T41" fmla="*/ 42 h 423"/>
                <a:gd name="T42" fmla="*/ 55 w 540"/>
                <a:gd name="T43" fmla="*/ 42 h 423"/>
                <a:gd name="T44" fmla="*/ 57 w 540"/>
                <a:gd name="T45" fmla="*/ 42 h 423"/>
                <a:gd name="T46" fmla="*/ 58 w 540"/>
                <a:gd name="T47" fmla="*/ 41 h 423"/>
                <a:gd name="T48" fmla="*/ 59 w 540"/>
                <a:gd name="T49" fmla="*/ 41 h 423"/>
                <a:gd name="T50" fmla="*/ 57 w 540"/>
                <a:gd name="T51" fmla="*/ 43 h 423"/>
                <a:gd name="T52" fmla="*/ 57 w 540"/>
                <a:gd name="T53" fmla="*/ 44 h 423"/>
                <a:gd name="T54" fmla="*/ 58 w 540"/>
                <a:gd name="T55" fmla="*/ 46 h 423"/>
                <a:gd name="T56" fmla="*/ 60 w 540"/>
                <a:gd name="T57" fmla="*/ 47 h 423"/>
                <a:gd name="T58" fmla="*/ 56 w 540"/>
                <a:gd name="T59" fmla="*/ 47 h 423"/>
                <a:gd name="T60" fmla="*/ 52 w 540"/>
                <a:gd name="T61" fmla="*/ 47 h 423"/>
                <a:gd name="T62" fmla="*/ 48 w 540"/>
                <a:gd name="T63" fmla="*/ 47 h 423"/>
                <a:gd name="T64" fmla="*/ 44 w 540"/>
                <a:gd name="T65" fmla="*/ 46 h 423"/>
                <a:gd name="T66" fmla="*/ 40 w 540"/>
                <a:gd name="T67" fmla="*/ 45 h 423"/>
                <a:gd name="T68" fmla="*/ 36 w 540"/>
                <a:gd name="T69" fmla="*/ 44 h 423"/>
                <a:gd name="T70" fmla="*/ 32 w 540"/>
                <a:gd name="T71" fmla="*/ 42 h 423"/>
                <a:gd name="T72" fmla="*/ 28 w 540"/>
                <a:gd name="T73" fmla="*/ 40 h 423"/>
                <a:gd name="T74" fmla="*/ 25 w 540"/>
                <a:gd name="T75" fmla="*/ 37 h 423"/>
                <a:gd name="T76" fmla="*/ 21 w 540"/>
                <a:gd name="T77" fmla="*/ 34 h 423"/>
                <a:gd name="T78" fmla="*/ 17 w 540"/>
                <a:gd name="T79" fmla="*/ 31 h 423"/>
                <a:gd name="T80" fmla="*/ 14 w 540"/>
                <a:gd name="T81" fmla="*/ 26 h 423"/>
                <a:gd name="T82" fmla="*/ 10 w 540"/>
                <a:gd name="T83" fmla="*/ 21 h 423"/>
                <a:gd name="T84" fmla="*/ 7 w 540"/>
                <a:gd name="T85" fmla="*/ 15 h 423"/>
                <a:gd name="T86" fmla="*/ 3 w 540"/>
                <a:gd name="T87" fmla="*/ 8 h 423"/>
                <a:gd name="T88" fmla="*/ 0 w 540"/>
                <a:gd name="T89" fmla="*/ 0 h 42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540" h="423">
                  <a:moveTo>
                    <a:pt x="0" y="0"/>
                  </a:moveTo>
                  <a:lnTo>
                    <a:pt x="17" y="43"/>
                  </a:lnTo>
                  <a:lnTo>
                    <a:pt x="38" y="84"/>
                  </a:lnTo>
                  <a:lnTo>
                    <a:pt x="59" y="124"/>
                  </a:lnTo>
                  <a:lnTo>
                    <a:pt x="82" y="159"/>
                  </a:lnTo>
                  <a:lnTo>
                    <a:pt x="104" y="193"/>
                  </a:lnTo>
                  <a:lnTo>
                    <a:pt x="128" y="225"/>
                  </a:lnTo>
                  <a:lnTo>
                    <a:pt x="153" y="254"/>
                  </a:lnTo>
                  <a:lnTo>
                    <a:pt x="180" y="280"/>
                  </a:lnTo>
                  <a:lnTo>
                    <a:pt x="208" y="303"/>
                  </a:lnTo>
                  <a:lnTo>
                    <a:pt x="238" y="325"/>
                  </a:lnTo>
                  <a:lnTo>
                    <a:pt x="266" y="343"/>
                  </a:lnTo>
                  <a:lnTo>
                    <a:pt x="296" y="358"/>
                  </a:lnTo>
                  <a:lnTo>
                    <a:pt x="328" y="368"/>
                  </a:lnTo>
                  <a:lnTo>
                    <a:pt x="361" y="376"/>
                  </a:lnTo>
                  <a:lnTo>
                    <a:pt x="395" y="382"/>
                  </a:lnTo>
                  <a:lnTo>
                    <a:pt x="430" y="384"/>
                  </a:lnTo>
                  <a:lnTo>
                    <a:pt x="443" y="384"/>
                  </a:lnTo>
                  <a:lnTo>
                    <a:pt x="456" y="382"/>
                  </a:lnTo>
                  <a:lnTo>
                    <a:pt x="469" y="382"/>
                  </a:lnTo>
                  <a:lnTo>
                    <a:pt x="482" y="381"/>
                  </a:lnTo>
                  <a:lnTo>
                    <a:pt x="497" y="376"/>
                  </a:lnTo>
                  <a:lnTo>
                    <a:pt x="509" y="375"/>
                  </a:lnTo>
                  <a:lnTo>
                    <a:pt x="522" y="372"/>
                  </a:lnTo>
                  <a:lnTo>
                    <a:pt x="534" y="368"/>
                  </a:lnTo>
                  <a:lnTo>
                    <a:pt x="516" y="384"/>
                  </a:lnTo>
                  <a:lnTo>
                    <a:pt x="513" y="400"/>
                  </a:lnTo>
                  <a:lnTo>
                    <a:pt x="524" y="415"/>
                  </a:lnTo>
                  <a:lnTo>
                    <a:pt x="540" y="423"/>
                  </a:lnTo>
                  <a:lnTo>
                    <a:pt x="502" y="423"/>
                  </a:lnTo>
                  <a:lnTo>
                    <a:pt x="466" y="422"/>
                  </a:lnTo>
                  <a:lnTo>
                    <a:pt x="431" y="419"/>
                  </a:lnTo>
                  <a:lnTo>
                    <a:pt x="395" y="413"/>
                  </a:lnTo>
                  <a:lnTo>
                    <a:pt x="359" y="406"/>
                  </a:lnTo>
                  <a:lnTo>
                    <a:pt x="323" y="395"/>
                  </a:lnTo>
                  <a:lnTo>
                    <a:pt x="289" y="381"/>
                  </a:lnTo>
                  <a:lnTo>
                    <a:pt x="255" y="361"/>
                  </a:lnTo>
                  <a:lnTo>
                    <a:pt x="221" y="337"/>
                  </a:lnTo>
                  <a:lnTo>
                    <a:pt x="188" y="309"/>
                  </a:lnTo>
                  <a:lnTo>
                    <a:pt x="155" y="276"/>
                  </a:lnTo>
                  <a:lnTo>
                    <a:pt x="123" y="233"/>
                  </a:lnTo>
                  <a:lnTo>
                    <a:pt x="90" y="188"/>
                  </a:lnTo>
                  <a:lnTo>
                    <a:pt x="60" y="133"/>
                  </a:lnTo>
                  <a:lnTo>
                    <a:pt x="29" y="70"/>
                  </a:lnTo>
                  <a:lnTo>
                    <a:pt x="0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0" name="Freeform 391">
              <a:extLst>
                <a:ext uri="{FF2B5EF4-FFF2-40B4-BE49-F238E27FC236}">
                  <a16:creationId xmlns:a16="http://schemas.microsoft.com/office/drawing/2014/main" id="{9F297FF7-80E3-45BF-8EC5-6DB09D590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99"/>
              <a:ext cx="89" cy="109"/>
            </a:xfrm>
            <a:custGeom>
              <a:avLst/>
              <a:gdLst>
                <a:gd name="T0" fmla="*/ 30 w 267"/>
                <a:gd name="T1" fmla="*/ 25 h 325"/>
                <a:gd name="T2" fmla="*/ 28 w 267"/>
                <a:gd name="T3" fmla="*/ 20 h 325"/>
                <a:gd name="T4" fmla="*/ 25 w 267"/>
                <a:gd name="T5" fmla="*/ 16 h 325"/>
                <a:gd name="T6" fmla="*/ 23 w 267"/>
                <a:gd name="T7" fmla="*/ 12 h 325"/>
                <a:gd name="T8" fmla="*/ 22 w 267"/>
                <a:gd name="T9" fmla="*/ 8 h 325"/>
                <a:gd name="T10" fmla="*/ 20 w 267"/>
                <a:gd name="T11" fmla="*/ 5 h 325"/>
                <a:gd name="T12" fmla="*/ 18 w 267"/>
                <a:gd name="T13" fmla="*/ 2 h 325"/>
                <a:gd name="T14" fmla="*/ 16 w 267"/>
                <a:gd name="T15" fmla="*/ 1 h 325"/>
                <a:gd name="T16" fmla="*/ 14 w 267"/>
                <a:gd name="T17" fmla="*/ 0 h 325"/>
                <a:gd name="T18" fmla="*/ 10 w 267"/>
                <a:gd name="T19" fmla="*/ 1 h 325"/>
                <a:gd name="T20" fmla="*/ 7 w 267"/>
                <a:gd name="T21" fmla="*/ 5 h 325"/>
                <a:gd name="T22" fmla="*/ 4 w 267"/>
                <a:gd name="T23" fmla="*/ 10 h 325"/>
                <a:gd name="T24" fmla="*/ 2 w 267"/>
                <a:gd name="T25" fmla="*/ 17 h 325"/>
                <a:gd name="T26" fmla="*/ 1 w 267"/>
                <a:gd name="T27" fmla="*/ 23 h 325"/>
                <a:gd name="T28" fmla="*/ 0 w 267"/>
                <a:gd name="T29" fmla="*/ 30 h 325"/>
                <a:gd name="T30" fmla="*/ 0 w 267"/>
                <a:gd name="T31" fmla="*/ 34 h 325"/>
                <a:gd name="T32" fmla="*/ 0 w 267"/>
                <a:gd name="T33" fmla="*/ 36 h 325"/>
                <a:gd name="T34" fmla="*/ 2 w 267"/>
                <a:gd name="T35" fmla="*/ 37 h 325"/>
                <a:gd name="T36" fmla="*/ 3 w 267"/>
                <a:gd name="T37" fmla="*/ 32 h 325"/>
                <a:gd name="T38" fmla="*/ 3 w 267"/>
                <a:gd name="T39" fmla="*/ 27 h 325"/>
                <a:gd name="T40" fmla="*/ 4 w 267"/>
                <a:gd name="T41" fmla="*/ 21 h 325"/>
                <a:gd name="T42" fmla="*/ 6 w 267"/>
                <a:gd name="T43" fmla="*/ 16 h 325"/>
                <a:gd name="T44" fmla="*/ 7 w 267"/>
                <a:gd name="T45" fmla="*/ 11 h 325"/>
                <a:gd name="T46" fmla="*/ 9 w 267"/>
                <a:gd name="T47" fmla="*/ 6 h 325"/>
                <a:gd name="T48" fmla="*/ 11 w 267"/>
                <a:gd name="T49" fmla="*/ 4 h 325"/>
                <a:gd name="T50" fmla="*/ 14 w 267"/>
                <a:gd name="T51" fmla="*/ 3 h 325"/>
                <a:gd name="T52" fmla="*/ 15 w 267"/>
                <a:gd name="T53" fmla="*/ 4 h 325"/>
                <a:gd name="T54" fmla="*/ 17 w 267"/>
                <a:gd name="T55" fmla="*/ 6 h 325"/>
                <a:gd name="T56" fmla="*/ 19 w 267"/>
                <a:gd name="T57" fmla="*/ 9 h 325"/>
                <a:gd name="T58" fmla="*/ 21 w 267"/>
                <a:gd name="T59" fmla="*/ 12 h 325"/>
                <a:gd name="T60" fmla="*/ 23 w 267"/>
                <a:gd name="T61" fmla="*/ 16 h 325"/>
                <a:gd name="T62" fmla="*/ 25 w 267"/>
                <a:gd name="T63" fmla="*/ 20 h 325"/>
                <a:gd name="T64" fmla="*/ 26 w 267"/>
                <a:gd name="T65" fmla="*/ 23 h 325"/>
                <a:gd name="T66" fmla="*/ 28 w 267"/>
                <a:gd name="T67" fmla="*/ 25 h 325"/>
                <a:gd name="T68" fmla="*/ 28 w 267"/>
                <a:gd name="T69" fmla="*/ 25 h 325"/>
                <a:gd name="T70" fmla="*/ 28 w 267"/>
                <a:gd name="T71" fmla="*/ 25 h 325"/>
                <a:gd name="T72" fmla="*/ 29 w 267"/>
                <a:gd name="T73" fmla="*/ 25 h 325"/>
                <a:gd name="T74" fmla="*/ 30 w 267"/>
                <a:gd name="T75" fmla="*/ 25 h 3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67" h="325">
                  <a:moveTo>
                    <a:pt x="267" y="220"/>
                  </a:moveTo>
                  <a:lnTo>
                    <a:pt x="248" y="180"/>
                  </a:lnTo>
                  <a:lnTo>
                    <a:pt x="229" y="141"/>
                  </a:lnTo>
                  <a:lnTo>
                    <a:pt x="211" y="103"/>
                  </a:lnTo>
                  <a:lnTo>
                    <a:pt x="195" y="70"/>
                  </a:lnTo>
                  <a:lnTo>
                    <a:pt x="177" y="43"/>
                  </a:lnTo>
                  <a:lnTo>
                    <a:pt x="161" y="20"/>
                  </a:lnTo>
                  <a:lnTo>
                    <a:pt x="142" y="5"/>
                  </a:lnTo>
                  <a:lnTo>
                    <a:pt x="122" y="0"/>
                  </a:lnTo>
                  <a:lnTo>
                    <a:pt x="88" y="11"/>
                  </a:lnTo>
                  <a:lnTo>
                    <a:pt x="61" y="45"/>
                  </a:lnTo>
                  <a:lnTo>
                    <a:pt x="38" y="93"/>
                  </a:lnTo>
                  <a:lnTo>
                    <a:pt x="22" y="149"/>
                  </a:lnTo>
                  <a:lnTo>
                    <a:pt x="9" y="207"/>
                  </a:lnTo>
                  <a:lnTo>
                    <a:pt x="1" y="261"/>
                  </a:lnTo>
                  <a:lnTo>
                    <a:pt x="0" y="302"/>
                  </a:lnTo>
                  <a:lnTo>
                    <a:pt x="0" y="323"/>
                  </a:lnTo>
                  <a:lnTo>
                    <a:pt x="16" y="325"/>
                  </a:lnTo>
                  <a:lnTo>
                    <a:pt x="23" y="287"/>
                  </a:lnTo>
                  <a:lnTo>
                    <a:pt x="30" y="241"/>
                  </a:lnTo>
                  <a:lnTo>
                    <a:pt x="39" y="191"/>
                  </a:lnTo>
                  <a:lnTo>
                    <a:pt x="51" y="140"/>
                  </a:lnTo>
                  <a:lnTo>
                    <a:pt x="64" y="94"/>
                  </a:lnTo>
                  <a:lnTo>
                    <a:pt x="81" y="58"/>
                  </a:lnTo>
                  <a:lnTo>
                    <a:pt x="100" y="32"/>
                  </a:lnTo>
                  <a:lnTo>
                    <a:pt x="122" y="24"/>
                  </a:lnTo>
                  <a:lnTo>
                    <a:pt x="137" y="32"/>
                  </a:lnTo>
                  <a:lnTo>
                    <a:pt x="154" y="52"/>
                  </a:lnTo>
                  <a:lnTo>
                    <a:pt x="171" y="79"/>
                  </a:lnTo>
                  <a:lnTo>
                    <a:pt x="189" y="109"/>
                  </a:lnTo>
                  <a:lnTo>
                    <a:pt x="205" y="143"/>
                  </a:lnTo>
                  <a:lnTo>
                    <a:pt x="221" y="175"/>
                  </a:lnTo>
                  <a:lnTo>
                    <a:pt x="236" y="202"/>
                  </a:lnTo>
                  <a:lnTo>
                    <a:pt x="248" y="222"/>
                  </a:lnTo>
                  <a:lnTo>
                    <a:pt x="252" y="220"/>
                  </a:lnTo>
                  <a:lnTo>
                    <a:pt x="256" y="220"/>
                  </a:lnTo>
                  <a:lnTo>
                    <a:pt x="261" y="220"/>
                  </a:lnTo>
                  <a:lnTo>
                    <a:pt x="267" y="220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1" name="Freeform 392">
              <a:extLst>
                <a:ext uri="{FF2B5EF4-FFF2-40B4-BE49-F238E27FC236}">
                  <a16:creationId xmlns:a16="http://schemas.microsoft.com/office/drawing/2014/main" id="{64EFA4BF-4134-451E-89A4-B719E0B73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699"/>
              <a:ext cx="89" cy="109"/>
            </a:xfrm>
            <a:custGeom>
              <a:avLst/>
              <a:gdLst>
                <a:gd name="T0" fmla="*/ 30 w 267"/>
                <a:gd name="T1" fmla="*/ 25 h 325"/>
                <a:gd name="T2" fmla="*/ 28 w 267"/>
                <a:gd name="T3" fmla="*/ 20 h 325"/>
                <a:gd name="T4" fmla="*/ 25 w 267"/>
                <a:gd name="T5" fmla="*/ 16 h 325"/>
                <a:gd name="T6" fmla="*/ 23 w 267"/>
                <a:gd name="T7" fmla="*/ 12 h 325"/>
                <a:gd name="T8" fmla="*/ 22 w 267"/>
                <a:gd name="T9" fmla="*/ 8 h 325"/>
                <a:gd name="T10" fmla="*/ 20 w 267"/>
                <a:gd name="T11" fmla="*/ 5 h 325"/>
                <a:gd name="T12" fmla="*/ 18 w 267"/>
                <a:gd name="T13" fmla="*/ 2 h 325"/>
                <a:gd name="T14" fmla="*/ 16 w 267"/>
                <a:gd name="T15" fmla="*/ 1 h 325"/>
                <a:gd name="T16" fmla="*/ 14 w 267"/>
                <a:gd name="T17" fmla="*/ 0 h 325"/>
                <a:gd name="T18" fmla="*/ 10 w 267"/>
                <a:gd name="T19" fmla="*/ 1 h 325"/>
                <a:gd name="T20" fmla="*/ 7 w 267"/>
                <a:gd name="T21" fmla="*/ 5 h 325"/>
                <a:gd name="T22" fmla="*/ 4 w 267"/>
                <a:gd name="T23" fmla="*/ 10 h 325"/>
                <a:gd name="T24" fmla="*/ 2 w 267"/>
                <a:gd name="T25" fmla="*/ 17 h 325"/>
                <a:gd name="T26" fmla="*/ 1 w 267"/>
                <a:gd name="T27" fmla="*/ 23 h 325"/>
                <a:gd name="T28" fmla="*/ 0 w 267"/>
                <a:gd name="T29" fmla="*/ 30 h 325"/>
                <a:gd name="T30" fmla="*/ 0 w 267"/>
                <a:gd name="T31" fmla="*/ 34 h 325"/>
                <a:gd name="T32" fmla="*/ 0 w 267"/>
                <a:gd name="T33" fmla="*/ 36 h 325"/>
                <a:gd name="T34" fmla="*/ 2 w 267"/>
                <a:gd name="T35" fmla="*/ 37 h 325"/>
                <a:gd name="T36" fmla="*/ 3 w 267"/>
                <a:gd name="T37" fmla="*/ 32 h 325"/>
                <a:gd name="T38" fmla="*/ 3 w 267"/>
                <a:gd name="T39" fmla="*/ 27 h 325"/>
                <a:gd name="T40" fmla="*/ 4 w 267"/>
                <a:gd name="T41" fmla="*/ 21 h 325"/>
                <a:gd name="T42" fmla="*/ 6 w 267"/>
                <a:gd name="T43" fmla="*/ 16 h 325"/>
                <a:gd name="T44" fmla="*/ 7 w 267"/>
                <a:gd name="T45" fmla="*/ 11 h 325"/>
                <a:gd name="T46" fmla="*/ 9 w 267"/>
                <a:gd name="T47" fmla="*/ 6 h 325"/>
                <a:gd name="T48" fmla="*/ 11 w 267"/>
                <a:gd name="T49" fmla="*/ 4 h 325"/>
                <a:gd name="T50" fmla="*/ 14 w 267"/>
                <a:gd name="T51" fmla="*/ 3 h 325"/>
                <a:gd name="T52" fmla="*/ 15 w 267"/>
                <a:gd name="T53" fmla="*/ 4 h 325"/>
                <a:gd name="T54" fmla="*/ 17 w 267"/>
                <a:gd name="T55" fmla="*/ 6 h 325"/>
                <a:gd name="T56" fmla="*/ 19 w 267"/>
                <a:gd name="T57" fmla="*/ 9 h 325"/>
                <a:gd name="T58" fmla="*/ 21 w 267"/>
                <a:gd name="T59" fmla="*/ 12 h 325"/>
                <a:gd name="T60" fmla="*/ 23 w 267"/>
                <a:gd name="T61" fmla="*/ 16 h 325"/>
                <a:gd name="T62" fmla="*/ 25 w 267"/>
                <a:gd name="T63" fmla="*/ 20 h 325"/>
                <a:gd name="T64" fmla="*/ 26 w 267"/>
                <a:gd name="T65" fmla="*/ 23 h 325"/>
                <a:gd name="T66" fmla="*/ 28 w 267"/>
                <a:gd name="T67" fmla="*/ 25 h 325"/>
                <a:gd name="T68" fmla="*/ 28 w 267"/>
                <a:gd name="T69" fmla="*/ 25 h 325"/>
                <a:gd name="T70" fmla="*/ 28 w 267"/>
                <a:gd name="T71" fmla="*/ 25 h 325"/>
                <a:gd name="T72" fmla="*/ 29 w 267"/>
                <a:gd name="T73" fmla="*/ 25 h 325"/>
                <a:gd name="T74" fmla="*/ 30 w 267"/>
                <a:gd name="T75" fmla="*/ 25 h 32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67" h="325">
                  <a:moveTo>
                    <a:pt x="267" y="220"/>
                  </a:moveTo>
                  <a:lnTo>
                    <a:pt x="248" y="180"/>
                  </a:lnTo>
                  <a:lnTo>
                    <a:pt x="229" y="141"/>
                  </a:lnTo>
                  <a:lnTo>
                    <a:pt x="211" y="103"/>
                  </a:lnTo>
                  <a:lnTo>
                    <a:pt x="195" y="70"/>
                  </a:lnTo>
                  <a:lnTo>
                    <a:pt x="177" y="43"/>
                  </a:lnTo>
                  <a:lnTo>
                    <a:pt x="161" y="20"/>
                  </a:lnTo>
                  <a:lnTo>
                    <a:pt x="142" y="5"/>
                  </a:lnTo>
                  <a:lnTo>
                    <a:pt x="122" y="0"/>
                  </a:lnTo>
                  <a:lnTo>
                    <a:pt x="88" y="11"/>
                  </a:lnTo>
                  <a:lnTo>
                    <a:pt x="61" y="45"/>
                  </a:lnTo>
                  <a:lnTo>
                    <a:pt x="38" y="93"/>
                  </a:lnTo>
                  <a:lnTo>
                    <a:pt x="22" y="149"/>
                  </a:lnTo>
                  <a:lnTo>
                    <a:pt x="9" y="207"/>
                  </a:lnTo>
                  <a:lnTo>
                    <a:pt x="1" y="261"/>
                  </a:lnTo>
                  <a:lnTo>
                    <a:pt x="0" y="302"/>
                  </a:lnTo>
                  <a:lnTo>
                    <a:pt x="0" y="323"/>
                  </a:lnTo>
                  <a:lnTo>
                    <a:pt x="16" y="325"/>
                  </a:lnTo>
                  <a:lnTo>
                    <a:pt x="23" y="287"/>
                  </a:lnTo>
                  <a:lnTo>
                    <a:pt x="30" y="241"/>
                  </a:lnTo>
                  <a:lnTo>
                    <a:pt x="39" y="191"/>
                  </a:lnTo>
                  <a:lnTo>
                    <a:pt x="51" y="140"/>
                  </a:lnTo>
                  <a:lnTo>
                    <a:pt x="64" y="94"/>
                  </a:lnTo>
                  <a:lnTo>
                    <a:pt x="81" y="58"/>
                  </a:lnTo>
                  <a:lnTo>
                    <a:pt x="100" y="32"/>
                  </a:lnTo>
                  <a:lnTo>
                    <a:pt x="122" y="24"/>
                  </a:lnTo>
                  <a:lnTo>
                    <a:pt x="137" y="32"/>
                  </a:lnTo>
                  <a:lnTo>
                    <a:pt x="154" y="52"/>
                  </a:lnTo>
                  <a:lnTo>
                    <a:pt x="171" y="79"/>
                  </a:lnTo>
                  <a:lnTo>
                    <a:pt x="189" y="109"/>
                  </a:lnTo>
                  <a:lnTo>
                    <a:pt x="205" y="143"/>
                  </a:lnTo>
                  <a:lnTo>
                    <a:pt x="221" y="175"/>
                  </a:lnTo>
                  <a:lnTo>
                    <a:pt x="236" y="202"/>
                  </a:lnTo>
                  <a:lnTo>
                    <a:pt x="248" y="222"/>
                  </a:lnTo>
                  <a:lnTo>
                    <a:pt x="252" y="220"/>
                  </a:lnTo>
                  <a:lnTo>
                    <a:pt x="256" y="220"/>
                  </a:lnTo>
                  <a:lnTo>
                    <a:pt x="261" y="220"/>
                  </a:lnTo>
                  <a:lnTo>
                    <a:pt x="267" y="22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2" name="Freeform 393">
              <a:extLst>
                <a:ext uri="{FF2B5EF4-FFF2-40B4-BE49-F238E27FC236}">
                  <a16:creationId xmlns:a16="http://schemas.microsoft.com/office/drawing/2014/main" id="{921BEE35-8652-42AA-8B50-179704801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739"/>
              <a:ext cx="19" cy="67"/>
            </a:xfrm>
            <a:custGeom>
              <a:avLst/>
              <a:gdLst>
                <a:gd name="T0" fmla="*/ 6 w 57"/>
                <a:gd name="T1" fmla="*/ 22 h 203"/>
                <a:gd name="T2" fmla="*/ 6 w 57"/>
                <a:gd name="T3" fmla="*/ 16 h 203"/>
                <a:gd name="T4" fmla="*/ 5 w 57"/>
                <a:gd name="T5" fmla="*/ 9 h 203"/>
                <a:gd name="T6" fmla="*/ 3 w 57"/>
                <a:gd name="T7" fmla="*/ 3 h 203"/>
                <a:gd name="T8" fmla="*/ 1 w 57"/>
                <a:gd name="T9" fmla="*/ 0 h 203"/>
                <a:gd name="T10" fmla="*/ 0 w 57"/>
                <a:gd name="T11" fmla="*/ 0 h 203"/>
                <a:gd name="T12" fmla="*/ 1 w 57"/>
                <a:gd name="T13" fmla="*/ 4 h 203"/>
                <a:gd name="T14" fmla="*/ 2 w 57"/>
                <a:gd name="T15" fmla="*/ 10 h 203"/>
                <a:gd name="T16" fmla="*/ 3 w 57"/>
                <a:gd name="T17" fmla="*/ 17 h 203"/>
                <a:gd name="T18" fmla="*/ 4 w 57"/>
                <a:gd name="T19" fmla="*/ 22 h 203"/>
                <a:gd name="T20" fmla="*/ 6 w 57"/>
                <a:gd name="T21" fmla="*/ 22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03">
                  <a:moveTo>
                    <a:pt x="57" y="202"/>
                  </a:moveTo>
                  <a:lnTo>
                    <a:pt x="54" y="147"/>
                  </a:lnTo>
                  <a:lnTo>
                    <a:pt x="42" y="82"/>
                  </a:lnTo>
                  <a:lnTo>
                    <a:pt x="26" y="28"/>
                  </a:lnTo>
                  <a:lnTo>
                    <a:pt x="10" y="0"/>
                  </a:lnTo>
                  <a:lnTo>
                    <a:pt x="0" y="2"/>
                  </a:lnTo>
                  <a:lnTo>
                    <a:pt x="7" y="32"/>
                  </a:lnTo>
                  <a:lnTo>
                    <a:pt x="18" y="90"/>
                  </a:lnTo>
                  <a:lnTo>
                    <a:pt x="29" y="152"/>
                  </a:lnTo>
                  <a:lnTo>
                    <a:pt x="36" y="203"/>
                  </a:lnTo>
                  <a:lnTo>
                    <a:pt x="57" y="202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3" name="Freeform 394">
              <a:extLst>
                <a:ext uri="{FF2B5EF4-FFF2-40B4-BE49-F238E27FC236}">
                  <a16:creationId xmlns:a16="http://schemas.microsoft.com/office/drawing/2014/main" id="{E3FDB292-7203-47EA-AB5A-35E6A608D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8" y="1739"/>
              <a:ext cx="19" cy="67"/>
            </a:xfrm>
            <a:custGeom>
              <a:avLst/>
              <a:gdLst>
                <a:gd name="T0" fmla="*/ 6 w 57"/>
                <a:gd name="T1" fmla="*/ 22 h 203"/>
                <a:gd name="T2" fmla="*/ 6 w 57"/>
                <a:gd name="T3" fmla="*/ 16 h 203"/>
                <a:gd name="T4" fmla="*/ 5 w 57"/>
                <a:gd name="T5" fmla="*/ 9 h 203"/>
                <a:gd name="T6" fmla="*/ 3 w 57"/>
                <a:gd name="T7" fmla="*/ 3 h 203"/>
                <a:gd name="T8" fmla="*/ 1 w 57"/>
                <a:gd name="T9" fmla="*/ 0 h 203"/>
                <a:gd name="T10" fmla="*/ 0 w 57"/>
                <a:gd name="T11" fmla="*/ 0 h 203"/>
                <a:gd name="T12" fmla="*/ 1 w 57"/>
                <a:gd name="T13" fmla="*/ 4 h 203"/>
                <a:gd name="T14" fmla="*/ 2 w 57"/>
                <a:gd name="T15" fmla="*/ 10 h 203"/>
                <a:gd name="T16" fmla="*/ 3 w 57"/>
                <a:gd name="T17" fmla="*/ 17 h 203"/>
                <a:gd name="T18" fmla="*/ 4 w 57"/>
                <a:gd name="T19" fmla="*/ 22 h 203"/>
                <a:gd name="T20" fmla="*/ 6 w 57"/>
                <a:gd name="T21" fmla="*/ 22 h 2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03">
                  <a:moveTo>
                    <a:pt x="57" y="202"/>
                  </a:moveTo>
                  <a:lnTo>
                    <a:pt x="54" y="147"/>
                  </a:lnTo>
                  <a:lnTo>
                    <a:pt x="42" y="82"/>
                  </a:lnTo>
                  <a:lnTo>
                    <a:pt x="26" y="28"/>
                  </a:lnTo>
                  <a:lnTo>
                    <a:pt x="10" y="0"/>
                  </a:lnTo>
                  <a:lnTo>
                    <a:pt x="0" y="2"/>
                  </a:lnTo>
                  <a:lnTo>
                    <a:pt x="7" y="32"/>
                  </a:lnTo>
                  <a:lnTo>
                    <a:pt x="18" y="90"/>
                  </a:lnTo>
                  <a:lnTo>
                    <a:pt x="29" y="152"/>
                  </a:lnTo>
                  <a:lnTo>
                    <a:pt x="36" y="203"/>
                  </a:lnTo>
                  <a:lnTo>
                    <a:pt x="57" y="20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4" name="Freeform 395">
              <a:extLst>
                <a:ext uri="{FF2B5EF4-FFF2-40B4-BE49-F238E27FC236}">
                  <a16:creationId xmlns:a16="http://schemas.microsoft.com/office/drawing/2014/main" id="{4B4EEF2F-ED0A-4398-A9F9-FF412418E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669"/>
              <a:ext cx="124" cy="125"/>
            </a:xfrm>
            <a:custGeom>
              <a:avLst/>
              <a:gdLst>
                <a:gd name="T0" fmla="*/ 41 w 372"/>
                <a:gd name="T1" fmla="*/ 1 h 377"/>
                <a:gd name="T2" fmla="*/ 36 w 372"/>
                <a:gd name="T3" fmla="*/ 0 h 377"/>
                <a:gd name="T4" fmla="*/ 32 w 372"/>
                <a:gd name="T5" fmla="*/ 0 h 377"/>
                <a:gd name="T6" fmla="*/ 27 w 372"/>
                <a:gd name="T7" fmla="*/ 1 h 377"/>
                <a:gd name="T8" fmla="*/ 23 w 372"/>
                <a:gd name="T9" fmla="*/ 2 h 377"/>
                <a:gd name="T10" fmla="*/ 19 w 372"/>
                <a:gd name="T11" fmla="*/ 4 h 377"/>
                <a:gd name="T12" fmla="*/ 16 w 372"/>
                <a:gd name="T13" fmla="*/ 7 h 377"/>
                <a:gd name="T14" fmla="*/ 13 w 372"/>
                <a:gd name="T15" fmla="*/ 10 h 377"/>
                <a:gd name="T16" fmla="*/ 10 w 372"/>
                <a:gd name="T17" fmla="*/ 13 h 377"/>
                <a:gd name="T18" fmla="*/ 7 w 372"/>
                <a:gd name="T19" fmla="*/ 16 h 377"/>
                <a:gd name="T20" fmla="*/ 5 w 372"/>
                <a:gd name="T21" fmla="*/ 20 h 377"/>
                <a:gd name="T22" fmla="*/ 4 w 372"/>
                <a:gd name="T23" fmla="*/ 23 h 377"/>
                <a:gd name="T24" fmla="*/ 2 w 372"/>
                <a:gd name="T25" fmla="*/ 28 h 377"/>
                <a:gd name="T26" fmla="*/ 1 w 372"/>
                <a:gd name="T27" fmla="*/ 31 h 377"/>
                <a:gd name="T28" fmla="*/ 0 w 372"/>
                <a:gd name="T29" fmla="*/ 34 h 377"/>
                <a:gd name="T30" fmla="*/ 0 w 372"/>
                <a:gd name="T31" fmla="*/ 38 h 377"/>
                <a:gd name="T32" fmla="*/ 0 w 372"/>
                <a:gd name="T33" fmla="*/ 41 h 377"/>
                <a:gd name="T34" fmla="*/ 1 w 372"/>
                <a:gd name="T35" fmla="*/ 41 h 377"/>
                <a:gd name="T36" fmla="*/ 2 w 372"/>
                <a:gd name="T37" fmla="*/ 37 h 377"/>
                <a:gd name="T38" fmla="*/ 3 w 372"/>
                <a:gd name="T39" fmla="*/ 33 h 377"/>
                <a:gd name="T40" fmla="*/ 4 w 372"/>
                <a:gd name="T41" fmla="*/ 29 h 377"/>
                <a:gd name="T42" fmla="*/ 6 w 372"/>
                <a:gd name="T43" fmla="*/ 25 h 377"/>
                <a:gd name="T44" fmla="*/ 8 w 372"/>
                <a:gd name="T45" fmla="*/ 21 h 377"/>
                <a:gd name="T46" fmla="*/ 10 w 372"/>
                <a:gd name="T47" fmla="*/ 18 h 377"/>
                <a:gd name="T48" fmla="*/ 12 w 372"/>
                <a:gd name="T49" fmla="*/ 15 h 377"/>
                <a:gd name="T50" fmla="*/ 15 w 372"/>
                <a:gd name="T51" fmla="*/ 12 h 377"/>
                <a:gd name="T52" fmla="*/ 18 w 372"/>
                <a:gd name="T53" fmla="*/ 9 h 377"/>
                <a:gd name="T54" fmla="*/ 21 w 372"/>
                <a:gd name="T55" fmla="*/ 7 h 377"/>
                <a:gd name="T56" fmla="*/ 24 w 372"/>
                <a:gd name="T57" fmla="*/ 5 h 377"/>
                <a:gd name="T58" fmla="*/ 27 w 372"/>
                <a:gd name="T59" fmla="*/ 4 h 377"/>
                <a:gd name="T60" fmla="*/ 31 w 372"/>
                <a:gd name="T61" fmla="*/ 3 h 377"/>
                <a:gd name="T62" fmla="*/ 34 w 372"/>
                <a:gd name="T63" fmla="*/ 2 h 377"/>
                <a:gd name="T64" fmla="*/ 37 w 372"/>
                <a:gd name="T65" fmla="*/ 2 h 377"/>
                <a:gd name="T66" fmla="*/ 41 w 372"/>
                <a:gd name="T67" fmla="*/ 3 h 377"/>
                <a:gd name="T68" fmla="*/ 41 w 372"/>
                <a:gd name="T69" fmla="*/ 1 h 3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72" h="377">
                  <a:moveTo>
                    <a:pt x="372" y="7"/>
                  </a:moveTo>
                  <a:lnTo>
                    <a:pt x="326" y="0"/>
                  </a:lnTo>
                  <a:lnTo>
                    <a:pt x="284" y="2"/>
                  </a:lnTo>
                  <a:lnTo>
                    <a:pt x="244" y="9"/>
                  </a:lnTo>
                  <a:lnTo>
                    <a:pt x="208" y="22"/>
                  </a:lnTo>
                  <a:lnTo>
                    <a:pt x="175" y="39"/>
                  </a:lnTo>
                  <a:lnTo>
                    <a:pt x="143" y="61"/>
                  </a:lnTo>
                  <a:lnTo>
                    <a:pt x="115" y="86"/>
                  </a:lnTo>
                  <a:lnTo>
                    <a:pt x="88" y="114"/>
                  </a:lnTo>
                  <a:lnTo>
                    <a:pt x="66" y="146"/>
                  </a:lnTo>
                  <a:lnTo>
                    <a:pt x="47" y="179"/>
                  </a:lnTo>
                  <a:lnTo>
                    <a:pt x="33" y="212"/>
                  </a:lnTo>
                  <a:lnTo>
                    <a:pt x="18" y="249"/>
                  </a:lnTo>
                  <a:lnTo>
                    <a:pt x="9" y="282"/>
                  </a:lnTo>
                  <a:lnTo>
                    <a:pt x="4" y="314"/>
                  </a:lnTo>
                  <a:lnTo>
                    <a:pt x="0" y="346"/>
                  </a:lnTo>
                  <a:lnTo>
                    <a:pt x="0" y="377"/>
                  </a:lnTo>
                  <a:lnTo>
                    <a:pt x="13" y="375"/>
                  </a:lnTo>
                  <a:lnTo>
                    <a:pt x="18" y="336"/>
                  </a:lnTo>
                  <a:lnTo>
                    <a:pt x="27" y="298"/>
                  </a:lnTo>
                  <a:lnTo>
                    <a:pt x="38" y="262"/>
                  </a:lnTo>
                  <a:lnTo>
                    <a:pt x="53" y="227"/>
                  </a:lnTo>
                  <a:lnTo>
                    <a:pt x="71" y="193"/>
                  </a:lnTo>
                  <a:lnTo>
                    <a:pt x="90" y="161"/>
                  </a:lnTo>
                  <a:lnTo>
                    <a:pt x="112" y="132"/>
                  </a:lnTo>
                  <a:lnTo>
                    <a:pt x="135" y="106"/>
                  </a:lnTo>
                  <a:lnTo>
                    <a:pt x="160" y="82"/>
                  </a:lnTo>
                  <a:lnTo>
                    <a:pt x="186" y="61"/>
                  </a:lnTo>
                  <a:lnTo>
                    <a:pt x="216" y="45"/>
                  </a:lnTo>
                  <a:lnTo>
                    <a:pt x="244" y="32"/>
                  </a:lnTo>
                  <a:lnTo>
                    <a:pt x="275" y="24"/>
                  </a:lnTo>
                  <a:lnTo>
                    <a:pt x="305" y="18"/>
                  </a:lnTo>
                  <a:lnTo>
                    <a:pt x="335" y="18"/>
                  </a:lnTo>
                  <a:lnTo>
                    <a:pt x="368" y="24"/>
                  </a:lnTo>
                  <a:lnTo>
                    <a:pt x="372" y="7"/>
                  </a:lnTo>
                  <a:close/>
                </a:path>
              </a:pathLst>
            </a:custGeom>
            <a:solidFill>
              <a:srgbClr val="D8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5" name="Freeform 396">
              <a:extLst>
                <a:ext uri="{FF2B5EF4-FFF2-40B4-BE49-F238E27FC236}">
                  <a16:creationId xmlns:a16="http://schemas.microsoft.com/office/drawing/2014/main" id="{C56E303D-352E-4CDD-B773-10876FA35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669"/>
              <a:ext cx="124" cy="125"/>
            </a:xfrm>
            <a:custGeom>
              <a:avLst/>
              <a:gdLst>
                <a:gd name="T0" fmla="*/ 41 w 372"/>
                <a:gd name="T1" fmla="*/ 1 h 377"/>
                <a:gd name="T2" fmla="*/ 36 w 372"/>
                <a:gd name="T3" fmla="*/ 0 h 377"/>
                <a:gd name="T4" fmla="*/ 32 w 372"/>
                <a:gd name="T5" fmla="*/ 0 h 377"/>
                <a:gd name="T6" fmla="*/ 27 w 372"/>
                <a:gd name="T7" fmla="*/ 1 h 377"/>
                <a:gd name="T8" fmla="*/ 23 w 372"/>
                <a:gd name="T9" fmla="*/ 2 h 377"/>
                <a:gd name="T10" fmla="*/ 19 w 372"/>
                <a:gd name="T11" fmla="*/ 4 h 377"/>
                <a:gd name="T12" fmla="*/ 16 w 372"/>
                <a:gd name="T13" fmla="*/ 7 h 377"/>
                <a:gd name="T14" fmla="*/ 13 w 372"/>
                <a:gd name="T15" fmla="*/ 10 h 377"/>
                <a:gd name="T16" fmla="*/ 10 w 372"/>
                <a:gd name="T17" fmla="*/ 13 h 377"/>
                <a:gd name="T18" fmla="*/ 7 w 372"/>
                <a:gd name="T19" fmla="*/ 16 h 377"/>
                <a:gd name="T20" fmla="*/ 5 w 372"/>
                <a:gd name="T21" fmla="*/ 20 h 377"/>
                <a:gd name="T22" fmla="*/ 4 w 372"/>
                <a:gd name="T23" fmla="*/ 23 h 377"/>
                <a:gd name="T24" fmla="*/ 2 w 372"/>
                <a:gd name="T25" fmla="*/ 28 h 377"/>
                <a:gd name="T26" fmla="*/ 1 w 372"/>
                <a:gd name="T27" fmla="*/ 31 h 377"/>
                <a:gd name="T28" fmla="*/ 0 w 372"/>
                <a:gd name="T29" fmla="*/ 34 h 377"/>
                <a:gd name="T30" fmla="*/ 0 w 372"/>
                <a:gd name="T31" fmla="*/ 38 h 377"/>
                <a:gd name="T32" fmla="*/ 0 w 372"/>
                <a:gd name="T33" fmla="*/ 41 h 377"/>
                <a:gd name="T34" fmla="*/ 1 w 372"/>
                <a:gd name="T35" fmla="*/ 41 h 377"/>
                <a:gd name="T36" fmla="*/ 2 w 372"/>
                <a:gd name="T37" fmla="*/ 37 h 377"/>
                <a:gd name="T38" fmla="*/ 3 w 372"/>
                <a:gd name="T39" fmla="*/ 33 h 377"/>
                <a:gd name="T40" fmla="*/ 4 w 372"/>
                <a:gd name="T41" fmla="*/ 29 h 377"/>
                <a:gd name="T42" fmla="*/ 6 w 372"/>
                <a:gd name="T43" fmla="*/ 25 h 377"/>
                <a:gd name="T44" fmla="*/ 8 w 372"/>
                <a:gd name="T45" fmla="*/ 21 h 377"/>
                <a:gd name="T46" fmla="*/ 10 w 372"/>
                <a:gd name="T47" fmla="*/ 18 h 377"/>
                <a:gd name="T48" fmla="*/ 12 w 372"/>
                <a:gd name="T49" fmla="*/ 15 h 377"/>
                <a:gd name="T50" fmla="*/ 15 w 372"/>
                <a:gd name="T51" fmla="*/ 12 h 377"/>
                <a:gd name="T52" fmla="*/ 18 w 372"/>
                <a:gd name="T53" fmla="*/ 9 h 377"/>
                <a:gd name="T54" fmla="*/ 21 w 372"/>
                <a:gd name="T55" fmla="*/ 7 h 377"/>
                <a:gd name="T56" fmla="*/ 24 w 372"/>
                <a:gd name="T57" fmla="*/ 5 h 377"/>
                <a:gd name="T58" fmla="*/ 27 w 372"/>
                <a:gd name="T59" fmla="*/ 4 h 377"/>
                <a:gd name="T60" fmla="*/ 31 w 372"/>
                <a:gd name="T61" fmla="*/ 3 h 377"/>
                <a:gd name="T62" fmla="*/ 34 w 372"/>
                <a:gd name="T63" fmla="*/ 2 h 377"/>
                <a:gd name="T64" fmla="*/ 37 w 372"/>
                <a:gd name="T65" fmla="*/ 2 h 377"/>
                <a:gd name="T66" fmla="*/ 41 w 372"/>
                <a:gd name="T67" fmla="*/ 3 h 377"/>
                <a:gd name="T68" fmla="*/ 41 w 372"/>
                <a:gd name="T69" fmla="*/ 1 h 3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372" h="377">
                  <a:moveTo>
                    <a:pt x="372" y="7"/>
                  </a:moveTo>
                  <a:lnTo>
                    <a:pt x="326" y="0"/>
                  </a:lnTo>
                  <a:lnTo>
                    <a:pt x="284" y="2"/>
                  </a:lnTo>
                  <a:lnTo>
                    <a:pt x="244" y="9"/>
                  </a:lnTo>
                  <a:lnTo>
                    <a:pt x="208" y="22"/>
                  </a:lnTo>
                  <a:lnTo>
                    <a:pt x="175" y="39"/>
                  </a:lnTo>
                  <a:lnTo>
                    <a:pt x="143" y="61"/>
                  </a:lnTo>
                  <a:lnTo>
                    <a:pt x="115" y="86"/>
                  </a:lnTo>
                  <a:lnTo>
                    <a:pt x="88" y="114"/>
                  </a:lnTo>
                  <a:lnTo>
                    <a:pt x="66" y="146"/>
                  </a:lnTo>
                  <a:lnTo>
                    <a:pt x="47" y="179"/>
                  </a:lnTo>
                  <a:lnTo>
                    <a:pt x="33" y="212"/>
                  </a:lnTo>
                  <a:lnTo>
                    <a:pt x="18" y="249"/>
                  </a:lnTo>
                  <a:lnTo>
                    <a:pt x="9" y="282"/>
                  </a:lnTo>
                  <a:lnTo>
                    <a:pt x="4" y="314"/>
                  </a:lnTo>
                  <a:lnTo>
                    <a:pt x="0" y="346"/>
                  </a:lnTo>
                  <a:lnTo>
                    <a:pt x="0" y="377"/>
                  </a:lnTo>
                  <a:lnTo>
                    <a:pt x="13" y="375"/>
                  </a:lnTo>
                  <a:lnTo>
                    <a:pt x="18" y="336"/>
                  </a:lnTo>
                  <a:lnTo>
                    <a:pt x="27" y="298"/>
                  </a:lnTo>
                  <a:lnTo>
                    <a:pt x="38" y="262"/>
                  </a:lnTo>
                  <a:lnTo>
                    <a:pt x="53" y="227"/>
                  </a:lnTo>
                  <a:lnTo>
                    <a:pt x="71" y="193"/>
                  </a:lnTo>
                  <a:lnTo>
                    <a:pt x="90" y="161"/>
                  </a:lnTo>
                  <a:lnTo>
                    <a:pt x="112" y="132"/>
                  </a:lnTo>
                  <a:lnTo>
                    <a:pt x="135" y="106"/>
                  </a:lnTo>
                  <a:lnTo>
                    <a:pt x="160" y="82"/>
                  </a:lnTo>
                  <a:lnTo>
                    <a:pt x="186" y="61"/>
                  </a:lnTo>
                  <a:lnTo>
                    <a:pt x="216" y="45"/>
                  </a:lnTo>
                  <a:lnTo>
                    <a:pt x="244" y="32"/>
                  </a:lnTo>
                  <a:lnTo>
                    <a:pt x="275" y="24"/>
                  </a:lnTo>
                  <a:lnTo>
                    <a:pt x="305" y="18"/>
                  </a:lnTo>
                  <a:lnTo>
                    <a:pt x="335" y="18"/>
                  </a:lnTo>
                  <a:lnTo>
                    <a:pt x="368" y="24"/>
                  </a:lnTo>
                  <a:lnTo>
                    <a:pt x="372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6" name="Freeform 397">
              <a:extLst>
                <a:ext uri="{FF2B5EF4-FFF2-40B4-BE49-F238E27FC236}">
                  <a16:creationId xmlns:a16="http://schemas.microsoft.com/office/drawing/2014/main" id="{06C9CA37-110C-40FD-B0A3-E2130A923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2505"/>
              <a:ext cx="23" cy="24"/>
            </a:xfrm>
            <a:custGeom>
              <a:avLst/>
              <a:gdLst>
                <a:gd name="T0" fmla="*/ 0 w 69"/>
                <a:gd name="T1" fmla="*/ 8 h 72"/>
                <a:gd name="T2" fmla="*/ 0 w 69"/>
                <a:gd name="T3" fmla="*/ 4 h 72"/>
                <a:gd name="T4" fmla="*/ 1 w 69"/>
                <a:gd name="T5" fmla="*/ 2 h 72"/>
                <a:gd name="T6" fmla="*/ 2 w 69"/>
                <a:gd name="T7" fmla="*/ 0 h 72"/>
                <a:gd name="T8" fmla="*/ 4 w 69"/>
                <a:gd name="T9" fmla="*/ 0 h 72"/>
                <a:gd name="T10" fmla="*/ 5 w 69"/>
                <a:gd name="T11" fmla="*/ 0 h 72"/>
                <a:gd name="T12" fmla="*/ 6 w 69"/>
                <a:gd name="T13" fmla="*/ 0 h 72"/>
                <a:gd name="T14" fmla="*/ 7 w 69"/>
                <a:gd name="T15" fmla="*/ 0 h 72"/>
                <a:gd name="T16" fmla="*/ 8 w 69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" h="72">
                  <a:moveTo>
                    <a:pt x="2" y="72"/>
                  </a:moveTo>
                  <a:lnTo>
                    <a:pt x="0" y="40"/>
                  </a:lnTo>
                  <a:lnTo>
                    <a:pt x="8" y="17"/>
                  </a:lnTo>
                  <a:lnTo>
                    <a:pt x="19" y="4"/>
                  </a:lnTo>
                  <a:lnTo>
                    <a:pt x="34" y="0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66" y="1"/>
                  </a:lnTo>
                  <a:lnTo>
                    <a:pt x="69" y="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7" name="Freeform 398">
              <a:extLst>
                <a:ext uri="{FF2B5EF4-FFF2-40B4-BE49-F238E27FC236}">
                  <a16:creationId xmlns:a16="http://schemas.microsoft.com/office/drawing/2014/main" id="{C2CB397C-F98D-4676-80F0-19EACC83C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500"/>
              <a:ext cx="90" cy="306"/>
            </a:xfrm>
            <a:custGeom>
              <a:avLst/>
              <a:gdLst>
                <a:gd name="T0" fmla="*/ 0 w 269"/>
                <a:gd name="T1" fmla="*/ 102 h 917"/>
                <a:gd name="T2" fmla="*/ 24 w 269"/>
                <a:gd name="T3" fmla="*/ 8 h 917"/>
                <a:gd name="T4" fmla="*/ 24 w 269"/>
                <a:gd name="T5" fmla="*/ 6 h 917"/>
                <a:gd name="T6" fmla="*/ 25 w 269"/>
                <a:gd name="T7" fmla="*/ 5 h 917"/>
                <a:gd name="T8" fmla="*/ 25 w 269"/>
                <a:gd name="T9" fmla="*/ 3 h 917"/>
                <a:gd name="T10" fmla="*/ 26 w 269"/>
                <a:gd name="T11" fmla="*/ 2 h 917"/>
                <a:gd name="T12" fmla="*/ 27 w 269"/>
                <a:gd name="T13" fmla="*/ 1 h 917"/>
                <a:gd name="T14" fmla="*/ 28 w 269"/>
                <a:gd name="T15" fmla="*/ 0 h 917"/>
                <a:gd name="T16" fmla="*/ 29 w 269"/>
                <a:gd name="T17" fmla="*/ 0 h 917"/>
                <a:gd name="T18" fmla="*/ 30 w 269"/>
                <a:gd name="T19" fmla="*/ 0 h 9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9" h="917">
                  <a:moveTo>
                    <a:pt x="0" y="917"/>
                  </a:moveTo>
                  <a:lnTo>
                    <a:pt x="219" y="74"/>
                  </a:lnTo>
                  <a:lnTo>
                    <a:pt x="219" y="58"/>
                  </a:lnTo>
                  <a:lnTo>
                    <a:pt x="222" y="43"/>
                  </a:lnTo>
                  <a:lnTo>
                    <a:pt x="228" y="29"/>
                  </a:lnTo>
                  <a:lnTo>
                    <a:pt x="235" y="18"/>
                  </a:lnTo>
                  <a:lnTo>
                    <a:pt x="244" y="8"/>
                  </a:lnTo>
                  <a:lnTo>
                    <a:pt x="253" y="4"/>
                  </a:lnTo>
                  <a:lnTo>
                    <a:pt x="262" y="0"/>
                  </a:lnTo>
                  <a:lnTo>
                    <a:pt x="26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8" name="Freeform 399">
              <a:extLst>
                <a:ext uri="{FF2B5EF4-FFF2-40B4-BE49-F238E27FC236}">
                  <a16:creationId xmlns:a16="http://schemas.microsoft.com/office/drawing/2014/main" id="{3C15D60E-3181-4E30-A327-F18107873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" y="2328"/>
              <a:ext cx="25" cy="50"/>
            </a:xfrm>
            <a:custGeom>
              <a:avLst/>
              <a:gdLst>
                <a:gd name="T0" fmla="*/ 8 w 76"/>
                <a:gd name="T1" fmla="*/ 0 h 148"/>
                <a:gd name="T2" fmla="*/ 6 w 76"/>
                <a:gd name="T3" fmla="*/ 0 h 148"/>
                <a:gd name="T4" fmla="*/ 4 w 76"/>
                <a:gd name="T5" fmla="*/ 1 h 148"/>
                <a:gd name="T6" fmla="*/ 2 w 76"/>
                <a:gd name="T7" fmla="*/ 3 h 148"/>
                <a:gd name="T8" fmla="*/ 1 w 76"/>
                <a:gd name="T9" fmla="*/ 6 h 148"/>
                <a:gd name="T10" fmla="*/ 0 w 76"/>
                <a:gd name="T11" fmla="*/ 9 h 148"/>
                <a:gd name="T12" fmla="*/ 0 w 76"/>
                <a:gd name="T13" fmla="*/ 12 h 148"/>
                <a:gd name="T14" fmla="*/ 1 w 76"/>
                <a:gd name="T15" fmla="*/ 15 h 148"/>
                <a:gd name="T16" fmla="*/ 4 w 76"/>
                <a:gd name="T17" fmla="*/ 17 h 14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6" h="148">
                  <a:moveTo>
                    <a:pt x="76" y="4"/>
                  </a:moveTo>
                  <a:lnTo>
                    <a:pt x="55" y="0"/>
                  </a:lnTo>
                  <a:lnTo>
                    <a:pt x="38" y="11"/>
                  </a:lnTo>
                  <a:lnTo>
                    <a:pt x="20" y="29"/>
                  </a:lnTo>
                  <a:lnTo>
                    <a:pt x="7" y="54"/>
                  </a:lnTo>
                  <a:lnTo>
                    <a:pt x="0" y="80"/>
                  </a:lnTo>
                  <a:lnTo>
                    <a:pt x="0" y="108"/>
                  </a:lnTo>
                  <a:lnTo>
                    <a:pt x="11" y="131"/>
                  </a:lnTo>
                  <a:lnTo>
                    <a:pt x="32" y="14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9" name="Freeform 400">
              <a:extLst>
                <a:ext uri="{FF2B5EF4-FFF2-40B4-BE49-F238E27FC236}">
                  <a16:creationId xmlns:a16="http://schemas.microsoft.com/office/drawing/2014/main" id="{F9C0EC8B-EF35-4852-9C11-4C10961F5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3" y="2536"/>
              <a:ext cx="15" cy="58"/>
            </a:xfrm>
            <a:custGeom>
              <a:avLst/>
              <a:gdLst>
                <a:gd name="T0" fmla="*/ 0 w 44"/>
                <a:gd name="T1" fmla="*/ 19 h 176"/>
                <a:gd name="T2" fmla="*/ 2 w 44"/>
                <a:gd name="T3" fmla="*/ 13 h 176"/>
                <a:gd name="T4" fmla="*/ 3 w 44"/>
                <a:gd name="T5" fmla="*/ 7 h 176"/>
                <a:gd name="T6" fmla="*/ 4 w 44"/>
                <a:gd name="T7" fmla="*/ 3 h 176"/>
                <a:gd name="T8" fmla="*/ 5 w 44"/>
                <a:gd name="T9" fmla="*/ 1 h 176"/>
                <a:gd name="T10" fmla="*/ 4 w 44"/>
                <a:gd name="T11" fmla="*/ 1 h 176"/>
                <a:gd name="T12" fmla="*/ 4 w 44"/>
                <a:gd name="T13" fmla="*/ 0 h 176"/>
                <a:gd name="T14" fmla="*/ 3 w 44"/>
                <a:gd name="T15" fmla="*/ 0 h 176"/>
                <a:gd name="T16" fmla="*/ 1 w 44"/>
                <a:gd name="T17" fmla="*/ 0 h 176"/>
                <a:gd name="T18" fmla="*/ 1 w 44"/>
                <a:gd name="T19" fmla="*/ 1 h 176"/>
                <a:gd name="T20" fmla="*/ 0 w 44"/>
                <a:gd name="T21" fmla="*/ 3 h 176"/>
                <a:gd name="T22" fmla="*/ 1 w 44"/>
                <a:gd name="T23" fmla="*/ 6 h 176"/>
                <a:gd name="T24" fmla="*/ 2 w 44"/>
                <a:gd name="T25" fmla="*/ 11 h 1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4" h="176">
                  <a:moveTo>
                    <a:pt x="0" y="176"/>
                  </a:moveTo>
                  <a:lnTo>
                    <a:pt x="15" y="120"/>
                  </a:lnTo>
                  <a:lnTo>
                    <a:pt x="27" y="64"/>
                  </a:lnTo>
                  <a:lnTo>
                    <a:pt x="39" y="23"/>
                  </a:lnTo>
                  <a:lnTo>
                    <a:pt x="44" y="7"/>
                  </a:lnTo>
                  <a:lnTo>
                    <a:pt x="39" y="5"/>
                  </a:lnTo>
                  <a:lnTo>
                    <a:pt x="32" y="2"/>
                  </a:lnTo>
                  <a:lnTo>
                    <a:pt x="23" y="0"/>
                  </a:lnTo>
                  <a:lnTo>
                    <a:pt x="13" y="2"/>
                  </a:lnTo>
                  <a:lnTo>
                    <a:pt x="6" y="10"/>
                  </a:lnTo>
                  <a:lnTo>
                    <a:pt x="3" y="26"/>
                  </a:lnTo>
                  <a:lnTo>
                    <a:pt x="8" y="55"/>
                  </a:lnTo>
                  <a:lnTo>
                    <a:pt x="20" y="9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0" name="Freeform 401">
              <a:extLst>
                <a:ext uri="{FF2B5EF4-FFF2-40B4-BE49-F238E27FC236}">
                  <a16:creationId xmlns:a16="http://schemas.microsoft.com/office/drawing/2014/main" id="{AB82F98A-18FC-4614-9707-D3E1BE889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" y="2477"/>
              <a:ext cx="18" cy="40"/>
            </a:xfrm>
            <a:custGeom>
              <a:avLst/>
              <a:gdLst>
                <a:gd name="T0" fmla="*/ 6 w 53"/>
                <a:gd name="T1" fmla="*/ 5 h 120"/>
                <a:gd name="T2" fmla="*/ 2 w 53"/>
                <a:gd name="T3" fmla="*/ 7 h 120"/>
                <a:gd name="T4" fmla="*/ 1 w 53"/>
                <a:gd name="T5" fmla="*/ 0 h 120"/>
                <a:gd name="T6" fmla="*/ 0 w 53"/>
                <a:gd name="T7" fmla="*/ 4 h 120"/>
                <a:gd name="T8" fmla="*/ 0 w 53"/>
                <a:gd name="T9" fmla="*/ 7 h 120"/>
                <a:gd name="T10" fmla="*/ 1 w 53"/>
                <a:gd name="T11" fmla="*/ 11 h 120"/>
                <a:gd name="T12" fmla="*/ 2 w 53"/>
                <a:gd name="T13" fmla="*/ 13 h 120"/>
                <a:gd name="T14" fmla="*/ 6 w 53"/>
                <a:gd name="T15" fmla="*/ 5 h 1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3" h="120">
                  <a:moveTo>
                    <a:pt x="53" y="47"/>
                  </a:moveTo>
                  <a:lnTo>
                    <a:pt x="14" y="60"/>
                  </a:lnTo>
                  <a:lnTo>
                    <a:pt x="5" y="0"/>
                  </a:lnTo>
                  <a:lnTo>
                    <a:pt x="0" y="32"/>
                  </a:lnTo>
                  <a:lnTo>
                    <a:pt x="0" y="64"/>
                  </a:lnTo>
                  <a:lnTo>
                    <a:pt x="9" y="95"/>
                  </a:lnTo>
                  <a:lnTo>
                    <a:pt x="22" y="120"/>
                  </a:lnTo>
                  <a:lnTo>
                    <a:pt x="53" y="4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1" name="Freeform 402">
              <a:extLst>
                <a:ext uri="{FF2B5EF4-FFF2-40B4-BE49-F238E27FC236}">
                  <a16:creationId xmlns:a16="http://schemas.microsoft.com/office/drawing/2014/main" id="{9E4CC95B-4491-4240-8D39-A867CE9FB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2" y="2426"/>
              <a:ext cx="20" cy="43"/>
            </a:xfrm>
            <a:custGeom>
              <a:avLst/>
              <a:gdLst>
                <a:gd name="T0" fmla="*/ 7 w 59"/>
                <a:gd name="T1" fmla="*/ 0 h 129"/>
                <a:gd name="T2" fmla="*/ 0 w 59"/>
                <a:gd name="T3" fmla="*/ 14 h 129"/>
                <a:gd name="T4" fmla="*/ 0 w 59"/>
                <a:gd name="T5" fmla="*/ 12 h 129"/>
                <a:gd name="T6" fmla="*/ 0 w 59"/>
                <a:gd name="T7" fmla="*/ 8 h 129"/>
                <a:gd name="T8" fmla="*/ 0 w 59"/>
                <a:gd name="T9" fmla="*/ 4 h 129"/>
                <a:gd name="T10" fmla="*/ 1 w 59"/>
                <a:gd name="T11" fmla="*/ 1 h 129"/>
                <a:gd name="T12" fmla="*/ 2 w 59"/>
                <a:gd name="T13" fmla="*/ 1 h 129"/>
                <a:gd name="T14" fmla="*/ 4 w 59"/>
                <a:gd name="T15" fmla="*/ 0 h 129"/>
                <a:gd name="T16" fmla="*/ 6 w 59"/>
                <a:gd name="T17" fmla="*/ 0 h 129"/>
                <a:gd name="T18" fmla="*/ 7 w 59"/>
                <a:gd name="T19" fmla="*/ 0 h 1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" h="129">
                  <a:moveTo>
                    <a:pt x="59" y="0"/>
                  </a:moveTo>
                  <a:lnTo>
                    <a:pt x="0" y="129"/>
                  </a:lnTo>
                  <a:lnTo>
                    <a:pt x="0" y="112"/>
                  </a:lnTo>
                  <a:lnTo>
                    <a:pt x="0" y="73"/>
                  </a:lnTo>
                  <a:lnTo>
                    <a:pt x="2" y="35"/>
                  </a:lnTo>
                  <a:lnTo>
                    <a:pt x="8" y="13"/>
                  </a:lnTo>
                  <a:lnTo>
                    <a:pt x="19" y="9"/>
                  </a:lnTo>
                  <a:lnTo>
                    <a:pt x="35" y="4"/>
                  </a:lnTo>
                  <a:lnTo>
                    <a:pt x="52" y="1"/>
                  </a:lnTo>
                  <a:lnTo>
                    <a:pt x="59" y="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2" name="Freeform 403">
              <a:extLst>
                <a:ext uri="{FF2B5EF4-FFF2-40B4-BE49-F238E27FC236}">
                  <a16:creationId xmlns:a16="http://schemas.microsoft.com/office/drawing/2014/main" id="{EBBF37FA-EFDF-4ABD-8AA5-99A88D554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815"/>
              <a:ext cx="84" cy="17"/>
            </a:xfrm>
            <a:custGeom>
              <a:avLst/>
              <a:gdLst>
                <a:gd name="T0" fmla="*/ 0 w 253"/>
                <a:gd name="T1" fmla="*/ 2 h 50"/>
                <a:gd name="T2" fmla="*/ 2 w 253"/>
                <a:gd name="T3" fmla="*/ 1 h 50"/>
                <a:gd name="T4" fmla="*/ 5 w 253"/>
                <a:gd name="T5" fmla="*/ 0 h 50"/>
                <a:gd name="T6" fmla="*/ 8 w 253"/>
                <a:gd name="T7" fmla="*/ 0 h 50"/>
                <a:gd name="T8" fmla="*/ 12 w 253"/>
                <a:gd name="T9" fmla="*/ 0 h 50"/>
                <a:gd name="T10" fmla="*/ 16 w 253"/>
                <a:gd name="T11" fmla="*/ 0 h 50"/>
                <a:gd name="T12" fmla="*/ 20 w 253"/>
                <a:gd name="T13" fmla="*/ 1 h 50"/>
                <a:gd name="T14" fmla="*/ 24 w 253"/>
                <a:gd name="T15" fmla="*/ 3 h 50"/>
                <a:gd name="T16" fmla="*/ 28 w 253"/>
                <a:gd name="T17" fmla="*/ 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50">
                  <a:moveTo>
                    <a:pt x="0" y="19"/>
                  </a:moveTo>
                  <a:lnTo>
                    <a:pt x="20" y="10"/>
                  </a:lnTo>
                  <a:lnTo>
                    <a:pt x="45" y="3"/>
                  </a:lnTo>
                  <a:lnTo>
                    <a:pt x="76" y="0"/>
                  </a:lnTo>
                  <a:lnTo>
                    <a:pt x="108" y="0"/>
                  </a:lnTo>
                  <a:lnTo>
                    <a:pt x="144" y="3"/>
                  </a:lnTo>
                  <a:lnTo>
                    <a:pt x="181" y="12"/>
                  </a:lnTo>
                  <a:lnTo>
                    <a:pt x="217" y="28"/>
                  </a:lnTo>
                  <a:lnTo>
                    <a:pt x="253" y="5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3" name="Freeform 404">
              <a:extLst>
                <a:ext uri="{FF2B5EF4-FFF2-40B4-BE49-F238E27FC236}">
                  <a16:creationId xmlns:a16="http://schemas.microsoft.com/office/drawing/2014/main" id="{514FD436-3276-49A6-BAED-E87D662F7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1808"/>
              <a:ext cx="84" cy="17"/>
            </a:xfrm>
            <a:custGeom>
              <a:avLst/>
              <a:gdLst>
                <a:gd name="T0" fmla="*/ 0 w 253"/>
                <a:gd name="T1" fmla="*/ 2 h 50"/>
                <a:gd name="T2" fmla="*/ 2 w 253"/>
                <a:gd name="T3" fmla="*/ 1 h 50"/>
                <a:gd name="T4" fmla="*/ 5 w 253"/>
                <a:gd name="T5" fmla="*/ 1 h 50"/>
                <a:gd name="T6" fmla="*/ 8 w 253"/>
                <a:gd name="T7" fmla="*/ 0 h 50"/>
                <a:gd name="T8" fmla="*/ 12 w 253"/>
                <a:gd name="T9" fmla="*/ 0 h 50"/>
                <a:gd name="T10" fmla="*/ 16 w 253"/>
                <a:gd name="T11" fmla="*/ 0 h 50"/>
                <a:gd name="T12" fmla="*/ 20 w 253"/>
                <a:gd name="T13" fmla="*/ 1 h 50"/>
                <a:gd name="T14" fmla="*/ 24 w 253"/>
                <a:gd name="T15" fmla="*/ 3 h 50"/>
                <a:gd name="T16" fmla="*/ 28 w 253"/>
                <a:gd name="T17" fmla="*/ 6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3" h="50">
                  <a:moveTo>
                    <a:pt x="0" y="22"/>
                  </a:moveTo>
                  <a:lnTo>
                    <a:pt x="20" y="13"/>
                  </a:lnTo>
                  <a:lnTo>
                    <a:pt x="45" y="6"/>
                  </a:lnTo>
                  <a:lnTo>
                    <a:pt x="76" y="0"/>
                  </a:lnTo>
                  <a:lnTo>
                    <a:pt x="108" y="0"/>
                  </a:lnTo>
                  <a:lnTo>
                    <a:pt x="144" y="4"/>
                  </a:lnTo>
                  <a:lnTo>
                    <a:pt x="181" y="13"/>
                  </a:lnTo>
                  <a:lnTo>
                    <a:pt x="217" y="29"/>
                  </a:lnTo>
                  <a:lnTo>
                    <a:pt x="253" y="5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4" name="Freeform 405">
              <a:extLst>
                <a:ext uri="{FF2B5EF4-FFF2-40B4-BE49-F238E27FC236}">
                  <a16:creationId xmlns:a16="http://schemas.microsoft.com/office/drawing/2014/main" id="{42611810-E9B9-4330-93FC-E046C91BE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" y="1820"/>
              <a:ext cx="39" cy="68"/>
            </a:xfrm>
            <a:custGeom>
              <a:avLst/>
              <a:gdLst>
                <a:gd name="T0" fmla="*/ 6 w 116"/>
                <a:gd name="T1" fmla="*/ 0 h 204"/>
                <a:gd name="T2" fmla="*/ 9 w 116"/>
                <a:gd name="T3" fmla="*/ 1 h 204"/>
                <a:gd name="T4" fmla="*/ 11 w 116"/>
                <a:gd name="T5" fmla="*/ 4 h 204"/>
                <a:gd name="T6" fmla="*/ 12 w 116"/>
                <a:gd name="T7" fmla="*/ 7 h 204"/>
                <a:gd name="T8" fmla="*/ 13 w 116"/>
                <a:gd name="T9" fmla="*/ 11 h 204"/>
                <a:gd name="T10" fmla="*/ 12 w 116"/>
                <a:gd name="T11" fmla="*/ 15 h 204"/>
                <a:gd name="T12" fmla="*/ 11 w 116"/>
                <a:gd name="T13" fmla="*/ 18 h 204"/>
                <a:gd name="T14" fmla="*/ 8 w 116"/>
                <a:gd name="T15" fmla="*/ 21 h 204"/>
                <a:gd name="T16" fmla="*/ 3 w 116"/>
                <a:gd name="T17" fmla="*/ 23 h 204"/>
                <a:gd name="T18" fmla="*/ 5 w 116"/>
                <a:gd name="T19" fmla="*/ 21 h 204"/>
                <a:gd name="T20" fmla="*/ 7 w 116"/>
                <a:gd name="T21" fmla="*/ 19 h 204"/>
                <a:gd name="T22" fmla="*/ 8 w 116"/>
                <a:gd name="T23" fmla="*/ 15 h 204"/>
                <a:gd name="T24" fmla="*/ 8 w 116"/>
                <a:gd name="T25" fmla="*/ 12 h 204"/>
                <a:gd name="T26" fmla="*/ 8 w 116"/>
                <a:gd name="T27" fmla="*/ 9 h 204"/>
                <a:gd name="T28" fmla="*/ 6 w 116"/>
                <a:gd name="T29" fmla="*/ 6 h 204"/>
                <a:gd name="T30" fmla="*/ 4 w 116"/>
                <a:gd name="T31" fmla="*/ 4 h 204"/>
                <a:gd name="T32" fmla="*/ 0 w 116"/>
                <a:gd name="T33" fmla="*/ 3 h 2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16" h="204">
                  <a:moveTo>
                    <a:pt x="50" y="0"/>
                  </a:moveTo>
                  <a:lnTo>
                    <a:pt x="76" y="13"/>
                  </a:lnTo>
                  <a:lnTo>
                    <a:pt x="98" y="35"/>
                  </a:lnTo>
                  <a:lnTo>
                    <a:pt x="111" y="64"/>
                  </a:lnTo>
                  <a:lnTo>
                    <a:pt x="116" y="99"/>
                  </a:lnTo>
                  <a:lnTo>
                    <a:pt x="111" y="134"/>
                  </a:lnTo>
                  <a:lnTo>
                    <a:pt x="96" y="165"/>
                  </a:lnTo>
                  <a:lnTo>
                    <a:pt x="67" y="190"/>
                  </a:lnTo>
                  <a:lnTo>
                    <a:pt x="28" y="204"/>
                  </a:lnTo>
                  <a:lnTo>
                    <a:pt x="48" y="190"/>
                  </a:lnTo>
                  <a:lnTo>
                    <a:pt x="64" y="167"/>
                  </a:lnTo>
                  <a:lnTo>
                    <a:pt x="73" y="137"/>
                  </a:lnTo>
                  <a:lnTo>
                    <a:pt x="74" y="108"/>
                  </a:lnTo>
                  <a:lnTo>
                    <a:pt x="70" y="77"/>
                  </a:lnTo>
                  <a:lnTo>
                    <a:pt x="56" y="52"/>
                  </a:lnTo>
                  <a:lnTo>
                    <a:pt x="32" y="35"/>
                  </a:lnTo>
                  <a:lnTo>
                    <a:pt x="0" y="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5" name="Freeform 406">
              <a:extLst>
                <a:ext uri="{FF2B5EF4-FFF2-40B4-BE49-F238E27FC236}">
                  <a16:creationId xmlns:a16="http://schemas.microsoft.com/office/drawing/2014/main" id="{EBBF71C8-608F-426E-9654-06BDB0723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798"/>
              <a:ext cx="16" cy="36"/>
            </a:xfrm>
            <a:custGeom>
              <a:avLst/>
              <a:gdLst>
                <a:gd name="T0" fmla="*/ 1 w 48"/>
                <a:gd name="T1" fmla="*/ 11 h 107"/>
                <a:gd name="T2" fmla="*/ 1 w 48"/>
                <a:gd name="T3" fmla="*/ 10 h 107"/>
                <a:gd name="T4" fmla="*/ 0 w 48"/>
                <a:gd name="T5" fmla="*/ 8 h 107"/>
                <a:gd name="T6" fmla="*/ 0 w 48"/>
                <a:gd name="T7" fmla="*/ 7 h 107"/>
                <a:gd name="T8" fmla="*/ 0 w 48"/>
                <a:gd name="T9" fmla="*/ 7 h 107"/>
                <a:gd name="T10" fmla="*/ 1 w 48"/>
                <a:gd name="T11" fmla="*/ 7 h 107"/>
                <a:gd name="T12" fmla="*/ 2 w 48"/>
                <a:gd name="T13" fmla="*/ 6 h 107"/>
                <a:gd name="T14" fmla="*/ 3 w 48"/>
                <a:gd name="T15" fmla="*/ 5 h 107"/>
                <a:gd name="T16" fmla="*/ 3 w 48"/>
                <a:gd name="T17" fmla="*/ 4 h 107"/>
                <a:gd name="T18" fmla="*/ 3 w 48"/>
                <a:gd name="T19" fmla="*/ 3 h 107"/>
                <a:gd name="T20" fmla="*/ 3 w 48"/>
                <a:gd name="T21" fmla="*/ 1 h 107"/>
                <a:gd name="T22" fmla="*/ 4 w 48"/>
                <a:gd name="T23" fmla="*/ 0 h 107"/>
                <a:gd name="T24" fmla="*/ 5 w 48"/>
                <a:gd name="T25" fmla="*/ 0 h 107"/>
                <a:gd name="T26" fmla="*/ 5 w 48"/>
                <a:gd name="T27" fmla="*/ 1 h 107"/>
                <a:gd name="T28" fmla="*/ 5 w 48"/>
                <a:gd name="T29" fmla="*/ 2 h 107"/>
                <a:gd name="T30" fmla="*/ 5 w 48"/>
                <a:gd name="T31" fmla="*/ 4 h 107"/>
                <a:gd name="T32" fmla="*/ 4 w 48"/>
                <a:gd name="T33" fmla="*/ 5 h 107"/>
                <a:gd name="T34" fmla="*/ 3 w 48"/>
                <a:gd name="T35" fmla="*/ 5 h 107"/>
                <a:gd name="T36" fmla="*/ 3 w 48"/>
                <a:gd name="T37" fmla="*/ 6 h 107"/>
                <a:gd name="T38" fmla="*/ 3 w 48"/>
                <a:gd name="T39" fmla="*/ 6 h 107"/>
                <a:gd name="T40" fmla="*/ 3 w 48"/>
                <a:gd name="T41" fmla="*/ 6 h 107"/>
                <a:gd name="T42" fmla="*/ 3 w 48"/>
                <a:gd name="T43" fmla="*/ 7 h 107"/>
                <a:gd name="T44" fmla="*/ 3 w 48"/>
                <a:gd name="T45" fmla="*/ 9 h 107"/>
                <a:gd name="T46" fmla="*/ 4 w 48"/>
                <a:gd name="T47" fmla="*/ 11 h 107"/>
                <a:gd name="T48" fmla="*/ 5 w 48"/>
                <a:gd name="T49" fmla="*/ 12 h 1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48" h="107">
                  <a:moveTo>
                    <a:pt x="10" y="102"/>
                  </a:moveTo>
                  <a:lnTo>
                    <a:pt x="7" y="86"/>
                  </a:lnTo>
                  <a:lnTo>
                    <a:pt x="3" y="74"/>
                  </a:lnTo>
                  <a:lnTo>
                    <a:pt x="1" y="66"/>
                  </a:lnTo>
                  <a:lnTo>
                    <a:pt x="0" y="62"/>
                  </a:lnTo>
                  <a:lnTo>
                    <a:pt x="5" y="61"/>
                  </a:lnTo>
                  <a:lnTo>
                    <a:pt x="14" y="55"/>
                  </a:lnTo>
                  <a:lnTo>
                    <a:pt x="24" y="46"/>
                  </a:lnTo>
                  <a:lnTo>
                    <a:pt x="30" y="36"/>
                  </a:lnTo>
                  <a:lnTo>
                    <a:pt x="30" y="23"/>
                  </a:lnTo>
                  <a:lnTo>
                    <a:pt x="30" y="13"/>
                  </a:lnTo>
                  <a:lnTo>
                    <a:pt x="33" y="4"/>
                  </a:lnTo>
                  <a:lnTo>
                    <a:pt x="41" y="0"/>
                  </a:lnTo>
                  <a:lnTo>
                    <a:pt x="46" y="6"/>
                  </a:lnTo>
                  <a:lnTo>
                    <a:pt x="48" y="20"/>
                  </a:lnTo>
                  <a:lnTo>
                    <a:pt x="44" y="36"/>
                  </a:lnTo>
                  <a:lnTo>
                    <a:pt x="36" y="45"/>
                  </a:lnTo>
                  <a:lnTo>
                    <a:pt x="30" y="48"/>
                  </a:lnTo>
                  <a:lnTo>
                    <a:pt x="24" y="51"/>
                  </a:lnTo>
                  <a:lnTo>
                    <a:pt x="23" y="53"/>
                  </a:lnTo>
                  <a:lnTo>
                    <a:pt x="24" y="62"/>
                  </a:lnTo>
                  <a:lnTo>
                    <a:pt x="28" y="80"/>
                  </a:lnTo>
                  <a:lnTo>
                    <a:pt x="33" y="99"/>
                  </a:lnTo>
                  <a:lnTo>
                    <a:pt x="42" y="10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6" name="Freeform 407">
              <a:extLst>
                <a:ext uri="{FF2B5EF4-FFF2-40B4-BE49-F238E27FC236}">
                  <a16:creationId xmlns:a16="http://schemas.microsoft.com/office/drawing/2014/main" id="{81596C14-EBE0-4C65-B7EE-CCC1410F7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0" y="2481"/>
              <a:ext cx="32" cy="28"/>
            </a:xfrm>
            <a:custGeom>
              <a:avLst/>
              <a:gdLst>
                <a:gd name="T0" fmla="*/ 0 w 94"/>
                <a:gd name="T1" fmla="*/ 9 h 83"/>
                <a:gd name="T2" fmla="*/ 0 w 94"/>
                <a:gd name="T3" fmla="*/ 9 h 83"/>
                <a:gd name="T4" fmla="*/ 1 w 94"/>
                <a:gd name="T5" fmla="*/ 9 h 83"/>
                <a:gd name="T6" fmla="*/ 2 w 94"/>
                <a:gd name="T7" fmla="*/ 8 h 83"/>
                <a:gd name="T8" fmla="*/ 3 w 94"/>
                <a:gd name="T9" fmla="*/ 6 h 83"/>
                <a:gd name="T10" fmla="*/ 4 w 94"/>
                <a:gd name="T11" fmla="*/ 5 h 83"/>
                <a:gd name="T12" fmla="*/ 5 w 94"/>
                <a:gd name="T13" fmla="*/ 4 h 83"/>
                <a:gd name="T14" fmla="*/ 6 w 94"/>
                <a:gd name="T15" fmla="*/ 2 h 83"/>
                <a:gd name="T16" fmla="*/ 6 w 94"/>
                <a:gd name="T17" fmla="*/ 1 h 83"/>
                <a:gd name="T18" fmla="*/ 7 w 94"/>
                <a:gd name="T19" fmla="*/ 0 h 83"/>
                <a:gd name="T20" fmla="*/ 7 w 94"/>
                <a:gd name="T21" fmla="*/ 3 h 83"/>
                <a:gd name="T22" fmla="*/ 9 w 94"/>
                <a:gd name="T23" fmla="*/ 6 h 83"/>
                <a:gd name="T24" fmla="*/ 11 w 94"/>
                <a:gd name="T25" fmla="*/ 8 h 8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4" h="83">
                  <a:moveTo>
                    <a:pt x="0" y="83"/>
                  </a:moveTo>
                  <a:lnTo>
                    <a:pt x="2" y="81"/>
                  </a:lnTo>
                  <a:lnTo>
                    <a:pt x="7" y="76"/>
                  </a:lnTo>
                  <a:lnTo>
                    <a:pt x="17" y="68"/>
                  </a:lnTo>
                  <a:lnTo>
                    <a:pt x="25" y="57"/>
                  </a:lnTo>
                  <a:lnTo>
                    <a:pt x="34" y="47"/>
                  </a:lnTo>
                  <a:lnTo>
                    <a:pt x="43" y="36"/>
                  </a:lnTo>
                  <a:lnTo>
                    <a:pt x="52" y="21"/>
                  </a:lnTo>
                  <a:lnTo>
                    <a:pt x="56" y="6"/>
                  </a:lnTo>
                  <a:lnTo>
                    <a:pt x="59" y="0"/>
                  </a:lnTo>
                  <a:lnTo>
                    <a:pt x="66" y="27"/>
                  </a:lnTo>
                  <a:lnTo>
                    <a:pt x="77" y="57"/>
                  </a:lnTo>
                  <a:lnTo>
                    <a:pt x="94" y="7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77830" name="Picture 408" descr="CamCord1">
            <a:extLst>
              <a:ext uri="{FF2B5EF4-FFF2-40B4-BE49-F238E27FC236}">
                <a16:creationId xmlns:a16="http://schemas.microsoft.com/office/drawing/2014/main" id="{1C0103EF-6688-4DCF-9354-4B7C0D5C5F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7831" name="Picture 409" descr="35mmCamera1">
            <a:extLst>
              <a:ext uri="{FF2B5EF4-FFF2-40B4-BE49-F238E27FC236}">
                <a16:creationId xmlns:a16="http://schemas.microsoft.com/office/drawing/2014/main" id="{AADD5813-65BC-4338-80F3-196DC026F0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32" name="AutoShape 410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39F4B05-8ACC-4A53-B22E-6D3CA4F924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3" name="AutoShape 411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6EA4F6C-46AA-472D-B926-1F4681A02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4" name="AutoShape 412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F1C6361-BFF0-4C7C-A0BE-D9A34DB7C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5" name="AutoShape 413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C2B0725-FE15-4D5A-8B1E-6FA8BD35D3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6" name="AutoShape 4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0CAE170-8253-4741-A886-E23271C924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7" name="AutoShape 415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17BE6297-4071-4E82-8261-BF6E11DC04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8" name="AutoShape 416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BC53F52-D479-4EB8-8238-90FA28545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7839" name="AutoShape 417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234E72D3-3CD6-41C5-866E-04C9241DE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6450" name="AutoShape 418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5686F8B5-F614-4F75-B479-01547C9A6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6451" name="Text Box 419">
            <a:extLst>
              <a:ext uri="{FF2B5EF4-FFF2-40B4-BE49-F238E27FC236}">
                <a16:creationId xmlns:a16="http://schemas.microsoft.com/office/drawing/2014/main" id="{CF251B1F-A5E1-4FA3-AC44-67772AF305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6452" name="AutoShape 4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8E6910D-3576-4F5B-B328-8632EDFC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6453" name="AutoShape 4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25ABE34-DFDE-451A-82F0-B6258958D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6454" name="AutoShape 4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3BBBA92-38ED-4923-862E-4BED4C6842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6455" name="AutoShape 4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BFEDB3A-DF49-4B76-8208-40A1C48F2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6456" name="AutoShape 4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DBA49E2-7DED-4A42-AF78-87E83EED4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>
            <a:extLst>
              <a:ext uri="{FF2B5EF4-FFF2-40B4-BE49-F238E27FC236}">
                <a16:creationId xmlns:a16="http://schemas.microsoft.com/office/drawing/2014/main" id="{C718BE15-7422-48C6-BDF4-96F702D53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2057400"/>
            <a:ext cx="8534400" cy="4648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s-ES" altLang="en-US" sz="4800"/>
              <a:t>Ajustar El Trabajo Total por Sesión (Aumentar en Intensidad, Duración o Combinación de Ambas) </a:t>
            </a:r>
            <a:br>
              <a:rPr lang="es-ES" altLang="en-US" sz="4800"/>
            </a:br>
            <a:r>
              <a:rPr lang="es-ES" altLang="en-US" sz="4800"/>
              <a:t>como Resultado del Efecto</a:t>
            </a:r>
            <a:br>
              <a:rPr lang="es-ES" altLang="en-US" sz="4800"/>
            </a:br>
            <a:r>
              <a:rPr lang="es-ES" altLang="en-US" sz="4800"/>
              <a:t> del Acondicionamiento</a:t>
            </a:r>
            <a:endParaRPr lang="en-029" altLang="en-US" sz="4800"/>
          </a:p>
        </p:txBody>
      </p:sp>
      <p:grpSp>
        <p:nvGrpSpPr>
          <p:cNvPr id="78851" name="Group 3">
            <a:extLst>
              <a:ext uri="{FF2B5EF4-FFF2-40B4-BE49-F238E27FC236}">
                <a16:creationId xmlns:a16="http://schemas.microsoft.com/office/drawing/2014/main" id="{31B9724E-1BF3-444A-BA24-4079DEEC99C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00200" y="465138"/>
            <a:ext cx="5638800" cy="1439862"/>
            <a:chOff x="1008" y="293"/>
            <a:chExt cx="3552" cy="907"/>
          </a:xfrm>
        </p:grpSpPr>
        <p:sp>
          <p:nvSpPr>
            <p:cNvPr id="78869" name="AutoShape 4">
              <a:extLst>
                <a:ext uri="{FF2B5EF4-FFF2-40B4-BE49-F238E27FC236}">
                  <a16:creationId xmlns:a16="http://schemas.microsoft.com/office/drawing/2014/main" id="{193C1BA4-9A87-4080-81AA-2BD0D1706A0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008" y="293"/>
              <a:ext cx="3552" cy="9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0" name="Rectangle 5">
              <a:extLst>
                <a:ext uri="{FF2B5EF4-FFF2-40B4-BE49-F238E27FC236}">
                  <a16:creationId xmlns:a16="http://schemas.microsoft.com/office/drawing/2014/main" id="{61959A4E-89AC-472E-95E8-69BC543F5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93" y="375"/>
              <a:ext cx="3368" cy="747"/>
            </a:xfrm>
            <a:prstGeom prst="rect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78871" name="Freeform 6">
              <a:extLst>
                <a:ext uri="{FF2B5EF4-FFF2-40B4-BE49-F238E27FC236}">
                  <a16:creationId xmlns:a16="http://schemas.microsoft.com/office/drawing/2014/main" id="{29F0F23E-9D3A-4829-8C82-FBA8A36C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5"/>
              <a:ext cx="70" cy="887"/>
            </a:xfrm>
            <a:custGeom>
              <a:avLst/>
              <a:gdLst>
                <a:gd name="T0" fmla="*/ 0 w 211"/>
                <a:gd name="T1" fmla="*/ 0 h 2662"/>
                <a:gd name="T2" fmla="*/ 23 w 211"/>
                <a:gd name="T3" fmla="*/ 23 h 2662"/>
                <a:gd name="T4" fmla="*/ 23 w 211"/>
                <a:gd name="T5" fmla="*/ 272 h 2662"/>
                <a:gd name="T6" fmla="*/ 0 w 211"/>
                <a:gd name="T7" fmla="*/ 296 h 2662"/>
                <a:gd name="T8" fmla="*/ 0 w 211"/>
                <a:gd name="T9" fmla="*/ 0 h 26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2662">
                  <a:moveTo>
                    <a:pt x="0" y="0"/>
                  </a:moveTo>
                  <a:lnTo>
                    <a:pt x="211" y="211"/>
                  </a:lnTo>
                  <a:lnTo>
                    <a:pt x="211" y="2451"/>
                  </a:lnTo>
                  <a:lnTo>
                    <a:pt x="0" y="26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72" name="Freeform 7">
              <a:extLst>
                <a:ext uri="{FF2B5EF4-FFF2-40B4-BE49-F238E27FC236}">
                  <a16:creationId xmlns:a16="http://schemas.microsoft.com/office/drawing/2014/main" id="{88E1A356-9188-456B-9AA1-A809B112C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305"/>
              <a:ext cx="3508" cy="70"/>
            </a:xfrm>
            <a:custGeom>
              <a:avLst/>
              <a:gdLst>
                <a:gd name="T0" fmla="*/ 0 w 10525"/>
                <a:gd name="T1" fmla="*/ 0 h 211"/>
                <a:gd name="T2" fmla="*/ 23 w 10525"/>
                <a:gd name="T3" fmla="*/ 23 h 211"/>
                <a:gd name="T4" fmla="*/ 1146 w 10525"/>
                <a:gd name="T5" fmla="*/ 23 h 211"/>
                <a:gd name="T6" fmla="*/ 1169 w 10525"/>
                <a:gd name="T7" fmla="*/ 0 h 211"/>
                <a:gd name="T8" fmla="*/ 0 w 10525"/>
                <a:gd name="T9" fmla="*/ 0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25" h="211">
                  <a:moveTo>
                    <a:pt x="0" y="0"/>
                  </a:moveTo>
                  <a:lnTo>
                    <a:pt x="211" y="211"/>
                  </a:lnTo>
                  <a:lnTo>
                    <a:pt x="10314" y="211"/>
                  </a:lnTo>
                  <a:lnTo>
                    <a:pt x="105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73" name="Freeform 8">
              <a:extLst>
                <a:ext uri="{FF2B5EF4-FFF2-40B4-BE49-F238E27FC236}">
                  <a16:creationId xmlns:a16="http://schemas.microsoft.com/office/drawing/2014/main" id="{422D2266-83DD-4D5B-9C3B-25757CB03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1" y="305"/>
              <a:ext cx="70" cy="887"/>
            </a:xfrm>
            <a:custGeom>
              <a:avLst/>
              <a:gdLst>
                <a:gd name="T0" fmla="*/ 23 w 211"/>
                <a:gd name="T1" fmla="*/ 296 h 2662"/>
                <a:gd name="T2" fmla="*/ 0 w 211"/>
                <a:gd name="T3" fmla="*/ 272 h 2662"/>
                <a:gd name="T4" fmla="*/ 0 w 211"/>
                <a:gd name="T5" fmla="*/ 23 h 2662"/>
                <a:gd name="T6" fmla="*/ 23 w 211"/>
                <a:gd name="T7" fmla="*/ 0 h 2662"/>
                <a:gd name="T8" fmla="*/ 23 w 211"/>
                <a:gd name="T9" fmla="*/ 296 h 26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1" h="2662">
                  <a:moveTo>
                    <a:pt x="211" y="2662"/>
                  </a:moveTo>
                  <a:lnTo>
                    <a:pt x="0" y="2451"/>
                  </a:lnTo>
                  <a:lnTo>
                    <a:pt x="0" y="211"/>
                  </a:lnTo>
                  <a:lnTo>
                    <a:pt x="211" y="0"/>
                  </a:lnTo>
                  <a:lnTo>
                    <a:pt x="211" y="2662"/>
                  </a:lnTo>
                  <a:close/>
                </a:path>
              </a:pathLst>
            </a:custGeom>
            <a:solidFill>
              <a:srgbClr val="00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74" name="Freeform 9">
              <a:extLst>
                <a:ext uri="{FF2B5EF4-FFF2-40B4-BE49-F238E27FC236}">
                  <a16:creationId xmlns:a16="http://schemas.microsoft.com/office/drawing/2014/main" id="{BE32D662-C39F-4B18-9A83-5674BDF6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122"/>
              <a:ext cx="3508" cy="70"/>
            </a:xfrm>
            <a:custGeom>
              <a:avLst/>
              <a:gdLst>
                <a:gd name="T0" fmla="*/ 1169 w 10525"/>
                <a:gd name="T1" fmla="*/ 23 h 211"/>
                <a:gd name="T2" fmla="*/ 0 w 10525"/>
                <a:gd name="T3" fmla="*/ 23 h 211"/>
                <a:gd name="T4" fmla="*/ 23 w 10525"/>
                <a:gd name="T5" fmla="*/ 0 h 211"/>
                <a:gd name="T6" fmla="*/ 1146 w 10525"/>
                <a:gd name="T7" fmla="*/ 0 h 211"/>
                <a:gd name="T8" fmla="*/ 1169 w 10525"/>
                <a:gd name="T9" fmla="*/ 23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525" h="211">
                  <a:moveTo>
                    <a:pt x="10525" y="211"/>
                  </a:moveTo>
                  <a:lnTo>
                    <a:pt x="0" y="211"/>
                  </a:lnTo>
                  <a:lnTo>
                    <a:pt x="211" y="0"/>
                  </a:lnTo>
                  <a:lnTo>
                    <a:pt x="10314" y="0"/>
                  </a:lnTo>
                  <a:lnTo>
                    <a:pt x="10525" y="211"/>
                  </a:lnTo>
                  <a:close/>
                </a:path>
              </a:pathLst>
            </a:custGeom>
            <a:solidFill>
              <a:srgbClr val="00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75" name="Rectangle 10">
              <a:extLst>
                <a:ext uri="{FF2B5EF4-FFF2-40B4-BE49-F238E27FC236}">
                  <a16:creationId xmlns:a16="http://schemas.microsoft.com/office/drawing/2014/main" id="{AD68A599-6E8B-482F-9396-19621E743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" y="496"/>
              <a:ext cx="3422" cy="6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800">
                  <a:solidFill>
                    <a:srgbClr val="FFFF00"/>
                  </a:solidFill>
                  <a:latin typeface="Arial" panose="020B0604020202020204" pitchFamily="34" charset="0"/>
                </a:rPr>
                <a:t>PROGRESIÓN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78852" name="Picture 11" descr="CamCord1">
            <a:extLst>
              <a:ext uri="{FF2B5EF4-FFF2-40B4-BE49-F238E27FC236}">
                <a16:creationId xmlns:a16="http://schemas.microsoft.com/office/drawing/2014/main" id="{8227DCF7-B7D0-4910-A28E-69A3C4F8170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8853" name="Picture 12" descr="35mmCamera1">
            <a:extLst>
              <a:ext uri="{FF2B5EF4-FFF2-40B4-BE49-F238E27FC236}">
                <a16:creationId xmlns:a16="http://schemas.microsoft.com/office/drawing/2014/main" id="{5D4CB41A-72A6-4033-B610-0B102FB2D9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4" name="AutoShape 1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9D1EC4BA-E4D8-4409-89FA-88290EB49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55" name="AutoShape 1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7C257B56-68D4-4E28-AC6A-5CA6EE541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56" name="AutoShape 1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274389DC-2B7A-4509-81D4-ABD1300F0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57" name="AutoShape 1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5027946-890C-48AD-B61D-A800374AB4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58" name="AutoShape 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4990F65-15ED-4501-A5D0-912B251AA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59" name="AutoShape 1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F275EE8-0FA2-43E2-9856-2DEBB7B34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60" name="AutoShape 1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042D528-890F-4417-AE99-5E1CDAFBB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8861" name="AutoShape 20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63DCC22-4E1E-4A47-9C4D-1A240CE32A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7077" name="AutoShape 21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6E828999-A18F-4BFF-B119-76DF48CB6D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7078" name="Text Box 22">
            <a:extLst>
              <a:ext uri="{FF2B5EF4-FFF2-40B4-BE49-F238E27FC236}">
                <a16:creationId xmlns:a16="http://schemas.microsoft.com/office/drawing/2014/main" id="{4B1C8A39-5790-4018-A3EF-635320F6F9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7079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5F1000F-52BF-468D-8239-6551DE966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7080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3C0E0B8-2871-4E38-AD80-F65C4CFAF4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7081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8D6E7C7-E2BD-47D5-9749-347B67A4A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7082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E18317C-CAC2-474B-97F2-837FC91F92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7083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B641E8C-1F41-4C85-B5CE-D077FCD4A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74" name="Group 2">
            <a:extLst>
              <a:ext uri="{FF2B5EF4-FFF2-40B4-BE49-F238E27FC236}">
                <a16:creationId xmlns:a16="http://schemas.microsoft.com/office/drawing/2014/main" id="{87ECB0CE-5EC9-4792-9F0E-50F79463DAC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79997" name="AutoShape 3">
              <a:extLst>
                <a:ext uri="{FF2B5EF4-FFF2-40B4-BE49-F238E27FC236}">
                  <a16:creationId xmlns:a16="http://schemas.microsoft.com/office/drawing/2014/main" id="{97B4B9F9-7DFA-4F70-BA55-98908F4707A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8" name="Freeform 4">
              <a:extLst>
                <a:ext uri="{FF2B5EF4-FFF2-40B4-BE49-F238E27FC236}">
                  <a16:creationId xmlns:a16="http://schemas.microsoft.com/office/drawing/2014/main" id="{C7BBD7AD-F79F-4911-AC0F-48B68796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" y="40"/>
              <a:ext cx="649" cy="177"/>
            </a:xfrm>
            <a:custGeom>
              <a:avLst/>
              <a:gdLst>
                <a:gd name="T0" fmla="*/ 43 w 1948"/>
                <a:gd name="T1" fmla="*/ 32 h 529"/>
                <a:gd name="T2" fmla="*/ 44 w 1948"/>
                <a:gd name="T3" fmla="*/ 41 h 529"/>
                <a:gd name="T4" fmla="*/ 31 w 1948"/>
                <a:gd name="T5" fmla="*/ 41 h 529"/>
                <a:gd name="T6" fmla="*/ 50 w 1948"/>
                <a:gd name="T7" fmla="*/ 37 h 529"/>
                <a:gd name="T8" fmla="*/ 71 w 1948"/>
                <a:gd name="T9" fmla="*/ 40 h 529"/>
                <a:gd name="T10" fmla="*/ 76 w 1948"/>
                <a:gd name="T11" fmla="*/ 16 h 529"/>
                <a:gd name="T12" fmla="*/ 103 w 1948"/>
                <a:gd name="T13" fmla="*/ 17 h 529"/>
                <a:gd name="T14" fmla="*/ 91 w 1948"/>
                <a:gd name="T15" fmla="*/ 16 h 529"/>
                <a:gd name="T16" fmla="*/ 132 w 1948"/>
                <a:gd name="T17" fmla="*/ 59 h 529"/>
                <a:gd name="T18" fmla="*/ 78 w 1948"/>
                <a:gd name="T19" fmla="*/ 27 h 529"/>
                <a:gd name="T20" fmla="*/ 107 w 1948"/>
                <a:gd name="T21" fmla="*/ 59 h 529"/>
                <a:gd name="T22" fmla="*/ 78 w 1948"/>
                <a:gd name="T23" fmla="*/ 46 h 529"/>
                <a:gd name="T24" fmla="*/ 64 w 1948"/>
                <a:gd name="T25" fmla="*/ 57 h 529"/>
                <a:gd name="T26" fmla="*/ 39 w 1948"/>
                <a:gd name="T27" fmla="*/ 56 h 529"/>
                <a:gd name="T28" fmla="*/ 13 w 1948"/>
                <a:gd name="T29" fmla="*/ 56 h 529"/>
                <a:gd name="T30" fmla="*/ 6 w 1948"/>
                <a:gd name="T31" fmla="*/ 41 h 529"/>
                <a:gd name="T32" fmla="*/ 19 w 1948"/>
                <a:gd name="T33" fmla="*/ 41 h 529"/>
                <a:gd name="T34" fmla="*/ 54 w 1948"/>
                <a:gd name="T35" fmla="*/ 5 h 529"/>
                <a:gd name="T36" fmla="*/ 216 w 1948"/>
                <a:gd name="T37" fmla="*/ 0 h 529"/>
                <a:gd name="T38" fmla="*/ 144 w 1948"/>
                <a:gd name="T39" fmla="*/ 36 h 529"/>
                <a:gd name="T40" fmla="*/ 129 w 1948"/>
                <a:gd name="T41" fmla="*/ 37 h 529"/>
                <a:gd name="T42" fmla="*/ 143 w 1948"/>
                <a:gd name="T43" fmla="*/ 16 h 529"/>
                <a:gd name="T44" fmla="*/ 116 w 1948"/>
                <a:gd name="T45" fmla="*/ 27 h 529"/>
                <a:gd name="T46" fmla="*/ 117 w 1948"/>
                <a:gd name="T47" fmla="*/ 16 h 529"/>
                <a:gd name="T48" fmla="*/ 158 w 1948"/>
                <a:gd name="T49" fmla="*/ 59 h 529"/>
                <a:gd name="T50" fmla="*/ 97 w 1948"/>
                <a:gd name="T51" fmla="*/ 21 h 529"/>
                <a:gd name="T52" fmla="*/ 116 w 1948"/>
                <a:gd name="T53" fmla="*/ 6 h 529"/>
                <a:gd name="T54" fmla="*/ 143 w 1948"/>
                <a:gd name="T55" fmla="*/ 6 h 529"/>
                <a:gd name="T56" fmla="*/ 171 w 1948"/>
                <a:gd name="T57" fmla="*/ 5 h 529"/>
                <a:gd name="T58" fmla="*/ 149 w 1948"/>
                <a:gd name="T59" fmla="*/ 32 h 529"/>
                <a:gd name="T60" fmla="*/ 196 w 1948"/>
                <a:gd name="T61" fmla="*/ 5 h 529"/>
                <a:gd name="T62" fmla="*/ 58 w 1948"/>
                <a:gd name="T63" fmla="*/ 21 h 529"/>
                <a:gd name="T64" fmla="*/ 58 w 1948"/>
                <a:gd name="T65" fmla="*/ 30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29">
                  <a:moveTo>
                    <a:pt x="467" y="227"/>
                  </a:moveTo>
                  <a:lnTo>
                    <a:pt x="390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7" y="326"/>
                  </a:lnTo>
                  <a:lnTo>
                    <a:pt x="282" y="367"/>
                  </a:lnTo>
                  <a:lnTo>
                    <a:pt x="341" y="412"/>
                  </a:lnTo>
                  <a:lnTo>
                    <a:pt x="448" y="331"/>
                  </a:lnTo>
                  <a:lnTo>
                    <a:pt x="564" y="421"/>
                  </a:lnTo>
                  <a:lnTo>
                    <a:pt x="642" y="361"/>
                  </a:lnTo>
                  <a:lnTo>
                    <a:pt x="523" y="271"/>
                  </a:lnTo>
                  <a:lnTo>
                    <a:pt x="687" y="145"/>
                  </a:lnTo>
                  <a:lnTo>
                    <a:pt x="803" y="56"/>
                  </a:lnTo>
                  <a:lnTo>
                    <a:pt x="924" y="148"/>
                  </a:lnTo>
                  <a:lnTo>
                    <a:pt x="877" y="185"/>
                  </a:lnTo>
                  <a:lnTo>
                    <a:pt x="819" y="144"/>
                  </a:lnTo>
                  <a:lnTo>
                    <a:pt x="754" y="196"/>
                  </a:lnTo>
                  <a:lnTo>
                    <a:pt x="1190" y="529"/>
                  </a:lnTo>
                  <a:lnTo>
                    <a:pt x="1079" y="529"/>
                  </a:lnTo>
                  <a:lnTo>
                    <a:pt x="701" y="238"/>
                  </a:lnTo>
                  <a:lnTo>
                    <a:pt x="640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6" y="409"/>
                  </a:lnTo>
                  <a:lnTo>
                    <a:pt x="703" y="409"/>
                  </a:lnTo>
                  <a:lnTo>
                    <a:pt x="573" y="507"/>
                  </a:lnTo>
                  <a:lnTo>
                    <a:pt x="460" y="420"/>
                  </a:lnTo>
                  <a:lnTo>
                    <a:pt x="355" y="501"/>
                  </a:lnTo>
                  <a:lnTo>
                    <a:pt x="232" y="407"/>
                  </a:lnTo>
                  <a:lnTo>
                    <a:pt x="116" y="495"/>
                  </a:lnTo>
                  <a:lnTo>
                    <a:pt x="0" y="411"/>
                  </a:lnTo>
                  <a:lnTo>
                    <a:pt x="54" y="369"/>
                  </a:lnTo>
                  <a:lnTo>
                    <a:pt x="112" y="412"/>
                  </a:lnTo>
                  <a:lnTo>
                    <a:pt x="173" y="364"/>
                  </a:lnTo>
                  <a:lnTo>
                    <a:pt x="599" y="41"/>
                  </a:lnTo>
                  <a:lnTo>
                    <a:pt x="483" y="41"/>
                  </a:lnTo>
                  <a:lnTo>
                    <a:pt x="537" y="0"/>
                  </a:lnTo>
                  <a:lnTo>
                    <a:pt x="1948" y="0"/>
                  </a:lnTo>
                  <a:lnTo>
                    <a:pt x="1412" y="411"/>
                  </a:lnTo>
                  <a:lnTo>
                    <a:pt x="1296" y="322"/>
                  </a:lnTo>
                  <a:lnTo>
                    <a:pt x="1225" y="375"/>
                  </a:lnTo>
                  <a:lnTo>
                    <a:pt x="1164" y="330"/>
                  </a:lnTo>
                  <a:lnTo>
                    <a:pt x="1350" y="187"/>
                  </a:lnTo>
                  <a:lnTo>
                    <a:pt x="1289" y="140"/>
                  </a:lnTo>
                  <a:lnTo>
                    <a:pt x="1102" y="283"/>
                  </a:lnTo>
                  <a:lnTo>
                    <a:pt x="1042" y="239"/>
                  </a:lnTo>
                  <a:lnTo>
                    <a:pt x="1118" y="185"/>
                  </a:lnTo>
                  <a:lnTo>
                    <a:pt x="1056" y="139"/>
                  </a:lnTo>
                  <a:lnTo>
                    <a:pt x="986" y="194"/>
                  </a:lnTo>
                  <a:lnTo>
                    <a:pt x="1423" y="529"/>
                  </a:lnTo>
                  <a:lnTo>
                    <a:pt x="1325" y="529"/>
                  </a:lnTo>
                  <a:lnTo>
                    <a:pt x="874" y="185"/>
                  </a:lnTo>
                  <a:lnTo>
                    <a:pt x="924" y="148"/>
                  </a:lnTo>
                  <a:lnTo>
                    <a:pt x="1044" y="55"/>
                  </a:lnTo>
                  <a:lnTo>
                    <a:pt x="1164" y="146"/>
                  </a:lnTo>
                  <a:lnTo>
                    <a:pt x="1287" y="51"/>
                  </a:lnTo>
                  <a:lnTo>
                    <a:pt x="1407" y="142"/>
                  </a:lnTo>
                  <a:lnTo>
                    <a:pt x="1542" y="41"/>
                  </a:lnTo>
                  <a:lnTo>
                    <a:pt x="1662" y="41"/>
                  </a:lnTo>
                  <a:lnTo>
                    <a:pt x="1343" y="284"/>
                  </a:lnTo>
                  <a:lnTo>
                    <a:pt x="1398" y="325"/>
                  </a:lnTo>
                  <a:lnTo>
                    <a:pt x="1769" y="41"/>
                  </a:lnTo>
                  <a:lnTo>
                    <a:pt x="712" y="41"/>
                  </a:lnTo>
                  <a:lnTo>
                    <a:pt x="519" y="187"/>
                  </a:lnTo>
                  <a:lnTo>
                    <a:pt x="576" y="234"/>
                  </a:lnTo>
                  <a:lnTo>
                    <a:pt x="523" y="271"/>
                  </a:lnTo>
                  <a:lnTo>
                    <a:pt x="467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99" name="Freeform 5">
              <a:extLst>
                <a:ext uri="{FF2B5EF4-FFF2-40B4-BE49-F238E27FC236}">
                  <a16:creationId xmlns:a16="http://schemas.microsoft.com/office/drawing/2014/main" id="{05DB3C55-2724-4E6E-85B8-436026555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" y="245"/>
              <a:ext cx="623" cy="298"/>
            </a:xfrm>
            <a:custGeom>
              <a:avLst/>
              <a:gdLst>
                <a:gd name="T0" fmla="*/ 208 w 1870"/>
                <a:gd name="T1" fmla="*/ 0 h 895"/>
                <a:gd name="T2" fmla="*/ 208 w 1870"/>
                <a:gd name="T3" fmla="*/ 5 h 895"/>
                <a:gd name="T4" fmla="*/ 9 w 1870"/>
                <a:gd name="T5" fmla="*/ 5 h 895"/>
                <a:gd name="T6" fmla="*/ 9 w 1870"/>
                <a:gd name="T7" fmla="*/ 99 h 895"/>
                <a:gd name="T8" fmla="*/ 0 w 1870"/>
                <a:gd name="T9" fmla="*/ 99 h 895"/>
                <a:gd name="T10" fmla="*/ 0 w 1870"/>
                <a:gd name="T11" fmla="*/ 0 h 895"/>
                <a:gd name="T12" fmla="*/ 208 w 1870"/>
                <a:gd name="T13" fmla="*/ 0 h 8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0" h="895">
                  <a:moveTo>
                    <a:pt x="1870" y="0"/>
                  </a:moveTo>
                  <a:lnTo>
                    <a:pt x="1870" y="48"/>
                  </a:lnTo>
                  <a:lnTo>
                    <a:pt x="82" y="48"/>
                  </a:lnTo>
                  <a:lnTo>
                    <a:pt x="82" y="895"/>
                  </a:lnTo>
                  <a:lnTo>
                    <a:pt x="0" y="895"/>
                  </a:lnTo>
                  <a:lnTo>
                    <a:pt x="0" y="0"/>
                  </a:lnTo>
                  <a:lnTo>
                    <a:pt x="187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0" name="Freeform 6">
              <a:extLst>
                <a:ext uri="{FF2B5EF4-FFF2-40B4-BE49-F238E27FC236}">
                  <a16:creationId xmlns:a16="http://schemas.microsoft.com/office/drawing/2014/main" id="{635CCD37-1356-4ECA-AFF3-DF21C35FB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217"/>
              <a:ext cx="674" cy="326"/>
            </a:xfrm>
            <a:custGeom>
              <a:avLst/>
              <a:gdLst>
                <a:gd name="T0" fmla="*/ 0 w 2022"/>
                <a:gd name="T1" fmla="*/ 0 h 980"/>
                <a:gd name="T2" fmla="*/ 0 w 2022"/>
                <a:gd name="T3" fmla="*/ 108 h 980"/>
                <a:gd name="T4" fmla="*/ 8 w 2022"/>
                <a:gd name="T5" fmla="*/ 108 h 980"/>
                <a:gd name="T6" fmla="*/ 8 w 2022"/>
                <a:gd name="T7" fmla="*/ 4 h 980"/>
                <a:gd name="T8" fmla="*/ 225 w 2022"/>
                <a:gd name="T9" fmla="*/ 4 h 980"/>
                <a:gd name="T10" fmla="*/ 225 w 2022"/>
                <a:gd name="T11" fmla="*/ 0 h 980"/>
                <a:gd name="T12" fmla="*/ 0 w 2022"/>
                <a:gd name="T13" fmla="*/ 0 h 9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2" h="980">
                  <a:moveTo>
                    <a:pt x="0" y="0"/>
                  </a:moveTo>
                  <a:lnTo>
                    <a:pt x="0" y="980"/>
                  </a:lnTo>
                  <a:lnTo>
                    <a:pt x="72" y="980"/>
                  </a:lnTo>
                  <a:lnTo>
                    <a:pt x="72" y="40"/>
                  </a:lnTo>
                  <a:lnTo>
                    <a:pt x="2022" y="40"/>
                  </a:lnTo>
                  <a:lnTo>
                    <a:pt x="2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1" name="Freeform 7">
              <a:extLst>
                <a:ext uri="{FF2B5EF4-FFF2-40B4-BE49-F238E27FC236}">
                  <a16:creationId xmlns:a16="http://schemas.microsoft.com/office/drawing/2014/main" id="{B31135E4-F65C-450C-86DC-80FF9DFFA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" y="12"/>
              <a:ext cx="1036" cy="531"/>
            </a:xfrm>
            <a:custGeom>
              <a:avLst/>
              <a:gdLst>
                <a:gd name="T0" fmla="*/ 9 w 3109"/>
                <a:gd name="T1" fmla="*/ 5 h 1594"/>
                <a:gd name="T2" fmla="*/ 345 w 3109"/>
                <a:gd name="T3" fmla="*/ 5 h 1594"/>
                <a:gd name="T4" fmla="*/ 345 w 3109"/>
                <a:gd name="T5" fmla="*/ 0 h 1594"/>
                <a:gd name="T6" fmla="*/ 0 w 3109"/>
                <a:gd name="T7" fmla="*/ 0 h 1594"/>
                <a:gd name="T8" fmla="*/ 0 w 3109"/>
                <a:gd name="T9" fmla="*/ 177 h 1594"/>
                <a:gd name="T10" fmla="*/ 9 w 3109"/>
                <a:gd name="T11" fmla="*/ 177 h 1594"/>
                <a:gd name="T12" fmla="*/ 9 w 3109"/>
                <a:gd name="T13" fmla="*/ 5 h 15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9" h="1594">
                  <a:moveTo>
                    <a:pt x="84" y="48"/>
                  </a:moveTo>
                  <a:lnTo>
                    <a:pt x="3109" y="48"/>
                  </a:lnTo>
                  <a:lnTo>
                    <a:pt x="3109" y="0"/>
                  </a:lnTo>
                  <a:lnTo>
                    <a:pt x="0" y="0"/>
                  </a:lnTo>
                  <a:lnTo>
                    <a:pt x="0" y="1594"/>
                  </a:lnTo>
                  <a:lnTo>
                    <a:pt x="84" y="1594"/>
                  </a:lnTo>
                  <a:lnTo>
                    <a:pt x="84" y="4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2" name="Freeform 8">
              <a:extLst>
                <a:ext uri="{FF2B5EF4-FFF2-40B4-BE49-F238E27FC236}">
                  <a16:creationId xmlns:a16="http://schemas.microsoft.com/office/drawing/2014/main" id="{EB9031ED-C27D-4F03-A62A-10AED6D59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278"/>
              <a:ext cx="312" cy="366"/>
            </a:xfrm>
            <a:custGeom>
              <a:avLst/>
              <a:gdLst>
                <a:gd name="T0" fmla="*/ 56 w 935"/>
                <a:gd name="T1" fmla="*/ 98 h 1099"/>
                <a:gd name="T2" fmla="*/ 73 w 935"/>
                <a:gd name="T3" fmla="*/ 97 h 1099"/>
                <a:gd name="T4" fmla="*/ 72 w 935"/>
                <a:gd name="T5" fmla="*/ 104 h 1099"/>
                <a:gd name="T6" fmla="*/ 65 w 935"/>
                <a:gd name="T7" fmla="*/ 94 h 1099"/>
                <a:gd name="T8" fmla="*/ 71 w 935"/>
                <a:gd name="T9" fmla="*/ 82 h 1099"/>
                <a:gd name="T10" fmla="*/ 29 w 935"/>
                <a:gd name="T11" fmla="*/ 79 h 1099"/>
                <a:gd name="T12" fmla="*/ 29 w 935"/>
                <a:gd name="T13" fmla="*/ 64 h 1099"/>
                <a:gd name="T14" fmla="*/ 28 w 935"/>
                <a:gd name="T15" fmla="*/ 71 h 1099"/>
                <a:gd name="T16" fmla="*/ 104 w 935"/>
                <a:gd name="T17" fmla="*/ 48 h 1099"/>
                <a:gd name="T18" fmla="*/ 46 w 935"/>
                <a:gd name="T19" fmla="*/ 78 h 1099"/>
                <a:gd name="T20" fmla="*/ 104 w 935"/>
                <a:gd name="T21" fmla="*/ 62 h 1099"/>
                <a:gd name="T22" fmla="*/ 80 w 935"/>
                <a:gd name="T23" fmla="*/ 78 h 1099"/>
                <a:gd name="T24" fmla="*/ 83 w 935"/>
                <a:gd name="T25" fmla="*/ 93 h 1099"/>
                <a:gd name="T26" fmla="*/ 80 w 935"/>
                <a:gd name="T27" fmla="*/ 108 h 1099"/>
                <a:gd name="T28" fmla="*/ 81 w 935"/>
                <a:gd name="T29" fmla="*/ 122 h 1099"/>
                <a:gd name="T30" fmla="*/ 81 w 935"/>
                <a:gd name="T31" fmla="*/ 115 h 1099"/>
                <a:gd name="T32" fmla="*/ 8 w 935"/>
                <a:gd name="T33" fmla="*/ 85 h 1099"/>
                <a:gd name="T34" fmla="*/ 0 w 935"/>
                <a:gd name="T35" fmla="*/ 88 h 1099"/>
                <a:gd name="T36" fmla="*/ 81 w 935"/>
                <a:gd name="T37" fmla="*/ 34 h 1099"/>
                <a:gd name="T38" fmla="*/ 74 w 935"/>
                <a:gd name="T39" fmla="*/ 46 h 1099"/>
                <a:gd name="T40" fmla="*/ 37 w 935"/>
                <a:gd name="T41" fmla="*/ 38 h 1099"/>
                <a:gd name="T42" fmla="*/ 56 w 935"/>
                <a:gd name="T43" fmla="*/ 53 h 1099"/>
                <a:gd name="T44" fmla="*/ 36 w 935"/>
                <a:gd name="T45" fmla="*/ 52 h 1099"/>
                <a:gd name="T46" fmla="*/ 38 w 935"/>
                <a:gd name="T47" fmla="*/ 61 h 1099"/>
                <a:gd name="T48" fmla="*/ 104 w 935"/>
                <a:gd name="T49" fmla="*/ 39 h 1099"/>
                <a:gd name="T50" fmla="*/ 29 w 935"/>
                <a:gd name="T51" fmla="*/ 64 h 1099"/>
                <a:gd name="T52" fmla="*/ 29 w 935"/>
                <a:gd name="T53" fmla="*/ 49 h 1099"/>
                <a:gd name="T54" fmla="*/ 28 w 935"/>
                <a:gd name="T55" fmla="*/ 34 h 1099"/>
                <a:gd name="T56" fmla="*/ 8 w 935"/>
                <a:gd name="T57" fmla="*/ 18 h 1099"/>
                <a:gd name="T58" fmla="*/ 64 w 935"/>
                <a:gd name="T59" fmla="*/ 35 h 1099"/>
                <a:gd name="T60" fmla="*/ 8 w 935"/>
                <a:gd name="T61" fmla="*/ 78 h 1099"/>
                <a:gd name="T62" fmla="*/ 45 w 935"/>
                <a:gd name="T63" fmla="*/ 86 h 1099"/>
                <a:gd name="T64" fmla="*/ 45 w 935"/>
                <a:gd name="T65" fmla="*/ 93 h 10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099">
                  <a:moveTo>
                    <a:pt x="402" y="837"/>
                  </a:moveTo>
                  <a:lnTo>
                    <a:pt x="507" y="880"/>
                  </a:lnTo>
                  <a:lnTo>
                    <a:pt x="587" y="848"/>
                  </a:lnTo>
                  <a:lnTo>
                    <a:pt x="656" y="877"/>
                  </a:lnTo>
                  <a:lnTo>
                    <a:pt x="577" y="910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8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3"/>
                  </a:lnTo>
                  <a:lnTo>
                    <a:pt x="257" y="711"/>
                  </a:lnTo>
                  <a:lnTo>
                    <a:pt x="100" y="645"/>
                  </a:lnTo>
                  <a:lnTo>
                    <a:pt x="262" y="578"/>
                  </a:lnTo>
                  <a:lnTo>
                    <a:pt x="327" y="607"/>
                  </a:lnTo>
                  <a:lnTo>
                    <a:pt x="255" y="636"/>
                  </a:lnTo>
                  <a:lnTo>
                    <a:pt x="348" y="674"/>
                  </a:lnTo>
                  <a:lnTo>
                    <a:pt x="935" y="428"/>
                  </a:lnTo>
                  <a:lnTo>
                    <a:pt x="935" y="490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5"/>
                  </a:lnTo>
                  <a:lnTo>
                    <a:pt x="935" y="613"/>
                  </a:lnTo>
                  <a:lnTo>
                    <a:pt x="723" y="703"/>
                  </a:lnTo>
                  <a:lnTo>
                    <a:pt x="899" y="776"/>
                  </a:lnTo>
                  <a:lnTo>
                    <a:pt x="744" y="841"/>
                  </a:lnTo>
                  <a:lnTo>
                    <a:pt x="888" y="901"/>
                  </a:lnTo>
                  <a:lnTo>
                    <a:pt x="721" y="970"/>
                  </a:lnTo>
                  <a:lnTo>
                    <a:pt x="876" y="1033"/>
                  </a:lnTo>
                  <a:lnTo>
                    <a:pt x="728" y="1099"/>
                  </a:lnTo>
                  <a:lnTo>
                    <a:pt x="653" y="1069"/>
                  </a:lnTo>
                  <a:lnTo>
                    <a:pt x="730" y="1036"/>
                  </a:lnTo>
                  <a:lnTo>
                    <a:pt x="644" y="1001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2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3"/>
                  </a:lnTo>
                  <a:lnTo>
                    <a:pt x="332" y="338"/>
                  </a:lnTo>
                  <a:lnTo>
                    <a:pt x="248" y="373"/>
                  </a:lnTo>
                  <a:lnTo>
                    <a:pt x="500" y="478"/>
                  </a:lnTo>
                  <a:lnTo>
                    <a:pt x="420" y="510"/>
                  </a:lnTo>
                  <a:lnTo>
                    <a:pt x="327" y="470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6"/>
                  </a:lnTo>
                  <a:lnTo>
                    <a:pt x="935" y="351"/>
                  </a:lnTo>
                  <a:lnTo>
                    <a:pt x="327" y="607"/>
                  </a:lnTo>
                  <a:lnTo>
                    <a:pt x="262" y="578"/>
                  </a:lnTo>
                  <a:lnTo>
                    <a:pt x="97" y="510"/>
                  </a:lnTo>
                  <a:lnTo>
                    <a:pt x="259" y="442"/>
                  </a:lnTo>
                  <a:lnTo>
                    <a:pt x="90" y="373"/>
                  </a:lnTo>
                  <a:lnTo>
                    <a:pt x="252" y="305"/>
                  </a:lnTo>
                  <a:lnTo>
                    <a:pt x="72" y="230"/>
                  </a:lnTo>
                  <a:lnTo>
                    <a:pt x="72" y="161"/>
                  </a:lnTo>
                  <a:lnTo>
                    <a:pt x="503" y="342"/>
                  </a:lnTo>
                  <a:lnTo>
                    <a:pt x="575" y="311"/>
                  </a:lnTo>
                  <a:lnTo>
                    <a:pt x="72" y="102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5"/>
                  </a:lnTo>
                  <a:lnTo>
                    <a:pt x="480" y="803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3" name="Freeform 9">
              <a:extLst>
                <a:ext uri="{FF2B5EF4-FFF2-40B4-BE49-F238E27FC236}">
                  <a16:creationId xmlns:a16="http://schemas.microsoft.com/office/drawing/2014/main" id="{BD150C97-3292-48A2-8270-63D3B32F3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" y="40"/>
              <a:ext cx="293" cy="339"/>
            </a:xfrm>
            <a:custGeom>
              <a:avLst/>
              <a:gdLst>
                <a:gd name="T0" fmla="*/ 98 w 878"/>
                <a:gd name="T1" fmla="*/ 106 h 1016"/>
                <a:gd name="T2" fmla="*/ 81 w 878"/>
                <a:gd name="T3" fmla="*/ 113 h 1016"/>
                <a:gd name="T4" fmla="*/ 73 w 878"/>
                <a:gd name="T5" fmla="*/ 110 h 1016"/>
                <a:gd name="T6" fmla="*/ 81 w 878"/>
                <a:gd name="T7" fmla="*/ 106 h 1016"/>
                <a:gd name="T8" fmla="*/ 8 w 878"/>
                <a:gd name="T9" fmla="*/ 76 h 1016"/>
                <a:gd name="T10" fmla="*/ 8 w 878"/>
                <a:gd name="T11" fmla="*/ 83 h 1016"/>
                <a:gd name="T12" fmla="*/ 0 w 878"/>
                <a:gd name="T13" fmla="*/ 79 h 1016"/>
                <a:gd name="T14" fmla="*/ 0 w 878"/>
                <a:gd name="T15" fmla="*/ 0 h 1016"/>
                <a:gd name="T16" fmla="*/ 32 w 878"/>
                <a:gd name="T17" fmla="*/ 0 h 1016"/>
                <a:gd name="T18" fmla="*/ 26 w 878"/>
                <a:gd name="T19" fmla="*/ 5 h 1016"/>
                <a:gd name="T20" fmla="*/ 8 w 878"/>
                <a:gd name="T21" fmla="*/ 5 h 1016"/>
                <a:gd name="T22" fmla="*/ 8 w 878"/>
                <a:gd name="T23" fmla="*/ 68 h 1016"/>
                <a:gd name="T24" fmla="*/ 31 w 878"/>
                <a:gd name="T25" fmla="*/ 78 h 1016"/>
                <a:gd name="T26" fmla="*/ 35 w 878"/>
                <a:gd name="T27" fmla="*/ 75 h 1016"/>
                <a:gd name="T28" fmla="*/ 22 w 878"/>
                <a:gd name="T29" fmla="*/ 65 h 1016"/>
                <a:gd name="T30" fmla="*/ 28 w 878"/>
                <a:gd name="T31" fmla="*/ 60 h 1016"/>
                <a:gd name="T32" fmla="*/ 14 w 878"/>
                <a:gd name="T33" fmla="*/ 50 h 1016"/>
                <a:gd name="T34" fmla="*/ 26 w 878"/>
                <a:gd name="T35" fmla="*/ 40 h 1016"/>
                <a:gd name="T36" fmla="*/ 34 w 878"/>
                <a:gd name="T37" fmla="*/ 46 h 1016"/>
                <a:gd name="T38" fmla="*/ 28 w 878"/>
                <a:gd name="T39" fmla="*/ 50 h 1016"/>
                <a:gd name="T40" fmla="*/ 35 w 878"/>
                <a:gd name="T41" fmla="*/ 55 h 1016"/>
                <a:gd name="T42" fmla="*/ 40 w 878"/>
                <a:gd name="T43" fmla="*/ 51 h 1016"/>
                <a:gd name="T44" fmla="*/ 47 w 878"/>
                <a:gd name="T45" fmla="*/ 55 h 1016"/>
                <a:gd name="T46" fmla="*/ 34 w 878"/>
                <a:gd name="T47" fmla="*/ 65 h 1016"/>
                <a:gd name="T48" fmla="*/ 41 w 878"/>
                <a:gd name="T49" fmla="*/ 70 h 1016"/>
                <a:gd name="T50" fmla="*/ 54 w 878"/>
                <a:gd name="T51" fmla="*/ 61 h 1016"/>
                <a:gd name="T52" fmla="*/ 61 w 878"/>
                <a:gd name="T53" fmla="*/ 66 h 1016"/>
                <a:gd name="T54" fmla="*/ 40 w 878"/>
                <a:gd name="T55" fmla="*/ 82 h 1016"/>
                <a:gd name="T56" fmla="*/ 47 w 878"/>
                <a:gd name="T57" fmla="*/ 85 h 1016"/>
                <a:gd name="T58" fmla="*/ 66 w 878"/>
                <a:gd name="T59" fmla="*/ 70 h 1016"/>
                <a:gd name="T60" fmla="*/ 73 w 878"/>
                <a:gd name="T61" fmla="*/ 75 h 1016"/>
                <a:gd name="T62" fmla="*/ 56 w 878"/>
                <a:gd name="T63" fmla="*/ 88 h 1016"/>
                <a:gd name="T64" fmla="*/ 65 w 878"/>
                <a:gd name="T65" fmla="*/ 92 h 1016"/>
                <a:gd name="T66" fmla="*/ 80 w 878"/>
                <a:gd name="T67" fmla="*/ 80 h 1016"/>
                <a:gd name="T68" fmla="*/ 73 w 878"/>
                <a:gd name="T69" fmla="*/ 75 h 1016"/>
                <a:gd name="T70" fmla="*/ 80 w 878"/>
                <a:gd name="T71" fmla="*/ 70 h 1016"/>
                <a:gd name="T72" fmla="*/ 94 w 878"/>
                <a:gd name="T73" fmla="*/ 79 h 1016"/>
                <a:gd name="T74" fmla="*/ 73 w 878"/>
                <a:gd name="T75" fmla="*/ 95 h 1016"/>
                <a:gd name="T76" fmla="*/ 98 w 878"/>
                <a:gd name="T77" fmla="*/ 106 h 101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78" h="1016">
                  <a:moveTo>
                    <a:pt x="878" y="950"/>
                  </a:moveTo>
                  <a:lnTo>
                    <a:pt x="730" y="1016"/>
                  </a:lnTo>
                  <a:lnTo>
                    <a:pt x="654" y="986"/>
                  </a:lnTo>
                  <a:lnTo>
                    <a:pt x="732" y="952"/>
                  </a:lnTo>
                  <a:lnTo>
                    <a:pt x="74" y="680"/>
                  </a:lnTo>
                  <a:lnTo>
                    <a:pt x="74" y="744"/>
                  </a:lnTo>
                  <a:lnTo>
                    <a:pt x="0" y="712"/>
                  </a:lnTo>
                  <a:lnTo>
                    <a:pt x="0" y="0"/>
                  </a:lnTo>
                  <a:lnTo>
                    <a:pt x="290" y="0"/>
                  </a:lnTo>
                  <a:lnTo>
                    <a:pt x="238" y="41"/>
                  </a:lnTo>
                  <a:lnTo>
                    <a:pt x="74" y="41"/>
                  </a:lnTo>
                  <a:lnTo>
                    <a:pt x="74" y="615"/>
                  </a:lnTo>
                  <a:lnTo>
                    <a:pt x="278" y="700"/>
                  </a:lnTo>
                  <a:lnTo>
                    <a:pt x="318" y="672"/>
                  </a:lnTo>
                  <a:lnTo>
                    <a:pt x="199" y="583"/>
                  </a:lnTo>
                  <a:lnTo>
                    <a:pt x="251" y="542"/>
                  </a:lnTo>
                  <a:lnTo>
                    <a:pt x="126" y="451"/>
                  </a:lnTo>
                  <a:lnTo>
                    <a:pt x="238" y="361"/>
                  </a:lnTo>
                  <a:lnTo>
                    <a:pt x="304" y="410"/>
                  </a:lnTo>
                  <a:lnTo>
                    <a:pt x="251" y="448"/>
                  </a:lnTo>
                  <a:lnTo>
                    <a:pt x="313" y="493"/>
                  </a:lnTo>
                  <a:lnTo>
                    <a:pt x="363" y="455"/>
                  </a:lnTo>
                  <a:lnTo>
                    <a:pt x="420" y="498"/>
                  </a:lnTo>
                  <a:lnTo>
                    <a:pt x="308" y="583"/>
                  </a:lnTo>
                  <a:lnTo>
                    <a:pt x="370" y="631"/>
                  </a:lnTo>
                  <a:lnTo>
                    <a:pt x="482" y="545"/>
                  </a:lnTo>
                  <a:lnTo>
                    <a:pt x="545" y="591"/>
                  </a:lnTo>
                  <a:lnTo>
                    <a:pt x="359" y="734"/>
                  </a:lnTo>
                  <a:lnTo>
                    <a:pt x="420" y="761"/>
                  </a:lnTo>
                  <a:lnTo>
                    <a:pt x="596" y="628"/>
                  </a:lnTo>
                  <a:lnTo>
                    <a:pt x="659" y="677"/>
                  </a:lnTo>
                  <a:lnTo>
                    <a:pt x="506" y="794"/>
                  </a:lnTo>
                  <a:lnTo>
                    <a:pt x="582" y="826"/>
                  </a:lnTo>
                  <a:lnTo>
                    <a:pt x="718" y="718"/>
                  </a:lnTo>
                  <a:lnTo>
                    <a:pt x="659" y="677"/>
                  </a:lnTo>
                  <a:lnTo>
                    <a:pt x="723" y="632"/>
                  </a:lnTo>
                  <a:lnTo>
                    <a:pt x="841" y="714"/>
                  </a:lnTo>
                  <a:lnTo>
                    <a:pt x="654" y="857"/>
                  </a:lnTo>
                  <a:lnTo>
                    <a:pt x="878" y="95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4" name="Freeform 10">
              <a:extLst>
                <a:ext uri="{FF2B5EF4-FFF2-40B4-BE49-F238E27FC236}">
                  <a16:creationId xmlns:a16="http://schemas.microsoft.com/office/drawing/2014/main" id="{997FC772-26EF-453C-9F3C-1932DF552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" y="40"/>
              <a:ext cx="491" cy="230"/>
            </a:xfrm>
            <a:custGeom>
              <a:avLst/>
              <a:gdLst>
                <a:gd name="T0" fmla="*/ 24 w 1473"/>
                <a:gd name="T1" fmla="*/ 0 h 690"/>
                <a:gd name="T2" fmla="*/ 164 w 1473"/>
                <a:gd name="T3" fmla="*/ 0 h 690"/>
                <a:gd name="T4" fmla="*/ 104 w 1473"/>
                <a:gd name="T5" fmla="*/ 46 h 690"/>
                <a:gd name="T6" fmla="*/ 84 w 1473"/>
                <a:gd name="T7" fmla="*/ 31 h 690"/>
                <a:gd name="T8" fmla="*/ 97 w 1473"/>
                <a:gd name="T9" fmla="*/ 21 h 690"/>
                <a:gd name="T10" fmla="*/ 90 w 1473"/>
                <a:gd name="T11" fmla="*/ 16 h 690"/>
                <a:gd name="T12" fmla="*/ 77 w 1473"/>
                <a:gd name="T13" fmla="*/ 25 h 690"/>
                <a:gd name="T14" fmla="*/ 65 w 1473"/>
                <a:gd name="T15" fmla="*/ 16 h 690"/>
                <a:gd name="T16" fmla="*/ 57 w 1473"/>
                <a:gd name="T17" fmla="*/ 22 h 690"/>
                <a:gd name="T18" fmla="*/ 63 w 1473"/>
                <a:gd name="T19" fmla="*/ 27 h 690"/>
                <a:gd name="T20" fmla="*/ 71 w 1473"/>
                <a:gd name="T21" fmla="*/ 21 h 690"/>
                <a:gd name="T22" fmla="*/ 77 w 1473"/>
                <a:gd name="T23" fmla="*/ 25 h 690"/>
                <a:gd name="T24" fmla="*/ 70 w 1473"/>
                <a:gd name="T25" fmla="*/ 31 h 690"/>
                <a:gd name="T26" fmla="*/ 76 w 1473"/>
                <a:gd name="T27" fmla="*/ 37 h 690"/>
                <a:gd name="T28" fmla="*/ 84 w 1473"/>
                <a:gd name="T29" fmla="*/ 31 h 690"/>
                <a:gd name="T30" fmla="*/ 91 w 1473"/>
                <a:gd name="T31" fmla="*/ 36 h 690"/>
                <a:gd name="T32" fmla="*/ 83 w 1473"/>
                <a:gd name="T33" fmla="*/ 42 h 690"/>
                <a:gd name="T34" fmla="*/ 105 w 1473"/>
                <a:gd name="T35" fmla="*/ 59 h 690"/>
                <a:gd name="T36" fmla="*/ 96 w 1473"/>
                <a:gd name="T37" fmla="*/ 59 h 690"/>
                <a:gd name="T38" fmla="*/ 51 w 1473"/>
                <a:gd name="T39" fmla="*/ 26 h 690"/>
                <a:gd name="T40" fmla="*/ 44 w 1473"/>
                <a:gd name="T41" fmla="*/ 31 h 690"/>
                <a:gd name="T42" fmla="*/ 37 w 1473"/>
                <a:gd name="T43" fmla="*/ 26 h 690"/>
                <a:gd name="T44" fmla="*/ 63 w 1473"/>
                <a:gd name="T45" fmla="*/ 6 h 690"/>
                <a:gd name="T46" fmla="*/ 77 w 1473"/>
                <a:gd name="T47" fmla="*/ 17 h 690"/>
                <a:gd name="T48" fmla="*/ 90 w 1473"/>
                <a:gd name="T49" fmla="*/ 6 h 690"/>
                <a:gd name="T50" fmla="*/ 103 w 1473"/>
                <a:gd name="T51" fmla="*/ 16 h 690"/>
                <a:gd name="T52" fmla="*/ 118 w 1473"/>
                <a:gd name="T53" fmla="*/ 5 h 690"/>
                <a:gd name="T54" fmla="*/ 132 w 1473"/>
                <a:gd name="T55" fmla="*/ 5 h 690"/>
                <a:gd name="T56" fmla="*/ 97 w 1473"/>
                <a:gd name="T57" fmla="*/ 32 h 690"/>
                <a:gd name="T58" fmla="*/ 102 w 1473"/>
                <a:gd name="T59" fmla="*/ 36 h 690"/>
                <a:gd name="T60" fmla="*/ 144 w 1473"/>
                <a:gd name="T61" fmla="*/ 5 h 690"/>
                <a:gd name="T62" fmla="*/ 51 w 1473"/>
                <a:gd name="T63" fmla="*/ 5 h 690"/>
                <a:gd name="T64" fmla="*/ 30 w 1473"/>
                <a:gd name="T65" fmla="*/ 21 h 690"/>
                <a:gd name="T66" fmla="*/ 96 w 1473"/>
                <a:gd name="T67" fmla="*/ 69 h 690"/>
                <a:gd name="T68" fmla="*/ 96 w 1473"/>
                <a:gd name="T69" fmla="*/ 77 h 690"/>
                <a:gd name="T70" fmla="*/ 23 w 1473"/>
                <a:gd name="T71" fmla="*/ 25 h 690"/>
                <a:gd name="T72" fmla="*/ 17 w 1473"/>
                <a:gd name="T73" fmla="*/ 30 h 690"/>
                <a:gd name="T74" fmla="*/ 65 w 1473"/>
                <a:gd name="T75" fmla="*/ 65 h 690"/>
                <a:gd name="T76" fmla="*/ 72 w 1473"/>
                <a:gd name="T77" fmla="*/ 60 h 690"/>
                <a:gd name="T78" fmla="*/ 79 w 1473"/>
                <a:gd name="T79" fmla="*/ 65 h 690"/>
                <a:gd name="T80" fmla="*/ 65 w 1473"/>
                <a:gd name="T81" fmla="*/ 75 h 690"/>
                <a:gd name="T82" fmla="*/ 11 w 1473"/>
                <a:gd name="T83" fmla="*/ 35 h 690"/>
                <a:gd name="T84" fmla="*/ 0 w 1473"/>
                <a:gd name="T85" fmla="*/ 43 h 690"/>
                <a:gd name="T86" fmla="*/ 0 w 1473"/>
                <a:gd name="T87" fmla="*/ 35 h 690"/>
                <a:gd name="T88" fmla="*/ 39 w 1473"/>
                <a:gd name="T89" fmla="*/ 5 h 690"/>
                <a:gd name="T90" fmla="*/ 29 w 1473"/>
                <a:gd name="T91" fmla="*/ 5 h 690"/>
                <a:gd name="T92" fmla="*/ 0 w 1473"/>
                <a:gd name="T93" fmla="*/ 26 h 690"/>
                <a:gd name="T94" fmla="*/ 0 w 1473"/>
                <a:gd name="T95" fmla="*/ 19 h 690"/>
                <a:gd name="T96" fmla="*/ 24 w 1473"/>
                <a:gd name="T97" fmla="*/ 0 h 69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73" h="690">
                  <a:moveTo>
                    <a:pt x="216" y="0"/>
                  </a:moveTo>
                  <a:lnTo>
                    <a:pt x="1473" y="0"/>
                  </a:lnTo>
                  <a:lnTo>
                    <a:pt x="935" y="411"/>
                  </a:lnTo>
                  <a:lnTo>
                    <a:pt x="760" y="275"/>
                  </a:lnTo>
                  <a:lnTo>
                    <a:pt x="874" y="187"/>
                  </a:lnTo>
                  <a:lnTo>
                    <a:pt x="812" y="140"/>
                  </a:lnTo>
                  <a:lnTo>
                    <a:pt x="696" y="227"/>
                  </a:lnTo>
                  <a:lnTo>
                    <a:pt x="582" y="140"/>
                  </a:lnTo>
                  <a:lnTo>
                    <a:pt x="512" y="195"/>
                  </a:lnTo>
                  <a:lnTo>
                    <a:pt x="571" y="240"/>
                  </a:lnTo>
                  <a:lnTo>
                    <a:pt x="642" y="185"/>
                  </a:lnTo>
                  <a:lnTo>
                    <a:pt x="696" y="227"/>
                  </a:lnTo>
                  <a:lnTo>
                    <a:pt x="628" y="283"/>
                  </a:lnTo>
                  <a:lnTo>
                    <a:pt x="687" y="330"/>
                  </a:lnTo>
                  <a:lnTo>
                    <a:pt x="760" y="275"/>
                  </a:lnTo>
                  <a:lnTo>
                    <a:pt x="819" y="321"/>
                  </a:lnTo>
                  <a:lnTo>
                    <a:pt x="749" y="375"/>
                  </a:lnTo>
                  <a:lnTo>
                    <a:pt x="949" y="529"/>
                  </a:lnTo>
                  <a:lnTo>
                    <a:pt x="863" y="529"/>
                  </a:lnTo>
                  <a:lnTo>
                    <a:pt x="462" y="230"/>
                  </a:lnTo>
                  <a:lnTo>
                    <a:pt x="399" y="280"/>
                  </a:lnTo>
                  <a:lnTo>
                    <a:pt x="332" y="235"/>
                  </a:lnTo>
                  <a:lnTo>
                    <a:pt x="566" y="55"/>
                  </a:lnTo>
                  <a:lnTo>
                    <a:pt x="692" y="149"/>
                  </a:lnTo>
                  <a:lnTo>
                    <a:pt x="814" y="54"/>
                  </a:lnTo>
                  <a:lnTo>
                    <a:pt x="930" y="142"/>
                  </a:lnTo>
                  <a:lnTo>
                    <a:pt x="1065" y="41"/>
                  </a:lnTo>
                  <a:lnTo>
                    <a:pt x="1187" y="41"/>
                  </a:lnTo>
                  <a:lnTo>
                    <a:pt x="870" y="284"/>
                  </a:lnTo>
                  <a:lnTo>
                    <a:pt x="922" y="325"/>
                  </a:lnTo>
                  <a:lnTo>
                    <a:pt x="1293" y="41"/>
                  </a:lnTo>
                  <a:lnTo>
                    <a:pt x="459" y="41"/>
                  </a:lnTo>
                  <a:lnTo>
                    <a:pt x="269" y="186"/>
                  </a:lnTo>
                  <a:lnTo>
                    <a:pt x="865" y="618"/>
                  </a:lnTo>
                  <a:lnTo>
                    <a:pt x="863" y="690"/>
                  </a:lnTo>
                  <a:lnTo>
                    <a:pt x="207" y="229"/>
                  </a:lnTo>
                  <a:lnTo>
                    <a:pt x="154" y="271"/>
                  </a:lnTo>
                  <a:lnTo>
                    <a:pt x="582" y="585"/>
                  </a:lnTo>
                  <a:lnTo>
                    <a:pt x="644" y="536"/>
                  </a:lnTo>
                  <a:lnTo>
                    <a:pt x="710" y="583"/>
                  </a:lnTo>
                  <a:lnTo>
                    <a:pt x="585" y="677"/>
                  </a:lnTo>
                  <a:lnTo>
                    <a:pt x="100" y="312"/>
                  </a:lnTo>
                  <a:lnTo>
                    <a:pt x="0" y="385"/>
                  </a:lnTo>
                  <a:lnTo>
                    <a:pt x="0" y="313"/>
                  </a:lnTo>
                  <a:lnTo>
                    <a:pt x="355" y="41"/>
                  </a:lnTo>
                  <a:lnTo>
                    <a:pt x="257" y="41"/>
                  </a:lnTo>
                  <a:lnTo>
                    <a:pt x="0" y="236"/>
                  </a:lnTo>
                  <a:lnTo>
                    <a:pt x="0" y="168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5" name="Freeform 11">
              <a:extLst>
                <a:ext uri="{FF2B5EF4-FFF2-40B4-BE49-F238E27FC236}">
                  <a16:creationId xmlns:a16="http://schemas.microsoft.com/office/drawing/2014/main" id="{FB4B1BD1-3721-45D4-9A83-FF4F2C157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" y="302"/>
              <a:ext cx="60" cy="44"/>
            </a:xfrm>
            <a:custGeom>
              <a:avLst/>
              <a:gdLst>
                <a:gd name="T0" fmla="*/ 10 w 182"/>
                <a:gd name="T1" fmla="*/ 15 h 132"/>
                <a:gd name="T2" fmla="*/ 20 w 182"/>
                <a:gd name="T3" fmla="*/ 7 h 132"/>
                <a:gd name="T4" fmla="*/ 6 w 182"/>
                <a:gd name="T5" fmla="*/ 0 h 132"/>
                <a:gd name="T6" fmla="*/ 0 w 182"/>
                <a:gd name="T7" fmla="*/ 5 h 132"/>
                <a:gd name="T8" fmla="*/ 8 w 182"/>
                <a:gd name="T9" fmla="*/ 8 h 132"/>
                <a:gd name="T10" fmla="*/ 3 w 182"/>
                <a:gd name="T11" fmla="*/ 11 h 132"/>
                <a:gd name="T12" fmla="*/ 10 w 182"/>
                <a:gd name="T13" fmla="*/ 15 h 1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2" h="132">
                  <a:moveTo>
                    <a:pt x="93" y="132"/>
                  </a:moveTo>
                  <a:lnTo>
                    <a:pt x="182" y="67"/>
                  </a:lnTo>
                  <a:lnTo>
                    <a:pt x="53" y="0"/>
                  </a:lnTo>
                  <a:lnTo>
                    <a:pt x="0" y="41"/>
                  </a:lnTo>
                  <a:lnTo>
                    <a:pt x="71" y="72"/>
                  </a:lnTo>
                  <a:lnTo>
                    <a:pt x="23" y="103"/>
                  </a:lnTo>
                  <a:lnTo>
                    <a:pt x="93" y="13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6" name="Freeform 12">
              <a:extLst>
                <a:ext uri="{FF2B5EF4-FFF2-40B4-BE49-F238E27FC236}">
                  <a16:creationId xmlns:a16="http://schemas.microsoft.com/office/drawing/2014/main" id="{088029AA-1A58-4EEE-8696-47978DFC0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40"/>
              <a:ext cx="649" cy="177"/>
            </a:xfrm>
            <a:custGeom>
              <a:avLst/>
              <a:gdLst>
                <a:gd name="T0" fmla="*/ 43 w 1948"/>
                <a:gd name="T1" fmla="*/ 32 h 529"/>
                <a:gd name="T2" fmla="*/ 44 w 1948"/>
                <a:gd name="T3" fmla="*/ 41 h 529"/>
                <a:gd name="T4" fmla="*/ 31 w 1948"/>
                <a:gd name="T5" fmla="*/ 41 h 529"/>
                <a:gd name="T6" fmla="*/ 50 w 1948"/>
                <a:gd name="T7" fmla="*/ 37 h 529"/>
                <a:gd name="T8" fmla="*/ 71 w 1948"/>
                <a:gd name="T9" fmla="*/ 40 h 529"/>
                <a:gd name="T10" fmla="*/ 76 w 1948"/>
                <a:gd name="T11" fmla="*/ 16 h 529"/>
                <a:gd name="T12" fmla="*/ 102 w 1948"/>
                <a:gd name="T13" fmla="*/ 17 h 529"/>
                <a:gd name="T14" fmla="*/ 91 w 1948"/>
                <a:gd name="T15" fmla="*/ 16 h 529"/>
                <a:gd name="T16" fmla="*/ 132 w 1948"/>
                <a:gd name="T17" fmla="*/ 59 h 529"/>
                <a:gd name="T18" fmla="*/ 77 w 1948"/>
                <a:gd name="T19" fmla="*/ 27 h 529"/>
                <a:gd name="T20" fmla="*/ 107 w 1948"/>
                <a:gd name="T21" fmla="*/ 59 h 529"/>
                <a:gd name="T22" fmla="*/ 78 w 1948"/>
                <a:gd name="T23" fmla="*/ 46 h 529"/>
                <a:gd name="T24" fmla="*/ 51 w 1948"/>
                <a:gd name="T25" fmla="*/ 47 h 529"/>
                <a:gd name="T26" fmla="*/ 26 w 1948"/>
                <a:gd name="T27" fmla="*/ 46 h 529"/>
                <a:gd name="T28" fmla="*/ 0 w 1948"/>
                <a:gd name="T29" fmla="*/ 46 h 529"/>
                <a:gd name="T30" fmla="*/ 12 w 1948"/>
                <a:gd name="T31" fmla="*/ 46 h 529"/>
                <a:gd name="T32" fmla="*/ 67 w 1948"/>
                <a:gd name="T33" fmla="*/ 5 h 529"/>
                <a:gd name="T34" fmla="*/ 60 w 1948"/>
                <a:gd name="T35" fmla="*/ 0 h 529"/>
                <a:gd name="T36" fmla="*/ 157 w 1948"/>
                <a:gd name="T37" fmla="*/ 46 h 529"/>
                <a:gd name="T38" fmla="*/ 136 w 1948"/>
                <a:gd name="T39" fmla="*/ 42 h 529"/>
                <a:gd name="T40" fmla="*/ 150 w 1948"/>
                <a:gd name="T41" fmla="*/ 21 h 529"/>
                <a:gd name="T42" fmla="*/ 122 w 1948"/>
                <a:gd name="T43" fmla="*/ 32 h 529"/>
                <a:gd name="T44" fmla="*/ 124 w 1948"/>
                <a:gd name="T45" fmla="*/ 21 h 529"/>
                <a:gd name="T46" fmla="*/ 109 w 1948"/>
                <a:gd name="T47" fmla="*/ 22 h 529"/>
                <a:gd name="T48" fmla="*/ 147 w 1948"/>
                <a:gd name="T49" fmla="*/ 59 h 529"/>
                <a:gd name="T50" fmla="*/ 102 w 1948"/>
                <a:gd name="T51" fmla="*/ 17 h 529"/>
                <a:gd name="T52" fmla="*/ 129 w 1948"/>
                <a:gd name="T53" fmla="*/ 16 h 529"/>
                <a:gd name="T54" fmla="*/ 156 w 1948"/>
                <a:gd name="T55" fmla="*/ 16 h 529"/>
                <a:gd name="T56" fmla="*/ 185 w 1948"/>
                <a:gd name="T57" fmla="*/ 5 h 529"/>
                <a:gd name="T58" fmla="*/ 155 w 1948"/>
                <a:gd name="T59" fmla="*/ 36 h 529"/>
                <a:gd name="T60" fmla="*/ 79 w 1948"/>
                <a:gd name="T61" fmla="*/ 5 h 529"/>
                <a:gd name="T62" fmla="*/ 64 w 1948"/>
                <a:gd name="T63" fmla="*/ 26 h 529"/>
                <a:gd name="T64" fmla="*/ 52 w 1948"/>
                <a:gd name="T65" fmla="*/ 25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29">
                  <a:moveTo>
                    <a:pt x="466" y="227"/>
                  </a:moveTo>
                  <a:lnTo>
                    <a:pt x="387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7" y="326"/>
                  </a:lnTo>
                  <a:lnTo>
                    <a:pt x="282" y="367"/>
                  </a:lnTo>
                  <a:lnTo>
                    <a:pt x="341" y="412"/>
                  </a:lnTo>
                  <a:lnTo>
                    <a:pt x="448" y="331"/>
                  </a:lnTo>
                  <a:lnTo>
                    <a:pt x="564" y="421"/>
                  </a:lnTo>
                  <a:lnTo>
                    <a:pt x="642" y="361"/>
                  </a:lnTo>
                  <a:lnTo>
                    <a:pt x="523" y="271"/>
                  </a:lnTo>
                  <a:lnTo>
                    <a:pt x="687" y="145"/>
                  </a:lnTo>
                  <a:lnTo>
                    <a:pt x="803" y="56"/>
                  </a:lnTo>
                  <a:lnTo>
                    <a:pt x="921" y="148"/>
                  </a:lnTo>
                  <a:lnTo>
                    <a:pt x="874" y="185"/>
                  </a:lnTo>
                  <a:lnTo>
                    <a:pt x="819" y="144"/>
                  </a:lnTo>
                  <a:lnTo>
                    <a:pt x="754" y="196"/>
                  </a:lnTo>
                  <a:lnTo>
                    <a:pt x="1188" y="529"/>
                  </a:lnTo>
                  <a:lnTo>
                    <a:pt x="1079" y="529"/>
                  </a:lnTo>
                  <a:lnTo>
                    <a:pt x="696" y="238"/>
                  </a:lnTo>
                  <a:lnTo>
                    <a:pt x="640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3" y="409"/>
                  </a:lnTo>
                  <a:lnTo>
                    <a:pt x="573" y="507"/>
                  </a:lnTo>
                  <a:lnTo>
                    <a:pt x="460" y="420"/>
                  </a:lnTo>
                  <a:lnTo>
                    <a:pt x="353" y="501"/>
                  </a:lnTo>
                  <a:lnTo>
                    <a:pt x="232" y="407"/>
                  </a:lnTo>
                  <a:lnTo>
                    <a:pt x="116" y="495"/>
                  </a:lnTo>
                  <a:lnTo>
                    <a:pt x="0" y="411"/>
                  </a:lnTo>
                  <a:lnTo>
                    <a:pt x="52" y="369"/>
                  </a:lnTo>
                  <a:lnTo>
                    <a:pt x="112" y="412"/>
                  </a:lnTo>
                  <a:lnTo>
                    <a:pt x="172" y="364"/>
                  </a:lnTo>
                  <a:lnTo>
                    <a:pt x="599" y="41"/>
                  </a:lnTo>
                  <a:lnTo>
                    <a:pt x="483" y="41"/>
                  </a:lnTo>
                  <a:lnTo>
                    <a:pt x="537" y="0"/>
                  </a:lnTo>
                  <a:lnTo>
                    <a:pt x="1948" y="0"/>
                  </a:lnTo>
                  <a:lnTo>
                    <a:pt x="1412" y="411"/>
                  </a:lnTo>
                  <a:lnTo>
                    <a:pt x="1296" y="322"/>
                  </a:lnTo>
                  <a:lnTo>
                    <a:pt x="1222" y="375"/>
                  </a:lnTo>
                  <a:lnTo>
                    <a:pt x="1161" y="330"/>
                  </a:lnTo>
                  <a:lnTo>
                    <a:pt x="1350" y="187"/>
                  </a:lnTo>
                  <a:lnTo>
                    <a:pt x="1289" y="140"/>
                  </a:lnTo>
                  <a:lnTo>
                    <a:pt x="1102" y="283"/>
                  </a:lnTo>
                  <a:lnTo>
                    <a:pt x="1042" y="239"/>
                  </a:lnTo>
                  <a:lnTo>
                    <a:pt x="1116" y="185"/>
                  </a:lnTo>
                  <a:lnTo>
                    <a:pt x="1053" y="139"/>
                  </a:lnTo>
                  <a:lnTo>
                    <a:pt x="986" y="194"/>
                  </a:lnTo>
                  <a:lnTo>
                    <a:pt x="1423" y="529"/>
                  </a:lnTo>
                  <a:lnTo>
                    <a:pt x="1325" y="529"/>
                  </a:lnTo>
                  <a:lnTo>
                    <a:pt x="874" y="185"/>
                  </a:lnTo>
                  <a:lnTo>
                    <a:pt x="921" y="148"/>
                  </a:lnTo>
                  <a:lnTo>
                    <a:pt x="1042" y="55"/>
                  </a:lnTo>
                  <a:lnTo>
                    <a:pt x="1164" y="146"/>
                  </a:lnTo>
                  <a:lnTo>
                    <a:pt x="1287" y="51"/>
                  </a:lnTo>
                  <a:lnTo>
                    <a:pt x="1407" y="142"/>
                  </a:lnTo>
                  <a:lnTo>
                    <a:pt x="1542" y="41"/>
                  </a:lnTo>
                  <a:lnTo>
                    <a:pt x="1662" y="41"/>
                  </a:lnTo>
                  <a:lnTo>
                    <a:pt x="1343" y="284"/>
                  </a:lnTo>
                  <a:lnTo>
                    <a:pt x="1396" y="325"/>
                  </a:lnTo>
                  <a:lnTo>
                    <a:pt x="1769" y="41"/>
                  </a:lnTo>
                  <a:lnTo>
                    <a:pt x="710" y="41"/>
                  </a:lnTo>
                  <a:lnTo>
                    <a:pt x="519" y="187"/>
                  </a:lnTo>
                  <a:lnTo>
                    <a:pt x="576" y="234"/>
                  </a:lnTo>
                  <a:lnTo>
                    <a:pt x="523" y="271"/>
                  </a:lnTo>
                  <a:lnTo>
                    <a:pt x="466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07" name="Rectangle 13">
              <a:extLst>
                <a:ext uri="{FF2B5EF4-FFF2-40B4-BE49-F238E27FC236}">
                  <a16:creationId xmlns:a16="http://schemas.microsoft.com/office/drawing/2014/main" id="{BAC1AECE-0DCF-4D1D-9481-A5AB94F3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08" name="Rectangle 14">
              <a:extLst>
                <a:ext uri="{FF2B5EF4-FFF2-40B4-BE49-F238E27FC236}">
                  <a16:creationId xmlns:a16="http://schemas.microsoft.com/office/drawing/2014/main" id="{30575024-98CB-4F86-BDF6-45E38BB17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09" name="Rectangle 15">
              <a:extLst>
                <a:ext uri="{FF2B5EF4-FFF2-40B4-BE49-F238E27FC236}">
                  <a16:creationId xmlns:a16="http://schemas.microsoft.com/office/drawing/2014/main" id="{6D94C8F4-7ED4-4F7A-B388-12738E863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0" name="Freeform 16">
              <a:extLst>
                <a:ext uri="{FF2B5EF4-FFF2-40B4-BE49-F238E27FC236}">
                  <a16:creationId xmlns:a16="http://schemas.microsoft.com/office/drawing/2014/main" id="{9A91E3ED-CF3B-420F-A579-E51B4C3FD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40"/>
              <a:ext cx="648" cy="177"/>
            </a:xfrm>
            <a:custGeom>
              <a:avLst/>
              <a:gdLst>
                <a:gd name="T0" fmla="*/ 43 w 1946"/>
                <a:gd name="T1" fmla="*/ 32 h 529"/>
                <a:gd name="T2" fmla="*/ 44 w 1946"/>
                <a:gd name="T3" fmla="*/ 41 h 529"/>
                <a:gd name="T4" fmla="*/ 31 w 1946"/>
                <a:gd name="T5" fmla="*/ 41 h 529"/>
                <a:gd name="T6" fmla="*/ 50 w 1946"/>
                <a:gd name="T7" fmla="*/ 37 h 529"/>
                <a:gd name="T8" fmla="*/ 71 w 1946"/>
                <a:gd name="T9" fmla="*/ 40 h 529"/>
                <a:gd name="T10" fmla="*/ 76 w 1946"/>
                <a:gd name="T11" fmla="*/ 16 h 529"/>
                <a:gd name="T12" fmla="*/ 102 w 1946"/>
                <a:gd name="T13" fmla="*/ 17 h 529"/>
                <a:gd name="T14" fmla="*/ 91 w 1946"/>
                <a:gd name="T15" fmla="*/ 16 h 529"/>
                <a:gd name="T16" fmla="*/ 132 w 1946"/>
                <a:gd name="T17" fmla="*/ 59 h 529"/>
                <a:gd name="T18" fmla="*/ 77 w 1946"/>
                <a:gd name="T19" fmla="*/ 27 h 529"/>
                <a:gd name="T20" fmla="*/ 107 w 1946"/>
                <a:gd name="T21" fmla="*/ 59 h 529"/>
                <a:gd name="T22" fmla="*/ 78 w 1946"/>
                <a:gd name="T23" fmla="*/ 46 h 529"/>
                <a:gd name="T24" fmla="*/ 51 w 1946"/>
                <a:gd name="T25" fmla="*/ 47 h 529"/>
                <a:gd name="T26" fmla="*/ 26 w 1946"/>
                <a:gd name="T27" fmla="*/ 46 h 529"/>
                <a:gd name="T28" fmla="*/ 0 w 1946"/>
                <a:gd name="T29" fmla="*/ 46 h 529"/>
                <a:gd name="T30" fmla="*/ 12 w 1946"/>
                <a:gd name="T31" fmla="*/ 46 h 529"/>
                <a:gd name="T32" fmla="*/ 66 w 1946"/>
                <a:gd name="T33" fmla="*/ 5 h 529"/>
                <a:gd name="T34" fmla="*/ 59 w 1946"/>
                <a:gd name="T35" fmla="*/ 0 h 529"/>
                <a:gd name="T36" fmla="*/ 157 w 1946"/>
                <a:gd name="T37" fmla="*/ 46 h 529"/>
                <a:gd name="T38" fmla="*/ 136 w 1946"/>
                <a:gd name="T39" fmla="*/ 42 h 529"/>
                <a:gd name="T40" fmla="*/ 150 w 1946"/>
                <a:gd name="T41" fmla="*/ 21 h 529"/>
                <a:gd name="T42" fmla="*/ 122 w 1946"/>
                <a:gd name="T43" fmla="*/ 32 h 529"/>
                <a:gd name="T44" fmla="*/ 124 w 1946"/>
                <a:gd name="T45" fmla="*/ 21 h 529"/>
                <a:gd name="T46" fmla="*/ 109 w 1946"/>
                <a:gd name="T47" fmla="*/ 22 h 529"/>
                <a:gd name="T48" fmla="*/ 147 w 1946"/>
                <a:gd name="T49" fmla="*/ 59 h 529"/>
                <a:gd name="T50" fmla="*/ 102 w 1946"/>
                <a:gd name="T51" fmla="*/ 17 h 529"/>
                <a:gd name="T52" fmla="*/ 129 w 1946"/>
                <a:gd name="T53" fmla="*/ 16 h 529"/>
                <a:gd name="T54" fmla="*/ 156 w 1946"/>
                <a:gd name="T55" fmla="*/ 16 h 529"/>
                <a:gd name="T56" fmla="*/ 184 w 1946"/>
                <a:gd name="T57" fmla="*/ 5 h 529"/>
                <a:gd name="T58" fmla="*/ 155 w 1946"/>
                <a:gd name="T59" fmla="*/ 36 h 529"/>
                <a:gd name="T60" fmla="*/ 79 w 1946"/>
                <a:gd name="T61" fmla="*/ 5 h 529"/>
                <a:gd name="T62" fmla="*/ 64 w 1946"/>
                <a:gd name="T63" fmla="*/ 26 h 529"/>
                <a:gd name="T64" fmla="*/ 52 w 1946"/>
                <a:gd name="T65" fmla="*/ 25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529">
                  <a:moveTo>
                    <a:pt x="466" y="227"/>
                  </a:moveTo>
                  <a:lnTo>
                    <a:pt x="387" y="286"/>
                  </a:lnTo>
                  <a:lnTo>
                    <a:pt x="446" y="331"/>
                  </a:lnTo>
                  <a:lnTo>
                    <a:pt x="393" y="370"/>
                  </a:lnTo>
                  <a:lnTo>
                    <a:pt x="336" y="326"/>
                  </a:lnTo>
                  <a:lnTo>
                    <a:pt x="279" y="367"/>
                  </a:lnTo>
                  <a:lnTo>
                    <a:pt x="339" y="412"/>
                  </a:lnTo>
                  <a:lnTo>
                    <a:pt x="446" y="331"/>
                  </a:lnTo>
                  <a:lnTo>
                    <a:pt x="562" y="421"/>
                  </a:lnTo>
                  <a:lnTo>
                    <a:pt x="642" y="361"/>
                  </a:lnTo>
                  <a:lnTo>
                    <a:pt x="523" y="271"/>
                  </a:lnTo>
                  <a:lnTo>
                    <a:pt x="687" y="145"/>
                  </a:lnTo>
                  <a:lnTo>
                    <a:pt x="803" y="56"/>
                  </a:lnTo>
                  <a:lnTo>
                    <a:pt x="921" y="148"/>
                  </a:lnTo>
                  <a:lnTo>
                    <a:pt x="874" y="185"/>
                  </a:lnTo>
                  <a:lnTo>
                    <a:pt x="819" y="144"/>
                  </a:lnTo>
                  <a:lnTo>
                    <a:pt x="753" y="196"/>
                  </a:lnTo>
                  <a:lnTo>
                    <a:pt x="1188" y="529"/>
                  </a:lnTo>
                  <a:lnTo>
                    <a:pt x="1079" y="529"/>
                  </a:lnTo>
                  <a:lnTo>
                    <a:pt x="698" y="238"/>
                  </a:lnTo>
                  <a:lnTo>
                    <a:pt x="640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3" y="409"/>
                  </a:lnTo>
                  <a:lnTo>
                    <a:pt x="573" y="507"/>
                  </a:lnTo>
                  <a:lnTo>
                    <a:pt x="459" y="420"/>
                  </a:lnTo>
                  <a:lnTo>
                    <a:pt x="353" y="501"/>
                  </a:lnTo>
                  <a:lnTo>
                    <a:pt x="230" y="407"/>
                  </a:lnTo>
                  <a:lnTo>
                    <a:pt x="116" y="495"/>
                  </a:lnTo>
                  <a:lnTo>
                    <a:pt x="0" y="411"/>
                  </a:lnTo>
                  <a:lnTo>
                    <a:pt x="52" y="369"/>
                  </a:lnTo>
                  <a:lnTo>
                    <a:pt x="111" y="412"/>
                  </a:lnTo>
                  <a:lnTo>
                    <a:pt x="172" y="364"/>
                  </a:lnTo>
                  <a:lnTo>
                    <a:pt x="596" y="41"/>
                  </a:lnTo>
                  <a:lnTo>
                    <a:pt x="482" y="41"/>
                  </a:lnTo>
                  <a:lnTo>
                    <a:pt x="536" y="0"/>
                  </a:lnTo>
                  <a:lnTo>
                    <a:pt x="1946" y="0"/>
                  </a:lnTo>
                  <a:lnTo>
                    <a:pt x="1412" y="411"/>
                  </a:lnTo>
                  <a:lnTo>
                    <a:pt x="1293" y="322"/>
                  </a:lnTo>
                  <a:lnTo>
                    <a:pt x="1222" y="375"/>
                  </a:lnTo>
                  <a:lnTo>
                    <a:pt x="1161" y="330"/>
                  </a:lnTo>
                  <a:lnTo>
                    <a:pt x="1350" y="187"/>
                  </a:lnTo>
                  <a:lnTo>
                    <a:pt x="1286" y="140"/>
                  </a:lnTo>
                  <a:lnTo>
                    <a:pt x="1101" y="283"/>
                  </a:lnTo>
                  <a:lnTo>
                    <a:pt x="1042" y="239"/>
                  </a:lnTo>
                  <a:lnTo>
                    <a:pt x="1115" y="185"/>
                  </a:lnTo>
                  <a:lnTo>
                    <a:pt x="1053" y="139"/>
                  </a:lnTo>
                  <a:lnTo>
                    <a:pt x="983" y="194"/>
                  </a:lnTo>
                  <a:lnTo>
                    <a:pt x="1423" y="529"/>
                  </a:lnTo>
                  <a:lnTo>
                    <a:pt x="1324" y="529"/>
                  </a:lnTo>
                  <a:lnTo>
                    <a:pt x="874" y="185"/>
                  </a:lnTo>
                  <a:lnTo>
                    <a:pt x="921" y="148"/>
                  </a:lnTo>
                  <a:lnTo>
                    <a:pt x="1042" y="55"/>
                  </a:lnTo>
                  <a:lnTo>
                    <a:pt x="1164" y="146"/>
                  </a:lnTo>
                  <a:lnTo>
                    <a:pt x="1286" y="51"/>
                  </a:lnTo>
                  <a:lnTo>
                    <a:pt x="1407" y="142"/>
                  </a:lnTo>
                  <a:lnTo>
                    <a:pt x="1539" y="41"/>
                  </a:lnTo>
                  <a:lnTo>
                    <a:pt x="1662" y="41"/>
                  </a:lnTo>
                  <a:lnTo>
                    <a:pt x="1343" y="284"/>
                  </a:lnTo>
                  <a:lnTo>
                    <a:pt x="1396" y="325"/>
                  </a:lnTo>
                  <a:lnTo>
                    <a:pt x="1769" y="41"/>
                  </a:lnTo>
                  <a:lnTo>
                    <a:pt x="710" y="41"/>
                  </a:lnTo>
                  <a:lnTo>
                    <a:pt x="517" y="187"/>
                  </a:lnTo>
                  <a:lnTo>
                    <a:pt x="575" y="234"/>
                  </a:lnTo>
                  <a:lnTo>
                    <a:pt x="523" y="271"/>
                  </a:lnTo>
                  <a:lnTo>
                    <a:pt x="466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11" name="Rectangle 17">
              <a:extLst>
                <a:ext uri="{FF2B5EF4-FFF2-40B4-BE49-F238E27FC236}">
                  <a16:creationId xmlns:a16="http://schemas.microsoft.com/office/drawing/2014/main" id="{957C5558-C116-4D1B-BE8F-262D837E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2" name="Rectangle 18">
              <a:extLst>
                <a:ext uri="{FF2B5EF4-FFF2-40B4-BE49-F238E27FC236}">
                  <a16:creationId xmlns:a16="http://schemas.microsoft.com/office/drawing/2014/main" id="{DFE74A7F-769E-4B90-B208-0064A3D8C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3" name="Rectangle 19">
              <a:extLst>
                <a:ext uri="{FF2B5EF4-FFF2-40B4-BE49-F238E27FC236}">
                  <a16:creationId xmlns:a16="http://schemas.microsoft.com/office/drawing/2014/main" id="{404A7799-B8F0-474E-90DC-F8D36F320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4" name="Freeform 20">
              <a:extLst>
                <a:ext uri="{FF2B5EF4-FFF2-40B4-BE49-F238E27FC236}">
                  <a16:creationId xmlns:a16="http://schemas.microsoft.com/office/drawing/2014/main" id="{96925C98-A335-4A7D-BBAD-A984683A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543"/>
              <a:ext cx="312" cy="367"/>
            </a:xfrm>
            <a:custGeom>
              <a:avLst/>
              <a:gdLst>
                <a:gd name="T0" fmla="*/ 56 w 935"/>
                <a:gd name="T1" fmla="*/ 98 h 1100"/>
                <a:gd name="T2" fmla="*/ 73 w 935"/>
                <a:gd name="T3" fmla="*/ 98 h 1100"/>
                <a:gd name="T4" fmla="*/ 72 w 935"/>
                <a:gd name="T5" fmla="*/ 105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8 h 1100"/>
                <a:gd name="T18" fmla="*/ 46 w 935"/>
                <a:gd name="T19" fmla="*/ 78 h 1100"/>
                <a:gd name="T20" fmla="*/ 104 w 935"/>
                <a:gd name="T21" fmla="*/ 62 h 1100"/>
                <a:gd name="T22" fmla="*/ 80 w 935"/>
                <a:gd name="T23" fmla="*/ 78 h 1100"/>
                <a:gd name="T24" fmla="*/ 100 w 935"/>
                <a:gd name="T25" fmla="*/ 86 h 1100"/>
                <a:gd name="T26" fmla="*/ 99 w 935"/>
                <a:gd name="T27" fmla="*/ 100 h 1100"/>
                <a:gd name="T28" fmla="*/ 97 w 935"/>
                <a:gd name="T29" fmla="*/ 115 h 1100"/>
                <a:gd name="T30" fmla="*/ 73 w 935"/>
                <a:gd name="T31" fmla="*/ 119 h 1100"/>
                <a:gd name="T32" fmla="*/ 72 w 935"/>
                <a:gd name="T33" fmla="*/ 111 h 1100"/>
                <a:gd name="T34" fmla="*/ 8 w 935"/>
                <a:gd name="T35" fmla="*/ 92 h 1100"/>
                <a:gd name="T36" fmla="*/ 0 w 935"/>
                <a:gd name="T37" fmla="*/ 0 h 1100"/>
                <a:gd name="T38" fmla="*/ 64 w 935"/>
                <a:gd name="T39" fmla="*/ 41 h 1100"/>
                <a:gd name="T40" fmla="*/ 65 w 935"/>
                <a:gd name="T41" fmla="*/ 49 h 1100"/>
                <a:gd name="T42" fmla="*/ 28 w 935"/>
                <a:gd name="T43" fmla="*/ 41 h 1100"/>
                <a:gd name="T44" fmla="*/ 47 w 935"/>
                <a:gd name="T45" fmla="*/ 57 h 1100"/>
                <a:gd name="T46" fmla="*/ 27 w 935"/>
                <a:gd name="T47" fmla="*/ 56 h 1100"/>
                <a:gd name="T48" fmla="*/ 104 w 935"/>
                <a:gd name="T49" fmla="*/ 33 h 1100"/>
                <a:gd name="T50" fmla="*/ 36 w 935"/>
                <a:gd name="T51" fmla="*/ 68 h 1100"/>
                <a:gd name="T52" fmla="*/ 11 w 935"/>
                <a:gd name="T53" fmla="*/ 57 h 1100"/>
                <a:gd name="T54" fmla="*/ 10 w 935"/>
                <a:gd name="T55" fmla="*/ 42 h 1100"/>
                <a:gd name="T56" fmla="*/ 8 w 935"/>
                <a:gd name="T57" fmla="*/ 26 h 1100"/>
                <a:gd name="T58" fmla="*/ 56 w 935"/>
                <a:gd name="T59" fmla="*/ 38 h 1100"/>
                <a:gd name="T60" fmla="*/ 8 w 935"/>
                <a:gd name="T61" fmla="*/ 11 h 1100"/>
                <a:gd name="T62" fmla="*/ 37 w 935"/>
                <a:gd name="T63" fmla="*/ 90 h 1100"/>
                <a:gd name="T64" fmla="*/ 53 w 935"/>
                <a:gd name="T65" fmla="*/ 89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8"/>
                  </a:moveTo>
                  <a:lnTo>
                    <a:pt x="507" y="880"/>
                  </a:lnTo>
                  <a:lnTo>
                    <a:pt x="587" y="848"/>
                  </a:lnTo>
                  <a:lnTo>
                    <a:pt x="656" y="877"/>
                  </a:lnTo>
                  <a:lnTo>
                    <a:pt x="577" y="911"/>
                  </a:lnTo>
                  <a:lnTo>
                    <a:pt x="651" y="940"/>
                  </a:lnTo>
                  <a:lnTo>
                    <a:pt x="730" y="908"/>
                  </a:lnTo>
                  <a:lnTo>
                    <a:pt x="587" y="848"/>
                  </a:lnTo>
                  <a:lnTo>
                    <a:pt x="746" y="781"/>
                  </a:lnTo>
                  <a:lnTo>
                    <a:pt x="639" y="737"/>
                  </a:lnTo>
                  <a:lnTo>
                    <a:pt x="480" y="804"/>
                  </a:lnTo>
                  <a:lnTo>
                    <a:pt x="257" y="712"/>
                  </a:lnTo>
                  <a:lnTo>
                    <a:pt x="100" y="646"/>
                  </a:lnTo>
                  <a:lnTo>
                    <a:pt x="262" y="578"/>
                  </a:lnTo>
                  <a:lnTo>
                    <a:pt x="327" y="608"/>
                  </a:lnTo>
                  <a:lnTo>
                    <a:pt x="255" y="637"/>
                  </a:lnTo>
                  <a:lnTo>
                    <a:pt x="348" y="674"/>
                  </a:lnTo>
                  <a:lnTo>
                    <a:pt x="935" y="428"/>
                  </a:lnTo>
                  <a:lnTo>
                    <a:pt x="935" y="491"/>
                  </a:lnTo>
                  <a:lnTo>
                    <a:pt x="418" y="705"/>
                  </a:lnTo>
                  <a:lnTo>
                    <a:pt x="498" y="739"/>
                  </a:lnTo>
                  <a:lnTo>
                    <a:pt x="935" y="556"/>
                  </a:lnTo>
                  <a:lnTo>
                    <a:pt x="935" y="614"/>
                  </a:lnTo>
                  <a:lnTo>
                    <a:pt x="723" y="703"/>
                  </a:lnTo>
                  <a:lnTo>
                    <a:pt x="723" y="704"/>
                  </a:lnTo>
                  <a:lnTo>
                    <a:pt x="899" y="777"/>
                  </a:lnTo>
                  <a:lnTo>
                    <a:pt x="744" y="841"/>
                  </a:lnTo>
                  <a:lnTo>
                    <a:pt x="888" y="901"/>
                  </a:lnTo>
                  <a:lnTo>
                    <a:pt x="721" y="970"/>
                  </a:lnTo>
                  <a:lnTo>
                    <a:pt x="876" y="1034"/>
                  </a:lnTo>
                  <a:lnTo>
                    <a:pt x="728" y="1100"/>
                  </a:lnTo>
                  <a:lnTo>
                    <a:pt x="653" y="1069"/>
                  </a:lnTo>
                  <a:lnTo>
                    <a:pt x="730" y="1037"/>
                  </a:lnTo>
                  <a:lnTo>
                    <a:pt x="644" y="1002"/>
                  </a:lnTo>
                  <a:lnTo>
                    <a:pt x="72" y="763"/>
                  </a:lnTo>
                  <a:lnTo>
                    <a:pt x="72" y="829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3"/>
                  </a:lnTo>
                  <a:lnTo>
                    <a:pt x="571" y="368"/>
                  </a:lnTo>
                  <a:lnTo>
                    <a:pt x="664" y="410"/>
                  </a:lnTo>
                  <a:lnTo>
                    <a:pt x="584" y="443"/>
                  </a:lnTo>
                  <a:lnTo>
                    <a:pt x="332" y="339"/>
                  </a:lnTo>
                  <a:lnTo>
                    <a:pt x="248" y="372"/>
                  </a:lnTo>
                  <a:lnTo>
                    <a:pt x="500" y="479"/>
                  </a:lnTo>
                  <a:lnTo>
                    <a:pt x="420" y="511"/>
                  </a:lnTo>
                  <a:lnTo>
                    <a:pt x="327" y="470"/>
                  </a:lnTo>
                  <a:lnTo>
                    <a:pt x="245" y="503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2"/>
                  </a:lnTo>
                  <a:lnTo>
                    <a:pt x="327" y="608"/>
                  </a:lnTo>
                  <a:lnTo>
                    <a:pt x="262" y="578"/>
                  </a:lnTo>
                  <a:lnTo>
                    <a:pt x="97" y="511"/>
                  </a:lnTo>
                  <a:lnTo>
                    <a:pt x="259" y="443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3"/>
                  </a:lnTo>
                  <a:lnTo>
                    <a:pt x="575" y="311"/>
                  </a:lnTo>
                  <a:lnTo>
                    <a:pt x="72" y="102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6"/>
                  </a:lnTo>
                  <a:lnTo>
                    <a:pt x="480" y="804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15" name="Rectangle 21">
              <a:extLst>
                <a:ext uri="{FF2B5EF4-FFF2-40B4-BE49-F238E27FC236}">
                  <a16:creationId xmlns:a16="http://schemas.microsoft.com/office/drawing/2014/main" id="{3C3B2D6B-8621-4DBE-B210-41D72D718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543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6" name="Rectangle 22">
              <a:extLst>
                <a:ext uri="{FF2B5EF4-FFF2-40B4-BE49-F238E27FC236}">
                  <a16:creationId xmlns:a16="http://schemas.microsoft.com/office/drawing/2014/main" id="{EC9AAB98-DFA8-446E-9015-D2677080A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543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7" name="Rectangle 23">
              <a:extLst>
                <a:ext uri="{FF2B5EF4-FFF2-40B4-BE49-F238E27FC236}">
                  <a16:creationId xmlns:a16="http://schemas.microsoft.com/office/drawing/2014/main" id="{EC60D1DF-8A2F-45A6-B1DC-6679EDD6A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543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18" name="Freeform 24">
              <a:extLst>
                <a:ext uri="{FF2B5EF4-FFF2-40B4-BE49-F238E27FC236}">
                  <a16:creationId xmlns:a16="http://schemas.microsoft.com/office/drawing/2014/main" id="{7A1526A7-A5B5-4C94-B0F4-870DDDFC2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809"/>
              <a:ext cx="312" cy="367"/>
            </a:xfrm>
            <a:custGeom>
              <a:avLst/>
              <a:gdLst>
                <a:gd name="T0" fmla="*/ 56 w 935"/>
                <a:gd name="T1" fmla="*/ 98 h 1101"/>
                <a:gd name="T2" fmla="*/ 73 w 935"/>
                <a:gd name="T3" fmla="*/ 98 h 1101"/>
                <a:gd name="T4" fmla="*/ 72 w 935"/>
                <a:gd name="T5" fmla="*/ 105 h 1101"/>
                <a:gd name="T6" fmla="*/ 65 w 935"/>
                <a:gd name="T7" fmla="*/ 94 h 1101"/>
                <a:gd name="T8" fmla="*/ 71 w 935"/>
                <a:gd name="T9" fmla="*/ 82 h 1101"/>
                <a:gd name="T10" fmla="*/ 29 w 935"/>
                <a:gd name="T11" fmla="*/ 79 h 1101"/>
                <a:gd name="T12" fmla="*/ 29 w 935"/>
                <a:gd name="T13" fmla="*/ 64 h 1101"/>
                <a:gd name="T14" fmla="*/ 28 w 935"/>
                <a:gd name="T15" fmla="*/ 71 h 1101"/>
                <a:gd name="T16" fmla="*/ 104 w 935"/>
                <a:gd name="T17" fmla="*/ 48 h 1101"/>
                <a:gd name="T18" fmla="*/ 46 w 935"/>
                <a:gd name="T19" fmla="*/ 78 h 1101"/>
                <a:gd name="T20" fmla="*/ 104 w 935"/>
                <a:gd name="T21" fmla="*/ 62 h 1101"/>
                <a:gd name="T22" fmla="*/ 80 w 935"/>
                <a:gd name="T23" fmla="*/ 78 h 1101"/>
                <a:gd name="T24" fmla="*/ 100 w 935"/>
                <a:gd name="T25" fmla="*/ 86 h 1101"/>
                <a:gd name="T26" fmla="*/ 99 w 935"/>
                <a:gd name="T27" fmla="*/ 100 h 1101"/>
                <a:gd name="T28" fmla="*/ 97 w 935"/>
                <a:gd name="T29" fmla="*/ 115 h 1101"/>
                <a:gd name="T30" fmla="*/ 73 w 935"/>
                <a:gd name="T31" fmla="*/ 119 h 1101"/>
                <a:gd name="T32" fmla="*/ 72 w 935"/>
                <a:gd name="T33" fmla="*/ 111 h 1101"/>
                <a:gd name="T34" fmla="*/ 8 w 935"/>
                <a:gd name="T35" fmla="*/ 92 h 1101"/>
                <a:gd name="T36" fmla="*/ 0 w 935"/>
                <a:gd name="T37" fmla="*/ 0 h 1101"/>
                <a:gd name="T38" fmla="*/ 64 w 935"/>
                <a:gd name="T39" fmla="*/ 41 h 1101"/>
                <a:gd name="T40" fmla="*/ 65 w 935"/>
                <a:gd name="T41" fmla="*/ 49 h 1101"/>
                <a:gd name="T42" fmla="*/ 28 w 935"/>
                <a:gd name="T43" fmla="*/ 41 h 1101"/>
                <a:gd name="T44" fmla="*/ 47 w 935"/>
                <a:gd name="T45" fmla="*/ 57 h 1101"/>
                <a:gd name="T46" fmla="*/ 27 w 935"/>
                <a:gd name="T47" fmla="*/ 56 h 1101"/>
                <a:gd name="T48" fmla="*/ 104 w 935"/>
                <a:gd name="T49" fmla="*/ 33 h 1101"/>
                <a:gd name="T50" fmla="*/ 36 w 935"/>
                <a:gd name="T51" fmla="*/ 67 h 1101"/>
                <a:gd name="T52" fmla="*/ 11 w 935"/>
                <a:gd name="T53" fmla="*/ 57 h 1101"/>
                <a:gd name="T54" fmla="*/ 10 w 935"/>
                <a:gd name="T55" fmla="*/ 41 h 1101"/>
                <a:gd name="T56" fmla="*/ 8 w 935"/>
                <a:gd name="T57" fmla="*/ 26 h 1101"/>
                <a:gd name="T58" fmla="*/ 56 w 935"/>
                <a:gd name="T59" fmla="*/ 38 h 1101"/>
                <a:gd name="T60" fmla="*/ 8 w 935"/>
                <a:gd name="T61" fmla="*/ 11 h 1101"/>
                <a:gd name="T62" fmla="*/ 37 w 935"/>
                <a:gd name="T63" fmla="*/ 90 h 1101"/>
                <a:gd name="T64" fmla="*/ 53 w 935"/>
                <a:gd name="T65" fmla="*/ 89 h 1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1">
                  <a:moveTo>
                    <a:pt x="402" y="838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8"/>
                  </a:lnTo>
                  <a:lnTo>
                    <a:pt x="577" y="912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9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5"/>
                  </a:lnTo>
                  <a:lnTo>
                    <a:pt x="257" y="712"/>
                  </a:lnTo>
                  <a:lnTo>
                    <a:pt x="100" y="646"/>
                  </a:lnTo>
                  <a:lnTo>
                    <a:pt x="262" y="579"/>
                  </a:lnTo>
                  <a:lnTo>
                    <a:pt x="327" y="607"/>
                  </a:lnTo>
                  <a:lnTo>
                    <a:pt x="255" y="637"/>
                  </a:lnTo>
                  <a:lnTo>
                    <a:pt x="348" y="674"/>
                  </a:lnTo>
                  <a:lnTo>
                    <a:pt x="935" y="428"/>
                  </a:lnTo>
                  <a:lnTo>
                    <a:pt x="935" y="491"/>
                  </a:lnTo>
                  <a:lnTo>
                    <a:pt x="418" y="706"/>
                  </a:lnTo>
                  <a:lnTo>
                    <a:pt x="498" y="739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3"/>
                  </a:lnTo>
                  <a:lnTo>
                    <a:pt x="723" y="705"/>
                  </a:lnTo>
                  <a:lnTo>
                    <a:pt x="899" y="778"/>
                  </a:lnTo>
                  <a:lnTo>
                    <a:pt x="744" y="842"/>
                  </a:lnTo>
                  <a:lnTo>
                    <a:pt x="888" y="901"/>
                  </a:lnTo>
                  <a:lnTo>
                    <a:pt x="721" y="971"/>
                  </a:lnTo>
                  <a:lnTo>
                    <a:pt x="876" y="1034"/>
                  </a:lnTo>
                  <a:lnTo>
                    <a:pt x="728" y="1101"/>
                  </a:lnTo>
                  <a:lnTo>
                    <a:pt x="653" y="1070"/>
                  </a:lnTo>
                  <a:lnTo>
                    <a:pt x="730" y="1038"/>
                  </a:lnTo>
                  <a:lnTo>
                    <a:pt x="644" y="1003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80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3"/>
                  </a:lnTo>
                  <a:lnTo>
                    <a:pt x="327" y="607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4"/>
                  </a:lnTo>
                  <a:lnTo>
                    <a:pt x="90" y="373"/>
                  </a:lnTo>
                  <a:lnTo>
                    <a:pt x="252" y="306"/>
                  </a:lnTo>
                  <a:lnTo>
                    <a:pt x="72" y="231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1"/>
                  </a:lnTo>
                  <a:lnTo>
                    <a:pt x="72" y="103"/>
                  </a:lnTo>
                  <a:lnTo>
                    <a:pt x="72" y="700"/>
                  </a:lnTo>
                  <a:lnTo>
                    <a:pt x="332" y="808"/>
                  </a:lnTo>
                  <a:lnTo>
                    <a:pt x="409" y="777"/>
                  </a:lnTo>
                  <a:lnTo>
                    <a:pt x="480" y="805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19" name="Rectangle 25">
              <a:extLst>
                <a:ext uri="{FF2B5EF4-FFF2-40B4-BE49-F238E27FC236}">
                  <a16:creationId xmlns:a16="http://schemas.microsoft.com/office/drawing/2014/main" id="{5F654D41-A1B0-4CC0-B25F-B37EB5F71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809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20" name="Rectangle 26">
              <a:extLst>
                <a:ext uri="{FF2B5EF4-FFF2-40B4-BE49-F238E27FC236}">
                  <a16:creationId xmlns:a16="http://schemas.microsoft.com/office/drawing/2014/main" id="{567B855A-2056-47C9-BC80-648892D7F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809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21" name="Rectangle 27">
              <a:extLst>
                <a:ext uri="{FF2B5EF4-FFF2-40B4-BE49-F238E27FC236}">
                  <a16:creationId xmlns:a16="http://schemas.microsoft.com/office/drawing/2014/main" id="{EFD3A489-754A-4DAE-BBD5-5B77A88CE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809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22" name="Freeform 28">
              <a:extLst>
                <a:ext uri="{FF2B5EF4-FFF2-40B4-BE49-F238E27FC236}">
                  <a16:creationId xmlns:a16="http://schemas.microsoft.com/office/drawing/2014/main" id="{AEB3AAD2-3A10-4039-84CB-AD454090B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30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6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6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5 h 1100"/>
                <a:gd name="T60" fmla="*/ 96 w 937"/>
                <a:gd name="T61" fmla="*/ 111 h 1100"/>
                <a:gd name="T62" fmla="*/ 67 w 937"/>
                <a:gd name="T63" fmla="*/ 33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4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60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3"/>
                  </a:lnTo>
                  <a:lnTo>
                    <a:pt x="455" y="296"/>
                  </a:lnTo>
                  <a:lnTo>
                    <a:pt x="678" y="390"/>
                  </a:lnTo>
                  <a:lnTo>
                    <a:pt x="835" y="454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4"/>
                  </a:lnTo>
                  <a:lnTo>
                    <a:pt x="589" y="426"/>
                  </a:lnTo>
                  <a:lnTo>
                    <a:pt x="0" y="672"/>
                  </a:lnTo>
                  <a:lnTo>
                    <a:pt x="0" y="611"/>
                  </a:lnTo>
                  <a:lnTo>
                    <a:pt x="517" y="396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9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60"/>
                  </a:lnTo>
                  <a:lnTo>
                    <a:pt x="49" y="201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3"/>
                  </a:lnTo>
                  <a:lnTo>
                    <a:pt x="937" y="303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2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8"/>
                  </a:lnTo>
                  <a:lnTo>
                    <a:pt x="434" y="622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6"/>
                  </a:lnTo>
                  <a:lnTo>
                    <a:pt x="594" y="557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7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5"/>
                  </a:lnTo>
                  <a:lnTo>
                    <a:pt x="455" y="296"/>
                  </a:lnTo>
                  <a:lnTo>
                    <a:pt x="534" y="264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3" name="Freeform 29">
              <a:extLst>
                <a:ext uri="{FF2B5EF4-FFF2-40B4-BE49-F238E27FC236}">
                  <a16:creationId xmlns:a16="http://schemas.microsoft.com/office/drawing/2014/main" id="{7B38E983-0508-4F6D-B261-810162306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45"/>
              <a:ext cx="529" cy="352"/>
            </a:xfrm>
            <a:custGeom>
              <a:avLst/>
              <a:gdLst>
                <a:gd name="T0" fmla="*/ 176 w 1587"/>
                <a:gd name="T1" fmla="*/ 117 h 1055"/>
                <a:gd name="T2" fmla="*/ 167 w 1587"/>
                <a:gd name="T3" fmla="*/ 117 h 1055"/>
                <a:gd name="T4" fmla="*/ 167 w 1587"/>
                <a:gd name="T5" fmla="*/ 5 h 1055"/>
                <a:gd name="T6" fmla="*/ 0 w 1587"/>
                <a:gd name="T7" fmla="*/ 5 h 1055"/>
                <a:gd name="T8" fmla="*/ 0 w 1587"/>
                <a:gd name="T9" fmla="*/ 0 h 1055"/>
                <a:gd name="T10" fmla="*/ 176 w 1587"/>
                <a:gd name="T11" fmla="*/ 0 h 1055"/>
                <a:gd name="T12" fmla="*/ 176 w 1587"/>
                <a:gd name="T13" fmla="*/ 117 h 10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7" h="1055">
                  <a:moveTo>
                    <a:pt x="1587" y="1055"/>
                  </a:moveTo>
                  <a:lnTo>
                    <a:pt x="1504" y="1055"/>
                  </a:lnTo>
                  <a:lnTo>
                    <a:pt x="1504" y="46"/>
                  </a:lnTo>
                  <a:lnTo>
                    <a:pt x="0" y="46"/>
                  </a:lnTo>
                  <a:lnTo>
                    <a:pt x="0" y="0"/>
                  </a:lnTo>
                  <a:lnTo>
                    <a:pt x="1587" y="0"/>
                  </a:lnTo>
                  <a:lnTo>
                    <a:pt x="1587" y="105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4" name="Freeform 30">
              <a:extLst>
                <a:ext uri="{FF2B5EF4-FFF2-40B4-BE49-F238E27FC236}">
                  <a16:creationId xmlns:a16="http://schemas.microsoft.com/office/drawing/2014/main" id="{8651BA23-3684-43A3-8D7D-B408E716F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17"/>
              <a:ext cx="579" cy="380"/>
            </a:xfrm>
            <a:custGeom>
              <a:avLst/>
              <a:gdLst>
                <a:gd name="T0" fmla="*/ 193 w 1735"/>
                <a:gd name="T1" fmla="*/ 0 h 1140"/>
                <a:gd name="T2" fmla="*/ 0 w 1735"/>
                <a:gd name="T3" fmla="*/ 0 h 1140"/>
                <a:gd name="T4" fmla="*/ 0 w 1735"/>
                <a:gd name="T5" fmla="*/ 4 h 1140"/>
                <a:gd name="T6" fmla="*/ 185 w 1735"/>
                <a:gd name="T7" fmla="*/ 4 h 1140"/>
                <a:gd name="T8" fmla="*/ 185 w 1735"/>
                <a:gd name="T9" fmla="*/ 127 h 1140"/>
                <a:gd name="T10" fmla="*/ 193 w 1735"/>
                <a:gd name="T11" fmla="*/ 127 h 1140"/>
                <a:gd name="T12" fmla="*/ 193 w 1735"/>
                <a:gd name="T13" fmla="*/ 0 h 1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5" h="1140">
                  <a:moveTo>
                    <a:pt x="1735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1662" y="40"/>
                  </a:lnTo>
                  <a:lnTo>
                    <a:pt x="1662" y="1140"/>
                  </a:lnTo>
                  <a:lnTo>
                    <a:pt x="1735" y="1140"/>
                  </a:lnTo>
                  <a:lnTo>
                    <a:pt x="1735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5" name="Freeform 31">
              <a:extLst>
                <a:ext uri="{FF2B5EF4-FFF2-40B4-BE49-F238E27FC236}">
                  <a16:creationId xmlns:a16="http://schemas.microsoft.com/office/drawing/2014/main" id="{EF636ED0-F535-4E0B-89CB-28F87A253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12"/>
              <a:ext cx="941" cy="585"/>
            </a:xfrm>
            <a:custGeom>
              <a:avLst/>
              <a:gdLst>
                <a:gd name="T0" fmla="*/ 305 w 2823"/>
                <a:gd name="T1" fmla="*/ 5 h 1754"/>
                <a:gd name="T2" fmla="*/ 305 w 2823"/>
                <a:gd name="T3" fmla="*/ 195 h 1754"/>
                <a:gd name="T4" fmla="*/ 314 w 2823"/>
                <a:gd name="T5" fmla="*/ 195 h 1754"/>
                <a:gd name="T6" fmla="*/ 314 w 2823"/>
                <a:gd name="T7" fmla="*/ 0 h 1754"/>
                <a:gd name="T8" fmla="*/ 0 w 2823"/>
                <a:gd name="T9" fmla="*/ 0 h 1754"/>
                <a:gd name="T10" fmla="*/ 0 w 2823"/>
                <a:gd name="T11" fmla="*/ 5 h 1754"/>
                <a:gd name="T12" fmla="*/ 305 w 2823"/>
                <a:gd name="T13" fmla="*/ 5 h 17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23" h="1754">
                  <a:moveTo>
                    <a:pt x="2742" y="48"/>
                  </a:moveTo>
                  <a:lnTo>
                    <a:pt x="2742" y="1754"/>
                  </a:lnTo>
                  <a:lnTo>
                    <a:pt x="2823" y="1754"/>
                  </a:lnTo>
                  <a:lnTo>
                    <a:pt x="2823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2742" y="4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6" name="Freeform 32">
              <a:extLst>
                <a:ext uri="{FF2B5EF4-FFF2-40B4-BE49-F238E27FC236}">
                  <a16:creationId xmlns:a16="http://schemas.microsoft.com/office/drawing/2014/main" id="{CF8E7691-B589-4BBF-BC4B-5F30BEBF4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40"/>
              <a:ext cx="649" cy="177"/>
            </a:xfrm>
            <a:custGeom>
              <a:avLst/>
              <a:gdLst>
                <a:gd name="T0" fmla="*/ 43 w 1949"/>
                <a:gd name="T1" fmla="*/ 32 h 529"/>
                <a:gd name="T2" fmla="*/ 44 w 1949"/>
                <a:gd name="T3" fmla="*/ 41 h 529"/>
                <a:gd name="T4" fmla="*/ 31 w 1949"/>
                <a:gd name="T5" fmla="*/ 41 h 529"/>
                <a:gd name="T6" fmla="*/ 50 w 1949"/>
                <a:gd name="T7" fmla="*/ 37 h 529"/>
                <a:gd name="T8" fmla="*/ 72 w 1949"/>
                <a:gd name="T9" fmla="*/ 40 h 529"/>
                <a:gd name="T10" fmla="*/ 76 w 1949"/>
                <a:gd name="T11" fmla="*/ 16 h 529"/>
                <a:gd name="T12" fmla="*/ 103 w 1949"/>
                <a:gd name="T13" fmla="*/ 17 h 529"/>
                <a:gd name="T14" fmla="*/ 91 w 1949"/>
                <a:gd name="T15" fmla="*/ 16 h 529"/>
                <a:gd name="T16" fmla="*/ 132 w 1949"/>
                <a:gd name="T17" fmla="*/ 59 h 529"/>
                <a:gd name="T18" fmla="*/ 78 w 1949"/>
                <a:gd name="T19" fmla="*/ 27 h 529"/>
                <a:gd name="T20" fmla="*/ 107 w 1949"/>
                <a:gd name="T21" fmla="*/ 59 h 529"/>
                <a:gd name="T22" fmla="*/ 78 w 1949"/>
                <a:gd name="T23" fmla="*/ 46 h 529"/>
                <a:gd name="T24" fmla="*/ 64 w 1949"/>
                <a:gd name="T25" fmla="*/ 57 h 529"/>
                <a:gd name="T26" fmla="*/ 39 w 1949"/>
                <a:gd name="T27" fmla="*/ 56 h 529"/>
                <a:gd name="T28" fmla="*/ 13 w 1949"/>
                <a:gd name="T29" fmla="*/ 56 h 529"/>
                <a:gd name="T30" fmla="*/ 6 w 1949"/>
                <a:gd name="T31" fmla="*/ 41 h 529"/>
                <a:gd name="T32" fmla="*/ 19 w 1949"/>
                <a:gd name="T33" fmla="*/ 41 h 529"/>
                <a:gd name="T34" fmla="*/ 54 w 1949"/>
                <a:gd name="T35" fmla="*/ 5 h 529"/>
                <a:gd name="T36" fmla="*/ 216 w 1949"/>
                <a:gd name="T37" fmla="*/ 0 h 529"/>
                <a:gd name="T38" fmla="*/ 144 w 1949"/>
                <a:gd name="T39" fmla="*/ 36 h 529"/>
                <a:gd name="T40" fmla="*/ 129 w 1949"/>
                <a:gd name="T41" fmla="*/ 37 h 529"/>
                <a:gd name="T42" fmla="*/ 143 w 1949"/>
                <a:gd name="T43" fmla="*/ 16 h 529"/>
                <a:gd name="T44" fmla="*/ 116 w 1949"/>
                <a:gd name="T45" fmla="*/ 27 h 529"/>
                <a:gd name="T46" fmla="*/ 117 w 1949"/>
                <a:gd name="T47" fmla="*/ 16 h 529"/>
                <a:gd name="T48" fmla="*/ 158 w 1949"/>
                <a:gd name="T49" fmla="*/ 59 h 529"/>
                <a:gd name="T50" fmla="*/ 97 w 1949"/>
                <a:gd name="T51" fmla="*/ 21 h 529"/>
                <a:gd name="T52" fmla="*/ 116 w 1949"/>
                <a:gd name="T53" fmla="*/ 6 h 529"/>
                <a:gd name="T54" fmla="*/ 143 w 1949"/>
                <a:gd name="T55" fmla="*/ 6 h 529"/>
                <a:gd name="T56" fmla="*/ 171 w 1949"/>
                <a:gd name="T57" fmla="*/ 5 h 529"/>
                <a:gd name="T58" fmla="*/ 149 w 1949"/>
                <a:gd name="T59" fmla="*/ 32 h 529"/>
                <a:gd name="T60" fmla="*/ 196 w 1949"/>
                <a:gd name="T61" fmla="*/ 5 h 529"/>
                <a:gd name="T62" fmla="*/ 58 w 1949"/>
                <a:gd name="T63" fmla="*/ 21 h 529"/>
                <a:gd name="T64" fmla="*/ 58 w 1949"/>
                <a:gd name="T65" fmla="*/ 30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9" h="529">
                  <a:moveTo>
                    <a:pt x="467" y="227"/>
                  </a:moveTo>
                  <a:lnTo>
                    <a:pt x="390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7" y="328"/>
                  </a:lnTo>
                  <a:lnTo>
                    <a:pt x="282" y="367"/>
                  </a:lnTo>
                  <a:lnTo>
                    <a:pt x="342" y="412"/>
                  </a:lnTo>
                  <a:lnTo>
                    <a:pt x="448" y="331"/>
                  </a:lnTo>
                  <a:lnTo>
                    <a:pt x="567" y="421"/>
                  </a:lnTo>
                  <a:lnTo>
                    <a:pt x="645" y="361"/>
                  </a:lnTo>
                  <a:lnTo>
                    <a:pt x="523" y="271"/>
                  </a:lnTo>
                  <a:lnTo>
                    <a:pt x="687" y="146"/>
                  </a:lnTo>
                  <a:lnTo>
                    <a:pt x="806" y="56"/>
                  </a:lnTo>
                  <a:lnTo>
                    <a:pt x="924" y="148"/>
                  </a:lnTo>
                  <a:lnTo>
                    <a:pt x="877" y="185"/>
                  </a:lnTo>
                  <a:lnTo>
                    <a:pt x="819" y="144"/>
                  </a:lnTo>
                  <a:lnTo>
                    <a:pt x="754" y="196"/>
                  </a:lnTo>
                  <a:lnTo>
                    <a:pt x="1191" y="529"/>
                  </a:lnTo>
                  <a:lnTo>
                    <a:pt x="1081" y="529"/>
                  </a:lnTo>
                  <a:lnTo>
                    <a:pt x="701" y="238"/>
                  </a:lnTo>
                  <a:lnTo>
                    <a:pt x="640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6" y="409"/>
                  </a:lnTo>
                  <a:lnTo>
                    <a:pt x="703" y="409"/>
                  </a:lnTo>
                  <a:lnTo>
                    <a:pt x="574" y="507"/>
                  </a:lnTo>
                  <a:lnTo>
                    <a:pt x="460" y="420"/>
                  </a:lnTo>
                  <a:lnTo>
                    <a:pt x="355" y="501"/>
                  </a:lnTo>
                  <a:lnTo>
                    <a:pt x="233" y="409"/>
                  </a:lnTo>
                  <a:lnTo>
                    <a:pt x="119" y="495"/>
                  </a:lnTo>
                  <a:lnTo>
                    <a:pt x="0" y="411"/>
                  </a:lnTo>
                  <a:lnTo>
                    <a:pt x="57" y="369"/>
                  </a:lnTo>
                  <a:lnTo>
                    <a:pt x="112" y="412"/>
                  </a:lnTo>
                  <a:lnTo>
                    <a:pt x="173" y="364"/>
                  </a:lnTo>
                  <a:lnTo>
                    <a:pt x="599" y="41"/>
                  </a:lnTo>
                  <a:lnTo>
                    <a:pt x="485" y="41"/>
                  </a:lnTo>
                  <a:lnTo>
                    <a:pt x="537" y="0"/>
                  </a:lnTo>
                  <a:lnTo>
                    <a:pt x="1949" y="0"/>
                  </a:lnTo>
                  <a:lnTo>
                    <a:pt x="1412" y="411"/>
                  </a:lnTo>
                  <a:lnTo>
                    <a:pt x="1296" y="322"/>
                  </a:lnTo>
                  <a:lnTo>
                    <a:pt x="1225" y="375"/>
                  </a:lnTo>
                  <a:lnTo>
                    <a:pt x="1164" y="330"/>
                  </a:lnTo>
                  <a:lnTo>
                    <a:pt x="1350" y="187"/>
                  </a:lnTo>
                  <a:lnTo>
                    <a:pt x="1289" y="140"/>
                  </a:lnTo>
                  <a:lnTo>
                    <a:pt x="1102" y="283"/>
                  </a:lnTo>
                  <a:lnTo>
                    <a:pt x="1042" y="239"/>
                  </a:lnTo>
                  <a:lnTo>
                    <a:pt x="1118" y="185"/>
                  </a:lnTo>
                  <a:lnTo>
                    <a:pt x="1056" y="139"/>
                  </a:lnTo>
                  <a:lnTo>
                    <a:pt x="986" y="194"/>
                  </a:lnTo>
                  <a:lnTo>
                    <a:pt x="1424" y="529"/>
                  </a:lnTo>
                  <a:lnTo>
                    <a:pt x="1325" y="529"/>
                  </a:lnTo>
                  <a:lnTo>
                    <a:pt x="877" y="185"/>
                  </a:lnTo>
                  <a:lnTo>
                    <a:pt x="924" y="148"/>
                  </a:lnTo>
                  <a:lnTo>
                    <a:pt x="1045" y="55"/>
                  </a:lnTo>
                  <a:lnTo>
                    <a:pt x="1164" y="146"/>
                  </a:lnTo>
                  <a:lnTo>
                    <a:pt x="1287" y="51"/>
                  </a:lnTo>
                  <a:lnTo>
                    <a:pt x="1408" y="142"/>
                  </a:lnTo>
                  <a:lnTo>
                    <a:pt x="1542" y="41"/>
                  </a:lnTo>
                  <a:lnTo>
                    <a:pt x="1663" y="41"/>
                  </a:lnTo>
                  <a:lnTo>
                    <a:pt x="1346" y="284"/>
                  </a:lnTo>
                  <a:lnTo>
                    <a:pt x="1398" y="325"/>
                  </a:lnTo>
                  <a:lnTo>
                    <a:pt x="1769" y="41"/>
                  </a:lnTo>
                  <a:lnTo>
                    <a:pt x="713" y="41"/>
                  </a:lnTo>
                  <a:lnTo>
                    <a:pt x="520" y="187"/>
                  </a:lnTo>
                  <a:lnTo>
                    <a:pt x="576" y="234"/>
                  </a:lnTo>
                  <a:lnTo>
                    <a:pt x="523" y="271"/>
                  </a:lnTo>
                  <a:lnTo>
                    <a:pt x="467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7" name="Freeform 33">
              <a:extLst>
                <a:ext uri="{FF2B5EF4-FFF2-40B4-BE49-F238E27FC236}">
                  <a16:creationId xmlns:a16="http://schemas.microsoft.com/office/drawing/2014/main" id="{88FAB423-A4EF-4227-8415-11B36C121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1" y="40"/>
              <a:ext cx="600" cy="165"/>
            </a:xfrm>
            <a:custGeom>
              <a:avLst/>
              <a:gdLst>
                <a:gd name="T0" fmla="*/ 13 w 1801"/>
                <a:gd name="T1" fmla="*/ 55 h 495"/>
                <a:gd name="T2" fmla="*/ 0 w 1801"/>
                <a:gd name="T3" fmla="*/ 46 h 495"/>
                <a:gd name="T4" fmla="*/ 6 w 1801"/>
                <a:gd name="T5" fmla="*/ 41 h 495"/>
                <a:gd name="T6" fmla="*/ 12 w 1801"/>
                <a:gd name="T7" fmla="*/ 46 h 495"/>
                <a:gd name="T8" fmla="*/ 67 w 1801"/>
                <a:gd name="T9" fmla="*/ 5 h 495"/>
                <a:gd name="T10" fmla="*/ 54 w 1801"/>
                <a:gd name="T11" fmla="*/ 5 h 495"/>
                <a:gd name="T12" fmla="*/ 60 w 1801"/>
                <a:gd name="T13" fmla="*/ 0 h 495"/>
                <a:gd name="T14" fmla="*/ 200 w 1801"/>
                <a:gd name="T15" fmla="*/ 0 h 495"/>
                <a:gd name="T16" fmla="*/ 200 w 1801"/>
                <a:gd name="T17" fmla="*/ 18 h 495"/>
                <a:gd name="T18" fmla="*/ 192 w 1801"/>
                <a:gd name="T19" fmla="*/ 15 h 495"/>
                <a:gd name="T20" fmla="*/ 192 w 1801"/>
                <a:gd name="T21" fmla="*/ 5 h 495"/>
                <a:gd name="T22" fmla="*/ 79 w 1801"/>
                <a:gd name="T23" fmla="*/ 5 h 495"/>
                <a:gd name="T24" fmla="*/ 62 w 1801"/>
                <a:gd name="T25" fmla="*/ 17 h 495"/>
                <a:gd name="T26" fmla="*/ 68 w 1801"/>
                <a:gd name="T27" fmla="*/ 20 h 495"/>
                <a:gd name="T28" fmla="*/ 85 w 1801"/>
                <a:gd name="T29" fmla="*/ 12 h 495"/>
                <a:gd name="T30" fmla="*/ 93 w 1801"/>
                <a:gd name="T31" fmla="*/ 16 h 495"/>
                <a:gd name="T32" fmla="*/ 111 w 1801"/>
                <a:gd name="T33" fmla="*/ 8 h 495"/>
                <a:gd name="T34" fmla="*/ 129 w 1801"/>
                <a:gd name="T35" fmla="*/ 15 h 495"/>
                <a:gd name="T36" fmla="*/ 119 w 1801"/>
                <a:gd name="T37" fmla="*/ 19 h 495"/>
                <a:gd name="T38" fmla="*/ 111 w 1801"/>
                <a:gd name="T39" fmla="*/ 16 h 495"/>
                <a:gd name="T40" fmla="*/ 103 w 1801"/>
                <a:gd name="T41" fmla="*/ 20 h 495"/>
                <a:gd name="T42" fmla="*/ 110 w 1801"/>
                <a:gd name="T43" fmla="*/ 23 h 495"/>
                <a:gd name="T44" fmla="*/ 102 w 1801"/>
                <a:gd name="T45" fmla="*/ 26 h 495"/>
                <a:gd name="T46" fmla="*/ 85 w 1801"/>
                <a:gd name="T47" fmla="*/ 19 h 495"/>
                <a:gd name="T48" fmla="*/ 76 w 1801"/>
                <a:gd name="T49" fmla="*/ 23 h 495"/>
                <a:gd name="T50" fmla="*/ 93 w 1801"/>
                <a:gd name="T51" fmla="*/ 30 h 495"/>
                <a:gd name="T52" fmla="*/ 84 w 1801"/>
                <a:gd name="T53" fmla="*/ 34 h 495"/>
                <a:gd name="T54" fmla="*/ 56 w 1801"/>
                <a:gd name="T55" fmla="*/ 22 h 495"/>
                <a:gd name="T56" fmla="*/ 50 w 1801"/>
                <a:gd name="T57" fmla="*/ 27 h 495"/>
                <a:gd name="T58" fmla="*/ 76 w 1801"/>
                <a:gd name="T59" fmla="*/ 37 h 495"/>
                <a:gd name="T60" fmla="*/ 67 w 1801"/>
                <a:gd name="T61" fmla="*/ 41 h 495"/>
                <a:gd name="T62" fmla="*/ 44 w 1801"/>
                <a:gd name="T63" fmla="*/ 32 h 495"/>
                <a:gd name="T64" fmla="*/ 37 w 1801"/>
                <a:gd name="T65" fmla="*/ 36 h 495"/>
                <a:gd name="T66" fmla="*/ 59 w 1801"/>
                <a:gd name="T67" fmla="*/ 45 h 495"/>
                <a:gd name="T68" fmla="*/ 67 w 1801"/>
                <a:gd name="T69" fmla="*/ 41 h 495"/>
                <a:gd name="T70" fmla="*/ 76 w 1801"/>
                <a:gd name="T71" fmla="*/ 45 h 495"/>
                <a:gd name="T72" fmla="*/ 59 w 1801"/>
                <a:gd name="T73" fmla="*/ 53 h 495"/>
                <a:gd name="T74" fmla="*/ 31 w 1801"/>
                <a:gd name="T75" fmla="*/ 41 h 495"/>
                <a:gd name="T76" fmla="*/ 13 w 1801"/>
                <a:gd name="T77" fmla="*/ 55 h 49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01" h="495">
                  <a:moveTo>
                    <a:pt x="116" y="495"/>
                  </a:moveTo>
                  <a:lnTo>
                    <a:pt x="0" y="411"/>
                  </a:lnTo>
                  <a:lnTo>
                    <a:pt x="55" y="369"/>
                  </a:lnTo>
                  <a:lnTo>
                    <a:pt x="111" y="412"/>
                  </a:lnTo>
                  <a:lnTo>
                    <a:pt x="599" y="41"/>
                  </a:lnTo>
                  <a:lnTo>
                    <a:pt x="483" y="41"/>
                  </a:lnTo>
                  <a:lnTo>
                    <a:pt x="538" y="0"/>
                  </a:lnTo>
                  <a:lnTo>
                    <a:pt x="1801" y="0"/>
                  </a:lnTo>
                  <a:lnTo>
                    <a:pt x="1801" y="164"/>
                  </a:lnTo>
                  <a:lnTo>
                    <a:pt x="1731" y="133"/>
                  </a:lnTo>
                  <a:lnTo>
                    <a:pt x="1731" y="41"/>
                  </a:lnTo>
                  <a:lnTo>
                    <a:pt x="712" y="41"/>
                  </a:lnTo>
                  <a:lnTo>
                    <a:pt x="561" y="157"/>
                  </a:lnTo>
                  <a:lnTo>
                    <a:pt x="612" y="178"/>
                  </a:lnTo>
                  <a:lnTo>
                    <a:pt x="767" y="112"/>
                  </a:lnTo>
                  <a:lnTo>
                    <a:pt x="840" y="141"/>
                  </a:lnTo>
                  <a:lnTo>
                    <a:pt x="1004" y="70"/>
                  </a:lnTo>
                  <a:lnTo>
                    <a:pt x="1161" y="133"/>
                  </a:lnTo>
                  <a:lnTo>
                    <a:pt x="1073" y="171"/>
                  </a:lnTo>
                  <a:lnTo>
                    <a:pt x="1004" y="141"/>
                  </a:lnTo>
                  <a:lnTo>
                    <a:pt x="925" y="176"/>
                  </a:lnTo>
                  <a:lnTo>
                    <a:pt x="995" y="204"/>
                  </a:lnTo>
                  <a:lnTo>
                    <a:pt x="918" y="238"/>
                  </a:lnTo>
                  <a:lnTo>
                    <a:pt x="767" y="173"/>
                  </a:lnTo>
                  <a:lnTo>
                    <a:pt x="681" y="208"/>
                  </a:lnTo>
                  <a:lnTo>
                    <a:pt x="837" y="272"/>
                  </a:lnTo>
                  <a:lnTo>
                    <a:pt x="754" y="308"/>
                  </a:lnTo>
                  <a:lnTo>
                    <a:pt x="501" y="202"/>
                  </a:lnTo>
                  <a:lnTo>
                    <a:pt x="453" y="239"/>
                  </a:lnTo>
                  <a:lnTo>
                    <a:pt x="688" y="335"/>
                  </a:lnTo>
                  <a:lnTo>
                    <a:pt x="603" y="371"/>
                  </a:lnTo>
                  <a:lnTo>
                    <a:pt x="392" y="285"/>
                  </a:lnTo>
                  <a:lnTo>
                    <a:pt x="337" y="328"/>
                  </a:lnTo>
                  <a:lnTo>
                    <a:pt x="528" y="405"/>
                  </a:lnTo>
                  <a:lnTo>
                    <a:pt x="603" y="371"/>
                  </a:lnTo>
                  <a:lnTo>
                    <a:pt x="681" y="407"/>
                  </a:lnTo>
                  <a:lnTo>
                    <a:pt x="535" y="474"/>
                  </a:lnTo>
                  <a:lnTo>
                    <a:pt x="280" y="369"/>
                  </a:lnTo>
                  <a:lnTo>
                    <a:pt x="116" y="49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8" name="Freeform 34">
              <a:extLst>
                <a:ext uri="{FF2B5EF4-FFF2-40B4-BE49-F238E27FC236}">
                  <a16:creationId xmlns:a16="http://schemas.microsoft.com/office/drawing/2014/main" id="{5775693E-D121-4190-A786-73DA3FDFF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5" y="54"/>
              <a:ext cx="407" cy="277"/>
            </a:xfrm>
            <a:custGeom>
              <a:avLst/>
              <a:gdLst>
                <a:gd name="T0" fmla="*/ 136 w 1220"/>
                <a:gd name="T1" fmla="*/ 14 h 831"/>
                <a:gd name="T2" fmla="*/ 136 w 1220"/>
                <a:gd name="T3" fmla="*/ 92 h 831"/>
                <a:gd name="T4" fmla="*/ 54 w 1220"/>
                <a:gd name="T5" fmla="*/ 59 h 831"/>
                <a:gd name="T6" fmla="*/ 82 w 1220"/>
                <a:gd name="T7" fmla="*/ 48 h 831"/>
                <a:gd name="T8" fmla="*/ 99 w 1220"/>
                <a:gd name="T9" fmla="*/ 55 h 831"/>
                <a:gd name="T10" fmla="*/ 108 w 1220"/>
                <a:gd name="T11" fmla="*/ 51 h 831"/>
                <a:gd name="T12" fmla="*/ 91 w 1220"/>
                <a:gd name="T13" fmla="*/ 44 h 831"/>
                <a:gd name="T14" fmla="*/ 108 w 1220"/>
                <a:gd name="T15" fmla="*/ 37 h 831"/>
                <a:gd name="T16" fmla="*/ 97 w 1220"/>
                <a:gd name="T17" fmla="*/ 32 h 831"/>
                <a:gd name="T18" fmla="*/ 88 w 1220"/>
                <a:gd name="T19" fmla="*/ 36 h 831"/>
                <a:gd name="T20" fmla="*/ 99 w 1220"/>
                <a:gd name="T21" fmla="*/ 40 h 831"/>
                <a:gd name="T22" fmla="*/ 91 w 1220"/>
                <a:gd name="T23" fmla="*/ 44 h 831"/>
                <a:gd name="T24" fmla="*/ 80 w 1220"/>
                <a:gd name="T25" fmla="*/ 39 h 831"/>
                <a:gd name="T26" fmla="*/ 71 w 1220"/>
                <a:gd name="T27" fmla="*/ 43 h 831"/>
                <a:gd name="T28" fmla="*/ 82 w 1220"/>
                <a:gd name="T29" fmla="*/ 48 h 831"/>
                <a:gd name="T30" fmla="*/ 73 w 1220"/>
                <a:gd name="T31" fmla="*/ 51 h 831"/>
                <a:gd name="T32" fmla="*/ 62 w 1220"/>
                <a:gd name="T33" fmla="*/ 47 h 831"/>
                <a:gd name="T34" fmla="*/ 31 w 1220"/>
                <a:gd name="T35" fmla="*/ 60 h 831"/>
                <a:gd name="T36" fmla="*/ 31 w 1220"/>
                <a:gd name="T37" fmla="*/ 54 h 831"/>
                <a:gd name="T38" fmla="*/ 90 w 1220"/>
                <a:gd name="T39" fmla="*/ 29 h 831"/>
                <a:gd name="T40" fmla="*/ 81 w 1220"/>
                <a:gd name="T41" fmla="*/ 25 h 831"/>
                <a:gd name="T42" fmla="*/ 90 w 1220"/>
                <a:gd name="T43" fmla="*/ 21 h 831"/>
                <a:gd name="T44" fmla="*/ 125 w 1220"/>
                <a:gd name="T45" fmla="*/ 36 h 831"/>
                <a:gd name="T46" fmla="*/ 106 w 1220"/>
                <a:gd name="T47" fmla="*/ 43 h 831"/>
                <a:gd name="T48" fmla="*/ 125 w 1220"/>
                <a:gd name="T49" fmla="*/ 51 h 831"/>
                <a:gd name="T50" fmla="*/ 107 w 1220"/>
                <a:gd name="T51" fmla="*/ 58 h 831"/>
                <a:gd name="T52" fmla="*/ 128 w 1220"/>
                <a:gd name="T53" fmla="*/ 67 h 831"/>
                <a:gd name="T54" fmla="*/ 128 w 1220"/>
                <a:gd name="T55" fmla="*/ 74 h 831"/>
                <a:gd name="T56" fmla="*/ 80 w 1220"/>
                <a:gd name="T57" fmla="*/ 55 h 831"/>
                <a:gd name="T58" fmla="*/ 72 w 1220"/>
                <a:gd name="T59" fmla="*/ 58 h 831"/>
                <a:gd name="T60" fmla="*/ 128 w 1220"/>
                <a:gd name="T61" fmla="*/ 81 h 831"/>
                <a:gd name="T62" fmla="*/ 128 w 1220"/>
                <a:gd name="T63" fmla="*/ 29 h 831"/>
                <a:gd name="T64" fmla="*/ 99 w 1220"/>
                <a:gd name="T65" fmla="*/ 17 h 831"/>
                <a:gd name="T66" fmla="*/ 14 w 1220"/>
                <a:gd name="T67" fmla="*/ 54 h 831"/>
                <a:gd name="T68" fmla="*/ 0 w 1220"/>
                <a:gd name="T69" fmla="*/ 54 h 831"/>
                <a:gd name="T70" fmla="*/ 90 w 1220"/>
                <a:gd name="T71" fmla="*/ 13 h 831"/>
                <a:gd name="T72" fmla="*/ 82 w 1220"/>
                <a:gd name="T73" fmla="*/ 10 h 831"/>
                <a:gd name="T74" fmla="*/ 20 w 1220"/>
                <a:gd name="T75" fmla="*/ 37 h 831"/>
                <a:gd name="T76" fmla="*/ 30 w 1220"/>
                <a:gd name="T77" fmla="*/ 40 h 831"/>
                <a:gd name="T78" fmla="*/ 20 w 1220"/>
                <a:gd name="T79" fmla="*/ 45 h 831"/>
                <a:gd name="T80" fmla="*/ 3 w 1220"/>
                <a:gd name="T81" fmla="*/ 37 h 831"/>
                <a:gd name="T82" fmla="*/ 74 w 1220"/>
                <a:gd name="T83" fmla="*/ 6 h 831"/>
                <a:gd name="T84" fmla="*/ 60 w 1220"/>
                <a:gd name="T85" fmla="*/ 0 h 831"/>
                <a:gd name="T86" fmla="*/ 74 w 1220"/>
                <a:gd name="T87" fmla="*/ 0 h 831"/>
                <a:gd name="T88" fmla="*/ 128 w 1220"/>
                <a:gd name="T89" fmla="*/ 22 h 831"/>
                <a:gd name="T90" fmla="*/ 128 w 1220"/>
                <a:gd name="T91" fmla="*/ 16 h 831"/>
                <a:gd name="T92" fmla="*/ 89 w 1220"/>
                <a:gd name="T93" fmla="*/ 0 h 831"/>
                <a:gd name="T94" fmla="*/ 103 w 1220"/>
                <a:gd name="T95" fmla="*/ 0 h 831"/>
                <a:gd name="T96" fmla="*/ 136 w 1220"/>
                <a:gd name="T97" fmla="*/ 14 h 831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20" h="831">
                  <a:moveTo>
                    <a:pt x="1220" y="123"/>
                  </a:moveTo>
                  <a:lnTo>
                    <a:pt x="1220" y="831"/>
                  </a:lnTo>
                  <a:lnTo>
                    <a:pt x="490" y="528"/>
                  </a:lnTo>
                  <a:lnTo>
                    <a:pt x="733" y="429"/>
                  </a:lnTo>
                  <a:lnTo>
                    <a:pt x="891" y="493"/>
                  </a:lnTo>
                  <a:lnTo>
                    <a:pt x="970" y="459"/>
                  </a:lnTo>
                  <a:lnTo>
                    <a:pt x="815" y="393"/>
                  </a:lnTo>
                  <a:lnTo>
                    <a:pt x="970" y="329"/>
                  </a:lnTo>
                  <a:lnTo>
                    <a:pt x="875" y="289"/>
                  </a:lnTo>
                  <a:lnTo>
                    <a:pt x="795" y="323"/>
                  </a:lnTo>
                  <a:lnTo>
                    <a:pt x="893" y="362"/>
                  </a:lnTo>
                  <a:lnTo>
                    <a:pt x="815" y="393"/>
                  </a:lnTo>
                  <a:lnTo>
                    <a:pt x="717" y="355"/>
                  </a:lnTo>
                  <a:lnTo>
                    <a:pt x="638" y="388"/>
                  </a:lnTo>
                  <a:lnTo>
                    <a:pt x="733" y="429"/>
                  </a:lnTo>
                  <a:lnTo>
                    <a:pt x="652" y="463"/>
                  </a:lnTo>
                  <a:lnTo>
                    <a:pt x="555" y="423"/>
                  </a:lnTo>
                  <a:lnTo>
                    <a:pt x="283" y="536"/>
                  </a:lnTo>
                  <a:lnTo>
                    <a:pt x="283" y="488"/>
                  </a:lnTo>
                  <a:lnTo>
                    <a:pt x="813" y="261"/>
                  </a:lnTo>
                  <a:lnTo>
                    <a:pt x="724" y="225"/>
                  </a:lnTo>
                  <a:lnTo>
                    <a:pt x="806" y="188"/>
                  </a:lnTo>
                  <a:lnTo>
                    <a:pt x="1120" y="320"/>
                  </a:lnTo>
                  <a:lnTo>
                    <a:pt x="956" y="391"/>
                  </a:lnTo>
                  <a:lnTo>
                    <a:pt x="1123" y="460"/>
                  </a:lnTo>
                  <a:lnTo>
                    <a:pt x="965" y="526"/>
                  </a:lnTo>
                  <a:lnTo>
                    <a:pt x="1148" y="601"/>
                  </a:lnTo>
                  <a:lnTo>
                    <a:pt x="1148" y="670"/>
                  </a:lnTo>
                  <a:lnTo>
                    <a:pt x="717" y="491"/>
                  </a:lnTo>
                  <a:lnTo>
                    <a:pt x="645" y="520"/>
                  </a:lnTo>
                  <a:lnTo>
                    <a:pt x="1150" y="730"/>
                  </a:lnTo>
                  <a:lnTo>
                    <a:pt x="1150" y="260"/>
                  </a:lnTo>
                  <a:lnTo>
                    <a:pt x="891" y="152"/>
                  </a:lnTo>
                  <a:lnTo>
                    <a:pt x="128" y="490"/>
                  </a:lnTo>
                  <a:lnTo>
                    <a:pt x="0" y="490"/>
                  </a:lnTo>
                  <a:lnTo>
                    <a:pt x="813" y="117"/>
                  </a:lnTo>
                  <a:lnTo>
                    <a:pt x="740" y="87"/>
                  </a:lnTo>
                  <a:lnTo>
                    <a:pt x="182" y="329"/>
                  </a:lnTo>
                  <a:lnTo>
                    <a:pt x="274" y="364"/>
                  </a:lnTo>
                  <a:lnTo>
                    <a:pt x="184" y="401"/>
                  </a:lnTo>
                  <a:lnTo>
                    <a:pt x="23" y="330"/>
                  </a:lnTo>
                  <a:lnTo>
                    <a:pt x="668" y="56"/>
                  </a:lnTo>
                  <a:lnTo>
                    <a:pt x="540" y="0"/>
                  </a:lnTo>
                  <a:lnTo>
                    <a:pt x="666" y="0"/>
                  </a:lnTo>
                  <a:lnTo>
                    <a:pt x="1148" y="200"/>
                  </a:lnTo>
                  <a:lnTo>
                    <a:pt x="1148" y="145"/>
                  </a:lnTo>
                  <a:lnTo>
                    <a:pt x="802" y="0"/>
                  </a:lnTo>
                  <a:lnTo>
                    <a:pt x="925" y="0"/>
                  </a:lnTo>
                  <a:lnTo>
                    <a:pt x="1220" y="12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29" name="Freeform 35">
              <a:extLst>
                <a:ext uri="{FF2B5EF4-FFF2-40B4-BE49-F238E27FC236}">
                  <a16:creationId xmlns:a16="http://schemas.microsoft.com/office/drawing/2014/main" id="{33D3057A-7843-4373-910A-799A022A4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1" y="172"/>
              <a:ext cx="78" cy="34"/>
            </a:xfrm>
            <a:custGeom>
              <a:avLst/>
              <a:gdLst>
                <a:gd name="T0" fmla="*/ 0 w 234"/>
                <a:gd name="T1" fmla="*/ 6 h 103"/>
                <a:gd name="T2" fmla="*/ 12 w 234"/>
                <a:gd name="T3" fmla="*/ 11 h 103"/>
                <a:gd name="T4" fmla="*/ 26 w 234"/>
                <a:gd name="T5" fmla="*/ 3 h 103"/>
                <a:gd name="T6" fmla="*/ 18 w 234"/>
                <a:gd name="T7" fmla="*/ 0 h 103"/>
                <a:gd name="T8" fmla="*/ 12 w 234"/>
                <a:gd name="T9" fmla="*/ 4 h 103"/>
                <a:gd name="T10" fmla="*/ 6 w 234"/>
                <a:gd name="T11" fmla="*/ 1 h 103"/>
                <a:gd name="T12" fmla="*/ 0 w 234"/>
                <a:gd name="T13" fmla="*/ 6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4" h="103">
                  <a:moveTo>
                    <a:pt x="0" y="53"/>
                  </a:moveTo>
                  <a:lnTo>
                    <a:pt x="112" y="103"/>
                  </a:lnTo>
                  <a:lnTo>
                    <a:pt x="234" y="30"/>
                  </a:lnTo>
                  <a:lnTo>
                    <a:pt x="160" y="0"/>
                  </a:lnTo>
                  <a:lnTo>
                    <a:pt x="105" y="40"/>
                  </a:lnTo>
                  <a:lnTo>
                    <a:pt x="52" y="13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30" name="Freeform 36">
              <a:extLst>
                <a:ext uri="{FF2B5EF4-FFF2-40B4-BE49-F238E27FC236}">
                  <a16:creationId xmlns:a16="http://schemas.microsoft.com/office/drawing/2014/main" id="{2C422E81-8493-486E-A6CB-543BAA542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496"/>
              <a:ext cx="312" cy="366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1 h 1100"/>
                <a:gd name="T16" fmla="*/ 0 w 937"/>
                <a:gd name="T17" fmla="*/ 74 h 1100"/>
                <a:gd name="T18" fmla="*/ 57 w 937"/>
                <a:gd name="T19" fmla="*/ 44 h 1100"/>
                <a:gd name="T20" fmla="*/ 0 w 937"/>
                <a:gd name="T21" fmla="*/ 60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3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5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5 h 1100"/>
                <a:gd name="T54" fmla="*/ 94 w 937"/>
                <a:gd name="T55" fmla="*/ 81 h 1100"/>
                <a:gd name="T56" fmla="*/ 96 w 937"/>
                <a:gd name="T57" fmla="*/ 96 h 1100"/>
                <a:gd name="T58" fmla="*/ 48 w 937"/>
                <a:gd name="T59" fmla="*/ 84 h 1100"/>
                <a:gd name="T60" fmla="*/ 96 w 937"/>
                <a:gd name="T61" fmla="*/ 110 h 1100"/>
                <a:gd name="T62" fmla="*/ 67 w 937"/>
                <a:gd name="T63" fmla="*/ 32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3"/>
                  </a:moveTo>
                  <a:lnTo>
                    <a:pt x="427" y="218"/>
                  </a:lnTo>
                  <a:lnTo>
                    <a:pt x="353" y="253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9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2"/>
                  </a:lnTo>
                  <a:lnTo>
                    <a:pt x="455" y="296"/>
                  </a:lnTo>
                  <a:lnTo>
                    <a:pt x="678" y="389"/>
                  </a:lnTo>
                  <a:lnTo>
                    <a:pt x="835" y="454"/>
                  </a:lnTo>
                  <a:lnTo>
                    <a:pt x="675" y="520"/>
                  </a:lnTo>
                  <a:lnTo>
                    <a:pt x="610" y="493"/>
                  </a:lnTo>
                  <a:lnTo>
                    <a:pt x="682" y="464"/>
                  </a:lnTo>
                  <a:lnTo>
                    <a:pt x="589" y="425"/>
                  </a:lnTo>
                  <a:lnTo>
                    <a:pt x="0" y="671"/>
                  </a:lnTo>
                  <a:lnTo>
                    <a:pt x="0" y="610"/>
                  </a:lnTo>
                  <a:lnTo>
                    <a:pt x="517" y="395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7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60"/>
                  </a:lnTo>
                  <a:lnTo>
                    <a:pt x="49" y="199"/>
                  </a:lnTo>
                  <a:lnTo>
                    <a:pt x="216" y="131"/>
                  </a:lnTo>
                  <a:lnTo>
                    <a:pt x="61" y="66"/>
                  </a:lnTo>
                  <a:lnTo>
                    <a:pt x="207" y="0"/>
                  </a:lnTo>
                  <a:lnTo>
                    <a:pt x="284" y="31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2"/>
                  </a:lnTo>
                  <a:lnTo>
                    <a:pt x="937" y="303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1"/>
                  </a:lnTo>
                  <a:lnTo>
                    <a:pt x="355" y="655"/>
                  </a:lnTo>
                  <a:lnTo>
                    <a:pt x="608" y="762"/>
                  </a:lnTo>
                  <a:lnTo>
                    <a:pt x="687" y="727"/>
                  </a:lnTo>
                  <a:lnTo>
                    <a:pt x="434" y="622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5"/>
                  </a:lnTo>
                  <a:lnTo>
                    <a:pt x="594" y="556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3"/>
                  </a:lnTo>
                  <a:lnTo>
                    <a:pt x="675" y="520"/>
                  </a:lnTo>
                  <a:lnTo>
                    <a:pt x="837" y="589"/>
                  </a:lnTo>
                  <a:lnTo>
                    <a:pt x="678" y="657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58"/>
                  </a:lnTo>
                  <a:lnTo>
                    <a:pt x="362" y="788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5"/>
                  </a:lnTo>
                  <a:lnTo>
                    <a:pt x="455" y="296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31" name="Rectangle 37">
              <a:extLst>
                <a:ext uri="{FF2B5EF4-FFF2-40B4-BE49-F238E27FC236}">
                  <a16:creationId xmlns:a16="http://schemas.microsoft.com/office/drawing/2014/main" id="{7D554355-70D0-4808-8542-D75E20926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597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32" name="Rectangle 38">
              <a:extLst>
                <a:ext uri="{FF2B5EF4-FFF2-40B4-BE49-F238E27FC236}">
                  <a16:creationId xmlns:a16="http://schemas.microsoft.com/office/drawing/2014/main" id="{9AD69D80-0EBB-4C76-9970-F555F0492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597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33" name="Rectangle 39">
              <a:extLst>
                <a:ext uri="{FF2B5EF4-FFF2-40B4-BE49-F238E27FC236}">
                  <a16:creationId xmlns:a16="http://schemas.microsoft.com/office/drawing/2014/main" id="{7D85B3ED-BDAD-4007-A2FC-439AAAB38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597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34" name="Freeform 40">
              <a:extLst>
                <a:ext uri="{FF2B5EF4-FFF2-40B4-BE49-F238E27FC236}">
                  <a16:creationId xmlns:a16="http://schemas.microsoft.com/office/drawing/2014/main" id="{CEDB0155-119E-4837-91C3-E08408880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761"/>
              <a:ext cx="312" cy="367"/>
            </a:xfrm>
            <a:custGeom>
              <a:avLst/>
              <a:gdLst>
                <a:gd name="T0" fmla="*/ 47 w 937"/>
                <a:gd name="T1" fmla="*/ 24 h 1099"/>
                <a:gd name="T2" fmla="*/ 31 w 937"/>
                <a:gd name="T3" fmla="*/ 25 h 1099"/>
                <a:gd name="T4" fmla="*/ 32 w 937"/>
                <a:gd name="T5" fmla="*/ 18 h 1099"/>
                <a:gd name="T6" fmla="*/ 39 w 937"/>
                <a:gd name="T7" fmla="*/ 28 h 1099"/>
                <a:gd name="T8" fmla="*/ 33 w 937"/>
                <a:gd name="T9" fmla="*/ 40 h 1099"/>
                <a:gd name="T10" fmla="*/ 75 w 937"/>
                <a:gd name="T11" fmla="*/ 43 h 1099"/>
                <a:gd name="T12" fmla="*/ 75 w 937"/>
                <a:gd name="T13" fmla="*/ 58 h 1099"/>
                <a:gd name="T14" fmla="*/ 76 w 937"/>
                <a:gd name="T15" fmla="*/ 52 h 1099"/>
                <a:gd name="T16" fmla="*/ 0 w 937"/>
                <a:gd name="T17" fmla="*/ 75 h 1099"/>
                <a:gd name="T18" fmla="*/ 57 w 937"/>
                <a:gd name="T19" fmla="*/ 44 h 1099"/>
                <a:gd name="T20" fmla="*/ 0 w 937"/>
                <a:gd name="T21" fmla="*/ 61 h 1099"/>
                <a:gd name="T22" fmla="*/ 24 w 937"/>
                <a:gd name="T23" fmla="*/ 44 h 1099"/>
                <a:gd name="T24" fmla="*/ 4 w 937"/>
                <a:gd name="T25" fmla="*/ 36 h 1099"/>
                <a:gd name="T26" fmla="*/ 5 w 937"/>
                <a:gd name="T27" fmla="*/ 22 h 1099"/>
                <a:gd name="T28" fmla="*/ 7 w 937"/>
                <a:gd name="T29" fmla="*/ 7 h 1099"/>
                <a:gd name="T30" fmla="*/ 32 w 937"/>
                <a:gd name="T31" fmla="*/ 3 h 1099"/>
                <a:gd name="T32" fmla="*/ 32 w 937"/>
                <a:gd name="T33" fmla="*/ 11 h 1099"/>
                <a:gd name="T34" fmla="*/ 96 w 937"/>
                <a:gd name="T35" fmla="*/ 30 h 1099"/>
                <a:gd name="T36" fmla="*/ 104 w 937"/>
                <a:gd name="T37" fmla="*/ 123 h 1099"/>
                <a:gd name="T38" fmla="*/ 41 w 937"/>
                <a:gd name="T39" fmla="*/ 81 h 1099"/>
                <a:gd name="T40" fmla="*/ 39 w 937"/>
                <a:gd name="T41" fmla="*/ 73 h 1099"/>
                <a:gd name="T42" fmla="*/ 76 w 937"/>
                <a:gd name="T43" fmla="*/ 81 h 1099"/>
                <a:gd name="T44" fmla="*/ 57 w 937"/>
                <a:gd name="T45" fmla="*/ 65 h 1099"/>
                <a:gd name="T46" fmla="*/ 76 w 937"/>
                <a:gd name="T47" fmla="*/ 66 h 1099"/>
                <a:gd name="T48" fmla="*/ 0 w 937"/>
                <a:gd name="T49" fmla="*/ 89 h 1099"/>
                <a:gd name="T50" fmla="*/ 68 w 937"/>
                <a:gd name="T51" fmla="*/ 55 h 1099"/>
                <a:gd name="T52" fmla="*/ 93 w 937"/>
                <a:gd name="T53" fmla="*/ 65 h 1099"/>
                <a:gd name="T54" fmla="*/ 94 w 937"/>
                <a:gd name="T55" fmla="*/ 81 h 1099"/>
                <a:gd name="T56" fmla="*/ 96 w 937"/>
                <a:gd name="T57" fmla="*/ 97 h 1099"/>
                <a:gd name="T58" fmla="*/ 48 w 937"/>
                <a:gd name="T59" fmla="*/ 84 h 1099"/>
                <a:gd name="T60" fmla="*/ 96 w 937"/>
                <a:gd name="T61" fmla="*/ 111 h 1099"/>
                <a:gd name="T62" fmla="*/ 67 w 937"/>
                <a:gd name="T63" fmla="*/ 33 h 1099"/>
                <a:gd name="T64" fmla="*/ 51 w 937"/>
                <a:gd name="T65" fmla="*/ 33 h 10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099">
                  <a:moveTo>
                    <a:pt x="534" y="263"/>
                  </a:moveTo>
                  <a:lnTo>
                    <a:pt x="427" y="218"/>
                  </a:lnTo>
                  <a:lnTo>
                    <a:pt x="353" y="252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8"/>
                  </a:lnTo>
                  <a:lnTo>
                    <a:pt x="207" y="191"/>
                  </a:lnTo>
                  <a:lnTo>
                    <a:pt x="353" y="252"/>
                  </a:lnTo>
                  <a:lnTo>
                    <a:pt x="191" y="319"/>
                  </a:lnTo>
                  <a:lnTo>
                    <a:pt x="295" y="362"/>
                  </a:lnTo>
                  <a:lnTo>
                    <a:pt x="455" y="295"/>
                  </a:lnTo>
                  <a:lnTo>
                    <a:pt x="678" y="389"/>
                  </a:lnTo>
                  <a:lnTo>
                    <a:pt x="835" y="453"/>
                  </a:lnTo>
                  <a:lnTo>
                    <a:pt x="675" y="520"/>
                  </a:lnTo>
                  <a:lnTo>
                    <a:pt x="610" y="493"/>
                  </a:lnTo>
                  <a:lnTo>
                    <a:pt x="682" y="464"/>
                  </a:lnTo>
                  <a:lnTo>
                    <a:pt x="589" y="425"/>
                  </a:lnTo>
                  <a:lnTo>
                    <a:pt x="0" y="671"/>
                  </a:lnTo>
                  <a:lnTo>
                    <a:pt x="0" y="610"/>
                  </a:lnTo>
                  <a:lnTo>
                    <a:pt x="517" y="394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7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59"/>
                  </a:lnTo>
                  <a:lnTo>
                    <a:pt x="49" y="199"/>
                  </a:lnTo>
                  <a:lnTo>
                    <a:pt x="216" y="130"/>
                  </a:lnTo>
                  <a:lnTo>
                    <a:pt x="61" y="65"/>
                  </a:lnTo>
                  <a:lnTo>
                    <a:pt x="207" y="0"/>
                  </a:lnTo>
                  <a:lnTo>
                    <a:pt x="284" y="31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7"/>
                  </a:lnTo>
                  <a:lnTo>
                    <a:pt x="867" y="272"/>
                  </a:lnTo>
                  <a:lnTo>
                    <a:pt x="937" y="303"/>
                  </a:lnTo>
                  <a:lnTo>
                    <a:pt x="937" y="1099"/>
                  </a:lnTo>
                  <a:lnTo>
                    <a:pt x="209" y="797"/>
                  </a:lnTo>
                  <a:lnTo>
                    <a:pt x="369" y="730"/>
                  </a:lnTo>
                  <a:lnTo>
                    <a:pt x="273" y="690"/>
                  </a:lnTo>
                  <a:lnTo>
                    <a:pt x="355" y="655"/>
                  </a:lnTo>
                  <a:lnTo>
                    <a:pt x="608" y="762"/>
                  </a:lnTo>
                  <a:lnTo>
                    <a:pt x="687" y="726"/>
                  </a:lnTo>
                  <a:lnTo>
                    <a:pt x="434" y="622"/>
                  </a:lnTo>
                  <a:lnTo>
                    <a:pt x="515" y="588"/>
                  </a:lnTo>
                  <a:lnTo>
                    <a:pt x="610" y="630"/>
                  </a:lnTo>
                  <a:lnTo>
                    <a:pt x="689" y="595"/>
                  </a:lnTo>
                  <a:lnTo>
                    <a:pt x="594" y="555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3"/>
                  </a:lnTo>
                  <a:lnTo>
                    <a:pt x="675" y="520"/>
                  </a:lnTo>
                  <a:lnTo>
                    <a:pt x="837" y="588"/>
                  </a:lnTo>
                  <a:lnTo>
                    <a:pt x="678" y="657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69"/>
                  </a:lnTo>
                  <a:lnTo>
                    <a:pt x="865" y="938"/>
                  </a:lnTo>
                  <a:lnTo>
                    <a:pt x="434" y="758"/>
                  </a:lnTo>
                  <a:lnTo>
                    <a:pt x="362" y="788"/>
                  </a:lnTo>
                  <a:lnTo>
                    <a:pt x="867" y="998"/>
                  </a:lnTo>
                  <a:lnTo>
                    <a:pt x="865" y="401"/>
                  </a:lnTo>
                  <a:lnTo>
                    <a:pt x="605" y="292"/>
                  </a:lnTo>
                  <a:lnTo>
                    <a:pt x="526" y="325"/>
                  </a:lnTo>
                  <a:lnTo>
                    <a:pt x="455" y="295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35" name="Rectangle 41">
              <a:extLst>
                <a:ext uri="{FF2B5EF4-FFF2-40B4-BE49-F238E27FC236}">
                  <a16:creationId xmlns:a16="http://schemas.microsoft.com/office/drawing/2014/main" id="{65230484-52CF-4B9D-9868-EA658EDEB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862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36" name="Rectangle 42">
              <a:extLst>
                <a:ext uri="{FF2B5EF4-FFF2-40B4-BE49-F238E27FC236}">
                  <a16:creationId xmlns:a16="http://schemas.microsoft.com/office/drawing/2014/main" id="{893C8B47-3576-471A-BF73-5C15E78E9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862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37" name="Rectangle 43">
              <a:extLst>
                <a:ext uri="{FF2B5EF4-FFF2-40B4-BE49-F238E27FC236}">
                  <a16:creationId xmlns:a16="http://schemas.microsoft.com/office/drawing/2014/main" id="{8C2CC08E-98DC-47BD-9130-3FA157C5E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862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38" name="Freeform 44">
              <a:extLst>
                <a:ext uri="{FF2B5EF4-FFF2-40B4-BE49-F238E27FC236}">
                  <a16:creationId xmlns:a16="http://schemas.microsoft.com/office/drawing/2014/main" id="{141AB2EC-173A-4261-A3F4-129D77DE4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40"/>
              <a:ext cx="649" cy="177"/>
            </a:xfrm>
            <a:custGeom>
              <a:avLst/>
              <a:gdLst>
                <a:gd name="T0" fmla="*/ 43 w 1948"/>
                <a:gd name="T1" fmla="*/ 32 h 529"/>
                <a:gd name="T2" fmla="*/ 44 w 1948"/>
                <a:gd name="T3" fmla="*/ 41 h 529"/>
                <a:gd name="T4" fmla="*/ 31 w 1948"/>
                <a:gd name="T5" fmla="*/ 41 h 529"/>
                <a:gd name="T6" fmla="*/ 50 w 1948"/>
                <a:gd name="T7" fmla="*/ 37 h 529"/>
                <a:gd name="T8" fmla="*/ 72 w 1948"/>
                <a:gd name="T9" fmla="*/ 40 h 529"/>
                <a:gd name="T10" fmla="*/ 77 w 1948"/>
                <a:gd name="T11" fmla="*/ 16 h 529"/>
                <a:gd name="T12" fmla="*/ 103 w 1948"/>
                <a:gd name="T13" fmla="*/ 17 h 529"/>
                <a:gd name="T14" fmla="*/ 91 w 1948"/>
                <a:gd name="T15" fmla="*/ 16 h 529"/>
                <a:gd name="T16" fmla="*/ 132 w 1948"/>
                <a:gd name="T17" fmla="*/ 59 h 529"/>
                <a:gd name="T18" fmla="*/ 78 w 1948"/>
                <a:gd name="T19" fmla="*/ 27 h 529"/>
                <a:gd name="T20" fmla="*/ 107 w 1948"/>
                <a:gd name="T21" fmla="*/ 59 h 529"/>
                <a:gd name="T22" fmla="*/ 78 w 1948"/>
                <a:gd name="T23" fmla="*/ 46 h 529"/>
                <a:gd name="T24" fmla="*/ 51 w 1948"/>
                <a:gd name="T25" fmla="*/ 47 h 529"/>
                <a:gd name="T26" fmla="*/ 26 w 1948"/>
                <a:gd name="T27" fmla="*/ 46 h 529"/>
                <a:gd name="T28" fmla="*/ 0 w 1948"/>
                <a:gd name="T29" fmla="*/ 46 h 529"/>
                <a:gd name="T30" fmla="*/ 13 w 1948"/>
                <a:gd name="T31" fmla="*/ 46 h 529"/>
                <a:gd name="T32" fmla="*/ 66 w 1948"/>
                <a:gd name="T33" fmla="*/ 5 h 529"/>
                <a:gd name="T34" fmla="*/ 60 w 1948"/>
                <a:gd name="T35" fmla="*/ 0 h 529"/>
                <a:gd name="T36" fmla="*/ 157 w 1948"/>
                <a:gd name="T37" fmla="*/ 46 h 529"/>
                <a:gd name="T38" fmla="*/ 136 w 1948"/>
                <a:gd name="T39" fmla="*/ 42 h 529"/>
                <a:gd name="T40" fmla="*/ 150 w 1948"/>
                <a:gd name="T41" fmla="*/ 21 h 529"/>
                <a:gd name="T42" fmla="*/ 122 w 1948"/>
                <a:gd name="T43" fmla="*/ 32 h 529"/>
                <a:gd name="T44" fmla="*/ 124 w 1948"/>
                <a:gd name="T45" fmla="*/ 21 h 529"/>
                <a:gd name="T46" fmla="*/ 109 w 1948"/>
                <a:gd name="T47" fmla="*/ 22 h 529"/>
                <a:gd name="T48" fmla="*/ 147 w 1948"/>
                <a:gd name="T49" fmla="*/ 59 h 529"/>
                <a:gd name="T50" fmla="*/ 103 w 1948"/>
                <a:gd name="T51" fmla="*/ 17 h 529"/>
                <a:gd name="T52" fmla="*/ 129 w 1948"/>
                <a:gd name="T53" fmla="*/ 16 h 529"/>
                <a:gd name="T54" fmla="*/ 156 w 1948"/>
                <a:gd name="T55" fmla="*/ 16 h 529"/>
                <a:gd name="T56" fmla="*/ 185 w 1948"/>
                <a:gd name="T57" fmla="*/ 5 h 529"/>
                <a:gd name="T58" fmla="*/ 155 w 1948"/>
                <a:gd name="T59" fmla="*/ 36 h 529"/>
                <a:gd name="T60" fmla="*/ 79 w 1948"/>
                <a:gd name="T61" fmla="*/ 5 h 529"/>
                <a:gd name="T62" fmla="*/ 64 w 1948"/>
                <a:gd name="T63" fmla="*/ 26 h 529"/>
                <a:gd name="T64" fmla="*/ 52 w 1948"/>
                <a:gd name="T65" fmla="*/ 25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29">
                  <a:moveTo>
                    <a:pt x="468" y="227"/>
                  </a:moveTo>
                  <a:lnTo>
                    <a:pt x="389" y="286"/>
                  </a:lnTo>
                  <a:lnTo>
                    <a:pt x="448" y="331"/>
                  </a:lnTo>
                  <a:lnTo>
                    <a:pt x="392" y="370"/>
                  </a:lnTo>
                  <a:lnTo>
                    <a:pt x="338" y="326"/>
                  </a:lnTo>
                  <a:lnTo>
                    <a:pt x="281" y="367"/>
                  </a:lnTo>
                  <a:lnTo>
                    <a:pt x="341" y="412"/>
                  </a:lnTo>
                  <a:lnTo>
                    <a:pt x="448" y="331"/>
                  </a:lnTo>
                  <a:lnTo>
                    <a:pt x="564" y="421"/>
                  </a:lnTo>
                  <a:lnTo>
                    <a:pt x="644" y="361"/>
                  </a:lnTo>
                  <a:lnTo>
                    <a:pt x="525" y="271"/>
                  </a:lnTo>
                  <a:lnTo>
                    <a:pt x="689" y="145"/>
                  </a:lnTo>
                  <a:lnTo>
                    <a:pt x="805" y="56"/>
                  </a:lnTo>
                  <a:lnTo>
                    <a:pt x="923" y="148"/>
                  </a:lnTo>
                  <a:lnTo>
                    <a:pt x="876" y="185"/>
                  </a:lnTo>
                  <a:lnTo>
                    <a:pt x="823" y="144"/>
                  </a:lnTo>
                  <a:lnTo>
                    <a:pt x="755" y="196"/>
                  </a:lnTo>
                  <a:lnTo>
                    <a:pt x="1190" y="529"/>
                  </a:lnTo>
                  <a:lnTo>
                    <a:pt x="1083" y="529"/>
                  </a:lnTo>
                  <a:lnTo>
                    <a:pt x="700" y="238"/>
                  </a:lnTo>
                  <a:lnTo>
                    <a:pt x="642" y="283"/>
                  </a:lnTo>
                  <a:lnTo>
                    <a:pt x="967" y="529"/>
                  </a:lnTo>
                  <a:lnTo>
                    <a:pt x="862" y="529"/>
                  </a:lnTo>
                  <a:lnTo>
                    <a:pt x="705" y="409"/>
                  </a:lnTo>
                  <a:lnTo>
                    <a:pt x="575" y="507"/>
                  </a:lnTo>
                  <a:lnTo>
                    <a:pt x="461" y="420"/>
                  </a:lnTo>
                  <a:lnTo>
                    <a:pt x="355" y="501"/>
                  </a:lnTo>
                  <a:lnTo>
                    <a:pt x="232" y="407"/>
                  </a:lnTo>
                  <a:lnTo>
                    <a:pt x="118" y="495"/>
                  </a:lnTo>
                  <a:lnTo>
                    <a:pt x="0" y="411"/>
                  </a:lnTo>
                  <a:lnTo>
                    <a:pt x="56" y="369"/>
                  </a:lnTo>
                  <a:lnTo>
                    <a:pt x="113" y="412"/>
                  </a:lnTo>
                  <a:lnTo>
                    <a:pt x="174" y="364"/>
                  </a:lnTo>
                  <a:lnTo>
                    <a:pt x="598" y="41"/>
                  </a:lnTo>
                  <a:lnTo>
                    <a:pt x="484" y="41"/>
                  </a:lnTo>
                  <a:lnTo>
                    <a:pt x="538" y="0"/>
                  </a:lnTo>
                  <a:lnTo>
                    <a:pt x="1948" y="0"/>
                  </a:lnTo>
                  <a:lnTo>
                    <a:pt x="1411" y="411"/>
                  </a:lnTo>
                  <a:lnTo>
                    <a:pt x="1295" y="322"/>
                  </a:lnTo>
                  <a:lnTo>
                    <a:pt x="1224" y="375"/>
                  </a:lnTo>
                  <a:lnTo>
                    <a:pt x="1163" y="330"/>
                  </a:lnTo>
                  <a:lnTo>
                    <a:pt x="1349" y="187"/>
                  </a:lnTo>
                  <a:lnTo>
                    <a:pt x="1288" y="140"/>
                  </a:lnTo>
                  <a:lnTo>
                    <a:pt x="1103" y="283"/>
                  </a:lnTo>
                  <a:lnTo>
                    <a:pt x="1044" y="239"/>
                  </a:lnTo>
                  <a:lnTo>
                    <a:pt x="1117" y="185"/>
                  </a:lnTo>
                  <a:lnTo>
                    <a:pt x="1055" y="139"/>
                  </a:lnTo>
                  <a:lnTo>
                    <a:pt x="985" y="194"/>
                  </a:lnTo>
                  <a:lnTo>
                    <a:pt x="1425" y="529"/>
                  </a:lnTo>
                  <a:lnTo>
                    <a:pt x="1326" y="529"/>
                  </a:lnTo>
                  <a:lnTo>
                    <a:pt x="876" y="185"/>
                  </a:lnTo>
                  <a:lnTo>
                    <a:pt x="923" y="148"/>
                  </a:lnTo>
                  <a:lnTo>
                    <a:pt x="1044" y="55"/>
                  </a:lnTo>
                  <a:lnTo>
                    <a:pt x="1163" y="146"/>
                  </a:lnTo>
                  <a:lnTo>
                    <a:pt x="1288" y="51"/>
                  </a:lnTo>
                  <a:lnTo>
                    <a:pt x="1407" y="142"/>
                  </a:lnTo>
                  <a:lnTo>
                    <a:pt x="1541" y="41"/>
                  </a:lnTo>
                  <a:lnTo>
                    <a:pt x="1662" y="41"/>
                  </a:lnTo>
                  <a:lnTo>
                    <a:pt x="1345" y="284"/>
                  </a:lnTo>
                  <a:lnTo>
                    <a:pt x="1398" y="325"/>
                  </a:lnTo>
                  <a:lnTo>
                    <a:pt x="1771" y="41"/>
                  </a:lnTo>
                  <a:lnTo>
                    <a:pt x="712" y="41"/>
                  </a:lnTo>
                  <a:lnTo>
                    <a:pt x="519" y="187"/>
                  </a:lnTo>
                  <a:lnTo>
                    <a:pt x="577" y="234"/>
                  </a:lnTo>
                  <a:lnTo>
                    <a:pt x="525" y="271"/>
                  </a:lnTo>
                  <a:lnTo>
                    <a:pt x="468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39" name="Rectangle 45">
              <a:extLst>
                <a:ext uri="{FF2B5EF4-FFF2-40B4-BE49-F238E27FC236}">
                  <a16:creationId xmlns:a16="http://schemas.microsoft.com/office/drawing/2014/main" id="{7031947B-70DC-4255-ACD0-A4489E7F4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0" name="Rectangle 46">
              <a:extLst>
                <a:ext uri="{FF2B5EF4-FFF2-40B4-BE49-F238E27FC236}">
                  <a16:creationId xmlns:a16="http://schemas.microsoft.com/office/drawing/2014/main" id="{E2293FB8-5EAA-468E-B3F6-4135FC916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1" name="Rectangle 47">
              <a:extLst>
                <a:ext uri="{FF2B5EF4-FFF2-40B4-BE49-F238E27FC236}">
                  <a16:creationId xmlns:a16="http://schemas.microsoft.com/office/drawing/2014/main" id="{4314A55C-D6F0-4A27-AA27-5554F12BF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9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2" name="Freeform 48">
              <a:extLst>
                <a:ext uri="{FF2B5EF4-FFF2-40B4-BE49-F238E27FC236}">
                  <a16:creationId xmlns:a16="http://schemas.microsoft.com/office/drawing/2014/main" id="{D14D5F98-8FCD-4A64-9EDD-1A0093007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40"/>
              <a:ext cx="649" cy="177"/>
            </a:xfrm>
            <a:custGeom>
              <a:avLst/>
              <a:gdLst>
                <a:gd name="T0" fmla="*/ 43 w 1946"/>
                <a:gd name="T1" fmla="*/ 32 h 529"/>
                <a:gd name="T2" fmla="*/ 44 w 1946"/>
                <a:gd name="T3" fmla="*/ 41 h 529"/>
                <a:gd name="T4" fmla="*/ 31 w 1946"/>
                <a:gd name="T5" fmla="*/ 41 h 529"/>
                <a:gd name="T6" fmla="*/ 50 w 1946"/>
                <a:gd name="T7" fmla="*/ 37 h 529"/>
                <a:gd name="T8" fmla="*/ 71 w 1946"/>
                <a:gd name="T9" fmla="*/ 40 h 529"/>
                <a:gd name="T10" fmla="*/ 76 w 1946"/>
                <a:gd name="T11" fmla="*/ 16 h 529"/>
                <a:gd name="T12" fmla="*/ 102 w 1946"/>
                <a:gd name="T13" fmla="*/ 17 h 529"/>
                <a:gd name="T14" fmla="*/ 91 w 1946"/>
                <a:gd name="T15" fmla="*/ 16 h 529"/>
                <a:gd name="T16" fmla="*/ 132 w 1946"/>
                <a:gd name="T17" fmla="*/ 59 h 529"/>
                <a:gd name="T18" fmla="*/ 78 w 1946"/>
                <a:gd name="T19" fmla="*/ 27 h 529"/>
                <a:gd name="T20" fmla="*/ 107 w 1946"/>
                <a:gd name="T21" fmla="*/ 59 h 529"/>
                <a:gd name="T22" fmla="*/ 78 w 1946"/>
                <a:gd name="T23" fmla="*/ 46 h 529"/>
                <a:gd name="T24" fmla="*/ 51 w 1946"/>
                <a:gd name="T25" fmla="*/ 47 h 529"/>
                <a:gd name="T26" fmla="*/ 26 w 1946"/>
                <a:gd name="T27" fmla="*/ 46 h 529"/>
                <a:gd name="T28" fmla="*/ 0 w 1946"/>
                <a:gd name="T29" fmla="*/ 46 h 529"/>
                <a:gd name="T30" fmla="*/ 12 w 1946"/>
                <a:gd name="T31" fmla="*/ 46 h 529"/>
                <a:gd name="T32" fmla="*/ 66 w 1946"/>
                <a:gd name="T33" fmla="*/ 5 h 529"/>
                <a:gd name="T34" fmla="*/ 60 w 1946"/>
                <a:gd name="T35" fmla="*/ 0 h 529"/>
                <a:gd name="T36" fmla="*/ 157 w 1946"/>
                <a:gd name="T37" fmla="*/ 46 h 529"/>
                <a:gd name="T38" fmla="*/ 136 w 1946"/>
                <a:gd name="T39" fmla="*/ 42 h 529"/>
                <a:gd name="T40" fmla="*/ 150 w 1946"/>
                <a:gd name="T41" fmla="*/ 21 h 529"/>
                <a:gd name="T42" fmla="*/ 123 w 1946"/>
                <a:gd name="T43" fmla="*/ 32 h 529"/>
                <a:gd name="T44" fmla="*/ 124 w 1946"/>
                <a:gd name="T45" fmla="*/ 21 h 529"/>
                <a:gd name="T46" fmla="*/ 109 w 1946"/>
                <a:gd name="T47" fmla="*/ 22 h 529"/>
                <a:gd name="T48" fmla="*/ 147 w 1946"/>
                <a:gd name="T49" fmla="*/ 59 h 529"/>
                <a:gd name="T50" fmla="*/ 102 w 1946"/>
                <a:gd name="T51" fmla="*/ 17 h 529"/>
                <a:gd name="T52" fmla="*/ 129 w 1946"/>
                <a:gd name="T53" fmla="*/ 16 h 529"/>
                <a:gd name="T54" fmla="*/ 156 w 1946"/>
                <a:gd name="T55" fmla="*/ 16 h 529"/>
                <a:gd name="T56" fmla="*/ 185 w 1946"/>
                <a:gd name="T57" fmla="*/ 5 h 529"/>
                <a:gd name="T58" fmla="*/ 155 w 1946"/>
                <a:gd name="T59" fmla="*/ 36 h 529"/>
                <a:gd name="T60" fmla="*/ 79 w 1946"/>
                <a:gd name="T61" fmla="*/ 5 h 529"/>
                <a:gd name="T62" fmla="*/ 64 w 1946"/>
                <a:gd name="T63" fmla="*/ 26 h 529"/>
                <a:gd name="T64" fmla="*/ 52 w 1946"/>
                <a:gd name="T65" fmla="*/ 25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529">
                  <a:moveTo>
                    <a:pt x="466" y="227"/>
                  </a:moveTo>
                  <a:lnTo>
                    <a:pt x="387" y="286"/>
                  </a:lnTo>
                  <a:lnTo>
                    <a:pt x="446" y="331"/>
                  </a:lnTo>
                  <a:lnTo>
                    <a:pt x="393" y="370"/>
                  </a:lnTo>
                  <a:lnTo>
                    <a:pt x="337" y="326"/>
                  </a:lnTo>
                  <a:lnTo>
                    <a:pt x="279" y="367"/>
                  </a:lnTo>
                  <a:lnTo>
                    <a:pt x="339" y="412"/>
                  </a:lnTo>
                  <a:lnTo>
                    <a:pt x="446" y="331"/>
                  </a:lnTo>
                  <a:lnTo>
                    <a:pt x="562" y="421"/>
                  </a:lnTo>
                  <a:lnTo>
                    <a:pt x="642" y="361"/>
                  </a:lnTo>
                  <a:lnTo>
                    <a:pt x="523" y="271"/>
                  </a:lnTo>
                  <a:lnTo>
                    <a:pt x="687" y="145"/>
                  </a:lnTo>
                  <a:lnTo>
                    <a:pt x="803" y="56"/>
                  </a:lnTo>
                  <a:lnTo>
                    <a:pt x="921" y="148"/>
                  </a:lnTo>
                  <a:lnTo>
                    <a:pt x="874" y="185"/>
                  </a:lnTo>
                  <a:lnTo>
                    <a:pt x="819" y="144"/>
                  </a:lnTo>
                  <a:lnTo>
                    <a:pt x="754" y="196"/>
                  </a:lnTo>
                  <a:lnTo>
                    <a:pt x="1188" y="529"/>
                  </a:lnTo>
                  <a:lnTo>
                    <a:pt x="1081" y="529"/>
                  </a:lnTo>
                  <a:lnTo>
                    <a:pt x="699" y="238"/>
                  </a:lnTo>
                  <a:lnTo>
                    <a:pt x="640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3" y="409"/>
                  </a:lnTo>
                  <a:lnTo>
                    <a:pt x="573" y="507"/>
                  </a:lnTo>
                  <a:lnTo>
                    <a:pt x="460" y="420"/>
                  </a:lnTo>
                  <a:lnTo>
                    <a:pt x="353" y="501"/>
                  </a:lnTo>
                  <a:lnTo>
                    <a:pt x="232" y="407"/>
                  </a:lnTo>
                  <a:lnTo>
                    <a:pt x="116" y="495"/>
                  </a:lnTo>
                  <a:lnTo>
                    <a:pt x="0" y="411"/>
                  </a:lnTo>
                  <a:lnTo>
                    <a:pt x="54" y="369"/>
                  </a:lnTo>
                  <a:lnTo>
                    <a:pt x="112" y="412"/>
                  </a:lnTo>
                  <a:lnTo>
                    <a:pt x="172" y="364"/>
                  </a:lnTo>
                  <a:lnTo>
                    <a:pt x="596" y="41"/>
                  </a:lnTo>
                  <a:lnTo>
                    <a:pt x="483" y="41"/>
                  </a:lnTo>
                  <a:lnTo>
                    <a:pt x="537" y="0"/>
                  </a:lnTo>
                  <a:lnTo>
                    <a:pt x="1946" y="0"/>
                  </a:lnTo>
                  <a:lnTo>
                    <a:pt x="1412" y="411"/>
                  </a:lnTo>
                  <a:lnTo>
                    <a:pt x="1294" y="322"/>
                  </a:lnTo>
                  <a:lnTo>
                    <a:pt x="1222" y="375"/>
                  </a:lnTo>
                  <a:lnTo>
                    <a:pt x="1161" y="330"/>
                  </a:lnTo>
                  <a:lnTo>
                    <a:pt x="1350" y="187"/>
                  </a:lnTo>
                  <a:lnTo>
                    <a:pt x="1287" y="140"/>
                  </a:lnTo>
                  <a:lnTo>
                    <a:pt x="1102" y="283"/>
                  </a:lnTo>
                  <a:lnTo>
                    <a:pt x="1042" y="239"/>
                  </a:lnTo>
                  <a:lnTo>
                    <a:pt x="1115" y="185"/>
                  </a:lnTo>
                  <a:lnTo>
                    <a:pt x="1053" y="139"/>
                  </a:lnTo>
                  <a:lnTo>
                    <a:pt x="983" y="194"/>
                  </a:lnTo>
                  <a:lnTo>
                    <a:pt x="1423" y="529"/>
                  </a:lnTo>
                  <a:lnTo>
                    <a:pt x="1325" y="529"/>
                  </a:lnTo>
                  <a:lnTo>
                    <a:pt x="874" y="185"/>
                  </a:lnTo>
                  <a:lnTo>
                    <a:pt x="921" y="148"/>
                  </a:lnTo>
                  <a:lnTo>
                    <a:pt x="1042" y="55"/>
                  </a:lnTo>
                  <a:lnTo>
                    <a:pt x="1164" y="146"/>
                  </a:lnTo>
                  <a:lnTo>
                    <a:pt x="1287" y="51"/>
                  </a:lnTo>
                  <a:lnTo>
                    <a:pt x="1407" y="142"/>
                  </a:lnTo>
                  <a:lnTo>
                    <a:pt x="1539" y="41"/>
                  </a:lnTo>
                  <a:lnTo>
                    <a:pt x="1662" y="41"/>
                  </a:lnTo>
                  <a:lnTo>
                    <a:pt x="1343" y="284"/>
                  </a:lnTo>
                  <a:lnTo>
                    <a:pt x="1396" y="325"/>
                  </a:lnTo>
                  <a:lnTo>
                    <a:pt x="1769" y="41"/>
                  </a:lnTo>
                  <a:lnTo>
                    <a:pt x="710" y="41"/>
                  </a:lnTo>
                  <a:lnTo>
                    <a:pt x="517" y="187"/>
                  </a:lnTo>
                  <a:lnTo>
                    <a:pt x="576" y="234"/>
                  </a:lnTo>
                  <a:lnTo>
                    <a:pt x="523" y="271"/>
                  </a:lnTo>
                  <a:lnTo>
                    <a:pt x="466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43" name="Rectangle 49">
              <a:extLst>
                <a:ext uri="{FF2B5EF4-FFF2-40B4-BE49-F238E27FC236}">
                  <a16:creationId xmlns:a16="http://schemas.microsoft.com/office/drawing/2014/main" id="{CF33FF90-1AD4-492B-86C5-7B6BF4B7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4" name="Rectangle 50">
              <a:extLst>
                <a:ext uri="{FF2B5EF4-FFF2-40B4-BE49-F238E27FC236}">
                  <a16:creationId xmlns:a16="http://schemas.microsoft.com/office/drawing/2014/main" id="{700A41F1-7AA1-4CE2-880B-3C18F0A56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5" name="Rectangle 51">
              <a:extLst>
                <a:ext uri="{FF2B5EF4-FFF2-40B4-BE49-F238E27FC236}">
                  <a16:creationId xmlns:a16="http://schemas.microsoft.com/office/drawing/2014/main" id="{901F2529-1648-4857-AF22-AFB8ACF96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9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6" name="Freeform 52">
              <a:extLst>
                <a:ext uri="{FF2B5EF4-FFF2-40B4-BE49-F238E27FC236}">
                  <a16:creationId xmlns:a16="http://schemas.microsoft.com/office/drawing/2014/main" id="{3AA05B40-55C2-46C4-A65C-75F655194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40"/>
              <a:ext cx="650" cy="177"/>
            </a:xfrm>
            <a:custGeom>
              <a:avLst/>
              <a:gdLst>
                <a:gd name="T0" fmla="*/ 43 w 1949"/>
                <a:gd name="T1" fmla="*/ 32 h 529"/>
                <a:gd name="T2" fmla="*/ 44 w 1949"/>
                <a:gd name="T3" fmla="*/ 41 h 529"/>
                <a:gd name="T4" fmla="*/ 31 w 1949"/>
                <a:gd name="T5" fmla="*/ 41 h 529"/>
                <a:gd name="T6" fmla="*/ 50 w 1949"/>
                <a:gd name="T7" fmla="*/ 37 h 529"/>
                <a:gd name="T8" fmla="*/ 72 w 1949"/>
                <a:gd name="T9" fmla="*/ 40 h 529"/>
                <a:gd name="T10" fmla="*/ 76 w 1949"/>
                <a:gd name="T11" fmla="*/ 16 h 529"/>
                <a:gd name="T12" fmla="*/ 103 w 1949"/>
                <a:gd name="T13" fmla="*/ 17 h 529"/>
                <a:gd name="T14" fmla="*/ 91 w 1949"/>
                <a:gd name="T15" fmla="*/ 16 h 529"/>
                <a:gd name="T16" fmla="*/ 132 w 1949"/>
                <a:gd name="T17" fmla="*/ 59 h 529"/>
                <a:gd name="T18" fmla="*/ 78 w 1949"/>
                <a:gd name="T19" fmla="*/ 27 h 529"/>
                <a:gd name="T20" fmla="*/ 108 w 1949"/>
                <a:gd name="T21" fmla="*/ 59 h 529"/>
                <a:gd name="T22" fmla="*/ 78 w 1949"/>
                <a:gd name="T23" fmla="*/ 46 h 529"/>
                <a:gd name="T24" fmla="*/ 64 w 1949"/>
                <a:gd name="T25" fmla="*/ 57 h 529"/>
                <a:gd name="T26" fmla="*/ 39 w 1949"/>
                <a:gd name="T27" fmla="*/ 56 h 529"/>
                <a:gd name="T28" fmla="*/ 13 w 1949"/>
                <a:gd name="T29" fmla="*/ 56 h 529"/>
                <a:gd name="T30" fmla="*/ 6 w 1949"/>
                <a:gd name="T31" fmla="*/ 41 h 529"/>
                <a:gd name="T32" fmla="*/ 19 w 1949"/>
                <a:gd name="T33" fmla="*/ 41 h 529"/>
                <a:gd name="T34" fmla="*/ 54 w 1949"/>
                <a:gd name="T35" fmla="*/ 5 h 529"/>
                <a:gd name="T36" fmla="*/ 217 w 1949"/>
                <a:gd name="T37" fmla="*/ 0 h 529"/>
                <a:gd name="T38" fmla="*/ 144 w 1949"/>
                <a:gd name="T39" fmla="*/ 36 h 529"/>
                <a:gd name="T40" fmla="*/ 129 w 1949"/>
                <a:gd name="T41" fmla="*/ 37 h 529"/>
                <a:gd name="T42" fmla="*/ 143 w 1949"/>
                <a:gd name="T43" fmla="*/ 16 h 529"/>
                <a:gd name="T44" fmla="*/ 116 w 1949"/>
                <a:gd name="T45" fmla="*/ 27 h 529"/>
                <a:gd name="T46" fmla="*/ 117 w 1949"/>
                <a:gd name="T47" fmla="*/ 16 h 529"/>
                <a:gd name="T48" fmla="*/ 159 w 1949"/>
                <a:gd name="T49" fmla="*/ 59 h 529"/>
                <a:gd name="T50" fmla="*/ 97 w 1949"/>
                <a:gd name="T51" fmla="*/ 21 h 529"/>
                <a:gd name="T52" fmla="*/ 116 w 1949"/>
                <a:gd name="T53" fmla="*/ 6 h 529"/>
                <a:gd name="T54" fmla="*/ 143 w 1949"/>
                <a:gd name="T55" fmla="*/ 6 h 529"/>
                <a:gd name="T56" fmla="*/ 171 w 1949"/>
                <a:gd name="T57" fmla="*/ 5 h 529"/>
                <a:gd name="T58" fmla="*/ 150 w 1949"/>
                <a:gd name="T59" fmla="*/ 32 h 529"/>
                <a:gd name="T60" fmla="*/ 197 w 1949"/>
                <a:gd name="T61" fmla="*/ 5 h 529"/>
                <a:gd name="T62" fmla="*/ 58 w 1949"/>
                <a:gd name="T63" fmla="*/ 21 h 529"/>
                <a:gd name="T64" fmla="*/ 58 w 1949"/>
                <a:gd name="T65" fmla="*/ 30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9" h="529">
                  <a:moveTo>
                    <a:pt x="469" y="227"/>
                  </a:moveTo>
                  <a:lnTo>
                    <a:pt x="390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9" y="326"/>
                  </a:lnTo>
                  <a:lnTo>
                    <a:pt x="282" y="367"/>
                  </a:lnTo>
                  <a:lnTo>
                    <a:pt x="342" y="412"/>
                  </a:lnTo>
                  <a:lnTo>
                    <a:pt x="448" y="331"/>
                  </a:lnTo>
                  <a:lnTo>
                    <a:pt x="564" y="421"/>
                  </a:lnTo>
                  <a:lnTo>
                    <a:pt x="645" y="361"/>
                  </a:lnTo>
                  <a:lnTo>
                    <a:pt x="525" y="271"/>
                  </a:lnTo>
                  <a:lnTo>
                    <a:pt x="687" y="145"/>
                  </a:lnTo>
                  <a:lnTo>
                    <a:pt x="806" y="56"/>
                  </a:lnTo>
                  <a:lnTo>
                    <a:pt x="924" y="148"/>
                  </a:lnTo>
                  <a:lnTo>
                    <a:pt x="877" y="185"/>
                  </a:lnTo>
                  <a:lnTo>
                    <a:pt x="822" y="144"/>
                  </a:lnTo>
                  <a:lnTo>
                    <a:pt x="756" y="196"/>
                  </a:lnTo>
                  <a:lnTo>
                    <a:pt x="1190" y="529"/>
                  </a:lnTo>
                  <a:lnTo>
                    <a:pt x="1084" y="529"/>
                  </a:lnTo>
                  <a:lnTo>
                    <a:pt x="701" y="238"/>
                  </a:lnTo>
                  <a:lnTo>
                    <a:pt x="642" y="283"/>
                  </a:lnTo>
                  <a:lnTo>
                    <a:pt x="968" y="529"/>
                  </a:lnTo>
                  <a:lnTo>
                    <a:pt x="863" y="529"/>
                  </a:lnTo>
                  <a:lnTo>
                    <a:pt x="706" y="409"/>
                  </a:lnTo>
                  <a:lnTo>
                    <a:pt x="703" y="409"/>
                  </a:lnTo>
                  <a:lnTo>
                    <a:pt x="576" y="507"/>
                  </a:lnTo>
                  <a:lnTo>
                    <a:pt x="462" y="420"/>
                  </a:lnTo>
                  <a:lnTo>
                    <a:pt x="355" y="501"/>
                  </a:lnTo>
                  <a:lnTo>
                    <a:pt x="232" y="407"/>
                  </a:lnTo>
                  <a:lnTo>
                    <a:pt x="119" y="495"/>
                  </a:lnTo>
                  <a:lnTo>
                    <a:pt x="0" y="411"/>
                  </a:lnTo>
                  <a:lnTo>
                    <a:pt x="54" y="369"/>
                  </a:lnTo>
                  <a:lnTo>
                    <a:pt x="114" y="412"/>
                  </a:lnTo>
                  <a:lnTo>
                    <a:pt x="175" y="364"/>
                  </a:lnTo>
                  <a:lnTo>
                    <a:pt x="599" y="41"/>
                  </a:lnTo>
                  <a:lnTo>
                    <a:pt x="485" y="41"/>
                  </a:lnTo>
                  <a:lnTo>
                    <a:pt x="539" y="0"/>
                  </a:lnTo>
                  <a:lnTo>
                    <a:pt x="1949" y="0"/>
                  </a:lnTo>
                  <a:lnTo>
                    <a:pt x="1412" y="411"/>
                  </a:lnTo>
                  <a:lnTo>
                    <a:pt x="1296" y="322"/>
                  </a:lnTo>
                  <a:lnTo>
                    <a:pt x="1225" y="375"/>
                  </a:lnTo>
                  <a:lnTo>
                    <a:pt x="1164" y="330"/>
                  </a:lnTo>
                  <a:lnTo>
                    <a:pt x="1350" y="187"/>
                  </a:lnTo>
                  <a:lnTo>
                    <a:pt x="1289" y="140"/>
                  </a:lnTo>
                  <a:lnTo>
                    <a:pt x="1104" y="283"/>
                  </a:lnTo>
                  <a:lnTo>
                    <a:pt x="1045" y="239"/>
                  </a:lnTo>
                  <a:lnTo>
                    <a:pt x="1118" y="185"/>
                  </a:lnTo>
                  <a:lnTo>
                    <a:pt x="1056" y="139"/>
                  </a:lnTo>
                  <a:lnTo>
                    <a:pt x="986" y="194"/>
                  </a:lnTo>
                  <a:lnTo>
                    <a:pt x="1426" y="529"/>
                  </a:lnTo>
                  <a:lnTo>
                    <a:pt x="1327" y="529"/>
                  </a:lnTo>
                  <a:lnTo>
                    <a:pt x="877" y="185"/>
                  </a:lnTo>
                  <a:lnTo>
                    <a:pt x="924" y="148"/>
                  </a:lnTo>
                  <a:lnTo>
                    <a:pt x="1045" y="55"/>
                  </a:lnTo>
                  <a:lnTo>
                    <a:pt x="1164" y="146"/>
                  </a:lnTo>
                  <a:lnTo>
                    <a:pt x="1289" y="51"/>
                  </a:lnTo>
                  <a:lnTo>
                    <a:pt x="1408" y="142"/>
                  </a:lnTo>
                  <a:lnTo>
                    <a:pt x="1542" y="41"/>
                  </a:lnTo>
                  <a:lnTo>
                    <a:pt x="1663" y="41"/>
                  </a:lnTo>
                  <a:lnTo>
                    <a:pt x="1345" y="284"/>
                  </a:lnTo>
                  <a:lnTo>
                    <a:pt x="1398" y="325"/>
                  </a:lnTo>
                  <a:lnTo>
                    <a:pt x="1769" y="41"/>
                  </a:lnTo>
                  <a:lnTo>
                    <a:pt x="713" y="41"/>
                  </a:lnTo>
                  <a:lnTo>
                    <a:pt x="520" y="187"/>
                  </a:lnTo>
                  <a:lnTo>
                    <a:pt x="578" y="234"/>
                  </a:lnTo>
                  <a:lnTo>
                    <a:pt x="525" y="271"/>
                  </a:lnTo>
                  <a:lnTo>
                    <a:pt x="469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47" name="Rectangle 53">
              <a:extLst>
                <a:ext uri="{FF2B5EF4-FFF2-40B4-BE49-F238E27FC236}">
                  <a16:creationId xmlns:a16="http://schemas.microsoft.com/office/drawing/2014/main" id="{7D26CBD0-1E42-40CA-922F-1B5DC5D34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45"/>
              <a:ext cx="470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8" name="Rectangle 54">
              <a:extLst>
                <a:ext uri="{FF2B5EF4-FFF2-40B4-BE49-F238E27FC236}">
                  <a16:creationId xmlns:a16="http://schemas.microsoft.com/office/drawing/2014/main" id="{2BE0F34C-A493-44BC-89A7-861CEB64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17"/>
              <a:ext cx="470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49" name="Rectangle 55">
              <a:extLst>
                <a:ext uri="{FF2B5EF4-FFF2-40B4-BE49-F238E27FC236}">
                  <a16:creationId xmlns:a16="http://schemas.microsoft.com/office/drawing/2014/main" id="{CD81300A-311D-4B07-BD40-B55D35AFE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12"/>
              <a:ext cx="470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0" name="Freeform 56">
              <a:extLst>
                <a:ext uri="{FF2B5EF4-FFF2-40B4-BE49-F238E27FC236}">
                  <a16:creationId xmlns:a16="http://schemas.microsoft.com/office/drawing/2014/main" id="{5858F205-3490-4B62-8C34-B05918118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9" y="40"/>
              <a:ext cx="649" cy="177"/>
            </a:xfrm>
            <a:custGeom>
              <a:avLst/>
              <a:gdLst>
                <a:gd name="T0" fmla="*/ 43 w 1946"/>
                <a:gd name="T1" fmla="*/ 32 h 529"/>
                <a:gd name="T2" fmla="*/ 44 w 1946"/>
                <a:gd name="T3" fmla="*/ 41 h 529"/>
                <a:gd name="T4" fmla="*/ 31 w 1946"/>
                <a:gd name="T5" fmla="*/ 41 h 529"/>
                <a:gd name="T6" fmla="*/ 50 w 1946"/>
                <a:gd name="T7" fmla="*/ 37 h 529"/>
                <a:gd name="T8" fmla="*/ 72 w 1946"/>
                <a:gd name="T9" fmla="*/ 40 h 529"/>
                <a:gd name="T10" fmla="*/ 76 w 1946"/>
                <a:gd name="T11" fmla="*/ 16 h 529"/>
                <a:gd name="T12" fmla="*/ 103 w 1946"/>
                <a:gd name="T13" fmla="*/ 17 h 529"/>
                <a:gd name="T14" fmla="*/ 91 w 1946"/>
                <a:gd name="T15" fmla="*/ 16 h 529"/>
                <a:gd name="T16" fmla="*/ 132 w 1946"/>
                <a:gd name="T17" fmla="*/ 59 h 529"/>
                <a:gd name="T18" fmla="*/ 78 w 1946"/>
                <a:gd name="T19" fmla="*/ 27 h 529"/>
                <a:gd name="T20" fmla="*/ 107 w 1946"/>
                <a:gd name="T21" fmla="*/ 59 h 529"/>
                <a:gd name="T22" fmla="*/ 78 w 1946"/>
                <a:gd name="T23" fmla="*/ 46 h 529"/>
                <a:gd name="T24" fmla="*/ 64 w 1946"/>
                <a:gd name="T25" fmla="*/ 57 h 529"/>
                <a:gd name="T26" fmla="*/ 39 w 1946"/>
                <a:gd name="T27" fmla="*/ 56 h 529"/>
                <a:gd name="T28" fmla="*/ 13 w 1946"/>
                <a:gd name="T29" fmla="*/ 56 h 529"/>
                <a:gd name="T30" fmla="*/ 6 w 1946"/>
                <a:gd name="T31" fmla="*/ 41 h 529"/>
                <a:gd name="T32" fmla="*/ 19 w 1946"/>
                <a:gd name="T33" fmla="*/ 41 h 529"/>
                <a:gd name="T34" fmla="*/ 54 w 1946"/>
                <a:gd name="T35" fmla="*/ 5 h 529"/>
                <a:gd name="T36" fmla="*/ 216 w 1946"/>
                <a:gd name="T37" fmla="*/ 0 h 529"/>
                <a:gd name="T38" fmla="*/ 144 w 1946"/>
                <a:gd name="T39" fmla="*/ 36 h 529"/>
                <a:gd name="T40" fmla="*/ 129 w 1946"/>
                <a:gd name="T41" fmla="*/ 37 h 529"/>
                <a:gd name="T42" fmla="*/ 143 w 1946"/>
                <a:gd name="T43" fmla="*/ 16 h 529"/>
                <a:gd name="T44" fmla="*/ 116 w 1946"/>
                <a:gd name="T45" fmla="*/ 27 h 529"/>
                <a:gd name="T46" fmla="*/ 117 w 1946"/>
                <a:gd name="T47" fmla="*/ 16 h 529"/>
                <a:gd name="T48" fmla="*/ 158 w 1946"/>
                <a:gd name="T49" fmla="*/ 59 h 529"/>
                <a:gd name="T50" fmla="*/ 97 w 1946"/>
                <a:gd name="T51" fmla="*/ 21 h 529"/>
                <a:gd name="T52" fmla="*/ 116 w 1946"/>
                <a:gd name="T53" fmla="*/ 6 h 529"/>
                <a:gd name="T54" fmla="*/ 143 w 1946"/>
                <a:gd name="T55" fmla="*/ 6 h 529"/>
                <a:gd name="T56" fmla="*/ 171 w 1946"/>
                <a:gd name="T57" fmla="*/ 5 h 529"/>
                <a:gd name="T58" fmla="*/ 150 w 1946"/>
                <a:gd name="T59" fmla="*/ 32 h 529"/>
                <a:gd name="T60" fmla="*/ 197 w 1946"/>
                <a:gd name="T61" fmla="*/ 5 h 529"/>
                <a:gd name="T62" fmla="*/ 58 w 1946"/>
                <a:gd name="T63" fmla="*/ 21 h 529"/>
                <a:gd name="T64" fmla="*/ 58 w 1946"/>
                <a:gd name="T65" fmla="*/ 30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529">
                  <a:moveTo>
                    <a:pt x="469" y="227"/>
                  </a:moveTo>
                  <a:lnTo>
                    <a:pt x="390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7" y="326"/>
                  </a:lnTo>
                  <a:lnTo>
                    <a:pt x="282" y="367"/>
                  </a:lnTo>
                  <a:lnTo>
                    <a:pt x="341" y="412"/>
                  </a:lnTo>
                  <a:lnTo>
                    <a:pt x="448" y="331"/>
                  </a:lnTo>
                  <a:lnTo>
                    <a:pt x="564" y="421"/>
                  </a:lnTo>
                  <a:lnTo>
                    <a:pt x="645" y="361"/>
                  </a:lnTo>
                  <a:lnTo>
                    <a:pt x="523" y="271"/>
                  </a:lnTo>
                  <a:lnTo>
                    <a:pt x="687" y="145"/>
                  </a:lnTo>
                  <a:lnTo>
                    <a:pt x="805" y="56"/>
                  </a:lnTo>
                  <a:lnTo>
                    <a:pt x="924" y="148"/>
                  </a:lnTo>
                  <a:lnTo>
                    <a:pt x="877" y="185"/>
                  </a:lnTo>
                  <a:lnTo>
                    <a:pt x="821" y="144"/>
                  </a:lnTo>
                  <a:lnTo>
                    <a:pt x="756" y="196"/>
                  </a:lnTo>
                  <a:lnTo>
                    <a:pt x="1190" y="529"/>
                  </a:lnTo>
                  <a:lnTo>
                    <a:pt x="1079" y="529"/>
                  </a:lnTo>
                  <a:lnTo>
                    <a:pt x="701" y="238"/>
                  </a:lnTo>
                  <a:lnTo>
                    <a:pt x="642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5" y="409"/>
                  </a:lnTo>
                  <a:lnTo>
                    <a:pt x="703" y="409"/>
                  </a:lnTo>
                  <a:lnTo>
                    <a:pt x="573" y="507"/>
                  </a:lnTo>
                  <a:lnTo>
                    <a:pt x="460" y="420"/>
                  </a:lnTo>
                  <a:lnTo>
                    <a:pt x="355" y="501"/>
                  </a:lnTo>
                  <a:lnTo>
                    <a:pt x="232" y="407"/>
                  </a:lnTo>
                  <a:lnTo>
                    <a:pt x="118" y="495"/>
                  </a:lnTo>
                  <a:lnTo>
                    <a:pt x="0" y="411"/>
                  </a:lnTo>
                  <a:lnTo>
                    <a:pt x="56" y="369"/>
                  </a:lnTo>
                  <a:lnTo>
                    <a:pt x="114" y="412"/>
                  </a:lnTo>
                  <a:lnTo>
                    <a:pt x="172" y="364"/>
                  </a:lnTo>
                  <a:lnTo>
                    <a:pt x="599" y="41"/>
                  </a:lnTo>
                  <a:lnTo>
                    <a:pt x="485" y="41"/>
                  </a:lnTo>
                  <a:lnTo>
                    <a:pt x="539" y="0"/>
                  </a:lnTo>
                  <a:lnTo>
                    <a:pt x="1946" y="0"/>
                  </a:lnTo>
                  <a:lnTo>
                    <a:pt x="1412" y="411"/>
                  </a:lnTo>
                  <a:lnTo>
                    <a:pt x="1296" y="322"/>
                  </a:lnTo>
                  <a:lnTo>
                    <a:pt x="1225" y="375"/>
                  </a:lnTo>
                  <a:lnTo>
                    <a:pt x="1164" y="330"/>
                  </a:lnTo>
                  <a:lnTo>
                    <a:pt x="1350" y="187"/>
                  </a:lnTo>
                  <a:lnTo>
                    <a:pt x="1289" y="140"/>
                  </a:lnTo>
                  <a:lnTo>
                    <a:pt x="1104" y="283"/>
                  </a:lnTo>
                  <a:lnTo>
                    <a:pt x="1042" y="239"/>
                  </a:lnTo>
                  <a:lnTo>
                    <a:pt x="1118" y="185"/>
                  </a:lnTo>
                  <a:lnTo>
                    <a:pt x="1056" y="139"/>
                  </a:lnTo>
                  <a:lnTo>
                    <a:pt x="986" y="194"/>
                  </a:lnTo>
                  <a:lnTo>
                    <a:pt x="1425" y="529"/>
                  </a:lnTo>
                  <a:lnTo>
                    <a:pt x="1325" y="529"/>
                  </a:lnTo>
                  <a:lnTo>
                    <a:pt x="877" y="185"/>
                  </a:lnTo>
                  <a:lnTo>
                    <a:pt x="924" y="148"/>
                  </a:lnTo>
                  <a:lnTo>
                    <a:pt x="1044" y="55"/>
                  </a:lnTo>
                  <a:lnTo>
                    <a:pt x="1164" y="146"/>
                  </a:lnTo>
                  <a:lnTo>
                    <a:pt x="1289" y="51"/>
                  </a:lnTo>
                  <a:lnTo>
                    <a:pt x="1407" y="142"/>
                  </a:lnTo>
                  <a:lnTo>
                    <a:pt x="1542" y="41"/>
                  </a:lnTo>
                  <a:lnTo>
                    <a:pt x="1662" y="41"/>
                  </a:lnTo>
                  <a:lnTo>
                    <a:pt x="1345" y="284"/>
                  </a:lnTo>
                  <a:lnTo>
                    <a:pt x="1398" y="325"/>
                  </a:lnTo>
                  <a:lnTo>
                    <a:pt x="1769" y="41"/>
                  </a:lnTo>
                  <a:lnTo>
                    <a:pt x="712" y="41"/>
                  </a:lnTo>
                  <a:lnTo>
                    <a:pt x="519" y="187"/>
                  </a:lnTo>
                  <a:lnTo>
                    <a:pt x="578" y="234"/>
                  </a:lnTo>
                  <a:lnTo>
                    <a:pt x="523" y="271"/>
                  </a:lnTo>
                  <a:lnTo>
                    <a:pt x="469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1" name="Rectangle 57">
              <a:extLst>
                <a:ext uri="{FF2B5EF4-FFF2-40B4-BE49-F238E27FC236}">
                  <a16:creationId xmlns:a16="http://schemas.microsoft.com/office/drawing/2014/main" id="{41068C49-47F7-4AFD-88D5-73B110B38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2" name="Rectangle 58">
              <a:extLst>
                <a:ext uri="{FF2B5EF4-FFF2-40B4-BE49-F238E27FC236}">
                  <a16:creationId xmlns:a16="http://schemas.microsoft.com/office/drawing/2014/main" id="{A483E3ED-14F1-4C00-A4FF-7B29C40598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3" name="Rectangle 59">
              <a:extLst>
                <a:ext uri="{FF2B5EF4-FFF2-40B4-BE49-F238E27FC236}">
                  <a16:creationId xmlns:a16="http://schemas.microsoft.com/office/drawing/2014/main" id="{5F674F7D-81E3-400C-926D-AE5F126043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7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4" name="Freeform 60">
              <a:extLst>
                <a:ext uri="{FF2B5EF4-FFF2-40B4-BE49-F238E27FC236}">
                  <a16:creationId xmlns:a16="http://schemas.microsoft.com/office/drawing/2014/main" id="{0BDDD562-E516-4B5B-B29E-EEA466A78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40"/>
              <a:ext cx="649" cy="177"/>
            </a:xfrm>
            <a:custGeom>
              <a:avLst/>
              <a:gdLst>
                <a:gd name="T0" fmla="*/ 43 w 1946"/>
                <a:gd name="T1" fmla="*/ 32 h 529"/>
                <a:gd name="T2" fmla="*/ 44 w 1946"/>
                <a:gd name="T3" fmla="*/ 41 h 529"/>
                <a:gd name="T4" fmla="*/ 31 w 1946"/>
                <a:gd name="T5" fmla="*/ 41 h 529"/>
                <a:gd name="T6" fmla="*/ 50 w 1946"/>
                <a:gd name="T7" fmla="*/ 37 h 529"/>
                <a:gd name="T8" fmla="*/ 71 w 1946"/>
                <a:gd name="T9" fmla="*/ 40 h 529"/>
                <a:gd name="T10" fmla="*/ 76 w 1946"/>
                <a:gd name="T11" fmla="*/ 16 h 529"/>
                <a:gd name="T12" fmla="*/ 102 w 1946"/>
                <a:gd name="T13" fmla="*/ 17 h 529"/>
                <a:gd name="T14" fmla="*/ 91 w 1946"/>
                <a:gd name="T15" fmla="*/ 16 h 529"/>
                <a:gd name="T16" fmla="*/ 132 w 1946"/>
                <a:gd name="T17" fmla="*/ 59 h 529"/>
                <a:gd name="T18" fmla="*/ 78 w 1946"/>
                <a:gd name="T19" fmla="*/ 27 h 529"/>
                <a:gd name="T20" fmla="*/ 107 w 1946"/>
                <a:gd name="T21" fmla="*/ 59 h 529"/>
                <a:gd name="T22" fmla="*/ 78 w 1946"/>
                <a:gd name="T23" fmla="*/ 46 h 529"/>
                <a:gd name="T24" fmla="*/ 63 w 1946"/>
                <a:gd name="T25" fmla="*/ 57 h 529"/>
                <a:gd name="T26" fmla="*/ 39 w 1946"/>
                <a:gd name="T27" fmla="*/ 56 h 529"/>
                <a:gd name="T28" fmla="*/ 13 w 1946"/>
                <a:gd name="T29" fmla="*/ 56 h 529"/>
                <a:gd name="T30" fmla="*/ 6 w 1946"/>
                <a:gd name="T31" fmla="*/ 41 h 529"/>
                <a:gd name="T32" fmla="*/ 19 w 1946"/>
                <a:gd name="T33" fmla="*/ 41 h 529"/>
                <a:gd name="T34" fmla="*/ 53 w 1946"/>
                <a:gd name="T35" fmla="*/ 5 h 529"/>
                <a:gd name="T36" fmla="*/ 216 w 1946"/>
                <a:gd name="T37" fmla="*/ 0 h 529"/>
                <a:gd name="T38" fmla="*/ 144 w 1946"/>
                <a:gd name="T39" fmla="*/ 36 h 529"/>
                <a:gd name="T40" fmla="*/ 129 w 1946"/>
                <a:gd name="T41" fmla="*/ 37 h 529"/>
                <a:gd name="T42" fmla="*/ 143 w 1946"/>
                <a:gd name="T43" fmla="*/ 16 h 529"/>
                <a:gd name="T44" fmla="*/ 116 w 1946"/>
                <a:gd name="T45" fmla="*/ 27 h 529"/>
                <a:gd name="T46" fmla="*/ 117 w 1946"/>
                <a:gd name="T47" fmla="*/ 16 h 529"/>
                <a:gd name="T48" fmla="*/ 158 w 1946"/>
                <a:gd name="T49" fmla="*/ 59 h 529"/>
                <a:gd name="T50" fmla="*/ 97 w 1946"/>
                <a:gd name="T51" fmla="*/ 21 h 529"/>
                <a:gd name="T52" fmla="*/ 116 w 1946"/>
                <a:gd name="T53" fmla="*/ 6 h 529"/>
                <a:gd name="T54" fmla="*/ 143 w 1946"/>
                <a:gd name="T55" fmla="*/ 6 h 529"/>
                <a:gd name="T56" fmla="*/ 171 w 1946"/>
                <a:gd name="T57" fmla="*/ 5 h 529"/>
                <a:gd name="T58" fmla="*/ 149 w 1946"/>
                <a:gd name="T59" fmla="*/ 32 h 529"/>
                <a:gd name="T60" fmla="*/ 196 w 1946"/>
                <a:gd name="T61" fmla="*/ 5 h 529"/>
                <a:gd name="T62" fmla="*/ 57 w 1946"/>
                <a:gd name="T63" fmla="*/ 21 h 529"/>
                <a:gd name="T64" fmla="*/ 58 w 1946"/>
                <a:gd name="T65" fmla="*/ 30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529">
                  <a:moveTo>
                    <a:pt x="464" y="227"/>
                  </a:moveTo>
                  <a:lnTo>
                    <a:pt x="389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7" y="326"/>
                  </a:lnTo>
                  <a:lnTo>
                    <a:pt x="281" y="367"/>
                  </a:lnTo>
                  <a:lnTo>
                    <a:pt x="341" y="412"/>
                  </a:lnTo>
                  <a:lnTo>
                    <a:pt x="448" y="331"/>
                  </a:lnTo>
                  <a:lnTo>
                    <a:pt x="562" y="421"/>
                  </a:lnTo>
                  <a:lnTo>
                    <a:pt x="640" y="361"/>
                  </a:lnTo>
                  <a:lnTo>
                    <a:pt x="520" y="271"/>
                  </a:lnTo>
                  <a:lnTo>
                    <a:pt x="685" y="145"/>
                  </a:lnTo>
                  <a:lnTo>
                    <a:pt x="801" y="56"/>
                  </a:lnTo>
                  <a:lnTo>
                    <a:pt x="921" y="148"/>
                  </a:lnTo>
                  <a:lnTo>
                    <a:pt x="874" y="185"/>
                  </a:lnTo>
                  <a:lnTo>
                    <a:pt x="817" y="144"/>
                  </a:lnTo>
                  <a:lnTo>
                    <a:pt x="751" y="196"/>
                  </a:lnTo>
                  <a:lnTo>
                    <a:pt x="1188" y="529"/>
                  </a:lnTo>
                  <a:lnTo>
                    <a:pt x="1076" y="529"/>
                  </a:lnTo>
                  <a:lnTo>
                    <a:pt x="698" y="238"/>
                  </a:lnTo>
                  <a:lnTo>
                    <a:pt x="638" y="283"/>
                  </a:lnTo>
                  <a:lnTo>
                    <a:pt x="963" y="529"/>
                  </a:lnTo>
                  <a:lnTo>
                    <a:pt x="860" y="529"/>
                  </a:lnTo>
                  <a:lnTo>
                    <a:pt x="703" y="409"/>
                  </a:lnTo>
                  <a:lnTo>
                    <a:pt x="701" y="409"/>
                  </a:lnTo>
                  <a:lnTo>
                    <a:pt x="571" y="507"/>
                  </a:lnTo>
                  <a:lnTo>
                    <a:pt x="459" y="420"/>
                  </a:lnTo>
                  <a:lnTo>
                    <a:pt x="355" y="501"/>
                  </a:lnTo>
                  <a:lnTo>
                    <a:pt x="232" y="407"/>
                  </a:lnTo>
                  <a:lnTo>
                    <a:pt x="118" y="495"/>
                  </a:lnTo>
                  <a:lnTo>
                    <a:pt x="0" y="411"/>
                  </a:lnTo>
                  <a:lnTo>
                    <a:pt x="56" y="369"/>
                  </a:lnTo>
                  <a:lnTo>
                    <a:pt x="111" y="412"/>
                  </a:lnTo>
                  <a:lnTo>
                    <a:pt x="172" y="364"/>
                  </a:lnTo>
                  <a:lnTo>
                    <a:pt x="596" y="41"/>
                  </a:lnTo>
                  <a:lnTo>
                    <a:pt x="480" y="41"/>
                  </a:lnTo>
                  <a:lnTo>
                    <a:pt x="534" y="0"/>
                  </a:lnTo>
                  <a:lnTo>
                    <a:pt x="1946" y="0"/>
                  </a:lnTo>
                  <a:lnTo>
                    <a:pt x="1409" y="411"/>
                  </a:lnTo>
                  <a:lnTo>
                    <a:pt x="1293" y="322"/>
                  </a:lnTo>
                  <a:lnTo>
                    <a:pt x="1222" y="375"/>
                  </a:lnTo>
                  <a:lnTo>
                    <a:pt x="1161" y="330"/>
                  </a:lnTo>
                  <a:lnTo>
                    <a:pt x="1347" y="187"/>
                  </a:lnTo>
                  <a:lnTo>
                    <a:pt x="1287" y="140"/>
                  </a:lnTo>
                  <a:lnTo>
                    <a:pt x="1099" y="283"/>
                  </a:lnTo>
                  <a:lnTo>
                    <a:pt x="1040" y="239"/>
                  </a:lnTo>
                  <a:lnTo>
                    <a:pt x="1115" y="185"/>
                  </a:lnTo>
                  <a:lnTo>
                    <a:pt x="1053" y="139"/>
                  </a:lnTo>
                  <a:lnTo>
                    <a:pt x="983" y="194"/>
                  </a:lnTo>
                  <a:lnTo>
                    <a:pt x="1421" y="529"/>
                  </a:lnTo>
                  <a:lnTo>
                    <a:pt x="1322" y="529"/>
                  </a:lnTo>
                  <a:lnTo>
                    <a:pt x="874" y="185"/>
                  </a:lnTo>
                  <a:lnTo>
                    <a:pt x="921" y="148"/>
                  </a:lnTo>
                  <a:lnTo>
                    <a:pt x="1042" y="55"/>
                  </a:lnTo>
                  <a:lnTo>
                    <a:pt x="1161" y="146"/>
                  </a:lnTo>
                  <a:lnTo>
                    <a:pt x="1284" y="51"/>
                  </a:lnTo>
                  <a:lnTo>
                    <a:pt x="1405" y="142"/>
                  </a:lnTo>
                  <a:lnTo>
                    <a:pt x="1539" y="41"/>
                  </a:lnTo>
                  <a:lnTo>
                    <a:pt x="1660" y="41"/>
                  </a:lnTo>
                  <a:lnTo>
                    <a:pt x="1343" y="284"/>
                  </a:lnTo>
                  <a:lnTo>
                    <a:pt x="1396" y="325"/>
                  </a:lnTo>
                  <a:lnTo>
                    <a:pt x="1767" y="41"/>
                  </a:lnTo>
                  <a:lnTo>
                    <a:pt x="710" y="41"/>
                  </a:lnTo>
                  <a:lnTo>
                    <a:pt x="517" y="187"/>
                  </a:lnTo>
                  <a:lnTo>
                    <a:pt x="573" y="234"/>
                  </a:lnTo>
                  <a:lnTo>
                    <a:pt x="520" y="271"/>
                  </a:lnTo>
                  <a:lnTo>
                    <a:pt x="464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5" name="Rectangle 61">
              <a:extLst>
                <a:ext uri="{FF2B5EF4-FFF2-40B4-BE49-F238E27FC236}">
                  <a16:creationId xmlns:a16="http://schemas.microsoft.com/office/drawing/2014/main" id="{0CAA6B27-94AB-4782-BED4-B4501EDE3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6" name="Rectangle 62">
              <a:extLst>
                <a:ext uri="{FF2B5EF4-FFF2-40B4-BE49-F238E27FC236}">
                  <a16:creationId xmlns:a16="http://schemas.microsoft.com/office/drawing/2014/main" id="{2088A5EA-4BC5-4EF8-9264-7CE5E4951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7" name="Rectangle 63">
              <a:extLst>
                <a:ext uri="{FF2B5EF4-FFF2-40B4-BE49-F238E27FC236}">
                  <a16:creationId xmlns:a16="http://schemas.microsoft.com/office/drawing/2014/main" id="{BDC57ECD-927D-4280-AE85-20CDF43F2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8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58" name="Freeform 64">
              <a:extLst>
                <a:ext uri="{FF2B5EF4-FFF2-40B4-BE49-F238E27FC236}">
                  <a16:creationId xmlns:a16="http://schemas.microsoft.com/office/drawing/2014/main" id="{4626668B-7F16-4A07-99E6-341E009F8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40"/>
              <a:ext cx="650" cy="177"/>
            </a:xfrm>
            <a:custGeom>
              <a:avLst/>
              <a:gdLst>
                <a:gd name="T0" fmla="*/ 43 w 1949"/>
                <a:gd name="T1" fmla="*/ 32 h 529"/>
                <a:gd name="T2" fmla="*/ 44 w 1949"/>
                <a:gd name="T3" fmla="*/ 41 h 529"/>
                <a:gd name="T4" fmla="*/ 31 w 1949"/>
                <a:gd name="T5" fmla="*/ 41 h 529"/>
                <a:gd name="T6" fmla="*/ 50 w 1949"/>
                <a:gd name="T7" fmla="*/ 37 h 529"/>
                <a:gd name="T8" fmla="*/ 71 w 1949"/>
                <a:gd name="T9" fmla="*/ 40 h 529"/>
                <a:gd name="T10" fmla="*/ 76 w 1949"/>
                <a:gd name="T11" fmla="*/ 16 h 529"/>
                <a:gd name="T12" fmla="*/ 102 w 1949"/>
                <a:gd name="T13" fmla="*/ 17 h 529"/>
                <a:gd name="T14" fmla="*/ 91 w 1949"/>
                <a:gd name="T15" fmla="*/ 16 h 529"/>
                <a:gd name="T16" fmla="*/ 132 w 1949"/>
                <a:gd name="T17" fmla="*/ 59 h 529"/>
                <a:gd name="T18" fmla="*/ 78 w 1949"/>
                <a:gd name="T19" fmla="*/ 27 h 529"/>
                <a:gd name="T20" fmla="*/ 107 w 1949"/>
                <a:gd name="T21" fmla="*/ 59 h 529"/>
                <a:gd name="T22" fmla="*/ 78 w 1949"/>
                <a:gd name="T23" fmla="*/ 46 h 529"/>
                <a:gd name="T24" fmla="*/ 51 w 1949"/>
                <a:gd name="T25" fmla="*/ 47 h 529"/>
                <a:gd name="T26" fmla="*/ 26 w 1949"/>
                <a:gd name="T27" fmla="*/ 46 h 529"/>
                <a:gd name="T28" fmla="*/ 0 w 1949"/>
                <a:gd name="T29" fmla="*/ 46 h 529"/>
                <a:gd name="T30" fmla="*/ 12 w 1949"/>
                <a:gd name="T31" fmla="*/ 46 h 529"/>
                <a:gd name="T32" fmla="*/ 67 w 1949"/>
                <a:gd name="T33" fmla="*/ 5 h 529"/>
                <a:gd name="T34" fmla="*/ 60 w 1949"/>
                <a:gd name="T35" fmla="*/ 0 h 529"/>
                <a:gd name="T36" fmla="*/ 157 w 1949"/>
                <a:gd name="T37" fmla="*/ 46 h 529"/>
                <a:gd name="T38" fmla="*/ 136 w 1949"/>
                <a:gd name="T39" fmla="*/ 42 h 529"/>
                <a:gd name="T40" fmla="*/ 150 w 1949"/>
                <a:gd name="T41" fmla="*/ 21 h 529"/>
                <a:gd name="T42" fmla="*/ 123 w 1949"/>
                <a:gd name="T43" fmla="*/ 32 h 529"/>
                <a:gd name="T44" fmla="*/ 124 w 1949"/>
                <a:gd name="T45" fmla="*/ 21 h 529"/>
                <a:gd name="T46" fmla="*/ 110 w 1949"/>
                <a:gd name="T47" fmla="*/ 22 h 529"/>
                <a:gd name="T48" fmla="*/ 147 w 1949"/>
                <a:gd name="T49" fmla="*/ 59 h 529"/>
                <a:gd name="T50" fmla="*/ 102 w 1949"/>
                <a:gd name="T51" fmla="*/ 17 h 529"/>
                <a:gd name="T52" fmla="*/ 129 w 1949"/>
                <a:gd name="T53" fmla="*/ 16 h 529"/>
                <a:gd name="T54" fmla="*/ 156 w 1949"/>
                <a:gd name="T55" fmla="*/ 16 h 529"/>
                <a:gd name="T56" fmla="*/ 185 w 1949"/>
                <a:gd name="T57" fmla="*/ 5 h 529"/>
                <a:gd name="T58" fmla="*/ 155 w 1949"/>
                <a:gd name="T59" fmla="*/ 36 h 529"/>
                <a:gd name="T60" fmla="*/ 79 w 1949"/>
                <a:gd name="T61" fmla="*/ 5 h 529"/>
                <a:gd name="T62" fmla="*/ 64 w 1949"/>
                <a:gd name="T63" fmla="*/ 26 h 529"/>
                <a:gd name="T64" fmla="*/ 52 w 1949"/>
                <a:gd name="T65" fmla="*/ 25 h 52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9" h="529">
                  <a:moveTo>
                    <a:pt x="467" y="227"/>
                  </a:moveTo>
                  <a:lnTo>
                    <a:pt x="387" y="286"/>
                  </a:lnTo>
                  <a:lnTo>
                    <a:pt x="448" y="331"/>
                  </a:lnTo>
                  <a:lnTo>
                    <a:pt x="393" y="370"/>
                  </a:lnTo>
                  <a:lnTo>
                    <a:pt x="337" y="326"/>
                  </a:lnTo>
                  <a:lnTo>
                    <a:pt x="282" y="367"/>
                  </a:lnTo>
                  <a:lnTo>
                    <a:pt x="341" y="412"/>
                  </a:lnTo>
                  <a:lnTo>
                    <a:pt x="448" y="331"/>
                  </a:lnTo>
                  <a:lnTo>
                    <a:pt x="564" y="421"/>
                  </a:lnTo>
                  <a:lnTo>
                    <a:pt x="642" y="361"/>
                  </a:lnTo>
                  <a:lnTo>
                    <a:pt x="523" y="271"/>
                  </a:lnTo>
                  <a:lnTo>
                    <a:pt x="687" y="145"/>
                  </a:lnTo>
                  <a:lnTo>
                    <a:pt x="803" y="56"/>
                  </a:lnTo>
                  <a:lnTo>
                    <a:pt x="922" y="148"/>
                  </a:lnTo>
                  <a:lnTo>
                    <a:pt x="874" y="185"/>
                  </a:lnTo>
                  <a:lnTo>
                    <a:pt x="819" y="144"/>
                  </a:lnTo>
                  <a:lnTo>
                    <a:pt x="754" y="196"/>
                  </a:lnTo>
                  <a:lnTo>
                    <a:pt x="1188" y="529"/>
                  </a:lnTo>
                  <a:lnTo>
                    <a:pt x="1081" y="529"/>
                  </a:lnTo>
                  <a:lnTo>
                    <a:pt x="699" y="238"/>
                  </a:lnTo>
                  <a:lnTo>
                    <a:pt x="640" y="283"/>
                  </a:lnTo>
                  <a:lnTo>
                    <a:pt x="965" y="529"/>
                  </a:lnTo>
                  <a:lnTo>
                    <a:pt x="863" y="529"/>
                  </a:lnTo>
                  <a:lnTo>
                    <a:pt x="703" y="409"/>
                  </a:lnTo>
                  <a:lnTo>
                    <a:pt x="574" y="507"/>
                  </a:lnTo>
                  <a:lnTo>
                    <a:pt x="460" y="420"/>
                  </a:lnTo>
                  <a:lnTo>
                    <a:pt x="353" y="501"/>
                  </a:lnTo>
                  <a:lnTo>
                    <a:pt x="232" y="407"/>
                  </a:lnTo>
                  <a:lnTo>
                    <a:pt x="116" y="495"/>
                  </a:lnTo>
                  <a:lnTo>
                    <a:pt x="0" y="411"/>
                  </a:lnTo>
                  <a:lnTo>
                    <a:pt x="52" y="369"/>
                  </a:lnTo>
                  <a:lnTo>
                    <a:pt x="112" y="412"/>
                  </a:lnTo>
                  <a:lnTo>
                    <a:pt x="173" y="364"/>
                  </a:lnTo>
                  <a:lnTo>
                    <a:pt x="599" y="41"/>
                  </a:lnTo>
                  <a:lnTo>
                    <a:pt x="483" y="41"/>
                  </a:lnTo>
                  <a:lnTo>
                    <a:pt x="537" y="0"/>
                  </a:lnTo>
                  <a:lnTo>
                    <a:pt x="1949" y="0"/>
                  </a:lnTo>
                  <a:lnTo>
                    <a:pt x="1412" y="411"/>
                  </a:lnTo>
                  <a:lnTo>
                    <a:pt x="1296" y="322"/>
                  </a:lnTo>
                  <a:lnTo>
                    <a:pt x="1225" y="375"/>
                  </a:lnTo>
                  <a:lnTo>
                    <a:pt x="1162" y="330"/>
                  </a:lnTo>
                  <a:lnTo>
                    <a:pt x="1350" y="187"/>
                  </a:lnTo>
                  <a:lnTo>
                    <a:pt x="1289" y="140"/>
                  </a:lnTo>
                  <a:lnTo>
                    <a:pt x="1102" y="283"/>
                  </a:lnTo>
                  <a:lnTo>
                    <a:pt x="1042" y="239"/>
                  </a:lnTo>
                  <a:lnTo>
                    <a:pt x="1118" y="185"/>
                  </a:lnTo>
                  <a:lnTo>
                    <a:pt x="1054" y="139"/>
                  </a:lnTo>
                  <a:lnTo>
                    <a:pt x="986" y="194"/>
                  </a:lnTo>
                  <a:lnTo>
                    <a:pt x="1424" y="529"/>
                  </a:lnTo>
                  <a:lnTo>
                    <a:pt x="1325" y="529"/>
                  </a:lnTo>
                  <a:lnTo>
                    <a:pt x="874" y="185"/>
                  </a:lnTo>
                  <a:lnTo>
                    <a:pt x="922" y="148"/>
                  </a:lnTo>
                  <a:lnTo>
                    <a:pt x="1042" y="55"/>
                  </a:lnTo>
                  <a:lnTo>
                    <a:pt x="1164" y="146"/>
                  </a:lnTo>
                  <a:lnTo>
                    <a:pt x="1287" y="51"/>
                  </a:lnTo>
                  <a:lnTo>
                    <a:pt x="1407" y="142"/>
                  </a:lnTo>
                  <a:lnTo>
                    <a:pt x="1542" y="41"/>
                  </a:lnTo>
                  <a:lnTo>
                    <a:pt x="1663" y="41"/>
                  </a:lnTo>
                  <a:lnTo>
                    <a:pt x="1343" y="284"/>
                  </a:lnTo>
                  <a:lnTo>
                    <a:pt x="1396" y="325"/>
                  </a:lnTo>
                  <a:lnTo>
                    <a:pt x="1769" y="41"/>
                  </a:lnTo>
                  <a:lnTo>
                    <a:pt x="713" y="41"/>
                  </a:lnTo>
                  <a:lnTo>
                    <a:pt x="520" y="187"/>
                  </a:lnTo>
                  <a:lnTo>
                    <a:pt x="576" y="234"/>
                  </a:lnTo>
                  <a:lnTo>
                    <a:pt x="523" y="271"/>
                  </a:lnTo>
                  <a:lnTo>
                    <a:pt x="467" y="22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59" name="Rectangle 65">
              <a:extLst>
                <a:ext uri="{FF2B5EF4-FFF2-40B4-BE49-F238E27FC236}">
                  <a16:creationId xmlns:a16="http://schemas.microsoft.com/office/drawing/2014/main" id="{8B98EECB-B3F1-42F2-B778-942D703FE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245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0" name="Rectangle 66">
              <a:extLst>
                <a:ext uri="{FF2B5EF4-FFF2-40B4-BE49-F238E27FC236}">
                  <a16:creationId xmlns:a16="http://schemas.microsoft.com/office/drawing/2014/main" id="{5FF63DA3-D41E-4D4B-A2F7-B15D6F35F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217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1" name="Rectangle 67">
              <a:extLst>
                <a:ext uri="{FF2B5EF4-FFF2-40B4-BE49-F238E27FC236}">
                  <a16:creationId xmlns:a16="http://schemas.microsoft.com/office/drawing/2014/main" id="{48E1B178-8B14-40A0-A425-D01F5937D4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9" y="12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2" name="Freeform 68">
              <a:extLst>
                <a:ext uri="{FF2B5EF4-FFF2-40B4-BE49-F238E27FC236}">
                  <a16:creationId xmlns:a16="http://schemas.microsoft.com/office/drawing/2014/main" id="{77CB98F0-ECCB-458C-96BD-6A15F50C4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026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6 h 1100"/>
                <a:gd name="T46" fmla="*/ 76 w 937"/>
                <a:gd name="T47" fmla="*/ 66 h 1100"/>
                <a:gd name="T48" fmla="*/ 0 w 937"/>
                <a:gd name="T49" fmla="*/ 90 h 1100"/>
                <a:gd name="T50" fmla="*/ 68 w 937"/>
                <a:gd name="T51" fmla="*/ 55 h 1100"/>
                <a:gd name="T52" fmla="*/ 93 w 937"/>
                <a:gd name="T53" fmla="*/ 66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5 h 1100"/>
                <a:gd name="T60" fmla="*/ 96 w 937"/>
                <a:gd name="T61" fmla="*/ 111 h 1100"/>
                <a:gd name="T62" fmla="*/ 67 w 937"/>
                <a:gd name="T63" fmla="*/ 33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5"/>
                  </a:moveTo>
                  <a:lnTo>
                    <a:pt x="427" y="220"/>
                  </a:lnTo>
                  <a:lnTo>
                    <a:pt x="353" y="254"/>
                  </a:lnTo>
                  <a:lnTo>
                    <a:pt x="279" y="223"/>
                  </a:lnTo>
                  <a:lnTo>
                    <a:pt x="359" y="192"/>
                  </a:lnTo>
                  <a:lnTo>
                    <a:pt x="284" y="160"/>
                  </a:lnTo>
                  <a:lnTo>
                    <a:pt x="207" y="193"/>
                  </a:lnTo>
                  <a:lnTo>
                    <a:pt x="353" y="254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7"/>
                  </a:lnTo>
                  <a:lnTo>
                    <a:pt x="678" y="391"/>
                  </a:lnTo>
                  <a:lnTo>
                    <a:pt x="835" y="455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6"/>
                  </a:lnTo>
                  <a:lnTo>
                    <a:pt x="589" y="427"/>
                  </a:lnTo>
                  <a:lnTo>
                    <a:pt x="0" y="673"/>
                  </a:lnTo>
                  <a:lnTo>
                    <a:pt x="0" y="612"/>
                  </a:lnTo>
                  <a:lnTo>
                    <a:pt x="517" y="396"/>
                  </a:lnTo>
                  <a:lnTo>
                    <a:pt x="436" y="363"/>
                  </a:lnTo>
                  <a:lnTo>
                    <a:pt x="0" y="547"/>
                  </a:lnTo>
                  <a:lnTo>
                    <a:pt x="0" y="487"/>
                  </a:lnTo>
                  <a:lnTo>
                    <a:pt x="216" y="399"/>
                  </a:lnTo>
                  <a:lnTo>
                    <a:pt x="211" y="399"/>
                  </a:lnTo>
                  <a:lnTo>
                    <a:pt x="38" y="326"/>
                  </a:lnTo>
                  <a:lnTo>
                    <a:pt x="191" y="261"/>
                  </a:lnTo>
                  <a:lnTo>
                    <a:pt x="49" y="201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5"/>
                  </a:lnTo>
                  <a:lnTo>
                    <a:pt x="291" y="101"/>
                  </a:lnTo>
                  <a:lnTo>
                    <a:pt x="867" y="338"/>
                  </a:lnTo>
                  <a:lnTo>
                    <a:pt x="867" y="274"/>
                  </a:lnTo>
                  <a:lnTo>
                    <a:pt x="937" y="305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2"/>
                  </a:lnTo>
                  <a:lnTo>
                    <a:pt x="273" y="692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8"/>
                  </a:lnTo>
                  <a:lnTo>
                    <a:pt x="434" y="624"/>
                  </a:lnTo>
                  <a:lnTo>
                    <a:pt x="515" y="590"/>
                  </a:lnTo>
                  <a:lnTo>
                    <a:pt x="610" y="631"/>
                  </a:lnTo>
                  <a:lnTo>
                    <a:pt x="689" y="597"/>
                  </a:lnTo>
                  <a:lnTo>
                    <a:pt x="594" y="557"/>
                  </a:lnTo>
                  <a:lnTo>
                    <a:pt x="0" y="805"/>
                  </a:lnTo>
                  <a:lnTo>
                    <a:pt x="0" y="751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7"/>
                  </a:lnTo>
                  <a:lnTo>
                    <a:pt x="844" y="728"/>
                  </a:lnTo>
                  <a:lnTo>
                    <a:pt x="682" y="795"/>
                  </a:lnTo>
                  <a:lnTo>
                    <a:pt x="867" y="870"/>
                  </a:lnTo>
                  <a:lnTo>
                    <a:pt x="865" y="939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1000"/>
                  </a:lnTo>
                  <a:lnTo>
                    <a:pt x="865" y="403"/>
                  </a:lnTo>
                  <a:lnTo>
                    <a:pt x="605" y="293"/>
                  </a:lnTo>
                  <a:lnTo>
                    <a:pt x="526" y="327"/>
                  </a:lnTo>
                  <a:lnTo>
                    <a:pt x="455" y="297"/>
                  </a:lnTo>
                  <a:lnTo>
                    <a:pt x="534" y="26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63" name="Rectangle 69">
              <a:extLst>
                <a:ext uri="{FF2B5EF4-FFF2-40B4-BE49-F238E27FC236}">
                  <a16:creationId xmlns:a16="http://schemas.microsoft.com/office/drawing/2014/main" id="{01986353-D39A-47A3-8C32-C22C24A86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1128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4" name="Rectangle 70">
              <a:extLst>
                <a:ext uri="{FF2B5EF4-FFF2-40B4-BE49-F238E27FC236}">
                  <a16:creationId xmlns:a16="http://schemas.microsoft.com/office/drawing/2014/main" id="{DA81B548-029D-43A5-A2EF-7FC32ECD9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1128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5" name="Rectangle 71">
              <a:extLst>
                <a:ext uri="{FF2B5EF4-FFF2-40B4-BE49-F238E27FC236}">
                  <a16:creationId xmlns:a16="http://schemas.microsoft.com/office/drawing/2014/main" id="{E95D41DC-AD08-48B1-B7AD-D1E76C5A5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1128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6" name="Freeform 72">
              <a:extLst>
                <a:ext uri="{FF2B5EF4-FFF2-40B4-BE49-F238E27FC236}">
                  <a16:creationId xmlns:a16="http://schemas.microsoft.com/office/drawing/2014/main" id="{DD146F1C-4C89-4521-88C1-2085480D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292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6 h 1100"/>
                <a:gd name="T46" fmla="*/ 76 w 937"/>
                <a:gd name="T47" fmla="*/ 66 h 1100"/>
                <a:gd name="T48" fmla="*/ 0 w 937"/>
                <a:gd name="T49" fmla="*/ 90 h 1100"/>
                <a:gd name="T50" fmla="*/ 68 w 937"/>
                <a:gd name="T51" fmla="*/ 55 h 1100"/>
                <a:gd name="T52" fmla="*/ 93 w 937"/>
                <a:gd name="T53" fmla="*/ 66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5 h 1100"/>
                <a:gd name="T60" fmla="*/ 96 w 937"/>
                <a:gd name="T61" fmla="*/ 111 h 1100"/>
                <a:gd name="T62" fmla="*/ 67 w 937"/>
                <a:gd name="T63" fmla="*/ 33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5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3"/>
                  </a:lnTo>
                  <a:lnTo>
                    <a:pt x="359" y="192"/>
                  </a:lnTo>
                  <a:lnTo>
                    <a:pt x="284" y="160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6"/>
                  </a:lnTo>
                  <a:lnTo>
                    <a:pt x="678" y="390"/>
                  </a:lnTo>
                  <a:lnTo>
                    <a:pt x="835" y="455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5"/>
                  </a:lnTo>
                  <a:lnTo>
                    <a:pt x="589" y="427"/>
                  </a:lnTo>
                  <a:lnTo>
                    <a:pt x="0" y="672"/>
                  </a:lnTo>
                  <a:lnTo>
                    <a:pt x="0" y="612"/>
                  </a:lnTo>
                  <a:lnTo>
                    <a:pt x="517" y="396"/>
                  </a:lnTo>
                  <a:lnTo>
                    <a:pt x="436" y="363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9"/>
                  </a:lnTo>
                  <a:lnTo>
                    <a:pt x="211" y="397"/>
                  </a:lnTo>
                  <a:lnTo>
                    <a:pt x="38" y="325"/>
                  </a:lnTo>
                  <a:lnTo>
                    <a:pt x="191" y="260"/>
                  </a:lnTo>
                  <a:lnTo>
                    <a:pt x="49" y="201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4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4"/>
                  </a:lnTo>
                  <a:lnTo>
                    <a:pt x="937" y="305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2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8"/>
                  </a:lnTo>
                  <a:lnTo>
                    <a:pt x="434" y="624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7"/>
                  </a:lnTo>
                  <a:lnTo>
                    <a:pt x="594" y="557"/>
                  </a:lnTo>
                  <a:lnTo>
                    <a:pt x="0" y="805"/>
                  </a:lnTo>
                  <a:lnTo>
                    <a:pt x="0" y="749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7"/>
                  </a:lnTo>
                  <a:lnTo>
                    <a:pt x="844" y="728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7"/>
                  </a:lnTo>
                  <a:lnTo>
                    <a:pt x="455" y="296"/>
                  </a:lnTo>
                  <a:lnTo>
                    <a:pt x="534" y="26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67" name="Rectangle 73">
              <a:extLst>
                <a:ext uri="{FF2B5EF4-FFF2-40B4-BE49-F238E27FC236}">
                  <a16:creationId xmlns:a16="http://schemas.microsoft.com/office/drawing/2014/main" id="{073624AC-4A28-4C50-8CFB-EDE0BC3CF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1393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8" name="Rectangle 74">
              <a:extLst>
                <a:ext uri="{FF2B5EF4-FFF2-40B4-BE49-F238E27FC236}">
                  <a16:creationId xmlns:a16="http://schemas.microsoft.com/office/drawing/2014/main" id="{400968EE-4373-4064-AAEF-D36CD761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1393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69" name="Rectangle 75">
              <a:extLst>
                <a:ext uri="{FF2B5EF4-FFF2-40B4-BE49-F238E27FC236}">
                  <a16:creationId xmlns:a16="http://schemas.microsoft.com/office/drawing/2014/main" id="{8977976A-FCC4-45CC-B1F9-99DB8AE42A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1393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0" name="Freeform 76">
              <a:extLst>
                <a:ext uri="{FF2B5EF4-FFF2-40B4-BE49-F238E27FC236}">
                  <a16:creationId xmlns:a16="http://schemas.microsoft.com/office/drawing/2014/main" id="{E4BBEA7C-0A71-4A67-BF29-B87197FE8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884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6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6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5 h 1100"/>
                <a:gd name="T60" fmla="*/ 96 w 937"/>
                <a:gd name="T61" fmla="*/ 111 h 1100"/>
                <a:gd name="T62" fmla="*/ 67 w 937"/>
                <a:gd name="T63" fmla="*/ 33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3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9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6"/>
                  </a:lnTo>
                  <a:lnTo>
                    <a:pt x="678" y="389"/>
                  </a:lnTo>
                  <a:lnTo>
                    <a:pt x="835" y="456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4"/>
                  </a:lnTo>
                  <a:lnTo>
                    <a:pt x="589" y="427"/>
                  </a:lnTo>
                  <a:lnTo>
                    <a:pt x="0" y="673"/>
                  </a:lnTo>
                  <a:lnTo>
                    <a:pt x="0" y="610"/>
                  </a:lnTo>
                  <a:lnTo>
                    <a:pt x="517" y="396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8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60"/>
                  </a:lnTo>
                  <a:lnTo>
                    <a:pt x="49" y="200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4"/>
                  </a:lnTo>
                  <a:lnTo>
                    <a:pt x="937" y="305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1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7"/>
                  </a:lnTo>
                  <a:lnTo>
                    <a:pt x="434" y="622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6"/>
                  </a:lnTo>
                  <a:lnTo>
                    <a:pt x="594" y="556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7"/>
                  </a:lnTo>
                  <a:lnTo>
                    <a:pt x="844" y="727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5"/>
                  </a:lnTo>
                  <a:lnTo>
                    <a:pt x="455" y="296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71" name="Rectangle 77">
              <a:extLst>
                <a:ext uri="{FF2B5EF4-FFF2-40B4-BE49-F238E27FC236}">
                  <a16:creationId xmlns:a16="http://schemas.microsoft.com/office/drawing/2014/main" id="{2B29C970-EFB3-45A9-B340-DA918FAEE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985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2" name="Rectangle 78">
              <a:extLst>
                <a:ext uri="{FF2B5EF4-FFF2-40B4-BE49-F238E27FC236}">
                  <a16:creationId xmlns:a16="http://schemas.microsoft.com/office/drawing/2014/main" id="{2B244558-B789-416E-A84B-36DE22B48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2985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3" name="Rectangle 79">
              <a:extLst>
                <a:ext uri="{FF2B5EF4-FFF2-40B4-BE49-F238E27FC236}">
                  <a16:creationId xmlns:a16="http://schemas.microsoft.com/office/drawing/2014/main" id="{250217E0-2AEA-4072-890C-47E6CD1D3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985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4" name="Freeform 80">
              <a:extLst>
                <a:ext uri="{FF2B5EF4-FFF2-40B4-BE49-F238E27FC236}">
                  <a16:creationId xmlns:a16="http://schemas.microsoft.com/office/drawing/2014/main" id="{048EBF39-BE00-49E4-A466-D8781287B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618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6 h 1100"/>
                <a:gd name="T46" fmla="*/ 76 w 937"/>
                <a:gd name="T47" fmla="*/ 66 h 1100"/>
                <a:gd name="T48" fmla="*/ 0 w 937"/>
                <a:gd name="T49" fmla="*/ 90 h 1100"/>
                <a:gd name="T50" fmla="*/ 68 w 937"/>
                <a:gd name="T51" fmla="*/ 55 h 1100"/>
                <a:gd name="T52" fmla="*/ 93 w 937"/>
                <a:gd name="T53" fmla="*/ 66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5 h 1100"/>
                <a:gd name="T60" fmla="*/ 96 w 937"/>
                <a:gd name="T61" fmla="*/ 111 h 1100"/>
                <a:gd name="T62" fmla="*/ 67 w 937"/>
                <a:gd name="T63" fmla="*/ 33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5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3"/>
                  </a:lnTo>
                  <a:lnTo>
                    <a:pt x="359" y="192"/>
                  </a:lnTo>
                  <a:lnTo>
                    <a:pt x="284" y="160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7"/>
                  </a:lnTo>
                  <a:lnTo>
                    <a:pt x="678" y="390"/>
                  </a:lnTo>
                  <a:lnTo>
                    <a:pt x="835" y="456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5"/>
                  </a:lnTo>
                  <a:lnTo>
                    <a:pt x="589" y="427"/>
                  </a:lnTo>
                  <a:lnTo>
                    <a:pt x="0" y="674"/>
                  </a:lnTo>
                  <a:lnTo>
                    <a:pt x="0" y="612"/>
                  </a:lnTo>
                  <a:lnTo>
                    <a:pt x="517" y="396"/>
                  </a:lnTo>
                  <a:lnTo>
                    <a:pt x="436" y="363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9"/>
                  </a:lnTo>
                  <a:lnTo>
                    <a:pt x="211" y="397"/>
                  </a:lnTo>
                  <a:lnTo>
                    <a:pt x="38" y="325"/>
                  </a:lnTo>
                  <a:lnTo>
                    <a:pt x="191" y="260"/>
                  </a:lnTo>
                  <a:lnTo>
                    <a:pt x="49" y="201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4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4"/>
                  </a:lnTo>
                  <a:lnTo>
                    <a:pt x="937" y="305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2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8"/>
                  </a:lnTo>
                  <a:lnTo>
                    <a:pt x="434" y="623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7"/>
                  </a:lnTo>
                  <a:lnTo>
                    <a:pt x="594" y="557"/>
                  </a:lnTo>
                  <a:lnTo>
                    <a:pt x="0" y="805"/>
                  </a:lnTo>
                  <a:lnTo>
                    <a:pt x="0" y="749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7"/>
                  </a:lnTo>
                  <a:lnTo>
                    <a:pt x="844" y="728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7"/>
                  </a:lnTo>
                  <a:lnTo>
                    <a:pt x="455" y="297"/>
                  </a:lnTo>
                  <a:lnTo>
                    <a:pt x="534" y="26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75" name="Rectangle 81">
              <a:extLst>
                <a:ext uri="{FF2B5EF4-FFF2-40B4-BE49-F238E27FC236}">
                  <a16:creationId xmlns:a16="http://schemas.microsoft.com/office/drawing/2014/main" id="{07BF7C96-DA76-400A-803B-DA3B2BECCC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720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6" name="Rectangle 82">
              <a:extLst>
                <a:ext uri="{FF2B5EF4-FFF2-40B4-BE49-F238E27FC236}">
                  <a16:creationId xmlns:a16="http://schemas.microsoft.com/office/drawing/2014/main" id="{D093DFEB-1547-4155-B922-C45F962A3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2720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7" name="Rectangle 83">
              <a:extLst>
                <a:ext uri="{FF2B5EF4-FFF2-40B4-BE49-F238E27FC236}">
                  <a16:creationId xmlns:a16="http://schemas.microsoft.com/office/drawing/2014/main" id="{CF8412AD-C45C-4D4A-B614-9E3CCCA80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720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78" name="Freeform 84">
              <a:extLst>
                <a:ext uri="{FF2B5EF4-FFF2-40B4-BE49-F238E27FC236}">
                  <a16:creationId xmlns:a16="http://schemas.microsoft.com/office/drawing/2014/main" id="{BE8D4EEE-18CE-4857-983F-6FB5FD990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558"/>
              <a:ext cx="312" cy="366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1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0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5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5 h 1100"/>
                <a:gd name="T54" fmla="*/ 94 w 937"/>
                <a:gd name="T55" fmla="*/ 81 h 1100"/>
                <a:gd name="T56" fmla="*/ 96 w 937"/>
                <a:gd name="T57" fmla="*/ 96 h 1100"/>
                <a:gd name="T58" fmla="*/ 48 w 937"/>
                <a:gd name="T59" fmla="*/ 84 h 1100"/>
                <a:gd name="T60" fmla="*/ 96 w 937"/>
                <a:gd name="T61" fmla="*/ 110 h 1100"/>
                <a:gd name="T62" fmla="*/ 67 w 937"/>
                <a:gd name="T63" fmla="*/ 32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3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9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6"/>
                  </a:lnTo>
                  <a:lnTo>
                    <a:pt x="678" y="389"/>
                  </a:lnTo>
                  <a:lnTo>
                    <a:pt x="835" y="455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4"/>
                  </a:lnTo>
                  <a:lnTo>
                    <a:pt x="589" y="425"/>
                  </a:lnTo>
                  <a:lnTo>
                    <a:pt x="0" y="672"/>
                  </a:lnTo>
                  <a:lnTo>
                    <a:pt x="0" y="610"/>
                  </a:lnTo>
                  <a:lnTo>
                    <a:pt x="517" y="396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8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60"/>
                  </a:lnTo>
                  <a:lnTo>
                    <a:pt x="49" y="200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2"/>
                  </a:lnTo>
                  <a:lnTo>
                    <a:pt x="937" y="303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1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7"/>
                  </a:lnTo>
                  <a:lnTo>
                    <a:pt x="434" y="622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6"/>
                  </a:lnTo>
                  <a:lnTo>
                    <a:pt x="594" y="556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7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5"/>
                  </a:lnTo>
                  <a:lnTo>
                    <a:pt x="455" y="296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79" name="Rectangle 85">
              <a:extLst>
                <a:ext uri="{FF2B5EF4-FFF2-40B4-BE49-F238E27FC236}">
                  <a16:creationId xmlns:a16="http://schemas.microsoft.com/office/drawing/2014/main" id="{A7558B32-4E86-4580-A984-395938FB6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1659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0" name="Rectangle 86">
              <a:extLst>
                <a:ext uri="{FF2B5EF4-FFF2-40B4-BE49-F238E27FC236}">
                  <a16:creationId xmlns:a16="http://schemas.microsoft.com/office/drawing/2014/main" id="{708167D6-E73C-4DFF-8304-502396260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1659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1" name="Rectangle 87">
              <a:extLst>
                <a:ext uri="{FF2B5EF4-FFF2-40B4-BE49-F238E27FC236}">
                  <a16:creationId xmlns:a16="http://schemas.microsoft.com/office/drawing/2014/main" id="{36C9C2E8-D770-40F5-9FA5-0234CCC83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1659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2" name="Freeform 88">
              <a:extLst>
                <a:ext uri="{FF2B5EF4-FFF2-40B4-BE49-F238E27FC236}">
                  <a16:creationId xmlns:a16="http://schemas.microsoft.com/office/drawing/2014/main" id="{71315757-68F6-4778-B8FE-7FD026021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1823"/>
              <a:ext cx="312" cy="367"/>
            </a:xfrm>
            <a:custGeom>
              <a:avLst/>
              <a:gdLst>
                <a:gd name="T0" fmla="*/ 47 w 937"/>
                <a:gd name="T1" fmla="*/ 24 h 1099"/>
                <a:gd name="T2" fmla="*/ 31 w 937"/>
                <a:gd name="T3" fmla="*/ 25 h 1099"/>
                <a:gd name="T4" fmla="*/ 32 w 937"/>
                <a:gd name="T5" fmla="*/ 18 h 1099"/>
                <a:gd name="T6" fmla="*/ 39 w 937"/>
                <a:gd name="T7" fmla="*/ 28 h 1099"/>
                <a:gd name="T8" fmla="*/ 33 w 937"/>
                <a:gd name="T9" fmla="*/ 40 h 1099"/>
                <a:gd name="T10" fmla="*/ 75 w 937"/>
                <a:gd name="T11" fmla="*/ 43 h 1099"/>
                <a:gd name="T12" fmla="*/ 75 w 937"/>
                <a:gd name="T13" fmla="*/ 58 h 1099"/>
                <a:gd name="T14" fmla="*/ 76 w 937"/>
                <a:gd name="T15" fmla="*/ 52 h 1099"/>
                <a:gd name="T16" fmla="*/ 0 w 937"/>
                <a:gd name="T17" fmla="*/ 75 h 1099"/>
                <a:gd name="T18" fmla="*/ 57 w 937"/>
                <a:gd name="T19" fmla="*/ 44 h 1099"/>
                <a:gd name="T20" fmla="*/ 0 w 937"/>
                <a:gd name="T21" fmla="*/ 61 h 1099"/>
                <a:gd name="T22" fmla="*/ 24 w 937"/>
                <a:gd name="T23" fmla="*/ 44 h 1099"/>
                <a:gd name="T24" fmla="*/ 4 w 937"/>
                <a:gd name="T25" fmla="*/ 36 h 1099"/>
                <a:gd name="T26" fmla="*/ 5 w 937"/>
                <a:gd name="T27" fmla="*/ 22 h 1099"/>
                <a:gd name="T28" fmla="*/ 7 w 937"/>
                <a:gd name="T29" fmla="*/ 7 h 1099"/>
                <a:gd name="T30" fmla="*/ 32 w 937"/>
                <a:gd name="T31" fmla="*/ 3 h 1099"/>
                <a:gd name="T32" fmla="*/ 32 w 937"/>
                <a:gd name="T33" fmla="*/ 11 h 1099"/>
                <a:gd name="T34" fmla="*/ 96 w 937"/>
                <a:gd name="T35" fmla="*/ 30 h 1099"/>
                <a:gd name="T36" fmla="*/ 104 w 937"/>
                <a:gd name="T37" fmla="*/ 123 h 1099"/>
                <a:gd name="T38" fmla="*/ 41 w 937"/>
                <a:gd name="T39" fmla="*/ 81 h 1099"/>
                <a:gd name="T40" fmla="*/ 39 w 937"/>
                <a:gd name="T41" fmla="*/ 73 h 1099"/>
                <a:gd name="T42" fmla="*/ 76 w 937"/>
                <a:gd name="T43" fmla="*/ 81 h 1099"/>
                <a:gd name="T44" fmla="*/ 57 w 937"/>
                <a:gd name="T45" fmla="*/ 65 h 1099"/>
                <a:gd name="T46" fmla="*/ 76 w 937"/>
                <a:gd name="T47" fmla="*/ 66 h 1099"/>
                <a:gd name="T48" fmla="*/ 0 w 937"/>
                <a:gd name="T49" fmla="*/ 89 h 1099"/>
                <a:gd name="T50" fmla="*/ 68 w 937"/>
                <a:gd name="T51" fmla="*/ 55 h 1099"/>
                <a:gd name="T52" fmla="*/ 93 w 937"/>
                <a:gd name="T53" fmla="*/ 65 h 1099"/>
                <a:gd name="T54" fmla="*/ 94 w 937"/>
                <a:gd name="T55" fmla="*/ 81 h 1099"/>
                <a:gd name="T56" fmla="*/ 96 w 937"/>
                <a:gd name="T57" fmla="*/ 97 h 1099"/>
                <a:gd name="T58" fmla="*/ 48 w 937"/>
                <a:gd name="T59" fmla="*/ 84 h 1099"/>
                <a:gd name="T60" fmla="*/ 96 w 937"/>
                <a:gd name="T61" fmla="*/ 111 h 1099"/>
                <a:gd name="T62" fmla="*/ 67 w 937"/>
                <a:gd name="T63" fmla="*/ 33 h 1099"/>
                <a:gd name="T64" fmla="*/ 51 w 937"/>
                <a:gd name="T65" fmla="*/ 33 h 10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099">
                  <a:moveTo>
                    <a:pt x="534" y="263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9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2"/>
                  </a:lnTo>
                  <a:lnTo>
                    <a:pt x="455" y="295"/>
                  </a:lnTo>
                  <a:lnTo>
                    <a:pt x="678" y="389"/>
                  </a:lnTo>
                  <a:lnTo>
                    <a:pt x="835" y="454"/>
                  </a:lnTo>
                  <a:lnTo>
                    <a:pt x="675" y="522"/>
                  </a:lnTo>
                  <a:lnTo>
                    <a:pt x="610" y="493"/>
                  </a:lnTo>
                  <a:lnTo>
                    <a:pt x="682" y="464"/>
                  </a:lnTo>
                  <a:lnTo>
                    <a:pt x="589" y="425"/>
                  </a:lnTo>
                  <a:lnTo>
                    <a:pt x="0" y="671"/>
                  </a:lnTo>
                  <a:lnTo>
                    <a:pt x="0" y="610"/>
                  </a:lnTo>
                  <a:lnTo>
                    <a:pt x="517" y="394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7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59"/>
                  </a:lnTo>
                  <a:lnTo>
                    <a:pt x="49" y="199"/>
                  </a:lnTo>
                  <a:lnTo>
                    <a:pt x="216" y="131"/>
                  </a:lnTo>
                  <a:lnTo>
                    <a:pt x="61" y="65"/>
                  </a:lnTo>
                  <a:lnTo>
                    <a:pt x="207" y="0"/>
                  </a:lnTo>
                  <a:lnTo>
                    <a:pt x="284" y="31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2"/>
                  </a:lnTo>
                  <a:lnTo>
                    <a:pt x="937" y="303"/>
                  </a:lnTo>
                  <a:lnTo>
                    <a:pt x="937" y="1099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1"/>
                  </a:lnTo>
                  <a:lnTo>
                    <a:pt x="355" y="655"/>
                  </a:lnTo>
                  <a:lnTo>
                    <a:pt x="608" y="762"/>
                  </a:lnTo>
                  <a:lnTo>
                    <a:pt x="687" y="727"/>
                  </a:lnTo>
                  <a:lnTo>
                    <a:pt x="434" y="622"/>
                  </a:lnTo>
                  <a:lnTo>
                    <a:pt x="515" y="588"/>
                  </a:lnTo>
                  <a:lnTo>
                    <a:pt x="610" y="631"/>
                  </a:lnTo>
                  <a:lnTo>
                    <a:pt x="689" y="596"/>
                  </a:lnTo>
                  <a:lnTo>
                    <a:pt x="594" y="556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3"/>
                  </a:lnTo>
                  <a:lnTo>
                    <a:pt x="675" y="522"/>
                  </a:lnTo>
                  <a:lnTo>
                    <a:pt x="837" y="588"/>
                  </a:lnTo>
                  <a:lnTo>
                    <a:pt x="678" y="657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69"/>
                  </a:lnTo>
                  <a:lnTo>
                    <a:pt x="865" y="937"/>
                  </a:lnTo>
                  <a:lnTo>
                    <a:pt x="434" y="758"/>
                  </a:lnTo>
                  <a:lnTo>
                    <a:pt x="362" y="789"/>
                  </a:lnTo>
                  <a:lnTo>
                    <a:pt x="867" y="997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5"/>
                  </a:lnTo>
                  <a:lnTo>
                    <a:pt x="455" y="295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83" name="Rectangle 89">
              <a:extLst>
                <a:ext uri="{FF2B5EF4-FFF2-40B4-BE49-F238E27FC236}">
                  <a16:creationId xmlns:a16="http://schemas.microsoft.com/office/drawing/2014/main" id="{E21FE704-F1FF-405A-919F-BD31B3AC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1924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4" name="Rectangle 90">
              <a:extLst>
                <a:ext uri="{FF2B5EF4-FFF2-40B4-BE49-F238E27FC236}">
                  <a16:creationId xmlns:a16="http://schemas.microsoft.com/office/drawing/2014/main" id="{9E74D3E2-63E7-498C-92FF-4A53D5DAD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1924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5" name="Rectangle 91">
              <a:extLst>
                <a:ext uri="{FF2B5EF4-FFF2-40B4-BE49-F238E27FC236}">
                  <a16:creationId xmlns:a16="http://schemas.microsoft.com/office/drawing/2014/main" id="{F0FC2491-E5BB-43C7-9EDC-17BDDB1B9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1924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6" name="Freeform 92">
              <a:extLst>
                <a:ext uri="{FF2B5EF4-FFF2-40B4-BE49-F238E27FC236}">
                  <a16:creationId xmlns:a16="http://schemas.microsoft.com/office/drawing/2014/main" id="{5312F121-EEB3-4530-A779-1B2DA5EF1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088"/>
              <a:ext cx="312" cy="366"/>
            </a:xfrm>
            <a:custGeom>
              <a:avLst/>
              <a:gdLst>
                <a:gd name="T0" fmla="*/ 47 w 937"/>
                <a:gd name="T1" fmla="*/ 24 h 1099"/>
                <a:gd name="T2" fmla="*/ 31 w 937"/>
                <a:gd name="T3" fmla="*/ 25 h 1099"/>
                <a:gd name="T4" fmla="*/ 32 w 937"/>
                <a:gd name="T5" fmla="*/ 18 h 1099"/>
                <a:gd name="T6" fmla="*/ 39 w 937"/>
                <a:gd name="T7" fmla="*/ 28 h 1099"/>
                <a:gd name="T8" fmla="*/ 33 w 937"/>
                <a:gd name="T9" fmla="*/ 40 h 1099"/>
                <a:gd name="T10" fmla="*/ 75 w 937"/>
                <a:gd name="T11" fmla="*/ 43 h 1099"/>
                <a:gd name="T12" fmla="*/ 75 w 937"/>
                <a:gd name="T13" fmla="*/ 58 h 1099"/>
                <a:gd name="T14" fmla="*/ 76 w 937"/>
                <a:gd name="T15" fmla="*/ 51 h 1099"/>
                <a:gd name="T16" fmla="*/ 0 w 937"/>
                <a:gd name="T17" fmla="*/ 74 h 1099"/>
                <a:gd name="T18" fmla="*/ 57 w 937"/>
                <a:gd name="T19" fmla="*/ 44 h 1099"/>
                <a:gd name="T20" fmla="*/ 0 w 937"/>
                <a:gd name="T21" fmla="*/ 60 h 1099"/>
                <a:gd name="T22" fmla="*/ 24 w 937"/>
                <a:gd name="T23" fmla="*/ 44 h 1099"/>
                <a:gd name="T24" fmla="*/ 4 w 937"/>
                <a:gd name="T25" fmla="*/ 36 h 1099"/>
                <a:gd name="T26" fmla="*/ 5 w 937"/>
                <a:gd name="T27" fmla="*/ 22 h 1099"/>
                <a:gd name="T28" fmla="*/ 7 w 937"/>
                <a:gd name="T29" fmla="*/ 7 h 1099"/>
                <a:gd name="T30" fmla="*/ 32 w 937"/>
                <a:gd name="T31" fmla="*/ 3 h 1099"/>
                <a:gd name="T32" fmla="*/ 32 w 937"/>
                <a:gd name="T33" fmla="*/ 11 h 1099"/>
                <a:gd name="T34" fmla="*/ 96 w 937"/>
                <a:gd name="T35" fmla="*/ 30 h 1099"/>
                <a:gd name="T36" fmla="*/ 104 w 937"/>
                <a:gd name="T37" fmla="*/ 122 h 1099"/>
                <a:gd name="T38" fmla="*/ 41 w 937"/>
                <a:gd name="T39" fmla="*/ 81 h 1099"/>
                <a:gd name="T40" fmla="*/ 39 w 937"/>
                <a:gd name="T41" fmla="*/ 73 h 1099"/>
                <a:gd name="T42" fmla="*/ 76 w 937"/>
                <a:gd name="T43" fmla="*/ 80 h 1099"/>
                <a:gd name="T44" fmla="*/ 57 w 937"/>
                <a:gd name="T45" fmla="*/ 65 h 1099"/>
                <a:gd name="T46" fmla="*/ 76 w 937"/>
                <a:gd name="T47" fmla="*/ 66 h 1099"/>
                <a:gd name="T48" fmla="*/ 0 w 937"/>
                <a:gd name="T49" fmla="*/ 89 h 1099"/>
                <a:gd name="T50" fmla="*/ 68 w 937"/>
                <a:gd name="T51" fmla="*/ 55 h 1099"/>
                <a:gd name="T52" fmla="*/ 93 w 937"/>
                <a:gd name="T53" fmla="*/ 65 h 1099"/>
                <a:gd name="T54" fmla="*/ 94 w 937"/>
                <a:gd name="T55" fmla="*/ 80 h 1099"/>
                <a:gd name="T56" fmla="*/ 96 w 937"/>
                <a:gd name="T57" fmla="*/ 96 h 1099"/>
                <a:gd name="T58" fmla="*/ 48 w 937"/>
                <a:gd name="T59" fmla="*/ 84 h 1099"/>
                <a:gd name="T60" fmla="*/ 96 w 937"/>
                <a:gd name="T61" fmla="*/ 111 h 1099"/>
                <a:gd name="T62" fmla="*/ 67 w 937"/>
                <a:gd name="T63" fmla="*/ 32 h 1099"/>
                <a:gd name="T64" fmla="*/ 51 w 937"/>
                <a:gd name="T65" fmla="*/ 33 h 10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099">
                  <a:moveTo>
                    <a:pt x="534" y="262"/>
                  </a:moveTo>
                  <a:lnTo>
                    <a:pt x="427" y="217"/>
                  </a:lnTo>
                  <a:lnTo>
                    <a:pt x="353" y="251"/>
                  </a:lnTo>
                  <a:lnTo>
                    <a:pt x="279" y="221"/>
                  </a:lnTo>
                  <a:lnTo>
                    <a:pt x="359" y="189"/>
                  </a:lnTo>
                  <a:lnTo>
                    <a:pt x="284" y="158"/>
                  </a:lnTo>
                  <a:lnTo>
                    <a:pt x="207" y="190"/>
                  </a:lnTo>
                  <a:lnTo>
                    <a:pt x="353" y="251"/>
                  </a:lnTo>
                  <a:lnTo>
                    <a:pt x="191" y="319"/>
                  </a:lnTo>
                  <a:lnTo>
                    <a:pt x="295" y="361"/>
                  </a:lnTo>
                  <a:lnTo>
                    <a:pt x="455" y="294"/>
                  </a:lnTo>
                  <a:lnTo>
                    <a:pt x="678" y="388"/>
                  </a:lnTo>
                  <a:lnTo>
                    <a:pt x="835" y="452"/>
                  </a:lnTo>
                  <a:lnTo>
                    <a:pt x="675" y="519"/>
                  </a:lnTo>
                  <a:lnTo>
                    <a:pt x="610" y="492"/>
                  </a:lnTo>
                  <a:lnTo>
                    <a:pt x="682" y="463"/>
                  </a:lnTo>
                  <a:lnTo>
                    <a:pt x="589" y="424"/>
                  </a:lnTo>
                  <a:lnTo>
                    <a:pt x="0" y="670"/>
                  </a:lnTo>
                  <a:lnTo>
                    <a:pt x="0" y="609"/>
                  </a:lnTo>
                  <a:lnTo>
                    <a:pt x="517" y="393"/>
                  </a:lnTo>
                  <a:lnTo>
                    <a:pt x="436" y="360"/>
                  </a:lnTo>
                  <a:lnTo>
                    <a:pt x="0" y="544"/>
                  </a:lnTo>
                  <a:lnTo>
                    <a:pt x="0" y="486"/>
                  </a:lnTo>
                  <a:lnTo>
                    <a:pt x="216" y="396"/>
                  </a:lnTo>
                  <a:lnTo>
                    <a:pt x="211" y="396"/>
                  </a:lnTo>
                  <a:lnTo>
                    <a:pt x="38" y="323"/>
                  </a:lnTo>
                  <a:lnTo>
                    <a:pt x="191" y="258"/>
                  </a:lnTo>
                  <a:lnTo>
                    <a:pt x="49" y="198"/>
                  </a:lnTo>
                  <a:lnTo>
                    <a:pt x="216" y="130"/>
                  </a:lnTo>
                  <a:lnTo>
                    <a:pt x="61" y="64"/>
                  </a:lnTo>
                  <a:lnTo>
                    <a:pt x="207" y="0"/>
                  </a:lnTo>
                  <a:lnTo>
                    <a:pt x="284" y="31"/>
                  </a:lnTo>
                  <a:lnTo>
                    <a:pt x="207" y="62"/>
                  </a:lnTo>
                  <a:lnTo>
                    <a:pt x="291" y="98"/>
                  </a:lnTo>
                  <a:lnTo>
                    <a:pt x="867" y="337"/>
                  </a:lnTo>
                  <a:lnTo>
                    <a:pt x="867" y="271"/>
                  </a:lnTo>
                  <a:lnTo>
                    <a:pt x="937" y="302"/>
                  </a:lnTo>
                  <a:lnTo>
                    <a:pt x="937" y="1099"/>
                  </a:lnTo>
                  <a:lnTo>
                    <a:pt x="209" y="796"/>
                  </a:lnTo>
                  <a:lnTo>
                    <a:pt x="369" y="730"/>
                  </a:lnTo>
                  <a:lnTo>
                    <a:pt x="273" y="689"/>
                  </a:lnTo>
                  <a:lnTo>
                    <a:pt x="355" y="654"/>
                  </a:lnTo>
                  <a:lnTo>
                    <a:pt x="608" y="761"/>
                  </a:lnTo>
                  <a:lnTo>
                    <a:pt x="687" y="725"/>
                  </a:lnTo>
                  <a:lnTo>
                    <a:pt x="434" y="621"/>
                  </a:lnTo>
                  <a:lnTo>
                    <a:pt x="515" y="587"/>
                  </a:lnTo>
                  <a:lnTo>
                    <a:pt x="610" y="629"/>
                  </a:lnTo>
                  <a:lnTo>
                    <a:pt x="689" y="594"/>
                  </a:lnTo>
                  <a:lnTo>
                    <a:pt x="594" y="554"/>
                  </a:lnTo>
                  <a:lnTo>
                    <a:pt x="0" y="802"/>
                  </a:lnTo>
                  <a:lnTo>
                    <a:pt x="0" y="748"/>
                  </a:lnTo>
                  <a:lnTo>
                    <a:pt x="610" y="492"/>
                  </a:lnTo>
                  <a:lnTo>
                    <a:pt x="675" y="519"/>
                  </a:lnTo>
                  <a:lnTo>
                    <a:pt x="837" y="587"/>
                  </a:lnTo>
                  <a:lnTo>
                    <a:pt x="678" y="656"/>
                  </a:lnTo>
                  <a:lnTo>
                    <a:pt x="844" y="725"/>
                  </a:lnTo>
                  <a:lnTo>
                    <a:pt x="682" y="793"/>
                  </a:lnTo>
                  <a:lnTo>
                    <a:pt x="867" y="868"/>
                  </a:lnTo>
                  <a:lnTo>
                    <a:pt x="865" y="937"/>
                  </a:lnTo>
                  <a:lnTo>
                    <a:pt x="434" y="757"/>
                  </a:lnTo>
                  <a:lnTo>
                    <a:pt x="362" y="787"/>
                  </a:lnTo>
                  <a:lnTo>
                    <a:pt x="867" y="997"/>
                  </a:lnTo>
                  <a:lnTo>
                    <a:pt x="865" y="400"/>
                  </a:lnTo>
                  <a:lnTo>
                    <a:pt x="605" y="291"/>
                  </a:lnTo>
                  <a:lnTo>
                    <a:pt x="526" y="324"/>
                  </a:lnTo>
                  <a:lnTo>
                    <a:pt x="455" y="294"/>
                  </a:lnTo>
                  <a:lnTo>
                    <a:pt x="534" y="26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87" name="Rectangle 93">
              <a:extLst>
                <a:ext uri="{FF2B5EF4-FFF2-40B4-BE49-F238E27FC236}">
                  <a16:creationId xmlns:a16="http://schemas.microsoft.com/office/drawing/2014/main" id="{3168AFAB-8E03-4B61-869F-21BDF0891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189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8" name="Rectangle 94">
              <a:extLst>
                <a:ext uri="{FF2B5EF4-FFF2-40B4-BE49-F238E27FC236}">
                  <a16:creationId xmlns:a16="http://schemas.microsoft.com/office/drawing/2014/main" id="{3DBEF76B-95DC-4774-9FD7-BC8F83372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2189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89" name="Rectangle 95">
              <a:extLst>
                <a:ext uri="{FF2B5EF4-FFF2-40B4-BE49-F238E27FC236}">
                  <a16:creationId xmlns:a16="http://schemas.microsoft.com/office/drawing/2014/main" id="{8B936180-2649-4389-B6AE-76EFEC38E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189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90" name="Freeform 96">
              <a:extLst>
                <a:ext uri="{FF2B5EF4-FFF2-40B4-BE49-F238E27FC236}">
                  <a16:creationId xmlns:a16="http://schemas.microsoft.com/office/drawing/2014/main" id="{46265D86-A52A-4732-9CAA-B0EF23CF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2353"/>
              <a:ext cx="312" cy="366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5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5 h 1100"/>
                <a:gd name="T54" fmla="*/ 94 w 937"/>
                <a:gd name="T55" fmla="*/ 81 h 1100"/>
                <a:gd name="T56" fmla="*/ 96 w 937"/>
                <a:gd name="T57" fmla="*/ 96 h 1100"/>
                <a:gd name="T58" fmla="*/ 48 w 937"/>
                <a:gd name="T59" fmla="*/ 84 h 1100"/>
                <a:gd name="T60" fmla="*/ 96 w 937"/>
                <a:gd name="T61" fmla="*/ 111 h 1100"/>
                <a:gd name="T62" fmla="*/ 67 w 937"/>
                <a:gd name="T63" fmla="*/ 32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5"/>
                  </a:moveTo>
                  <a:lnTo>
                    <a:pt x="427" y="220"/>
                  </a:lnTo>
                  <a:lnTo>
                    <a:pt x="353" y="254"/>
                  </a:lnTo>
                  <a:lnTo>
                    <a:pt x="279" y="224"/>
                  </a:lnTo>
                  <a:lnTo>
                    <a:pt x="359" y="192"/>
                  </a:lnTo>
                  <a:lnTo>
                    <a:pt x="284" y="160"/>
                  </a:lnTo>
                  <a:lnTo>
                    <a:pt x="207" y="193"/>
                  </a:lnTo>
                  <a:lnTo>
                    <a:pt x="353" y="254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7"/>
                  </a:lnTo>
                  <a:lnTo>
                    <a:pt x="678" y="391"/>
                  </a:lnTo>
                  <a:lnTo>
                    <a:pt x="835" y="455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6"/>
                  </a:lnTo>
                  <a:lnTo>
                    <a:pt x="589" y="427"/>
                  </a:lnTo>
                  <a:lnTo>
                    <a:pt x="0" y="673"/>
                  </a:lnTo>
                  <a:lnTo>
                    <a:pt x="0" y="612"/>
                  </a:lnTo>
                  <a:lnTo>
                    <a:pt x="517" y="396"/>
                  </a:lnTo>
                  <a:lnTo>
                    <a:pt x="436" y="363"/>
                  </a:lnTo>
                  <a:lnTo>
                    <a:pt x="0" y="547"/>
                  </a:lnTo>
                  <a:lnTo>
                    <a:pt x="0" y="487"/>
                  </a:lnTo>
                  <a:lnTo>
                    <a:pt x="216" y="399"/>
                  </a:lnTo>
                  <a:lnTo>
                    <a:pt x="211" y="399"/>
                  </a:lnTo>
                  <a:lnTo>
                    <a:pt x="38" y="325"/>
                  </a:lnTo>
                  <a:lnTo>
                    <a:pt x="191" y="261"/>
                  </a:lnTo>
                  <a:lnTo>
                    <a:pt x="49" y="201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5"/>
                  </a:lnTo>
                  <a:lnTo>
                    <a:pt x="291" y="101"/>
                  </a:lnTo>
                  <a:lnTo>
                    <a:pt x="867" y="338"/>
                  </a:lnTo>
                  <a:lnTo>
                    <a:pt x="867" y="274"/>
                  </a:lnTo>
                  <a:lnTo>
                    <a:pt x="937" y="305"/>
                  </a:lnTo>
                  <a:lnTo>
                    <a:pt x="937" y="1100"/>
                  </a:lnTo>
                  <a:lnTo>
                    <a:pt x="209" y="798"/>
                  </a:lnTo>
                  <a:lnTo>
                    <a:pt x="369" y="732"/>
                  </a:lnTo>
                  <a:lnTo>
                    <a:pt x="273" y="692"/>
                  </a:lnTo>
                  <a:lnTo>
                    <a:pt x="355" y="657"/>
                  </a:lnTo>
                  <a:lnTo>
                    <a:pt x="608" y="764"/>
                  </a:lnTo>
                  <a:lnTo>
                    <a:pt x="687" y="728"/>
                  </a:lnTo>
                  <a:lnTo>
                    <a:pt x="434" y="624"/>
                  </a:lnTo>
                  <a:lnTo>
                    <a:pt x="515" y="590"/>
                  </a:lnTo>
                  <a:lnTo>
                    <a:pt x="610" y="631"/>
                  </a:lnTo>
                  <a:lnTo>
                    <a:pt x="689" y="597"/>
                  </a:lnTo>
                  <a:lnTo>
                    <a:pt x="594" y="557"/>
                  </a:lnTo>
                  <a:lnTo>
                    <a:pt x="0" y="805"/>
                  </a:lnTo>
                  <a:lnTo>
                    <a:pt x="0" y="751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8" y="658"/>
                  </a:lnTo>
                  <a:lnTo>
                    <a:pt x="844" y="728"/>
                  </a:lnTo>
                  <a:lnTo>
                    <a:pt x="682" y="796"/>
                  </a:lnTo>
                  <a:lnTo>
                    <a:pt x="867" y="870"/>
                  </a:lnTo>
                  <a:lnTo>
                    <a:pt x="865" y="939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1000"/>
                  </a:lnTo>
                  <a:lnTo>
                    <a:pt x="865" y="403"/>
                  </a:lnTo>
                  <a:lnTo>
                    <a:pt x="605" y="293"/>
                  </a:lnTo>
                  <a:lnTo>
                    <a:pt x="526" y="327"/>
                  </a:lnTo>
                  <a:lnTo>
                    <a:pt x="455" y="297"/>
                  </a:lnTo>
                  <a:lnTo>
                    <a:pt x="534" y="26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91" name="Rectangle 97">
              <a:extLst>
                <a:ext uri="{FF2B5EF4-FFF2-40B4-BE49-F238E27FC236}">
                  <a16:creationId xmlns:a16="http://schemas.microsoft.com/office/drawing/2014/main" id="{A8F8DCA0-6310-4A7D-8BE4-4765E3B96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2454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92" name="Rectangle 98">
              <a:extLst>
                <a:ext uri="{FF2B5EF4-FFF2-40B4-BE49-F238E27FC236}">
                  <a16:creationId xmlns:a16="http://schemas.microsoft.com/office/drawing/2014/main" id="{1AB4AAA9-6CF1-4312-859D-00C70DE6A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2454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93" name="Rectangle 99">
              <a:extLst>
                <a:ext uri="{FF2B5EF4-FFF2-40B4-BE49-F238E27FC236}">
                  <a16:creationId xmlns:a16="http://schemas.microsoft.com/office/drawing/2014/main" id="{1F99965D-9010-4F67-9ABC-7A774C14E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2454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094" name="Freeform 100">
              <a:extLst>
                <a:ext uri="{FF2B5EF4-FFF2-40B4-BE49-F238E27FC236}">
                  <a16:creationId xmlns:a16="http://schemas.microsoft.com/office/drawing/2014/main" id="{7BA72D55-8FEB-48EA-BAE8-9D06D11E0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4108"/>
              <a:ext cx="650" cy="177"/>
            </a:xfrm>
            <a:custGeom>
              <a:avLst/>
              <a:gdLst>
                <a:gd name="T0" fmla="*/ 173 w 1949"/>
                <a:gd name="T1" fmla="*/ 27 h 530"/>
                <a:gd name="T2" fmla="*/ 173 w 1949"/>
                <a:gd name="T3" fmla="*/ 18 h 530"/>
                <a:gd name="T4" fmla="*/ 185 w 1949"/>
                <a:gd name="T5" fmla="*/ 18 h 530"/>
                <a:gd name="T6" fmla="*/ 167 w 1949"/>
                <a:gd name="T7" fmla="*/ 22 h 530"/>
                <a:gd name="T8" fmla="*/ 145 w 1949"/>
                <a:gd name="T9" fmla="*/ 19 h 530"/>
                <a:gd name="T10" fmla="*/ 140 w 1949"/>
                <a:gd name="T11" fmla="*/ 43 h 530"/>
                <a:gd name="T12" fmla="*/ 114 w 1949"/>
                <a:gd name="T13" fmla="*/ 43 h 530"/>
                <a:gd name="T14" fmla="*/ 125 w 1949"/>
                <a:gd name="T15" fmla="*/ 43 h 530"/>
                <a:gd name="T16" fmla="*/ 84 w 1949"/>
                <a:gd name="T17" fmla="*/ 0 h 530"/>
                <a:gd name="T18" fmla="*/ 139 w 1949"/>
                <a:gd name="T19" fmla="*/ 33 h 530"/>
                <a:gd name="T20" fmla="*/ 109 w 1949"/>
                <a:gd name="T21" fmla="*/ 0 h 530"/>
                <a:gd name="T22" fmla="*/ 139 w 1949"/>
                <a:gd name="T23" fmla="*/ 14 h 530"/>
                <a:gd name="T24" fmla="*/ 153 w 1949"/>
                <a:gd name="T25" fmla="*/ 2 h 530"/>
                <a:gd name="T26" fmla="*/ 177 w 1949"/>
                <a:gd name="T27" fmla="*/ 3 h 530"/>
                <a:gd name="T28" fmla="*/ 203 w 1949"/>
                <a:gd name="T29" fmla="*/ 4 h 530"/>
                <a:gd name="T30" fmla="*/ 211 w 1949"/>
                <a:gd name="T31" fmla="*/ 18 h 530"/>
                <a:gd name="T32" fmla="*/ 197 w 1949"/>
                <a:gd name="T33" fmla="*/ 18 h 530"/>
                <a:gd name="T34" fmla="*/ 163 w 1949"/>
                <a:gd name="T35" fmla="*/ 55 h 530"/>
                <a:gd name="T36" fmla="*/ 0 w 1949"/>
                <a:gd name="T37" fmla="*/ 59 h 530"/>
                <a:gd name="T38" fmla="*/ 73 w 1949"/>
                <a:gd name="T39" fmla="*/ 23 h 530"/>
                <a:gd name="T40" fmla="*/ 87 w 1949"/>
                <a:gd name="T41" fmla="*/ 22 h 530"/>
                <a:gd name="T42" fmla="*/ 73 w 1949"/>
                <a:gd name="T43" fmla="*/ 43 h 530"/>
                <a:gd name="T44" fmla="*/ 100 w 1949"/>
                <a:gd name="T45" fmla="*/ 33 h 530"/>
                <a:gd name="T46" fmla="*/ 99 w 1949"/>
                <a:gd name="T47" fmla="*/ 44 h 530"/>
                <a:gd name="T48" fmla="*/ 58 w 1949"/>
                <a:gd name="T49" fmla="*/ 0 h 530"/>
                <a:gd name="T50" fmla="*/ 119 w 1949"/>
                <a:gd name="T51" fmla="*/ 39 h 530"/>
                <a:gd name="T52" fmla="*/ 100 w 1949"/>
                <a:gd name="T53" fmla="*/ 53 h 530"/>
                <a:gd name="T54" fmla="*/ 73 w 1949"/>
                <a:gd name="T55" fmla="*/ 53 h 530"/>
                <a:gd name="T56" fmla="*/ 45 w 1949"/>
                <a:gd name="T57" fmla="*/ 55 h 530"/>
                <a:gd name="T58" fmla="*/ 67 w 1949"/>
                <a:gd name="T59" fmla="*/ 27 h 530"/>
                <a:gd name="T60" fmla="*/ 20 w 1949"/>
                <a:gd name="T61" fmla="*/ 55 h 530"/>
                <a:gd name="T62" fmla="*/ 159 w 1949"/>
                <a:gd name="T63" fmla="*/ 38 h 530"/>
                <a:gd name="T64" fmla="*/ 158 w 1949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9" h="530">
                  <a:moveTo>
                    <a:pt x="1482" y="302"/>
                  </a:moveTo>
                  <a:lnTo>
                    <a:pt x="1559" y="243"/>
                  </a:lnTo>
                  <a:lnTo>
                    <a:pt x="1503" y="199"/>
                  </a:lnTo>
                  <a:lnTo>
                    <a:pt x="1553" y="158"/>
                  </a:lnTo>
                  <a:lnTo>
                    <a:pt x="1612" y="203"/>
                  </a:lnTo>
                  <a:lnTo>
                    <a:pt x="1667" y="162"/>
                  </a:lnTo>
                  <a:lnTo>
                    <a:pt x="1610" y="118"/>
                  </a:lnTo>
                  <a:lnTo>
                    <a:pt x="1503" y="199"/>
                  </a:lnTo>
                  <a:lnTo>
                    <a:pt x="1385" y="108"/>
                  </a:lnTo>
                  <a:lnTo>
                    <a:pt x="1304" y="167"/>
                  </a:lnTo>
                  <a:lnTo>
                    <a:pt x="1424" y="258"/>
                  </a:lnTo>
                  <a:lnTo>
                    <a:pt x="1259" y="383"/>
                  </a:lnTo>
                  <a:lnTo>
                    <a:pt x="1143" y="474"/>
                  </a:lnTo>
                  <a:lnTo>
                    <a:pt x="1025" y="382"/>
                  </a:lnTo>
                  <a:lnTo>
                    <a:pt x="1072" y="346"/>
                  </a:lnTo>
                  <a:lnTo>
                    <a:pt x="1127" y="386"/>
                  </a:lnTo>
                  <a:lnTo>
                    <a:pt x="1193" y="334"/>
                  </a:lnTo>
                  <a:lnTo>
                    <a:pt x="758" y="0"/>
                  </a:lnTo>
                  <a:lnTo>
                    <a:pt x="868" y="0"/>
                  </a:lnTo>
                  <a:lnTo>
                    <a:pt x="1250" y="292"/>
                  </a:lnTo>
                  <a:lnTo>
                    <a:pt x="1306" y="247"/>
                  </a:lnTo>
                  <a:lnTo>
                    <a:pt x="984" y="0"/>
                  </a:lnTo>
                  <a:lnTo>
                    <a:pt x="1088" y="0"/>
                  </a:lnTo>
                  <a:lnTo>
                    <a:pt x="1246" y="122"/>
                  </a:lnTo>
                  <a:lnTo>
                    <a:pt x="1246" y="121"/>
                  </a:lnTo>
                  <a:lnTo>
                    <a:pt x="1375" y="22"/>
                  </a:lnTo>
                  <a:lnTo>
                    <a:pt x="1489" y="108"/>
                  </a:lnTo>
                  <a:lnTo>
                    <a:pt x="1596" y="28"/>
                  </a:lnTo>
                  <a:lnTo>
                    <a:pt x="1716" y="122"/>
                  </a:lnTo>
                  <a:lnTo>
                    <a:pt x="1830" y="35"/>
                  </a:lnTo>
                  <a:lnTo>
                    <a:pt x="1949" y="120"/>
                  </a:lnTo>
                  <a:lnTo>
                    <a:pt x="1895" y="161"/>
                  </a:lnTo>
                  <a:lnTo>
                    <a:pt x="1835" y="118"/>
                  </a:lnTo>
                  <a:lnTo>
                    <a:pt x="1774" y="166"/>
                  </a:lnTo>
                  <a:lnTo>
                    <a:pt x="1352" y="490"/>
                  </a:lnTo>
                  <a:lnTo>
                    <a:pt x="1466" y="490"/>
                  </a:lnTo>
                  <a:lnTo>
                    <a:pt x="1410" y="530"/>
                  </a:lnTo>
                  <a:lnTo>
                    <a:pt x="0" y="530"/>
                  </a:lnTo>
                  <a:lnTo>
                    <a:pt x="534" y="120"/>
                  </a:lnTo>
                  <a:lnTo>
                    <a:pt x="653" y="208"/>
                  </a:lnTo>
                  <a:lnTo>
                    <a:pt x="726" y="154"/>
                  </a:lnTo>
                  <a:lnTo>
                    <a:pt x="785" y="201"/>
                  </a:lnTo>
                  <a:lnTo>
                    <a:pt x="599" y="343"/>
                  </a:lnTo>
                  <a:lnTo>
                    <a:pt x="660" y="388"/>
                  </a:lnTo>
                  <a:lnTo>
                    <a:pt x="847" y="247"/>
                  </a:lnTo>
                  <a:lnTo>
                    <a:pt x="904" y="292"/>
                  </a:lnTo>
                  <a:lnTo>
                    <a:pt x="833" y="345"/>
                  </a:lnTo>
                  <a:lnTo>
                    <a:pt x="893" y="391"/>
                  </a:lnTo>
                  <a:lnTo>
                    <a:pt x="965" y="337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346"/>
                  </a:lnTo>
                  <a:lnTo>
                    <a:pt x="1025" y="382"/>
                  </a:lnTo>
                  <a:lnTo>
                    <a:pt x="904" y="476"/>
                  </a:lnTo>
                  <a:lnTo>
                    <a:pt x="783" y="383"/>
                  </a:lnTo>
                  <a:lnTo>
                    <a:pt x="660" y="478"/>
                  </a:lnTo>
                  <a:lnTo>
                    <a:pt x="539" y="386"/>
                  </a:lnTo>
                  <a:lnTo>
                    <a:pt x="407" y="490"/>
                  </a:lnTo>
                  <a:lnTo>
                    <a:pt x="286" y="490"/>
                  </a:lnTo>
                  <a:lnTo>
                    <a:pt x="606" y="246"/>
                  </a:lnTo>
                  <a:lnTo>
                    <a:pt x="551" y="204"/>
                  </a:lnTo>
                  <a:lnTo>
                    <a:pt x="177" y="490"/>
                  </a:lnTo>
                  <a:lnTo>
                    <a:pt x="1239" y="490"/>
                  </a:lnTo>
                  <a:lnTo>
                    <a:pt x="1429" y="342"/>
                  </a:lnTo>
                  <a:lnTo>
                    <a:pt x="1373" y="297"/>
                  </a:lnTo>
                  <a:lnTo>
                    <a:pt x="1424" y="260"/>
                  </a:lnTo>
                  <a:lnTo>
                    <a:pt x="1482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95" name="Freeform 101">
              <a:extLst>
                <a:ext uri="{FF2B5EF4-FFF2-40B4-BE49-F238E27FC236}">
                  <a16:creationId xmlns:a16="http://schemas.microsoft.com/office/drawing/2014/main" id="{B3004804-F319-44FD-A740-9250A2E1D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3782"/>
              <a:ext cx="624" cy="299"/>
            </a:xfrm>
            <a:custGeom>
              <a:avLst/>
              <a:gdLst>
                <a:gd name="T0" fmla="*/ 0 w 1872"/>
                <a:gd name="T1" fmla="*/ 100 h 896"/>
                <a:gd name="T2" fmla="*/ 0 w 1872"/>
                <a:gd name="T3" fmla="*/ 94 h 896"/>
                <a:gd name="T4" fmla="*/ 199 w 1872"/>
                <a:gd name="T5" fmla="*/ 94 h 896"/>
                <a:gd name="T6" fmla="*/ 199 w 1872"/>
                <a:gd name="T7" fmla="*/ 0 h 896"/>
                <a:gd name="T8" fmla="*/ 208 w 1872"/>
                <a:gd name="T9" fmla="*/ 0 h 896"/>
                <a:gd name="T10" fmla="*/ 208 w 1872"/>
                <a:gd name="T11" fmla="*/ 100 h 896"/>
                <a:gd name="T12" fmla="*/ 0 w 1872"/>
                <a:gd name="T13" fmla="*/ 100 h 8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72" h="896">
                  <a:moveTo>
                    <a:pt x="0" y="896"/>
                  </a:moveTo>
                  <a:lnTo>
                    <a:pt x="0" y="847"/>
                  </a:lnTo>
                  <a:lnTo>
                    <a:pt x="1787" y="847"/>
                  </a:lnTo>
                  <a:lnTo>
                    <a:pt x="1787" y="0"/>
                  </a:lnTo>
                  <a:lnTo>
                    <a:pt x="1872" y="0"/>
                  </a:lnTo>
                  <a:lnTo>
                    <a:pt x="1872" y="896"/>
                  </a:lnTo>
                  <a:lnTo>
                    <a:pt x="0" y="89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96" name="Freeform 102">
              <a:extLst>
                <a:ext uri="{FF2B5EF4-FFF2-40B4-BE49-F238E27FC236}">
                  <a16:creationId xmlns:a16="http://schemas.microsoft.com/office/drawing/2014/main" id="{6F384123-5503-41F1-8293-5FAF12D11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782"/>
              <a:ext cx="674" cy="326"/>
            </a:xfrm>
            <a:custGeom>
              <a:avLst/>
              <a:gdLst>
                <a:gd name="T0" fmla="*/ 225 w 2022"/>
                <a:gd name="T1" fmla="*/ 109 h 979"/>
                <a:gd name="T2" fmla="*/ 225 w 2022"/>
                <a:gd name="T3" fmla="*/ 0 h 979"/>
                <a:gd name="T4" fmla="*/ 217 w 2022"/>
                <a:gd name="T5" fmla="*/ 0 h 979"/>
                <a:gd name="T6" fmla="*/ 217 w 2022"/>
                <a:gd name="T7" fmla="*/ 104 h 979"/>
                <a:gd name="T8" fmla="*/ 0 w 2022"/>
                <a:gd name="T9" fmla="*/ 104 h 979"/>
                <a:gd name="T10" fmla="*/ 0 w 2022"/>
                <a:gd name="T11" fmla="*/ 109 h 979"/>
                <a:gd name="T12" fmla="*/ 225 w 2022"/>
                <a:gd name="T13" fmla="*/ 109 h 9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22" h="979">
                  <a:moveTo>
                    <a:pt x="2022" y="979"/>
                  </a:moveTo>
                  <a:lnTo>
                    <a:pt x="2022" y="0"/>
                  </a:lnTo>
                  <a:lnTo>
                    <a:pt x="1949" y="0"/>
                  </a:lnTo>
                  <a:lnTo>
                    <a:pt x="1949" y="938"/>
                  </a:lnTo>
                  <a:lnTo>
                    <a:pt x="0" y="938"/>
                  </a:lnTo>
                  <a:lnTo>
                    <a:pt x="0" y="979"/>
                  </a:lnTo>
                  <a:lnTo>
                    <a:pt x="2022" y="97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97" name="Freeform 103">
              <a:extLst>
                <a:ext uri="{FF2B5EF4-FFF2-40B4-BE49-F238E27FC236}">
                  <a16:creationId xmlns:a16="http://schemas.microsoft.com/office/drawing/2014/main" id="{73B42E25-BBF2-4345-BE41-89A63E112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3782"/>
              <a:ext cx="1036" cy="531"/>
            </a:xfrm>
            <a:custGeom>
              <a:avLst/>
              <a:gdLst>
                <a:gd name="T0" fmla="*/ 336 w 3108"/>
                <a:gd name="T1" fmla="*/ 172 h 1593"/>
                <a:gd name="T2" fmla="*/ 0 w 3108"/>
                <a:gd name="T3" fmla="*/ 172 h 1593"/>
                <a:gd name="T4" fmla="*/ 0 w 3108"/>
                <a:gd name="T5" fmla="*/ 177 h 1593"/>
                <a:gd name="T6" fmla="*/ 345 w 3108"/>
                <a:gd name="T7" fmla="*/ 177 h 1593"/>
                <a:gd name="T8" fmla="*/ 345 w 3108"/>
                <a:gd name="T9" fmla="*/ 0 h 1593"/>
                <a:gd name="T10" fmla="*/ 336 w 3108"/>
                <a:gd name="T11" fmla="*/ 0 h 1593"/>
                <a:gd name="T12" fmla="*/ 336 w 3108"/>
                <a:gd name="T13" fmla="*/ 172 h 159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08" h="1593">
                  <a:moveTo>
                    <a:pt x="3027" y="1546"/>
                  </a:moveTo>
                  <a:lnTo>
                    <a:pt x="0" y="1546"/>
                  </a:lnTo>
                  <a:lnTo>
                    <a:pt x="0" y="1593"/>
                  </a:lnTo>
                  <a:lnTo>
                    <a:pt x="3108" y="1593"/>
                  </a:lnTo>
                  <a:lnTo>
                    <a:pt x="3108" y="0"/>
                  </a:lnTo>
                  <a:lnTo>
                    <a:pt x="3027" y="0"/>
                  </a:lnTo>
                  <a:lnTo>
                    <a:pt x="3027" y="1546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98" name="Freeform 104">
              <a:extLst>
                <a:ext uri="{FF2B5EF4-FFF2-40B4-BE49-F238E27FC236}">
                  <a16:creationId xmlns:a16="http://schemas.microsoft.com/office/drawing/2014/main" id="{A9DF9D0D-4F33-4DFA-8D27-BE0458454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680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6 h 1100"/>
                <a:gd name="T46" fmla="*/ 76 w 937"/>
                <a:gd name="T47" fmla="*/ 66 h 1100"/>
                <a:gd name="T48" fmla="*/ 0 w 937"/>
                <a:gd name="T49" fmla="*/ 90 h 1100"/>
                <a:gd name="T50" fmla="*/ 68 w 937"/>
                <a:gd name="T51" fmla="*/ 55 h 1100"/>
                <a:gd name="T52" fmla="*/ 93 w 937"/>
                <a:gd name="T53" fmla="*/ 66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5 h 1100"/>
                <a:gd name="T60" fmla="*/ 96 w 937"/>
                <a:gd name="T61" fmla="*/ 111 h 1100"/>
                <a:gd name="T62" fmla="*/ 67 w 937"/>
                <a:gd name="T63" fmla="*/ 33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5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3"/>
                  </a:lnTo>
                  <a:lnTo>
                    <a:pt x="359" y="192"/>
                  </a:lnTo>
                  <a:lnTo>
                    <a:pt x="284" y="160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4"/>
                  </a:lnTo>
                  <a:lnTo>
                    <a:pt x="455" y="297"/>
                  </a:lnTo>
                  <a:lnTo>
                    <a:pt x="678" y="390"/>
                  </a:lnTo>
                  <a:lnTo>
                    <a:pt x="835" y="456"/>
                  </a:lnTo>
                  <a:lnTo>
                    <a:pt x="675" y="522"/>
                  </a:lnTo>
                  <a:lnTo>
                    <a:pt x="610" y="495"/>
                  </a:lnTo>
                  <a:lnTo>
                    <a:pt x="682" y="465"/>
                  </a:lnTo>
                  <a:lnTo>
                    <a:pt x="589" y="427"/>
                  </a:lnTo>
                  <a:lnTo>
                    <a:pt x="0" y="674"/>
                  </a:lnTo>
                  <a:lnTo>
                    <a:pt x="0" y="612"/>
                  </a:lnTo>
                  <a:lnTo>
                    <a:pt x="517" y="396"/>
                  </a:lnTo>
                  <a:lnTo>
                    <a:pt x="436" y="363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9"/>
                  </a:lnTo>
                  <a:lnTo>
                    <a:pt x="211" y="397"/>
                  </a:lnTo>
                  <a:lnTo>
                    <a:pt x="36" y="325"/>
                  </a:lnTo>
                  <a:lnTo>
                    <a:pt x="191" y="260"/>
                  </a:lnTo>
                  <a:lnTo>
                    <a:pt x="49" y="201"/>
                  </a:lnTo>
                  <a:lnTo>
                    <a:pt x="216" y="131"/>
                  </a:lnTo>
                  <a:lnTo>
                    <a:pt x="61" y="67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4"/>
                  </a:lnTo>
                  <a:lnTo>
                    <a:pt x="291" y="100"/>
                  </a:lnTo>
                  <a:lnTo>
                    <a:pt x="867" y="338"/>
                  </a:lnTo>
                  <a:lnTo>
                    <a:pt x="867" y="274"/>
                  </a:lnTo>
                  <a:lnTo>
                    <a:pt x="937" y="305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2"/>
                  </a:lnTo>
                  <a:lnTo>
                    <a:pt x="355" y="657"/>
                  </a:lnTo>
                  <a:lnTo>
                    <a:pt x="608" y="762"/>
                  </a:lnTo>
                  <a:lnTo>
                    <a:pt x="687" y="728"/>
                  </a:lnTo>
                  <a:lnTo>
                    <a:pt x="434" y="624"/>
                  </a:lnTo>
                  <a:lnTo>
                    <a:pt x="515" y="589"/>
                  </a:lnTo>
                  <a:lnTo>
                    <a:pt x="610" y="631"/>
                  </a:lnTo>
                  <a:lnTo>
                    <a:pt x="689" y="597"/>
                  </a:lnTo>
                  <a:lnTo>
                    <a:pt x="594" y="557"/>
                  </a:lnTo>
                  <a:lnTo>
                    <a:pt x="0" y="805"/>
                  </a:lnTo>
                  <a:lnTo>
                    <a:pt x="0" y="749"/>
                  </a:lnTo>
                  <a:lnTo>
                    <a:pt x="610" y="495"/>
                  </a:lnTo>
                  <a:lnTo>
                    <a:pt x="675" y="522"/>
                  </a:lnTo>
                  <a:lnTo>
                    <a:pt x="837" y="590"/>
                  </a:lnTo>
                  <a:lnTo>
                    <a:pt x="675" y="657"/>
                  </a:lnTo>
                  <a:lnTo>
                    <a:pt x="844" y="728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60"/>
                  </a:lnTo>
                  <a:lnTo>
                    <a:pt x="362" y="789"/>
                  </a:lnTo>
                  <a:lnTo>
                    <a:pt x="867" y="999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7"/>
                  </a:lnTo>
                  <a:lnTo>
                    <a:pt x="455" y="297"/>
                  </a:lnTo>
                  <a:lnTo>
                    <a:pt x="534" y="265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099" name="Freeform 105">
              <a:extLst>
                <a:ext uri="{FF2B5EF4-FFF2-40B4-BE49-F238E27FC236}">
                  <a16:creationId xmlns:a16="http://schemas.microsoft.com/office/drawing/2014/main" id="{1955BFB6-D557-43A2-AA72-B00EDD07B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" y="3946"/>
              <a:ext cx="293" cy="339"/>
            </a:xfrm>
            <a:custGeom>
              <a:avLst/>
              <a:gdLst>
                <a:gd name="T0" fmla="*/ 0 w 877"/>
                <a:gd name="T1" fmla="*/ 7 h 1017"/>
                <a:gd name="T2" fmla="*/ 16 w 877"/>
                <a:gd name="T3" fmla="*/ 0 h 1017"/>
                <a:gd name="T4" fmla="*/ 25 w 877"/>
                <a:gd name="T5" fmla="*/ 4 h 1017"/>
                <a:gd name="T6" fmla="*/ 16 w 877"/>
                <a:gd name="T7" fmla="*/ 7 h 1017"/>
                <a:gd name="T8" fmla="*/ 90 w 877"/>
                <a:gd name="T9" fmla="*/ 38 h 1017"/>
                <a:gd name="T10" fmla="*/ 90 w 877"/>
                <a:gd name="T11" fmla="*/ 30 h 1017"/>
                <a:gd name="T12" fmla="*/ 98 w 877"/>
                <a:gd name="T13" fmla="*/ 34 h 1017"/>
                <a:gd name="T14" fmla="*/ 98 w 877"/>
                <a:gd name="T15" fmla="*/ 113 h 1017"/>
                <a:gd name="T16" fmla="*/ 65 w 877"/>
                <a:gd name="T17" fmla="*/ 113 h 1017"/>
                <a:gd name="T18" fmla="*/ 71 w 877"/>
                <a:gd name="T19" fmla="*/ 109 h 1017"/>
                <a:gd name="T20" fmla="*/ 90 w 877"/>
                <a:gd name="T21" fmla="*/ 109 h 1017"/>
                <a:gd name="T22" fmla="*/ 90 w 877"/>
                <a:gd name="T23" fmla="*/ 45 h 1017"/>
                <a:gd name="T24" fmla="*/ 66 w 877"/>
                <a:gd name="T25" fmla="*/ 35 h 1017"/>
                <a:gd name="T26" fmla="*/ 62 w 877"/>
                <a:gd name="T27" fmla="*/ 38 h 1017"/>
                <a:gd name="T28" fmla="*/ 76 w 877"/>
                <a:gd name="T29" fmla="*/ 48 h 1017"/>
                <a:gd name="T30" fmla="*/ 70 w 877"/>
                <a:gd name="T31" fmla="*/ 53 h 1017"/>
                <a:gd name="T32" fmla="*/ 84 w 877"/>
                <a:gd name="T33" fmla="*/ 63 h 1017"/>
                <a:gd name="T34" fmla="*/ 71 w 877"/>
                <a:gd name="T35" fmla="*/ 73 h 1017"/>
                <a:gd name="T36" fmla="*/ 64 w 877"/>
                <a:gd name="T37" fmla="*/ 67 h 1017"/>
                <a:gd name="T38" fmla="*/ 70 w 877"/>
                <a:gd name="T39" fmla="*/ 63 h 1017"/>
                <a:gd name="T40" fmla="*/ 63 w 877"/>
                <a:gd name="T41" fmla="*/ 58 h 1017"/>
                <a:gd name="T42" fmla="*/ 57 w 877"/>
                <a:gd name="T43" fmla="*/ 62 h 1017"/>
                <a:gd name="T44" fmla="*/ 51 w 877"/>
                <a:gd name="T45" fmla="*/ 58 h 1017"/>
                <a:gd name="T46" fmla="*/ 64 w 877"/>
                <a:gd name="T47" fmla="*/ 48 h 1017"/>
                <a:gd name="T48" fmla="*/ 57 w 877"/>
                <a:gd name="T49" fmla="*/ 43 h 1017"/>
                <a:gd name="T50" fmla="*/ 44 w 877"/>
                <a:gd name="T51" fmla="*/ 53 h 1017"/>
                <a:gd name="T52" fmla="*/ 37 w 877"/>
                <a:gd name="T53" fmla="*/ 47 h 1017"/>
                <a:gd name="T54" fmla="*/ 58 w 877"/>
                <a:gd name="T55" fmla="*/ 31 h 1017"/>
                <a:gd name="T56" fmla="*/ 51 w 877"/>
                <a:gd name="T57" fmla="*/ 29 h 1017"/>
                <a:gd name="T58" fmla="*/ 31 w 877"/>
                <a:gd name="T59" fmla="*/ 43 h 1017"/>
                <a:gd name="T60" fmla="*/ 24 w 877"/>
                <a:gd name="T61" fmla="*/ 38 h 1017"/>
                <a:gd name="T62" fmla="*/ 41 w 877"/>
                <a:gd name="T63" fmla="*/ 25 h 1017"/>
                <a:gd name="T64" fmla="*/ 33 w 877"/>
                <a:gd name="T65" fmla="*/ 21 h 1017"/>
                <a:gd name="T66" fmla="*/ 18 w 877"/>
                <a:gd name="T67" fmla="*/ 33 h 1017"/>
                <a:gd name="T68" fmla="*/ 24 w 877"/>
                <a:gd name="T69" fmla="*/ 38 h 1017"/>
                <a:gd name="T70" fmla="*/ 17 w 877"/>
                <a:gd name="T71" fmla="*/ 43 h 1017"/>
                <a:gd name="T72" fmla="*/ 4 w 877"/>
                <a:gd name="T73" fmla="*/ 34 h 1017"/>
                <a:gd name="T74" fmla="*/ 25 w 877"/>
                <a:gd name="T75" fmla="*/ 18 h 1017"/>
                <a:gd name="T76" fmla="*/ 0 w 877"/>
                <a:gd name="T77" fmla="*/ 7 h 101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877" h="1017">
                  <a:moveTo>
                    <a:pt x="0" y="67"/>
                  </a:moveTo>
                  <a:lnTo>
                    <a:pt x="146" y="0"/>
                  </a:lnTo>
                  <a:lnTo>
                    <a:pt x="224" y="32"/>
                  </a:lnTo>
                  <a:lnTo>
                    <a:pt x="146" y="63"/>
                  </a:lnTo>
                  <a:lnTo>
                    <a:pt x="806" y="338"/>
                  </a:lnTo>
                  <a:lnTo>
                    <a:pt x="806" y="274"/>
                  </a:lnTo>
                  <a:lnTo>
                    <a:pt x="877" y="303"/>
                  </a:lnTo>
                  <a:lnTo>
                    <a:pt x="877" y="1017"/>
                  </a:lnTo>
                  <a:lnTo>
                    <a:pt x="586" y="1017"/>
                  </a:lnTo>
                  <a:lnTo>
                    <a:pt x="637" y="977"/>
                  </a:lnTo>
                  <a:lnTo>
                    <a:pt x="804" y="977"/>
                  </a:lnTo>
                  <a:lnTo>
                    <a:pt x="804" y="402"/>
                  </a:lnTo>
                  <a:lnTo>
                    <a:pt x="597" y="317"/>
                  </a:lnTo>
                  <a:lnTo>
                    <a:pt x="560" y="346"/>
                  </a:lnTo>
                  <a:lnTo>
                    <a:pt x="679" y="433"/>
                  </a:lnTo>
                  <a:lnTo>
                    <a:pt x="627" y="474"/>
                  </a:lnTo>
                  <a:lnTo>
                    <a:pt x="752" y="567"/>
                  </a:lnTo>
                  <a:lnTo>
                    <a:pt x="640" y="655"/>
                  </a:lnTo>
                  <a:lnTo>
                    <a:pt x="574" y="607"/>
                  </a:lnTo>
                  <a:lnTo>
                    <a:pt x="625" y="567"/>
                  </a:lnTo>
                  <a:lnTo>
                    <a:pt x="565" y="523"/>
                  </a:lnTo>
                  <a:lnTo>
                    <a:pt x="512" y="562"/>
                  </a:lnTo>
                  <a:lnTo>
                    <a:pt x="456" y="518"/>
                  </a:lnTo>
                  <a:lnTo>
                    <a:pt x="572" y="433"/>
                  </a:lnTo>
                  <a:lnTo>
                    <a:pt x="508" y="386"/>
                  </a:lnTo>
                  <a:lnTo>
                    <a:pt x="394" y="473"/>
                  </a:lnTo>
                  <a:lnTo>
                    <a:pt x="333" y="425"/>
                  </a:lnTo>
                  <a:lnTo>
                    <a:pt x="517" y="283"/>
                  </a:lnTo>
                  <a:lnTo>
                    <a:pt x="456" y="257"/>
                  </a:lnTo>
                  <a:lnTo>
                    <a:pt x="282" y="389"/>
                  </a:lnTo>
                  <a:lnTo>
                    <a:pt x="219" y="341"/>
                  </a:lnTo>
                  <a:lnTo>
                    <a:pt x="372" y="221"/>
                  </a:lnTo>
                  <a:lnTo>
                    <a:pt x="298" y="192"/>
                  </a:lnTo>
                  <a:lnTo>
                    <a:pt x="159" y="298"/>
                  </a:lnTo>
                  <a:lnTo>
                    <a:pt x="219" y="341"/>
                  </a:lnTo>
                  <a:lnTo>
                    <a:pt x="155" y="386"/>
                  </a:lnTo>
                  <a:lnTo>
                    <a:pt x="39" y="302"/>
                  </a:lnTo>
                  <a:lnTo>
                    <a:pt x="224" y="159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00" name="Freeform 106">
              <a:extLst>
                <a:ext uri="{FF2B5EF4-FFF2-40B4-BE49-F238E27FC236}">
                  <a16:creationId xmlns:a16="http://schemas.microsoft.com/office/drawing/2014/main" id="{F814D3BD-0E9D-47C0-BE79-75B55AED5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6" y="4055"/>
              <a:ext cx="491" cy="230"/>
            </a:xfrm>
            <a:custGeom>
              <a:avLst/>
              <a:gdLst>
                <a:gd name="T0" fmla="*/ 139 w 1475"/>
                <a:gd name="T1" fmla="*/ 77 h 689"/>
                <a:gd name="T2" fmla="*/ 0 w 1475"/>
                <a:gd name="T3" fmla="*/ 77 h 689"/>
                <a:gd name="T4" fmla="*/ 60 w 1475"/>
                <a:gd name="T5" fmla="*/ 31 h 689"/>
                <a:gd name="T6" fmla="*/ 80 w 1475"/>
                <a:gd name="T7" fmla="*/ 46 h 689"/>
                <a:gd name="T8" fmla="*/ 67 w 1475"/>
                <a:gd name="T9" fmla="*/ 56 h 689"/>
                <a:gd name="T10" fmla="*/ 73 w 1475"/>
                <a:gd name="T11" fmla="*/ 61 h 689"/>
                <a:gd name="T12" fmla="*/ 86 w 1475"/>
                <a:gd name="T13" fmla="*/ 51 h 689"/>
                <a:gd name="T14" fmla="*/ 99 w 1475"/>
                <a:gd name="T15" fmla="*/ 61 h 689"/>
                <a:gd name="T16" fmla="*/ 107 w 1475"/>
                <a:gd name="T17" fmla="*/ 55 h 689"/>
                <a:gd name="T18" fmla="*/ 100 w 1475"/>
                <a:gd name="T19" fmla="*/ 50 h 689"/>
                <a:gd name="T20" fmla="*/ 92 w 1475"/>
                <a:gd name="T21" fmla="*/ 56 h 689"/>
                <a:gd name="T22" fmla="*/ 86 w 1475"/>
                <a:gd name="T23" fmla="*/ 51 h 689"/>
                <a:gd name="T24" fmla="*/ 94 w 1475"/>
                <a:gd name="T25" fmla="*/ 45 h 689"/>
                <a:gd name="T26" fmla="*/ 87 w 1475"/>
                <a:gd name="T27" fmla="*/ 40 h 689"/>
                <a:gd name="T28" fmla="*/ 80 w 1475"/>
                <a:gd name="T29" fmla="*/ 46 h 689"/>
                <a:gd name="T30" fmla="*/ 73 w 1475"/>
                <a:gd name="T31" fmla="*/ 41 h 689"/>
                <a:gd name="T32" fmla="*/ 81 w 1475"/>
                <a:gd name="T33" fmla="*/ 35 h 689"/>
                <a:gd name="T34" fmla="*/ 58 w 1475"/>
                <a:gd name="T35" fmla="*/ 18 h 689"/>
                <a:gd name="T36" fmla="*/ 68 w 1475"/>
                <a:gd name="T37" fmla="*/ 18 h 689"/>
                <a:gd name="T38" fmla="*/ 112 w 1475"/>
                <a:gd name="T39" fmla="*/ 51 h 689"/>
                <a:gd name="T40" fmla="*/ 119 w 1475"/>
                <a:gd name="T41" fmla="*/ 45 h 689"/>
                <a:gd name="T42" fmla="*/ 126 w 1475"/>
                <a:gd name="T43" fmla="*/ 51 h 689"/>
                <a:gd name="T44" fmla="*/ 101 w 1475"/>
                <a:gd name="T45" fmla="*/ 71 h 689"/>
                <a:gd name="T46" fmla="*/ 87 w 1475"/>
                <a:gd name="T47" fmla="*/ 60 h 689"/>
                <a:gd name="T48" fmla="*/ 73 w 1475"/>
                <a:gd name="T49" fmla="*/ 71 h 689"/>
                <a:gd name="T50" fmla="*/ 60 w 1475"/>
                <a:gd name="T51" fmla="*/ 61 h 689"/>
                <a:gd name="T52" fmla="*/ 45 w 1475"/>
                <a:gd name="T53" fmla="*/ 72 h 689"/>
                <a:gd name="T54" fmla="*/ 32 w 1475"/>
                <a:gd name="T55" fmla="*/ 72 h 689"/>
                <a:gd name="T56" fmla="*/ 67 w 1475"/>
                <a:gd name="T57" fmla="*/ 45 h 689"/>
                <a:gd name="T58" fmla="*/ 61 w 1475"/>
                <a:gd name="T59" fmla="*/ 40 h 689"/>
                <a:gd name="T60" fmla="*/ 20 w 1475"/>
                <a:gd name="T61" fmla="*/ 72 h 689"/>
                <a:gd name="T62" fmla="*/ 112 w 1475"/>
                <a:gd name="T63" fmla="*/ 72 h 689"/>
                <a:gd name="T64" fmla="*/ 134 w 1475"/>
                <a:gd name="T65" fmla="*/ 56 h 689"/>
                <a:gd name="T66" fmla="*/ 68 w 1475"/>
                <a:gd name="T67" fmla="*/ 8 h 689"/>
                <a:gd name="T68" fmla="*/ 68 w 1475"/>
                <a:gd name="T69" fmla="*/ 0 h 689"/>
                <a:gd name="T70" fmla="*/ 140 w 1475"/>
                <a:gd name="T71" fmla="*/ 51 h 689"/>
                <a:gd name="T72" fmla="*/ 146 w 1475"/>
                <a:gd name="T73" fmla="*/ 47 h 689"/>
                <a:gd name="T74" fmla="*/ 99 w 1475"/>
                <a:gd name="T75" fmla="*/ 12 h 689"/>
                <a:gd name="T76" fmla="*/ 92 w 1475"/>
                <a:gd name="T77" fmla="*/ 17 h 689"/>
                <a:gd name="T78" fmla="*/ 85 w 1475"/>
                <a:gd name="T79" fmla="*/ 12 h 689"/>
                <a:gd name="T80" fmla="*/ 99 w 1475"/>
                <a:gd name="T81" fmla="*/ 1 h 689"/>
                <a:gd name="T82" fmla="*/ 152 w 1475"/>
                <a:gd name="T83" fmla="*/ 42 h 689"/>
                <a:gd name="T84" fmla="*/ 163 w 1475"/>
                <a:gd name="T85" fmla="*/ 34 h 689"/>
                <a:gd name="T86" fmla="*/ 163 w 1475"/>
                <a:gd name="T87" fmla="*/ 42 h 689"/>
                <a:gd name="T88" fmla="*/ 124 w 1475"/>
                <a:gd name="T89" fmla="*/ 72 h 689"/>
                <a:gd name="T90" fmla="*/ 135 w 1475"/>
                <a:gd name="T91" fmla="*/ 72 h 689"/>
                <a:gd name="T92" fmla="*/ 163 w 1475"/>
                <a:gd name="T93" fmla="*/ 50 h 689"/>
                <a:gd name="T94" fmla="*/ 163 w 1475"/>
                <a:gd name="T95" fmla="*/ 58 h 689"/>
                <a:gd name="T96" fmla="*/ 139 w 1475"/>
                <a:gd name="T97" fmla="*/ 77 h 68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475" h="689">
                  <a:moveTo>
                    <a:pt x="1257" y="689"/>
                  </a:moveTo>
                  <a:lnTo>
                    <a:pt x="0" y="689"/>
                  </a:lnTo>
                  <a:lnTo>
                    <a:pt x="540" y="279"/>
                  </a:lnTo>
                  <a:lnTo>
                    <a:pt x="717" y="415"/>
                  </a:lnTo>
                  <a:lnTo>
                    <a:pt x="601" y="502"/>
                  </a:lnTo>
                  <a:lnTo>
                    <a:pt x="660" y="547"/>
                  </a:lnTo>
                  <a:lnTo>
                    <a:pt x="776" y="460"/>
                  </a:lnTo>
                  <a:lnTo>
                    <a:pt x="890" y="549"/>
                  </a:lnTo>
                  <a:lnTo>
                    <a:pt x="963" y="495"/>
                  </a:lnTo>
                  <a:lnTo>
                    <a:pt x="904" y="450"/>
                  </a:lnTo>
                  <a:lnTo>
                    <a:pt x="833" y="504"/>
                  </a:lnTo>
                  <a:lnTo>
                    <a:pt x="776" y="460"/>
                  </a:lnTo>
                  <a:lnTo>
                    <a:pt x="849" y="406"/>
                  </a:lnTo>
                  <a:lnTo>
                    <a:pt x="788" y="360"/>
                  </a:lnTo>
                  <a:lnTo>
                    <a:pt x="717" y="415"/>
                  </a:lnTo>
                  <a:lnTo>
                    <a:pt x="656" y="367"/>
                  </a:lnTo>
                  <a:lnTo>
                    <a:pt x="728" y="313"/>
                  </a:lnTo>
                  <a:lnTo>
                    <a:pt x="526" y="159"/>
                  </a:lnTo>
                  <a:lnTo>
                    <a:pt x="610" y="159"/>
                  </a:lnTo>
                  <a:lnTo>
                    <a:pt x="1011" y="459"/>
                  </a:lnTo>
                  <a:lnTo>
                    <a:pt x="1074" y="408"/>
                  </a:lnTo>
                  <a:lnTo>
                    <a:pt x="1141" y="455"/>
                  </a:lnTo>
                  <a:lnTo>
                    <a:pt x="909" y="635"/>
                  </a:lnTo>
                  <a:lnTo>
                    <a:pt x="783" y="540"/>
                  </a:lnTo>
                  <a:lnTo>
                    <a:pt x="658" y="636"/>
                  </a:lnTo>
                  <a:lnTo>
                    <a:pt x="542" y="546"/>
                  </a:lnTo>
                  <a:lnTo>
                    <a:pt x="410" y="649"/>
                  </a:lnTo>
                  <a:lnTo>
                    <a:pt x="286" y="649"/>
                  </a:lnTo>
                  <a:lnTo>
                    <a:pt x="608" y="405"/>
                  </a:lnTo>
                  <a:lnTo>
                    <a:pt x="552" y="363"/>
                  </a:lnTo>
                  <a:lnTo>
                    <a:pt x="179" y="649"/>
                  </a:lnTo>
                  <a:lnTo>
                    <a:pt x="1013" y="649"/>
                  </a:lnTo>
                  <a:lnTo>
                    <a:pt x="1208" y="504"/>
                  </a:lnTo>
                  <a:lnTo>
                    <a:pt x="610" y="72"/>
                  </a:lnTo>
                  <a:lnTo>
                    <a:pt x="610" y="0"/>
                  </a:lnTo>
                  <a:lnTo>
                    <a:pt x="1268" y="460"/>
                  </a:lnTo>
                  <a:lnTo>
                    <a:pt x="1320" y="419"/>
                  </a:lnTo>
                  <a:lnTo>
                    <a:pt x="890" y="104"/>
                  </a:lnTo>
                  <a:lnTo>
                    <a:pt x="833" y="154"/>
                  </a:lnTo>
                  <a:lnTo>
                    <a:pt x="763" y="105"/>
                  </a:lnTo>
                  <a:lnTo>
                    <a:pt x="890" y="13"/>
                  </a:lnTo>
                  <a:lnTo>
                    <a:pt x="1377" y="378"/>
                  </a:lnTo>
                  <a:lnTo>
                    <a:pt x="1475" y="304"/>
                  </a:lnTo>
                  <a:lnTo>
                    <a:pt x="1475" y="376"/>
                  </a:lnTo>
                  <a:lnTo>
                    <a:pt x="1122" y="649"/>
                  </a:lnTo>
                  <a:lnTo>
                    <a:pt x="1218" y="649"/>
                  </a:lnTo>
                  <a:lnTo>
                    <a:pt x="1475" y="453"/>
                  </a:lnTo>
                  <a:lnTo>
                    <a:pt x="1475" y="522"/>
                  </a:lnTo>
                  <a:lnTo>
                    <a:pt x="1257" y="68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01" name="Freeform 107">
              <a:extLst>
                <a:ext uri="{FF2B5EF4-FFF2-40B4-BE49-F238E27FC236}">
                  <a16:creationId xmlns:a16="http://schemas.microsoft.com/office/drawing/2014/main" id="{8D44E6F8-2414-4AF7-A5FD-649785A97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7" y="3980"/>
              <a:ext cx="62" cy="44"/>
            </a:xfrm>
            <a:custGeom>
              <a:avLst/>
              <a:gdLst>
                <a:gd name="T0" fmla="*/ 10 w 185"/>
                <a:gd name="T1" fmla="*/ 0 h 131"/>
                <a:gd name="T2" fmla="*/ 0 w 185"/>
                <a:gd name="T3" fmla="*/ 7 h 131"/>
                <a:gd name="T4" fmla="*/ 15 w 185"/>
                <a:gd name="T5" fmla="*/ 15 h 131"/>
                <a:gd name="T6" fmla="*/ 21 w 185"/>
                <a:gd name="T7" fmla="*/ 10 h 131"/>
                <a:gd name="T8" fmla="*/ 12 w 185"/>
                <a:gd name="T9" fmla="*/ 6 h 131"/>
                <a:gd name="T10" fmla="*/ 18 w 185"/>
                <a:gd name="T11" fmla="*/ 3 h 131"/>
                <a:gd name="T12" fmla="*/ 10 w 185"/>
                <a:gd name="T13" fmla="*/ 0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5" h="131">
                  <a:moveTo>
                    <a:pt x="91" y="0"/>
                  </a:moveTo>
                  <a:lnTo>
                    <a:pt x="0" y="63"/>
                  </a:lnTo>
                  <a:lnTo>
                    <a:pt x="130" y="131"/>
                  </a:lnTo>
                  <a:lnTo>
                    <a:pt x="185" y="91"/>
                  </a:lnTo>
                  <a:lnTo>
                    <a:pt x="110" y="58"/>
                  </a:lnTo>
                  <a:lnTo>
                    <a:pt x="163" y="28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02" name="Freeform 108">
              <a:extLst>
                <a:ext uri="{FF2B5EF4-FFF2-40B4-BE49-F238E27FC236}">
                  <a16:creationId xmlns:a16="http://schemas.microsoft.com/office/drawing/2014/main" id="{B872CCF7-B657-4C54-B9DB-C7399F09D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4108"/>
              <a:ext cx="649" cy="177"/>
            </a:xfrm>
            <a:custGeom>
              <a:avLst/>
              <a:gdLst>
                <a:gd name="T0" fmla="*/ 173 w 1948"/>
                <a:gd name="T1" fmla="*/ 27 h 530"/>
                <a:gd name="T2" fmla="*/ 173 w 1948"/>
                <a:gd name="T3" fmla="*/ 18 h 530"/>
                <a:gd name="T4" fmla="*/ 185 w 1948"/>
                <a:gd name="T5" fmla="*/ 18 h 530"/>
                <a:gd name="T6" fmla="*/ 167 w 1948"/>
                <a:gd name="T7" fmla="*/ 22 h 530"/>
                <a:gd name="T8" fmla="*/ 145 w 1948"/>
                <a:gd name="T9" fmla="*/ 19 h 530"/>
                <a:gd name="T10" fmla="*/ 140 w 1948"/>
                <a:gd name="T11" fmla="*/ 43 h 530"/>
                <a:gd name="T12" fmla="*/ 114 w 1948"/>
                <a:gd name="T13" fmla="*/ 43 h 530"/>
                <a:gd name="T14" fmla="*/ 125 w 1948"/>
                <a:gd name="T15" fmla="*/ 43 h 530"/>
                <a:gd name="T16" fmla="*/ 84 w 1948"/>
                <a:gd name="T17" fmla="*/ 0 h 530"/>
                <a:gd name="T18" fmla="*/ 139 w 1948"/>
                <a:gd name="T19" fmla="*/ 33 h 530"/>
                <a:gd name="T20" fmla="*/ 109 w 1948"/>
                <a:gd name="T21" fmla="*/ 0 h 530"/>
                <a:gd name="T22" fmla="*/ 138 w 1948"/>
                <a:gd name="T23" fmla="*/ 14 h 530"/>
                <a:gd name="T24" fmla="*/ 153 w 1948"/>
                <a:gd name="T25" fmla="*/ 2 h 530"/>
                <a:gd name="T26" fmla="*/ 177 w 1948"/>
                <a:gd name="T27" fmla="*/ 3 h 530"/>
                <a:gd name="T28" fmla="*/ 203 w 1948"/>
                <a:gd name="T29" fmla="*/ 4 h 530"/>
                <a:gd name="T30" fmla="*/ 210 w 1948"/>
                <a:gd name="T31" fmla="*/ 18 h 530"/>
                <a:gd name="T32" fmla="*/ 197 w 1948"/>
                <a:gd name="T33" fmla="*/ 18 h 530"/>
                <a:gd name="T34" fmla="*/ 163 w 1948"/>
                <a:gd name="T35" fmla="*/ 55 h 530"/>
                <a:gd name="T36" fmla="*/ 0 w 1948"/>
                <a:gd name="T37" fmla="*/ 59 h 530"/>
                <a:gd name="T38" fmla="*/ 72 w 1948"/>
                <a:gd name="T39" fmla="*/ 23 h 530"/>
                <a:gd name="T40" fmla="*/ 87 w 1948"/>
                <a:gd name="T41" fmla="*/ 22 h 530"/>
                <a:gd name="T42" fmla="*/ 73 w 1948"/>
                <a:gd name="T43" fmla="*/ 43 h 530"/>
                <a:gd name="T44" fmla="*/ 101 w 1948"/>
                <a:gd name="T45" fmla="*/ 33 h 530"/>
                <a:gd name="T46" fmla="*/ 99 w 1948"/>
                <a:gd name="T47" fmla="*/ 44 h 530"/>
                <a:gd name="T48" fmla="*/ 58 w 1948"/>
                <a:gd name="T49" fmla="*/ 0 h 530"/>
                <a:gd name="T50" fmla="*/ 119 w 1948"/>
                <a:gd name="T51" fmla="*/ 39 h 530"/>
                <a:gd name="T52" fmla="*/ 100 w 1948"/>
                <a:gd name="T53" fmla="*/ 53 h 530"/>
                <a:gd name="T54" fmla="*/ 73 w 1948"/>
                <a:gd name="T55" fmla="*/ 53 h 530"/>
                <a:gd name="T56" fmla="*/ 45 w 1948"/>
                <a:gd name="T57" fmla="*/ 55 h 530"/>
                <a:gd name="T58" fmla="*/ 67 w 1948"/>
                <a:gd name="T59" fmla="*/ 27 h 530"/>
                <a:gd name="T60" fmla="*/ 20 w 1948"/>
                <a:gd name="T61" fmla="*/ 55 h 530"/>
                <a:gd name="T62" fmla="*/ 159 w 1948"/>
                <a:gd name="T63" fmla="*/ 38 h 530"/>
                <a:gd name="T64" fmla="*/ 158 w 1948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30">
                  <a:moveTo>
                    <a:pt x="1481" y="302"/>
                  </a:moveTo>
                  <a:lnTo>
                    <a:pt x="1558" y="243"/>
                  </a:lnTo>
                  <a:lnTo>
                    <a:pt x="1502" y="199"/>
                  </a:lnTo>
                  <a:lnTo>
                    <a:pt x="1555" y="158"/>
                  </a:lnTo>
                  <a:lnTo>
                    <a:pt x="1611" y="203"/>
                  </a:lnTo>
                  <a:lnTo>
                    <a:pt x="1666" y="162"/>
                  </a:lnTo>
                  <a:lnTo>
                    <a:pt x="1609" y="118"/>
                  </a:lnTo>
                  <a:lnTo>
                    <a:pt x="1502" y="199"/>
                  </a:lnTo>
                  <a:lnTo>
                    <a:pt x="1384" y="108"/>
                  </a:lnTo>
                  <a:lnTo>
                    <a:pt x="1303" y="167"/>
                  </a:lnTo>
                  <a:lnTo>
                    <a:pt x="1423" y="258"/>
                  </a:lnTo>
                  <a:lnTo>
                    <a:pt x="1261" y="383"/>
                  </a:lnTo>
                  <a:lnTo>
                    <a:pt x="1143" y="474"/>
                  </a:lnTo>
                  <a:lnTo>
                    <a:pt x="1024" y="382"/>
                  </a:lnTo>
                  <a:lnTo>
                    <a:pt x="1071" y="346"/>
                  </a:lnTo>
                  <a:lnTo>
                    <a:pt x="1126" y="386"/>
                  </a:lnTo>
                  <a:lnTo>
                    <a:pt x="1192" y="334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49" y="292"/>
                  </a:lnTo>
                  <a:lnTo>
                    <a:pt x="1306" y="247"/>
                  </a:lnTo>
                  <a:lnTo>
                    <a:pt x="985" y="0"/>
                  </a:lnTo>
                  <a:lnTo>
                    <a:pt x="1087" y="0"/>
                  </a:lnTo>
                  <a:lnTo>
                    <a:pt x="1245" y="122"/>
                  </a:lnTo>
                  <a:lnTo>
                    <a:pt x="1247" y="121"/>
                  </a:lnTo>
                  <a:lnTo>
                    <a:pt x="1375" y="22"/>
                  </a:lnTo>
                  <a:lnTo>
                    <a:pt x="1491" y="108"/>
                  </a:lnTo>
                  <a:lnTo>
                    <a:pt x="1595" y="28"/>
                  </a:lnTo>
                  <a:lnTo>
                    <a:pt x="1716" y="122"/>
                  </a:lnTo>
                  <a:lnTo>
                    <a:pt x="1829" y="35"/>
                  </a:lnTo>
                  <a:lnTo>
                    <a:pt x="1948" y="120"/>
                  </a:lnTo>
                  <a:lnTo>
                    <a:pt x="1894" y="161"/>
                  </a:lnTo>
                  <a:lnTo>
                    <a:pt x="1834" y="118"/>
                  </a:lnTo>
                  <a:lnTo>
                    <a:pt x="1773" y="166"/>
                  </a:lnTo>
                  <a:lnTo>
                    <a:pt x="1352" y="490"/>
                  </a:lnTo>
                  <a:lnTo>
                    <a:pt x="1465" y="490"/>
                  </a:lnTo>
                  <a:lnTo>
                    <a:pt x="1409" y="530"/>
                  </a:lnTo>
                  <a:lnTo>
                    <a:pt x="0" y="530"/>
                  </a:lnTo>
                  <a:lnTo>
                    <a:pt x="536" y="120"/>
                  </a:lnTo>
                  <a:lnTo>
                    <a:pt x="652" y="208"/>
                  </a:lnTo>
                  <a:lnTo>
                    <a:pt x="726" y="154"/>
                  </a:lnTo>
                  <a:lnTo>
                    <a:pt x="784" y="201"/>
                  </a:lnTo>
                  <a:lnTo>
                    <a:pt x="600" y="343"/>
                  </a:lnTo>
                  <a:lnTo>
                    <a:pt x="659" y="388"/>
                  </a:lnTo>
                  <a:lnTo>
                    <a:pt x="846" y="247"/>
                  </a:lnTo>
                  <a:lnTo>
                    <a:pt x="906" y="292"/>
                  </a:lnTo>
                  <a:lnTo>
                    <a:pt x="832" y="345"/>
                  </a:lnTo>
                  <a:lnTo>
                    <a:pt x="892" y="391"/>
                  </a:lnTo>
                  <a:lnTo>
                    <a:pt x="964" y="337"/>
                  </a:lnTo>
                  <a:lnTo>
                    <a:pt x="522" y="0"/>
                  </a:lnTo>
                  <a:lnTo>
                    <a:pt x="623" y="0"/>
                  </a:lnTo>
                  <a:lnTo>
                    <a:pt x="1071" y="346"/>
                  </a:lnTo>
                  <a:lnTo>
                    <a:pt x="1024" y="382"/>
                  </a:lnTo>
                  <a:lnTo>
                    <a:pt x="904" y="476"/>
                  </a:lnTo>
                  <a:lnTo>
                    <a:pt x="784" y="383"/>
                  </a:lnTo>
                  <a:lnTo>
                    <a:pt x="659" y="478"/>
                  </a:lnTo>
                  <a:lnTo>
                    <a:pt x="541" y="386"/>
                  </a:lnTo>
                  <a:lnTo>
                    <a:pt x="406" y="490"/>
                  </a:lnTo>
                  <a:lnTo>
                    <a:pt x="286" y="490"/>
                  </a:lnTo>
                  <a:lnTo>
                    <a:pt x="605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8" y="490"/>
                  </a:lnTo>
                  <a:lnTo>
                    <a:pt x="1429" y="342"/>
                  </a:lnTo>
                  <a:lnTo>
                    <a:pt x="1372" y="297"/>
                  </a:lnTo>
                  <a:lnTo>
                    <a:pt x="1423" y="260"/>
                  </a:lnTo>
                  <a:lnTo>
                    <a:pt x="1481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03" name="Rectangle 109">
              <a:extLst>
                <a:ext uri="{FF2B5EF4-FFF2-40B4-BE49-F238E27FC236}">
                  <a16:creationId xmlns:a16="http://schemas.microsoft.com/office/drawing/2014/main" id="{5E21AEDE-11B8-4F96-A651-A30AEDC74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064"/>
              <a:ext cx="470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04" name="Rectangle 110">
              <a:extLst>
                <a:ext uri="{FF2B5EF4-FFF2-40B4-BE49-F238E27FC236}">
                  <a16:creationId xmlns:a16="http://schemas.microsoft.com/office/drawing/2014/main" id="{754CCE9D-C4A2-4D19-BEDA-3FD334163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095"/>
              <a:ext cx="470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05" name="Rectangle 111">
              <a:extLst>
                <a:ext uri="{FF2B5EF4-FFF2-40B4-BE49-F238E27FC236}">
                  <a16:creationId xmlns:a16="http://schemas.microsoft.com/office/drawing/2014/main" id="{6C0703CA-9503-4690-8842-13AC1B91F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4297"/>
              <a:ext cx="470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06" name="Freeform 112">
              <a:extLst>
                <a:ext uri="{FF2B5EF4-FFF2-40B4-BE49-F238E27FC236}">
                  <a16:creationId xmlns:a16="http://schemas.microsoft.com/office/drawing/2014/main" id="{ADB42DF4-34CA-452B-B17A-5079E6268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4108"/>
              <a:ext cx="650" cy="177"/>
            </a:xfrm>
            <a:custGeom>
              <a:avLst/>
              <a:gdLst>
                <a:gd name="T0" fmla="*/ 174 w 1948"/>
                <a:gd name="T1" fmla="*/ 27 h 530"/>
                <a:gd name="T2" fmla="*/ 173 w 1948"/>
                <a:gd name="T3" fmla="*/ 18 h 530"/>
                <a:gd name="T4" fmla="*/ 186 w 1948"/>
                <a:gd name="T5" fmla="*/ 18 h 530"/>
                <a:gd name="T6" fmla="*/ 167 w 1948"/>
                <a:gd name="T7" fmla="*/ 22 h 530"/>
                <a:gd name="T8" fmla="*/ 145 w 1948"/>
                <a:gd name="T9" fmla="*/ 19 h 530"/>
                <a:gd name="T10" fmla="*/ 140 w 1948"/>
                <a:gd name="T11" fmla="*/ 43 h 530"/>
                <a:gd name="T12" fmla="*/ 114 w 1948"/>
                <a:gd name="T13" fmla="*/ 43 h 530"/>
                <a:gd name="T14" fmla="*/ 126 w 1948"/>
                <a:gd name="T15" fmla="*/ 43 h 530"/>
                <a:gd name="T16" fmla="*/ 84 w 1948"/>
                <a:gd name="T17" fmla="*/ 0 h 530"/>
                <a:gd name="T18" fmla="*/ 139 w 1948"/>
                <a:gd name="T19" fmla="*/ 33 h 530"/>
                <a:gd name="T20" fmla="*/ 110 w 1948"/>
                <a:gd name="T21" fmla="*/ 0 h 530"/>
                <a:gd name="T22" fmla="*/ 138 w 1948"/>
                <a:gd name="T23" fmla="*/ 14 h 530"/>
                <a:gd name="T24" fmla="*/ 153 w 1948"/>
                <a:gd name="T25" fmla="*/ 2 h 530"/>
                <a:gd name="T26" fmla="*/ 178 w 1948"/>
                <a:gd name="T27" fmla="*/ 3 h 530"/>
                <a:gd name="T28" fmla="*/ 204 w 1948"/>
                <a:gd name="T29" fmla="*/ 4 h 530"/>
                <a:gd name="T30" fmla="*/ 211 w 1948"/>
                <a:gd name="T31" fmla="*/ 18 h 530"/>
                <a:gd name="T32" fmla="*/ 198 w 1948"/>
                <a:gd name="T33" fmla="*/ 18 h 530"/>
                <a:gd name="T34" fmla="*/ 163 w 1948"/>
                <a:gd name="T35" fmla="*/ 55 h 530"/>
                <a:gd name="T36" fmla="*/ 0 w 1948"/>
                <a:gd name="T37" fmla="*/ 59 h 530"/>
                <a:gd name="T38" fmla="*/ 73 w 1948"/>
                <a:gd name="T39" fmla="*/ 23 h 530"/>
                <a:gd name="T40" fmla="*/ 87 w 1948"/>
                <a:gd name="T41" fmla="*/ 22 h 530"/>
                <a:gd name="T42" fmla="*/ 73 w 1948"/>
                <a:gd name="T43" fmla="*/ 43 h 530"/>
                <a:gd name="T44" fmla="*/ 101 w 1948"/>
                <a:gd name="T45" fmla="*/ 33 h 530"/>
                <a:gd name="T46" fmla="*/ 99 w 1948"/>
                <a:gd name="T47" fmla="*/ 44 h 530"/>
                <a:gd name="T48" fmla="*/ 58 w 1948"/>
                <a:gd name="T49" fmla="*/ 0 h 530"/>
                <a:gd name="T50" fmla="*/ 119 w 1948"/>
                <a:gd name="T51" fmla="*/ 39 h 530"/>
                <a:gd name="T52" fmla="*/ 101 w 1948"/>
                <a:gd name="T53" fmla="*/ 53 h 530"/>
                <a:gd name="T54" fmla="*/ 73 w 1948"/>
                <a:gd name="T55" fmla="*/ 53 h 530"/>
                <a:gd name="T56" fmla="*/ 45 w 1948"/>
                <a:gd name="T57" fmla="*/ 55 h 530"/>
                <a:gd name="T58" fmla="*/ 67 w 1948"/>
                <a:gd name="T59" fmla="*/ 27 h 530"/>
                <a:gd name="T60" fmla="*/ 20 w 1948"/>
                <a:gd name="T61" fmla="*/ 55 h 530"/>
                <a:gd name="T62" fmla="*/ 159 w 1948"/>
                <a:gd name="T63" fmla="*/ 38 h 530"/>
                <a:gd name="T64" fmla="*/ 158 w 1948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30">
                  <a:moveTo>
                    <a:pt x="1484" y="302"/>
                  </a:moveTo>
                  <a:lnTo>
                    <a:pt x="1559" y="243"/>
                  </a:lnTo>
                  <a:lnTo>
                    <a:pt x="1502" y="199"/>
                  </a:lnTo>
                  <a:lnTo>
                    <a:pt x="1555" y="158"/>
                  </a:lnTo>
                  <a:lnTo>
                    <a:pt x="1614" y="203"/>
                  </a:lnTo>
                  <a:lnTo>
                    <a:pt x="1667" y="162"/>
                  </a:lnTo>
                  <a:lnTo>
                    <a:pt x="1609" y="118"/>
                  </a:lnTo>
                  <a:lnTo>
                    <a:pt x="1502" y="199"/>
                  </a:lnTo>
                  <a:lnTo>
                    <a:pt x="1384" y="108"/>
                  </a:lnTo>
                  <a:lnTo>
                    <a:pt x="1304" y="167"/>
                  </a:lnTo>
                  <a:lnTo>
                    <a:pt x="1425" y="258"/>
                  </a:lnTo>
                  <a:lnTo>
                    <a:pt x="1261" y="383"/>
                  </a:lnTo>
                  <a:lnTo>
                    <a:pt x="1143" y="474"/>
                  </a:lnTo>
                  <a:lnTo>
                    <a:pt x="1024" y="382"/>
                  </a:lnTo>
                  <a:lnTo>
                    <a:pt x="1072" y="346"/>
                  </a:lnTo>
                  <a:lnTo>
                    <a:pt x="1129" y="386"/>
                  </a:lnTo>
                  <a:lnTo>
                    <a:pt x="1192" y="334"/>
                  </a:lnTo>
                  <a:lnTo>
                    <a:pt x="758" y="0"/>
                  </a:lnTo>
                  <a:lnTo>
                    <a:pt x="869" y="0"/>
                  </a:lnTo>
                  <a:lnTo>
                    <a:pt x="1250" y="292"/>
                  </a:lnTo>
                  <a:lnTo>
                    <a:pt x="1308" y="247"/>
                  </a:lnTo>
                  <a:lnTo>
                    <a:pt x="985" y="0"/>
                  </a:lnTo>
                  <a:lnTo>
                    <a:pt x="1088" y="0"/>
                  </a:lnTo>
                  <a:lnTo>
                    <a:pt x="1245" y="122"/>
                  </a:lnTo>
                  <a:lnTo>
                    <a:pt x="1247" y="121"/>
                  </a:lnTo>
                  <a:lnTo>
                    <a:pt x="1377" y="22"/>
                  </a:lnTo>
                  <a:lnTo>
                    <a:pt x="1491" y="108"/>
                  </a:lnTo>
                  <a:lnTo>
                    <a:pt x="1595" y="28"/>
                  </a:lnTo>
                  <a:lnTo>
                    <a:pt x="1716" y="122"/>
                  </a:lnTo>
                  <a:lnTo>
                    <a:pt x="1830" y="35"/>
                  </a:lnTo>
                  <a:lnTo>
                    <a:pt x="1948" y="120"/>
                  </a:lnTo>
                  <a:lnTo>
                    <a:pt x="1894" y="161"/>
                  </a:lnTo>
                  <a:lnTo>
                    <a:pt x="1837" y="118"/>
                  </a:lnTo>
                  <a:lnTo>
                    <a:pt x="1776" y="166"/>
                  </a:lnTo>
                  <a:lnTo>
                    <a:pt x="1352" y="490"/>
                  </a:lnTo>
                  <a:lnTo>
                    <a:pt x="1463" y="490"/>
                  </a:lnTo>
                  <a:lnTo>
                    <a:pt x="1409" y="530"/>
                  </a:lnTo>
                  <a:lnTo>
                    <a:pt x="0" y="530"/>
                  </a:lnTo>
                  <a:lnTo>
                    <a:pt x="536" y="120"/>
                  </a:lnTo>
                  <a:lnTo>
                    <a:pt x="652" y="208"/>
                  </a:lnTo>
                  <a:lnTo>
                    <a:pt x="726" y="154"/>
                  </a:lnTo>
                  <a:lnTo>
                    <a:pt x="784" y="201"/>
                  </a:lnTo>
                  <a:lnTo>
                    <a:pt x="601" y="343"/>
                  </a:lnTo>
                  <a:lnTo>
                    <a:pt x="659" y="388"/>
                  </a:lnTo>
                  <a:lnTo>
                    <a:pt x="849" y="247"/>
                  </a:lnTo>
                  <a:lnTo>
                    <a:pt x="906" y="292"/>
                  </a:lnTo>
                  <a:lnTo>
                    <a:pt x="833" y="345"/>
                  </a:lnTo>
                  <a:lnTo>
                    <a:pt x="892" y="391"/>
                  </a:lnTo>
                  <a:lnTo>
                    <a:pt x="965" y="337"/>
                  </a:lnTo>
                  <a:lnTo>
                    <a:pt x="525" y="0"/>
                  </a:lnTo>
                  <a:lnTo>
                    <a:pt x="624" y="0"/>
                  </a:lnTo>
                  <a:lnTo>
                    <a:pt x="1072" y="346"/>
                  </a:lnTo>
                  <a:lnTo>
                    <a:pt x="1024" y="382"/>
                  </a:lnTo>
                  <a:lnTo>
                    <a:pt x="904" y="476"/>
                  </a:lnTo>
                  <a:lnTo>
                    <a:pt x="784" y="383"/>
                  </a:lnTo>
                  <a:lnTo>
                    <a:pt x="659" y="478"/>
                  </a:lnTo>
                  <a:lnTo>
                    <a:pt x="541" y="386"/>
                  </a:lnTo>
                  <a:lnTo>
                    <a:pt x="406" y="490"/>
                  </a:lnTo>
                  <a:lnTo>
                    <a:pt x="286" y="490"/>
                  </a:lnTo>
                  <a:lnTo>
                    <a:pt x="605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8" y="490"/>
                  </a:lnTo>
                  <a:lnTo>
                    <a:pt x="1429" y="342"/>
                  </a:lnTo>
                  <a:lnTo>
                    <a:pt x="1375" y="297"/>
                  </a:lnTo>
                  <a:lnTo>
                    <a:pt x="1425" y="260"/>
                  </a:lnTo>
                  <a:lnTo>
                    <a:pt x="1484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07" name="Rectangle 113">
              <a:extLst>
                <a:ext uri="{FF2B5EF4-FFF2-40B4-BE49-F238E27FC236}">
                  <a16:creationId xmlns:a16="http://schemas.microsoft.com/office/drawing/2014/main" id="{B2E5B587-3590-4561-B1FF-F721A1E94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4064"/>
              <a:ext cx="471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08" name="Rectangle 114">
              <a:extLst>
                <a:ext uri="{FF2B5EF4-FFF2-40B4-BE49-F238E27FC236}">
                  <a16:creationId xmlns:a16="http://schemas.microsoft.com/office/drawing/2014/main" id="{D429F9CC-B542-4735-AC87-980BEAA6F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4095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09" name="Rectangle 115">
              <a:extLst>
                <a:ext uri="{FF2B5EF4-FFF2-40B4-BE49-F238E27FC236}">
                  <a16:creationId xmlns:a16="http://schemas.microsoft.com/office/drawing/2014/main" id="{0E35354D-019E-4CAF-8AE4-060BAF1C8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4" y="4297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0" name="Freeform 116">
              <a:extLst>
                <a:ext uri="{FF2B5EF4-FFF2-40B4-BE49-F238E27FC236}">
                  <a16:creationId xmlns:a16="http://schemas.microsoft.com/office/drawing/2014/main" id="{EDD553E2-5BF3-44D9-B09F-E96D22EFE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415"/>
              <a:ext cx="312" cy="367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2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1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3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5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5 h 1100"/>
                <a:gd name="T54" fmla="*/ 94 w 937"/>
                <a:gd name="T55" fmla="*/ 81 h 1100"/>
                <a:gd name="T56" fmla="*/ 96 w 937"/>
                <a:gd name="T57" fmla="*/ 97 h 1100"/>
                <a:gd name="T58" fmla="*/ 48 w 937"/>
                <a:gd name="T59" fmla="*/ 84 h 1100"/>
                <a:gd name="T60" fmla="*/ 96 w 937"/>
                <a:gd name="T61" fmla="*/ 111 h 1100"/>
                <a:gd name="T62" fmla="*/ 67 w 937"/>
                <a:gd name="T63" fmla="*/ 32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3"/>
                  </a:moveTo>
                  <a:lnTo>
                    <a:pt x="427" y="218"/>
                  </a:lnTo>
                  <a:lnTo>
                    <a:pt x="353" y="252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9"/>
                  </a:lnTo>
                  <a:lnTo>
                    <a:pt x="207" y="192"/>
                  </a:lnTo>
                  <a:lnTo>
                    <a:pt x="353" y="252"/>
                  </a:lnTo>
                  <a:lnTo>
                    <a:pt x="191" y="320"/>
                  </a:lnTo>
                  <a:lnTo>
                    <a:pt x="295" y="362"/>
                  </a:lnTo>
                  <a:lnTo>
                    <a:pt x="455" y="295"/>
                  </a:lnTo>
                  <a:lnTo>
                    <a:pt x="678" y="389"/>
                  </a:lnTo>
                  <a:lnTo>
                    <a:pt x="835" y="455"/>
                  </a:lnTo>
                  <a:lnTo>
                    <a:pt x="675" y="520"/>
                  </a:lnTo>
                  <a:lnTo>
                    <a:pt x="610" y="493"/>
                  </a:lnTo>
                  <a:lnTo>
                    <a:pt x="682" y="464"/>
                  </a:lnTo>
                  <a:lnTo>
                    <a:pt x="589" y="425"/>
                  </a:lnTo>
                  <a:lnTo>
                    <a:pt x="0" y="672"/>
                  </a:lnTo>
                  <a:lnTo>
                    <a:pt x="0" y="610"/>
                  </a:lnTo>
                  <a:lnTo>
                    <a:pt x="517" y="394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7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59"/>
                  </a:lnTo>
                  <a:lnTo>
                    <a:pt x="49" y="199"/>
                  </a:lnTo>
                  <a:lnTo>
                    <a:pt x="216" y="131"/>
                  </a:lnTo>
                  <a:lnTo>
                    <a:pt x="61" y="65"/>
                  </a:lnTo>
                  <a:lnTo>
                    <a:pt x="207" y="0"/>
                  </a:lnTo>
                  <a:lnTo>
                    <a:pt x="284" y="30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2"/>
                  </a:lnTo>
                  <a:lnTo>
                    <a:pt x="937" y="303"/>
                  </a:lnTo>
                  <a:lnTo>
                    <a:pt x="937" y="1100"/>
                  </a:lnTo>
                  <a:lnTo>
                    <a:pt x="209" y="796"/>
                  </a:lnTo>
                  <a:lnTo>
                    <a:pt x="369" y="731"/>
                  </a:lnTo>
                  <a:lnTo>
                    <a:pt x="273" y="690"/>
                  </a:lnTo>
                  <a:lnTo>
                    <a:pt x="355" y="655"/>
                  </a:lnTo>
                  <a:lnTo>
                    <a:pt x="608" y="762"/>
                  </a:lnTo>
                  <a:lnTo>
                    <a:pt x="687" y="727"/>
                  </a:lnTo>
                  <a:lnTo>
                    <a:pt x="434" y="622"/>
                  </a:lnTo>
                  <a:lnTo>
                    <a:pt x="515" y="588"/>
                  </a:lnTo>
                  <a:lnTo>
                    <a:pt x="610" y="629"/>
                  </a:lnTo>
                  <a:lnTo>
                    <a:pt x="689" y="595"/>
                  </a:lnTo>
                  <a:lnTo>
                    <a:pt x="594" y="556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3"/>
                  </a:lnTo>
                  <a:lnTo>
                    <a:pt x="675" y="520"/>
                  </a:lnTo>
                  <a:lnTo>
                    <a:pt x="837" y="588"/>
                  </a:lnTo>
                  <a:lnTo>
                    <a:pt x="678" y="656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68"/>
                  </a:lnTo>
                  <a:lnTo>
                    <a:pt x="865" y="938"/>
                  </a:lnTo>
                  <a:lnTo>
                    <a:pt x="434" y="758"/>
                  </a:lnTo>
                  <a:lnTo>
                    <a:pt x="362" y="787"/>
                  </a:lnTo>
                  <a:lnTo>
                    <a:pt x="867" y="998"/>
                  </a:lnTo>
                  <a:lnTo>
                    <a:pt x="865" y="401"/>
                  </a:lnTo>
                  <a:lnTo>
                    <a:pt x="605" y="291"/>
                  </a:lnTo>
                  <a:lnTo>
                    <a:pt x="526" y="325"/>
                  </a:lnTo>
                  <a:lnTo>
                    <a:pt x="455" y="295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11" name="Rectangle 117">
              <a:extLst>
                <a:ext uri="{FF2B5EF4-FFF2-40B4-BE49-F238E27FC236}">
                  <a16:creationId xmlns:a16="http://schemas.microsoft.com/office/drawing/2014/main" id="{86C5F2C2-DABB-41DF-941C-44FDA0176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516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2" name="Rectangle 118">
              <a:extLst>
                <a:ext uri="{FF2B5EF4-FFF2-40B4-BE49-F238E27FC236}">
                  <a16:creationId xmlns:a16="http://schemas.microsoft.com/office/drawing/2014/main" id="{E97F8B82-D749-47DA-B1BB-33F257E2A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3516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3" name="Rectangle 119">
              <a:extLst>
                <a:ext uri="{FF2B5EF4-FFF2-40B4-BE49-F238E27FC236}">
                  <a16:creationId xmlns:a16="http://schemas.microsoft.com/office/drawing/2014/main" id="{B23263F9-0F13-4097-BA3F-5BED0DCD4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516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4" name="Freeform 120">
              <a:extLst>
                <a:ext uri="{FF2B5EF4-FFF2-40B4-BE49-F238E27FC236}">
                  <a16:creationId xmlns:a16="http://schemas.microsoft.com/office/drawing/2014/main" id="{D524DA7E-D7D0-4E84-B94C-21E43C1FE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9" y="3150"/>
              <a:ext cx="312" cy="366"/>
            </a:xfrm>
            <a:custGeom>
              <a:avLst/>
              <a:gdLst>
                <a:gd name="T0" fmla="*/ 47 w 937"/>
                <a:gd name="T1" fmla="*/ 24 h 1100"/>
                <a:gd name="T2" fmla="*/ 31 w 937"/>
                <a:gd name="T3" fmla="*/ 25 h 1100"/>
                <a:gd name="T4" fmla="*/ 32 w 937"/>
                <a:gd name="T5" fmla="*/ 18 h 1100"/>
                <a:gd name="T6" fmla="*/ 39 w 937"/>
                <a:gd name="T7" fmla="*/ 28 h 1100"/>
                <a:gd name="T8" fmla="*/ 33 w 937"/>
                <a:gd name="T9" fmla="*/ 40 h 1100"/>
                <a:gd name="T10" fmla="*/ 75 w 937"/>
                <a:gd name="T11" fmla="*/ 43 h 1100"/>
                <a:gd name="T12" fmla="*/ 75 w 937"/>
                <a:gd name="T13" fmla="*/ 58 h 1100"/>
                <a:gd name="T14" fmla="*/ 76 w 937"/>
                <a:gd name="T15" fmla="*/ 51 h 1100"/>
                <a:gd name="T16" fmla="*/ 0 w 937"/>
                <a:gd name="T17" fmla="*/ 75 h 1100"/>
                <a:gd name="T18" fmla="*/ 57 w 937"/>
                <a:gd name="T19" fmla="*/ 44 h 1100"/>
                <a:gd name="T20" fmla="*/ 0 w 937"/>
                <a:gd name="T21" fmla="*/ 60 h 1100"/>
                <a:gd name="T22" fmla="*/ 24 w 937"/>
                <a:gd name="T23" fmla="*/ 44 h 1100"/>
                <a:gd name="T24" fmla="*/ 4 w 937"/>
                <a:gd name="T25" fmla="*/ 36 h 1100"/>
                <a:gd name="T26" fmla="*/ 5 w 937"/>
                <a:gd name="T27" fmla="*/ 22 h 1100"/>
                <a:gd name="T28" fmla="*/ 7 w 937"/>
                <a:gd name="T29" fmla="*/ 7 h 1100"/>
                <a:gd name="T30" fmla="*/ 32 w 937"/>
                <a:gd name="T31" fmla="*/ 4 h 1100"/>
                <a:gd name="T32" fmla="*/ 32 w 937"/>
                <a:gd name="T33" fmla="*/ 11 h 1100"/>
                <a:gd name="T34" fmla="*/ 96 w 937"/>
                <a:gd name="T35" fmla="*/ 30 h 1100"/>
                <a:gd name="T36" fmla="*/ 104 w 937"/>
                <a:gd name="T37" fmla="*/ 122 h 1100"/>
                <a:gd name="T38" fmla="*/ 41 w 937"/>
                <a:gd name="T39" fmla="*/ 81 h 1100"/>
                <a:gd name="T40" fmla="*/ 39 w 937"/>
                <a:gd name="T41" fmla="*/ 73 h 1100"/>
                <a:gd name="T42" fmla="*/ 76 w 937"/>
                <a:gd name="T43" fmla="*/ 81 h 1100"/>
                <a:gd name="T44" fmla="*/ 57 w 937"/>
                <a:gd name="T45" fmla="*/ 65 h 1100"/>
                <a:gd name="T46" fmla="*/ 76 w 937"/>
                <a:gd name="T47" fmla="*/ 66 h 1100"/>
                <a:gd name="T48" fmla="*/ 0 w 937"/>
                <a:gd name="T49" fmla="*/ 89 h 1100"/>
                <a:gd name="T50" fmla="*/ 68 w 937"/>
                <a:gd name="T51" fmla="*/ 55 h 1100"/>
                <a:gd name="T52" fmla="*/ 93 w 937"/>
                <a:gd name="T53" fmla="*/ 65 h 1100"/>
                <a:gd name="T54" fmla="*/ 94 w 937"/>
                <a:gd name="T55" fmla="*/ 81 h 1100"/>
                <a:gd name="T56" fmla="*/ 96 w 937"/>
                <a:gd name="T57" fmla="*/ 96 h 1100"/>
                <a:gd name="T58" fmla="*/ 48 w 937"/>
                <a:gd name="T59" fmla="*/ 84 h 1100"/>
                <a:gd name="T60" fmla="*/ 96 w 937"/>
                <a:gd name="T61" fmla="*/ 110 h 1100"/>
                <a:gd name="T62" fmla="*/ 67 w 937"/>
                <a:gd name="T63" fmla="*/ 32 h 1100"/>
                <a:gd name="T64" fmla="*/ 51 w 937"/>
                <a:gd name="T65" fmla="*/ 3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7" h="1100">
                  <a:moveTo>
                    <a:pt x="534" y="263"/>
                  </a:moveTo>
                  <a:lnTo>
                    <a:pt x="427" y="220"/>
                  </a:lnTo>
                  <a:lnTo>
                    <a:pt x="353" y="253"/>
                  </a:lnTo>
                  <a:lnTo>
                    <a:pt x="279" y="222"/>
                  </a:lnTo>
                  <a:lnTo>
                    <a:pt x="359" y="190"/>
                  </a:lnTo>
                  <a:lnTo>
                    <a:pt x="284" y="159"/>
                  </a:lnTo>
                  <a:lnTo>
                    <a:pt x="207" y="193"/>
                  </a:lnTo>
                  <a:lnTo>
                    <a:pt x="353" y="253"/>
                  </a:lnTo>
                  <a:lnTo>
                    <a:pt x="191" y="320"/>
                  </a:lnTo>
                  <a:lnTo>
                    <a:pt x="295" y="362"/>
                  </a:lnTo>
                  <a:lnTo>
                    <a:pt x="455" y="295"/>
                  </a:lnTo>
                  <a:lnTo>
                    <a:pt x="678" y="389"/>
                  </a:lnTo>
                  <a:lnTo>
                    <a:pt x="835" y="455"/>
                  </a:lnTo>
                  <a:lnTo>
                    <a:pt x="675" y="522"/>
                  </a:lnTo>
                  <a:lnTo>
                    <a:pt x="610" y="493"/>
                  </a:lnTo>
                  <a:lnTo>
                    <a:pt x="682" y="464"/>
                  </a:lnTo>
                  <a:lnTo>
                    <a:pt x="589" y="425"/>
                  </a:lnTo>
                  <a:lnTo>
                    <a:pt x="0" y="673"/>
                  </a:lnTo>
                  <a:lnTo>
                    <a:pt x="0" y="610"/>
                  </a:lnTo>
                  <a:lnTo>
                    <a:pt x="517" y="394"/>
                  </a:lnTo>
                  <a:lnTo>
                    <a:pt x="436" y="361"/>
                  </a:lnTo>
                  <a:lnTo>
                    <a:pt x="0" y="545"/>
                  </a:lnTo>
                  <a:lnTo>
                    <a:pt x="0" y="487"/>
                  </a:lnTo>
                  <a:lnTo>
                    <a:pt x="216" y="397"/>
                  </a:lnTo>
                  <a:lnTo>
                    <a:pt x="211" y="397"/>
                  </a:lnTo>
                  <a:lnTo>
                    <a:pt x="38" y="324"/>
                  </a:lnTo>
                  <a:lnTo>
                    <a:pt x="191" y="259"/>
                  </a:lnTo>
                  <a:lnTo>
                    <a:pt x="49" y="200"/>
                  </a:lnTo>
                  <a:lnTo>
                    <a:pt x="216" y="131"/>
                  </a:lnTo>
                  <a:lnTo>
                    <a:pt x="61" y="65"/>
                  </a:lnTo>
                  <a:lnTo>
                    <a:pt x="207" y="0"/>
                  </a:lnTo>
                  <a:lnTo>
                    <a:pt x="284" y="32"/>
                  </a:lnTo>
                  <a:lnTo>
                    <a:pt x="207" y="63"/>
                  </a:lnTo>
                  <a:lnTo>
                    <a:pt x="291" y="99"/>
                  </a:lnTo>
                  <a:lnTo>
                    <a:pt x="867" y="338"/>
                  </a:lnTo>
                  <a:lnTo>
                    <a:pt x="867" y="272"/>
                  </a:lnTo>
                  <a:lnTo>
                    <a:pt x="937" y="303"/>
                  </a:lnTo>
                  <a:lnTo>
                    <a:pt x="937" y="1100"/>
                  </a:lnTo>
                  <a:lnTo>
                    <a:pt x="209" y="797"/>
                  </a:lnTo>
                  <a:lnTo>
                    <a:pt x="369" y="731"/>
                  </a:lnTo>
                  <a:lnTo>
                    <a:pt x="273" y="691"/>
                  </a:lnTo>
                  <a:lnTo>
                    <a:pt x="355" y="655"/>
                  </a:lnTo>
                  <a:lnTo>
                    <a:pt x="608" y="762"/>
                  </a:lnTo>
                  <a:lnTo>
                    <a:pt x="687" y="727"/>
                  </a:lnTo>
                  <a:lnTo>
                    <a:pt x="434" y="622"/>
                  </a:lnTo>
                  <a:lnTo>
                    <a:pt x="515" y="588"/>
                  </a:lnTo>
                  <a:lnTo>
                    <a:pt x="610" y="631"/>
                  </a:lnTo>
                  <a:lnTo>
                    <a:pt x="689" y="596"/>
                  </a:lnTo>
                  <a:lnTo>
                    <a:pt x="594" y="556"/>
                  </a:lnTo>
                  <a:lnTo>
                    <a:pt x="0" y="803"/>
                  </a:lnTo>
                  <a:lnTo>
                    <a:pt x="0" y="749"/>
                  </a:lnTo>
                  <a:lnTo>
                    <a:pt x="610" y="493"/>
                  </a:lnTo>
                  <a:lnTo>
                    <a:pt x="675" y="522"/>
                  </a:lnTo>
                  <a:lnTo>
                    <a:pt x="837" y="588"/>
                  </a:lnTo>
                  <a:lnTo>
                    <a:pt x="678" y="657"/>
                  </a:lnTo>
                  <a:lnTo>
                    <a:pt x="844" y="726"/>
                  </a:lnTo>
                  <a:lnTo>
                    <a:pt x="682" y="794"/>
                  </a:lnTo>
                  <a:lnTo>
                    <a:pt x="867" y="870"/>
                  </a:lnTo>
                  <a:lnTo>
                    <a:pt x="865" y="938"/>
                  </a:lnTo>
                  <a:lnTo>
                    <a:pt x="434" y="758"/>
                  </a:lnTo>
                  <a:lnTo>
                    <a:pt x="362" y="789"/>
                  </a:lnTo>
                  <a:lnTo>
                    <a:pt x="867" y="998"/>
                  </a:lnTo>
                  <a:lnTo>
                    <a:pt x="865" y="402"/>
                  </a:lnTo>
                  <a:lnTo>
                    <a:pt x="605" y="293"/>
                  </a:lnTo>
                  <a:lnTo>
                    <a:pt x="526" y="325"/>
                  </a:lnTo>
                  <a:lnTo>
                    <a:pt x="455" y="295"/>
                  </a:lnTo>
                  <a:lnTo>
                    <a:pt x="534" y="26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15" name="Rectangle 121">
              <a:extLst>
                <a:ext uri="{FF2B5EF4-FFF2-40B4-BE49-F238E27FC236}">
                  <a16:creationId xmlns:a16="http://schemas.microsoft.com/office/drawing/2014/main" id="{01DAE5B8-CF75-410A-BA1B-2A7257774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1" y="3251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6" name="Rectangle 122">
              <a:extLst>
                <a:ext uri="{FF2B5EF4-FFF2-40B4-BE49-F238E27FC236}">
                  <a16:creationId xmlns:a16="http://schemas.microsoft.com/office/drawing/2014/main" id="{09676956-3A0D-4844-9BEF-0E7017489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5" y="3251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7" name="Rectangle 123">
              <a:extLst>
                <a:ext uri="{FF2B5EF4-FFF2-40B4-BE49-F238E27FC236}">
                  <a16:creationId xmlns:a16="http://schemas.microsoft.com/office/drawing/2014/main" id="{C85175BF-C43E-4448-B43F-6A00DBEAB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24" y="3251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18" name="Freeform 124">
              <a:extLst>
                <a:ext uri="{FF2B5EF4-FFF2-40B4-BE49-F238E27FC236}">
                  <a16:creationId xmlns:a16="http://schemas.microsoft.com/office/drawing/2014/main" id="{213C80B3-E7D6-48E1-A64F-B24BADE8B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3728"/>
              <a:ext cx="312" cy="367"/>
            </a:xfrm>
            <a:custGeom>
              <a:avLst/>
              <a:gdLst>
                <a:gd name="T0" fmla="*/ 56 w 935"/>
                <a:gd name="T1" fmla="*/ 98 h 1100"/>
                <a:gd name="T2" fmla="*/ 73 w 935"/>
                <a:gd name="T3" fmla="*/ 98 h 1100"/>
                <a:gd name="T4" fmla="*/ 72 w 935"/>
                <a:gd name="T5" fmla="*/ 105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8 h 1100"/>
                <a:gd name="T18" fmla="*/ 46 w 935"/>
                <a:gd name="T19" fmla="*/ 79 h 1100"/>
                <a:gd name="T20" fmla="*/ 104 w 935"/>
                <a:gd name="T21" fmla="*/ 62 h 1100"/>
                <a:gd name="T22" fmla="*/ 80 w 935"/>
                <a:gd name="T23" fmla="*/ 78 h 1100"/>
                <a:gd name="T24" fmla="*/ 100 w 935"/>
                <a:gd name="T25" fmla="*/ 86 h 1100"/>
                <a:gd name="T26" fmla="*/ 99 w 935"/>
                <a:gd name="T27" fmla="*/ 100 h 1100"/>
                <a:gd name="T28" fmla="*/ 97 w 935"/>
                <a:gd name="T29" fmla="*/ 115 h 1100"/>
                <a:gd name="T30" fmla="*/ 73 w 935"/>
                <a:gd name="T31" fmla="*/ 119 h 1100"/>
                <a:gd name="T32" fmla="*/ 72 w 935"/>
                <a:gd name="T33" fmla="*/ 112 h 1100"/>
                <a:gd name="T34" fmla="*/ 8 w 935"/>
                <a:gd name="T35" fmla="*/ 92 h 1100"/>
                <a:gd name="T36" fmla="*/ 0 w 935"/>
                <a:gd name="T37" fmla="*/ 0 h 1100"/>
                <a:gd name="T38" fmla="*/ 64 w 935"/>
                <a:gd name="T39" fmla="*/ 41 h 1100"/>
                <a:gd name="T40" fmla="*/ 65 w 935"/>
                <a:gd name="T41" fmla="*/ 49 h 1100"/>
                <a:gd name="T42" fmla="*/ 28 w 935"/>
                <a:gd name="T43" fmla="*/ 41 h 1100"/>
                <a:gd name="T44" fmla="*/ 47 w 935"/>
                <a:gd name="T45" fmla="*/ 57 h 1100"/>
                <a:gd name="T46" fmla="*/ 27 w 935"/>
                <a:gd name="T47" fmla="*/ 56 h 1100"/>
                <a:gd name="T48" fmla="*/ 104 w 935"/>
                <a:gd name="T49" fmla="*/ 33 h 1100"/>
                <a:gd name="T50" fmla="*/ 36 w 935"/>
                <a:gd name="T51" fmla="*/ 68 h 1100"/>
                <a:gd name="T52" fmla="*/ 11 w 935"/>
                <a:gd name="T53" fmla="*/ 57 h 1100"/>
                <a:gd name="T54" fmla="*/ 10 w 935"/>
                <a:gd name="T55" fmla="*/ 41 h 1100"/>
                <a:gd name="T56" fmla="*/ 8 w 935"/>
                <a:gd name="T57" fmla="*/ 26 h 1100"/>
                <a:gd name="T58" fmla="*/ 56 w 935"/>
                <a:gd name="T59" fmla="*/ 38 h 1100"/>
                <a:gd name="T60" fmla="*/ 8 w 935"/>
                <a:gd name="T61" fmla="*/ 11 h 1100"/>
                <a:gd name="T62" fmla="*/ 37 w 935"/>
                <a:gd name="T63" fmla="*/ 90 h 1100"/>
                <a:gd name="T64" fmla="*/ 53 w 935"/>
                <a:gd name="T65" fmla="*/ 90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7"/>
                  </a:moveTo>
                  <a:lnTo>
                    <a:pt x="507" y="880"/>
                  </a:lnTo>
                  <a:lnTo>
                    <a:pt x="587" y="848"/>
                  </a:lnTo>
                  <a:lnTo>
                    <a:pt x="656" y="878"/>
                  </a:lnTo>
                  <a:lnTo>
                    <a:pt x="577" y="910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8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5"/>
                  </a:lnTo>
                  <a:lnTo>
                    <a:pt x="257" y="712"/>
                  </a:lnTo>
                  <a:lnTo>
                    <a:pt x="100" y="645"/>
                  </a:lnTo>
                  <a:lnTo>
                    <a:pt x="262" y="578"/>
                  </a:lnTo>
                  <a:lnTo>
                    <a:pt x="327" y="607"/>
                  </a:lnTo>
                  <a:lnTo>
                    <a:pt x="255" y="636"/>
                  </a:lnTo>
                  <a:lnTo>
                    <a:pt x="348" y="675"/>
                  </a:lnTo>
                  <a:lnTo>
                    <a:pt x="935" y="428"/>
                  </a:lnTo>
                  <a:lnTo>
                    <a:pt x="935" y="490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7"/>
                  </a:lnTo>
                  <a:lnTo>
                    <a:pt x="935" y="614"/>
                  </a:lnTo>
                  <a:lnTo>
                    <a:pt x="723" y="703"/>
                  </a:lnTo>
                  <a:lnTo>
                    <a:pt x="723" y="704"/>
                  </a:lnTo>
                  <a:lnTo>
                    <a:pt x="899" y="776"/>
                  </a:lnTo>
                  <a:lnTo>
                    <a:pt x="744" y="842"/>
                  </a:lnTo>
                  <a:lnTo>
                    <a:pt x="888" y="901"/>
                  </a:lnTo>
                  <a:lnTo>
                    <a:pt x="721" y="970"/>
                  </a:lnTo>
                  <a:lnTo>
                    <a:pt x="876" y="1035"/>
                  </a:lnTo>
                  <a:lnTo>
                    <a:pt x="728" y="1100"/>
                  </a:lnTo>
                  <a:lnTo>
                    <a:pt x="653" y="1069"/>
                  </a:lnTo>
                  <a:lnTo>
                    <a:pt x="730" y="1037"/>
                  </a:lnTo>
                  <a:lnTo>
                    <a:pt x="644" y="1003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3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39"/>
                  </a:lnTo>
                  <a:lnTo>
                    <a:pt x="248" y="373"/>
                  </a:lnTo>
                  <a:lnTo>
                    <a:pt x="500" y="478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6"/>
                  </a:lnTo>
                  <a:lnTo>
                    <a:pt x="935" y="352"/>
                  </a:lnTo>
                  <a:lnTo>
                    <a:pt x="327" y="607"/>
                  </a:lnTo>
                  <a:lnTo>
                    <a:pt x="262" y="578"/>
                  </a:lnTo>
                  <a:lnTo>
                    <a:pt x="97" y="510"/>
                  </a:lnTo>
                  <a:lnTo>
                    <a:pt x="259" y="444"/>
                  </a:lnTo>
                  <a:lnTo>
                    <a:pt x="90" y="373"/>
                  </a:lnTo>
                  <a:lnTo>
                    <a:pt x="252" y="306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2"/>
                  </a:lnTo>
                  <a:lnTo>
                    <a:pt x="72" y="103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5"/>
                  </a:lnTo>
                  <a:lnTo>
                    <a:pt x="480" y="805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19" name="Freeform 125">
              <a:extLst>
                <a:ext uri="{FF2B5EF4-FFF2-40B4-BE49-F238E27FC236}">
                  <a16:creationId xmlns:a16="http://schemas.microsoft.com/office/drawing/2014/main" id="{EAB7C78C-31E2-4A6B-8856-4DDB38EB7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" y="3728"/>
              <a:ext cx="529" cy="353"/>
            </a:xfrm>
            <a:custGeom>
              <a:avLst/>
              <a:gdLst>
                <a:gd name="T0" fmla="*/ 0 w 1586"/>
                <a:gd name="T1" fmla="*/ 0 h 1057"/>
                <a:gd name="T2" fmla="*/ 9 w 1586"/>
                <a:gd name="T3" fmla="*/ 0 h 1057"/>
                <a:gd name="T4" fmla="*/ 9 w 1586"/>
                <a:gd name="T5" fmla="*/ 113 h 1057"/>
                <a:gd name="T6" fmla="*/ 176 w 1586"/>
                <a:gd name="T7" fmla="*/ 113 h 1057"/>
                <a:gd name="T8" fmla="*/ 176 w 1586"/>
                <a:gd name="T9" fmla="*/ 118 h 1057"/>
                <a:gd name="T10" fmla="*/ 0 w 1586"/>
                <a:gd name="T11" fmla="*/ 118 h 1057"/>
                <a:gd name="T12" fmla="*/ 0 w 1586"/>
                <a:gd name="T13" fmla="*/ 0 h 105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86" h="1057">
                  <a:moveTo>
                    <a:pt x="0" y="0"/>
                  </a:moveTo>
                  <a:lnTo>
                    <a:pt x="82" y="0"/>
                  </a:lnTo>
                  <a:lnTo>
                    <a:pt x="82" y="1008"/>
                  </a:lnTo>
                  <a:lnTo>
                    <a:pt x="1586" y="1008"/>
                  </a:lnTo>
                  <a:lnTo>
                    <a:pt x="1586" y="1057"/>
                  </a:lnTo>
                  <a:lnTo>
                    <a:pt x="0" y="10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0" name="Freeform 126">
              <a:extLst>
                <a:ext uri="{FF2B5EF4-FFF2-40B4-BE49-F238E27FC236}">
                  <a16:creationId xmlns:a16="http://schemas.microsoft.com/office/drawing/2014/main" id="{7947B36B-C94B-4A4F-B66B-3D56F8FC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" y="3728"/>
              <a:ext cx="579" cy="380"/>
            </a:xfrm>
            <a:custGeom>
              <a:avLst/>
              <a:gdLst>
                <a:gd name="T0" fmla="*/ 0 w 1737"/>
                <a:gd name="T1" fmla="*/ 127 h 1140"/>
                <a:gd name="T2" fmla="*/ 193 w 1737"/>
                <a:gd name="T3" fmla="*/ 127 h 1140"/>
                <a:gd name="T4" fmla="*/ 193 w 1737"/>
                <a:gd name="T5" fmla="*/ 122 h 1140"/>
                <a:gd name="T6" fmla="*/ 8 w 1737"/>
                <a:gd name="T7" fmla="*/ 122 h 1140"/>
                <a:gd name="T8" fmla="*/ 8 w 1737"/>
                <a:gd name="T9" fmla="*/ 0 h 1140"/>
                <a:gd name="T10" fmla="*/ 0 w 1737"/>
                <a:gd name="T11" fmla="*/ 0 h 1140"/>
                <a:gd name="T12" fmla="*/ 0 w 1737"/>
                <a:gd name="T13" fmla="*/ 127 h 1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37" h="1140">
                  <a:moveTo>
                    <a:pt x="0" y="1140"/>
                  </a:moveTo>
                  <a:lnTo>
                    <a:pt x="1737" y="1140"/>
                  </a:lnTo>
                  <a:lnTo>
                    <a:pt x="1737" y="1099"/>
                  </a:lnTo>
                  <a:lnTo>
                    <a:pt x="72" y="1100"/>
                  </a:lnTo>
                  <a:lnTo>
                    <a:pt x="72" y="0"/>
                  </a:lnTo>
                  <a:lnTo>
                    <a:pt x="0" y="0"/>
                  </a:lnTo>
                  <a:lnTo>
                    <a:pt x="0" y="114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1" name="Freeform 127">
              <a:extLst>
                <a:ext uri="{FF2B5EF4-FFF2-40B4-BE49-F238E27FC236}">
                  <a16:creationId xmlns:a16="http://schemas.microsoft.com/office/drawing/2014/main" id="{2A459919-49FF-452B-83A3-2AA802934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" y="3728"/>
              <a:ext cx="941" cy="585"/>
            </a:xfrm>
            <a:custGeom>
              <a:avLst/>
              <a:gdLst>
                <a:gd name="T0" fmla="*/ 9 w 2824"/>
                <a:gd name="T1" fmla="*/ 190 h 1754"/>
                <a:gd name="T2" fmla="*/ 9 w 2824"/>
                <a:gd name="T3" fmla="*/ 0 h 1754"/>
                <a:gd name="T4" fmla="*/ 0 w 2824"/>
                <a:gd name="T5" fmla="*/ 0 h 1754"/>
                <a:gd name="T6" fmla="*/ 0 w 2824"/>
                <a:gd name="T7" fmla="*/ 195 h 1754"/>
                <a:gd name="T8" fmla="*/ 314 w 2824"/>
                <a:gd name="T9" fmla="*/ 195 h 1754"/>
                <a:gd name="T10" fmla="*/ 314 w 2824"/>
                <a:gd name="T11" fmla="*/ 190 h 1754"/>
                <a:gd name="T12" fmla="*/ 9 w 2824"/>
                <a:gd name="T13" fmla="*/ 190 h 175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24" h="1754">
                  <a:moveTo>
                    <a:pt x="84" y="1708"/>
                  </a:moveTo>
                  <a:lnTo>
                    <a:pt x="84" y="0"/>
                  </a:lnTo>
                  <a:lnTo>
                    <a:pt x="0" y="0"/>
                  </a:lnTo>
                  <a:lnTo>
                    <a:pt x="0" y="1754"/>
                  </a:lnTo>
                  <a:lnTo>
                    <a:pt x="2824" y="1754"/>
                  </a:lnTo>
                  <a:lnTo>
                    <a:pt x="2824" y="1708"/>
                  </a:lnTo>
                  <a:lnTo>
                    <a:pt x="84" y="170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2" name="Freeform 128">
              <a:extLst>
                <a:ext uri="{FF2B5EF4-FFF2-40B4-BE49-F238E27FC236}">
                  <a16:creationId xmlns:a16="http://schemas.microsoft.com/office/drawing/2014/main" id="{191067B5-8B9F-4BDA-AA2A-EB68B2339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" y="4108"/>
              <a:ext cx="649" cy="177"/>
            </a:xfrm>
            <a:custGeom>
              <a:avLst/>
              <a:gdLst>
                <a:gd name="T0" fmla="*/ 173 w 1946"/>
                <a:gd name="T1" fmla="*/ 27 h 530"/>
                <a:gd name="T2" fmla="*/ 173 w 1946"/>
                <a:gd name="T3" fmla="*/ 18 h 530"/>
                <a:gd name="T4" fmla="*/ 185 w 1946"/>
                <a:gd name="T5" fmla="*/ 18 h 530"/>
                <a:gd name="T6" fmla="*/ 167 w 1946"/>
                <a:gd name="T7" fmla="*/ 22 h 530"/>
                <a:gd name="T8" fmla="*/ 145 w 1946"/>
                <a:gd name="T9" fmla="*/ 19 h 530"/>
                <a:gd name="T10" fmla="*/ 140 w 1946"/>
                <a:gd name="T11" fmla="*/ 43 h 530"/>
                <a:gd name="T12" fmla="*/ 114 w 1946"/>
                <a:gd name="T13" fmla="*/ 43 h 530"/>
                <a:gd name="T14" fmla="*/ 125 w 1946"/>
                <a:gd name="T15" fmla="*/ 43 h 530"/>
                <a:gd name="T16" fmla="*/ 84 w 1946"/>
                <a:gd name="T17" fmla="*/ 0 h 530"/>
                <a:gd name="T18" fmla="*/ 139 w 1946"/>
                <a:gd name="T19" fmla="*/ 33 h 530"/>
                <a:gd name="T20" fmla="*/ 109 w 1946"/>
                <a:gd name="T21" fmla="*/ 0 h 530"/>
                <a:gd name="T22" fmla="*/ 138 w 1946"/>
                <a:gd name="T23" fmla="*/ 14 h 530"/>
                <a:gd name="T24" fmla="*/ 153 w 1946"/>
                <a:gd name="T25" fmla="*/ 2 h 530"/>
                <a:gd name="T26" fmla="*/ 177 w 1946"/>
                <a:gd name="T27" fmla="*/ 3 h 530"/>
                <a:gd name="T28" fmla="*/ 203 w 1946"/>
                <a:gd name="T29" fmla="*/ 4 h 530"/>
                <a:gd name="T30" fmla="*/ 211 w 1946"/>
                <a:gd name="T31" fmla="*/ 18 h 530"/>
                <a:gd name="T32" fmla="*/ 197 w 1946"/>
                <a:gd name="T33" fmla="*/ 18 h 530"/>
                <a:gd name="T34" fmla="*/ 163 w 1946"/>
                <a:gd name="T35" fmla="*/ 55 h 530"/>
                <a:gd name="T36" fmla="*/ 0 w 1946"/>
                <a:gd name="T37" fmla="*/ 59 h 530"/>
                <a:gd name="T38" fmla="*/ 73 w 1946"/>
                <a:gd name="T39" fmla="*/ 23 h 530"/>
                <a:gd name="T40" fmla="*/ 87 w 1946"/>
                <a:gd name="T41" fmla="*/ 22 h 530"/>
                <a:gd name="T42" fmla="*/ 73 w 1946"/>
                <a:gd name="T43" fmla="*/ 43 h 530"/>
                <a:gd name="T44" fmla="*/ 100 w 1946"/>
                <a:gd name="T45" fmla="*/ 33 h 530"/>
                <a:gd name="T46" fmla="*/ 99 w 1946"/>
                <a:gd name="T47" fmla="*/ 44 h 530"/>
                <a:gd name="T48" fmla="*/ 58 w 1946"/>
                <a:gd name="T49" fmla="*/ 0 h 530"/>
                <a:gd name="T50" fmla="*/ 119 w 1946"/>
                <a:gd name="T51" fmla="*/ 39 h 530"/>
                <a:gd name="T52" fmla="*/ 100 w 1946"/>
                <a:gd name="T53" fmla="*/ 53 h 530"/>
                <a:gd name="T54" fmla="*/ 73 w 1946"/>
                <a:gd name="T55" fmla="*/ 53 h 530"/>
                <a:gd name="T56" fmla="*/ 45 w 1946"/>
                <a:gd name="T57" fmla="*/ 55 h 530"/>
                <a:gd name="T58" fmla="*/ 67 w 1946"/>
                <a:gd name="T59" fmla="*/ 27 h 530"/>
                <a:gd name="T60" fmla="*/ 20 w 1946"/>
                <a:gd name="T61" fmla="*/ 55 h 530"/>
                <a:gd name="T62" fmla="*/ 159 w 1946"/>
                <a:gd name="T63" fmla="*/ 38 h 530"/>
                <a:gd name="T64" fmla="*/ 158 w 1946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530">
                  <a:moveTo>
                    <a:pt x="1482" y="302"/>
                  </a:moveTo>
                  <a:lnTo>
                    <a:pt x="1559" y="243"/>
                  </a:lnTo>
                  <a:lnTo>
                    <a:pt x="1503" y="199"/>
                  </a:lnTo>
                  <a:lnTo>
                    <a:pt x="1553" y="158"/>
                  </a:lnTo>
                  <a:lnTo>
                    <a:pt x="1612" y="203"/>
                  </a:lnTo>
                  <a:lnTo>
                    <a:pt x="1667" y="162"/>
                  </a:lnTo>
                  <a:lnTo>
                    <a:pt x="1610" y="118"/>
                  </a:lnTo>
                  <a:lnTo>
                    <a:pt x="1503" y="199"/>
                  </a:lnTo>
                  <a:lnTo>
                    <a:pt x="1384" y="108"/>
                  </a:lnTo>
                  <a:lnTo>
                    <a:pt x="1304" y="167"/>
                  </a:lnTo>
                  <a:lnTo>
                    <a:pt x="1423" y="258"/>
                  </a:lnTo>
                  <a:lnTo>
                    <a:pt x="1259" y="383"/>
                  </a:lnTo>
                  <a:lnTo>
                    <a:pt x="1143" y="473"/>
                  </a:lnTo>
                  <a:lnTo>
                    <a:pt x="1025" y="382"/>
                  </a:lnTo>
                  <a:lnTo>
                    <a:pt x="1072" y="346"/>
                  </a:lnTo>
                  <a:lnTo>
                    <a:pt x="1127" y="386"/>
                  </a:lnTo>
                  <a:lnTo>
                    <a:pt x="1193" y="334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292"/>
                  </a:lnTo>
                  <a:lnTo>
                    <a:pt x="1306" y="247"/>
                  </a:lnTo>
                  <a:lnTo>
                    <a:pt x="984" y="0"/>
                  </a:lnTo>
                  <a:lnTo>
                    <a:pt x="1083" y="0"/>
                  </a:lnTo>
                  <a:lnTo>
                    <a:pt x="1245" y="122"/>
                  </a:lnTo>
                  <a:lnTo>
                    <a:pt x="1245" y="121"/>
                  </a:lnTo>
                  <a:lnTo>
                    <a:pt x="1375" y="22"/>
                  </a:lnTo>
                  <a:lnTo>
                    <a:pt x="1489" y="108"/>
                  </a:lnTo>
                  <a:lnTo>
                    <a:pt x="1593" y="28"/>
                  </a:lnTo>
                  <a:lnTo>
                    <a:pt x="1716" y="122"/>
                  </a:lnTo>
                  <a:lnTo>
                    <a:pt x="1830" y="35"/>
                  </a:lnTo>
                  <a:lnTo>
                    <a:pt x="1946" y="120"/>
                  </a:lnTo>
                  <a:lnTo>
                    <a:pt x="1894" y="161"/>
                  </a:lnTo>
                  <a:lnTo>
                    <a:pt x="1835" y="118"/>
                  </a:lnTo>
                  <a:lnTo>
                    <a:pt x="1774" y="166"/>
                  </a:lnTo>
                  <a:lnTo>
                    <a:pt x="1352" y="490"/>
                  </a:lnTo>
                  <a:lnTo>
                    <a:pt x="1464" y="490"/>
                  </a:lnTo>
                  <a:lnTo>
                    <a:pt x="1410" y="530"/>
                  </a:lnTo>
                  <a:lnTo>
                    <a:pt x="0" y="530"/>
                  </a:lnTo>
                  <a:lnTo>
                    <a:pt x="534" y="120"/>
                  </a:lnTo>
                  <a:lnTo>
                    <a:pt x="653" y="208"/>
                  </a:lnTo>
                  <a:lnTo>
                    <a:pt x="726" y="154"/>
                  </a:lnTo>
                  <a:lnTo>
                    <a:pt x="785" y="201"/>
                  </a:lnTo>
                  <a:lnTo>
                    <a:pt x="599" y="343"/>
                  </a:lnTo>
                  <a:lnTo>
                    <a:pt x="660" y="388"/>
                  </a:lnTo>
                  <a:lnTo>
                    <a:pt x="847" y="247"/>
                  </a:lnTo>
                  <a:lnTo>
                    <a:pt x="904" y="292"/>
                  </a:lnTo>
                  <a:lnTo>
                    <a:pt x="833" y="345"/>
                  </a:lnTo>
                  <a:lnTo>
                    <a:pt x="893" y="391"/>
                  </a:lnTo>
                  <a:lnTo>
                    <a:pt x="965" y="337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346"/>
                  </a:lnTo>
                  <a:lnTo>
                    <a:pt x="1025" y="382"/>
                  </a:lnTo>
                  <a:lnTo>
                    <a:pt x="904" y="474"/>
                  </a:lnTo>
                  <a:lnTo>
                    <a:pt x="782" y="383"/>
                  </a:lnTo>
                  <a:lnTo>
                    <a:pt x="660" y="478"/>
                  </a:lnTo>
                  <a:lnTo>
                    <a:pt x="539" y="386"/>
                  </a:lnTo>
                  <a:lnTo>
                    <a:pt x="407" y="490"/>
                  </a:lnTo>
                  <a:lnTo>
                    <a:pt x="284" y="490"/>
                  </a:lnTo>
                  <a:lnTo>
                    <a:pt x="606" y="246"/>
                  </a:lnTo>
                  <a:lnTo>
                    <a:pt x="550" y="204"/>
                  </a:lnTo>
                  <a:lnTo>
                    <a:pt x="177" y="490"/>
                  </a:lnTo>
                  <a:lnTo>
                    <a:pt x="1239" y="490"/>
                  </a:lnTo>
                  <a:lnTo>
                    <a:pt x="1429" y="342"/>
                  </a:lnTo>
                  <a:lnTo>
                    <a:pt x="1373" y="297"/>
                  </a:lnTo>
                  <a:lnTo>
                    <a:pt x="1423" y="258"/>
                  </a:lnTo>
                  <a:lnTo>
                    <a:pt x="1482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3" name="Freeform 129">
              <a:extLst>
                <a:ext uri="{FF2B5EF4-FFF2-40B4-BE49-F238E27FC236}">
                  <a16:creationId xmlns:a16="http://schemas.microsoft.com/office/drawing/2014/main" id="{F4B619BF-65D1-4138-8708-118385F2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4120"/>
              <a:ext cx="600" cy="165"/>
            </a:xfrm>
            <a:custGeom>
              <a:avLst/>
              <a:gdLst>
                <a:gd name="T0" fmla="*/ 187 w 1801"/>
                <a:gd name="T1" fmla="*/ 0 h 495"/>
                <a:gd name="T2" fmla="*/ 200 w 1801"/>
                <a:gd name="T3" fmla="*/ 9 h 495"/>
                <a:gd name="T4" fmla="*/ 194 w 1801"/>
                <a:gd name="T5" fmla="*/ 14 h 495"/>
                <a:gd name="T6" fmla="*/ 187 w 1801"/>
                <a:gd name="T7" fmla="*/ 9 h 495"/>
                <a:gd name="T8" fmla="*/ 134 w 1801"/>
                <a:gd name="T9" fmla="*/ 51 h 495"/>
                <a:gd name="T10" fmla="*/ 146 w 1801"/>
                <a:gd name="T11" fmla="*/ 51 h 495"/>
                <a:gd name="T12" fmla="*/ 140 w 1801"/>
                <a:gd name="T13" fmla="*/ 55 h 495"/>
                <a:gd name="T14" fmla="*/ 0 w 1801"/>
                <a:gd name="T15" fmla="*/ 55 h 495"/>
                <a:gd name="T16" fmla="*/ 0 w 1801"/>
                <a:gd name="T17" fmla="*/ 37 h 495"/>
                <a:gd name="T18" fmla="*/ 8 w 1801"/>
                <a:gd name="T19" fmla="*/ 40 h 495"/>
                <a:gd name="T20" fmla="*/ 8 w 1801"/>
                <a:gd name="T21" fmla="*/ 51 h 495"/>
                <a:gd name="T22" fmla="*/ 121 w 1801"/>
                <a:gd name="T23" fmla="*/ 51 h 495"/>
                <a:gd name="T24" fmla="*/ 138 w 1801"/>
                <a:gd name="T25" fmla="*/ 38 h 495"/>
                <a:gd name="T26" fmla="*/ 132 w 1801"/>
                <a:gd name="T27" fmla="*/ 35 h 495"/>
                <a:gd name="T28" fmla="*/ 115 w 1801"/>
                <a:gd name="T29" fmla="*/ 43 h 495"/>
                <a:gd name="T30" fmla="*/ 107 w 1801"/>
                <a:gd name="T31" fmla="*/ 39 h 495"/>
                <a:gd name="T32" fmla="*/ 89 w 1801"/>
                <a:gd name="T33" fmla="*/ 47 h 495"/>
                <a:gd name="T34" fmla="*/ 71 w 1801"/>
                <a:gd name="T35" fmla="*/ 40 h 495"/>
                <a:gd name="T36" fmla="*/ 81 w 1801"/>
                <a:gd name="T37" fmla="*/ 36 h 495"/>
                <a:gd name="T38" fmla="*/ 88 w 1801"/>
                <a:gd name="T39" fmla="*/ 39 h 495"/>
                <a:gd name="T40" fmla="*/ 97 w 1801"/>
                <a:gd name="T41" fmla="*/ 35 h 495"/>
                <a:gd name="T42" fmla="*/ 89 w 1801"/>
                <a:gd name="T43" fmla="*/ 32 h 495"/>
                <a:gd name="T44" fmla="*/ 98 w 1801"/>
                <a:gd name="T45" fmla="*/ 29 h 495"/>
                <a:gd name="T46" fmla="*/ 114 w 1801"/>
                <a:gd name="T47" fmla="*/ 36 h 495"/>
                <a:gd name="T48" fmla="*/ 124 w 1801"/>
                <a:gd name="T49" fmla="*/ 32 h 495"/>
                <a:gd name="T50" fmla="*/ 107 w 1801"/>
                <a:gd name="T51" fmla="*/ 25 h 495"/>
                <a:gd name="T52" fmla="*/ 116 w 1801"/>
                <a:gd name="T53" fmla="*/ 21 h 495"/>
                <a:gd name="T54" fmla="*/ 144 w 1801"/>
                <a:gd name="T55" fmla="*/ 33 h 495"/>
                <a:gd name="T56" fmla="*/ 150 w 1801"/>
                <a:gd name="T57" fmla="*/ 29 h 495"/>
                <a:gd name="T58" fmla="*/ 124 w 1801"/>
                <a:gd name="T59" fmla="*/ 18 h 495"/>
                <a:gd name="T60" fmla="*/ 133 w 1801"/>
                <a:gd name="T61" fmla="*/ 14 h 495"/>
                <a:gd name="T62" fmla="*/ 156 w 1801"/>
                <a:gd name="T63" fmla="*/ 23 h 495"/>
                <a:gd name="T64" fmla="*/ 163 w 1801"/>
                <a:gd name="T65" fmla="*/ 19 h 495"/>
                <a:gd name="T66" fmla="*/ 141 w 1801"/>
                <a:gd name="T67" fmla="*/ 10 h 495"/>
                <a:gd name="T68" fmla="*/ 133 w 1801"/>
                <a:gd name="T69" fmla="*/ 14 h 495"/>
                <a:gd name="T70" fmla="*/ 124 w 1801"/>
                <a:gd name="T71" fmla="*/ 10 h 495"/>
                <a:gd name="T72" fmla="*/ 140 w 1801"/>
                <a:gd name="T73" fmla="*/ 2 h 495"/>
                <a:gd name="T74" fmla="*/ 169 w 1801"/>
                <a:gd name="T75" fmla="*/ 14 h 495"/>
                <a:gd name="T76" fmla="*/ 187 w 1801"/>
                <a:gd name="T77" fmla="*/ 0 h 49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801" h="495">
                  <a:moveTo>
                    <a:pt x="1683" y="0"/>
                  </a:moveTo>
                  <a:lnTo>
                    <a:pt x="1801" y="85"/>
                  </a:lnTo>
                  <a:lnTo>
                    <a:pt x="1746" y="126"/>
                  </a:lnTo>
                  <a:lnTo>
                    <a:pt x="1687" y="83"/>
                  </a:lnTo>
                  <a:lnTo>
                    <a:pt x="1205" y="455"/>
                  </a:lnTo>
                  <a:lnTo>
                    <a:pt x="1316" y="455"/>
                  </a:lnTo>
                  <a:lnTo>
                    <a:pt x="1261" y="495"/>
                  </a:lnTo>
                  <a:lnTo>
                    <a:pt x="0" y="495"/>
                  </a:lnTo>
                  <a:lnTo>
                    <a:pt x="0" y="330"/>
                  </a:lnTo>
                  <a:lnTo>
                    <a:pt x="72" y="360"/>
                  </a:lnTo>
                  <a:lnTo>
                    <a:pt x="72" y="455"/>
                  </a:lnTo>
                  <a:lnTo>
                    <a:pt x="1091" y="455"/>
                  </a:lnTo>
                  <a:lnTo>
                    <a:pt x="1240" y="338"/>
                  </a:lnTo>
                  <a:lnTo>
                    <a:pt x="1189" y="316"/>
                  </a:lnTo>
                  <a:lnTo>
                    <a:pt x="1033" y="384"/>
                  </a:lnTo>
                  <a:lnTo>
                    <a:pt x="961" y="353"/>
                  </a:lnTo>
                  <a:lnTo>
                    <a:pt x="797" y="424"/>
                  </a:lnTo>
                  <a:lnTo>
                    <a:pt x="639" y="361"/>
                  </a:lnTo>
                  <a:lnTo>
                    <a:pt x="726" y="325"/>
                  </a:lnTo>
                  <a:lnTo>
                    <a:pt x="795" y="352"/>
                  </a:lnTo>
                  <a:lnTo>
                    <a:pt x="874" y="319"/>
                  </a:lnTo>
                  <a:lnTo>
                    <a:pt x="804" y="289"/>
                  </a:lnTo>
                  <a:lnTo>
                    <a:pt x="883" y="258"/>
                  </a:lnTo>
                  <a:lnTo>
                    <a:pt x="1031" y="322"/>
                  </a:lnTo>
                  <a:lnTo>
                    <a:pt x="1117" y="286"/>
                  </a:lnTo>
                  <a:lnTo>
                    <a:pt x="965" y="223"/>
                  </a:lnTo>
                  <a:lnTo>
                    <a:pt x="1047" y="187"/>
                  </a:lnTo>
                  <a:lnTo>
                    <a:pt x="1300" y="294"/>
                  </a:lnTo>
                  <a:lnTo>
                    <a:pt x="1348" y="257"/>
                  </a:lnTo>
                  <a:lnTo>
                    <a:pt x="1113" y="160"/>
                  </a:lnTo>
                  <a:lnTo>
                    <a:pt x="1200" y="123"/>
                  </a:lnTo>
                  <a:lnTo>
                    <a:pt x="1407" y="209"/>
                  </a:lnTo>
                  <a:lnTo>
                    <a:pt x="1464" y="168"/>
                  </a:lnTo>
                  <a:lnTo>
                    <a:pt x="1272" y="90"/>
                  </a:lnTo>
                  <a:lnTo>
                    <a:pt x="1200" y="123"/>
                  </a:lnTo>
                  <a:lnTo>
                    <a:pt x="1120" y="87"/>
                  </a:lnTo>
                  <a:lnTo>
                    <a:pt x="1263" y="22"/>
                  </a:lnTo>
                  <a:lnTo>
                    <a:pt x="1518" y="126"/>
                  </a:lnTo>
                  <a:lnTo>
                    <a:pt x="1683" y="0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4" name="Freeform 130">
              <a:extLst>
                <a:ext uri="{FF2B5EF4-FFF2-40B4-BE49-F238E27FC236}">
                  <a16:creationId xmlns:a16="http://schemas.microsoft.com/office/drawing/2014/main" id="{C248426E-20CD-43A7-B689-82812457F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3994"/>
              <a:ext cx="407" cy="277"/>
            </a:xfrm>
            <a:custGeom>
              <a:avLst/>
              <a:gdLst>
                <a:gd name="T0" fmla="*/ 0 w 1222"/>
                <a:gd name="T1" fmla="*/ 79 h 832"/>
                <a:gd name="T2" fmla="*/ 0 w 1222"/>
                <a:gd name="T3" fmla="*/ 0 h 832"/>
                <a:gd name="T4" fmla="*/ 81 w 1222"/>
                <a:gd name="T5" fmla="*/ 34 h 832"/>
                <a:gd name="T6" fmla="*/ 54 w 1222"/>
                <a:gd name="T7" fmla="*/ 45 h 832"/>
                <a:gd name="T8" fmla="*/ 37 w 1222"/>
                <a:gd name="T9" fmla="*/ 38 h 832"/>
                <a:gd name="T10" fmla="*/ 28 w 1222"/>
                <a:gd name="T11" fmla="*/ 42 h 832"/>
                <a:gd name="T12" fmla="*/ 45 w 1222"/>
                <a:gd name="T13" fmla="*/ 49 h 832"/>
                <a:gd name="T14" fmla="*/ 28 w 1222"/>
                <a:gd name="T15" fmla="*/ 56 h 832"/>
                <a:gd name="T16" fmla="*/ 38 w 1222"/>
                <a:gd name="T17" fmla="*/ 60 h 832"/>
                <a:gd name="T18" fmla="*/ 47 w 1222"/>
                <a:gd name="T19" fmla="*/ 57 h 832"/>
                <a:gd name="T20" fmla="*/ 36 w 1222"/>
                <a:gd name="T21" fmla="*/ 52 h 832"/>
                <a:gd name="T22" fmla="*/ 45 w 1222"/>
                <a:gd name="T23" fmla="*/ 49 h 832"/>
                <a:gd name="T24" fmla="*/ 56 w 1222"/>
                <a:gd name="T25" fmla="*/ 53 h 832"/>
                <a:gd name="T26" fmla="*/ 65 w 1222"/>
                <a:gd name="T27" fmla="*/ 49 h 832"/>
                <a:gd name="T28" fmla="*/ 54 w 1222"/>
                <a:gd name="T29" fmla="*/ 45 h 832"/>
                <a:gd name="T30" fmla="*/ 63 w 1222"/>
                <a:gd name="T31" fmla="*/ 41 h 832"/>
                <a:gd name="T32" fmla="*/ 74 w 1222"/>
                <a:gd name="T33" fmla="*/ 46 h 832"/>
                <a:gd name="T34" fmla="*/ 104 w 1222"/>
                <a:gd name="T35" fmla="*/ 33 h 832"/>
                <a:gd name="T36" fmla="*/ 104 w 1222"/>
                <a:gd name="T37" fmla="*/ 38 h 832"/>
                <a:gd name="T38" fmla="*/ 45 w 1222"/>
                <a:gd name="T39" fmla="*/ 63 h 832"/>
                <a:gd name="T40" fmla="*/ 55 w 1222"/>
                <a:gd name="T41" fmla="*/ 67 h 832"/>
                <a:gd name="T42" fmla="*/ 46 w 1222"/>
                <a:gd name="T43" fmla="*/ 71 h 832"/>
                <a:gd name="T44" fmla="*/ 11 w 1222"/>
                <a:gd name="T45" fmla="*/ 57 h 832"/>
                <a:gd name="T46" fmla="*/ 29 w 1222"/>
                <a:gd name="T47" fmla="*/ 49 h 832"/>
                <a:gd name="T48" fmla="*/ 11 w 1222"/>
                <a:gd name="T49" fmla="*/ 41 h 832"/>
                <a:gd name="T50" fmla="*/ 28 w 1222"/>
                <a:gd name="T51" fmla="*/ 34 h 832"/>
                <a:gd name="T52" fmla="*/ 8 w 1222"/>
                <a:gd name="T53" fmla="*/ 26 h 832"/>
                <a:gd name="T54" fmla="*/ 8 w 1222"/>
                <a:gd name="T55" fmla="*/ 18 h 832"/>
                <a:gd name="T56" fmla="*/ 56 w 1222"/>
                <a:gd name="T57" fmla="*/ 38 h 832"/>
                <a:gd name="T58" fmla="*/ 64 w 1222"/>
                <a:gd name="T59" fmla="*/ 35 h 832"/>
                <a:gd name="T60" fmla="*/ 8 w 1222"/>
                <a:gd name="T61" fmla="*/ 11 h 832"/>
                <a:gd name="T62" fmla="*/ 8 w 1222"/>
                <a:gd name="T63" fmla="*/ 63 h 832"/>
                <a:gd name="T64" fmla="*/ 37 w 1222"/>
                <a:gd name="T65" fmla="*/ 76 h 832"/>
                <a:gd name="T66" fmla="*/ 121 w 1222"/>
                <a:gd name="T67" fmla="*/ 38 h 832"/>
                <a:gd name="T68" fmla="*/ 136 w 1222"/>
                <a:gd name="T69" fmla="*/ 38 h 832"/>
                <a:gd name="T70" fmla="*/ 45 w 1222"/>
                <a:gd name="T71" fmla="*/ 79 h 832"/>
                <a:gd name="T72" fmla="*/ 53 w 1222"/>
                <a:gd name="T73" fmla="*/ 83 h 832"/>
                <a:gd name="T74" fmla="*/ 115 w 1222"/>
                <a:gd name="T75" fmla="*/ 56 h 832"/>
                <a:gd name="T76" fmla="*/ 105 w 1222"/>
                <a:gd name="T77" fmla="*/ 52 h 832"/>
                <a:gd name="T78" fmla="*/ 115 w 1222"/>
                <a:gd name="T79" fmla="*/ 48 h 832"/>
                <a:gd name="T80" fmla="*/ 133 w 1222"/>
                <a:gd name="T81" fmla="*/ 56 h 832"/>
                <a:gd name="T82" fmla="*/ 61 w 1222"/>
                <a:gd name="T83" fmla="*/ 86 h 832"/>
                <a:gd name="T84" fmla="*/ 75 w 1222"/>
                <a:gd name="T85" fmla="*/ 92 h 832"/>
                <a:gd name="T86" fmla="*/ 61 w 1222"/>
                <a:gd name="T87" fmla="*/ 92 h 832"/>
                <a:gd name="T88" fmla="*/ 8 w 1222"/>
                <a:gd name="T89" fmla="*/ 70 h 832"/>
                <a:gd name="T90" fmla="*/ 8 w 1222"/>
                <a:gd name="T91" fmla="*/ 76 h 832"/>
                <a:gd name="T92" fmla="*/ 46 w 1222"/>
                <a:gd name="T93" fmla="*/ 92 h 832"/>
                <a:gd name="T94" fmla="*/ 33 w 1222"/>
                <a:gd name="T95" fmla="*/ 92 h 832"/>
                <a:gd name="T96" fmla="*/ 0 w 1222"/>
                <a:gd name="T97" fmla="*/ 79 h 8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22" h="832">
                  <a:moveTo>
                    <a:pt x="0" y="709"/>
                  </a:moveTo>
                  <a:lnTo>
                    <a:pt x="0" y="0"/>
                  </a:lnTo>
                  <a:lnTo>
                    <a:pt x="728" y="304"/>
                  </a:lnTo>
                  <a:lnTo>
                    <a:pt x="487" y="405"/>
                  </a:lnTo>
                  <a:lnTo>
                    <a:pt x="332" y="339"/>
                  </a:lnTo>
                  <a:lnTo>
                    <a:pt x="248" y="374"/>
                  </a:lnTo>
                  <a:lnTo>
                    <a:pt x="403" y="438"/>
                  </a:lnTo>
                  <a:lnTo>
                    <a:pt x="248" y="503"/>
                  </a:lnTo>
                  <a:lnTo>
                    <a:pt x="345" y="545"/>
                  </a:lnTo>
                  <a:lnTo>
                    <a:pt x="422" y="510"/>
                  </a:lnTo>
                  <a:lnTo>
                    <a:pt x="327" y="470"/>
                  </a:lnTo>
                  <a:lnTo>
                    <a:pt x="403" y="438"/>
                  </a:lnTo>
                  <a:lnTo>
                    <a:pt x="500" y="479"/>
                  </a:lnTo>
                  <a:lnTo>
                    <a:pt x="584" y="444"/>
                  </a:lnTo>
                  <a:lnTo>
                    <a:pt x="487" y="405"/>
                  </a:lnTo>
                  <a:lnTo>
                    <a:pt x="568" y="370"/>
                  </a:lnTo>
                  <a:lnTo>
                    <a:pt x="665" y="411"/>
                  </a:lnTo>
                  <a:lnTo>
                    <a:pt x="935" y="297"/>
                  </a:lnTo>
                  <a:lnTo>
                    <a:pt x="935" y="345"/>
                  </a:lnTo>
                  <a:lnTo>
                    <a:pt x="407" y="570"/>
                  </a:lnTo>
                  <a:lnTo>
                    <a:pt x="496" y="608"/>
                  </a:lnTo>
                  <a:lnTo>
                    <a:pt x="414" y="644"/>
                  </a:lnTo>
                  <a:lnTo>
                    <a:pt x="97" y="512"/>
                  </a:lnTo>
                  <a:lnTo>
                    <a:pt x="264" y="442"/>
                  </a:lnTo>
                  <a:lnTo>
                    <a:pt x="95" y="371"/>
                  </a:lnTo>
                  <a:lnTo>
                    <a:pt x="252" y="307"/>
                  </a:lnTo>
                  <a:lnTo>
                    <a:pt x="72" y="231"/>
                  </a:lnTo>
                  <a:lnTo>
                    <a:pt x="72" y="163"/>
                  </a:lnTo>
                  <a:lnTo>
                    <a:pt x="503" y="343"/>
                  </a:lnTo>
                  <a:lnTo>
                    <a:pt x="575" y="313"/>
                  </a:lnTo>
                  <a:lnTo>
                    <a:pt x="72" y="102"/>
                  </a:lnTo>
                  <a:lnTo>
                    <a:pt x="72" y="572"/>
                  </a:lnTo>
                  <a:lnTo>
                    <a:pt x="329" y="682"/>
                  </a:lnTo>
                  <a:lnTo>
                    <a:pt x="1092" y="344"/>
                  </a:lnTo>
                  <a:lnTo>
                    <a:pt x="1222" y="344"/>
                  </a:lnTo>
                  <a:lnTo>
                    <a:pt x="405" y="716"/>
                  </a:lnTo>
                  <a:lnTo>
                    <a:pt x="480" y="746"/>
                  </a:lnTo>
                  <a:lnTo>
                    <a:pt x="1036" y="502"/>
                  </a:lnTo>
                  <a:lnTo>
                    <a:pt x="948" y="470"/>
                  </a:lnTo>
                  <a:lnTo>
                    <a:pt x="1033" y="430"/>
                  </a:lnTo>
                  <a:lnTo>
                    <a:pt x="1199" y="502"/>
                  </a:lnTo>
                  <a:lnTo>
                    <a:pt x="550" y="777"/>
                  </a:lnTo>
                  <a:lnTo>
                    <a:pt x="680" y="832"/>
                  </a:lnTo>
                  <a:lnTo>
                    <a:pt x="552" y="832"/>
                  </a:lnTo>
                  <a:lnTo>
                    <a:pt x="72" y="633"/>
                  </a:lnTo>
                  <a:lnTo>
                    <a:pt x="72" y="689"/>
                  </a:lnTo>
                  <a:lnTo>
                    <a:pt x="415" y="832"/>
                  </a:lnTo>
                  <a:lnTo>
                    <a:pt x="295" y="832"/>
                  </a:lnTo>
                  <a:lnTo>
                    <a:pt x="0" y="709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5" name="Freeform 131">
              <a:extLst>
                <a:ext uri="{FF2B5EF4-FFF2-40B4-BE49-F238E27FC236}">
                  <a16:creationId xmlns:a16="http://schemas.microsoft.com/office/drawing/2014/main" id="{0F2E6C43-E715-451C-8A27-984D0FCEA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" y="4119"/>
              <a:ext cx="79" cy="35"/>
            </a:xfrm>
            <a:custGeom>
              <a:avLst/>
              <a:gdLst>
                <a:gd name="T0" fmla="*/ 26 w 238"/>
                <a:gd name="T1" fmla="*/ 6 h 105"/>
                <a:gd name="T2" fmla="*/ 13 w 238"/>
                <a:gd name="T3" fmla="*/ 0 h 105"/>
                <a:gd name="T4" fmla="*/ 0 w 238"/>
                <a:gd name="T5" fmla="*/ 8 h 105"/>
                <a:gd name="T6" fmla="*/ 8 w 238"/>
                <a:gd name="T7" fmla="*/ 12 h 105"/>
                <a:gd name="T8" fmla="*/ 14 w 238"/>
                <a:gd name="T9" fmla="*/ 7 h 105"/>
                <a:gd name="T10" fmla="*/ 20 w 238"/>
                <a:gd name="T11" fmla="*/ 10 h 105"/>
                <a:gd name="T12" fmla="*/ 26 w 238"/>
                <a:gd name="T13" fmla="*/ 6 h 10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8" h="105">
                  <a:moveTo>
                    <a:pt x="238" y="53"/>
                  </a:moveTo>
                  <a:lnTo>
                    <a:pt x="122" y="0"/>
                  </a:lnTo>
                  <a:lnTo>
                    <a:pt x="0" y="74"/>
                  </a:lnTo>
                  <a:lnTo>
                    <a:pt x="75" y="105"/>
                  </a:lnTo>
                  <a:lnTo>
                    <a:pt x="131" y="64"/>
                  </a:lnTo>
                  <a:lnTo>
                    <a:pt x="184" y="92"/>
                  </a:lnTo>
                  <a:lnTo>
                    <a:pt x="238" y="53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6" name="Freeform 132">
              <a:extLst>
                <a:ext uri="{FF2B5EF4-FFF2-40B4-BE49-F238E27FC236}">
                  <a16:creationId xmlns:a16="http://schemas.microsoft.com/office/drawing/2014/main" id="{3D861CB0-80C1-4330-BB2F-C01335874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3463"/>
              <a:ext cx="312" cy="366"/>
            </a:xfrm>
            <a:custGeom>
              <a:avLst/>
              <a:gdLst>
                <a:gd name="T0" fmla="*/ 56 w 935"/>
                <a:gd name="T1" fmla="*/ 97 h 1100"/>
                <a:gd name="T2" fmla="*/ 73 w 935"/>
                <a:gd name="T3" fmla="*/ 97 h 1100"/>
                <a:gd name="T4" fmla="*/ 72 w 935"/>
                <a:gd name="T5" fmla="*/ 104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7 h 1100"/>
                <a:gd name="T18" fmla="*/ 46 w 935"/>
                <a:gd name="T19" fmla="*/ 78 h 1100"/>
                <a:gd name="T20" fmla="*/ 104 w 935"/>
                <a:gd name="T21" fmla="*/ 62 h 1100"/>
                <a:gd name="T22" fmla="*/ 80 w 935"/>
                <a:gd name="T23" fmla="*/ 78 h 1100"/>
                <a:gd name="T24" fmla="*/ 100 w 935"/>
                <a:gd name="T25" fmla="*/ 86 h 1100"/>
                <a:gd name="T26" fmla="*/ 99 w 935"/>
                <a:gd name="T27" fmla="*/ 100 h 1100"/>
                <a:gd name="T28" fmla="*/ 97 w 935"/>
                <a:gd name="T29" fmla="*/ 114 h 1100"/>
                <a:gd name="T30" fmla="*/ 73 w 935"/>
                <a:gd name="T31" fmla="*/ 118 h 1100"/>
                <a:gd name="T32" fmla="*/ 72 w 935"/>
                <a:gd name="T33" fmla="*/ 111 h 1100"/>
                <a:gd name="T34" fmla="*/ 8 w 935"/>
                <a:gd name="T35" fmla="*/ 92 h 1100"/>
                <a:gd name="T36" fmla="*/ 0 w 935"/>
                <a:gd name="T37" fmla="*/ 0 h 1100"/>
                <a:gd name="T38" fmla="*/ 64 w 935"/>
                <a:gd name="T39" fmla="*/ 41 h 1100"/>
                <a:gd name="T40" fmla="*/ 65 w 935"/>
                <a:gd name="T41" fmla="*/ 49 h 1100"/>
                <a:gd name="T42" fmla="*/ 28 w 935"/>
                <a:gd name="T43" fmla="*/ 41 h 1100"/>
                <a:gd name="T44" fmla="*/ 47 w 935"/>
                <a:gd name="T45" fmla="*/ 57 h 1100"/>
                <a:gd name="T46" fmla="*/ 27 w 935"/>
                <a:gd name="T47" fmla="*/ 56 h 1100"/>
                <a:gd name="T48" fmla="*/ 104 w 935"/>
                <a:gd name="T49" fmla="*/ 33 h 1100"/>
                <a:gd name="T50" fmla="*/ 36 w 935"/>
                <a:gd name="T51" fmla="*/ 67 h 1100"/>
                <a:gd name="T52" fmla="*/ 11 w 935"/>
                <a:gd name="T53" fmla="*/ 57 h 1100"/>
                <a:gd name="T54" fmla="*/ 10 w 935"/>
                <a:gd name="T55" fmla="*/ 41 h 1100"/>
                <a:gd name="T56" fmla="*/ 8 w 935"/>
                <a:gd name="T57" fmla="*/ 26 h 1100"/>
                <a:gd name="T58" fmla="*/ 56 w 935"/>
                <a:gd name="T59" fmla="*/ 38 h 1100"/>
                <a:gd name="T60" fmla="*/ 8 w 935"/>
                <a:gd name="T61" fmla="*/ 11 h 1100"/>
                <a:gd name="T62" fmla="*/ 37 w 935"/>
                <a:gd name="T63" fmla="*/ 90 h 1100"/>
                <a:gd name="T64" fmla="*/ 53 w 935"/>
                <a:gd name="T65" fmla="*/ 89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8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8"/>
                  </a:lnTo>
                  <a:lnTo>
                    <a:pt x="577" y="912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9"/>
                  </a:lnTo>
                  <a:lnTo>
                    <a:pt x="746" y="782"/>
                  </a:lnTo>
                  <a:lnTo>
                    <a:pt x="639" y="738"/>
                  </a:lnTo>
                  <a:lnTo>
                    <a:pt x="480" y="805"/>
                  </a:lnTo>
                  <a:lnTo>
                    <a:pt x="257" y="712"/>
                  </a:lnTo>
                  <a:lnTo>
                    <a:pt x="100" y="645"/>
                  </a:lnTo>
                  <a:lnTo>
                    <a:pt x="262" y="579"/>
                  </a:lnTo>
                  <a:lnTo>
                    <a:pt x="327" y="607"/>
                  </a:lnTo>
                  <a:lnTo>
                    <a:pt x="255" y="638"/>
                  </a:lnTo>
                  <a:lnTo>
                    <a:pt x="348" y="676"/>
                  </a:lnTo>
                  <a:lnTo>
                    <a:pt x="935" y="428"/>
                  </a:lnTo>
                  <a:lnTo>
                    <a:pt x="935" y="491"/>
                  </a:lnTo>
                  <a:lnTo>
                    <a:pt x="418" y="706"/>
                  </a:lnTo>
                  <a:lnTo>
                    <a:pt x="498" y="739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3"/>
                  </a:lnTo>
                  <a:lnTo>
                    <a:pt x="723" y="705"/>
                  </a:lnTo>
                  <a:lnTo>
                    <a:pt x="899" y="778"/>
                  </a:lnTo>
                  <a:lnTo>
                    <a:pt x="744" y="842"/>
                  </a:lnTo>
                  <a:lnTo>
                    <a:pt x="888" y="901"/>
                  </a:lnTo>
                  <a:lnTo>
                    <a:pt x="721" y="971"/>
                  </a:lnTo>
                  <a:lnTo>
                    <a:pt x="876" y="1035"/>
                  </a:lnTo>
                  <a:lnTo>
                    <a:pt x="728" y="1100"/>
                  </a:lnTo>
                  <a:lnTo>
                    <a:pt x="653" y="1070"/>
                  </a:lnTo>
                  <a:lnTo>
                    <a:pt x="730" y="1039"/>
                  </a:lnTo>
                  <a:lnTo>
                    <a:pt x="644" y="1003"/>
                  </a:lnTo>
                  <a:lnTo>
                    <a:pt x="72" y="764"/>
                  </a:lnTo>
                  <a:lnTo>
                    <a:pt x="72" y="829"/>
                  </a:lnTo>
                  <a:lnTo>
                    <a:pt x="0" y="797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80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2"/>
                  </a:lnTo>
                  <a:lnTo>
                    <a:pt x="327" y="607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4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3"/>
                  </a:lnTo>
                  <a:lnTo>
                    <a:pt x="72" y="103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7"/>
                  </a:lnTo>
                  <a:lnTo>
                    <a:pt x="480" y="805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27" name="Rectangle 133">
              <a:extLst>
                <a:ext uri="{FF2B5EF4-FFF2-40B4-BE49-F238E27FC236}">
                  <a16:creationId xmlns:a16="http://schemas.microsoft.com/office/drawing/2014/main" id="{A9406617-D65F-4F21-B41A-351CAF98B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3463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28" name="Rectangle 134">
              <a:extLst>
                <a:ext uri="{FF2B5EF4-FFF2-40B4-BE49-F238E27FC236}">
                  <a16:creationId xmlns:a16="http://schemas.microsoft.com/office/drawing/2014/main" id="{A8385EA2-710C-49A9-8B93-7A31B8A46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3463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29" name="Rectangle 135">
              <a:extLst>
                <a:ext uri="{FF2B5EF4-FFF2-40B4-BE49-F238E27FC236}">
                  <a16:creationId xmlns:a16="http://schemas.microsoft.com/office/drawing/2014/main" id="{2E53DA4C-3E62-4F3B-9DDA-79F8AEE49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463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0" name="Freeform 136">
              <a:extLst>
                <a:ext uri="{FF2B5EF4-FFF2-40B4-BE49-F238E27FC236}">
                  <a16:creationId xmlns:a16="http://schemas.microsoft.com/office/drawing/2014/main" id="{A0962EBF-4D3F-49D9-BBEC-828F7575D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3197"/>
              <a:ext cx="312" cy="367"/>
            </a:xfrm>
            <a:custGeom>
              <a:avLst/>
              <a:gdLst>
                <a:gd name="T0" fmla="*/ 56 w 935"/>
                <a:gd name="T1" fmla="*/ 98 h 1101"/>
                <a:gd name="T2" fmla="*/ 73 w 935"/>
                <a:gd name="T3" fmla="*/ 98 h 1101"/>
                <a:gd name="T4" fmla="*/ 72 w 935"/>
                <a:gd name="T5" fmla="*/ 105 h 1101"/>
                <a:gd name="T6" fmla="*/ 65 w 935"/>
                <a:gd name="T7" fmla="*/ 94 h 1101"/>
                <a:gd name="T8" fmla="*/ 71 w 935"/>
                <a:gd name="T9" fmla="*/ 82 h 1101"/>
                <a:gd name="T10" fmla="*/ 29 w 935"/>
                <a:gd name="T11" fmla="*/ 79 h 1101"/>
                <a:gd name="T12" fmla="*/ 29 w 935"/>
                <a:gd name="T13" fmla="*/ 64 h 1101"/>
                <a:gd name="T14" fmla="*/ 28 w 935"/>
                <a:gd name="T15" fmla="*/ 71 h 1101"/>
                <a:gd name="T16" fmla="*/ 104 w 935"/>
                <a:gd name="T17" fmla="*/ 48 h 1101"/>
                <a:gd name="T18" fmla="*/ 46 w 935"/>
                <a:gd name="T19" fmla="*/ 79 h 1101"/>
                <a:gd name="T20" fmla="*/ 104 w 935"/>
                <a:gd name="T21" fmla="*/ 62 h 1101"/>
                <a:gd name="T22" fmla="*/ 80 w 935"/>
                <a:gd name="T23" fmla="*/ 78 h 1101"/>
                <a:gd name="T24" fmla="*/ 83 w 935"/>
                <a:gd name="T25" fmla="*/ 94 h 1101"/>
                <a:gd name="T26" fmla="*/ 80 w 935"/>
                <a:gd name="T27" fmla="*/ 108 h 1101"/>
                <a:gd name="T28" fmla="*/ 81 w 935"/>
                <a:gd name="T29" fmla="*/ 122 h 1101"/>
                <a:gd name="T30" fmla="*/ 81 w 935"/>
                <a:gd name="T31" fmla="*/ 115 h 1101"/>
                <a:gd name="T32" fmla="*/ 8 w 935"/>
                <a:gd name="T33" fmla="*/ 85 h 1101"/>
                <a:gd name="T34" fmla="*/ 0 w 935"/>
                <a:gd name="T35" fmla="*/ 89 h 1101"/>
                <a:gd name="T36" fmla="*/ 81 w 935"/>
                <a:gd name="T37" fmla="*/ 34 h 1101"/>
                <a:gd name="T38" fmla="*/ 74 w 935"/>
                <a:gd name="T39" fmla="*/ 46 h 1101"/>
                <a:gd name="T40" fmla="*/ 37 w 935"/>
                <a:gd name="T41" fmla="*/ 38 h 1101"/>
                <a:gd name="T42" fmla="*/ 56 w 935"/>
                <a:gd name="T43" fmla="*/ 53 h 1101"/>
                <a:gd name="T44" fmla="*/ 36 w 935"/>
                <a:gd name="T45" fmla="*/ 52 h 1101"/>
                <a:gd name="T46" fmla="*/ 38 w 935"/>
                <a:gd name="T47" fmla="*/ 61 h 1101"/>
                <a:gd name="T48" fmla="*/ 104 w 935"/>
                <a:gd name="T49" fmla="*/ 39 h 1101"/>
                <a:gd name="T50" fmla="*/ 29 w 935"/>
                <a:gd name="T51" fmla="*/ 64 h 1101"/>
                <a:gd name="T52" fmla="*/ 29 w 935"/>
                <a:gd name="T53" fmla="*/ 49 h 1101"/>
                <a:gd name="T54" fmla="*/ 28 w 935"/>
                <a:gd name="T55" fmla="*/ 34 h 1101"/>
                <a:gd name="T56" fmla="*/ 8 w 935"/>
                <a:gd name="T57" fmla="*/ 18 h 1101"/>
                <a:gd name="T58" fmla="*/ 64 w 935"/>
                <a:gd name="T59" fmla="*/ 35 h 1101"/>
                <a:gd name="T60" fmla="*/ 8 w 935"/>
                <a:gd name="T61" fmla="*/ 78 h 1101"/>
                <a:gd name="T62" fmla="*/ 45 w 935"/>
                <a:gd name="T63" fmla="*/ 86 h 1101"/>
                <a:gd name="T64" fmla="*/ 45 w 935"/>
                <a:gd name="T65" fmla="*/ 93 h 1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1">
                  <a:moveTo>
                    <a:pt x="402" y="838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8"/>
                  </a:lnTo>
                  <a:lnTo>
                    <a:pt x="577" y="912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9"/>
                  </a:lnTo>
                  <a:lnTo>
                    <a:pt x="746" y="782"/>
                  </a:lnTo>
                  <a:lnTo>
                    <a:pt x="639" y="738"/>
                  </a:lnTo>
                  <a:lnTo>
                    <a:pt x="480" y="805"/>
                  </a:lnTo>
                  <a:lnTo>
                    <a:pt x="257" y="712"/>
                  </a:lnTo>
                  <a:lnTo>
                    <a:pt x="100" y="647"/>
                  </a:lnTo>
                  <a:lnTo>
                    <a:pt x="262" y="579"/>
                  </a:lnTo>
                  <a:lnTo>
                    <a:pt x="327" y="608"/>
                  </a:lnTo>
                  <a:lnTo>
                    <a:pt x="255" y="638"/>
                  </a:lnTo>
                  <a:lnTo>
                    <a:pt x="348" y="676"/>
                  </a:lnTo>
                  <a:lnTo>
                    <a:pt x="935" y="430"/>
                  </a:lnTo>
                  <a:lnTo>
                    <a:pt x="935" y="491"/>
                  </a:lnTo>
                  <a:lnTo>
                    <a:pt x="418" y="707"/>
                  </a:lnTo>
                  <a:lnTo>
                    <a:pt x="498" y="739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5"/>
                  </a:lnTo>
                  <a:lnTo>
                    <a:pt x="899" y="778"/>
                  </a:lnTo>
                  <a:lnTo>
                    <a:pt x="744" y="842"/>
                  </a:lnTo>
                  <a:lnTo>
                    <a:pt x="888" y="903"/>
                  </a:lnTo>
                  <a:lnTo>
                    <a:pt x="721" y="971"/>
                  </a:lnTo>
                  <a:lnTo>
                    <a:pt x="876" y="1036"/>
                  </a:lnTo>
                  <a:lnTo>
                    <a:pt x="728" y="1101"/>
                  </a:lnTo>
                  <a:lnTo>
                    <a:pt x="653" y="1071"/>
                  </a:lnTo>
                  <a:lnTo>
                    <a:pt x="730" y="1039"/>
                  </a:lnTo>
                  <a:lnTo>
                    <a:pt x="644" y="1003"/>
                  </a:lnTo>
                  <a:lnTo>
                    <a:pt x="72" y="764"/>
                  </a:lnTo>
                  <a:lnTo>
                    <a:pt x="72" y="829"/>
                  </a:lnTo>
                  <a:lnTo>
                    <a:pt x="0" y="797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5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80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6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3"/>
                  </a:lnTo>
                  <a:lnTo>
                    <a:pt x="327" y="608"/>
                  </a:lnTo>
                  <a:lnTo>
                    <a:pt x="262" y="579"/>
                  </a:lnTo>
                  <a:lnTo>
                    <a:pt x="97" y="512"/>
                  </a:lnTo>
                  <a:lnTo>
                    <a:pt x="259" y="444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1"/>
                  </a:lnTo>
                  <a:lnTo>
                    <a:pt x="72" y="162"/>
                  </a:lnTo>
                  <a:lnTo>
                    <a:pt x="503" y="344"/>
                  </a:lnTo>
                  <a:lnTo>
                    <a:pt x="575" y="314"/>
                  </a:lnTo>
                  <a:lnTo>
                    <a:pt x="72" y="103"/>
                  </a:lnTo>
                  <a:lnTo>
                    <a:pt x="72" y="700"/>
                  </a:lnTo>
                  <a:lnTo>
                    <a:pt x="332" y="808"/>
                  </a:lnTo>
                  <a:lnTo>
                    <a:pt x="409" y="777"/>
                  </a:lnTo>
                  <a:lnTo>
                    <a:pt x="480" y="805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31" name="Rectangle 137">
              <a:extLst>
                <a:ext uri="{FF2B5EF4-FFF2-40B4-BE49-F238E27FC236}">
                  <a16:creationId xmlns:a16="http://schemas.microsoft.com/office/drawing/2014/main" id="{B6810F4C-BD6B-4EF7-BD8F-8FE2F7102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3197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2" name="Rectangle 138">
              <a:extLst>
                <a:ext uri="{FF2B5EF4-FFF2-40B4-BE49-F238E27FC236}">
                  <a16:creationId xmlns:a16="http://schemas.microsoft.com/office/drawing/2014/main" id="{46B778E0-33A0-4B7C-825C-C79A3F9D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3197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3" name="Rectangle 139">
              <a:extLst>
                <a:ext uri="{FF2B5EF4-FFF2-40B4-BE49-F238E27FC236}">
                  <a16:creationId xmlns:a16="http://schemas.microsoft.com/office/drawing/2014/main" id="{C14AC569-9695-4A41-BC52-45F8D7B36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3197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4" name="Freeform 140">
              <a:extLst>
                <a:ext uri="{FF2B5EF4-FFF2-40B4-BE49-F238E27FC236}">
                  <a16:creationId xmlns:a16="http://schemas.microsoft.com/office/drawing/2014/main" id="{08666380-28D3-4416-BA09-3A58C19C9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4108"/>
              <a:ext cx="650" cy="177"/>
            </a:xfrm>
            <a:custGeom>
              <a:avLst/>
              <a:gdLst>
                <a:gd name="T0" fmla="*/ 174 w 1948"/>
                <a:gd name="T1" fmla="*/ 27 h 530"/>
                <a:gd name="T2" fmla="*/ 173 w 1948"/>
                <a:gd name="T3" fmla="*/ 18 h 530"/>
                <a:gd name="T4" fmla="*/ 186 w 1948"/>
                <a:gd name="T5" fmla="*/ 18 h 530"/>
                <a:gd name="T6" fmla="*/ 167 w 1948"/>
                <a:gd name="T7" fmla="*/ 22 h 530"/>
                <a:gd name="T8" fmla="*/ 145 w 1948"/>
                <a:gd name="T9" fmla="*/ 19 h 530"/>
                <a:gd name="T10" fmla="*/ 140 w 1948"/>
                <a:gd name="T11" fmla="*/ 43 h 530"/>
                <a:gd name="T12" fmla="*/ 114 w 1948"/>
                <a:gd name="T13" fmla="*/ 43 h 530"/>
                <a:gd name="T14" fmla="*/ 126 w 1948"/>
                <a:gd name="T15" fmla="*/ 43 h 530"/>
                <a:gd name="T16" fmla="*/ 84 w 1948"/>
                <a:gd name="T17" fmla="*/ 0 h 530"/>
                <a:gd name="T18" fmla="*/ 139 w 1948"/>
                <a:gd name="T19" fmla="*/ 33 h 530"/>
                <a:gd name="T20" fmla="*/ 110 w 1948"/>
                <a:gd name="T21" fmla="*/ 0 h 530"/>
                <a:gd name="T22" fmla="*/ 138 w 1948"/>
                <a:gd name="T23" fmla="*/ 14 h 530"/>
                <a:gd name="T24" fmla="*/ 153 w 1948"/>
                <a:gd name="T25" fmla="*/ 2 h 530"/>
                <a:gd name="T26" fmla="*/ 178 w 1948"/>
                <a:gd name="T27" fmla="*/ 3 h 530"/>
                <a:gd name="T28" fmla="*/ 204 w 1948"/>
                <a:gd name="T29" fmla="*/ 4 h 530"/>
                <a:gd name="T30" fmla="*/ 211 w 1948"/>
                <a:gd name="T31" fmla="*/ 18 h 530"/>
                <a:gd name="T32" fmla="*/ 198 w 1948"/>
                <a:gd name="T33" fmla="*/ 18 h 530"/>
                <a:gd name="T34" fmla="*/ 163 w 1948"/>
                <a:gd name="T35" fmla="*/ 55 h 530"/>
                <a:gd name="T36" fmla="*/ 0 w 1948"/>
                <a:gd name="T37" fmla="*/ 59 h 530"/>
                <a:gd name="T38" fmla="*/ 73 w 1948"/>
                <a:gd name="T39" fmla="*/ 23 h 530"/>
                <a:gd name="T40" fmla="*/ 87 w 1948"/>
                <a:gd name="T41" fmla="*/ 22 h 530"/>
                <a:gd name="T42" fmla="*/ 73 w 1948"/>
                <a:gd name="T43" fmla="*/ 43 h 530"/>
                <a:gd name="T44" fmla="*/ 101 w 1948"/>
                <a:gd name="T45" fmla="*/ 33 h 530"/>
                <a:gd name="T46" fmla="*/ 99 w 1948"/>
                <a:gd name="T47" fmla="*/ 44 h 530"/>
                <a:gd name="T48" fmla="*/ 58 w 1948"/>
                <a:gd name="T49" fmla="*/ 0 h 530"/>
                <a:gd name="T50" fmla="*/ 119 w 1948"/>
                <a:gd name="T51" fmla="*/ 39 h 530"/>
                <a:gd name="T52" fmla="*/ 101 w 1948"/>
                <a:gd name="T53" fmla="*/ 53 h 530"/>
                <a:gd name="T54" fmla="*/ 74 w 1948"/>
                <a:gd name="T55" fmla="*/ 53 h 530"/>
                <a:gd name="T56" fmla="*/ 45 w 1948"/>
                <a:gd name="T57" fmla="*/ 55 h 530"/>
                <a:gd name="T58" fmla="*/ 67 w 1948"/>
                <a:gd name="T59" fmla="*/ 27 h 530"/>
                <a:gd name="T60" fmla="*/ 20 w 1948"/>
                <a:gd name="T61" fmla="*/ 55 h 530"/>
                <a:gd name="T62" fmla="*/ 159 w 1948"/>
                <a:gd name="T63" fmla="*/ 38 h 530"/>
                <a:gd name="T64" fmla="*/ 158 w 1948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30">
                  <a:moveTo>
                    <a:pt x="1484" y="302"/>
                  </a:moveTo>
                  <a:lnTo>
                    <a:pt x="1559" y="243"/>
                  </a:lnTo>
                  <a:lnTo>
                    <a:pt x="1502" y="199"/>
                  </a:lnTo>
                  <a:lnTo>
                    <a:pt x="1555" y="158"/>
                  </a:lnTo>
                  <a:lnTo>
                    <a:pt x="1614" y="203"/>
                  </a:lnTo>
                  <a:lnTo>
                    <a:pt x="1667" y="162"/>
                  </a:lnTo>
                  <a:lnTo>
                    <a:pt x="1609" y="118"/>
                  </a:lnTo>
                  <a:lnTo>
                    <a:pt x="1502" y="199"/>
                  </a:lnTo>
                  <a:lnTo>
                    <a:pt x="1384" y="108"/>
                  </a:lnTo>
                  <a:lnTo>
                    <a:pt x="1306" y="167"/>
                  </a:lnTo>
                  <a:lnTo>
                    <a:pt x="1425" y="258"/>
                  </a:lnTo>
                  <a:lnTo>
                    <a:pt x="1261" y="383"/>
                  </a:lnTo>
                  <a:lnTo>
                    <a:pt x="1145" y="474"/>
                  </a:lnTo>
                  <a:lnTo>
                    <a:pt x="1024" y="382"/>
                  </a:lnTo>
                  <a:lnTo>
                    <a:pt x="1072" y="346"/>
                  </a:lnTo>
                  <a:lnTo>
                    <a:pt x="1129" y="386"/>
                  </a:lnTo>
                  <a:lnTo>
                    <a:pt x="1194" y="334"/>
                  </a:lnTo>
                  <a:lnTo>
                    <a:pt x="758" y="0"/>
                  </a:lnTo>
                  <a:lnTo>
                    <a:pt x="869" y="0"/>
                  </a:lnTo>
                  <a:lnTo>
                    <a:pt x="1250" y="292"/>
                  </a:lnTo>
                  <a:lnTo>
                    <a:pt x="1308" y="247"/>
                  </a:lnTo>
                  <a:lnTo>
                    <a:pt x="985" y="0"/>
                  </a:lnTo>
                  <a:lnTo>
                    <a:pt x="1088" y="0"/>
                  </a:lnTo>
                  <a:lnTo>
                    <a:pt x="1245" y="122"/>
                  </a:lnTo>
                  <a:lnTo>
                    <a:pt x="1247" y="121"/>
                  </a:lnTo>
                  <a:lnTo>
                    <a:pt x="1377" y="22"/>
                  </a:lnTo>
                  <a:lnTo>
                    <a:pt x="1491" y="108"/>
                  </a:lnTo>
                  <a:lnTo>
                    <a:pt x="1593" y="28"/>
                  </a:lnTo>
                  <a:lnTo>
                    <a:pt x="1716" y="122"/>
                  </a:lnTo>
                  <a:lnTo>
                    <a:pt x="1830" y="35"/>
                  </a:lnTo>
                  <a:lnTo>
                    <a:pt x="1948" y="120"/>
                  </a:lnTo>
                  <a:lnTo>
                    <a:pt x="1894" y="161"/>
                  </a:lnTo>
                  <a:lnTo>
                    <a:pt x="1837" y="118"/>
                  </a:lnTo>
                  <a:lnTo>
                    <a:pt x="1776" y="166"/>
                  </a:lnTo>
                  <a:lnTo>
                    <a:pt x="1352" y="490"/>
                  </a:lnTo>
                  <a:lnTo>
                    <a:pt x="1466" y="490"/>
                  </a:lnTo>
                  <a:lnTo>
                    <a:pt x="1412" y="530"/>
                  </a:lnTo>
                  <a:lnTo>
                    <a:pt x="0" y="530"/>
                  </a:lnTo>
                  <a:lnTo>
                    <a:pt x="536" y="120"/>
                  </a:lnTo>
                  <a:lnTo>
                    <a:pt x="652" y="208"/>
                  </a:lnTo>
                  <a:lnTo>
                    <a:pt x="726" y="154"/>
                  </a:lnTo>
                  <a:lnTo>
                    <a:pt x="784" y="201"/>
                  </a:lnTo>
                  <a:lnTo>
                    <a:pt x="601" y="343"/>
                  </a:lnTo>
                  <a:lnTo>
                    <a:pt x="659" y="388"/>
                  </a:lnTo>
                  <a:lnTo>
                    <a:pt x="849" y="247"/>
                  </a:lnTo>
                  <a:lnTo>
                    <a:pt x="906" y="292"/>
                  </a:lnTo>
                  <a:lnTo>
                    <a:pt x="833" y="345"/>
                  </a:lnTo>
                  <a:lnTo>
                    <a:pt x="892" y="391"/>
                  </a:lnTo>
                  <a:lnTo>
                    <a:pt x="965" y="337"/>
                  </a:lnTo>
                  <a:lnTo>
                    <a:pt x="525" y="0"/>
                  </a:lnTo>
                  <a:lnTo>
                    <a:pt x="624" y="0"/>
                  </a:lnTo>
                  <a:lnTo>
                    <a:pt x="1072" y="346"/>
                  </a:lnTo>
                  <a:lnTo>
                    <a:pt x="1024" y="382"/>
                  </a:lnTo>
                  <a:lnTo>
                    <a:pt x="904" y="476"/>
                  </a:lnTo>
                  <a:lnTo>
                    <a:pt x="784" y="383"/>
                  </a:lnTo>
                  <a:lnTo>
                    <a:pt x="661" y="478"/>
                  </a:lnTo>
                  <a:lnTo>
                    <a:pt x="541" y="386"/>
                  </a:lnTo>
                  <a:lnTo>
                    <a:pt x="406" y="490"/>
                  </a:lnTo>
                  <a:lnTo>
                    <a:pt x="286" y="490"/>
                  </a:lnTo>
                  <a:lnTo>
                    <a:pt x="605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8" y="490"/>
                  </a:lnTo>
                  <a:lnTo>
                    <a:pt x="1429" y="342"/>
                  </a:lnTo>
                  <a:lnTo>
                    <a:pt x="1375" y="297"/>
                  </a:lnTo>
                  <a:lnTo>
                    <a:pt x="1425" y="260"/>
                  </a:lnTo>
                  <a:lnTo>
                    <a:pt x="1484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35" name="Rectangle 141">
              <a:extLst>
                <a:ext uri="{FF2B5EF4-FFF2-40B4-BE49-F238E27FC236}">
                  <a16:creationId xmlns:a16="http://schemas.microsoft.com/office/drawing/2014/main" id="{E27FCA5B-2D26-4016-B5E0-63FCB3179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4064"/>
              <a:ext cx="471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6" name="Rectangle 142">
              <a:extLst>
                <a:ext uri="{FF2B5EF4-FFF2-40B4-BE49-F238E27FC236}">
                  <a16:creationId xmlns:a16="http://schemas.microsoft.com/office/drawing/2014/main" id="{98873D1E-0A4F-45D8-BB79-369C35592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4095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7" name="Rectangle 143">
              <a:extLst>
                <a:ext uri="{FF2B5EF4-FFF2-40B4-BE49-F238E27FC236}">
                  <a16:creationId xmlns:a16="http://schemas.microsoft.com/office/drawing/2014/main" id="{BC8040DF-59D8-4E54-91A8-979AE0F45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2" y="4297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38" name="Freeform 144">
              <a:extLst>
                <a:ext uri="{FF2B5EF4-FFF2-40B4-BE49-F238E27FC236}">
                  <a16:creationId xmlns:a16="http://schemas.microsoft.com/office/drawing/2014/main" id="{DD41EA09-BA8C-42A2-96C1-D6DD4203B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4108"/>
              <a:ext cx="649" cy="177"/>
            </a:xfrm>
            <a:custGeom>
              <a:avLst/>
              <a:gdLst>
                <a:gd name="T0" fmla="*/ 173 w 1948"/>
                <a:gd name="T1" fmla="*/ 27 h 530"/>
                <a:gd name="T2" fmla="*/ 173 w 1948"/>
                <a:gd name="T3" fmla="*/ 18 h 530"/>
                <a:gd name="T4" fmla="*/ 185 w 1948"/>
                <a:gd name="T5" fmla="*/ 18 h 530"/>
                <a:gd name="T6" fmla="*/ 167 w 1948"/>
                <a:gd name="T7" fmla="*/ 22 h 530"/>
                <a:gd name="T8" fmla="*/ 145 w 1948"/>
                <a:gd name="T9" fmla="*/ 19 h 530"/>
                <a:gd name="T10" fmla="*/ 140 w 1948"/>
                <a:gd name="T11" fmla="*/ 43 h 530"/>
                <a:gd name="T12" fmla="*/ 114 w 1948"/>
                <a:gd name="T13" fmla="*/ 43 h 530"/>
                <a:gd name="T14" fmla="*/ 125 w 1948"/>
                <a:gd name="T15" fmla="*/ 43 h 530"/>
                <a:gd name="T16" fmla="*/ 84 w 1948"/>
                <a:gd name="T17" fmla="*/ 0 h 530"/>
                <a:gd name="T18" fmla="*/ 139 w 1948"/>
                <a:gd name="T19" fmla="*/ 33 h 530"/>
                <a:gd name="T20" fmla="*/ 109 w 1948"/>
                <a:gd name="T21" fmla="*/ 0 h 530"/>
                <a:gd name="T22" fmla="*/ 138 w 1948"/>
                <a:gd name="T23" fmla="*/ 14 h 530"/>
                <a:gd name="T24" fmla="*/ 153 w 1948"/>
                <a:gd name="T25" fmla="*/ 2 h 530"/>
                <a:gd name="T26" fmla="*/ 177 w 1948"/>
                <a:gd name="T27" fmla="*/ 3 h 530"/>
                <a:gd name="T28" fmla="*/ 203 w 1948"/>
                <a:gd name="T29" fmla="*/ 4 h 530"/>
                <a:gd name="T30" fmla="*/ 210 w 1948"/>
                <a:gd name="T31" fmla="*/ 18 h 530"/>
                <a:gd name="T32" fmla="*/ 197 w 1948"/>
                <a:gd name="T33" fmla="*/ 18 h 530"/>
                <a:gd name="T34" fmla="*/ 162 w 1948"/>
                <a:gd name="T35" fmla="*/ 55 h 530"/>
                <a:gd name="T36" fmla="*/ 0 w 1948"/>
                <a:gd name="T37" fmla="*/ 59 h 530"/>
                <a:gd name="T38" fmla="*/ 72 w 1948"/>
                <a:gd name="T39" fmla="*/ 23 h 530"/>
                <a:gd name="T40" fmla="*/ 87 w 1948"/>
                <a:gd name="T41" fmla="*/ 22 h 530"/>
                <a:gd name="T42" fmla="*/ 73 w 1948"/>
                <a:gd name="T43" fmla="*/ 43 h 530"/>
                <a:gd name="T44" fmla="*/ 101 w 1948"/>
                <a:gd name="T45" fmla="*/ 33 h 530"/>
                <a:gd name="T46" fmla="*/ 99 w 1948"/>
                <a:gd name="T47" fmla="*/ 44 h 530"/>
                <a:gd name="T48" fmla="*/ 58 w 1948"/>
                <a:gd name="T49" fmla="*/ 0 h 530"/>
                <a:gd name="T50" fmla="*/ 119 w 1948"/>
                <a:gd name="T51" fmla="*/ 39 h 530"/>
                <a:gd name="T52" fmla="*/ 100 w 1948"/>
                <a:gd name="T53" fmla="*/ 53 h 530"/>
                <a:gd name="T54" fmla="*/ 73 w 1948"/>
                <a:gd name="T55" fmla="*/ 53 h 530"/>
                <a:gd name="T56" fmla="*/ 45 w 1948"/>
                <a:gd name="T57" fmla="*/ 55 h 530"/>
                <a:gd name="T58" fmla="*/ 67 w 1948"/>
                <a:gd name="T59" fmla="*/ 27 h 530"/>
                <a:gd name="T60" fmla="*/ 20 w 1948"/>
                <a:gd name="T61" fmla="*/ 55 h 530"/>
                <a:gd name="T62" fmla="*/ 159 w 1948"/>
                <a:gd name="T63" fmla="*/ 38 h 530"/>
                <a:gd name="T64" fmla="*/ 158 w 1948"/>
                <a:gd name="T65" fmla="*/ 29 h 530"/>
                <a:gd name="T66" fmla="*/ 164 w 1948"/>
                <a:gd name="T67" fmla="*/ 34 h 5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948" h="530">
                  <a:moveTo>
                    <a:pt x="1481" y="302"/>
                  </a:moveTo>
                  <a:lnTo>
                    <a:pt x="1558" y="243"/>
                  </a:lnTo>
                  <a:lnTo>
                    <a:pt x="1502" y="199"/>
                  </a:lnTo>
                  <a:lnTo>
                    <a:pt x="1555" y="158"/>
                  </a:lnTo>
                  <a:lnTo>
                    <a:pt x="1614" y="203"/>
                  </a:lnTo>
                  <a:lnTo>
                    <a:pt x="1666" y="162"/>
                  </a:lnTo>
                  <a:lnTo>
                    <a:pt x="1609" y="118"/>
                  </a:lnTo>
                  <a:lnTo>
                    <a:pt x="1502" y="199"/>
                  </a:lnTo>
                  <a:lnTo>
                    <a:pt x="1384" y="108"/>
                  </a:lnTo>
                  <a:lnTo>
                    <a:pt x="1303" y="167"/>
                  </a:lnTo>
                  <a:lnTo>
                    <a:pt x="1425" y="258"/>
                  </a:lnTo>
                  <a:lnTo>
                    <a:pt x="1261" y="383"/>
                  </a:lnTo>
                  <a:lnTo>
                    <a:pt x="1143" y="474"/>
                  </a:lnTo>
                  <a:lnTo>
                    <a:pt x="1024" y="382"/>
                  </a:lnTo>
                  <a:lnTo>
                    <a:pt x="1071" y="346"/>
                  </a:lnTo>
                  <a:lnTo>
                    <a:pt x="1126" y="386"/>
                  </a:lnTo>
                  <a:lnTo>
                    <a:pt x="1192" y="334"/>
                  </a:lnTo>
                  <a:lnTo>
                    <a:pt x="758" y="0"/>
                  </a:lnTo>
                  <a:lnTo>
                    <a:pt x="869" y="0"/>
                  </a:lnTo>
                  <a:lnTo>
                    <a:pt x="1249" y="292"/>
                  </a:lnTo>
                  <a:lnTo>
                    <a:pt x="1308" y="247"/>
                  </a:lnTo>
                  <a:lnTo>
                    <a:pt x="985" y="0"/>
                  </a:lnTo>
                  <a:lnTo>
                    <a:pt x="1087" y="0"/>
                  </a:lnTo>
                  <a:lnTo>
                    <a:pt x="1245" y="122"/>
                  </a:lnTo>
                  <a:lnTo>
                    <a:pt x="1247" y="121"/>
                  </a:lnTo>
                  <a:lnTo>
                    <a:pt x="1377" y="22"/>
                  </a:lnTo>
                  <a:lnTo>
                    <a:pt x="1491" y="108"/>
                  </a:lnTo>
                  <a:lnTo>
                    <a:pt x="1593" y="28"/>
                  </a:lnTo>
                  <a:lnTo>
                    <a:pt x="1716" y="122"/>
                  </a:lnTo>
                  <a:lnTo>
                    <a:pt x="1829" y="35"/>
                  </a:lnTo>
                  <a:lnTo>
                    <a:pt x="1948" y="120"/>
                  </a:lnTo>
                  <a:lnTo>
                    <a:pt x="1894" y="161"/>
                  </a:lnTo>
                  <a:lnTo>
                    <a:pt x="1834" y="118"/>
                  </a:lnTo>
                  <a:lnTo>
                    <a:pt x="1775" y="166"/>
                  </a:lnTo>
                  <a:lnTo>
                    <a:pt x="1352" y="490"/>
                  </a:lnTo>
                  <a:lnTo>
                    <a:pt x="1463" y="490"/>
                  </a:lnTo>
                  <a:lnTo>
                    <a:pt x="1409" y="530"/>
                  </a:lnTo>
                  <a:lnTo>
                    <a:pt x="0" y="530"/>
                  </a:lnTo>
                  <a:lnTo>
                    <a:pt x="536" y="120"/>
                  </a:lnTo>
                  <a:lnTo>
                    <a:pt x="652" y="208"/>
                  </a:lnTo>
                  <a:lnTo>
                    <a:pt x="726" y="154"/>
                  </a:lnTo>
                  <a:lnTo>
                    <a:pt x="784" y="201"/>
                  </a:lnTo>
                  <a:lnTo>
                    <a:pt x="600" y="343"/>
                  </a:lnTo>
                  <a:lnTo>
                    <a:pt x="659" y="388"/>
                  </a:lnTo>
                  <a:lnTo>
                    <a:pt x="846" y="247"/>
                  </a:lnTo>
                  <a:lnTo>
                    <a:pt x="906" y="292"/>
                  </a:lnTo>
                  <a:lnTo>
                    <a:pt x="832" y="345"/>
                  </a:lnTo>
                  <a:lnTo>
                    <a:pt x="892" y="391"/>
                  </a:lnTo>
                  <a:lnTo>
                    <a:pt x="965" y="337"/>
                  </a:lnTo>
                  <a:lnTo>
                    <a:pt x="522" y="0"/>
                  </a:lnTo>
                  <a:lnTo>
                    <a:pt x="623" y="0"/>
                  </a:lnTo>
                  <a:lnTo>
                    <a:pt x="1071" y="346"/>
                  </a:lnTo>
                  <a:lnTo>
                    <a:pt x="1024" y="382"/>
                  </a:lnTo>
                  <a:lnTo>
                    <a:pt x="904" y="476"/>
                  </a:lnTo>
                  <a:lnTo>
                    <a:pt x="784" y="383"/>
                  </a:lnTo>
                  <a:lnTo>
                    <a:pt x="659" y="478"/>
                  </a:lnTo>
                  <a:lnTo>
                    <a:pt x="541" y="386"/>
                  </a:lnTo>
                  <a:lnTo>
                    <a:pt x="406" y="490"/>
                  </a:lnTo>
                  <a:lnTo>
                    <a:pt x="286" y="490"/>
                  </a:lnTo>
                  <a:lnTo>
                    <a:pt x="605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8" y="490"/>
                  </a:lnTo>
                  <a:lnTo>
                    <a:pt x="1429" y="342"/>
                  </a:lnTo>
                  <a:lnTo>
                    <a:pt x="1375" y="297"/>
                  </a:lnTo>
                  <a:lnTo>
                    <a:pt x="1425" y="260"/>
                  </a:lnTo>
                  <a:lnTo>
                    <a:pt x="1484" y="302"/>
                  </a:lnTo>
                  <a:lnTo>
                    <a:pt x="1481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39" name="Rectangle 145">
              <a:extLst>
                <a:ext uri="{FF2B5EF4-FFF2-40B4-BE49-F238E27FC236}">
                  <a16:creationId xmlns:a16="http://schemas.microsoft.com/office/drawing/2014/main" id="{4E286866-C752-4455-B780-5F477CADF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4064"/>
              <a:ext cx="471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0" name="Rectangle 146">
              <a:extLst>
                <a:ext uri="{FF2B5EF4-FFF2-40B4-BE49-F238E27FC236}">
                  <a16:creationId xmlns:a16="http://schemas.microsoft.com/office/drawing/2014/main" id="{5FBFA14E-27F0-4751-BF27-0E5BBAD9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4095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1" name="Rectangle 147">
              <a:extLst>
                <a:ext uri="{FF2B5EF4-FFF2-40B4-BE49-F238E27FC236}">
                  <a16:creationId xmlns:a16="http://schemas.microsoft.com/office/drawing/2014/main" id="{6A1934F2-9D1E-420B-BFF2-18D81BBBA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2" y="4297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2" name="Freeform 148">
              <a:extLst>
                <a:ext uri="{FF2B5EF4-FFF2-40B4-BE49-F238E27FC236}">
                  <a16:creationId xmlns:a16="http://schemas.microsoft.com/office/drawing/2014/main" id="{E2205FA7-2AA9-4084-934A-02D255CB7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4" y="4108"/>
              <a:ext cx="649" cy="177"/>
            </a:xfrm>
            <a:custGeom>
              <a:avLst/>
              <a:gdLst>
                <a:gd name="T0" fmla="*/ 173 w 1948"/>
                <a:gd name="T1" fmla="*/ 27 h 530"/>
                <a:gd name="T2" fmla="*/ 173 w 1948"/>
                <a:gd name="T3" fmla="*/ 18 h 530"/>
                <a:gd name="T4" fmla="*/ 185 w 1948"/>
                <a:gd name="T5" fmla="*/ 18 h 530"/>
                <a:gd name="T6" fmla="*/ 167 w 1948"/>
                <a:gd name="T7" fmla="*/ 22 h 530"/>
                <a:gd name="T8" fmla="*/ 145 w 1948"/>
                <a:gd name="T9" fmla="*/ 19 h 530"/>
                <a:gd name="T10" fmla="*/ 140 w 1948"/>
                <a:gd name="T11" fmla="*/ 43 h 530"/>
                <a:gd name="T12" fmla="*/ 114 w 1948"/>
                <a:gd name="T13" fmla="*/ 43 h 530"/>
                <a:gd name="T14" fmla="*/ 125 w 1948"/>
                <a:gd name="T15" fmla="*/ 43 h 530"/>
                <a:gd name="T16" fmla="*/ 84 w 1948"/>
                <a:gd name="T17" fmla="*/ 0 h 530"/>
                <a:gd name="T18" fmla="*/ 139 w 1948"/>
                <a:gd name="T19" fmla="*/ 33 h 530"/>
                <a:gd name="T20" fmla="*/ 109 w 1948"/>
                <a:gd name="T21" fmla="*/ 0 h 530"/>
                <a:gd name="T22" fmla="*/ 138 w 1948"/>
                <a:gd name="T23" fmla="*/ 14 h 530"/>
                <a:gd name="T24" fmla="*/ 153 w 1948"/>
                <a:gd name="T25" fmla="*/ 2 h 530"/>
                <a:gd name="T26" fmla="*/ 177 w 1948"/>
                <a:gd name="T27" fmla="*/ 3 h 530"/>
                <a:gd name="T28" fmla="*/ 203 w 1948"/>
                <a:gd name="T29" fmla="*/ 4 h 530"/>
                <a:gd name="T30" fmla="*/ 210 w 1948"/>
                <a:gd name="T31" fmla="*/ 18 h 530"/>
                <a:gd name="T32" fmla="*/ 197 w 1948"/>
                <a:gd name="T33" fmla="*/ 18 h 530"/>
                <a:gd name="T34" fmla="*/ 163 w 1948"/>
                <a:gd name="T35" fmla="*/ 55 h 530"/>
                <a:gd name="T36" fmla="*/ 0 w 1948"/>
                <a:gd name="T37" fmla="*/ 59 h 530"/>
                <a:gd name="T38" fmla="*/ 73 w 1948"/>
                <a:gd name="T39" fmla="*/ 23 h 530"/>
                <a:gd name="T40" fmla="*/ 87 w 1948"/>
                <a:gd name="T41" fmla="*/ 22 h 530"/>
                <a:gd name="T42" fmla="*/ 73 w 1948"/>
                <a:gd name="T43" fmla="*/ 43 h 530"/>
                <a:gd name="T44" fmla="*/ 101 w 1948"/>
                <a:gd name="T45" fmla="*/ 33 h 530"/>
                <a:gd name="T46" fmla="*/ 99 w 1948"/>
                <a:gd name="T47" fmla="*/ 44 h 530"/>
                <a:gd name="T48" fmla="*/ 58 w 1948"/>
                <a:gd name="T49" fmla="*/ 0 h 530"/>
                <a:gd name="T50" fmla="*/ 119 w 1948"/>
                <a:gd name="T51" fmla="*/ 39 h 530"/>
                <a:gd name="T52" fmla="*/ 101 w 1948"/>
                <a:gd name="T53" fmla="*/ 53 h 530"/>
                <a:gd name="T54" fmla="*/ 74 w 1948"/>
                <a:gd name="T55" fmla="*/ 53 h 530"/>
                <a:gd name="T56" fmla="*/ 45 w 1948"/>
                <a:gd name="T57" fmla="*/ 55 h 530"/>
                <a:gd name="T58" fmla="*/ 68 w 1948"/>
                <a:gd name="T59" fmla="*/ 27 h 530"/>
                <a:gd name="T60" fmla="*/ 20 w 1948"/>
                <a:gd name="T61" fmla="*/ 55 h 530"/>
                <a:gd name="T62" fmla="*/ 159 w 1948"/>
                <a:gd name="T63" fmla="*/ 38 h 530"/>
                <a:gd name="T64" fmla="*/ 158 w 1948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30">
                  <a:moveTo>
                    <a:pt x="1484" y="302"/>
                  </a:moveTo>
                  <a:lnTo>
                    <a:pt x="1559" y="243"/>
                  </a:lnTo>
                  <a:lnTo>
                    <a:pt x="1503" y="199"/>
                  </a:lnTo>
                  <a:lnTo>
                    <a:pt x="1555" y="158"/>
                  </a:lnTo>
                  <a:lnTo>
                    <a:pt x="1614" y="203"/>
                  </a:lnTo>
                  <a:lnTo>
                    <a:pt x="1667" y="162"/>
                  </a:lnTo>
                  <a:lnTo>
                    <a:pt x="1609" y="118"/>
                  </a:lnTo>
                  <a:lnTo>
                    <a:pt x="1503" y="199"/>
                  </a:lnTo>
                  <a:lnTo>
                    <a:pt x="1384" y="108"/>
                  </a:lnTo>
                  <a:lnTo>
                    <a:pt x="1306" y="167"/>
                  </a:lnTo>
                  <a:lnTo>
                    <a:pt x="1426" y="258"/>
                  </a:lnTo>
                  <a:lnTo>
                    <a:pt x="1261" y="383"/>
                  </a:lnTo>
                  <a:lnTo>
                    <a:pt x="1145" y="474"/>
                  </a:lnTo>
                  <a:lnTo>
                    <a:pt x="1025" y="382"/>
                  </a:lnTo>
                  <a:lnTo>
                    <a:pt x="1074" y="346"/>
                  </a:lnTo>
                  <a:lnTo>
                    <a:pt x="1129" y="386"/>
                  </a:lnTo>
                  <a:lnTo>
                    <a:pt x="1195" y="334"/>
                  </a:lnTo>
                  <a:lnTo>
                    <a:pt x="758" y="0"/>
                  </a:lnTo>
                  <a:lnTo>
                    <a:pt x="870" y="0"/>
                  </a:lnTo>
                  <a:lnTo>
                    <a:pt x="1250" y="292"/>
                  </a:lnTo>
                  <a:lnTo>
                    <a:pt x="1308" y="247"/>
                  </a:lnTo>
                  <a:lnTo>
                    <a:pt x="986" y="0"/>
                  </a:lnTo>
                  <a:lnTo>
                    <a:pt x="1088" y="0"/>
                  </a:lnTo>
                  <a:lnTo>
                    <a:pt x="1245" y="122"/>
                  </a:lnTo>
                  <a:lnTo>
                    <a:pt x="1248" y="121"/>
                  </a:lnTo>
                  <a:lnTo>
                    <a:pt x="1377" y="22"/>
                  </a:lnTo>
                  <a:lnTo>
                    <a:pt x="1491" y="108"/>
                  </a:lnTo>
                  <a:lnTo>
                    <a:pt x="1593" y="28"/>
                  </a:lnTo>
                  <a:lnTo>
                    <a:pt x="1716" y="122"/>
                  </a:lnTo>
                  <a:lnTo>
                    <a:pt x="1832" y="35"/>
                  </a:lnTo>
                  <a:lnTo>
                    <a:pt x="1948" y="120"/>
                  </a:lnTo>
                  <a:lnTo>
                    <a:pt x="1894" y="161"/>
                  </a:lnTo>
                  <a:lnTo>
                    <a:pt x="1837" y="118"/>
                  </a:lnTo>
                  <a:lnTo>
                    <a:pt x="1776" y="166"/>
                  </a:lnTo>
                  <a:lnTo>
                    <a:pt x="1352" y="490"/>
                  </a:lnTo>
                  <a:lnTo>
                    <a:pt x="1466" y="490"/>
                  </a:lnTo>
                  <a:lnTo>
                    <a:pt x="1412" y="530"/>
                  </a:lnTo>
                  <a:lnTo>
                    <a:pt x="0" y="530"/>
                  </a:lnTo>
                  <a:lnTo>
                    <a:pt x="536" y="120"/>
                  </a:lnTo>
                  <a:lnTo>
                    <a:pt x="653" y="208"/>
                  </a:lnTo>
                  <a:lnTo>
                    <a:pt x="726" y="154"/>
                  </a:lnTo>
                  <a:lnTo>
                    <a:pt x="785" y="201"/>
                  </a:lnTo>
                  <a:lnTo>
                    <a:pt x="601" y="343"/>
                  </a:lnTo>
                  <a:lnTo>
                    <a:pt x="659" y="388"/>
                  </a:lnTo>
                  <a:lnTo>
                    <a:pt x="849" y="247"/>
                  </a:lnTo>
                  <a:lnTo>
                    <a:pt x="906" y="292"/>
                  </a:lnTo>
                  <a:lnTo>
                    <a:pt x="833" y="345"/>
                  </a:lnTo>
                  <a:lnTo>
                    <a:pt x="893" y="391"/>
                  </a:lnTo>
                  <a:lnTo>
                    <a:pt x="965" y="337"/>
                  </a:lnTo>
                  <a:lnTo>
                    <a:pt x="525" y="0"/>
                  </a:lnTo>
                  <a:lnTo>
                    <a:pt x="624" y="0"/>
                  </a:lnTo>
                  <a:lnTo>
                    <a:pt x="1074" y="346"/>
                  </a:lnTo>
                  <a:lnTo>
                    <a:pt x="1025" y="382"/>
                  </a:lnTo>
                  <a:lnTo>
                    <a:pt x="906" y="476"/>
                  </a:lnTo>
                  <a:lnTo>
                    <a:pt x="785" y="383"/>
                  </a:lnTo>
                  <a:lnTo>
                    <a:pt x="662" y="478"/>
                  </a:lnTo>
                  <a:lnTo>
                    <a:pt x="541" y="386"/>
                  </a:lnTo>
                  <a:lnTo>
                    <a:pt x="407" y="490"/>
                  </a:lnTo>
                  <a:lnTo>
                    <a:pt x="286" y="490"/>
                  </a:lnTo>
                  <a:lnTo>
                    <a:pt x="608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8" y="490"/>
                  </a:lnTo>
                  <a:lnTo>
                    <a:pt x="1429" y="342"/>
                  </a:lnTo>
                  <a:lnTo>
                    <a:pt x="1375" y="297"/>
                  </a:lnTo>
                  <a:lnTo>
                    <a:pt x="1426" y="260"/>
                  </a:lnTo>
                  <a:lnTo>
                    <a:pt x="1484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43" name="Rectangle 149">
              <a:extLst>
                <a:ext uri="{FF2B5EF4-FFF2-40B4-BE49-F238E27FC236}">
                  <a16:creationId xmlns:a16="http://schemas.microsoft.com/office/drawing/2014/main" id="{88CF949E-1228-47A5-AA89-85EA48B2E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4064"/>
              <a:ext cx="471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4" name="Rectangle 150">
              <a:extLst>
                <a:ext uri="{FF2B5EF4-FFF2-40B4-BE49-F238E27FC236}">
                  <a16:creationId xmlns:a16="http://schemas.microsoft.com/office/drawing/2014/main" id="{C6DB8FBB-B2B2-4758-9CB5-FFF299344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4095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5" name="Rectangle 151">
              <a:extLst>
                <a:ext uri="{FF2B5EF4-FFF2-40B4-BE49-F238E27FC236}">
                  <a16:creationId xmlns:a16="http://schemas.microsoft.com/office/drawing/2014/main" id="{99C7D158-9EE0-4B83-B52A-1306CA7B6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" y="4297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6" name="Freeform 152">
              <a:extLst>
                <a:ext uri="{FF2B5EF4-FFF2-40B4-BE49-F238E27FC236}">
                  <a16:creationId xmlns:a16="http://schemas.microsoft.com/office/drawing/2014/main" id="{D06C5822-14BA-47B2-8277-34F4D062F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4108"/>
              <a:ext cx="649" cy="177"/>
            </a:xfrm>
            <a:custGeom>
              <a:avLst/>
              <a:gdLst>
                <a:gd name="T0" fmla="*/ 173 w 1946"/>
                <a:gd name="T1" fmla="*/ 27 h 530"/>
                <a:gd name="T2" fmla="*/ 173 w 1946"/>
                <a:gd name="T3" fmla="*/ 18 h 530"/>
                <a:gd name="T4" fmla="*/ 185 w 1946"/>
                <a:gd name="T5" fmla="*/ 18 h 530"/>
                <a:gd name="T6" fmla="*/ 167 w 1946"/>
                <a:gd name="T7" fmla="*/ 22 h 530"/>
                <a:gd name="T8" fmla="*/ 145 w 1946"/>
                <a:gd name="T9" fmla="*/ 19 h 530"/>
                <a:gd name="T10" fmla="*/ 140 w 1946"/>
                <a:gd name="T11" fmla="*/ 43 h 530"/>
                <a:gd name="T12" fmla="*/ 114 w 1946"/>
                <a:gd name="T13" fmla="*/ 43 h 530"/>
                <a:gd name="T14" fmla="*/ 125 w 1946"/>
                <a:gd name="T15" fmla="*/ 43 h 530"/>
                <a:gd name="T16" fmla="*/ 84 w 1946"/>
                <a:gd name="T17" fmla="*/ 0 h 530"/>
                <a:gd name="T18" fmla="*/ 139 w 1946"/>
                <a:gd name="T19" fmla="*/ 33 h 530"/>
                <a:gd name="T20" fmla="*/ 109 w 1946"/>
                <a:gd name="T21" fmla="*/ 0 h 530"/>
                <a:gd name="T22" fmla="*/ 138 w 1946"/>
                <a:gd name="T23" fmla="*/ 14 h 530"/>
                <a:gd name="T24" fmla="*/ 153 w 1946"/>
                <a:gd name="T25" fmla="*/ 2 h 530"/>
                <a:gd name="T26" fmla="*/ 177 w 1946"/>
                <a:gd name="T27" fmla="*/ 3 h 530"/>
                <a:gd name="T28" fmla="*/ 203 w 1946"/>
                <a:gd name="T29" fmla="*/ 4 h 530"/>
                <a:gd name="T30" fmla="*/ 211 w 1946"/>
                <a:gd name="T31" fmla="*/ 18 h 530"/>
                <a:gd name="T32" fmla="*/ 197 w 1946"/>
                <a:gd name="T33" fmla="*/ 18 h 530"/>
                <a:gd name="T34" fmla="*/ 163 w 1946"/>
                <a:gd name="T35" fmla="*/ 55 h 530"/>
                <a:gd name="T36" fmla="*/ 0 w 1946"/>
                <a:gd name="T37" fmla="*/ 59 h 530"/>
                <a:gd name="T38" fmla="*/ 72 w 1946"/>
                <a:gd name="T39" fmla="*/ 23 h 530"/>
                <a:gd name="T40" fmla="*/ 87 w 1946"/>
                <a:gd name="T41" fmla="*/ 22 h 530"/>
                <a:gd name="T42" fmla="*/ 73 w 1946"/>
                <a:gd name="T43" fmla="*/ 43 h 530"/>
                <a:gd name="T44" fmla="*/ 100 w 1946"/>
                <a:gd name="T45" fmla="*/ 33 h 530"/>
                <a:gd name="T46" fmla="*/ 99 w 1946"/>
                <a:gd name="T47" fmla="*/ 44 h 530"/>
                <a:gd name="T48" fmla="*/ 58 w 1946"/>
                <a:gd name="T49" fmla="*/ 0 h 530"/>
                <a:gd name="T50" fmla="*/ 119 w 1946"/>
                <a:gd name="T51" fmla="*/ 39 h 530"/>
                <a:gd name="T52" fmla="*/ 100 w 1946"/>
                <a:gd name="T53" fmla="*/ 53 h 530"/>
                <a:gd name="T54" fmla="*/ 73 w 1946"/>
                <a:gd name="T55" fmla="*/ 53 h 530"/>
                <a:gd name="T56" fmla="*/ 45 w 1946"/>
                <a:gd name="T57" fmla="*/ 55 h 530"/>
                <a:gd name="T58" fmla="*/ 67 w 1946"/>
                <a:gd name="T59" fmla="*/ 27 h 530"/>
                <a:gd name="T60" fmla="*/ 20 w 1946"/>
                <a:gd name="T61" fmla="*/ 55 h 530"/>
                <a:gd name="T62" fmla="*/ 159 w 1946"/>
                <a:gd name="T63" fmla="*/ 38 h 530"/>
                <a:gd name="T64" fmla="*/ 158 w 1946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6" h="530">
                  <a:moveTo>
                    <a:pt x="1482" y="302"/>
                  </a:moveTo>
                  <a:lnTo>
                    <a:pt x="1559" y="243"/>
                  </a:lnTo>
                  <a:lnTo>
                    <a:pt x="1500" y="199"/>
                  </a:lnTo>
                  <a:lnTo>
                    <a:pt x="1553" y="158"/>
                  </a:lnTo>
                  <a:lnTo>
                    <a:pt x="1611" y="203"/>
                  </a:lnTo>
                  <a:lnTo>
                    <a:pt x="1664" y="162"/>
                  </a:lnTo>
                  <a:lnTo>
                    <a:pt x="1607" y="118"/>
                  </a:lnTo>
                  <a:lnTo>
                    <a:pt x="1500" y="199"/>
                  </a:lnTo>
                  <a:lnTo>
                    <a:pt x="1382" y="108"/>
                  </a:lnTo>
                  <a:lnTo>
                    <a:pt x="1304" y="167"/>
                  </a:lnTo>
                  <a:lnTo>
                    <a:pt x="1423" y="258"/>
                  </a:lnTo>
                  <a:lnTo>
                    <a:pt x="1259" y="383"/>
                  </a:lnTo>
                  <a:lnTo>
                    <a:pt x="1143" y="474"/>
                  </a:lnTo>
                  <a:lnTo>
                    <a:pt x="1024" y="382"/>
                  </a:lnTo>
                  <a:lnTo>
                    <a:pt x="1071" y="346"/>
                  </a:lnTo>
                  <a:lnTo>
                    <a:pt x="1127" y="386"/>
                  </a:lnTo>
                  <a:lnTo>
                    <a:pt x="1192" y="334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292"/>
                  </a:lnTo>
                  <a:lnTo>
                    <a:pt x="1306" y="247"/>
                  </a:lnTo>
                  <a:lnTo>
                    <a:pt x="983" y="0"/>
                  </a:lnTo>
                  <a:lnTo>
                    <a:pt x="1085" y="0"/>
                  </a:lnTo>
                  <a:lnTo>
                    <a:pt x="1245" y="122"/>
                  </a:lnTo>
                  <a:lnTo>
                    <a:pt x="1245" y="121"/>
                  </a:lnTo>
                  <a:lnTo>
                    <a:pt x="1375" y="22"/>
                  </a:lnTo>
                  <a:lnTo>
                    <a:pt x="1488" y="108"/>
                  </a:lnTo>
                  <a:lnTo>
                    <a:pt x="1593" y="28"/>
                  </a:lnTo>
                  <a:lnTo>
                    <a:pt x="1714" y="122"/>
                  </a:lnTo>
                  <a:lnTo>
                    <a:pt x="1830" y="35"/>
                  </a:lnTo>
                  <a:lnTo>
                    <a:pt x="1946" y="120"/>
                  </a:lnTo>
                  <a:lnTo>
                    <a:pt x="1894" y="161"/>
                  </a:lnTo>
                  <a:lnTo>
                    <a:pt x="1834" y="118"/>
                  </a:lnTo>
                  <a:lnTo>
                    <a:pt x="1773" y="166"/>
                  </a:lnTo>
                  <a:lnTo>
                    <a:pt x="1349" y="490"/>
                  </a:lnTo>
                  <a:lnTo>
                    <a:pt x="1463" y="490"/>
                  </a:lnTo>
                  <a:lnTo>
                    <a:pt x="1409" y="530"/>
                  </a:lnTo>
                  <a:lnTo>
                    <a:pt x="0" y="530"/>
                  </a:lnTo>
                  <a:lnTo>
                    <a:pt x="534" y="120"/>
                  </a:lnTo>
                  <a:lnTo>
                    <a:pt x="650" y="208"/>
                  </a:lnTo>
                  <a:lnTo>
                    <a:pt x="726" y="154"/>
                  </a:lnTo>
                  <a:lnTo>
                    <a:pt x="784" y="201"/>
                  </a:lnTo>
                  <a:lnTo>
                    <a:pt x="598" y="343"/>
                  </a:lnTo>
                  <a:lnTo>
                    <a:pt x="657" y="388"/>
                  </a:lnTo>
                  <a:lnTo>
                    <a:pt x="846" y="247"/>
                  </a:lnTo>
                  <a:lnTo>
                    <a:pt x="904" y="292"/>
                  </a:lnTo>
                  <a:lnTo>
                    <a:pt x="833" y="345"/>
                  </a:lnTo>
                  <a:lnTo>
                    <a:pt x="892" y="391"/>
                  </a:lnTo>
                  <a:lnTo>
                    <a:pt x="962" y="337"/>
                  </a:lnTo>
                  <a:lnTo>
                    <a:pt x="522" y="0"/>
                  </a:lnTo>
                  <a:lnTo>
                    <a:pt x="621" y="0"/>
                  </a:lnTo>
                  <a:lnTo>
                    <a:pt x="1071" y="346"/>
                  </a:lnTo>
                  <a:lnTo>
                    <a:pt x="1024" y="382"/>
                  </a:lnTo>
                  <a:lnTo>
                    <a:pt x="904" y="476"/>
                  </a:lnTo>
                  <a:lnTo>
                    <a:pt x="782" y="383"/>
                  </a:lnTo>
                  <a:lnTo>
                    <a:pt x="659" y="478"/>
                  </a:lnTo>
                  <a:lnTo>
                    <a:pt x="538" y="386"/>
                  </a:lnTo>
                  <a:lnTo>
                    <a:pt x="406" y="490"/>
                  </a:lnTo>
                  <a:lnTo>
                    <a:pt x="283" y="490"/>
                  </a:lnTo>
                  <a:lnTo>
                    <a:pt x="605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8" y="490"/>
                  </a:lnTo>
                  <a:lnTo>
                    <a:pt x="1426" y="342"/>
                  </a:lnTo>
                  <a:lnTo>
                    <a:pt x="1372" y="297"/>
                  </a:lnTo>
                  <a:lnTo>
                    <a:pt x="1423" y="260"/>
                  </a:lnTo>
                  <a:lnTo>
                    <a:pt x="1482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47" name="Rectangle 153">
              <a:extLst>
                <a:ext uri="{FF2B5EF4-FFF2-40B4-BE49-F238E27FC236}">
                  <a16:creationId xmlns:a16="http://schemas.microsoft.com/office/drawing/2014/main" id="{2ED17EA2-8BD3-4583-AC70-77B85B7C6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4064"/>
              <a:ext cx="471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8" name="Rectangle 154">
              <a:extLst>
                <a:ext uri="{FF2B5EF4-FFF2-40B4-BE49-F238E27FC236}">
                  <a16:creationId xmlns:a16="http://schemas.microsoft.com/office/drawing/2014/main" id="{AF9BA984-C37E-416F-81A6-CFD8E79C8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4095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49" name="Rectangle 155">
              <a:extLst>
                <a:ext uri="{FF2B5EF4-FFF2-40B4-BE49-F238E27FC236}">
                  <a16:creationId xmlns:a16="http://schemas.microsoft.com/office/drawing/2014/main" id="{896199DA-931B-4EAA-8746-437D01509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4297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0" name="Freeform 156">
              <a:extLst>
                <a:ext uri="{FF2B5EF4-FFF2-40B4-BE49-F238E27FC236}">
                  <a16:creationId xmlns:a16="http://schemas.microsoft.com/office/drawing/2014/main" id="{33C2745F-3C00-46F8-9F26-C2446D3FA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4" y="4108"/>
              <a:ext cx="648" cy="177"/>
            </a:xfrm>
            <a:custGeom>
              <a:avLst/>
              <a:gdLst>
                <a:gd name="T0" fmla="*/ 173 w 1944"/>
                <a:gd name="T1" fmla="*/ 27 h 530"/>
                <a:gd name="T2" fmla="*/ 173 w 1944"/>
                <a:gd name="T3" fmla="*/ 18 h 530"/>
                <a:gd name="T4" fmla="*/ 185 w 1944"/>
                <a:gd name="T5" fmla="*/ 18 h 530"/>
                <a:gd name="T6" fmla="*/ 167 w 1944"/>
                <a:gd name="T7" fmla="*/ 22 h 530"/>
                <a:gd name="T8" fmla="*/ 145 w 1944"/>
                <a:gd name="T9" fmla="*/ 19 h 530"/>
                <a:gd name="T10" fmla="*/ 140 w 1944"/>
                <a:gd name="T11" fmla="*/ 43 h 530"/>
                <a:gd name="T12" fmla="*/ 114 w 1944"/>
                <a:gd name="T13" fmla="*/ 43 h 530"/>
                <a:gd name="T14" fmla="*/ 125 w 1944"/>
                <a:gd name="T15" fmla="*/ 43 h 530"/>
                <a:gd name="T16" fmla="*/ 84 w 1944"/>
                <a:gd name="T17" fmla="*/ 0 h 530"/>
                <a:gd name="T18" fmla="*/ 139 w 1944"/>
                <a:gd name="T19" fmla="*/ 33 h 530"/>
                <a:gd name="T20" fmla="*/ 109 w 1944"/>
                <a:gd name="T21" fmla="*/ 0 h 530"/>
                <a:gd name="T22" fmla="*/ 138 w 1944"/>
                <a:gd name="T23" fmla="*/ 14 h 530"/>
                <a:gd name="T24" fmla="*/ 153 w 1944"/>
                <a:gd name="T25" fmla="*/ 2 h 530"/>
                <a:gd name="T26" fmla="*/ 177 w 1944"/>
                <a:gd name="T27" fmla="*/ 3 h 530"/>
                <a:gd name="T28" fmla="*/ 203 w 1944"/>
                <a:gd name="T29" fmla="*/ 4 h 530"/>
                <a:gd name="T30" fmla="*/ 210 w 1944"/>
                <a:gd name="T31" fmla="*/ 18 h 530"/>
                <a:gd name="T32" fmla="*/ 197 w 1944"/>
                <a:gd name="T33" fmla="*/ 18 h 530"/>
                <a:gd name="T34" fmla="*/ 163 w 1944"/>
                <a:gd name="T35" fmla="*/ 55 h 530"/>
                <a:gd name="T36" fmla="*/ 0 w 1944"/>
                <a:gd name="T37" fmla="*/ 59 h 530"/>
                <a:gd name="T38" fmla="*/ 72 w 1944"/>
                <a:gd name="T39" fmla="*/ 23 h 530"/>
                <a:gd name="T40" fmla="*/ 87 w 1944"/>
                <a:gd name="T41" fmla="*/ 22 h 530"/>
                <a:gd name="T42" fmla="*/ 73 w 1944"/>
                <a:gd name="T43" fmla="*/ 43 h 530"/>
                <a:gd name="T44" fmla="*/ 100 w 1944"/>
                <a:gd name="T45" fmla="*/ 33 h 530"/>
                <a:gd name="T46" fmla="*/ 99 w 1944"/>
                <a:gd name="T47" fmla="*/ 44 h 530"/>
                <a:gd name="T48" fmla="*/ 58 w 1944"/>
                <a:gd name="T49" fmla="*/ 0 h 530"/>
                <a:gd name="T50" fmla="*/ 119 w 1944"/>
                <a:gd name="T51" fmla="*/ 39 h 530"/>
                <a:gd name="T52" fmla="*/ 100 w 1944"/>
                <a:gd name="T53" fmla="*/ 53 h 530"/>
                <a:gd name="T54" fmla="*/ 73 w 1944"/>
                <a:gd name="T55" fmla="*/ 53 h 530"/>
                <a:gd name="T56" fmla="*/ 45 w 1944"/>
                <a:gd name="T57" fmla="*/ 55 h 530"/>
                <a:gd name="T58" fmla="*/ 67 w 1944"/>
                <a:gd name="T59" fmla="*/ 27 h 530"/>
                <a:gd name="T60" fmla="*/ 20 w 1944"/>
                <a:gd name="T61" fmla="*/ 55 h 530"/>
                <a:gd name="T62" fmla="*/ 159 w 1944"/>
                <a:gd name="T63" fmla="*/ 38 h 530"/>
                <a:gd name="T64" fmla="*/ 158 w 1944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4" h="530">
                  <a:moveTo>
                    <a:pt x="1482" y="302"/>
                  </a:moveTo>
                  <a:lnTo>
                    <a:pt x="1559" y="243"/>
                  </a:lnTo>
                  <a:lnTo>
                    <a:pt x="1502" y="199"/>
                  </a:lnTo>
                  <a:lnTo>
                    <a:pt x="1553" y="158"/>
                  </a:lnTo>
                  <a:lnTo>
                    <a:pt x="1612" y="203"/>
                  </a:lnTo>
                  <a:lnTo>
                    <a:pt x="1664" y="162"/>
                  </a:lnTo>
                  <a:lnTo>
                    <a:pt x="1609" y="118"/>
                  </a:lnTo>
                  <a:lnTo>
                    <a:pt x="1502" y="199"/>
                  </a:lnTo>
                  <a:lnTo>
                    <a:pt x="1384" y="108"/>
                  </a:lnTo>
                  <a:lnTo>
                    <a:pt x="1304" y="167"/>
                  </a:lnTo>
                  <a:lnTo>
                    <a:pt x="1423" y="258"/>
                  </a:lnTo>
                  <a:lnTo>
                    <a:pt x="1259" y="383"/>
                  </a:lnTo>
                  <a:lnTo>
                    <a:pt x="1143" y="474"/>
                  </a:lnTo>
                  <a:lnTo>
                    <a:pt x="1025" y="382"/>
                  </a:lnTo>
                  <a:lnTo>
                    <a:pt x="1072" y="346"/>
                  </a:lnTo>
                  <a:lnTo>
                    <a:pt x="1127" y="386"/>
                  </a:lnTo>
                  <a:lnTo>
                    <a:pt x="1192" y="334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292"/>
                  </a:lnTo>
                  <a:lnTo>
                    <a:pt x="1306" y="247"/>
                  </a:lnTo>
                  <a:lnTo>
                    <a:pt x="983" y="0"/>
                  </a:lnTo>
                  <a:lnTo>
                    <a:pt x="1085" y="0"/>
                  </a:lnTo>
                  <a:lnTo>
                    <a:pt x="1245" y="122"/>
                  </a:lnTo>
                  <a:lnTo>
                    <a:pt x="1245" y="121"/>
                  </a:lnTo>
                  <a:lnTo>
                    <a:pt x="1375" y="22"/>
                  </a:lnTo>
                  <a:lnTo>
                    <a:pt x="1489" y="108"/>
                  </a:lnTo>
                  <a:lnTo>
                    <a:pt x="1596" y="28"/>
                  </a:lnTo>
                  <a:lnTo>
                    <a:pt x="1714" y="122"/>
                  </a:lnTo>
                  <a:lnTo>
                    <a:pt x="1828" y="35"/>
                  </a:lnTo>
                  <a:lnTo>
                    <a:pt x="1944" y="120"/>
                  </a:lnTo>
                  <a:lnTo>
                    <a:pt x="1892" y="161"/>
                  </a:lnTo>
                  <a:lnTo>
                    <a:pt x="1832" y="118"/>
                  </a:lnTo>
                  <a:lnTo>
                    <a:pt x="1771" y="166"/>
                  </a:lnTo>
                  <a:lnTo>
                    <a:pt x="1352" y="490"/>
                  </a:lnTo>
                  <a:lnTo>
                    <a:pt x="1463" y="490"/>
                  </a:lnTo>
                  <a:lnTo>
                    <a:pt x="1409" y="530"/>
                  </a:lnTo>
                  <a:lnTo>
                    <a:pt x="0" y="530"/>
                  </a:lnTo>
                  <a:lnTo>
                    <a:pt x="534" y="120"/>
                  </a:lnTo>
                  <a:lnTo>
                    <a:pt x="652" y="208"/>
                  </a:lnTo>
                  <a:lnTo>
                    <a:pt x="726" y="154"/>
                  </a:lnTo>
                  <a:lnTo>
                    <a:pt x="785" y="201"/>
                  </a:lnTo>
                  <a:lnTo>
                    <a:pt x="598" y="343"/>
                  </a:lnTo>
                  <a:lnTo>
                    <a:pt x="659" y="388"/>
                  </a:lnTo>
                  <a:lnTo>
                    <a:pt x="847" y="247"/>
                  </a:lnTo>
                  <a:lnTo>
                    <a:pt x="904" y="292"/>
                  </a:lnTo>
                  <a:lnTo>
                    <a:pt x="833" y="345"/>
                  </a:lnTo>
                  <a:lnTo>
                    <a:pt x="893" y="391"/>
                  </a:lnTo>
                  <a:lnTo>
                    <a:pt x="965" y="337"/>
                  </a:lnTo>
                  <a:lnTo>
                    <a:pt x="523" y="0"/>
                  </a:lnTo>
                  <a:lnTo>
                    <a:pt x="621" y="0"/>
                  </a:lnTo>
                  <a:lnTo>
                    <a:pt x="1072" y="346"/>
                  </a:lnTo>
                  <a:lnTo>
                    <a:pt x="1025" y="382"/>
                  </a:lnTo>
                  <a:lnTo>
                    <a:pt x="904" y="476"/>
                  </a:lnTo>
                  <a:lnTo>
                    <a:pt x="782" y="383"/>
                  </a:lnTo>
                  <a:lnTo>
                    <a:pt x="659" y="478"/>
                  </a:lnTo>
                  <a:lnTo>
                    <a:pt x="539" y="386"/>
                  </a:lnTo>
                  <a:lnTo>
                    <a:pt x="407" y="490"/>
                  </a:lnTo>
                  <a:lnTo>
                    <a:pt x="286" y="490"/>
                  </a:lnTo>
                  <a:lnTo>
                    <a:pt x="605" y="246"/>
                  </a:lnTo>
                  <a:lnTo>
                    <a:pt x="550" y="204"/>
                  </a:lnTo>
                  <a:lnTo>
                    <a:pt x="177" y="490"/>
                  </a:lnTo>
                  <a:lnTo>
                    <a:pt x="1238" y="490"/>
                  </a:lnTo>
                  <a:lnTo>
                    <a:pt x="1429" y="342"/>
                  </a:lnTo>
                  <a:lnTo>
                    <a:pt x="1373" y="297"/>
                  </a:lnTo>
                  <a:lnTo>
                    <a:pt x="1423" y="260"/>
                  </a:lnTo>
                  <a:lnTo>
                    <a:pt x="1482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51" name="Rectangle 157">
              <a:extLst>
                <a:ext uri="{FF2B5EF4-FFF2-40B4-BE49-F238E27FC236}">
                  <a16:creationId xmlns:a16="http://schemas.microsoft.com/office/drawing/2014/main" id="{96F90BDC-66AD-41BB-982E-4F06F3545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4064"/>
              <a:ext cx="471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2" name="Rectangle 158">
              <a:extLst>
                <a:ext uri="{FF2B5EF4-FFF2-40B4-BE49-F238E27FC236}">
                  <a16:creationId xmlns:a16="http://schemas.microsoft.com/office/drawing/2014/main" id="{72862D47-DDDF-4C48-B6B0-BB723D6374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4095"/>
              <a:ext cx="471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3" name="Rectangle 159">
              <a:extLst>
                <a:ext uri="{FF2B5EF4-FFF2-40B4-BE49-F238E27FC236}">
                  <a16:creationId xmlns:a16="http://schemas.microsoft.com/office/drawing/2014/main" id="{C46B7A2F-9F11-4008-8FB7-5539AA927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4297"/>
              <a:ext cx="471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4" name="Freeform 160">
              <a:extLst>
                <a:ext uri="{FF2B5EF4-FFF2-40B4-BE49-F238E27FC236}">
                  <a16:creationId xmlns:a16="http://schemas.microsoft.com/office/drawing/2014/main" id="{025AFD01-995D-4666-881E-B2E0D81D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4108"/>
              <a:ext cx="649" cy="177"/>
            </a:xfrm>
            <a:custGeom>
              <a:avLst/>
              <a:gdLst>
                <a:gd name="T0" fmla="*/ 173 w 1948"/>
                <a:gd name="T1" fmla="*/ 27 h 530"/>
                <a:gd name="T2" fmla="*/ 173 w 1948"/>
                <a:gd name="T3" fmla="*/ 18 h 530"/>
                <a:gd name="T4" fmla="*/ 185 w 1948"/>
                <a:gd name="T5" fmla="*/ 18 h 530"/>
                <a:gd name="T6" fmla="*/ 167 w 1948"/>
                <a:gd name="T7" fmla="*/ 22 h 530"/>
                <a:gd name="T8" fmla="*/ 145 w 1948"/>
                <a:gd name="T9" fmla="*/ 19 h 530"/>
                <a:gd name="T10" fmla="*/ 140 w 1948"/>
                <a:gd name="T11" fmla="*/ 43 h 530"/>
                <a:gd name="T12" fmla="*/ 114 w 1948"/>
                <a:gd name="T13" fmla="*/ 43 h 530"/>
                <a:gd name="T14" fmla="*/ 125 w 1948"/>
                <a:gd name="T15" fmla="*/ 43 h 530"/>
                <a:gd name="T16" fmla="*/ 84 w 1948"/>
                <a:gd name="T17" fmla="*/ 0 h 530"/>
                <a:gd name="T18" fmla="*/ 139 w 1948"/>
                <a:gd name="T19" fmla="*/ 33 h 530"/>
                <a:gd name="T20" fmla="*/ 109 w 1948"/>
                <a:gd name="T21" fmla="*/ 0 h 530"/>
                <a:gd name="T22" fmla="*/ 138 w 1948"/>
                <a:gd name="T23" fmla="*/ 14 h 530"/>
                <a:gd name="T24" fmla="*/ 153 w 1948"/>
                <a:gd name="T25" fmla="*/ 2 h 530"/>
                <a:gd name="T26" fmla="*/ 177 w 1948"/>
                <a:gd name="T27" fmla="*/ 3 h 530"/>
                <a:gd name="T28" fmla="*/ 203 w 1948"/>
                <a:gd name="T29" fmla="*/ 4 h 530"/>
                <a:gd name="T30" fmla="*/ 210 w 1948"/>
                <a:gd name="T31" fmla="*/ 18 h 530"/>
                <a:gd name="T32" fmla="*/ 197 w 1948"/>
                <a:gd name="T33" fmla="*/ 18 h 530"/>
                <a:gd name="T34" fmla="*/ 163 w 1948"/>
                <a:gd name="T35" fmla="*/ 55 h 530"/>
                <a:gd name="T36" fmla="*/ 0 w 1948"/>
                <a:gd name="T37" fmla="*/ 59 h 530"/>
                <a:gd name="T38" fmla="*/ 73 w 1948"/>
                <a:gd name="T39" fmla="*/ 23 h 530"/>
                <a:gd name="T40" fmla="*/ 87 w 1948"/>
                <a:gd name="T41" fmla="*/ 22 h 530"/>
                <a:gd name="T42" fmla="*/ 73 w 1948"/>
                <a:gd name="T43" fmla="*/ 43 h 530"/>
                <a:gd name="T44" fmla="*/ 100 w 1948"/>
                <a:gd name="T45" fmla="*/ 33 h 530"/>
                <a:gd name="T46" fmla="*/ 99 w 1948"/>
                <a:gd name="T47" fmla="*/ 44 h 530"/>
                <a:gd name="T48" fmla="*/ 58 w 1948"/>
                <a:gd name="T49" fmla="*/ 0 h 530"/>
                <a:gd name="T50" fmla="*/ 119 w 1948"/>
                <a:gd name="T51" fmla="*/ 39 h 530"/>
                <a:gd name="T52" fmla="*/ 100 w 1948"/>
                <a:gd name="T53" fmla="*/ 53 h 530"/>
                <a:gd name="T54" fmla="*/ 73 w 1948"/>
                <a:gd name="T55" fmla="*/ 53 h 530"/>
                <a:gd name="T56" fmla="*/ 45 w 1948"/>
                <a:gd name="T57" fmla="*/ 55 h 530"/>
                <a:gd name="T58" fmla="*/ 67 w 1948"/>
                <a:gd name="T59" fmla="*/ 27 h 530"/>
                <a:gd name="T60" fmla="*/ 20 w 1948"/>
                <a:gd name="T61" fmla="*/ 55 h 530"/>
                <a:gd name="T62" fmla="*/ 159 w 1948"/>
                <a:gd name="T63" fmla="*/ 38 h 530"/>
                <a:gd name="T64" fmla="*/ 158 w 1948"/>
                <a:gd name="T65" fmla="*/ 29 h 53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48" h="530">
                  <a:moveTo>
                    <a:pt x="1482" y="302"/>
                  </a:moveTo>
                  <a:lnTo>
                    <a:pt x="1559" y="243"/>
                  </a:lnTo>
                  <a:lnTo>
                    <a:pt x="1503" y="199"/>
                  </a:lnTo>
                  <a:lnTo>
                    <a:pt x="1556" y="158"/>
                  </a:lnTo>
                  <a:lnTo>
                    <a:pt x="1612" y="203"/>
                  </a:lnTo>
                  <a:lnTo>
                    <a:pt x="1667" y="162"/>
                  </a:lnTo>
                  <a:lnTo>
                    <a:pt x="1610" y="118"/>
                  </a:lnTo>
                  <a:lnTo>
                    <a:pt x="1503" y="199"/>
                  </a:lnTo>
                  <a:lnTo>
                    <a:pt x="1384" y="108"/>
                  </a:lnTo>
                  <a:lnTo>
                    <a:pt x="1304" y="167"/>
                  </a:lnTo>
                  <a:lnTo>
                    <a:pt x="1423" y="258"/>
                  </a:lnTo>
                  <a:lnTo>
                    <a:pt x="1261" y="383"/>
                  </a:lnTo>
                  <a:lnTo>
                    <a:pt x="1143" y="474"/>
                  </a:lnTo>
                  <a:lnTo>
                    <a:pt x="1025" y="382"/>
                  </a:lnTo>
                  <a:lnTo>
                    <a:pt x="1072" y="346"/>
                  </a:lnTo>
                  <a:lnTo>
                    <a:pt x="1127" y="386"/>
                  </a:lnTo>
                  <a:lnTo>
                    <a:pt x="1193" y="334"/>
                  </a:lnTo>
                  <a:lnTo>
                    <a:pt x="758" y="0"/>
                  </a:lnTo>
                  <a:lnTo>
                    <a:pt x="867" y="0"/>
                  </a:lnTo>
                  <a:lnTo>
                    <a:pt x="1250" y="292"/>
                  </a:lnTo>
                  <a:lnTo>
                    <a:pt x="1306" y="247"/>
                  </a:lnTo>
                  <a:lnTo>
                    <a:pt x="984" y="0"/>
                  </a:lnTo>
                  <a:lnTo>
                    <a:pt x="1088" y="0"/>
                  </a:lnTo>
                  <a:lnTo>
                    <a:pt x="1245" y="122"/>
                  </a:lnTo>
                  <a:lnTo>
                    <a:pt x="1248" y="121"/>
                  </a:lnTo>
                  <a:lnTo>
                    <a:pt x="1375" y="22"/>
                  </a:lnTo>
                  <a:lnTo>
                    <a:pt x="1489" y="108"/>
                  </a:lnTo>
                  <a:lnTo>
                    <a:pt x="1593" y="28"/>
                  </a:lnTo>
                  <a:lnTo>
                    <a:pt x="1716" y="122"/>
                  </a:lnTo>
                  <a:lnTo>
                    <a:pt x="1830" y="35"/>
                  </a:lnTo>
                  <a:lnTo>
                    <a:pt x="1948" y="120"/>
                  </a:lnTo>
                  <a:lnTo>
                    <a:pt x="1894" y="161"/>
                  </a:lnTo>
                  <a:lnTo>
                    <a:pt x="1835" y="118"/>
                  </a:lnTo>
                  <a:lnTo>
                    <a:pt x="1774" y="166"/>
                  </a:lnTo>
                  <a:lnTo>
                    <a:pt x="1352" y="490"/>
                  </a:lnTo>
                  <a:lnTo>
                    <a:pt x="1464" y="490"/>
                  </a:lnTo>
                  <a:lnTo>
                    <a:pt x="1410" y="530"/>
                  </a:lnTo>
                  <a:lnTo>
                    <a:pt x="0" y="530"/>
                  </a:lnTo>
                  <a:lnTo>
                    <a:pt x="537" y="120"/>
                  </a:lnTo>
                  <a:lnTo>
                    <a:pt x="653" y="208"/>
                  </a:lnTo>
                  <a:lnTo>
                    <a:pt x="726" y="154"/>
                  </a:lnTo>
                  <a:lnTo>
                    <a:pt x="785" y="201"/>
                  </a:lnTo>
                  <a:lnTo>
                    <a:pt x="601" y="343"/>
                  </a:lnTo>
                  <a:lnTo>
                    <a:pt x="660" y="388"/>
                  </a:lnTo>
                  <a:lnTo>
                    <a:pt x="847" y="247"/>
                  </a:lnTo>
                  <a:lnTo>
                    <a:pt x="904" y="292"/>
                  </a:lnTo>
                  <a:lnTo>
                    <a:pt x="833" y="345"/>
                  </a:lnTo>
                  <a:lnTo>
                    <a:pt x="893" y="391"/>
                  </a:lnTo>
                  <a:lnTo>
                    <a:pt x="965" y="337"/>
                  </a:lnTo>
                  <a:lnTo>
                    <a:pt x="523" y="0"/>
                  </a:lnTo>
                  <a:lnTo>
                    <a:pt x="622" y="0"/>
                  </a:lnTo>
                  <a:lnTo>
                    <a:pt x="1072" y="346"/>
                  </a:lnTo>
                  <a:lnTo>
                    <a:pt x="1025" y="382"/>
                  </a:lnTo>
                  <a:lnTo>
                    <a:pt x="904" y="476"/>
                  </a:lnTo>
                  <a:lnTo>
                    <a:pt x="785" y="383"/>
                  </a:lnTo>
                  <a:lnTo>
                    <a:pt x="660" y="478"/>
                  </a:lnTo>
                  <a:lnTo>
                    <a:pt x="541" y="386"/>
                  </a:lnTo>
                  <a:lnTo>
                    <a:pt x="407" y="490"/>
                  </a:lnTo>
                  <a:lnTo>
                    <a:pt x="286" y="490"/>
                  </a:lnTo>
                  <a:lnTo>
                    <a:pt x="606" y="246"/>
                  </a:lnTo>
                  <a:lnTo>
                    <a:pt x="550" y="204"/>
                  </a:lnTo>
                  <a:lnTo>
                    <a:pt x="179" y="490"/>
                  </a:lnTo>
                  <a:lnTo>
                    <a:pt x="1239" y="490"/>
                  </a:lnTo>
                  <a:lnTo>
                    <a:pt x="1429" y="342"/>
                  </a:lnTo>
                  <a:lnTo>
                    <a:pt x="1373" y="297"/>
                  </a:lnTo>
                  <a:lnTo>
                    <a:pt x="1423" y="260"/>
                  </a:lnTo>
                  <a:lnTo>
                    <a:pt x="1482" y="302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55" name="Rectangle 161">
              <a:extLst>
                <a:ext uri="{FF2B5EF4-FFF2-40B4-BE49-F238E27FC236}">
                  <a16:creationId xmlns:a16="http://schemas.microsoft.com/office/drawing/2014/main" id="{83771288-7384-44F2-8C5D-A762F2887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4064"/>
              <a:ext cx="470" cy="17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6" name="Rectangle 162">
              <a:extLst>
                <a:ext uri="{FF2B5EF4-FFF2-40B4-BE49-F238E27FC236}">
                  <a16:creationId xmlns:a16="http://schemas.microsoft.com/office/drawing/2014/main" id="{E9E4EB48-02E0-4EC2-896F-E2785E034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4095"/>
              <a:ext cx="470" cy="1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7" name="Rectangle 163">
              <a:extLst>
                <a:ext uri="{FF2B5EF4-FFF2-40B4-BE49-F238E27FC236}">
                  <a16:creationId xmlns:a16="http://schemas.microsoft.com/office/drawing/2014/main" id="{4B5FED11-84B7-42AE-B999-FDEB579C6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3" y="4297"/>
              <a:ext cx="470" cy="1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58" name="Freeform 164">
              <a:extLst>
                <a:ext uri="{FF2B5EF4-FFF2-40B4-BE49-F238E27FC236}">
                  <a16:creationId xmlns:a16="http://schemas.microsoft.com/office/drawing/2014/main" id="{33ABACB8-769A-4527-B050-9A72CB494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2932"/>
              <a:ext cx="312" cy="366"/>
            </a:xfrm>
            <a:custGeom>
              <a:avLst/>
              <a:gdLst>
                <a:gd name="T0" fmla="*/ 56 w 935"/>
                <a:gd name="T1" fmla="*/ 97 h 1100"/>
                <a:gd name="T2" fmla="*/ 73 w 935"/>
                <a:gd name="T3" fmla="*/ 97 h 1100"/>
                <a:gd name="T4" fmla="*/ 72 w 935"/>
                <a:gd name="T5" fmla="*/ 104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8 h 1100"/>
                <a:gd name="T18" fmla="*/ 46 w 935"/>
                <a:gd name="T19" fmla="*/ 78 h 1100"/>
                <a:gd name="T20" fmla="*/ 104 w 935"/>
                <a:gd name="T21" fmla="*/ 62 h 1100"/>
                <a:gd name="T22" fmla="*/ 80 w 935"/>
                <a:gd name="T23" fmla="*/ 78 h 1100"/>
                <a:gd name="T24" fmla="*/ 83 w 935"/>
                <a:gd name="T25" fmla="*/ 93 h 1100"/>
                <a:gd name="T26" fmla="*/ 80 w 935"/>
                <a:gd name="T27" fmla="*/ 107 h 1100"/>
                <a:gd name="T28" fmla="*/ 81 w 935"/>
                <a:gd name="T29" fmla="*/ 122 h 1100"/>
                <a:gd name="T30" fmla="*/ 81 w 935"/>
                <a:gd name="T31" fmla="*/ 115 h 1100"/>
                <a:gd name="T32" fmla="*/ 8 w 935"/>
                <a:gd name="T33" fmla="*/ 85 h 1100"/>
                <a:gd name="T34" fmla="*/ 0 w 935"/>
                <a:gd name="T35" fmla="*/ 88 h 1100"/>
                <a:gd name="T36" fmla="*/ 81 w 935"/>
                <a:gd name="T37" fmla="*/ 34 h 1100"/>
                <a:gd name="T38" fmla="*/ 74 w 935"/>
                <a:gd name="T39" fmla="*/ 46 h 1100"/>
                <a:gd name="T40" fmla="*/ 37 w 935"/>
                <a:gd name="T41" fmla="*/ 38 h 1100"/>
                <a:gd name="T42" fmla="*/ 56 w 935"/>
                <a:gd name="T43" fmla="*/ 53 h 1100"/>
                <a:gd name="T44" fmla="*/ 36 w 935"/>
                <a:gd name="T45" fmla="*/ 52 h 1100"/>
                <a:gd name="T46" fmla="*/ 38 w 935"/>
                <a:gd name="T47" fmla="*/ 61 h 1100"/>
                <a:gd name="T48" fmla="*/ 104 w 935"/>
                <a:gd name="T49" fmla="*/ 39 h 1100"/>
                <a:gd name="T50" fmla="*/ 29 w 935"/>
                <a:gd name="T51" fmla="*/ 64 h 1100"/>
                <a:gd name="T52" fmla="*/ 29 w 935"/>
                <a:gd name="T53" fmla="*/ 49 h 1100"/>
                <a:gd name="T54" fmla="*/ 28 w 935"/>
                <a:gd name="T55" fmla="*/ 34 h 1100"/>
                <a:gd name="T56" fmla="*/ 8 w 935"/>
                <a:gd name="T57" fmla="*/ 18 h 1100"/>
                <a:gd name="T58" fmla="*/ 64 w 935"/>
                <a:gd name="T59" fmla="*/ 35 h 1100"/>
                <a:gd name="T60" fmla="*/ 8 w 935"/>
                <a:gd name="T61" fmla="*/ 78 h 1100"/>
                <a:gd name="T62" fmla="*/ 45 w 935"/>
                <a:gd name="T63" fmla="*/ 86 h 1100"/>
                <a:gd name="T64" fmla="*/ 45 w 935"/>
                <a:gd name="T65" fmla="*/ 9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8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7"/>
                  </a:lnTo>
                  <a:lnTo>
                    <a:pt x="577" y="911"/>
                  </a:lnTo>
                  <a:lnTo>
                    <a:pt x="651" y="940"/>
                  </a:lnTo>
                  <a:lnTo>
                    <a:pt x="730" y="910"/>
                  </a:lnTo>
                  <a:lnTo>
                    <a:pt x="587" y="849"/>
                  </a:lnTo>
                  <a:lnTo>
                    <a:pt x="746" y="781"/>
                  </a:lnTo>
                  <a:lnTo>
                    <a:pt x="639" y="737"/>
                  </a:lnTo>
                  <a:lnTo>
                    <a:pt x="480" y="804"/>
                  </a:lnTo>
                  <a:lnTo>
                    <a:pt x="257" y="712"/>
                  </a:lnTo>
                  <a:lnTo>
                    <a:pt x="100" y="646"/>
                  </a:lnTo>
                  <a:lnTo>
                    <a:pt x="262" y="579"/>
                  </a:lnTo>
                  <a:lnTo>
                    <a:pt x="327" y="608"/>
                  </a:lnTo>
                  <a:lnTo>
                    <a:pt x="255" y="637"/>
                  </a:lnTo>
                  <a:lnTo>
                    <a:pt x="348" y="676"/>
                  </a:lnTo>
                  <a:lnTo>
                    <a:pt x="935" y="429"/>
                  </a:lnTo>
                  <a:lnTo>
                    <a:pt x="935" y="491"/>
                  </a:lnTo>
                  <a:lnTo>
                    <a:pt x="418" y="707"/>
                  </a:lnTo>
                  <a:lnTo>
                    <a:pt x="498" y="739"/>
                  </a:lnTo>
                  <a:lnTo>
                    <a:pt x="935" y="556"/>
                  </a:lnTo>
                  <a:lnTo>
                    <a:pt x="935" y="614"/>
                  </a:lnTo>
                  <a:lnTo>
                    <a:pt x="723" y="704"/>
                  </a:lnTo>
                  <a:lnTo>
                    <a:pt x="899" y="777"/>
                  </a:lnTo>
                  <a:lnTo>
                    <a:pt x="744" y="841"/>
                  </a:lnTo>
                  <a:lnTo>
                    <a:pt x="888" y="902"/>
                  </a:lnTo>
                  <a:lnTo>
                    <a:pt x="721" y="970"/>
                  </a:lnTo>
                  <a:lnTo>
                    <a:pt x="876" y="1036"/>
                  </a:lnTo>
                  <a:lnTo>
                    <a:pt x="728" y="1100"/>
                  </a:lnTo>
                  <a:lnTo>
                    <a:pt x="653" y="1070"/>
                  </a:lnTo>
                  <a:lnTo>
                    <a:pt x="730" y="1038"/>
                  </a:lnTo>
                  <a:lnTo>
                    <a:pt x="644" y="1002"/>
                  </a:lnTo>
                  <a:lnTo>
                    <a:pt x="72" y="763"/>
                  </a:lnTo>
                  <a:lnTo>
                    <a:pt x="72" y="829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3"/>
                  </a:lnTo>
                  <a:lnTo>
                    <a:pt x="571" y="370"/>
                  </a:lnTo>
                  <a:lnTo>
                    <a:pt x="664" y="411"/>
                  </a:lnTo>
                  <a:lnTo>
                    <a:pt x="584" y="444"/>
                  </a:lnTo>
                  <a:lnTo>
                    <a:pt x="332" y="339"/>
                  </a:lnTo>
                  <a:lnTo>
                    <a:pt x="248" y="374"/>
                  </a:lnTo>
                  <a:lnTo>
                    <a:pt x="500" y="479"/>
                  </a:lnTo>
                  <a:lnTo>
                    <a:pt x="420" y="511"/>
                  </a:lnTo>
                  <a:lnTo>
                    <a:pt x="327" y="471"/>
                  </a:lnTo>
                  <a:lnTo>
                    <a:pt x="245" y="505"/>
                  </a:lnTo>
                  <a:lnTo>
                    <a:pt x="343" y="546"/>
                  </a:lnTo>
                  <a:lnTo>
                    <a:pt x="935" y="297"/>
                  </a:lnTo>
                  <a:lnTo>
                    <a:pt x="935" y="352"/>
                  </a:lnTo>
                  <a:lnTo>
                    <a:pt x="327" y="608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3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1"/>
                  </a:lnTo>
                  <a:lnTo>
                    <a:pt x="72" y="162"/>
                  </a:lnTo>
                  <a:lnTo>
                    <a:pt x="503" y="343"/>
                  </a:lnTo>
                  <a:lnTo>
                    <a:pt x="575" y="313"/>
                  </a:lnTo>
                  <a:lnTo>
                    <a:pt x="72" y="102"/>
                  </a:lnTo>
                  <a:lnTo>
                    <a:pt x="72" y="700"/>
                  </a:lnTo>
                  <a:lnTo>
                    <a:pt x="332" y="808"/>
                  </a:lnTo>
                  <a:lnTo>
                    <a:pt x="409" y="776"/>
                  </a:lnTo>
                  <a:lnTo>
                    <a:pt x="480" y="804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59" name="Rectangle 165">
              <a:extLst>
                <a:ext uri="{FF2B5EF4-FFF2-40B4-BE49-F238E27FC236}">
                  <a16:creationId xmlns:a16="http://schemas.microsoft.com/office/drawing/2014/main" id="{DC48C428-98CC-4BE6-8C69-2528ABA0D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2932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0" name="Rectangle 166">
              <a:extLst>
                <a:ext uri="{FF2B5EF4-FFF2-40B4-BE49-F238E27FC236}">
                  <a16:creationId xmlns:a16="http://schemas.microsoft.com/office/drawing/2014/main" id="{1AD8192D-C989-44A9-BCB7-15DA1D3903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2932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1" name="Rectangle 167">
              <a:extLst>
                <a:ext uri="{FF2B5EF4-FFF2-40B4-BE49-F238E27FC236}">
                  <a16:creationId xmlns:a16="http://schemas.microsoft.com/office/drawing/2014/main" id="{6527D97F-F5D9-41CB-A28E-2CBD03134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932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2" name="Freeform 168">
              <a:extLst>
                <a:ext uri="{FF2B5EF4-FFF2-40B4-BE49-F238E27FC236}">
                  <a16:creationId xmlns:a16="http://schemas.microsoft.com/office/drawing/2014/main" id="{B9CE8E10-13D6-4D8D-A78E-2171B09E5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2666"/>
              <a:ext cx="312" cy="367"/>
            </a:xfrm>
            <a:custGeom>
              <a:avLst/>
              <a:gdLst>
                <a:gd name="T0" fmla="*/ 56 w 935"/>
                <a:gd name="T1" fmla="*/ 98 h 1100"/>
                <a:gd name="T2" fmla="*/ 73 w 935"/>
                <a:gd name="T3" fmla="*/ 98 h 1100"/>
                <a:gd name="T4" fmla="*/ 72 w 935"/>
                <a:gd name="T5" fmla="*/ 105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8 h 1100"/>
                <a:gd name="T18" fmla="*/ 46 w 935"/>
                <a:gd name="T19" fmla="*/ 79 h 1100"/>
                <a:gd name="T20" fmla="*/ 104 w 935"/>
                <a:gd name="T21" fmla="*/ 62 h 1100"/>
                <a:gd name="T22" fmla="*/ 80 w 935"/>
                <a:gd name="T23" fmla="*/ 78 h 1100"/>
                <a:gd name="T24" fmla="*/ 83 w 935"/>
                <a:gd name="T25" fmla="*/ 94 h 1100"/>
                <a:gd name="T26" fmla="*/ 80 w 935"/>
                <a:gd name="T27" fmla="*/ 108 h 1100"/>
                <a:gd name="T28" fmla="*/ 81 w 935"/>
                <a:gd name="T29" fmla="*/ 122 h 1100"/>
                <a:gd name="T30" fmla="*/ 81 w 935"/>
                <a:gd name="T31" fmla="*/ 115 h 1100"/>
                <a:gd name="T32" fmla="*/ 8 w 935"/>
                <a:gd name="T33" fmla="*/ 85 h 1100"/>
                <a:gd name="T34" fmla="*/ 0 w 935"/>
                <a:gd name="T35" fmla="*/ 89 h 1100"/>
                <a:gd name="T36" fmla="*/ 81 w 935"/>
                <a:gd name="T37" fmla="*/ 34 h 1100"/>
                <a:gd name="T38" fmla="*/ 74 w 935"/>
                <a:gd name="T39" fmla="*/ 46 h 1100"/>
                <a:gd name="T40" fmla="*/ 37 w 935"/>
                <a:gd name="T41" fmla="*/ 38 h 1100"/>
                <a:gd name="T42" fmla="*/ 56 w 935"/>
                <a:gd name="T43" fmla="*/ 53 h 1100"/>
                <a:gd name="T44" fmla="*/ 36 w 935"/>
                <a:gd name="T45" fmla="*/ 52 h 1100"/>
                <a:gd name="T46" fmla="*/ 38 w 935"/>
                <a:gd name="T47" fmla="*/ 61 h 1100"/>
                <a:gd name="T48" fmla="*/ 104 w 935"/>
                <a:gd name="T49" fmla="*/ 39 h 1100"/>
                <a:gd name="T50" fmla="*/ 29 w 935"/>
                <a:gd name="T51" fmla="*/ 64 h 1100"/>
                <a:gd name="T52" fmla="*/ 29 w 935"/>
                <a:gd name="T53" fmla="*/ 49 h 1100"/>
                <a:gd name="T54" fmla="*/ 28 w 935"/>
                <a:gd name="T55" fmla="*/ 34 h 1100"/>
                <a:gd name="T56" fmla="*/ 8 w 935"/>
                <a:gd name="T57" fmla="*/ 18 h 1100"/>
                <a:gd name="T58" fmla="*/ 64 w 935"/>
                <a:gd name="T59" fmla="*/ 35 h 1100"/>
                <a:gd name="T60" fmla="*/ 8 w 935"/>
                <a:gd name="T61" fmla="*/ 78 h 1100"/>
                <a:gd name="T62" fmla="*/ 45 w 935"/>
                <a:gd name="T63" fmla="*/ 86 h 1100"/>
                <a:gd name="T64" fmla="*/ 45 w 935"/>
                <a:gd name="T65" fmla="*/ 9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7"/>
                  </a:moveTo>
                  <a:lnTo>
                    <a:pt x="507" y="880"/>
                  </a:lnTo>
                  <a:lnTo>
                    <a:pt x="587" y="848"/>
                  </a:lnTo>
                  <a:lnTo>
                    <a:pt x="656" y="877"/>
                  </a:lnTo>
                  <a:lnTo>
                    <a:pt x="577" y="910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8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3"/>
                  </a:lnTo>
                  <a:lnTo>
                    <a:pt x="257" y="711"/>
                  </a:lnTo>
                  <a:lnTo>
                    <a:pt x="100" y="645"/>
                  </a:lnTo>
                  <a:lnTo>
                    <a:pt x="262" y="578"/>
                  </a:lnTo>
                  <a:lnTo>
                    <a:pt x="327" y="607"/>
                  </a:lnTo>
                  <a:lnTo>
                    <a:pt x="255" y="636"/>
                  </a:lnTo>
                  <a:lnTo>
                    <a:pt x="348" y="675"/>
                  </a:lnTo>
                  <a:lnTo>
                    <a:pt x="935" y="428"/>
                  </a:lnTo>
                  <a:lnTo>
                    <a:pt x="935" y="490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5"/>
                  </a:lnTo>
                  <a:lnTo>
                    <a:pt x="935" y="614"/>
                  </a:lnTo>
                  <a:lnTo>
                    <a:pt x="723" y="703"/>
                  </a:lnTo>
                  <a:lnTo>
                    <a:pt x="899" y="776"/>
                  </a:lnTo>
                  <a:lnTo>
                    <a:pt x="744" y="841"/>
                  </a:lnTo>
                  <a:lnTo>
                    <a:pt x="888" y="901"/>
                  </a:lnTo>
                  <a:lnTo>
                    <a:pt x="721" y="970"/>
                  </a:lnTo>
                  <a:lnTo>
                    <a:pt x="876" y="1033"/>
                  </a:lnTo>
                  <a:lnTo>
                    <a:pt x="728" y="1100"/>
                  </a:lnTo>
                  <a:lnTo>
                    <a:pt x="653" y="1069"/>
                  </a:lnTo>
                  <a:lnTo>
                    <a:pt x="730" y="1037"/>
                  </a:lnTo>
                  <a:lnTo>
                    <a:pt x="644" y="1001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3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39"/>
                  </a:lnTo>
                  <a:lnTo>
                    <a:pt x="248" y="373"/>
                  </a:lnTo>
                  <a:lnTo>
                    <a:pt x="500" y="478"/>
                  </a:lnTo>
                  <a:lnTo>
                    <a:pt x="420" y="510"/>
                  </a:lnTo>
                  <a:lnTo>
                    <a:pt x="327" y="470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6"/>
                  </a:lnTo>
                  <a:lnTo>
                    <a:pt x="935" y="351"/>
                  </a:lnTo>
                  <a:lnTo>
                    <a:pt x="327" y="607"/>
                  </a:lnTo>
                  <a:lnTo>
                    <a:pt x="262" y="578"/>
                  </a:lnTo>
                  <a:lnTo>
                    <a:pt x="97" y="510"/>
                  </a:lnTo>
                  <a:lnTo>
                    <a:pt x="259" y="444"/>
                  </a:lnTo>
                  <a:lnTo>
                    <a:pt x="90" y="373"/>
                  </a:lnTo>
                  <a:lnTo>
                    <a:pt x="252" y="305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2"/>
                  </a:lnTo>
                  <a:lnTo>
                    <a:pt x="72" y="102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5"/>
                  </a:lnTo>
                  <a:lnTo>
                    <a:pt x="480" y="803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63" name="Rectangle 169">
              <a:extLst>
                <a:ext uri="{FF2B5EF4-FFF2-40B4-BE49-F238E27FC236}">
                  <a16:creationId xmlns:a16="http://schemas.microsoft.com/office/drawing/2014/main" id="{44953A38-45FA-429E-B974-9785CF10AE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2666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4" name="Rectangle 170">
              <a:extLst>
                <a:ext uri="{FF2B5EF4-FFF2-40B4-BE49-F238E27FC236}">
                  <a16:creationId xmlns:a16="http://schemas.microsoft.com/office/drawing/2014/main" id="{D9AF9B54-54FF-48DE-92FF-94161BF1C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2666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5" name="Rectangle 171">
              <a:extLst>
                <a:ext uri="{FF2B5EF4-FFF2-40B4-BE49-F238E27FC236}">
                  <a16:creationId xmlns:a16="http://schemas.microsoft.com/office/drawing/2014/main" id="{B1CBC52F-2801-4452-AF3F-A44217563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666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6" name="Freeform 172">
              <a:extLst>
                <a:ext uri="{FF2B5EF4-FFF2-40B4-BE49-F238E27FC236}">
                  <a16:creationId xmlns:a16="http://schemas.microsoft.com/office/drawing/2014/main" id="{CEB62CF5-4E6E-497F-9AD2-1FBD329A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2401"/>
              <a:ext cx="312" cy="366"/>
            </a:xfrm>
            <a:custGeom>
              <a:avLst/>
              <a:gdLst>
                <a:gd name="T0" fmla="*/ 56 w 935"/>
                <a:gd name="T1" fmla="*/ 97 h 1100"/>
                <a:gd name="T2" fmla="*/ 73 w 935"/>
                <a:gd name="T3" fmla="*/ 97 h 1100"/>
                <a:gd name="T4" fmla="*/ 72 w 935"/>
                <a:gd name="T5" fmla="*/ 104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7 h 1100"/>
                <a:gd name="T18" fmla="*/ 46 w 935"/>
                <a:gd name="T19" fmla="*/ 78 h 1100"/>
                <a:gd name="T20" fmla="*/ 104 w 935"/>
                <a:gd name="T21" fmla="*/ 62 h 1100"/>
                <a:gd name="T22" fmla="*/ 80 w 935"/>
                <a:gd name="T23" fmla="*/ 78 h 1100"/>
                <a:gd name="T24" fmla="*/ 100 w 935"/>
                <a:gd name="T25" fmla="*/ 86 h 1100"/>
                <a:gd name="T26" fmla="*/ 99 w 935"/>
                <a:gd name="T27" fmla="*/ 100 h 1100"/>
                <a:gd name="T28" fmla="*/ 97 w 935"/>
                <a:gd name="T29" fmla="*/ 114 h 1100"/>
                <a:gd name="T30" fmla="*/ 73 w 935"/>
                <a:gd name="T31" fmla="*/ 118 h 1100"/>
                <a:gd name="T32" fmla="*/ 72 w 935"/>
                <a:gd name="T33" fmla="*/ 111 h 1100"/>
                <a:gd name="T34" fmla="*/ 8 w 935"/>
                <a:gd name="T35" fmla="*/ 92 h 1100"/>
                <a:gd name="T36" fmla="*/ 0 w 935"/>
                <a:gd name="T37" fmla="*/ 0 h 1100"/>
                <a:gd name="T38" fmla="*/ 64 w 935"/>
                <a:gd name="T39" fmla="*/ 41 h 1100"/>
                <a:gd name="T40" fmla="*/ 65 w 935"/>
                <a:gd name="T41" fmla="*/ 49 h 1100"/>
                <a:gd name="T42" fmla="*/ 28 w 935"/>
                <a:gd name="T43" fmla="*/ 41 h 1100"/>
                <a:gd name="T44" fmla="*/ 47 w 935"/>
                <a:gd name="T45" fmla="*/ 57 h 1100"/>
                <a:gd name="T46" fmla="*/ 27 w 935"/>
                <a:gd name="T47" fmla="*/ 56 h 1100"/>
                <a:gd name="T48" fmla="*/ 104 w 935"/>
                <a:gd name="T49" fmla="*/ 33 h 1100"/>
                <a:gd name="T50" fmla="*/ 36 w 935"/>
                <a:gd name="T51" fmla="*/ 67 h 1100"/>
                <a:gd name="T52" fmla="*/ 11 w 935"/>
                <a:gd name="T53" fmla="*/ 57 h 1100"/>
                <a:gd name="T54" fmla="*/ 10 w 935"/>
                <a:gd name="T55" fmla="*/ 41 h 1100"/>
                <a:gd name="T56" fmla="*/ 8 w 935"/>
                <a:gd name="T57" fmla="*/ 26 h 1100"/>
                <a:gd name="T58" fmla="*/ 56 w 935"/>
                <a:gd name="T59" fmla="*/ 38 h 1100"/>
                <a:gd name="T60" fmla="*/ 8 w 935"/>
                <a:gd name="T61" fmla="*/ 11 h 1100"/>
                <a:gd name="T62" fmla="*/ 37 w 935"/>
                <a:gd name="T63" fmla="*/ 90 h 1100"/>
                <a:gd name="T64" fmla="*/ 53 w 935"/>
                <a:gd name="T65" fmla="*/ 89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7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8"/>
                  </a:lnTo>
                  <a:lnTo>
                    <a:pt x="577" y="910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9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4"/>
                  </a:lnTo>
                  <a:lnTo>
                    <a:pt x="257" y="712"/>
                  </a:lnTo>
                  <a:lnTo>
                    <a:pt x="100" y="645"/>
                  </a:lnTo>
                  <a:lnTo>
                    <a:pt x="262" y="579"/>
                  </a:lnTo>
                  <a:lnTo>
                    <a:pt x="327" y="607"/>
                  </a:lnTo>
                  <a:lnTo>
                    <a:pt x="255" y="636"/>
                  </a:lnTo>
                  <a:lnTo>
                    <a:pt x="348" y="675"/>
                  </a:lnTo>
                  <a:lnTo>
                    <a:pt x="935" y="428"/>
                  </a:lnTo>
                  <a:lnTo>
                    <a:pt x="935" y="490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3"/>
                  </a:lnTo>
                  <a:lnTo>
                    <a:pt x="723" y="705"/>
                  </a:lnTo>
                  <a:lnTo>
                    <a:pt x="899" y="777"/>
                  </a:lnTo>
                  <a:lnTo>
                    <a:pt x="744" y="842"/>
                  </a:lnTo>
                  <a:lnTo>
                    <a:pt x="888" y="901"/>
                  </a:lnTo>
                  <a:lnTo>
                    <a:pt x="721" y="971"/>
                  </a:lnTo>
                  <a:lnTo>
                    <a:pt x="876" y="1034"/>
                  </a:lnTo>
                  <a:lnTo>
                    <a:pt x="728" y="1100"/>
                  </a:lnTo>
                  <a:lnTo>
                    <a:pt x="653" y="1070"/>
                  </a:lnTo>
                  <a:lnTo>
                    <a:pt x="730" y="1037"/>
                  </a:lnTo>
                  <a:lnTo>
                    <a:pt x="644" y="1003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78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6"/>
                  </a:lnTo>
                  <a:lnTo>
                    <a:pt x="935" y="352"/>
                  </a:lnTo>
                  <a:lnTo>
                    <a:pt x="327" y="607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4"/>
                  </a:lnTo>
                  <a:lnTo>
                    <a:pt x="90" y="373"/>
                  </a:lnTo>
                  <a:lnTo>
                    <a:pt x="252" y="306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1"/>
                  </a:lnTo>
                  <a:lnTo>
                    <a:pt x="72" y="103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5"/>
                  </a:lnTo>
                  <a:lnTo>
                    <a:pt x="480" y="804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67" name="Rectangle 173">
              <a:extLst>
                <a:ext uri="{FF2B5EF4-FFF2-40B4-BE49-F238E27FC236}">
                  <a16:creationId xmlns:a16="http://schemas.microsoft.com/office/drawing/2014/main" id="{AF322766-D769-48DE-A04C-AA911BE66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2401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8" name="Rectangle 174">
              <a:extLst>
                <a:ext uri="{FF2B5EF4-FFF2-40B4-BE49-F238E27FC236}">
                  <a16:creationId xmlns:a16="http://schemas.microsoft.com/office/drawing/2014/main" id="{EB3DA03A-978D-49E9-ACE7-AA7A049DD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2401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69" name="Rectangle 175">
              <a:extLst>
                <a:ext uri="{FF2B5EF4-FFF2-40B4-BE49-F238E27FC236}">
                  <a16:creationId xmlns:a16="http://schemas.microsoft.com/office/drawing/2014/main" id="{07E6FF68-DEFF-4672-9A1D-1CAE7E0C5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401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0" name="Freeform 176">
              <a:extLst>
                <a:ext uri="{FF2B5EF4-FFF2-40B4-BE49-F238E27FC236}">
                  <a16:creationId xmlns:a16="http://schemas.microsoft.com/office/drawing/2014/main" id="{56F9EFBA-CA48-4B44-973B-AA8BAD72BE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2135"/>
              <a:ext cx="312" cy="367"/>
            </a:xfrm>
            <a:custGeom>
              <a:avLst/>
              <a:gdLst>
                <a:gd name="T0" fmla="*/ 56 w 935"/>
                <a:gd name="T1" fmla="*/ 98 h 1101"/>
                <a:gd name="T2" fmla="*/ 73 w 935"/>
                <a:gd name="T3" fmla="*/ 98 h 1101"/>
                <a:gd name="T4" fmla="*/ 72 w 935"/>
                <a:gd name="T5" fmla="*/ 105 h 1101"/>
                <a:gd name="T6" fmla="*/ 65 w 935"/>
                <a:gd name="T7" fmla="*/ 94 h 1101"/>
                <a:gd name="T8" fmla="*/ 71 w 935"/>
                <a:gd name="T9" fmla="*/ 82 h 1101"/>
                <a:gd name="T10" fmla="*/ 29 w 935"/>
                <a:gd name="T11" fmla="*/ 79 h 1101"/>
                <a:gd name="T12" fmla="*/ 29 w 935"/>
                <a:gd name="T13" fmla="*/ 64 h 1101"/>
                <a:gd name="T14" fmla="*/ 28 w 935"/>
                <a:gd name="T15" fmla="*/ 71 h 1101"/>
                <a:gd name="T16" fmla="*/ 104 w 935"/>
                <a:gd name="T17" fmla="*/ 48 h 1101"/>
                <a:gd name="T18" fmla="*/ 46 w 935"/>
                <a:gd name="T19" fmla="*/ 78 h 1101"/>
                <a:gd name="T20" fmla="*/ 104 w 935"/>
                <a:gd name="T21" fmla="*/ 62 h 1101"/>
                <a:gd name="T22" fmla="*/ 80 w 935"/>
                <a:gd name="T23" fmla="*/ 78 h 1101"/>
                <a:gd name="T24" fmla="*/ 100 w 935"/>
                <a:gd name="T25" fmla="*/ 86 h 1101"/>
                <a:gd name="T26" fmla="*/ 99 w 935"/>
                <a:gd name="T27" fmla="*/ 100 h 1101"/>
                <a:gd name="T28" fmla="*/ 97 w 935"/>
                <a:gd name="T29" fmla="*/ 115 h 1101"/>
                <a:gd name="T30" fmla="*/ 73 w 935"/>
                <a:gd name="T31" fmla="*/ 119 h 1101"/>
                <a:gd name="T32" fmla="*/ 72 w 935"/>
                <a:gd name="T33" fmla="*/ 111 h 1101"/>
                <a:gd name="T34" fmla="*/ 8 w 935"/>
                <a:gd name="T35" fmla="*/ 92 h 1101"/>
                <a:gd name="T36" fmla="*/ 0 w 935"/>
                <a:gd name="T37" fmla="*/ 0 h 1101"/>
                <a:gd name="T38" fmla="*/ 64 w 935"/>
                <a:gd name="T39" fmla="*/ 41 h 1101"/>
                <a:gd name="T40" fmla="*/ 65 w 935"/>
                <a:gd name="T41" fmla="*/ 49 h 1101"/>
                <a:gd name="T42" fmla="*/ 28 w 935"/>
                <a:gd name="T43" fmla="*/ 41 h 1101"/>
                <a:gd name="T44" fmla="*/ 47 w 935"/>
                <a:gd name="T45" fmla="*/ 57 h 1101"/>
                <a:gd name="T46" fmla="*/ 27 w 935"/>
                <a:gd name="T47" fmla="*/ 56 h 1101"/>
                <a:gd name="T48" fmla="*/ 104 w 935"/>
                <a:gd name="T49" fmla="*/ 33 h 1101"/>
                <a:gd name="T50" fmla="*/ 36 w 935"/>
                <a:gd name="T51" fmla="*/ 67 h 1101"/>
                <a:gd name="T52" fmla="*/ 11 w 935"/>
                <a:gd name="T53" fmla="*/ 57 h 1101"/>
                <a:gd name="T54" fmla="*/ 10 w 935"/>
                <a:gd name="T55" fmla="*/ 42 h 1101"/>
                <a:gd name="T56" fmla="*/ 8 w 935"/>
                <a:gd name="T57" fmla="*/ 26 h 1101"/>
                <a:gd name="T58" fmla="*/ 56 w 935"/>
                <a:gd name="T59" fmla="*/ 38 h 1101"/>
                <a:gd name="T60" fmla="*/ 8 w 935"/>
                <a:gd name="T61" fmla="*/ 11 h 1101"/>
                <a:gd name="T62" fmla="*/ 37 w 935"/>
                <a:gd name="T63" fmla="*/ 90 h 1101"/>
                <a:gd name="T64" fmla="*/ 53 w 935"/>
                <a:gd name="T65" fmla="*/ 89 h 110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1">
                  <a:moveTo>
                    <a:pt x="402" y="838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8"/>
                  </a:lnTo>
                  <a:lnTo>
                    <a:pt x="577" y="912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9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5"/>
                  </a:lnTo>
                  <a:lnTo>
                    <a:pt x="257" y="712"/>
                  </a:lnTo>
                  <a:lnTo>
                    <a:pt x="100" y="646"/>
                  </a:lnTo>
                  <a:lnTo>
                    <a:pt x="262" y="579"/>
                  </a:lnTo>
                  <a:lnTo>
                    <a:pt x="327" y="607"/>
                  </a:lnTo>
                  <a:lnTo>
                    <a:pt x="255" y="638"/>
                  </a:lnTo>
                  <a:lnTo>
                    <a:pt x="348" y="676"/>
                  </a:lnTo>
                  <a:lnTo>
                    <a:pt x="935" y="428"/>
                  </a:lnTo>
                  <a:lnTo>
                    <a:pt x="935" y="491"/>
                  </a:lnTo>
                  <a:lnTo>
                    <a:pt x="418" y="706"/>
                  </a:lnTo>
                  <a:lnTo>
                    <a:pt x="498" y="739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3"/>
                  </a:lnTo>
                  <a:lnTo>
                    <a:pt x="723" y="705"/>
                  </a:lnTo>
                  <a:lnTo>
                    <a:pt x="899" y="778"/>
                  </a:lnTo>
                  <a:lnTo>
                    <a:pt x="744" y="842"/>
                  </a:lnTo>
                  <a:lnTo>
                    <a:pt x="888" y="901"/>
                  </a:lnTo>
                  <a:lnTo>
                    <a:pt x="721" y="971"/>
                  </a:lnTo>
                  <a:lnTo>
                    <a:pt x="876" y="1034"/>
                  </a:lnTo>
                  <a:lnTo>
                    <a:pt x="728" y="1101"/>
                  </a:lnTo>
                  <a:lnTo>
                    <a:pt x="653" y="1070"/>
                  </a:lnTo>
                  <a:lnTo>
                    <a:pt x="730" y="1039"/>
                  </a:lnTo>
                  <a:lnTo>
                    <a:pt x="644" y="1003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7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80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3"/>
                  </a:lnTo>
                  <a:lnTo>
                    <a:pt x="327" y="607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4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1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1"/>
                  </a:lnTo>
                  <a:lnTo>
                    <a:pt x="72" y="103"/>
                  </a:lnTo>
                  <a:lnTo>
                    <a:pt x="72" y="700"/>
                  </a:lnTo>
                  <a:lnTo>
                    <a:pt x="332" y="808"/>
                  </a:lnTo>
                  <a:lnTo>
                    <a:pt x="409" y="777"/>
                  </a:lnTo>
                  <a:lnTo>
                    <a:pt x="480" y="805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71" name="Rectangle 177">
              <a:extLst>
                <a:ext uri="{FF2B5EF4-FFF2-40B4-BE49-F238E27FC236}">
                  <a16:creationId xmlns:a16="http://schemas.microsoft.com/office/drawing/2014/main" id="{8100C78E-0E2A-4486-96B8-619D1A15B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2135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2" name="Rectangle 178">
              <a:extLst>
                <a:ext uri="{FF2B5EF4-FFF2-40B4-BE49-F238E27FC236}">
                  <a16:creationId xmlns:a16="http://schemas.microsoft.com/office/drawing/2014/main" id="{1AD85D15-092E-446E-AA50-913BF080C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2135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3" name="Rectangle 179">
              <a:extLst>
                <a:ext uri="{FF2B5EF4-FFF2-40B4-BE49-F238E27FC236}">
                  <a16:creationId xmlns:a16="http://schemas.microsoft.com/office/drawing/2014/main" id="{0EE04FB2-479D-4315-962A-09081CEFD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2135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4" name="Freeform 180">
              <a:extLst>
                <a:ext uri="{FF2B5EF4-FFF2-40B4-BE49-F238E27FC236}">
                  <a16:creationId xmlns:a16="http://schemas.microsoft.com/office/drawing/2014/main" id="{42B7BC2C-E699-424F-8BEC-6D4A2FC3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1871"/>
              <a:ext cx="312" cy="366"/>
            </a:xfrm>
            <a:custGeom>
              <a:avLst/>
              <a:gdLst>
                <a:gd name="T0" fmla="*/ 56 w 935"/>
                <a:gd name="T1" fmla="*/ 98 h 1099"/>
                <a:gd name="T2" fmla="*/ 73 w 935"/>
                <a:gd name="T3" fmla="*/ 97 h 1099"/>
                <a:gd name="T4" fmla="*/ 72 w 935"/>
                <a:gd name="T5" fmla="*/ 104 h 1099"/>
                <a:gd name="T6" fmla="*/ 65 w 935"/>
                <a:gd name="T7" fmla="*/ 94 h 1099"/>
                <a:gd name="T8" fmla="*/ 71 w 935"/>
                <a:gd name="T9" fmla="*/ 82 h 1099"/>
                <a:gd name="T10" fmla="*/ 29 w 935"/>
                <a:gd name="T11" fmla="*/ 79 h 1099"/>
                <a:gd name="T12" fmla="*/ 29 w 935"/>
                <a:gd name="T13" fmla="*/ 64 h 1099"/>
                <a:gd name="T14" fmla="*/ 28 w 935"/>
                <a:gd name="T15" fmla="*/ 71 h 1099"/>
                <a:gd name="T16" fmla="*/ 104 w 935"/>
                <a:gd name="T17" fmla="*/ 48 h 1099"/>
                <a:gd name="T18" fmla="*/ 46 w 935"/>
                <a:gd name="T19" fmla="*/ 78 h 1099"/>
                <a:gd name="T20" fmla="*/ 104 w 935"/>
                <a:gd name="T21" fmla="*/ 62 h 1099"/>
                <a:gd name="T22" fmla="*/ 80 w 935"/>
                <a:gd name="T23" fmla="*/ 78 h 1099"/>
                <a:gd name="T24" fmla="*/ 83 w 935"/>
                <a:gd name="T25" fmla="*/ 93 h 1099"/>
                <a:gd name="T26" fmla="*/ 80 w 935"/>
                <a:gd name="T27" fmla="*/ 108 h 1099"/>
                <a:gd name="T28" fmla="*/ 81 w 935"/>
                <a:gd name="T29" fmla="*/ 122 h 1099"/>
                <a:gd name="T30" fmla="*/ 81 w 935"/>
                <a:gd name="T31" fmla="*/ 115 h 1099"/>
                <a:gd name="T32" fmla="*/ 8 w 935"/>
                <a:gd name="T33" fmla="*/ 85 h 1099"/>
                <a:gd name="T34" fmla="*/ 0 w 935"/>
                <a:gd name="T35" fmla="*/ 88 h 1099"/>
                <a:gd name="T36" fmla="*/ 81 w 935"/>
                <a:gd name="T37" fmla="*/ 34 h 1099"/>
                <a:gd name="T38" fmla="*/ 74 w 935"/>
                <a:gd name="T39" fmla="*/ 46 h 1099"/>
                <a:gd name="T40" fmla="*/ 37 w 935"/>
                <a:gd name="T41" fmla="*/ 38 h 1099"/>
                <a:gd name="T42" fmla="*/ 56 w 935"/>
                <a:gd name="T43" fmla="*/ 53 h 1099"/>
                <a:gd name="T44" fmla="*/ 36 w 935"/>
                <a:gd name="T45" fmla="*/ 52 h 1099"/>
                <a:gd name="T46" fmla="*/ 38 w 935"/>
                <a:gd name="T47" fmla="*/ 61 h 1099"/>
                <a:gd name="T48" fmla="*/ 104 w 935"/>
                <a:gd name="T49" fmla="*/ 39 h 1099"/>
                <a:gd name="T50" fmla="*/ 29 w 935"/>
                <a:gd name="T51" fmla="*/ 64 h 1099"/>
                <a:gd name="T52" fmla="*/ 29 w 935"/>
                <a:gd name="T53" fmla="*/ 49 h 1099"/>
                <a:gd name="T54" fmla="*/ 28 w 935"/>
                <a:gd name="T55" fmla="*/ 34 h 1099"/>
                <a:gd name="T56" fmla="*/ 8 w 935"/>
                <a:gd name="T57" fmla="*/ 18 h 1099"/>
                <a:gd name="T58" fmla="*/ 64 w 935"/>
                <a:gd name="T59" fmla="*/ 35 h 1099"/>
                <a:gd name="T60" fmla="*/ 8 w 935"/>
                <a:gd name="T61" fmla="*/ 77 h 1099"/>
                <a:gd name="T62" fmla="*/ 45 w 935"/>
                <a:gd name="T63" fmla="*/ 86 h 1099"/>
                <a:gd name="T64" fmla="*/ 45 w 935"/>
                <a:gd name="T65" fmla="*/ 93 h 10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099">
                  <a:moveTo>
                    <a:pt x="402" y="837"/>
                  </a:moveTo>
                  <a:lnTo>
                    <a:pt x="507" y="880"/>
                  </a:lnTo>
                  <a:lnTo>
                    <a:pt x="587" y="847"/>
                  </a:lnTo>
                  <a:lnTo>
                    <a:pt x="656" y="877"/>
                  </a:lnTo>
                  <a:lnTo>
                    <a:pt x="577" y="910"/>
                  </a:lnTo>
                  <a:lnTo>
                    <a:pt x="651" y="940"/>
                  </a:lnTo>
                  <a:lnTo>
                    <a:pt x="730" y="908"/>
                  </a:lnTo>
                  <a:lnTo>
                    <a:pt x="587" y="847"/>
                  </a:lnTo>
                  <a:lnTo>
                    <a:pt x="746" y="781"/>
                  </a:lnTo>
                  <a:lnTo>
                    <a:pt x="639" y="737"/>
                  </a:lnTo>
                  <a:lnTo>
                    <a:pt x="480" y="804"/>
                  </a:lnTo>
                  <a:lnTo>
                    <a:pt x="257" y="711"/>
                  </a:lnTo>
                  <a:lnTo>
                    <a:pt x="100" y="647"/>
                  </a:lnTo>
                  <a:lnTo>
                    <a:pt x="262" y="579"/>
                  </a:lnTo>
                  <a:lnTo>
                    <a:pt x="327" y="608"/>
                  </a:lnTo>
                  <a:lnTo>
                    <a:pt x="255" y="638"/>
                  </a:lnTo>
                  <a:lnTo>
                    <a:pt x="348" y="677"/>
                  </a:lnTo>
                  <a:lnTo>
                    <a:pt x="935" y="430"/>
                  </a:lnTo>
                  <a:lnTo>
                    <a:pt x="935" y="491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3"/>
                  </a:lnTo>
                  <a:lnTo>
                    <a:pt x="899" y="777"/>
                  </a:lnTo>
                  <a:lnTo>
                    <a:pt x="744" y="841"/>
                  </a:lnTo>
                  <a:lnTo>
                    <a:pt x="888" y="901"/>
                  </a:lnTo>
                  <a:lnTo>
                    <a:pt x="721" y="970"/>
                  </a:lnTo>
                  <a:lnTo>
                    <a:pt x="876" y="1034"/>
                  </a:lnTo>
                  <a:lnTo>
                    <a:pt x="728" y="1099"/>
                  </a:lnTo>
                  <a:lnTo>
                    <a:pt x="653" y="1068"/>
                  </a:lnTo>
                  <a:lnTo>
                    <a:pt x="730" y="1038"/>
                  </a:lnTo>
                  <a:lnTo>
                    <a:pt x="644" y="1002"/>
                  </a:lnTo>
                  <a:lnTo>
                    <a:pt x="72" y="763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5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80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3"/>
                  </a:lnTo>
                  <a:lnTo>
                    <a:pt x="327" y="608"/>
                  </a:lnTo>
                  <a:lnTo>
                    <a:pt x="262" y="579"/>
                  </a:lnTo>
                  <a:lnTo>
                    <a:pt x="97" y="512"/>
                  </a:lnTo>
                  <a:lnTo>
                    <a:pt x="259" y="444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1"/>
                  </a:lnTo>
                  <a:lnTo>
                    <a:pt x="72" y="162"/>
                  </a:lnTo>
                  <a:lnTo>
                    <a:pt x="503" y="344"/>
                  </a:lnTo>
                  <a:lnTo>
                    <a:pt x="575" y="312"/>
                  </a:lnTo>
                  <a:lnTo>
                    <a:pt x="72" y="103"/>
                  </a:lnTo>
                  <a:lnTo>
                    <a:pt x="72" y="698"/>
                  </a:lnTo>
                  <a:lnTo>
                    <a:pt x="332" y="806"/>
                  </a:lnTo>
                  <a:lnTo>
                    <a:pt x="409" y="775"/>
                  </a:lnTo>
                  <a:lnTo>
                    <a:pt x="480" y="804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75" name="Rectangle 181">
              <a:extLst>
                <a:ext uri="{FF2B5EF4-FFF2-40B4-BE49-F238E27FC236}">
                  <a16:creationId xmlns:a16="http://schemas.microsoft.com/office/drawing/2014/main" id="{3F6BD44C-DAEB-4768-A22D-D52F5FEB2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1871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6" name="Rectangle 182">
              <a:extLst>
                <a:ext uri="{FF2B5EF4-FFF2-40B4-BE49-F238E27FC236}">
                  <a16:creationId xmlns:a16="http://schemas.microsoft.com/office/drawing/2014/main" id="{B2072450-D425-4ABE-9651-1FB8502E0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1871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7" name="Rectangle 183">
              <a:extLst>
                <a:ext uri="{FF2B5EF4-FFF2-40B4-BE49-F238E27FC236}">
                  <a16:creationId xmlns:a16="http://schemas.microsoft.com/office/drawing/2014/main" id="{9118786F-2311-4505-9179-19F722B9A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1871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78" name="Freeform 184">
              <a:extLst>
                <a:ext uri="{FF2B5EF4-FFF2-40B4-BE49-F238E27FC236}">
                  <a16:creationId xmlns:a16="http://schemas.microsoft.com/office/drawing/2014/main" id="{4E93685D-4A6F-401A-8139-81F480F46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1605"/>
              <a:ext cx="312" cy="367"/>
            </a:xfrm>
            <a:custGeom>
              <a:avLst/>
              <a:gdLst>
                <a:gd name="T0" fmla="*/ 56 w 935"/>
                <a:gd name="T1" fmla="*/ 98 h 1100"/>
                <a:gd name="T2" fmla="*/ 73 w 935"/>
                <a:gd name="T3" fmla="*/ 98 h 1100"/>
                <a:gd name="T4" fmla="*/ 72 w 935"/>
                <a:gd name="T5" fmla="*/ 105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8 h 1100"/>
                <a:gd name="T18" fmla="*/ 46 w 935"/>
                <a:gd name="T19" fmla="*/ 79 h 1100"/>
                <a:gd name="T20" fmla="*/ 104 w 935"/>
                <a:gd name="T21" fmla="*/ 62 h 1100"/>
                <a:gd name="T22" fmla="*/ 80 w 935"/>
                <a:gd name="T23" fmla="*/ 78 h 1100"/>
                <a:gd name="T24" fmla="*/ 83 w 935"/>
                <a:gd name="T25" fmla="*/ 94 h 1100"/>
                <a:gd name="T26" fmla="*/ 80 w 935"/>
                <a:gd name="T27" fmla="*/ 108 h 1100"/>
                <a:gd name="T28" fmla="*/ 81 w 935"/>
                <a:gd name="T29" fmla="*/ 122 h 1100"/>
                <a:gd name="T30" fmla="*/ 81 w 935"/>
                <a:gd name="T31" fmla="*/ 115 h 1100"/>
                <a:gd name="T32" fmla="*/ 8 w 935"/>
                <a:gd name="T33" fmla="*/ 85 h 1100"/>
                <a:gd name="T34" fmla="*/ 0 w 935"/>
                <a:gd name="T35" fmla="*/ 89 h 1100"/>
                <a:gd name="T36" fmla="*/ 81 w 935"/>
                <a:gd name="T37" fmla="*/ 34 h 1100"/>
                <a:gd name="T38" fmla="*/ 74 w 935"/>
                <a:gd name="T39" fmla="*/ 46 h 1100"/>
                <a:gd name="T40" fmla="*/ 37 w 935"/>
                <a:gd name="T41" fmla="*/ 38 h 1100"/>
                <a:gd name="T42" fmla="*/ 56 w 935"/>
                <a:gd name="T43" fmla="*/ 53 h 1100"/>
                <a:gd name="T44" fmla="*/ 36 w 935"/>
                <a:gd name="T45" fmla="*/ 52 h 1100"/>
                <a:gd name="T46" fmla="*/ 38 w 935"/>
                <a:gd name="T47" fmla="*/ 61 h 1100"/>
                <a:gd name="T48" fmla="*/ 104 w 935"/>
                <a:gd name="T49" fmla="*/ 39 h 1100"/>
                <a:gd name="T50" fmla="*/ 29 w 935"/>
                <a:gd name="T51" fmla="*/ 64 h 1100"/>
                <a:gd name="T52" fmla="*/ 29 w 935"/>
                <a:gd name="T53" fmla="*/ 49 h 1100"/>
                <a:gd name="T54" fmla="*/ 28 w 935"/>
                <a:gd name="T55" fmla="*/ 34 h 1100"/>
                <a:gd name="T56" fmla="*/ 8 w 935"/>
                <a:gd name="T57" fmla="*/ 18 h 1100"/>
                <a:gd name="T58" fmla="*/ 64 w 935"/>
                <a:gd name="T59" fmla="*/ 35 h 1100"/>
                <a:gd name="T60" fmla="*/ 8 w 935"/>
                <a:gd name="T61" fmla="*/ 78 h 1100"/>
                <a:gd name="T62" fmla="*/ 45 w 935"/>
                <a:gd name="T63" fmla="*/ 86 h 1100"/>
                <a:gd name="T64" fmla="*/ 45 w 935"/>
                <a:gd name="T65" fmla="*/ 93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8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7"/>
                  </a:lnTo>
                  <a:lnTo>
                    <a:pt x="577" y="911"/>
                  </a:lnTo>
                  <a:lnTo>
                    <a:pt x="651" y="940"/>
                  </a:lnTo>
                  <a:lnTo>
                    <a:pt x="730" y="910"/>
                  </a:lnTo>
                  <a:lnTo>
                    <a:pt x="587" y="849"/>
                  </a:lnTo>
                  <a:lnTo>
                    <a:pt x="746" y="781"/>
                  </a:lnTo>
                  <a:lnTo>
                    <a:pt x="639" y="737"/>
                  </a:lnTo>
                  <a:lnTo>
                    <a:pt x="480" y="804"/>
                  </a:lnTo>
                  <a:lnTo>
                    <a:pt x="257" y="712"/>
                  </a:lnTo>
                  <a:lnTo>
                    <a:pt x="100" y="646"/>
                  </a:lnTo>
                  <a:lnTo>
                    <a:pt x="262" y="579"/>
                  </a:lnTo>
                  <a:lnTo>
                    <a:pt x="327" y="608"/>
                  </a:lnTo>
                  <a:lnTo>
                    <a:pt x="255" y="637"/>
                  </a:lnTo>
                  <a:lnTo>
                    <a:pt x="348" y="676"/>
                  </a:lnTo>
                  <a:lnTo>
                    <a:pt x="935" y="429"/>
                  </a:lnTo>
                  <a:lnTo>
                    <a:pt x="935" y="491"/>
                  </a:lnTo>
                  <a:lnTo>
                    <a:pt x="418" y="707"/>
                  </a:lnTo>
                  <a:lnTo>
                    <a:pt x="498" y="739"/>
                  </a:lnTo>
                  <a:lnTo>
                    <a:pt x="935" y="556"/>
                  </a:lnTo>
                  <a:lnTo>
                    <a:pt x="935" y="614"/>
                  </a:lnTo>
                  <a:lnTo>
                    <a:pt x="723" y="704"/>
                  </a:lnTo>
                  <a:lnTo>
                    <a:pt x="899" y="777"/>
                  </a:lnTo>
                  <a:lnTo>
                    <a:pt x="744" y="841"/>
                  </a:lnTo>
                  <a:lnTo>
                    <a:pt x="888" y="902"/>
                  </a:lnTo>
                  <a:lnTo>
                    <a:pt x="721" y="970"/>
                  </a:lnTo>
                  <a:lnTo>
                    <a:pt x="876" y="1034"/>
                  </a:lnTo>
                  <a:lnTo>
                    <a:pt x="728" y="1100"/>
                  </a:lnTo>
                  <a:lnTo>
                    <a:pt x="653" y="1070"/>
                  </a:lnTo>
                  <a:lnTo>
                    <a:pt x="730" y="1038"/>
                  </a:lnTo>
                  <a:lnTo>
                    <a:pt x="644" y="1002"/>
                  </a:lnTo>
                  <a:lnTo>
                    <a:pt x="72" y="763"/>
                  </a:lnTo>
                  <a:lnTo>
                    <a:pt x="72" y="829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3"/>
                  </a:lnTo>
                  <a:lnTo>
                    <a:pt x="571" y="369"/>
                  </a:lnTo>
                  <a:lnTo>
                    <a:pt x="664" y="411"/>
                  </a:lnTo>
                  <a:lnTo>
                    <a:pt x="584" y="444"/>
                  </a:lnTo>
                  <a:lnTo>
                    <a:pt x="332" y="339"/>
                  </a:lnTo>
                  <a:lnTo>
                    <a:pt x="248" y="374"/>
                  </a:lnTo>
                  <a:lnTo>
                    <a:pt x="500" y="479"/>
                  </a:lnTo>
                  <a:lnTo>
                    <a:pt x="420" y="511"/>
                  </a:lnTo>
                  <a:lnTo>
                    <a:pt x="327" y="471"/>
                  </a:lnTo>
                  <a:lnTo>
                    <a:pt x="245" y="505"/>
                  </a:lnTo>
                  <a:lnTo>
                    <a:pt x="343" y="545"/>
                  </a:lnTo>
                  <a:lnTo>
                    <a:pt x="935" y="297"/>
                  </a:lnTo>
                  <a:lnTo>
                    <a:pt x="935" y="352"/>
                  </a:lnTo>
                  <a:lnTo>
                    <a:pt x="327" y="608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3"/>
                  </a:lnTo>
                  <a:lnTo>
                    <a:pt x="90" y="374"/>
                  </a:lnTo>
                  <a:lnTo>
                    <a:pt x="252" y="306"/>
                  </a:lnTo>
                  <a:lnTo>
                    <a:pt x="72" y="231"/>
                  </a:lnTo>
                  <a:lnTo>
                    <a:pt x="72" y="162"/>
                  </a:lnTo>
                  <a:lnTo>
                    <a:pt x="503" y="343"/>
                  </a:lnTo>
                  <a:lnTo>
                    <a:pt x="575" y="312"/>
                  </a:lnTo>
                  <a:lnTo>
                    <a:pt x="72" y="102"/>
                  </a:lnTo>
                  <a:lnTo>
                    <a:pt x="72" y="700"/>
                  </a:lnTo>
                  <a:lnTo>
                    <a:pt x="332" y="808"/>
                  </a:lnTo>
                  <a:lnTo>
                    <a:pt x="409" y="776"/>
                  </a:lnTo>
                  <a:lnTo>
                    <a:pt x="480" y="804"/>
                  </a:lnTo>
                  <a:lnTo>
                    <a:pt x="402" y="838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79" name="Rectangle 185">
              <a:extLst>
                <a:ext uri="{FF2B5EF4-FFF2-40B4-BE49-F238E27FC236}">
                  <a16:creationId xmlns:a16="http://schemas.microsoft.com/office/drawing/2014/main" id="{A6033B6E-A160-4636-9B6D-9AB5597D6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1605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0" name="Rectangle 186">
              <a:extLst>
                <a:ext uri="{FF2B5EF4-FFF2-40B4-BE49-F238E27FC236}">
                  <a16:creationId xmlns:a16="http://schemas.microsoft.com/office/drawing/2014/main" id="{770BC02B-9DF5-434F-BA70-93FF98581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1605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1" name="Rectangle 187">
              <a:extLst>
                <a:ext uri="{FF2B5EF4-FFF2-40B4-BE49-F238E27FC236}">
                  <a16:creationId xmlns:a16="http://schemas.microsoft.com/office/drawing/2014/main" id="{3BFF7139-701E-4131-B475-D828E9784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1605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2" name="Freeform 188">
              <a:extLst>
                <a:ext uri="{FF2B5EF4-FFF2-40B4-BE49-F238E27FC236}">
                  <a16:creationId xmlns:a16="http://schemas.microsoft.com/office/drawing/2014/main" id="{9CC345E2-E498-4D99-B0F5-6E135F5D3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1340"/>
              <a:ext cx="312" cy="366"/>
            </a:xfrm>
            <a:custGeom>
              <a:avLst/>
              <a:gdLst>
                <a:gd name="T0" fmla="*/ 56 w 935"/>
                <a:gd name="T1" fmla="*/ 98 h 1099"/>
                <a:gd name="T2" fmla="*/ 73 w 935"/>
                <a:gd name="T3" fmla="*/ 97 h 1099"/>
                <a:gd name="T4" fmla="*/ 72 w 935"/>
                <a:gd name="T5" fmla="*/ 104 h 1099"/>
                <a:gd name="T6" fmla="*/ 65 w 935"/>
                <a:gd name="T7" fmla="*/ 94 h 1099"/>
                <a:gd name="T8" fmla="*/ 71 w 935"/>
                <a:gd name="T9" fmla="*/ 82 h 1099"/>
                <a:gd name="T10" fmla="*/ 29 w 935"/>
                <a:gd name="T11" fmla="*/ 79 h 1099"/>
                <a:gd name="T12" fmla="*/ 29 w 935"/>
                <a:gd name="T13" fmla="*/ 64 h 1099"/>
                <a:gd name="T14" fmla="*/ 28 w 935"/>
                <a:gd name="T15" fmla="*/ 71 h 1099"/>
                <a:gd name="T16" fmla="*/ 104 w 935"/>
                <a:gd name="T17" fmla="*/ 48 h 1099"/>
                <a:gd name="T18" fmla="*/ 46 w 935"/>
                <a:gd name="T19" fmla="*/ 78 h 1099"/>
                <a:gd name="T20" fmla="*/ 104 w 935"/>
                <a:gd name="T21" fmla="*/ 62 h 1099"/>
                <a:gd name="T22" fmla="*/ 80 w 935"/>
                <a:gd name="T23" fmla="*/ 78 h 1099"/>
                <a:gd name="T24" fmla="*/ 83 w 935"/>
                <a:gd name="T25" fmla="*/ 93 h 1099"/>
                <a:gd name="T26" fmla="*/ 80 w 935"/>
                <a:gd name="T27" fmla="*/ 108 h 1099"/>
                <a:gd name="T28" fmla="*/ 81 w 935"/>
                <a:gd name="T29" fmla="*/ 122 h 1099"/>
                <a:gd name="T30" fmla="*/ 81 w 935"/>
                <a:gd name="T31" fmla="*/ 115 h 1099"/>
                <a:gd name="T32" fmla="*/ 8 w 935"/>
                <a:gd name="T33" fmla="*/ 85 h 1099"/>
                <a:gd name="T34" fmla="*/ 0 w 935"/>
                <a:gd name="T35" fmla="*/ 88 h 1099"/>
                <a:gd name="T36" fmla="*/ 81 w 935"/>
                <a:gd name="T37" fmla="*/ 34 h 1099"/>
                <a:gd name="T38" fmla="*/ 74 w 935"/>
                <a:gd name="T39" fmla="*/ 46 h 1099"/>
                <a:gd name="T40" fmla="*/ 37 w 935"/>
                <a:gd name="T41" fmla="*/ 38 h 1099"/>
                <a:gd name="T42" fmla="*/ 56 w 935"/>
                <a:gd name="T43" fmla="*/ 53 h 1099"/>
                <a:gd name="T44" fmla="*/ 36 w 935"/>
                <a:gd name="T45" fmla="*/ 52 h 1099"/>
                <a:gd name="T46" fmla="*/ 38 w 935"/>
                <a:gd name="T47" fmla="*/ 61 h 1099"/>
                <a:gd name="T48" fmla="*/ 104 w 935"/>
                <a:gd name="T49" fmla="*/ 39 h 1099"/>
                <a:gd name="T50" fmla="*/ 29 w 935"/>
                <a:gd name="T51" fmla="*/ 64 h 1099"/>
                <a:gd name="T52" fmla="*/ 29 w 935"/>
                <a:gd name="T53" fmla="*/ 49 h 1099"/>
                <a:gd name="T54" fmla="*/ 28 w 935"/>
                <a:gd name="T55" fmla="*/ 34 h 1099"/>
                <a:gd name="T56" fmla="*/ 8 w 935"/>
                <a:gd name="T57" fmla="*/ 18 h 1099"/>
                <a:gd name="T58" fmla="*/ 64 w 935"/>
                <a:gd name="T59" fmla="*/ 35 h 1099"/>
                <a:gd name="T60" fmla="*/ 8 w 935"/>
                <a:gd name="T61" fmla="*/ 78 h 1099"/>
                <a:gd name="T62" fmla="*/ 45 w 935"/>
                <a:gd name="T63" fmla="*/ 86 h 1099"/>
                <a:gd name="T64" fmla="*/ 45 w 935"/>
                <a:gd name="T65" fmla="*/ 93 h 109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099">
                  <a:moveTo>
                    <a:pt x="402" y="837"/>
                  </a:moveTo>
                  <a:lnTo>
                    <a:pt x="507" y="880"/>
                  </a:lnTo>
                  <a:lnTo>
                    <a:pt x="587" y="848"/>
                  </a:lnTo>
                  <a:lnTo>
                    <a:pt x="656" y="877"/>
                  </a:lnTo>
                  <a:lnTo>
                    <a:pt x="577" y="910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8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3"/>
                  </a:lnTo>
                  <a:lnTo>
                    <a:pt x="257" y="711"/>
                  </a:lnTo>
                  <a:lnTo>
                    <a:pt x="100" y="645"/>
                  </a:lnTo>
                  <a:lnTo>
                    <a:pt x="262" y="578"/>
                  </a:lnTo>
                  <a:lnTo>
                    <a:pt x="327" y="607"/>
                  </a:lnTo>
                  <a:lnTo>
                    <a:pt x="255" y="636"/>
                  </a:lnTo>
                  <a:lnTo>
                    <a:pt x="348" y="674"/>
                  </a:lnTo>
                  <a:lnTo>
                    <a:pt x="935" y="428"/>
                  </a:lnTo>
                  <a:lnTo>
                    <a:pt x="935" y="490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5"/>
                  </a:lnTo>
                  <a:lnTo>
                    <a:pt x="935" y="614"/>
                  </a:lnTo>
                  <a:lnTo>
                    <a:pt x="723" y="703"/>
                  </a:lnTo>
                  <a:lnTo>
                    <a:pt x="899" y="776"/>
                  </a:lnTo>
                  <a:lnTo>
                    <a:pt x="744" y="841"/>
                  </a:lnTo>
                  <a:lnTo>
                    <a:pt x="888" y="901"/>
                  </a:lnTo>
                  <a:lnTo>
                    <a:pt x="721" y="970"/>
                  </a:lnTo>
                  <a:lnTo>
                    <a:pt x="876" y="1033"/>
                  </a:lnTo>
                  <a:lnTo>
                    <a:pt x="728" y="1099"/>
                  </a:lnTo>
                  <a:lnTo>
                    <a:pt x="653" y="1069"/>
                  </a:lnTo>
                  <a:lnTo>
                    <a:pt x="730" y="1036"/>
                  </a:lnTo>
                  <a:lnTo>
                    <a:pt x="644" y="1001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2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38"/>
                  </a:lnTo>
                  <a:lnTo>
                    <a:pt x="248" y="373"/>
                  </a:lnTo>
                  <a:lnTo>
                    <a:pt x="500" y="478"/>
                  </a:lnTo>
                  <a:lnTo>
                    <a:pt x="420" y="510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6"/>
                  </a:lnTo>
                  <a:lnTo>
                    <a:pt x="935" y="351"/>
                  </a:lnTo>
                  <a:lnTo>
                    <a:pt x="327" y="607"/>
                  </a:lnTo>
                  <a:lnTo>
                    <a:pt x="262" y="578"/>
                  </a:lnTo>
                  <a:lnTo>
                    <a:pt x="97" y="510"/>
                  </a:lnTo>
                  <a:lnTo>
                    <a:pt x="259" y="442"/>
                  </a:lnTo>
                  <a:lnTo>
                    <a:pt x="90" y="373"/>
                  </a:lnTo>
                  <a:lnTo>
                    <a:pt x="252" y="305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1"/>
                  </a:lnTo>
                  <a:lnTo>
                    <a:pt x="72" y="102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5"/>
                  </a:lnTo>
                  <a:lnTo>
                    <a:pt x="480" y="803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83" name="Rectangle 189">
              <a:extLst>
                <a:ext uri="{FF2B5EF4-FFF2-40B4-BE49-F238E27FC236}">
                  <a16:creationId xmlns:a16="http://schemas.microsoft.com/office/drawing/2014/main" id="{BC18D518-4DE9-4FAB-90E2-12F2F4377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1340"/>
              <a:ext cx="27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4" name="Rectangle 190">
              <a:extLst>
                <a:ext uri="{FF2B5EF4-FFF2-40B4-BE49-F238E27FC236}">
                  <a16:creationId xmlns:a16="http://schemas.microsoft.com/office/drawing/2014/main" id="{D14893FB-00C7-4AAE-850B-2967034B87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1340"/>
              <a:ext cx="24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5" name="Rectangle 191">
              <a:extLst>
                <a:ext uri="{FF2B5EF4-FFF2-40B4-BE49-F238E27FC236}">
                  <a16:creationId xmlns:a16="http://schemas.microsoft.com/office/drawing/2014/main" id="{BA060B93-07DB-494F-806F-DF320198A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1340"/>
              <a:ext cx="28" cy="265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6" name="Freeform 192">
              <a:extLst>
                <a:ext uri="{FF2B5EF4-FFF2-40B4-BE49-F238E27FC236}">
                  <a16:creationId xmlns:a16="http://schemas.microsoft.com/office/drawing/2014/main" id="{93CC999E-3EBD-4E10-A3C8-D2E882F26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" y="1074"/>
              <a:ext cx="312" cy="367"/>
            </a:xfrm>
            <a:custGeom>
              <a:avLst/>
              <a:gdLst>
                <a:gd name="T0" fmla="*/ 56 w 935"/>
                <a:gd name="T1" fmla="*/ 98 h 1100"/>
                <a:gd name="T2" fmla="*/ 73 w 935"/>
                <a:gd name="T3" fmla="*/ 98 h 1100"/>
                <a:gd name="T4" fmla="*/ 72 w 935"/>
                <a:gd name="T5" fmla="*/ 105 h 1100"/>
                <a:gd name="T6" fmla="*/ 65 w 935"/>
                <a:gd name="T7" fmla="*/ 94 h 1100"/>
                <a:gd name="T8" fmla="*/ 71 w 935"/>
                <a:gd name="T9" fmla="*/ 82 h 1100"/>
                <a:gd name="T10" fmla="*/ 29 w 935"/>
                <a:gd name="T11" fmla="*/ 79 h 1100"/>
                <a:gd name="T12" fmla="*/ 29 w 935"/>
                <a:gd name="T13" fmla="*/ 64 h 1100"/>
                <a:gd name="T14" fmla="*/ 28 w 935"/>
                <a:gd name="T15" fmla="*/ 71 h 1100"/>
                <a:gd name="T16" fmla="*/ 104 w 935"/>
                <a:gd name="T17" fmla="*/ 48 h 1100"/>
                <a:gd name="T18" fmla="*/ 46 w 935"/>
                <a:gd name="T19" fmla="*/ 79 h 1100"/>
                <a:gd name="T20" fmla="*/ 104 w 935"/>
                <a:gd name="T21" fmla="*/ 62 h 1100"/>
                <a:gd name="T22" fmla="*/ 80 w 935"/>
                <a:gd name="T23" fmla="*/ 78 h 1100"/>
                <a:gd name="T24" fmla="*/ 100 w 935"/>
                <a:gd name="T25" fmla="*/ 86 h 1100"/>
                <a:gd name="T26" fmla="*/ 99 w 935"/>
                <a:gd name="T27" fmla="*/ 100 h 1100"/>
                <a:gd name="T28" fmla="*/ 97 w 935"/>
                <a:gd name="T29" fmla="*/ 115 h 1100"/>
                <a:gd name="T30" fmla="*/ 73 w 935"/>
                <a:gd name="T31" fmla="*/ 119 h 1100"/>
                <a:gd name="T32" fmla="*/ 72 w 935"/>
                <a:gd name="T33" fmla="*/ 111 h 1100"/>
                <a:gd name="T34" fmla="*/ 8 w 935"/>
                <a:gd name="T35" fmla="*/ 92 h 1100"/>
                <a:gd name="T36" fmla="*/ 0 w 935"/>
                <a:gd name="T37" fmla="*/ 0 h 1100"/>
                <a:gd name="T38" fmla="*/ 64 w 935"/>
                <a:gd name="T39" fmla="*/ 41 h 1100"/>
                <a:gd name="T40" fmla="*/ 65 w 935"/>
                <a:gd name="T41" fmla="*/ 49 h 1100"/>
                <a:gd name="T42" fmla="*/ 28 w 935"/>
                <a:gd name="T43" fmla="*/ 41 h 1100"/>
                <a:gd name="T44" fmla="*/ 47 w 935"/>
                <a:gd name="T45" fmla="*/ 57 h 1100"/>
                <a:gd name="T46" fmla="*/ 27 w 935"/>
                <a:gd name="T47" fmla="*/ 56 h 1100"/>
                <a:gd name="T48" fmla="*/ 104 w 935"/>
                <a:gd name="T49" fmla="*/ 33 h 1100"/>
                <a:gd name="T50" fmla="*/ 36 w 935"/>
                <a:gd name="T51" fmla="*/ 68 h 1100"/>
                <a:gd name="T52" fmla="*/ 11 w 935"/>
                <a:gd name="T53" fmla="*/ 57 h 1100"/>
                <a:gd name="T54" fmla="*/ 10 w 935"/>
                <a:gd name="T55" fmla="*/ 41 h 1100"/>
                <a:gd name="T56" fmla="*/ 8 w 935"/>
                <a:gd name="T57" fmla="*/ 26 h 1100"/>
                <a:gd name="T58" fmla="*/ 56 w 935"/>
                <a:gd name="T59" fmla="*/ 38 h 1100"/>
                <a:gd name="T60" fmla="*/ 8 w 935"/>
                <a:gd name="T61" fmla="*/ 11 h 1100"/>
                <a:gd name="T62" fmla="*/ 37 w 935"/>
                <a:gd name="T63" fmla="*/ 90 h 1100"/>
                <a:gd name="T64" fmla="*/ 53 w 935"/>
                <a:gd name="T65" fmla="*/ 89 h 110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935" h="1100">
                  <a:moveTo>
                    <a:pt x="402" y="837"/>
                  </a:moveTo>
                  <a:lnTo>
                    <a:pt x="507" y="881"/>
                  </a:lnTo>
                  <a:lnTo>
                    <a:pt x="587" y="849"/>
                  </a:lnTo>
                  <a:lnTo>
                    <a:pt x="656" y="878"/>
                  </a:lnTo>
                  <a:lnTo>
                    <a:pt x="577" y="910"/>
                  </a:lnTo>
                  <a:lnTo>
                    <a:pt x="651" y="941"/>
                  </a:lnTo>
                  <a:lnTo>
                    <a:pt x="730" y="909"/>
                  </a:lnTo>
                  <a:lnTo>
                    <a:pt x="587" y="849"/>
                  </a:lnTo>
                  <a:lnTo>
                    <a:pt x="746" y="782"/>
                  </a:lnTo>
                  <a:lnTo>
                    <a:pt x="639" y="737"/>
                  </a:lnTo>
                  <a:lnTo>
                    <a:pt x="480" y="804"/>
                  </a:lnTo>
                  <a:lnTo>
                    <a:pt x="257" y="712"/>
                  </a:lnTo>
                  <a:lnTo>
                    <a:pt x="100" y="645"/>
                  </a:lnTo>
                  <a:lnTo>
                    <a:pt x="262" y="579"/>
                  </a:lnTo>
                  <a:lnTo>
                    <a:pt x="327" y="607"/>
                  </a:lnTo>
                  <a:lnTo>
                    <a:pt x="255" y="636"/>
                  </a:lnTo>
                  <a:lnTo>
                    <a:pt x="348" y="674"/>
                  </a:lnTo>
                  <a:lnTo>
                    <a:pt x="935" y="428"/>
                  </a:lnTo>
                  <a:lnTo>
                    <a:pt x="935" y="490"/>
                  </a:lnTo>
                  <a:lnTo>
                    <a:pt x="418" y="706"/>
                  </a:lnTo>
                  <a:lnTo>
                    <a:pt x="498" y="738"/>
                  </a:lnTo>
                  <a:lnTo>
                    <a:pt x="935" y="557"/>
                  </a:lnTo>
                  <a:lnTo>
                    <a:pt x="935" y="615"/>
                  </a:lnTo>
                  <a:lnTo>
                    <a:pt x="723" y="703"/>
                  </a:lnTo>
                  <a:lnTo>
                    <a:pt x="723" y="705"/>
                  </a:lnTo>
                  <a:lnTo>
                    <a:pt x="899" y="777"/>
                  </a:lnTo>
                  <a:lnTo>
                    <a:pt x="744" y="842"/>
                  </a:lnTo>
                  <a:lnTo>
                    <a:pt x="888" y="901"/>
                  </a:lnTo>
                  <a:lnTo>
                    <a:pt x="721" y="971"/>
                  </a:lnTo>
                  <a:lnTo>
                    <a:pt x="876" y="1034"/>
                  </a:lnTo>
                  <a:lnTo>
                    <a:pt x="728" y="1100"/>
                  </a:lnTo>
                  <a:lnTo>
                    <a:pt x="653" y="1070"/>
                  </a:lnTo>
                  <a:lnTo>
                    <a:pt x="730" y="1036"/>
                  </a:lnTo>
                  <a:lnTo>
                    <a:pt x="644" y="1001"/>
                  </a:lnTo>
                  <a:lnTo>
                    <a:pt x="72" y="764"/>
                  </a:lnTo>
                  <a:lnTo>
                    <a:pt x="72" y="828"/>
                  </a:lnTo>
                  <a:lnTo>
                    <a:pt x="0" y="796"/>
                  </a:lnTo>
                  <a:lnTo>
                    <a:pt x="0" y="0"/>
                  </a:lnTo>
                  <a:lnTo>
                    <a:pt x="728" y="304"/>
                  </a:lnTo>
                  <a:lnTo>
                    <a:pt x="571" y="369"/>
                  </a:lnTo>
                  <a:lnTo>
                    <a:pt x="664" y="410"/>
                  </a:lnTo>
                  <a:lnTo>
                    <a:pt x="584" y="444"/>
                  </a:lnTo>
                  <a:lnTo>
                    <a:pt x="332" y="340"/>
                  </a:lnTo>
                  <a:lnTo>
                    <a:pt x="248" y="373"/>
                  </a:lnTo>
                  <a:lnTo>
                    <a:pt x="500" y="478"/>
                  </a:lnTo>
                  <a:lnTo>
                    <a:pt x="420" y="512"/>
                  </a:lnTo>
                  <a:lnTo>
                    <a:pt x="327" y="471"/>
                  </a:lnTo>
                  <a:lnTo>
                    <a:pt x="245" y="504"/>
                  </a:lnTo>
                  <a:lnTo>
                    <a:pt x="343" y="545"/>
                  </a:lnTo>
                  <a:lnTo>
                    <a:pt x="935" y="296"/>
                  </a:lnTo>
                  <a:lnTo>
                    <a:pt x="935" y="352"/>
                  </a:lnTo>
                  <a:lnTo>
                    <a:pt x="327" y="607"/>
                  </a:lnTo>
                  <a:lnTo>
                    <a:pt x="262" y="579"/>
                  </a:lnTo>
                  <a:lnTo>
                    <a:pt x="97" y="511"/>
                  </a:lnTo>
                  <a:lnTo>
                    <a:pt x="259" y="444"/>
                  </a:lnTo>
                  <a:lnTo>
                    <a:pt x="90" y="373"/>
                  </a:lnTo>
                  <a:lnTo>
                    <a:pt x="252" y="306"/>
                  </a:lnTo>
                  <a:lnTo>
                    <a:pt x="72" y="230"/>
                  </a:lnTo>
                  <a:lnTo>
                    <a:pt x="72" y="162"/>
                  </a:lnTo>
                  <a:lnTo>
                    <a:pt x="503" y="342"/>
                  </a:lnTo>
                  <a:lnTo>
                    <a:pt x="575" y="311"/>
                  </a:lnTo>
                  <a:lnTo>
                    <a:pt x="72" y="103"/>
                  </a:lnTo>
                  <a:lnTo>
                    <a:pt x="72" y="699"/>
                  </a:lnTo>
                  <a:lnTo>
                    <a:pt x="332" y="807"/>
                  </a:lnTo>
                  <a:lnTo>
                    <a:pt x="409" y="775"/>
                  </a:lnTo>
                  <a:lnTo>
                    <a:pt x="480" y="804"/>
                  </a:lnTo>
                  <a:lnTo>
                    <a:pt x="402" y="837"/>
                  </a:lnTo>
                  <a:close/>
                </a:path>
              </a:pathLst>
            </a:custGeom>
            <a:solidFill>
              <a:srgbClr val="FFFF00"/>
            </a:solidFill>
            <a:ln w="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187" name="Rectangle 193">
              <a:extLst>
                <a:ext uri="{FF2B5EF4-FFF2-40B4-BE49-F238E27FC236}">
                  <a16:creationId xmlns:a16="http://schemas.microsoft.com/office/drawing/2014/main" id="{911C4DE7-C7EF-409D-97B3-447F8AD49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" y="1074"/>
              <a:ext cx="27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8" name="Rectangle 194">
              <a:extLst>
                <a:ext uri="{FF2B5EF4-FFF2-40B4-BE49-F238E27FC236}">
                  <a16:creationId xmlns:a16="http://schemas.microsoft.com/office/drawing/2014/main" id="{5FC73858-2F86-4060-A109-B23E269AC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" y="1074"/>
              <a:ext cx="24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0189" name="Rectangle 195">
              <a:extLst>
                <a:ext uri="{FF2B5EF4-FFF2-40B4-BE49-F238E27FC236}">
                  <a16:creationId xmlns:a16="http://schemas.microsoft.com/office/drawing/2014/main" id="{C155E6F1-8C22-4BE4-8E76-9FF90EFED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" y="1074"/>
              <a:ext cx="28" cy="266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FF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79875" name="AutoShape 196">
            <a:extLst>
              <a:ext uri="{FF2B5EF4-FFF2-40B4-BE49-F238E27FC236}">
                <a16:creationId xmlns:a16="http://schemas.microsoft.com/office/drawing/2014/main" id="{3E99F2ED-9143-493F-9367-39412659C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3200400"/>
            <a:ext cx="7239000" cy="1295400"/>
          </a:xfrm>
          <a:prstGeom prst="roundRect">
            <a:avLst>
              <a:gd name="adj" fmla="val 16667"/>
            </a:avLst>
          </a:prstGeom>
          <a:gradFill rotWithShape="1">
            <a:gsLst>
              <a:gs pos="0">
                <a:srgbClr val="FF0000"/>
              </a:gs>
              <a:gs pos="100000">
                <a:srgbClr val="080808"/>
              </a:gs>
            </a:gsLst>
            <a:lin ang="5400000" scaled="1"/>
          </a:gradFill>
          <a:ln w="76200">
            <a:solidFill>
              <a:srgbClr val="FFFF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76" name="Rectangle 197">
            <a:extLst>
              <a:ext uri="{FF2B5EF4-FFF2-40B4-BE49-F238E27FC236}">
                <a16:creationId xmlns:a16="http://schemas.microsoft.com/office/drawing/2014/main" id="{F0E76FA2-659E-4B7A-B5F5-86E346947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3352800"/>
            <a:ext cx="70866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2900"/>
              <a:t>Frecuencia Cardíaca de Entrenamiento</a:t>
            </a:r>
            <a:br>
              <a:rPr lang="es-ES" altLang="en-US" sz="2900"/>
            </a:br>
            <a:r>
              <a:rPr lang="es-ES" altLang="en-US" sz="2900"/>
              <a:t>(FCE)</a:t>
            </a:r>
            <a:endParaRPr lang="en-029" altLang="en-US" sz="2900"/>
          </a:p>
        </p:txBody>
      </p:sp>
      <p:sp>
        <p:nvSpPr>
          <p:cNvPr id="79877" name="Rectangle 198">
            <a:extLst>
              <a:ext uri="{FF2B5EF4-FFF2-40B4-BE49-F238E27FC236}">
                <a16:creationId xmlns:a16="http://schemas.microsoft.com/office/drawing/2014/main" id="{B4D97381-7828-48EE-B4A3-2471E95AE0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4495800"/>
            <a:ext cx="7543800" cy="1981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2800"/>
              <a:t>Según el Cuerpo se Adapta al Ejercicio, la</a:t>
            </a:r>
            <a:br>
              <a:rPr lang="es-ES" altLang="en-US" sz="2800"/>
            </a:br>
            <a:r>
              <a:rPr lang="es-ES" altLang="en-US" sz="2800"/>
              <a:t>Frecuencia Cardíaca durante el Ejercicio</a:t>
            </a:r>
            <a:br>
              <a:rPr lang="es-ES" altLang="en-US" sz="2800"/>
            </a:br>
            <a:r>
              <a:rPr lang="es-ES" altLang="en-US" sz="2800"/>
              <a:t>a una Intensidad Dada Disminuye</a:t>
            </a:r>
            <a:endParaRPr lang="en-029" altLang="en-US" sz="2800"/>
          </a:p>
        </p:txBody>
      </p:sp>
      <p:grpSp>
        <p:nvGrpSpPr>
          <p:cNvPr id="79878" name="Group 199">
            <a:extLst>
              <a:ext uri="{FF2B5EF4-FFF2-40B4-BE49-F238E27FC236}">
                <a16:creationId xmlns:a16="http://schemas.microsoft.com/office/drawing/2014/main" id="{A0CCBB46-A667-4C0E-9FEF-ABB667A2D34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81200" y="366713"/>
            <a:ext cx="4962525" cy="2986087"/>
            <a:chOff x="1248" y="231"/>
            <a:chExt cx="3126" cy="1881"/>
          </a:xfrm>
        </p:grpSpPr>
        <p:sp>
          <p:nvSpPr>
            <p:cNvPr id="79896" name="AutoShape 200">
              <a:extLst>
                <a:ext uri="{FF2B5EF4-FFF2-40B4-BE49-F238E27FC236}">
                  <a16:creationId xmlns:a16="http://schemas.microsoft.com/office/drawing/2014/main" id="{419484BE-04F7-4372-9048-AFCE1905025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248" y="231"/>
              <a:ext cx="3120" cy="1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7" name="Rectangle 201">
              <a:extLst>
                <a:ext uri="{FF2B5EF4-FFF2-40B4-BE49-F238E27FC236}">
                  <a16:creationId xmlns:a16="http://schemas.microsoft.com/office/drawing/2014/main" id="{8218A3A4-DA6F-425D-B1C9-6CC2DFC43F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2165" y="1653"/>
              <a:ext cx="22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898" name="Rectangle 202">
              <a:extLst>
                <a:ext uri="{FF2B5EF4-FFF2-40B4-BE49-F238E27FC236}">
                  <a16:creationId xmlns:a16="http://schemas.microsoft.com/office/drawing/2014/main" id="{F3A6C1F4-E4E2-4941-9C84-B68CEFE6DD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2288" y="1608"/>
              <a:ext cx="23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899" name="Rectangle 203">
              <a:extLst>
                <a:ext uri="{FF2B5EF4-FFF2-40B4-BE49-F238E27FC236}">
                  <a16:creationId xmlns:a16="http://schemas.microsoft.com/office/drawing/2014/main" id="{230CEDE7-46B3-4666-BD65-77358B3761E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424" y="1574"/>
              <a:ext cx="241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0" name="Rectangle 204">
              <a:extLst>
                <a:ext uri="{FF2B5EF4-FFF2-40B4-BE49-F238E27FC236}">
                  <a16:creationId xmlns:a16="http://schemas.microsoft.com/office/drawing/2014/main" id="{6670303C-C153-4356-A33C-1E4A8499456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573" y="1554"/>
              <a:ext cx="241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1" name="Rectangle 205">
              <a:extLst>
                <a:ext uri="{FF2B5EF4-FFF2-40B4-BE49-F238E27FC236}">
                  <a16:creationId xmlns:a16="http://schemas.microsoft.com/office/drawing/2014/main" id="{66FFF638-9282-4E43-ABA9-F8601F14FD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20000">
              <a:off x="2728" y="1548"/>
              <a:ext cx="23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2" name="Rectangle 206">
              <a:extLst>
                <a:ext uri="{FF2B5EF4-FFF2-40B4-BE49-F238E27FC236}">
                  <a16:creationId xmlns:a16="http://schemas.microsoft.com/office/drawing/2014/main" id="{21F1F2A0-E511-4822-9ED3-BCBCA5DB2A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00000">
              <a:off x="2863" y="1561"/>
              <a:ext cx="22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3" name="Rectangle 207">
              <a:extLst>
                <a:ext uri="{FF2B5EF4-FFF2-40B4-BE49-F238E27FC236}">
                  <a16:creationId xmlns:a16="http://schemas.microsoft.com/office/drawing/2014/main" id="{D9748246-070B-4F02-A571-928815AF7A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">
              <a:off x="2994" y="1580"/>
              <a:ext cx="22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4" name="Rectangle 208">
              <a:extLst>
                <a:ext uri="{FF2B5EF4-FFF2-40B4-BE49-F238E27FC236}">
                  <a16:creationId xmlns:a16="http://schemas.microsoft.com/office/drawing/2014/main" id="{70D84675-0C85-4644-99A8-B74DF6F44E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118" y="1603"/>
              <a:ext cx="145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5" name="Rectangle 209">
              <a:extLst>
                <a:ext uri="{FF2B5EF4-FFF2-40B4-BE49-F238E27FC236}">
                  <a16:creationId xmlns:a16="http://schemas.microsoft.com/office/drawing/2014/main" id="{90012EA1-C4A6-46F2-B896-47D6C9FB211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170" y="1632"/>
              <a:ext cx="241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6" name="Rectangle 210">
              <a:extLst>
                <a:ext uri="{FF2B5EF4-FFF2-40B4-BE49-F238E27FC236}">
                  <a16:creationId xmlns:a16="http://schemas.microsoft.com/office/drawing/2014/main" id="{8F7CBE16-DF73-46BA-8A10-CF0763687A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309" y="1689"/>
              <a:ext cx="230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400">
                  <a:solidFill>
                    <a:srgbClr val="8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7" name="Rectangle 211">
              <a:extLst>
                <a:ext uri="{FF2B5EF4-FFF2-40B4-BE49-F238E27FC236}">
                  <a16:creationId xmlns:a16="http://schemas.microsoft.com/office/drawing/2014/main" id="{794617C0-83CE-4B5D-B195-52548AECE97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2108" y="1528"/>
              <a:ext cx="239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8" name="Rectangle 212">
              <a:extLst>
                <a:ext uri="{FF2B5EF4-FFF2-40B4-BE49-F238E27FC236}">
                  <a16:creationId xmlns:a16="http://schemas.microsoft.com/office/drawing/2014/main" id="{B994A966-EB13-4B22-9F87-A1F482C16F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2241" y="1479"/>
              <a:ext cx="250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09" name="Rectangle 213">
              <a:extLst>
                <a:ext uri="{FF2B5EF4-FFF2-40B4-BE49-F238E27FC236}">
                  <a16:creationId xmlns:a16="http://schemas.microsoft.com/office/drawing/2014/main" id="{B83F99FB-0F22-4677-981E-E030A5C4230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390" y="1442"/>
              <a:ext cx="262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0" name="Rectangle 214">
              <a:extLst>
                <a:ext uri="{FF2B5EF4-FFF2-40B4-BE49-F238E27FC236}">
                  <a16:creationId xmlns:a16="http://schemas.microsoft.com/office/drawing/2014/main" id="{166606E2-3CF9-48EC-BCFD-CB46C94614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552" y="1420"/>
              <a:ext cx="262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1" name="Rectangle 215">
              <a:extLst>
                <a:ext uri="{FF2B5EF4-FFF2-40B4-BE49-F238E27FC236}">
                  <a16:creationId xmlns:a16="http://schemas.microsoft.com/office/drawing/2014/main" id="{81A4F12B-DCE9-4205-A827-F2927751C0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20000">
              <a:off x="2720" y="1414"/>
              <a:ext cx="250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2" name="Rectangle 216">
              <a:extLst>
                <a:ext uri="{FF2B5EF4-FFF2-40B4-BE49-F238E27FC236}">
                  <a16:creationId xmlns:a16="http://schemas.microsoft.com/office/drawing/2014/main" id="{DF590FDA-8259-45F2-9091-FA2F79B4E6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871" y="1427"/>
              <a:ext cx="239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3" name="Rectangle 217">
              <a:extLst>
                <a:ext uri="{FF2B5EF4-FFF2-40B4-BE49-F238E27FC236}">
                  <a16:creationId xmlns:a16="http://schemas.microsoft.com/office/drawing/2014/main" id="{9ECB37D6-1A12-479B-860C-B971C354E7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600000">
              <a:off x="3008" y="1450"/>
              <a:ext cx="239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4" name="Rectangle 218">
              <a:extLst>
                <a:ext uri="{FF2B5EF4-FFF2-40B4-BE49-F238E27FC236}">
                  <a16:creationId xmlns:a16="http://schemas.microsoft.com/office/drawing/2014/main" id="{31D10B46-F367-447D-9B1E-A163E4A43AF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146" y="1473"/>
              <a:ext cx="158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5" name="Rectangle 219">
              <a:extLst>
                <a:ext uri="{FF2B5EF4-FFF2-40B4-BE49-F238E27FC236}">
                  <a16:creationId xmlns:a16="http://schemas.microsoft.com/office/drawing/2014/main" id="{B08E3170-4682-47F1-8567-AE7F318546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202" y="1506"/>
              <a:ext cx="262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6" name="Rectangle 220">
              <a:extLst>
                <a:ext uri="{FF2B5EF4-FFF2-40B4-BE49-F238E27FC236}">
                  <a16:creationId xmlns:a16="http://schemas.microsoft.com/office/drawing/2014/main" id="{79D0F134-86F3-4FDF-9C4C-012231C559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353" y="1567"/>
              <a:ext cx="250" cy="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600">
                  <a:solidFill>
                    <a:srgbClr val="9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7" name="Rectangle 221">
              <a:extLst>
                <a:ext uri="{FF2B5EF4-FFF2-40B4-BE49-F238E27FC236}">
                  <a16:creationId xmlns:a16="http://schemas.microsoft.com/office/drawing/2014/main" id="{4EE2D3CD-1C5F-4C96-B9A7-B603B31D5C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2045" y="1403"/>
              <a:ext cx="257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8" name="Rectangle 222">
              <a:extLst>
                <a:ext uri="{FF2B5EF4-FFF2-40B4-BE49-F238E27FC236}">
                  <a16:creationId xmlns:a16="http://schemas.microsoft.com/office/drawing/2014/main" id="{35F2990A-0757-4BE6-A509-266E31DA3F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2191" y="1349"/>
              <a:ext cx="269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19" name="Rectangle 223">
              <a:extLst>
                <a:ext uri="{FF2B5EF4-FFF2-40B4-BE49-F238E27FC236}">
                  <a16:creationId xmlns:a16="http://schemas.microsoft.com/office/drawing/2014/main" id="{8B46CAF9-D181-4D90-BC6A-9D7B7178D7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352" y="1310"/>
              <a:ext cx="282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0" name="Rectangle 224">
              <a:extLst>
                <a:ext uri="{FF2B5EF4-FFF2-40B4-BE49-F238E27FC236}">
                  <a16:creationId xmlns:a16="http://schemas.microsoft.com/office/drawing/2014/main" id="{0D8E0526-ED4F-403D-8DA4-BC5A9064A3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530" y="1286"/>
              <a:ext cx="282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1" name="Rectangle 225">
              <a:extLst>
                <a:ext uri="{FF2B5EF4-FFF2-40B4-BE49-F238E27FC236}">
                  <a16:creationId xmlns:a16="http://schemas.microsoft.com/office/drawing/2014/main" id="{2F9ACDF9-0769-4739-AC64-FF7EC91969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710" y="1281"/>
              <a:ext cx="269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2" name="Rectangle 226">
              <a:extLst>
                <a:ext uri="{FF2B5EF4-FFF2-40B4-BE49-F238E27FC236}">
                  <a16:creationId xmlns:a16="http://schemas.microsoft.com/office/drawing/2014/main" id="{2C815AD3-C866-4991-9F2D-B95979D91B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00000">
              <a:off x="2874" y="1294"/>
              <a:ext cx="257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3" name="Rectangle 227">
              <a:extLst>
                <a:ext uri="{FF2B5EF4-FFF2-40B4-BE49-F238E27FC236}">
                  <a16:creationId xmlns:a16="http://schemas.microsoft.com/office/drawing/2014/main" id="{852AAC6F-77BF-4BB2-ADC0-EB6C7E9055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600000">
              <a:off x="3026" y="1319"/>
              <a:ext cx="257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4" name="Rectangle 228">
              <a:extLst>
                <a:ext uri="{FF2B5EF4-FFF2-40B4-BE49-F238E27FC236}">
                  <a16:creationId xmlns:a16="http://schemas.microsoft.com/office/drawing/2014/main" id="{F2640A2A-09BE-404D-9CB4-123785C92E3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177" y="1343"/>
              <a:ext cx="169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5" name="Rectangle 229">
              <a:extLst>
                <a:ext uri="{FF2B5EF4-FFF2-40B4-BE49-F238E27FC236}">
                  <a16:creationId xmlns:a16="http://schemas.microsoft.com/office/drawing/2014/main" id="{CAE60B1E-D5E8-464E-9CCB-A1A0792A98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237" y="1378"/>
              <a:ext cx="282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6" name="Rectangle 230">
              <a:extLst>
                <a:ext uri="{FF2B5EF4-FFF2-40B4-BE49-F238E27FC236}">
                  <a16:creationId xmlns:a16="http://schemas.microsoft.com/office/drawing/2014/main" id="{E7C9E95A-FCF4-4A70-958F-C1C2A5FAA2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403" y="1445"/>
              <a:ext cx="269" cy="2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A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7" name="Rectangle 231">
              <a:extLst>
                <a:ext uri="{FF2B5EF4-FFF2-40B4-BE49-F238E27FC236}">
                  <a16:creationId xmlns:a16="http://schemas.microsoft.com/office/drawing/2014/main" id="{BE06DD7B-AE70-45FC-8F9D-5322D56A2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978" y="1279"/>
              <a:ext cx="284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8" name="Rectangle 232">
              <a:extLst>
                <a:ext uri="{FF2B5EF4-FFF2-40B4-BE49-F238E27FC236}">
                  <a16:creationId xmlns:a16="http://schemas.microsoft.com/office/drawing/2014/main" id="{DB6246A2-988C-4E6E-8966-206435ACD2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2136" y="1221"/>
              <a:ext cx="298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29" name="Rectangle 233">
              <a:extLst>
                <a:ext uri="{FF2B5EF4-FFF2-40B4-BE49-F238E27FC236}">
                  <a16:creationId xmlns:a16="http://schemas.microsoft.com/office/drawing/2014/main" id="{9D2221CD-BD5D-49DB-946F-4E05BC7474B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313" y="1178"/>
              <a:ext cx="312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0" name="Rectangle 234">
              <a:extLst>
                <a:ext uri="{FF2B5EF4-FFF2-40B4-BE49-F238E27FC236}">
                  <a16:creationId xmlns:a16="http://schemas.microsoft.com/office/drawing/2014/main" id="{F0D76A5F-C4DB-4EC0-B58D-BC7D1BC532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506" y="1152"/>
              <a:ext cx="312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1" name="Rectangle 235">
              <a:extLst>
                <a:ext uri="{FF2B5EF4-FFF2-40B4-BE49-F238E27FC236}">
                  <a16:creationId xmlns:a16="http://schemas.microsoft.com/office/drawing/2014/main" id="{0973E9E7-4361-4E2C-8025-2E4E29ED94A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701" y="1147"/>
              <a:ext cx="298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2" name="Rectangle 236">
              <a:extLst>
                <a:ext uri="{FF2B5EF4-FFF2-40B4-BE49-F238E27FC236}">
                  <a16:creationId xmlns:a16="http://schemas.microsoft.com/office/drawing/2014/main" id="{5E759F11-8790-41A6-B623-9341144954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883" y="1158"/>
              <a:ext cx="284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3" name="Rectangle 237">
              <a:extLst>
                <a:ext uri="{FF2B5EF4-FFF2-40B4-BE49-F238E27FC236}">
                  <a16:creationId xmlns:a16="http://schemas.microsoft.com/office/drawing/2014/main" id="{4449D90C-FF9C-4128-9ED5-46D61CD1F0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">
              <a:off x="3048" y="1186"/>
              <a:ext cx="284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4" name="Rectangle 238">
              <a:extLst>
                <a:ext uri="{FF2B5EF4-FFF2-40B4-BE49-F238E27FC236}">
                  <a16:creationId xmlns:a16="http://schemas.microsoft.com/office/drawing/2014/main" id="{3092098C-F7D8-4A4F-B41C-9A912EBDA42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209" y="1214"/>
              <a:ext cx="188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5" name="Rectangle 239">
              <a:extLst>
                <a:ext uri="{FF2B5EF4-FFF2-40B4-BE49-F238E27FC236}">
                  <a16:creationId xmlns:a16="http://schemas.microsoft.com/office/drawing/2014/main" id="{137C16FD-B6F1-4A47-B498-3D9DB0B459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274" y="1253"/>
              <a:ext cx="312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6" name="Rectangle 240">
              <a:extLst>
                <a:ext uri="{FF2B5EF4-FFF2-40B4-BE49-F238E27FC236}">
                  <a16:creationId xmlns:a16="http://schemas.microsoft.com/office/drawing/2014/main" id="{12DCA668-CF97-474B-BA55-ED37BB49D8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454" y="1326"/>
              <a:ext cx="298" cy="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000">
                  <a:solidFill>
                    <a:srgbClr val="B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7" name="Rectangle 241">
              <a:extLst>
                <a:ext uri="{FF2B5EF4-FFF2-40B4-BE49-F238E27FC236}">
                  <a16:creationId xmlns:a16="http://schemas.microsoft.com/office/drawing/2014/main" id="{231E2315-3779-42B4-BF70-EE8C979183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904" y="1156"/>
              <a:ext cx="303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8" name="Rectangle 242">
              <a:extLst>
                <a:ext uri="{FF2B5EF4-FFF2-40B4-BE49-F238E27FC236}">
                  <a16:creationId xmlns:a16="http://schemas.microsoft.com/office/drawing/2014/main" id="{965615DE-6775-4350-9D4E-3709D607F2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2076" y="1093"/>
              <a:ext cx="318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39" name="Rectangle 243">
              <a:extLst>
                <a:ext uri="{FF2B5EF4-FFF2-40B4-BE49-F238E27FC236}">
                  <a16:creationId xmlns:a16="http://schemas.microsoft.com/office/drawing/2014/main" id="{65E810C3-EA43-4FA3-BF64-813FDE3790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268" y="1047"/>
              <a:ext cx="332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0" name="Rectangle 244">
              <a:extLst>
                <a:ext uri="{FF2B5EF4-FFF2-40B4-BE49-F238E27FC236}">
                  <a16:creationId xmlns:a16="http://schemas.microsoft.com/office/drawing/2014/main" id="{C00724D3-0C05-4CCF-86D5-38A40B6FDE3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480" y="1018"/>
              <a:ext cx="332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1" name="Rectangle 245">
              <a:extLst>
                <a:ext uri="{FF2B5EF4-FFF2-40B4-BE49-F238E27FC236}">
                  <a16:creationId xmlns:a16="http://schemas.microsoft.com/office/drawing/2014/main" id="{2B232F03-5F87-4C76-88D4-61868882A3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692" y="1013"/>
              <a:ext cx="318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2" name="Rectangle 246">
              <a:extLst>
                <a:ext uri="{FF2B5EF4-FFF2-40B4-BE49-F238E27FC236}">
                  <a16:creationId xmlns:a16="http://schemas.microsoft.com/office/drawing/2014/main" id="{CDA6BECC-84FC-4C1A-943E-92DF6EA18F9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889" y="1025"/>
              <a:ext cx="303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3" name="Rectangle 247">
              <a:extLst>
                <a:ext uri="{FF2B5EF4-FFF2-40B4-BE49-F238E27FC236}">
                  <a16:creationId xmlns:a16="http://schemas.microsoft.com/office/drawing/2014/main" id="{C5805296-2452-4D89-B3DB-B26C5A2D70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">
              <a:off x="3069" y="1053"/>
              <a:ext cx="303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4" name="Rectangle 248">
              <a:extLst>
                <a:ext uri="{FF2B5EF4-FFF2-40B4-BE49-F238E27FC236}">
                  <a16:creationId xmlns:a16="http://schemas.microsoft.com/office/drawing/2014/main" id="{68665941-FAD3-4E3E-B4D8-0745EF4EDD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244" y="1085"/>
              <a:ext cx="200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5" name="Rectangle 249">
              <a:extLst>
                <a:ext uri="{FF2B5EF4-FFF2-40B4-BE49-F238E27FC236}">
                  <a16:creationId xmlns:a16="http://schemas.microsoft.com/office/drawing/2014/main" id="{4FB3CDF8-2B7D-40E1-BADA-3C15B681D7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317" y="1127"/>
              <a:ext cx="332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6" name="Rectangle 250">
              <a:extLst>
                <a:ext uri="{FF2B5EF4-FFF2-40B4-BE49-F238E27FC236}">
                  <a16:creationId xmlns:a16="http://schemas.microsoft.com/office/drawing/2014/main" id="{30C558B7-0B89-4018-B5AA-07BFD86B06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513" y="1206"/>
              <a:ext cx="318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300">
                  <a:solidFill>
                    <a:srgbClr val="C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7" name="Rectangle 251">
              <a:extLst>
                <a:ext uri="{FF2B5EF4-FFF2-40B4-BE49-F238E27FC236}">
                  <a16:creationId xmlns:a16="http://schemas.microsoft.com/office/drawing/2014/main" id="{1E2CBCE7-FBB9-4416-BCF0-CCA1891E67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824" y="1035"/>
              <a:ext cx="330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8" name="Rectangle 252">
              <a:extLst>
                <a:ext uri="{FF2B5EF4-FFF2-40B4-BE49-F238E27FC236}">
                  <a16:creationId xmlns:a16="http://schemas.microsoft.com/office/drawing/2014/main" id="{FC87502C-14D7-4345-8464-139B6CB298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080000">
              <a:off x="2009" y="970"/>
              <a:ext cx="346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49" name="Rectangle 253">
              <a:extLst>
                <a:ext uri="{FF2B5EF4-FFF2-40B4-BE49-F238E27FC236}">
                  <a16:creationId xmlns:a16="http://schemas.microsoft.com/office/drawing/2014/main" id="{477200C7-7BF6-4ABF-8A1A-22660E6EDF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20000">
              <a:off x="2218" y="918"/>
              <a:ext cx="362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0" name="Rectangle 254">
              <a:extLst>
                <a:ext uri="{FF2B5EF4-FFF2-40B4-BE49-F238E27FC236}">
                  <a16:creationId xmlns:a16="http://schemas.microsoft.com/office/drawing/2014/main" id="{1DF0FCD9-99C5-47FC-8D89-516457E1CFB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450" y="884"/>
              <a:ext cx="362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1" name="Rectangle 255">
              <a:extLst>
                <a:ext uri="{FF2B5EF4-FFF2-40B4-BE49-F238E27FC236}">
                  <a16:creationId xmlns:a16="http://schemas.microsoft.com/office/drawing/2014/main" id="{887A6EEC-700A-4463-9E54-6BB2CA0588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681" y="877"/>
              <a:ext cx="346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2" name="Rectangle 256">
              <a:extLst>
                <a:ext uri="{FF2B5EF4-FFF2-40B4-BE49-F238E27FC236}">
                  <a16:creationId xmlns:a16="http://schemas.microsoft.com/office/drawing/2014/main" id="{6DCE53C6-02C5-4B9F-8515-322ADA63BC0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897" y="891"/>
              <a:ext cx="330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3" name="Rectangle 257">
              <a:extLst>
                <a:ext uri="{FF2B5EF4-FFF2-40B4-BE49-F238E27FC236}">
                  <a16:creationId xmlns:a16="http://schemas.microsoft.com/office/drawing/2014/main" id="{E79AEB64-5164-4D2F-A69C-B04CE338A3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">
              <a:off x="3093" y="922"/>
              <a:ext cx="330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4" name="Rectangle 258">
              <a:extLst>
                <a:ext uri="{FF2B5EF4-FFF2-40B4-BE49-F238E27FC236}">
                  <a16:creationId xmlns:a16="http://schemas.microsoft.com/office/drawing/2014/main" id="{1A91658E-8441-4775-A05D-C220D855BC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284" y="956"/>
              <a:ext cx="218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5" name="Rectangle 259">
              <a:extLst>
                <a:ext uri="{FF2B5EF4-FFF2-40B4-BE49-F238E27FC236}">
                  <a16:creationId xmlns:a16="http://schemas.microsoft.com/office/drawing/2014/main" id="{3D30A8EE-A74D-407F-8554-A09B2D5B54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">
              <a:off x="3358" y="1004"/>
              <a:ext cx="362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6" name="Rectangle 260">
              <a:extLst>
                <a:ext uri="{FF2B5EF4-FFF2-40B4-BE49-F238E27FC236}">
                  <a16:creationId xmlns:a16="http://schemas.microsoft.com/office/drawing/2014/main" id="{4D4EA5E0-67CB-49B9-93ED-2BB786CBFA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575" y="1088"/>
              <a:ext cx="346" cy="3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600">
                  <a:solidFill>
                    <a:srgbClr val="D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7" name="Rectangle 261">
              <a:extLst>
                <a:ext uri="{FF2B5EF4-FFF2-40B4-BE49-F238E27FC236}">
                  <a16:creationId xmlns:a16="http://schemas.microsoft.com/office/drawing/2014/main" id="{3255BD3E-B8C0-4C0C-8113-69502DDA06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739" y="911"/>
              <a:ext cx="367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8" name="Rectangle 262">
              <a:extLst>
                <a:ext uri="{FF2B5EF4-FFF2-40B4-BE49-F238E27FC236}">
                  <a16:creationId xmlns:a16="http://schemas.microsoft.com/office/drawing/2014/main" id="{4370B1BD-B808-4A94-907E-5E4AA771B9D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080000">
              <a:off x="1940" y="842"/>
              <a:ext cx="384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59" name="Rectangle 263">
              <a:extLst>
                <a:ext uri="{FF2B5EF4-FFF2-40B4-BE49-F238E27FC236}">
                  <a16:creationId xmlns:a16="http://schemas.microsoft.com/office/drawing/2014/main" id="{63808926-DF8F-4373-A5D1-E0BF1FFF1A6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169" y="781"/>
              <a:ext cx="402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0" name="Rectangle 264">
              <a:extLst>
                <a:ext uri="{FF2B5EF4-FFF2-40B4-BE49-F238E27FC236}">
                  <a16:creationId xmlns:a16="http://schemas.microsoft.com/office/drawing/2014/main" id="{99733538-77F7-4231-AA46-C6555BEA3D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419" y="747"/>
              <a:ext cx="402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1" name="Rectangle 265">
              <a:extLst>
                <a:ext uri="{FF2B5EF4-FFF2-40B4-BE49-F238E27FC236}">
                  <a16:creationId xmlns:a16="http://schemas.microsoft.com/office/drawing/2014/main" id="{7E819655-8713-441C-B28A-6FE41728F6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670" y="741"/>
              <a:ext cx="384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2" name="Rectangle 266">
              <a:extLst>
                <a:ext uri="{FF2B5EF4-FFF2-40B4-BE49-F238E27FC236}">
                  <a16:creationId xmlns:a16="http://schemas.microsoft.com/office/drawing/2014/main" id="{DEC3C164-829F-4004-871F-C1E4E90779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903" y="756"/>
              <a:ext cx="367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3" name="Rectangle 267">
              <a:extLst>
                <a:ext uri="{FF2B5EF4-FFF2-40B4-BE49-F238E27FC236}">
                  <a16:creationId xmlns:a16="http://schemas.microsoft.com/office/drawing/2014/main" id="{CC3CBEB9-78A1-42D6-9669-3793B3994F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">
              <a:off x="3117" y="791"/>
              <a:ext cx="367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4" name="Rectangle 268">
              <a:extLst>
                <a:ext uri="{FF2B5EF4-FFF2-40B4-BE49-F238E27FC236}">
                  <a16:creationId xmlns:a16="http://schemas.microsoft.com/office/drawing/2014/main" id="{9258CE28-0E69-4D8B-86ED-1F4B6A90E7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324" y="828"/>
              <a:ext cx="242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5" name="Rectangle 269">
              <a:extLst>
                <a:ext uri="{FF2B5EF4-FFF2-40B4-BE49-F238E27FC236}">
                  <a16:creationId xmlns:a16="http://schemas.microsoft.com/office/drawing/2014/main" id="{537ED745-E8CB-41EF-9413-D9C95BF1D8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">
              <a:off x="3405" y="880"/>
              <a:ext cx="402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6" name="Rectangle 270">
              <a:extLst>
                <a:ext uri="{FF2B5EF4-FFF2-40B4-BE49-F238E27FC236}">
                  <a16:creationId xmlns:a16="http://schemas.microsoft.com/office/drawing/2014/main" id="{CB357A15-5468-44B4-A722-C812D4F98E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641" y="973"/>
              <a:ext cx="384" cy="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900">
                  <a:solidFill>
                    <a:srgbClr val="E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7" name="Rectangle 271">
              <a:extLst>
                <a:ext uri="{FF2B5EF4-FFF2-40B4-BE49-F238E27FC236}">
                  <a16:creationId xmlns:a16="http://schemas.microsoft.com/office/drawing/2014/main" id="{EC34634B-FFB3-42F1-A7E2-42CE13C1C80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643" y="793"/>
              <a:ext cx="394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8" name="Rectangle 272">
              <a:extLst>
                <a:ext uri="{FF2B5EF4-FFF2-40B4-BE49-F238E27FC236}">
                  <a16:creationId xmlns:a16="http://schemas.microsoft.com/office/drawing/2014/main" id="{2F1AE686-8B2E-49A2-BEB9-C41AA8C290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1865" y="711"/>
              <a:ext cx="413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69" name="Rectangle 273">
              <a:extLst>
                <a:ext uri="{FF2B5EF4-FFF2-40B4-BE49-F238E27FC236}">
                  <a16:creationId xmlns:a16="http://schemas.microsoft.com/office/drawing/2014/main" id="{47467EBF-7103-4400-AC50-16476420D9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112" y="649"/>
              <a:ext cx="432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0" name="Rectangle 274">
              <a:extLst>
                <a:ext uri="{FF2B5EF4-FFF2-40B4-BE49-F238E27FC236}">
                  <a16:creationId xmlns:a16="http://schemas.microsoft.com/office/drawing/2014/main" id="{6AFCD62C-5B8A-440C-A515-C72F054C076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385" y="612"/>
              <a:ext cx="432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1" name="Rectangle 275">
              <a:extLst>
                <a:ext uri="{FF2B5EF4-FFF2-40B4-BE49-F238E27FC236}">
                  <a16:creationId xmlns:a16="http://schemas.microsoft.com/office/drawing/2014/main" id="{92FE6FE0-2460-4BA7-AEDD-D4AF1BEB47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657" y="606"/>
              <a:ext cx="413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2" name="Rectangle 276">
              <a:extLst>
                <a:ext uri="{FF2B5EF4-FFF2-40B4-BE49-F238E27FC236}">
                  <a16:creationId xmlns:a16="http://schemas.microsoft.com/office/drawing/2014/main" id="{2992F3F2-1129-4D1A-90C9-AF7766E9329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913" y="622"/>
              <a:ext cx="394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3" name="Rectangle 277">
              <a:extLst>
                <a:ext uri="{FF2B5EF4-FFF2-40B4-BE49-F238E27FC236}">
                  <a16:creationId xmlns:a16="http://schemas.microsoft.com/office/drawing/2014/main" id="{9B0D0724-177B-4C45-A2C0-BA9331BB461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600000">
              <a:off x="3141" y="661"/>
              <a:ext cx="394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4" name="Rectangle 278">
              <a:extLst>
                <a:ext uri="{FF2B5EF4-FFF2-40B4-BE49-F238E27FC236}">
                  <a16:creationId xmlns:a16="http://schemas.microsoft.com/office/drawing/2014/main" id="{A786589D-35E5-4704-A972-8B77EFBC6C3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371" y="700"/>
              <a:ext cx="260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5" name="Rectangle 279">
              <a:extLst>
                <a:ext uri="{FF2B5EF4-FFF2-40B4-BE49-F238E27FC236}">
                  <a16:creationId xmlns:a16="http://schemas.microsoft.com/office/drawing/2014/main" id="{9ABCC3CA-AEED-4A13-B55A-FF67B5A736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">
              <a:off x="3458" y="757"/>
              <a:ext cx="432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6" name="Rectangle 280">
              <a:extLst>
                <a:ext uri="{FF2B5EF4-FFF2-40B4-BE49-F238E27FC236}">
                  <a16:creationId xmlns:a16="http://schemas.microsoft.com/office/drawing/2014/main" id="{A7A56E94-85CE-4901-881C-4BF430DA59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717" y="856"/>
              <a:ext cx="413" cy="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300">
                  <a:solidFill>
                    <a:srgbClr val="F0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7" name="Rectangle 281">
              <a:extLst>
                <a:ext uri="{FF2B5EF4-FFF2-40B4-BE49-F238E27FC236}">
                  <a16:creationId xmlns:a16="http://schemas.microsoft.com/office/drawing/2014/main" id="{694C4B82-66A2-4133-90DC-D606C42EC8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541" y="672"/>
              <a:ext cx="431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8" name="Rectangle 282">
              <a:extLst>
                <a:ext uri="{FF2B5EF4-FFF2-40B4-BE49-F238E27FC236}">
                  <a16:creationId xmlns:a16="http://schemas.microsoft.com/office/drawing/2014/main" id="{130B4A72-FB04-45F5-96FF-A5EB400582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140000">
              <a:off x="1783" y="583"/>
              <a:ext cx="452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79" name="Rectangle 283">
              <a:extLst>
                <a:ext uri="{FF2B5EF4-FFF2-40B4-BE49-F238E27FC236}">
                  <a16:creationId xmlns:a16="http://schemas.microsoft.com/office/drawing/2014/main" id="{8902094E-2820-42B8-BAF2-1B3855552B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2051" y="517"/>
              <a:ext cx="473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0" name="Rectangle 284">
              <a:extLst>
                <a:ext uri="{FF2B5EF4-FFF2-40B4-BE49-F238E27FC236}">
                  <a16:creationId xmlns:a16="http://schemas.microsoft.com/office/drawing/2014/main" id="{71807BDB-F32F-4BB2-B700-D8C870DC45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347" y="477"/>
              <a:ext cx="473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1" name="Rectangle 285">
              <a:extLst>
                <a:ext uri="{FF2B5EF4-FFF2-40B4-BE49-F238E27FC236}">
                  <a16:creationId xmlns:a16="http://schemas.microsoft.com/office/drawing/2014/main" id="{4F09A8CD-E4E6-4518-AA14-E39F5234B06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645" y="470"/>
              <a:ext cx="452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2" name="Rectangle 286">
              <a:extLst>
                <a:ext uri="{FF2B5EF4-FFF2-40B4-BE49-F238E27FC236}">
                  <a16:creationId xmlns:a16="http://schemas.microsoft.com/office/drawing/2014/main" id="{6098DCB7-749D-479E-981E-0AF5BCA9E7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00000">
              <a:off x="2917" y="490"/>
              <a:ext cx="431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3" name="Rectangle 287">
              <a:extLst>
                <a:ext uri="{FF2B5EF4-FFF2-40B4-BE49-F238E27FC236}">
                  <a16:creationId xmlns:a16="http://schemas.microsoft.com/office/drawing/2014/main" id="{171B905E-94DF-4603-953E-2A9DE831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600000">
              <a:off x="3170" y="530"/>
              <a:ext cx="431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4" name="Rectangle 288">
              <a:extLst>
                <a:ext uri="{FF2B5EF4-FFF2-40B4-BE49-F238E27FC236}">
                  <a16:creationId xmlns:a16="http://schemas.microsoft.com/office/drawing/2014/main" id="{53501FA3-3A6D-406E-8E34-28AA2A785D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421" y="572"/>
              <a:ext cx="285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5" name="Rectangle 289">
              <a:extLst>
                <a:ext uri="{FF2B5EF4-FFF2-40B4-BE49-F238E27FC236}">
                  <a16:creationId xmlns:a16="http://schemas.microsoft.com/office/drawing/2014/main" id="{16776775-3592-423A-BC26-AB5302C09A0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521" y="632"/>
              <a:ext cx="473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6" name="Rectangle 290">
              <a:extLst>
                <a:ext uri="{FF2B5EF4-FFF2-40B4-BE49-F238E27FC236}">
                  <a16:creationId xmlns:a16="http://schemas.microsoft.com/office/drawing/2014/main" id="{18AE32DB-EB74-407B-A92C-571F467F095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796" y="742"/>
              <a:ext cx="452" cy="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600">
                  <a:solidFill>
                    <a:srgbClr val="FF00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7" name="Rectangle 291">
              <a:extLst>
                <a:ext uri="{FF2B5EF4-FFF2-40B4-BE49-F238E27FC236}">
                  <a16:creationId xmlns:a16="http://schemas.microsoft.com/office/drawing/2014/main" id="{90D1E14F-5477-450D-A245-214DBE6C7B9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440000">
              <a:off x="1427" y="554"/>
              <a:ext cx="468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P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8" name="Rectangle 292">
              <a:extLst>
                <a:ext uri="{FF2B5EF4-FFF2-40B4-BE49-F238E27FC236}">
                  <a16:creationId xmlns:a16="http://schemas.microsoft.com/office/drawing/2014/main" id="{2AE0B31A-B0C7-4D5A-B30B-8725BC95D9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1080000">
              <a:off x="1688" y="464"/>
              <a:ext cx="490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89" name="Rectangle 293">
              <a:extLst>
                <a:ext uri="{FF2B5EF4-FFF2-40B4-BE49-F238E27FC236}">
                  <a16:creationId xmlns:a16="http://schemas.microsoft.com/office/drawing/2014/main" id="{D5FA84C7-213B-4EB2-B240-EF540BBC699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80000">
              <a:off x="1984" y="385"/>
              <a:ext cx="513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0" name="Rectangle 294">
              <a:extLst>
                <a:ext uri="{FF2B5EF4-FFF2-40B4-BE49-F238E27FC236}">
                  <a16:creationId xmlns:a16="http://schemas.microsoft.com/office/drawing/2014/main" id="{6FB925F9-4674-425E-B388-1DD82AB412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0000">
              <a:off x="2307" y="342"/>
              <a:ext cx="513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G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1" name="Rectangle 295">
              <a:extLst>
                <a:ext uri="{FF2B5EF4-FFF2-40B4-BE49-F238E27FC236}">
                  <a16:creationId xmlns:a16="http://schemas.microsoft.com/office/drawing/2014/main" id="{F0FC320B-238A-43BA-8E93-23CA12A39C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60000">
              <a:off x="2630" y="333"/>
              <a:ext cx="490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2" name="Rectangle 296">
              <a:extLst>
                <a:ext uri="{FF2B5EF4-FFF2-40B4-BE49-F238E27FC236}">
                  <a16:creationId xmlns:a16="http://schemas.microsoft.com/office/drawing/2014/main" id="{D569F42B-2498-497B-8FD4-9829338CF0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40000">
              <a:off x="2932" y="352"/>
              <a:ext cx="468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3" name="Rectangle 297">
              <a:extLst>
                <a:ext uri="{FF2B5EF4-FFF2-40B4-BE49-F238E27FC236}">
                  <a16:creationId xmlns:a16="http://schemas.microsoft.com/office/drawing/2014/main" id="{EEB258BB-BDE2-436F-AB26-F8A7D16E5F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">
              <a:off x="3207" y="397"/>
              <a:ext cx="468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4" name="Rectangle 298">
              <a:extLst>
                <a:ext uri="{FF2B5EF4-FFF2-40B4-BE49-F238E27FC236}">
                  <a16:creationId xmlns:a16="http://schemas.microsoft.com/office/drawing/2014/main" id="{DCE2B51A-1082-4F1D-A05E-2D9E1F17A3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780000">
              <a:off x="3476" y="445"/>
              <a:ext cx="309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I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5" name="Rectangle 299">
              <a:extLst>
                <a:ext uri="{FF2B5EF4-FFF2-40B4-BE49-F238E27FC236}">
                  <a16:creationId xmlns:a16="http://schemas.microsoft.com/office/drawing/2014/main" id="{CFD12FFF-7646-45AA-9F16-F8C77334DA0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20000">
              <a:off x="3584" y="510"/>
              <a:ext cx="513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Ó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79996" name="Rectangle 300">
              <a:extLst>
                <a:ext uri="{FF2B5EF4-FFF2-40B4-BE49-F238E27FC236}">
                  <a16:creationId xmlns:a16="http://schemas.microsoft.com/office/drawing/2014/main" id="{A0132508-E90B-43BE-AB63-AA7B52B5C8E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380000">
              <a:off x="3884" y="630"/>
              <a:ext cx="490" cy="5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5100">
                  <a:solidFill>
                    <a:srgbClr val="FFFF00"/>
                  </a:solidFill>
                  <a:latin typeface="Arial" panose="020B0604020202020204" pitchFamily="34" charset="0"/>
                </a:rPr>
                <a:t>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79879" name="Picture 301" descr="CamCord1">
            <a:extLst>
              <a:ext uri="{FF2B5EF4-FFF2-40B4-BE49-F238E27FC236}">
                <a16:creationId xmlns:a16="http://schemas.microsoft.com/office/drawing/2014/main" id="{8FBC313E-9196-472E-BDF1-E048E9E543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9880" name="Picture 302" descr="35mmCamera1">
            <a:extLst>
              <a:ext uri="{FF2B5EF4-FFF2-40B4-BE49-F238E27FC236}">
                <a16:creationId xmlns:a16="http://schemas.microsoft.com/office/drawing/2014/main" id="{CD2BF85D-E4F6-4D9B-8B7D-C7E727C776A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81" name="AutoShape 30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F5955B8F-D557-4357-A6B9-DA5BE857C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2" name="AutoShape 30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6280D17C-E912-4BF0-A324-B539DEBA0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3" name="AutoShape 30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5359F2DB-C752-47A5-BE96-9FB03E410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4" name="AutoShape 30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9913EAA-30EC-4597-8C46-467B75437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5" name="AutoShape 30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6914B55-6438-4B28-BD71-E0D4E968F5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6" name="AutoShape 30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624689D7-FB2B-4A18-B5F1-00B9073C2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7" name="AutoShape 30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63A6D71-EDC9-4FAC-A73F-55CC097C7F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79888" name="AutoShape 310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65899366-7844-45DE-89DC-BC31CED6E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8391" name="AutoShape 311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1DBB770B-D8A5-4B03-B648-0E58E593C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8392" name="Text Box 312">
            <a:extLst>
              <a:ext uri="{FF2B5EF4-FFF2-40B4-BE49-F238E27FC236}">
                <a16:creationId xmlns:a16="http://schemas.microsoft.com/office/drawing/2014/main" id="{736F6F90-D522-45DC-98D4-37FF157474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8393" name="AutoShape 3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ACFE1DB-1840-4D39-A209-698A8D8A41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8394" name="AutoShape 3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53C8153-95F6-48E2-9C75-FEDBB49E6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8395" name="AutoShape 31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A49C72A-BC14-4DBE-9BF6-D2949E98A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8396" name="AutoShape 31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97AAA8A-9AAC-467A-94DC-8D5DD64DF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8397" name="AutoShape 3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9009E16-92CB-44F5-8277-8D6B07B1F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>
            <a:extLst>
              <a:ext uri="{FF2B5EF4-FFF2-40B4-BE49-F238E27FC236}">
                <a16:creationId xmlns:a16="http://schemas.microsoft.com/office/drawing/2014/main" id="{F5F33D71-0AE6-49B5-A6B4-8127685B4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228600"/>
            <a:ext cx="7086600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2800">
                <a:solidFill>
                  <a:srgbClr val="FFFF00"/>
                </a:solidFill>
              </a:rPr>
              <a:t>PROGRESIÓN: Adultos Saludables</a:t>
            </a:r>
            <a:br>
              <a:rPr lang="es-ES" altLang="en-US" sz="2800">
                <a:solidFill>
                  <a:srgbClr val="FFFF00"/>
                </a:solidFill>
              </a:rPr>
            </a:br>
            <a:r>
              <a:rPr lang="es-ES" altLang="en-US" sz="2800">
                <a:solidFill>
                  <a:srgbClr val="FFFF00"/>
                </a:solidFill>
              </a:rPr>
              <a:t>Etapas</a:t>
            </a:r>
            <a:endParaRPr lang="en-029" altLang="en-US" sz="2800">
              <a:solidFill>
                <a:srgbClr val="FFFF00"/>
              </a:solidFill>
            </a:endParaRPr>
          </a:p>
        </p:txBody>
      </p:sp>
      <p:sp>
        <p:nvSpPr>
          <p:cNvPr id="80899" name="Rectangle 3">
            <a:extLst>
              <a:ext uri="{FF2B5EF4-FFF2-40B4-BE49-F238E27FC236}">
                <a16:creationId xmlns:a16="http://schemas.microsoft.com/office/drawing/2014/main" id="{08DBB062-40F4-45DD-98B1-0E8776F022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1219200"/>
            <a:ext cx="8915400" cy="457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80000"/>
              </a:lnSpc>
              <a:buClr>
                <a:srgbClr val="66FF33"/>
              </a:buClr>
              <a:buSzPct val="115000"/>
            </a:pPr>
            <a:r>
              <a:rPr lang="es-ES" altLang="en-US" sz="2800" i="1">
                <a:solidFill>
                  <a:srgbClr val="FFFF00"/>
                </a:solidFill>
              </a:rPr>
              <a:t>Acondicionamiento Inicial (4 - 6 Semanas):</a:t>
            </a:r>
          </a:p>
          <a:p>
            <a:pPr>
              <a:lnSpc>
                <a:spcPct val="80000"/>
              </a:lnSpc>
              <a:buClr>
                <a:srgbClr val="66FF33"/>
              </a:buClr>
              <a:buSzPct val="120000"/>
              <a:buFontTx/>
              <a:buNone/>
            </a:pPr>
            <a:r>
              <a:rPr lang="es-ES" altLang="en-US" sz="2700">
                <a:solidFill>
                  <a:schemeClr val="bg1"/>
                </a:solidFill>
              </a:rPr>
              <a:t>    </a:t>
            </a:r>
            <a:r>
              <a:rPr lang="es-ES" altLang="en-US" sz="2700"/>
              <a:t>Estiramiento, Calistenia Leve y Actividades Aeróbicas </a:t>
            </a:r>
          </a:p>
          <a:p>
            <a:pPr>
              <a:lnSpc>
                <a:spcPct val="80000"/>
              </a:lnSpc>
              <a:buClr>
                <a:srgbClr val="66FF33"/>
              </a:buClr>
              <a:buSzPct val="120000"/>
              <a:buFontTx/>
              <a:buNone/>
            </a:pPr>
            <a:r>
              <a:rPr lang="es-ES" altLang="en-US" sz="2700"/>
              <a:t>    de Baja Intensidad</a:t>
            </a:r>
          </a:p>
          <a:p>
            <a:pPr>
              <a:lnSpc>
                <a:spcPct val="80000"/>
              </a:lnSpc>
              <a:buClr>
                <a:srgbClr val="66FF33"/>
              </a:buClr>
              <a:buSzPct val="115000"/>
            </a:pPr>
            <a:r>
              <a:rPr lang="es-ES" altLang="en-US" sz="2800" i="1">
                <a:solidFill>
                  <a:srgbClr val="FFFF00"/>
                </a:solidFill>
              </a:rPr>
              <a:t>Mejoramiento del Acondicionamiento (4 - 5 Meses):</a:t>
            </a:r>
          </a:p>
          <a:p>
            <a:pPr lvl="1">
              <a:lnSpc>
                <a:spcPct val="80000"/>
              </a:lnSpc>
              <a:buClr>
                <a:srgbClr val="FF66FF"/>
              </a:buClr>
              <a:buFont typeface="Wingdings" panose="05000000000000000000" pitchFamily="2" charset="2"/>
              <a:buChar char="ü"/>
            </a:pPr>
            <a:r>
              <a:rPr lang="es-ES" altLang="en-US" sz="2700"/>
              <a:t>Intensidad Aumenta hacia los Niveles Prescritos</a:t>
            </a:r>
          </a:p>
          <a:p>
            <a:pPr lvl="1">
              <a:lnSpc>
                <a:spcPct val="80000"/>
              </a:lnSpc>
              <a:buClr>
                <a:srgbClr val="FF66FF"/>
              </a:buClr>
              <a:buFont typeface="Wingdings" panose="05000000000000000000" pitchFamily="2" charset="2"/>
              <a:buChar char="ü"/>
            </a:pPr>
            <a:r>
              <a:rPr lang="es-ES" altLang="en-US" sz="2700"/>
              <a:t>Duración Aumenta cada 2 a 3 Semanas</a:t>
            </a:r>
          </a:p>
          <a:p>
            <a:pPr lvl="1">
              <a:lnSpc>
                <a:spcPct val="80000"/>
              </a:lnSpc>
              <a:buClr>
                <a:srgbClr val="FF66FF"/>
              </a:buClr>
              <a:buFont typeface="Wingdings" panose="05000000000000000000" pitchFamily="2" charset="2"/>
              <a:buChar char="ü"/>
            </a:pPr>
            <a:r>
              <a:rPr lang="es-ES" altLang="en-US" sz="2700"/>
              <a:t>Frecuencia Depende de la Magnitud en las </a:t>
            </a:r>
          </a:p>
          <a:p>
            <a:pPr lvl="1">
              <a:lnSpc>
                <a:spcPct val="80000"/>
              </a:lnSpc>
              <a:buClr>
                <a:srgbClr val="FF66FF"/>
              </a:buClr>
              <a:buFont typeface="Wingdings" panose="05000000000000000000" pitchFamily="2" charset="2"/>
              <a:buNone/>
            </a:pPr>
            <a:r>
              <a:rPr lang="es-ES" altLang="en-US" sz="2700">
                <a:solidFill>
                  <a:schemeClr val="bg1"/>
                </a:solidFill>
              </a:rPr>
              <a:t>   </a:t>
            </a:r>
            <a:r>
              <a:rPr lang="es-ES" altLang="en-US" sz="2700"/>
              <a:t>Adaptaciones Fisiológicas</a:t>
            </a:r>
          </a:p>
          <a:p>
            <a:pPr>
              <a:lnSpc>
                <a:spcPct val="80000"/>
              </a:lnSpc>
              <a:buClr>
                <a:srgbClr val="66FF33"/>
              </a:buClr>
              <a:buSzPct val="115000"/>
            </a:pPr>
            <a:r>
              <a:rPr lang="es-ES" altLang="en-US" sz="2800" i="1">
                <a:solidFill>
                  <a:srgbClr val="FFFF00"/>
                </a:solidFill>
              </a:rPr>
              <a:t>Mantenimiento del Acondicionamiento:</a:t>
            </a:r>
          </a:p>
          <a:p>
            <a:pPr lvl="1">
              <a:lnSpc>
                <a:spcPct val="80000"/>
              </a:lnSpc>
              <a:buClr>
                <a:srgbClr val="FF66FF"/>
              </a:buClr>
              <a:buFont typeface="Wingdings" panose="05000000000000000000" pitchFamily="2" charset="2"/>
              <a:buChar char="ü"/>
            </a:pPr>
            <a:r>
              <a:rPr lang="es-ES" altLang="en-US" sz="2700"/>
              <a:t>Alcanzado los Primeros 6 meses</a:t>
            </a:r>
          </a:p>
          <a:p>
            <a:pPr lvl="1">
              <a:lnSpc>
                <a:spcPct val="80000"/>
              </a:lnSpc>
              <a:buClr>
                <a:srgbClr val="FF66FF"/>
              </a:buClr>
              <a:buFont typeface="Wingdings" panose="05000000000000000000" pitchFamily="2" charset="2"/>
              <a:buChar char="ü"/>
            </a:pPr>
            <a:r>
              <a:rPr lang="es-ES" altLang="en-US" sz="2700"/>
              <a:t>Incluir Actividades Nuevas/Variadas y Divertidas</a:t>
            </a:r>
            <a:endParaRPr lang="en-US" altLang="en-US" sz="2700"/>
          </a:p>
        </p:txBody>
      </p:sp>
      <p:sp>
        <p:nvSpPr>
          <p:cNvPr id="80900" name="Line 4">
            <a:extLst>
              <a:ext uri="{FF2B5EF4-FFF2-40B4-BE49-F238E27FC236}">
                <a16:creationId xmlns:a16="http://schemas.microsoft.com/office/drawing/2014/main" id="{3DDCE048-F3CC-4A07-BE97-66D3430F51B1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" y="5943600"/>
            <a:ext cx="3962400" cy="0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1" name="Rectangle 5">
            <a:extLst>
              <a:ext uri="{FF2B5EF4-FFF2-40B4-BE49-F238E27FC236}">
                <a16:creationId xmlns:a16="http://schemas.microsoft.com/office/drawing/2014/main" id="{27DD59C5-41C3-47F2-A620-88485832C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6096000"/>
            <a:ext cx="8382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/>
              <a:t>*ACSM. </a:t>
            </a:r>
            <a:r>
              <a:rPr lang="en-US" altLang="en-US" sz="1600" i="1"/>
              <a:t>Guidelines for Exercise Testing and Prescription</a:t>
            </a:r>
            <a:r>
              <a:rPr lang="en-US" altLang="en-US" sz="1600" b="0"/>
              <a:t>. 4ta. ed; Philadelphia: Lea &amp; Febiger, 1991.  Págs. 107-110.</a:t>
            </a:r>
            <a:endParaRPr lang="en-029" altLang="en-US" sz="1600" b="0"/>
          </a:p>
        </p:txBody>
      </p:sp>
      <p:grpSp>
        <p:nvGrpSpPr>
          <p:cNvPr id="80902" name="Group 6">
            <a:extLst>
              <a:ext uri="{FF2B5EF4-FFF2-40B4-BE49-F238E27FC236}">
                <a16:creationId xmlns:a16="http://schemas.microsoft.com/office/drawing/2014/main" id="{3B28959E-ADBD-4AF2-86AD-913009BBC89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819400" y="762000"/>
            <a:ext cx="957263" cy="304800"/>
            <a:chOff x="1776" y="480"/>
            <a:chExt cx="603" cy="192"/>
          </a:xfrm>
        </p:grpSpPr>
        <p:sp>
          <p:nvSpPr>
            <p:cNvPr id="80928" name="AutoShape 7">
              <a:extLst>
                <a:ext uri="{FF2B5EF4-FFF2-40B4-BE49-F238E27FC236}">
                  <a16:creationId xmlns:a16="http://schemas.microsoft.com/office/drawing/2014/main" id="{12257F6F-7E92-4513-BA4A-8D4BCF182F1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776" y="480"/>
              <a:ext cx="603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9" name="Freeform 8">
              <a:extLst>
                <a:ext uri="{FF2B5EF4-FFF2-40B4-BE49-F238E27FC236}">
                  <a16:creationId xmlns:a16="http://schemas.microsoft.com/office/drawing/2014/main" id="{00BF931A-83A9-4ECC-A5E1-5DCBC8DB9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9" y="497"/>
              <a:ext cx="430" cy="162"/>
            </a:xfrm>
            <a:custGeom>
              <a:avLst/>
              <a:gdLst>
                <a:gd name="T0" fmla="*/ 215 w 860"/>
                <a:gd name="T1" fmla="*/ 0 h 324"/>
                <a:gd name="T2" fmla="*/ 0 w 860"/>
                <a:gd name="T3" fmla="*/ 41 h 324"/>
                <a:gd name="T4" fmla="*/ 215 w 860"/>
                <a:gd name="T5" fmla="*/ 81 h 324"/>
                <a:gd name="T6" fmla="*/ 215 w 860"/>
                <a:gd name="T7" fmla="*/ 0 h 3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0" h="324">
                  <a:moveTo>
                    <a:pt x="860" y="0"/>
                  </a:moveTo>
                  <a:lnTo>
                    <a:pt x="0" y="162"/>
                  </a:lnTo>
                  <a:lnTo>
                    <a:pt x="860" y="324"/>
                  </a:lnTo>
                  <a:lnTo>
                    <a:pt x="860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0" name="Freeform 9">
              <a:extLst>
                <a:ext uri="{FF2B5EF4-FFF2-40B4-BE49-F238E27FC236}">
                  <a16:creationId xmlns:a16="http://schemas.microsoft.com/office/drawing/2014/main" id="{85847C4D-90F2-4698-AE5B-81FED5C8C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505"/>
              <a:ext cx="536" cy="81"/>
            </a:xfrm>
            <a:custGeom>
              <a:avLst/>
              <a:gdLst>
                <a:gd name="T0" fmla="*/ 0 w 1072"/>
                <a:gd name="T1" fmla="*/ 40 h 163"/>
                <a:gd name="T2" fmla="*/ 215 w 1072"/>
                <a:gd name="T3" fmla="*/ 0 h 163"/>
                <a:gd name="T4" fmla="*/ 268 w 1072"/>
                <a:gd name="T5" fmla="*/ 0 h 163"/>
                <a:gd name="T6" fmla="*/ 53 w 1072"/>
                <a:gd name="T7" fmla="*/ 40 h 163"/>
                <a:gd name="T8" fmla="*/ 0 w 1072"/>
                <a:gd name="T9" fmla="*/ 4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2" h="163">
                  <a:moveTo>
                    <a:pt x="0" y="163"/>
                  </a:moveTo>
                  <a:lnTo>
                    <a:pt x="860" y="0"/>
                  </a:lnTo>
                  <a:lnTo>
                    <a:pt x="1072" y="0"/>
                  </a:lnTo>
                  <a:lnTo>
                    <a:pt x="211" y="163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1" name="Freeform 10">
              <a:extLst>
                <a:ext uri="{FF2B5EF4-FFF2-40B4-BE49-F238E27FC236}">
                  <a16:creationId xmlns:a16="http://schemas.microsoft.com/office/drawing/2014/main" id="{2EA0B3FF-2ED8-4E52-87C7-C52A9E6CC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578"/>
              <a:ext cx="536" cy="82"/>
            </a:xfrm>
            <a:custGeom>
              <a:avLst/>
              <a:gdLst>
                <a:gd name="T0" fmla="*/ 0 w 1072"/>
                <a:gd name="T1" fmla="*/ 0 h 163"/>
                <a:gd name="T2" fmla="*/ 215 w 1072"/>
                <a:gd name="T3" fmla="*/ 41 h 163"/>
                <a:gd name="T4" fmla="*/ 268 w 1072"/>
                <a:gd name="T5" fmla="*/ 41 h 163"/>
                <a:gd name="T6" fmla="*/ 53 w 1072"/>
                <a:gd name="T7" fmla="*/ 0 h 163"/>
                <a:gd name="T8" fmla="*/ 0 w 1072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2" h="163">
                  <a:moveTo>
                    <a:pt x="0" y="0"/>
                  </a:moveTo>
                  <a:lnTo>
                    <a:pt x="860" y="163"/>
                  </a:lnTo>
                  <a:lnTo>
                    <a:pt x="1072" y="163"/>
                  </a:lnTo>
                  <a:lnTo>
                    <a:pt x="2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2" name="Freeform 11">
              <a:extLst>
                <a:ext uri="{FF2B5EF4-FFF2-40B4-BE49-F238E27FC236}">
                  <a16:creationId xmlns:a16="http://schemas.microsoft.com/office/drawing/2014/main" id="{5D39E87E-6E23-4D94-AE47-EBE206B98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6" y="538"/>
              <a:ext cx="216" cy="81"/>
            </a:xfrm>
            <a:custGeom>
              <a:avLst/>
              <a:gdLst>
                <a:gd name="T0" fmla="*/ 108 w 431"/>
                <a:gd name="T1" fmla="*/ 0 h 163"/>
                <a:gd name="T2" fmla="*/ 0 w 431"/>
                <a:gd name="T3" fmla="*/ 20 h 163"/>
                <a:gd name="T4" fmla="*/ 108 w 431"/>
                <a:gd name="T5" fmla="*/ 40 h 163"/>
                <a:gd name="T6" fmla="*/ 108 w 431"/>
                <a:gd name="T7" fmla="*/ 0 h 1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1" h="163">
                  <a:moveTo>
                    <a:pt x="431" y="0"/>
                  </a:moveTo>
                  <a:lnTo>
                    <a:pt x="0" y="82"/>
                  </a:lnTo>
                  <a:lnTo>
                    <a:pt x="431" y="163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3" name="Freeform 12">
              <a:extLst>
                <a:ext uri="{FF2B5EF4-FFF2-40B4-BE49-F238E27FC236}">
                  <a16:creationId xmlns:a16="http://schemas.microsoft.com/office/drawing/2014/main" id="{477D0465-CAE8-422B-AC37-41B8BBEBA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546"/>
              <a:ext cx="268" cy="40"/>
            </a:xfrm>
            <a:custGeom>
              <a:avLst/>
              <a:gdLst>
                <a:gd name="T0" fmla="*/ 0 w 536"/>
                <a:gd name="T1" fmla="*/ 20 h 82"/>
                <a:gd name="T2" fmla="*/ 108 w 536"/>
                <a:gd name="T3" fmla="*/ 0 h 82"/>
                <a:gd name="T4" fmla="*/ 134 w 536"/>
                <a:gd name="T5" fmla="*/ 0 h 82"/>
                <a:gd name="T6" fmla="*/ 27 w 536"/>
                <a:gd name="T7" fmla="*/ 20 h 82"/>
                <a:gd name="T8" fmla="*/ 0 w 536"/>
                <a:gd name="T9" fmla="*/ 20 h 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6" h="82">
                  <a:moveTo>
                    <a:pt x="0" y="82"/>
                  </a:moveTo>
                  <a:lnTo>
                    <a:pt x="429" y="0"/>
                  </a:lnTo>
                  <a:lnTo>
                    <a:pt x="536" y="0"/>
                  </a:lnTo>
                  <a:lnTo>
                    <a:pt x="105" y="82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4" name="Freeform 13">
              <a:extLst>
                <a:ext uri="{FF2B5EF4-FFF2-40B4-BE49-F238E27FC236}">
                  <a16:creationId xmlns:a16="http://schemas.microsoft.com/office/drawing/2014/main" id="{5D689AC1-17F9-4297-B60A-0B50A2561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6" y="579"/>
              <a:ext cx="268" cy="41"/>
            </a:xfrm>
            <a:custGeom>
              <a:avLst/>
              <a:gdLst>
                <a:gd name="T0" fmla="*/ 0 w 536"/>
                <a:gd name="T1" fmla="*/ 0 h 81"/>
                <a:gd name="T2" fmla="*/ 108 w 536"/>
                <a:gd name="T3" fmla="*/ 21 h 81"/>
                <a:gd name="T4" fmla="*/ 134 w 536"/>
                <a:gd name="T5" fmla="*/ 21 h 81"/>
                <a:gd name="T6" fmla="*/ 27 w 536"/>
                <a:gd name="T7" fmla="*/ 0 h 81"/>
                <a:gd name="T8" fmla="*/ 0 w 53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36" h="81">
                  <a:moveTo>
                    <a:pt x="0" y="0"/>
                  </a:moveTo>
                  <a:lnTo>
                    <a:pt x="429" y="81"/>
                  </a:lnTo>
                  <a:lnTo>
                    <a:pt x="536" y="81"/>
                  </a:lnTo>
                  <a:lnTo>
                    <a:pt x="1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0903" name="Group 14">
            <a:extLst>
              <a:ext uri="{FF2B5EF4-FFF2-40B4-BE49-F238E27FC236}">
                <a16:creationId xmlns:a16="http://schemas.microsoft.com/office/drawing/2014/main" id="{D49857B7-3504-4F9D-9F3C-C5EF965793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257800" y="762000"/>
            <a:ext cx="990600" cy="315913"/>
            <a:chOff x="3312" y="480"/>
            <a:chExt cx="624" cy="199"/>
          </a:xfrm>
        </p:grpSpPr>
        <p:sp>
          <p:nvSpPr>
            <p:cNvPr id="80921" name="AutoShape 15">
              <a:extLst>
                <a:ext uri="{FF2B5EF4-FFF2-40B4-BE49-F238E27FC236}">
                  <a16:creationId xmlns:a16="http://schemas.microsoft.com/office/drawing/2014/main" id="{9594CE86-696B-4C83-B201-9A676EED248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312" y="480"/>
              <a:ext cx="624" cy="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2" name="Freeform 16">
              <a:extLst>
                <a:ext uri="{FF2B5EF4-FFF2-40B4-BE49-F238E27FC236}">
                  <a16:creationId xmlns:a16="http://schemas.microsoft.com/office/drawing/2014/main" id="{C055B7A5-9C39-4D0A-BC2B-DE4E65ED5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498"/>
              <a:ext cx="445" cy="168"/>
            </a:xfrm>
            <a:custGeom>
              <a:avLst/>
              <a:gdLst>
                <a:gd name="T0" fmla="*/ 223 w 890"/>
                <a:gd name="T1" fmla="*/ 0 h 336"/>
                <a:gd name="T2" fmla="*/ 0 w 890"/>
                <a:gd name="T3" fmla="*/ 42 h 336"/>
                <a:gd name="T4" fmla="*/ 223 w 890"/>
                <a:gd name="T5" fmla="*/ 84 h 336"/>
                <a:gd name="T6" fmla="*/ 223 w 89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90" h="336">
                  <a:moveTo>
                    <a:pt x="890" y="0"/>
                  </a:moveTo>
                  <a:lnTo>
                    <a:pt x="0" y="168"/>
                  </a:lnTo>
                  <a:lnTo>
                    <a:pt x="890" y="336"/>
                  </a:lnTo>
                  <a:lnTo>
                    <a:pt x="890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3" name="Freeform 17">
              <a:extLst>
                <a:ext uri="{FF2B5EF4-FFF2-40B4-BE49-F238E27FC236}">
                  <a16:creationId xmlns:a16="http://schemas.microsoft.com/office/drawing/2014/main" id="{B5095A44-A4D5-4C00-9BBD-B0C3C86EE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506"/>
              <a:ext cx="554" cy="84"/>
            </a:xfrm>
            <a:custGeom>
              <a:avLst/>
              <a:gdLst>
                <a:gd name="T0" fmla="*/ 0 w 1110"/>
                <a:gd name="T1" fmla="*/ 42 h 169"/>
                <a:gd name="T2" fmla="*/ 222 w 1110"/>
                <a:gd name="T3" fmla="*/ 0 h 169"/>
                <a:gd name="T4" fmla="*/ 277 w 1110"/>
                <a:gd name="T5" fmla="*/ 0 h 169"/>
                <a:gd name="T6" fmla="*/ 55 w 1110"/>
                <a:gd name="T7" fmla="*/ 42 h 169"/>
                <a:gd name="T8" fmla="*/ 0 w 1110"/>
                <a:gd name="T9" fmla="*/ 42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0" h="169">
                  <a:moveTo>
                    <a:pt x="0" y="169"/>
                  </a:moveTo>
                  <a:lnTo>
                    <a:pt x="891" y="0"/>
                  </a:lnTo>
                  <a:lnTo>
                    <a:pt x="1110" y="0"/>
                  </a:lnTo>
                  <a:lnTo>
                    <a:pt x="220" y="169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4" name="Freeform 18">
              <a:extLst>
                <a:ext uri="{FF2B5EF4-FFF2-40B4-BE49-F238E27FC236}">
                  <a16:creationId xmlns:a16="http://schemas.microsoft.com/office/drawing/2014/main" id="{1CD1321A-3BC2-4070-9162-ED1544AC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5" y="582"/>
              <a:ext cx="554" cy="84"/>
            </a:xfrm>
            <a:custGeom>
              <a:avLst/>
              <a:gdLst>
                <a:gd name="T0" fmla="*/ 0 w 1110"/>
                <a:gd name="T1" fmla="*/ 0 h 169"/>
                <a:gd name="T2" fmla="*/ 222 w 1110"/>
                <a:gd name="T3" fmla="*/ 42 h 169"/>
                <a:gd name="T4" fmla="*/ 277 w 1110"/>
                <a:gd name="T5" fmla="*/ 42 h 169"/>
                <a:gd name="T6" fmla="*/ 55 w 1110"/>
                <a:gd name="T7" fmla="*/ 0 h 169"/>
                <a:gd name="T8" fmla="*/ 0 w 1110"/>
                <a:gd name="T9" fmla="*/ 0 h 1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10" h="169">
                  <a:moveTo>
                    <a:pt x="0" y="0"/>
                  </a:moveTo>
                  <a:lnTo>
                    <a:pt x="891" y="169"/>
                  </a:lnTo>
                  <a:lnTo>
                    <a:pt x="1110" y="169"/>
                  </a:lnTo>
                  <a:lnTo>
                    <a:pt x="2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5" name="Freeform 19">
              <a:extLst>
                <a:ext uri="{FF2B5EF4-FFF2-40B4-BE49-F238E27FC236}">
                  <a16:creationId xmlns:a16="http://schemas.microsoft.com/office/drawing/2014/main" id="{471EAF4C-A703-4380-ACF7-428D1F68F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5" y="540"/>
              <a:ext cx="223" cy="84"/>
            </a:xfrm>
            <a:custGeom>
              <a:avLst/>
              <a:gdLst>
                <a:gd name="T0" fmla="*/ 111 w 447"/>
                <a:gd name="T1" fmla="*/ 0 h 169"/>
                <a:gd name="T2" fmla="*/ 0 w 447"/>
                <a:gd name="T3" fmla="*/ 21 h 169"/>
                <a:gd name="T4" fmla="*/ 111 w 447"/>
                <a:gd name="T5" fmla="*/ 42 h 169"/>
                <a:gd name="T6" fmla="*/ 111 w 447"/>
                <a:gd name="T7" fmla="*/ 0 h 1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7" h="169">
                  <a:moveTo>
                    <a:pt x="447" y="0"/>
                  </a:moveTo>
                  <a:lnTo>
                    <a:pt x="0" y="85"/>
                  </a:lnTo>
                  <a:lnTo>
                    <a:pt x="447" y="169"/>
                  </a:lnTo>
                  <a:lnTo>
                    <a:pt x="447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6" name="Freeform 20">
              <a:extLst>
                <a:ext uri="{FF2B5EF4-FFF2-40B4-BE49-F238E27FC236}">
                  <a16:creationId xmlns:a16="http://schemas.microsoft.com/office/drawing/2014/main" id="{765704EE-025D-4F64-9241-E3DC6ECA9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548"/>
              <a:ext cx="277" cy="42"/>
            </a:xfrm>
            <a:custGeom>
              <a:avLst/>
              <a:gdLst>
                <a:gd name="T0" fmla="*/ 0 w 554"/>
                <a:gd name="T1" fmla="*/ 21 h 85"/>
                <a:gd name="T2" fmla="*/ 111 w 554"/>
                <a:gd name="T3" fmla="*/ 0 h 85"/>
                <a:gd name="T4" fmla="*/ 139 w 554"/>
                <a:gd name="T5" fmla="*/ 0 h 85"/>
                <a:gd name="T6" fmla="*/ 27 w 554"/>
                <a:gd name="T7" fmla="*/ 21 h 85"/>
                <a:gd name="T8" fmla="*/ 0 w 554"/>
                <a:gd name="T9" fmla="*/ 21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4" h="85">
                  <a:moveTo>
                    <a:pt x="0" y="85"/>
                  </a:moveTo>
                  <a:lnTo>
                    <a:pt x="443" y="0"/>
                  </a:lnTo>
                  <a:lnTo>
                    <a:pt x="554" y="0"/>
                  </a:lnTo>
                  <a:lnTo>
                    <a:pt x="108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7" name="Freeform 21">
              <a:extLst>
                <a:ext uri="{FF2B5EF4-FFF2-40B4-BE49-F238E27FC236}">
                  <a16:creationId xmlns:a16="http://schemas.microsoft.com/office/drawing/2014/main" id="{7D0999BF-A1FF-4AD8-ABAD-46618B778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" y="583"/>
              <a:ext cx="277" cy="42"/>
            </a:xfrm>
            <a:custGeom>
              <a:avLst/>
              <a:gdLst>
                <a:gd name="T0" fmla="*/ 0 w 554"/>
                <a:gd name="T1" fmla="*/ 0 h 84"/>
                <a:gd name="T2" fmla="*/ 111 w 554"/>
                <a:gd name="T3" fmla="*/ 21 h 84"/>
                <a:gd name="T4" fmla="*/ 139 w 554"/>
                <a:gd name="T5" fmla="*/ 21 h 84"/>
                <a:gd name="T6" fmla="*/ 27 w 554"/>
                <a:gd name="T7" fmla="*/ 0 h 84"/>
                <a:gd name="T8" fmla="*/ 0 w 554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4" h="84">
                  <a:moveTo>
                    <a:pt x="0" y="0"/>
                  </a:moveTo>
                  <a:lnTo>
                    <a:pt x="443" y="84"/>
                  </a:lnTo>
                  <a:lnTo>
                    <a:pt x="554" y="84"/>
                  </a:lnTo>
                  <a:lnTo>
                    <a:pt x="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0904" name="Picture 22" descr="CamCord1">
            <a:extLst>
              <a:ext uri="{FF2B5EF4-FFF2-40B4-BE49-F238E27FC236}">
                <a16:creationId xmlns:a16="http://schemas.microsoft.com/office/drawing/2014/main" id="{3E42E69C-3088-4C82-9171-3D3183F143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0905" name="Picture 23" descr="35mmCamera1">
            <a:extLst>
              <a:ext uri="{FF2B5EF4-FFF2-40B4-BE49-F238E27FC236}">
                <a16:creationId xmlns:a16="http://schemas.microsoft.com/office/drawing/2014/main" id="{4E57FC79-7102-44A9-8D16-FF1513B147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906" name="AutoShape 24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5742F5F-91F1-4912-82B0-920B116D85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07" name="AutoShape 25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CC4ED328-8DEF-4FBD-AB31-D5E47F02E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08" name="AutoShape 26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60C0C6D6-F214-4438-B65C-E4EF0F775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09" name="AutoShape 27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A005655C-701A-4A3E-AB23-470D35585E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10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A2670E1-093E-45EE-A6D9-BDA6E6B3B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11" name="AutoShape 29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DBFEBF65-701A-43BB-988B-41B949B0A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12" name="AutoShape 30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DCE17848-E352-4EF8-9E7E-53878407D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0913" name="AutoShape 31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83BD7212-DE69-43E5-A5BD-E4CBBD570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39136" name="AutoShape 32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E82B3913-372B-4900-A464-69EAF3A5C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39137" name="Text Box 33">
            <a:extLst>
              <a:ext uri="{FF2B5EF4-FFF2-40B4-BE49-F238E27FC236}">
                <a16:creationId xmlns:a16="http://schemas.microsoft.com/office/drawing/2014/main" id="{EA85AB1B-73E4-468E-8218-9933656A0D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39138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480AEBE-A98B-4AF5-97FD-AC5585C9C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39139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6576C43-3636-49AC-8EDB-F0C6135FAC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39140" name="AutoShape 3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B3BBC99-921D-4057-B4C6-4298E187A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39141" name="AutoShape 3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F35926F-037F-489A-B59B-0FCC2B6F12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39142" name="AutoShape 3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C9CC030-185D-46DF-A468-4149E2C3A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Line 2">
            <a:extLst>
              <a:ext uri="{FF2B5EF4-FFF2-40B4-BE49-F238E27FC236}">
                <a16:creationId xmlns:a16="http://schemas.microsoft.com/office/drawing/2014/main" id="{68F3F13D-45D7-4840-975C-E72927FD99B7}"/>
              </a:ext>
            </a:extLst>
          </p:cNvPr>
          <p:cNvSpPr>
            <a:spLocks noChangeShapeType="1"/>
          </p:cNvSpPr>
          <p:nvPr/>
        </p:nvSpPr>
        <p:spPr bwMode="auto">
          <a:xfrm>
            <a:off x="4343400" y="1600200"/>
            <a:ext cx="0" cy="762000"/>
          </a:xfrm>
          <a:prstGeom prst="line">
            <a:avLst/>
          </a:prstGeom>
          <a:noFill/>
          <a:ln w="1143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3" name="Line 3">
            <a:extLst>
              <a:ext uri="{FF2B5EF4-FFF2-40B4-BE49-F238E27FC236}">
                <a16:creationId xmlns:a16="http://schemas.microsoft.com/office/drawing/2014/main" id="{FEBDB80C-D9A6-4696-BBD9-33A3834D7C4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676400" y="2438400"/>
            <a:ext cx="609600" cy="533400"/>
          </a:xfrm>
          <a:prstGeom prst="line">
            <a:avLst/>
          </a:prstGeom>
          <a:noFill/>
          <a:ln w="762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4" name="Rectangle 4">
            <a:extLst>
              <a:ext uri="{FF2B5EF4-FFF2-40B4-BE49-F238E27FC236}">
                <a16:creationId xmlns:a16="http://schemas.microsoft.com/office/drawing/2014/main" id="{131AFD69-6E6F-4BAD-98AB-4C414ACDB1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2362200"/>
            <a:ext cx="7162800" cy="838200"/>
          </a:xfrm>
          <a:prstGeom prst="rect">
            <a:avLst/>
          </a:prstGeom>
          <a:solidFill>
            <a:srgbClr val="3333FF"/>
          </a:solidFill>
          <a:ln w="9525">
            <a:solidFill>
              <a:srgbClr val="3333FF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25" name="Rectangle 5">
            <a:extLst>
              <a:ext uri="{FF2B5EF4-FFF2-40B4-BE49-F238E27FC236}">
                <a16:creationId xmlns:a16="http://schemas.microsoft.com/office/drawing/2014/main" id="{9F276648-F78F-42D9-AF59-30936D7DE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2514600"/>
            <a:ext cx="69342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3700"/>
              <a:t>Etapas de Acondicionamiento</a:t>
            </a:r>
            <a:endParaRPr lang="en-029" altLang="en-US" sz="3700"/>
          </a:p>
        </p:txBody>
      </p:sp>
      <p:sp>
        <p:nvSpPr>
          <p:cNvPr id="81926" name="Rectangle 6">
            <a:extLst>
              <a:ext uri="{FF2B5EF4-FFF2-40B4-BE49-F238E27FC236}">
                <a16:creationId xmlns:a16="http://schemas.microsoft.com/office/drawing/2014/main" id="{BB69B0A0-93FF-4D04-A849-104842EB5C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962400"/>
            <a:ext cx="1981200" cy="762000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27" name="Rectangle 7">
            <a:extLst>
              <a:ext uri="{FF2B5EF4-FFF2-40B4-BE49-F238E27FC236}">
                <a16:creationId xmlns:a16="http://schemas.microsoft.com/office/drawing/2014/main" id="{52A9D47A-A608-4EEF-84E5-FB4E25B9E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4114800"/>
            <a:ext cx="1828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3800"/>
              <a:t>Inicial</a:t>
            </a:r>
            <a:endParaRPr lang="en-029" altLang="en-US" sz="3800"/>
          </a:p>
        </p:txBody>
      </p:sp>
      <p:sp>
        <p:nvSpPr>
          <p:cNvPr id="81928" name="Rectangle 8">
            <a:extLst>
              <a:ext uri="{FF2B5EF4-FFF2-40B4-BE49-F238E27FC236}">
                <a16:creationId xmlns:a16="http://schemas.microsoft.com/office/drawing/2014/main" id="{B9357681-464C-4BE0-9487-2B1518098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24400" y="3962400"/>
            <a:ext cx="3810000" cy="762000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29" name="Rectangle 9">
            <a:extLst>
              <a:ext uri="{FF2B5EF4-FFF2-40B4-BE49-F238E27FC236}">
                <a16:creationId xmlns:a16="http://schemas.microsoft.com/office/drawing/2014/main" id="{CE7818E9-DDB1-46DD-8192-0452B6C05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114800"/>
            <a:ext cx="3733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3800"/>
              <a:t>Mantenimiento</a:t>
            </a:r>
            <a:endParaRPr lang="en-029" altLang="en-US" sz="3800"/>
          </a:p>
        </p:txBody>
      </p:sp>
      <p:sp>
        <p:nvSpPr>
          <p:cNvPr id="81930" name="Rectangle 10">
            <a:extLst>
              <a:ext uri="{FF2B5EF4-FFF2-40B4-BE49-F238E27FC236}">
                <a16:creationId xmlns:a16="http://schemas.microsoft.com/office/drawing/2014/main" id="{297286ED-5287-41D5-BF7E-D205E6AE5C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5410200"/>
            <a:ext cx="3581400" cy="762000"/>
          </a:xfrm>
          <a:prstGeom prst="rect">
            <a:avLst/>
          </a:prstGeom>
          <a:solidFill>
            <a:srgbClr val="008000"/>
          </a:solidFill>
          <a:ln w="9525">
            <a:solidFill>
              <a:srgbClr val="008000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31" name="Rectangle 11">
            <a:extLst>
              <a:ext uri="{FF2B5EF4-FFF2-40B4-BE49-F238E27FC236}">
                <a16:creationId xmlns:a16="http://schemas.microsoft.com/office/drawing/2014/main" id="{7F5E94A4-7BBD-44DA-9DF3-8303FB51E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5562600"/>
            <a:ext cx="3429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3800"/>
              <a:t>Mejoramiento</a:t>
            </a:r>
            <a:endParaRPr lang="en-029" altLang="en-US" sz="3800"/>
          </a:p>
        </p:txBody>
      </p:sp>
      <p:sp>
        <p:nvSpPr>
          <p:cNvPr id="81932" name="Line 12">
            <a:extLst>
              <a:ext uri="{FF2B5EF4-FFF2-40B4-BE49-F238E27FC236}">
                <a16:creationId xmlns:a16="http://schemas.microsoft.com/office/drawing/2014/main" id="{99336BD1-7B41-4BDF-BCB1-34E3DDF4E6E8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3200400"/>
            <a:ext cx="0" cy="762000"/>
          </a:xfrm>
          <a:prstGeom prst="line">
            <a:avLst/>
          </a:prstGeom>
          <a:noFill/>
          <a:ln w="1143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3" name="Line 13">
            <a:extLst>
              <a:ext uri="{FF2B5EF4-FFF2-40B4-BE49-F238E27FC236}">
                <a16:creationId xmlns:a16="http://schemas.microsoft.com/office/drawing/2014/main" id="{A8FF21D3-1906-476B-BC20-648F57CDE2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3200400"/>
            <a:ext cx="0" cy="762000"/>
          </a:xfrm>
          <a:prstGeom prst="line">
            <a:avLst/>
          </a:prstGeom>
          <a:noFill/>
          <a:ln w="1143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4" name="Line 14">
            <a:extLst>
              <a:ext uri="{FF2B5EF4-FFF2-40B4-BE49-F238E27FC236}">
                <a16:creationId xmlns:a16="http://schemas.microsoft.com/office/drawing/2014/main" id="{B0FB387A-07D3-4C36-A365-06A383666659}"/>
              </a:ext>
            </a:extLst>
          </p:cNvPr>
          <p:cNvSpPr>
            <a:spLocks noChangeShapeType="1"/>
          </p:cNvSpPr>
          <p:nvPr/>
        </p:nvSpPr>
        <p:spPr bwMode="auto">
          <a:xfrm>
            <a:off x="3886200" y="3200400"/>
            <a:ext cx="0" cy="2133600"/>
          </a:xfrm>
          <a:prstGeom prst="line">
            <a:avLst/>
          </a:prstGeom>
          <a:noFill/>
          <a:ln w="114300">
            <a:solidFill>
              <a:srgbClr val="FFFF0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1935" name="Group 15">
            <a:extLst>
              <a:ext uri="{FF2B5EF4-FFF2-40B4-BE49-F238E27FC236}">
                <a16:creationId xmlns:a16="http://schemas.microsoft.com/office/drawing/2014/main" id="{61FA00CA-7ADE-408B-9B13-AB26402B65B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667000" y="585788"/>
            <a:ext cx="3505200" cy="1041400"/>
            <a:chOff x="1680" y="369"/>
            <a:chExt cx="2208" cy="656"/>
          </a:xfrm>
        </p:grpSpPr>
        <p:sp>
          <p:nvSpPr>
            <p:cNvPr id="82031" name="AutoShape 16">
              <a:extLst>
                <a:ext uri="{FF2B5EF4-FFF2-40B4-BE49-F238E27FC236}">
                  <a16:creationId xmlns:a16="http://schemas.microsoft.com/office/drawing/2014/main" id="{18A27C81-3878-4E4E-94DD-C1B881414A3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680" y="369"/>
              <a:ext cx="2208" cy="6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2" name="Rectangle 17">
              <a:extLst>
                <a:ext uri="{FF2B5EF4-FFF2-40B4-BE49-F238E27FC236}">
                  <a16:creationId xmlns:a16="http://schemas.microsoft.com/office/drawing/2014/main" id="{CA39F755-C4B5-4F40-AD7C-288AF3BD03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" y="444"/>
              <a:ext cx="2042" cy="503"/>
            </a:xfrm>
            <a:prstGeom prst="rect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2033" name="Freeform 18">
              <a:extLst>
                <a:ext uri="{FF2B5EF4-FFF2-40B4-BE49-F238E27FC236}">
                  <a16:creationId xmlns:a16="http://schemas.microsoft.com/office/drawing/2014/main" id="{77A06599-BF97-4063-85E1-8FB894664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1"/>
              <a:ext cx="63" cy="629"/>
            </a:xfrm>
            <a:custGeom>
              <a:avLst/>
              <a:gdLst>
                <a:gd name="T0" fmla="*/ 0 w 190"/>
                <a:gd name="T1" fmla="*/ 0 h 1887"/>
                <a:gd name="T2" fmla="*/ 21 w 190"/>
                <a:gd name="T3" fmla="*/ 21 h 1887"/>
                <a:gd name="T4" fmla="*/ 21 w 190"/>
                <a:gd name="T5" fmla="*/ 189 h 1887"/>
                <a:gd name="T6" fmla="*/ 0 w 190"/>
                <a:gd name="T7" fmla="*/ 210 h 1887"/>
                <a:gd name="T8" fmla="*/ 0 w 190"/>
                <a:gd name="T9" fmla="*/ 0 h 18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887">
                  <a:moveTo>
                    <a:pt x="0" y="0"/>
                  </a:moveTo>
                  <a:lnTo>
                    <a:pt x="190" y="190"/>
                  </a:lnTo>
                  <a:lnTo>
                    <a:pt x="190" y="1698"/>
                  </a:lnTo>
                  <a:lnTo>
                    <a:pt x="0" y="18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34" name="Freeform 19">
              <a:extLst>
                <a:ext uri="{FF2B5EF4-FFF2-40B4-BE49-F238E27FC236}">
                  <a16:creationId xmlns:a16="http://schemas.microsoft.com/office/drawing/2014/main" id="{58AEF4D0-C05B-454A-9B34-6268BA334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381"/>
              <a:ext cx="2167" cy="63"/>
            </a:xfrm>
            <a:custGeom>
              <a:avLst/>
              <a:gdLst>
                <a:gd name="T0" fmla="*/ 0 w 6503"/>
                <a:gd name="T1" fmla="*/ 0 h 190"/>
                <a:gd name="T2" fmla="*/ 21 w 6503"/>
                <a:gd name="T3" fmla="*/ 21 h 190"/>
                <a:gd name="T4" fmla="*/ 701 w 6503"/>
                <a:gd name="T5" fmla="*/ 21 h 190"/>
                <a:gd name="T6" fmla="*/ 722 w 6503"/>
                <a:gd name="T7" fmla="*/ 0 h 190"/>
                <a:gd name="T8" fmla="*/ 0 w 6503"/>
                <a:gd name="T9" fmla="*/ 0 h 1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03" h="190">
                  <a:moveTo>
                    <a:pt x="0" y="0"/>
                  </a:moveTo>
                  <a:lnTo>
                    <a:pt x="190" y="190"/>
                  </a:lnTo>
                  <a:lnTo>
                    <a:pt x="6313" y="190"/>
                  </a:lnTo>
                  <a:lnTo>
                    <a:pt x="65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35" name="Freeform 20">
              <a:extLst>
                <a:ext uri="{FF2B5EF4-FFF2-40B4-BE49-F238E27FC236}">
                  <a16:creationId xmlns:a16="http://schemas.microsoft.com/office/drawing/2014/main" id="{84E64A49-8381-439D-89E5-76430AE1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7" y="381"/>
              <a:ext cx="63" cy="629"/>
            </a:xfrm>
            <a:custGeom>
              <a:avLst/>
              <a:gdLst>
                <a:gd name="T0" fmla="*/ 21 w 190"/>
                <a:gd name="T1" fmla="*/ 210 h 1887"/>
                <a:gd name="T2" fmla="*/ 0 w 190"/>
                <a:gd name="T3" fmla="*/ 189 h 1887"/>
                <a:gd name="T4" fmla="*/ 0 w 190"/>
                <a:gd name="T5" fmla="*/ 21 h 1887"/>
                <a:gd name="T6" fmla="*/ 21 w 190"/>
                <a:gd name="T7" fmla="*/ 0 h 1887"/>
                <a:gd name="T8" fmla="*/ 21 w 190"/>
                <a:gd name="T9" fmla="*/ 210 h 18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0" h="1887">
                  <a:moveTo>
                    <a:pt x="190" y="1887"/>
                  </a:moveTo>
                  <a:lnTo>
                    <a:pt x="0" y="1698"/>
                  </a:lnTo>
                  <a:lnTo>
                    <a:pt x="0" y="190"/>
                  </a:lnTo>
                  <a:lnTo>
                    <a:pt x="190" y="0"/>
                  </a:lnTo>
                  <a:lnTo>
                    <a:pt x="190" y="1887"/>
                  </a:lnTo>
                  <a:close/>
                </a:path>
              </a:pathLst>
            </a:custGeom>
            <a:solidFill>
              <a:srgbClr val="00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36" name="Freeform 21">
              <a:extLst>
                <a:ext uri="{FF2B5EF4-FFF2-40B4-BE49-F238E27FC236}">
                  <a16:creationId xmlns:a16="http://schemas.microsoft.com/office/drawing/2014/main" id="{922289C9-C9F6-452D-B165-E076585D1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947"/>
              <a:ext cx="2167" cy="63"/>
            </a:xfrm>
            <a:custGeom>
              <a:avLst/>
              <a:gdLst>
                <a:gd name="T0" fmla="*/ 722 w 6503"/>
                <a:gd name="T1" fmla="*/ 21 h 189"/>
                <a:gd name="T2" fmla="*/ 0 w 6503"/>
                <a:gd name="T3" fmla="*/ 21 h 189"/>
                <a:gd name="T4" fmla="*/ 21 w 6503"/>
                <a:gd name="T5" fmla="*/ 0 h 189"/>
                <a:gd name="T6" fmla="*/ 701 w 6503"/>
                <a:gd name="T7" fmla="*/ 0 h 189"/>
                <a:gd name="T8" fmla="*/ 722 w 6503"/>
                <a:gd name="T9" fmla="*/ 21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03" h="189">
                  <a:moveTo>
                    <a:pt x="6503" y="189"/>
                  </a:moveTo>
                  <a:lnTo>
                    <a:pt x="0" y="189"/>
                  </a:lnTo>
                  <a:lnTo>
                    <a:pt x="190" y="0"/>
                  </a:lnTo>
                  <a:lnTo>
                    <a:pt x="6313" y="0"/>
                  </a:lnTo>
                  <a:lnTo>
                    <a:pt x="6503" y="189"/>
                  </a:lnTo>
                  <a:close/>
                </a:path>
              </a:pathLst>
            </a:custGeom>
            <a:solidFill>
              <a:srgbClr val="00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2037" name="Rectangle 22">
              <a:extLst>
                <a:ext uri="{FF2B5EF4-FFF2-40B4-BE49-F238E27FC236}">
                  <a16:creationId xmlns:a16="http://schemas.microsoft.com/office/drawing/2014/main" id="{989A759A-DF3E-4DE4-863C-4F9D20503E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1" y="547"/>
              <a:ext cx="2033" cy="3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>
                  <a:solidFill>
                    <a:srgbClr val="FFFF00"/>
                  </a:solidFill>
                  <a:latin typeface="Arial" panose="020B0604020202020204" pitchFamily="34" charset="0"/>
                </a:rPr>
                <a:t>PROGRESIÓN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grpSp>
        <p:nvGrpSpPr>
          <p:cNvPr id="81936" name="Group 23">
            <a:extLst>
              <a:ext uri="{FF2B5EF4-FFF2-40B4-BE49-F238E27FC236}">
                <a16:creationId xmlns:a16="http://schemas.microsoft.com/office/drawing/2014/main" id="{E65AD3EC-0C9A-4609-88AC-7DC3B1A1787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81954" name="AutoShape 24">
              <a:extLst>
                <a:ext uri="{FF2B5EF4-FFF2-40B4-BE49-F238E27FC236}">
                  <a16:creationId xmlns:a16="http://schemas.microsoft.com/office/drawing/2014/main" id="{B6D75722-8066-4A60-84B6-8DC53F6DA81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5" name="Freeform 25">
              <a:extLst>
                <a:ext uri="{FF2B5EF4-FFF2-40B4-BE49-F238E27FC236}">
                  <a16:creationId xmlns:a16="http://schemas.microsoft.com/office/drawing/2014/main" id="{4B9885D1-0FDC-4BA7-BB1F-87BFD3435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" y="26"/>
              <a:ext cx="5712" cy="4268"/>
            </a:xfrm>
            <a:custGeom>
              <a:avLst/>
              <a:gdLst>
                <a:gd name="T0" fmla="*/ 1846 w 17135"/>
                <a:gd name="T1" fmla="*/ 58 h 12804"/>
                <a:gd name="T2" fmla="*/ 58 w 17135"/>
                <a:gd name="T3" fmla="*/ 58 h 12804"/>
                <a:gd name="T4" fmla="*/ 58 w 17135"/>
                <a:gd name="T5" fmla="*/ 1365 h 12804"/>
                <a:gd name="T6" fmla="*/ 1846 w 17135"/>
                <a:gd name="T7" fmla="*/ 1365 h 12804"/>
                <a:gd name="T8" fmla="*/ 1846 w 17135"/>
                <a:gd name="T9" fmla="*/ 58 h 12804"/>
                <a:gd name="T10" fmla="*/ 1904 w 17135"/>
                <a:gd name="T11" fmla="*/ 0 h 12804"/>
                <a:gd name="T12" fmla="*/ 1904 w 17135"/>
                <a:gd name="T13" fmla="*/ 1423 h 12804"/>
                <a:gd name="T14" fmla="*/ 0 w 17135"/>
                <a:gd name="T15" fmla="*/ 1423 h 12804"/>
                <a:gd name="T16" fmla="*/ 0 w 17135"/>
                <a:gd name="T17" fmla="*/ 0 h 12804"/>
                <a:gd name="T18" fmla="*/ 1904 w 17135"/>
                <a:gd name="T19" fmla="*/ 0 h 12804"/>
                <a:gd name="T20" fmla="*/ 1846 w 17135"/>
                <a:gd name="T21" fmla="*/ 58 h 1280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135" h="12804">
                  <a:moveTo>
                    <a:pt x="16614" y="521"/>
                  </a:moveTo>
                  <a:lnTo>
                    <a:pt x="520" y="521"/>
                  </a:lnTo>
                  <a:lnTo>
                    <a:pt x="520" y="12283"/>
                  </a:lnTo>
                  <a:lnTo>
                    <a:pt x="16614" y="12283"/>
                  </a:lnTo>
                  <a:lnTo>
                    <a:pt x="16614" y="521"/>
                  </a:lnTo>
                  <a:lnTo>
                    <a:pt x="17135" y="0"/>
                  </a:lnTo>
                  <a:lnTo>
                    <a:pt x="17135" y="12804"/>
                  </a:lnTo>
                  <a:lnTo>
                    <a:pt x="0" y="12804"/>
                  </a:lnTo>
                  <a:lnTo>
                    <a:pt x="0" y="0"/>
                  </a:lnTo>
                  <a:lnTo>
                    <a:pt x="17135" y="0"/>
                  </a:lnTo>
                  <a:lnTo>
                    <a:pt x="16614" y="521"/>
                  </a:lnTo>
                  <a:close/>
                </a:path>
              </a:pathLst>
            </a:custGeom>
            <a:solidFill>
              <a:srgbClr val="FF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6" name="Freeform 26">
              <a:extLst>
                <a:ext uri="{FF2B5EF4-FFF2-40B4-BE49-F238E27FC236}">
                  <a16:creationId xmlns:a16="http://schemas.microsoft.com/office/drawing/2014/main" id="{E4AED4FD-6CDC-41F9-83E8-3DB34C180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" y="26"/>
              <a:ext cx="5712" cy="4268"/>
            </a:xfrm>
            <a:custGeom>
              <a:avLst/>
              <a:gdLst>
                <a:gd name="T0" fmla="*/ 1846 w 17135"/>
                <a:gd name="T1" fmla="*/ 58 h 12804"/>
                <a:gd name="T2" fmla="*/ 58 w 17135"/>
                <a:gd name="T3" fmla="*/ 58 h 12804"/>
                <a:gd name="T4" fmla="*/ 58 w 17135"/>
                <a:gd name="T5" fmla="*/ 1365 h 12804"/>
                <a:gd name="T6" fmla="*/ 1846 w 17135"/>
                <a:gd name="T7" fmla="*/ 1365 h 12804"/>
                <a:gd name="T8" fmla="*/ 1846 w 17135"/>
                <a:gd name="T9" fmla="*/ 58 h 12804"/>
                <a:gd name="T10" fmla="*/ 1904 w 17135"/>
                <a:gd name="T11" fmla="*/ 0 h 12804"/>
                <a:gd name="T12" fmla="*/ 1904 w 17135"/>
                <a:gd name="T13" fmla="*/ 1423 h 12804"/>
                <a:gd name="T14" fmla="*/ 0 w 17135"/>
                <a:gd name="T15" fmla="*/ 1423 h 12804"/>
                <a:gd name="T16" fmla="*/ 0 w 17135"/>
                <a:gd name="T17" fmla="*/ 0 h 12804"/>
                <a:gd name="T18" fmla="*/ 1904 w 17135"/>
                <a:gd name="T19" fmla="*/ 0 h 12804"/>
                <a:gd name="T20" fmla="*/ 1846 w 17135"/>
                <a:gd name="T21" fmla="*/ 58 h 12804"/>
                <a:gd name="T22" fmla="*/ 1846 w 17135"/>
                <a:gd name="T23" fmla="*/ 58 h 128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35" h="12804">
                  <a:moveTo>
                    <a:pt x="16614" y="521"/>
                  </a:moveTo>
                  <a:lnTo>
                    <a:pt x="520" y="521"/>
                  </a:lnTo>
                  <a:lnTo>
                    <a:pt x="520" y="12283"/>
                  </a:lnTo>
                  <a:lnTo>
                    <a:pt x="16614" y="12283"/>
                  </a:lnTo>
                  <a:lnTo>
                    <a:pt x="16614" y="521"/>
                  </a:lnTo>
                  <a:lnTo>
                    <a:pt x="17135" y="0"/>
                  </a:lnTo>
                  <a:lnTo>
                    <a:pt x="17135" y="12804"/>
                  </a:lnTo>
                  <a:lnTo>
                    <a:pt x="0" y="12804"/>
                  </a:lnTo>
                  <a:lnTo>
                    <a:pt x="0" y="0"/>
                  </a:lnTo>
                  <a:lnTo>
                    <a:pt x="17135" y="0"/>
                  </a:lnTo>
                  <a:lnTo>
                    <a:pt x="16614" y="521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7" name="Freeform 27">
              <a:extLst>
                <a:ext uri="{FF2B5EF4-FFF2-40B4-BE49-F238E27FC236}">
                  <a16:creationId xmlns:a16="http://schemas.microsoft.com/office/drawing/2014/main" id="{9CC1CB30-62D0-44E7-B11A-B1A0D8936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" y="113"/>
              <a:ext cx="88" cy="4094"/>
            </a:xfrm>
            <a:custGeom>
              <a:avLst/>
              <a:gdLst>
                <a:gd name="T0" fmla="*/ 0 w 262"/>
                <a:gd name="T1" fmla="*/ 0 h 12283"/>
                <a:gd name="T2" fmla="*/ 30 w 262"/>
                <a:gd name="T3" fmla="*/ 29 h 12283"/>
                <a:gd name="T4" fmla="*/ 30 w 262"/>
                <a:gd name="T5" fmla="*/ 1336 h 12283"/>
                <a:gd name="T6" fmla="*/ 0 w 262"/>
                <a:gd name="T7" fmla="*/ 1365 h 12283"/>
                <a:gd name="T8" fmla="*/ 0 w 262"/>
                <a:gd name="T9" fmla="*/ 0 h 122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2" h="12283">
                  <a:moveTo>
                    <a:pt x="0" y="0"/>
                  </a:moveTo>
                  <a:lnTo>
                    <a:pt x="262" y="261"/>
                  </a:lnTo>
                  <a:lnTo>
                    <a:pt x="262" y="12023"/>
                  </a:lnTo>
                  <a:lnTo>
                    <a:pt x="0" y="122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8" name="Freeform 28">
              <a:extLst>
                <a:ext uri="{FF2B5EF4-FFF2-40B4-BE49-F238E27FC236}">
                  <a16:creationId xmlns:a16="http://schemas.microsoft.com/office/drawing/2014/main" id="{74AAF4B0-87DC-44AF-B41A-838F63FF4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" y="113"/>
              <a:ext cx="88" cy="4094"/>
            </a:xfrm>
            <a:custGeom>
              <a:avLst/>
              <a:gdLst>
                <a:gd name="T0" fmla="*/ 0 w 262"/>
                <a:gd name="T1" fmla="*/ 0 h 12283"/>
                <a:gd name="T2" fmla="*/ 30 w 262"/>
                <a:gd name="T3" fmla="*/ 29 h 12283"/>
                <a:gd name="T4" fmla="*/ 30 w 262"/>
                <a:gd name="T5" fmla="*/ 1336 h 12283"/>
                <a:gd name="T6" fmla="*/ 0 w 262"/>
                <a:gd name="T7" fmla="*/ 1365 h 12283"/>
                <a:gd name="T8" fmla="*/ 0 w 262"/>
                <a:gd name="T9" fmla="*/ 0 h 12283"/>
                <a:gd name="T10" fmla="*/ 0 w 262"/>
                <a:gd name="T11" fmla="*/ 0 h 122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2" h="12283">
                  <a:moveTo>
                    <a:pt x="0" y="0"/>
                  </a:moveTo>
                  <a:lnTo>
                    <a:pt x="262" y="261"/>
                  </a:lnTo>
                  <a:lnTo>
                    <a:pt x="262" y="12023"/>
                  </a:lnTo>
                  <a:lnTo>
                    <a:pt x="0" y="12283"/>
                  </a:lnTo>
                  <a:lnTo>
                    <a:pt x="0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9" name="Freeform 29">
              <a:extLst>
                <a:ext uri="{FF2B5EF4-FFF2-40B4-BE49-F238E27FC236}">
                  <a16:creationId xmlns:a16="http://schemas.microsoft.com/office/drawing/2014/main" id="{ED49C2B3-F30F-4124-B6BB-926430B2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" y="39"/>
              <a:ext cx="5" cy="4243"/>
            </a:xfrm>
            <a:custGeom>
              <a:avLst/>
              <a:gdLst>
                <a:gd name="T0" fmla="*/ 0 w 15"/>
                <a:gd name="T1" fmla="*/ 1414 h 12730"/>
                <a:gd name="T2" fmla="*/ 0 w 15"/>
                <a:gd name="T3" fmla="*/ 0 h 12730"/>
                <a:gd name="T4" fmla="*/ 2 w 15"/>
                <a:gd name="T5" fmla="*/ 1 h 12730"/>
                <a:gd name="T6" fmla="*/ 2 w 15"/>
                <a:gd name="T7" fmla="*/ 1413 h 12730"/>
                <a:gd name="T8" fmla="*/ 0 w 15"/>
                <a:gd name="T9" fmla="*/ 1414 h 127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730">
                  <a:moveTo>
                    <a:pt x="0" y="12730"/>
                  </a:moveTo>
                  <a:lnTo>
                    <a:pt x="0" y="0"/>
                  </a:lnTo>
                  <a:lnTo>
                    <a:pt x="15" y="13"/>
                  </a:lnTo>
                  <a:lnTo>
                    <a:pt x="15" y="12716"/>
                  </a:lnTo>
                  <a:lnTo>
                    <a:pt x="0" y="127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0" name="Freeform 30">
              <a:extLst>
                <a:ext uri="{FF2B5EF4-FFF2-40B4-BE49-F238E27FC236}">
                  <a16:creationId xmlns:a16="http://schemas.microsoft.com/office/drawing/2014/main" id="{4837F984-920E-4468-8B89-BEE94BE73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" y="39"/>
              <a:ext cx="5" cy="4243"/>
            </a:xfrm>
            <a:custGeom>
              <a:avLst/>
              <a:gdLst>
                <a:gd name="T0" fmla="*/ 0 w 15"/>
                <a:gd name="T1" fmla="*/ 1414 h 12730"/>
                <a:gd name="T2" fmla="*/ 0 w 15"/>
                <a:gd name="T3" fmla="*/ 0 h 12730"/>
                <a:gd name="T4" fmla="*/ 2 w 15"/>
                <a:gd name="T5" fmla="*/ 1 h 12730"/>
                <a:gd name="T6" fmla="*/ 2 w 15"/>
                <a:gd name="T7" fmla="*/ 1413 h 12730"/>
                <a:gd name="T8" fmla="*/ 0 w 15"/>
                <a:gd name="T9" fmla="*/ 1414 h 12730"/>
                <a:gd name="T10" fmla="*/ 0 w 15"/>
                <a:gd name="T11" fmla="*/ 1414 h 127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730">
                  <a:moveTo>
                    <a:pt x="0" y="12730"/>
                  </a:moveTo>
                  <a:lnTo>
                    <a:pt x="0" y="0"/>
                  </a:lnTo>
                  <a:lnTo>
                    <a:pt x="15" y="13"/>
                  </a:lnTo>
                  <a:lnTo>
                    <a:pt x="15" y="12716"/>
                  </a:lnTo>
                  <a:lnTo>
                    <a:pt x="0" y="1273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1" name="Freeform 31">
              <a:extLst>
                <a:ext uri="{FF2B5EF4-FFF2-40B4-BE49-F238E27FC236}">
                  <a16:creationId xmlns:a16="http://schemas.microsoft.com/office/drawing/2014/main" id="{8007649E-E594-4DE2-89F6-E28F0B63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58"/>
              <a:ext cx="5" cy="4204"/>
            </a:xfrm>
            <a:custGeom>
              <a:avLst/>
              <a:gdLst>
                <a:gd name="T0" fmla="*/ 0 w 15"/>
                <a:gd name="T1" fmla="*/ 1401 h 12613"/>
                <a:gd name="T2" fmla="*/ 0 w 15"/>
                <a:gd name="T3" fmla="*/ 0 h 12613"/>
                <a:gd name="T4" fmla="*/ 2 w 15"/>
                <a:gd name="T5" fmla="*/ 2 h 12613"/>
                <a:gd name="T6" fmla="*/ 2 w 15"/>
                <a:gd name="T7" fmla="*/ 1400 h 12613"/>
                <a:gd name="T8" fmla="*/ 0 w 15"/>
                <a:gd name="T9" fmla="*/ 1401 h 126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613">
                  <a:moveTo>
                    <a:pt x="0" y="12613"/>
                  </a:moveTo>
                  <a:lnTo>
                    <a:pt x="0" y="0"/>
                  </a:lnTo>
                  <a:lnTo>
                    <a:pt x="15" y="16"/>
                  </a:lnTo>
                  <a:lnTo>
                    <a:pt x="15" y="12599"/>
                  </a:lnTo>
                  <a:lnTo>
                    <a:pt x="0" y="126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2" name="Freeform 32">
              <a:extLst>
                <a:ext uri="{FF2B5EF4-FFF2-40B4-BE49-F238E27FC236}">
                  <a16:creationId xmlns:a16="http://schemas.microsoft.com/office/drawing/2014/main" id="{DB918345-3F72-41B3-8069-B659AECCC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58"/>
              <a:ext cx="5" cy="4204"/>
            </a:xfrm>
            <a:custGeom>
              <a:avLst/>
              <a:gdLst>
                <a:gd name="T0" fmla="*/ 0 w 15"/>
                <a:gd name="T1" fmla="*/ 1401 h 12613"/>
                <a:gd name="T2" fmla="*/ 0 w 15"/>
                <a:gd name="T3" fmla="*/ 0 h 12613"/>
                <a:gd name="T4" fmla="*/ 2 w 15"/>
                <a:gd name="T5" fmla="*/ 2 h 12613"/>
                <a:gd name="T6" fmla="*/ 2 w 15"/>
                <a:gd name="T7" fmla="*/ 1400 h 12613"/>
                <a:gd name="T8" fmla="*/ 0 w 15"/>
                <a:gd name="T9" fmla="*/ 1401 h 12613"/>
                <a:gd name="T10" fmla="*/ 0 w 15"/>
                <a:gd name="T11" fmla="*/ 1401 h 126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613">
                  <a:moveTo>
                    <a:pt x="0" y="12613"/>
                  </a:moveTo>
                  <a:lnTo>
                    <a:pt x="0" y="0"/>
                  </a:lnTo>
                  <a:lnTo>
                    <a:pt x="15" y="16"/>
                  </a:lnTo>
                  <a:lnTo>
                    <a:pt x="15" y="12599"/>
                  </a:lnTo>
                  <a:lnTo>
                    <a:pt x="0" y="12613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3" name="Freeform 33">
              <a:extLst>
                <a:ext uri="{FF2B5EF4-FFF2-40B4-BE49-F238E27FC236}">
                  <a16:creationId xmlns:a16="http://schemas.microsoft.com/office/drawing/2014/main" id="{AF43A3DE-8DCF-4AEB-80ED-82C6CA381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" y="77"/>
              <a:ext cx="5" cy="4166"/>
            </a:xfrm>
            <a:custGeom>
              <a:avLst/>
              <a:gdLst>
                <a:gd name="T0" fmla="*/ 0 w 14"/>
                <a:gd name="T1" fmla="*/ 1389 h 12496"/>
                <a:gd name="T2" fmla="*/ 0 w 14"/>
                <a:gd name="T3" fmla="*/ 0 h 12496"/>
                <a:gd name="T4" fmla="*/ 2 w 14"/>
                <a:gd name="T5" fmla="*/ 2 h 12496"/>
                <a:gd name="T6" fmla="*/ 2 w 14"/>
                <a:gd name="T7" fmla="*/ 1387 h 12496"/>
                <a:gd name="T8" fmla="*/ 0 w 14"/>
                <a:gd name="T9" fmla="*/ 1389 h 124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496">
                  <a:moveTo>
                    <a:pt x="0" y="12496"/>
                  </a:moveTo>
                  <a:lnTo>
                    <a:pt x="0" y="0"/>
                  </a:lnTo>
                  <a:lnTo>
                    <a:pt x="14" y="16"/>
                  </a:lnTo>
                  <a:lnTo>
                    <a:pt x="14" y="1248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4" name="Freeform 34">
              <a:extLst>
                <a:ext uri="{FF2B5EF4-FFF2-40B4-BE49-F238E27FC236}">
                  <a16:creationId xmlns:a16="http://schemas.microsoft.com/office/drawing/2014/main" id="{003D6BC7-4264-4B7C-B60F-C0A8B7034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" y="77"/>
              <a:ext cx="5" cy="4166"/>
            </a:xfrm>
            <a:custGeom>
              <a:avLst/>
              <a:gdLst>
                <a:gd name="T0" fmla="*/ 0 w 14"/>
                <a:gd name="T1" fmla="*/ 1389 h 12496"/>
                <a:gd name="T2" fmla="*/ 0 w 14"/>
                <a:gd name="T3" fmla="*/ 0 h 12496"/>
                <a:gd name="T4" fmla="*/ 2 w 14"/>
                <a:gd name="T5" fmla="*/ 2 h 12496"/>
                <a:gd name="T6" fmla="*/ 2 w 14"/>
                <a:gd name="T7" fmla="*/ 1387 h 12496"/>
                <a:gd name="T8" fmla="*/ 0 w 14"/>
                <a:gd name="T9" fmla="*/ 1389 h 12496"/>
                <a:gd name="T10" fmla="*/ 0 w 14"/>
                <a:gd name="T11" fmla="*/ 1389 h 124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496">
                  <a:moveTo>
                    <a:pt x="0" y="12496"/>
                  </a:moveTo>
                  <a:lnTo>
                    <a:pt x="0" y="0"/>
                  </a:lnTo>
                  <a:lnTo>
                    <a:pt x="14" y="16"/>
                  </a:lnTo>
                  <a:lnTo>
                    <a:pt x="14" y="12480"/>
                  </a:lnTo>
                  <a:lnTo>
                    <a:pt x="0" y="12496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5" name="Freeform 35">
              <a:extLst>
                <a:ext uri="{FF2B5EF4-FFF2-40B4-BE49-F238E27FC236}">
                  <a16:creationId xmlns:a16="http://schemas.microsoft.com/office/drawing/2014/main" id="{E7B4EB80-B3A4-47DE-841F-B85A9ED48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97"/>
              <a:ext cx="5" cy="4126"/>
            </a:xfrm>
            <a:custGeom>
              <a:avLst/>
              <a:gdLst>
                <a:gd name="T0" fmla="*/ 0 w 15"/>
                <a:gd name="T1" fmla="*/ 1375 h 12378"/>
                <a:gd name="T2" fmla="*/ 0 w 15"/>
                <a:gd name="T3" fmla="*/ 0 h 12378"/>
                <a:gd name="T4" fmla="*/ 2 w 15"/>
                <a:gd name="T5" fmla="*/ 2 h 12378"/>
                <a:gd name="T6" fmla="*/ 2 w 15"/>
                <a:gd name="T7" fmla="*/ 1374 h 12378"/>
                <a:gd name="T8" fmla="*/ 0 w 15"/>
                <a:gd name="T9" fmla="*/ 1375 h 12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378">
                  <a:moveTo>
                    <a:pt x="0" y="12378"/>
                  </a:moveTo>
                  <a:lnTo>
                    <a:pt x="0" y="0"/>
                  </a:lnTo>
                  <a:lnTo>
                    <a:pt x="15" y="15"/>
                  </a:lnTo>
                  <a:lnTo>
                    <a:pt x="15" y="12364"/>
                  </a:lnTo>
                  <a:lnTo>
                    <a:pt x="0" y="123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6" name="Freeform 36">
              <a:extLst>
                <a:ext uri="{FF2B5EF4-FFF2-40B4-BE49-F238E27FC236}">
                  <a16:creationId xmlns:a16="http://schemas.microsoft.com/office/drawing/2014/main" id="{71A4F791-1D08-401D-BAB3-6BE6287CE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97"/>
              <a:ext cx="5" cy="4126"/>
            </a:xfrm>
            <a:custGeom>
              <a:avLst/>
              <a:gdLst>
                <a:gd name="T0" fmla="*/ 0 w 15"/>
                <a:gd name="T1" fmla="*/ 1375 h 12378"/>
                <a:gd name="T2" fmla="*/ 0 w 15"/>
                <a:gd name="T3" fmla="*/ 0 h 12378"/>
                <a:gd name="T4" fmla="*/ 2 w 15"/>
                <a:gd name="T5" fmla="*/ 2 h 12378"/>
                <a:gd name="T6" fmla="*/ 2 w 15"/>
                <a:gd name="T7" fmla="*/ 1374 h 12378"/>
                <a:gd name="T8" fmla="*/ 0 w 15"/>
                <a:gd name="T9" fmla="*/ 1375 h 12378"/>
                <a:gd name="T10" fmla="*/ 0 w 15"/>
                <a:gd name="T11" fmla="*/ 1375 h 12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378">
                  <a:moveTo>
                    <a:pt x="0" y="12378"/>
                  </a:moveTo>
                  <a:lnTo>
                    <a:pt x="0" y="0"/>
                  </a:lnTo>
                  <a:lnTo>
                    <a:pt x="15" y="15"/>
                  </a:lnTo>
                  <a:lnTo>
                    <a:pt x="15" y="12364"/>
                  </a:lnTo>
                  <a:lnTo>
                    <a:pt x="0" y="12378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7" name="Freeform 37">
              <a:extLst>
                <a:ext uri="{FF2B5EF4-FFF2-40B4-BE49-F238E27FC236}">
                  <a16:creationId xmlns:a16="http://schemas.microsoft.com/office/drawing/2014/main" id="{9B1C3688-CC33-44C3-93D8-0A51BE655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" y="124"/>
              <a:ext cx="5520" cy="9"/>
            </a:xfrm>
            <a:custGeom>
              <a:avLst/>
              <a:gdLst>
                <a:gd name="T0" fmla="*/ 1840 w 16559"/>
                <a:gd name="T1" fmla="*/ 0 h 28"/>
                <a:gd name="T2" fmla="*/ 0 w 16559"/>
                <a:gd name="T3" fmla="*/ 0 h 28"/>
                <a:gd name="T4" fmla="*/ 3 w 16559"/>
                <a:gd name="T5" fmla="*/ 3 h 28"/>
                <a:gd name="T6" fmla="*/ 1837 w 16559"/>
                <a:gd name="T7" fmla="*/ 3 h 28"/>
                <a:gd name="T8" fmla="*/ 1840 w 1655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59" h="28">
                  <a:moveTo>
                    <a:pt x="16559" y="0"/>
                  </a:moveTo>
                  <a:lnTo>
                    <a:pt x="0" y="0"/>
                  </a:lnTo>
                  <a:lnTo>
                    <a:pt x="31" y="28"/>
                  </a:lnTo>
                  <a:lnTo>
                    <a:pt x="16531" y="28"/>
                  </a:lnTo>
                  <a:lnTo>
                    <a:pt x="165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8" name="Freeform 38">
              <a:extLst>
                <a:ext uri="{FF2B5EF4-FFF2-40B4-BE49-F238E27FC236}">
                  <a16:creationId xmlns:a16="http://schemas.microsoft.com/office/drawing/2014/main" id="{0A1AEF73-5639-490B-8F84-33D03E7C6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" y="124"/>
              <a:ext cx="5520" cy="9"/>
            </a:xfrm>
            <a:custGeom>
              <a:avLst/>
              <a:gdLst>
                <a:gd name="T0" fmla="*/ 1840 w 16559"/>
                <a:gd name="T1" fmla="*/ 0 h 28"/>
                <a:gd name="T2" fmla="*/ 0 w 16559"/>
                <a:gd name="T3" fmla="*/ 0 h 28"/>
                <a:gd name="T4" fmla="*/ 3 w 16559"/>
                <a:gd name="T5" fmla="*/ 3 h 28"/>
                <a:gd name="T6" fmla="*/ 1837 w 16559"/>
                <a:gd name="T7" fmla="*/ 3 h 28"/>
                <a:gd name="T8" fmla="*/ 1840 w 16559"/>
                <a:gd name="T9" fmla="*/ 0 h 28"/>
                <a:gd name="T10" fmla="*/ 1840 w 1655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59" h="28">
                  <a:moveTo>
                    <a:pt x="16559" y="0"/>
                  </a:moveTo>
                  <a:lnTo>
                    <a:pt x="0" y="0"/>
                  </a:lnTo>
                  <a:lnTo>
                    <a:pt x="31" y="28"/>
                  </a:lnTo>
                  <a:lnTo>
                    <a:pt x="16531" y="28"/>
                  </a:lnTo>
                  <a:lnTo>
                    <a:pt x="16559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9" name="Freeform 39">
              <a:extLst>
                <a:ext uri="{FF2B5EF4-FFF2-40B4-BE49-F238E27FC236}">
                  <a16:creationId xmlns:a16="http://schemas.microsoft.com/office/drawing/2014/main" id="{B63ED52F-E72F-4977-9F1B-FA1D79433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143"/>
              <a:ext cx="5481" cy="9"/>
            </a:xfrm>
            <a:custGeom>
              <a:avLst/>
              <a:gdLst>
                <a:gd name="T0" fmla="*/ 1827 w 16443"/>
                <a:gd name="T1" fmla="*/ 0 h 28"/>
                <a:gd name="T2" fmla="*/ 0 w 16443"/>
                <a:gd name="T3" fmla="*/ 0 h 28"/>
                <a:gd name="T4" fmla="*/ 3 w 16443"/>
                <a:gd name="T5" fmla="*/ 3 h 28"/>
                <a:gd name="T6" fmla="*/ 1824 w 16443"/>
                <a:gd name="T7" fmla="*/ 3 h 28"/>
                <a:gd name="T8" fmla="*/ 1827 w 1644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43" h="28">
                  <a:moveTo>
                    <a:pt x="16443" y="0"/>
                  </a:moveTo>
                  <a:lnTo>
                    <a:pt x="0" y="0"/>
                  </a:lnTo>
                  <a:lnTo>
                    <a:pt x="30" y="28"/>
                  </a:lnTo>
                  <a:lnTo>
                    <a:pt x="16414" y="28"/>
                  </a:lnTo>
                  <a:lnTo>
                    <a:pt x="164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0" name="Freeform 40">
              <a:extLst>
                <a:ext uri="{FF2B5EF4-FFF2-40B4-BE49-F238E27FC236}">
                  <a16:creationId xmlns:a16="http://schemas.microsoft.com/office/drawing/2014/main" id="{2C9679EB-2FF8-4B04-9DF5-1D9CE1C2A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143"/>
              <a:ext cx="5481" cy="9"/>
            </a:xfrm>
            <a:custGeom>
              <a:avLst/>
              <a:gdLst>
                <a:gd name="T0" fmla="*/ 1827 w 16443"/>
                <a:gd name="T1" fmla="*/ 0 h 28"/>
                <a:gd name="T2" fmla="*/ 0 w 16443"/>
                <a:gd name="T3" fmla="*/ 0 h 28"/>
                <a:gd name="T4" fmla="*/ 3 w 16443"/>
                <a:gd name="T5" fmla="*/ 3 h 28"/>
                <a:gd name="T6" fmla="*/ 1824 w 16443"/>
                <a:gd name="T7" fmla="*/ 3 h 28"/>
                <a:gd name="T8" fmla="*/ 1827 w 16443"/>
                <a:gd name="T9" fmla="*/ 0 h 28"/>
                <a:gd name="T10" fmla="*/ 1827 w 16443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43" h="28">
                  <a:moveTo>
                    <a:pt x="16443" y="0"/>
                  </a:moveTo>
                  <a:lnTo>
                    <a:pt x="0" y="0"/>
                  </a:lnTo>
                  <a:lnTo>
                    <a:pt x="30" y="28"/>
                  </a:lnTo>
                  <a:lnTo>
                    <a:pt x="16414" y="28"/>
                  </a:lnTo>
                  <a:lnTo>
                    <a:pt x="16443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1" name="Freeform 41">
              <a:extLst>
                <a:ext uri="{FF2B5EF4-FFF2-40B4-BE49-F238E27FC236}">
                  <a16:creationId xmlns:a16="http://schemas.microsoft.com/office/drawing/2014/main" id="{4279602D-6D3F-4989-ADB3-4F21DEB0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" y="162"/>
              <a:ext cx="5441" cy="9"/>
            </a:xfrm>
            <a:custGeom>
              <a:avLst/>
              <a:gdLst>
                <a:gd name="T0" fmla="*/ 1814 w 16322"/>
                <a:gd name="T1" fmla="*/ 0 h 28"/>
                <a:gd name="T2" fmla="*/ 0 w 16322"/>
                <a:gd name="T3" fmla="*/ 0 h 28"/>
                <a:gd name="T4" fmla="*/ 3 w 16322"/>
                <a:gd name="T5" fmla="*/ 3 h 28"/>
                <a:gd name="T6" fmla="*/ 1810 w 16322"/>
                <a:gd name="T7" fmla="*/ 3 h 28"/>
                <a:gd name="T8" fmla="*/ 1814 w 1632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22" h="28">
                  <a:moveTo>
                    <a:pt x="16322" y="0"/>
                  </a:moveTo>
                  <a:lnTo>
                    <a:pt x="0" y="0"/>
                  </a:lnTo>
                  <a:lnTo>
                    <a:pt x="28" y="28"/>
                  </a:lnTo>
                  <a:lnTo>
                    <a:pt x="16293" y="28"/>
                  </a:lnTo>
                  <a:lnTo>
                    <a:pt x="163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2" name="Freeform 42">
              <a:extLst>
                <a:ext uri="{FF2B5EF4-FFF2-40B4-BE49-F238E27FC236}">
                  <a16:creationId xmlns:a16="http://schemas.microsoft.com/office/drawing/2014/main" id="{F199ACBF-5ECE-4A86-B1C8-C4F261FAA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" y="162"/>
              <a:ext cx="5441" cy="9"/>
            </a:xfrm>
            <a:custGeom>
              <a:avLst/>
              <a:gdLst>
                <a:gd name="T0" fmla="*/ 1814 w 16322"/>
                <a:gd name="T1" fmla="*/ 0 h 28"/>
                <a:gd name="T2" fmla="*/ 0 w 16322"/>
                <a:gd name="T3" fmla="*/ 0 h 28"/>
                <a:gd name="T4" fmla="*/ 3 w 16322"/>
                <a:gd name="T5" fmla="*/ 3 h 28"/>
                <a:gd name="T6" fmla="*/ 1810 w 16322"/>
                <a:gd name="T7" fmla="*/ 3 h 28"/>
                <a:gd name="T8" fmla="*/ 1814 w 16322"/>
                <a:gd name="T9" fmla="*/ 0 h 28"/>
                <a:gd name="T10" fmla="*/ 1814 w 1632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22" h="28">
                  <a:moveTo>
                    <a:pt x="16322" y="0"/>
                  </a:moveTo>
                  <a:lnTo>
                    <a:pt x="0" y="0"/>
                  </a:lnTo>
                  <a:lnTo>
                    <a:pt x="28" y="28"/>
                  </a:lnTo>
                  <a:lnTo>
                    <a:pt x="16293" y="28"/>
                  </a:lnTo>
                  <a:lnTo>
                    <a:pt x="16322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3" name="Freeform 43">
              <a:extLst>
                <a:ext uri="{FF2B5EF4-FFF2-40B4-BE49-F238E27FC236}">
                  <a16:creationId xmlns:a16="http://schemas.microsoft.com/office/drawing/2014/main" id="{37AA09DA-F9B2-4B7A-9808-5EE7FAD65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" y="182"/>
              <a:ext cx="5402" cy="10"/>
            </a:xfrm>
            <a:custGeom>
              <a:avLst/>
              <a:gdLst>
                <a:gd name="T0" fmla="*/ 1801 w 16205"/>
                <a:gd name="T1" fmla="*/ 0 h 29"/>
                <a:gd name="T2" fmla="*/ 0 w 16205"/>
                <a:gd name="T3" fmla="*/ 0 h 29"/>
                <a:gd name="T4" fmla="*/ 3 w 16205"/>
                <a:gd name="T5" fmla="*/ 3 h 29"/>
                <a:gd name="T6" fmla="*/ 1798 w 16205"/>
                <a:gd name="T7" fmla="*/ 3 h 29"/>
                <a:gd name="T8" fmla="*/ 1801 w 1620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05" h="29">
                  <a:moveTo>
                    <a:pt x="16205" y="0"/>
                  </a:moveTo>
                  <a:lnTo>
                    <a:pt x="0" y="0"/>
                  </a:lnTo>
                  <a:lnTo>
                    <a:pt x="28" y="29"/>
                  </a:lnTo>
                  <a:lnTo>
                    <a:pt x="16177" y="29"/>
                  </a:lnTo>
                  <a:lnTo>
                    <a:pt x="162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4" name="Freeform 44">
              <a:extLst>
                <a:ext uri="{FF2B5EF4-FFF2-40B4-BE49-F238E27FC236}">
                  <a16:creationId xmlns:a16="http://schemas.microsoft.com/office/drawing/2014/main" id="{D682F925-BD5D-4F16-8612-4C2301724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" y="182"/>
              <a:ext cx="5402" cy="10"/>
            </a:xfrm>
            <a:custGeom>
              <a:avLst/>
              <a:gdLst>
                <a:gd name="T0" fmla="*/ 1801 w 16205"/>
                <a:gd name="T1" fmla="*/ 0 h 29"/>
                <a:gd name="T2" fmla="*/ 0 w 16205"/>
                <a:gd name="T3" fmla="*/ 0 h 29"/>
                <a:gd name="T4" fmla="*/ 3 w 16205"/>
                <a:gd name="T5" fmla="*/ 3 h 29"/>
                <a:gd name="T6" fmla="*/ 1798 w 16205"/>
                <a:gd name="T7" fmla="*/ 3 h 29"/>
                <a:gd name="T8" fmla="*/ 1801 w 16205"/>
                <a:gd name="T9" fmla="*/ 0 h 29"/>
                <a:gd name="T10" fmla="*/ 1801 w 16205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05" h="29">
                  <a:moveTo>
                    <a:pt x="16205" y="0"/>
                  </a:moveTo>
                  <a:lnTo>
                    <a:pt x="0" y="0"/>
                  </a:lnTo>
                  <a:lnTo>
                    <a:pt x="28" y="29"/>
                  </a:lnTo>
                  <a:lnTo>
                    <a:pt x="16177" y="29"/>
                  </a:lnTo>
                  <a:lnTo>
                    <a:pt x="16205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5" name="Freeform 45">
              <a:extLst>
                <a:ext uri="{FF2B5EF4-FFF2-40B4-BE49-F238E27FC236}">
                  <a16:creationId xmlns:a16="http://schemas.microsoft.com/office/drawing/2014/main" id="{D9B2BDB4-336D-4AC6-932A-ED604F5C2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" y="39"/>
              <a:ext cx="5" cy="4243"/>
            </a:xfrm>
            <a:custGeom>
              <a:avLst/>
              <a:gdLst>
                <a:gd name="T0" fmla="*/ 0 w 15"/>
                <a:gd name="T1" fmla="*/ 1414 h 12730"/>
                <a:gd name="T2" fmla="*/ 0 w 15"/>
                <a:gd name="T3" fmla="*/ 0 h 12730"/>
                <a:gd name="T4" fmla="*/ 2 w 15"/>
                <a:gd name="T5" fmla="*/ 1 h 12730"/>
                <a:gd name="T6" fmla="*/ 2 w 15"/>
                <a:gd name="T7" fmla="*/ 1413 h 12730"/>
                <a:gd name="T8" fmla="*/ 0 w 15"/>
                <a:gd name="T9" fmla="*/ 1414 h 127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730">
                  <a:moveTo>
                    <a:pt x="0" y="12730"/>
                  </a:moveTo>
                  <a:lnTo>
                    <a:pt x="0" y="0"/>
                  </a:lnTo>
                  <a:lnTo>
                    <a:pt x="15" y="13"/>
                  </a:lnTo>
                  <a:lnTo>
                    <a:pt x="15" y="12716"/>
                  </a:lnTo>
                  <a:lnTo>
                    <a:pt x="0" y="127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6" name="Freeform 46">
              <a:extLst>
                <a:ext uri="{FF2B5EF4-FFF2-40B4-BE49-F238E27FC236}">
                  <a16:creationId xmlns:a16="http://schemas.microsoft.com/office/drawing/2014/main" id="{C8CAB415-20D9-43EC-98A2-DF5E636D8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" y="39"/>
              <a:ext cx="5" cy="4243"/>
            </a:xfrm>
            <a:custGeom>
              <a:avLst/>
              <a:gdLst>
                <a:gd name="T0" fmla="*/ 0 w 15"/>
                <a:gd name="T1" fmla="*/ 1414 h 12730"/>
                <a:gd name="T2" fmla="*/ 0 w 15"/>
                <a:gd name="T3" fmla="*/ 0 h 12730"/>
                <a:gd name="T4" fmla="*/ 2 w 15"/>
                <a:gd name="T5" fmla="*/ 1 h 12730"/>
                <a:gd name="T6" fmla="*/ 2 w 15"/>
                <a:gd name="T7" fmla="*/ 1413 h 12730"/>
                <a:gd name="T8" fmla="*/ 0 w 15"/>
                <a:gd name="T9" fmla="*/ 1414 h 12730"/>
                <a:gd name="T10" fmla="*/ 0 w 15"/>
                <a:gd name="T11" fmla="*/ 1414 h 127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730">
                  <a:moveTo>
                    <a:pt x="0" y="12730"/>
                  </a:moveTo>
                  <a:lnTo>
                    <a:pt x="0" y="0"/>
                  </a:lnTo>
                  <a:lnTo>
                    <a:pt x="15" y="13"/>
                  </a:lnTo>
                  <a:lnTo>
                    <a:pt x="15" y="12716"/>
                  </a:lnTo>
                  <a:lnTo>
                    <a:pt x="0" y="1273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7" name="Freeform 47">
              <a:extLst>
                <a:ext uri="{FF2B5EF4-FFF2-40B4-BE49-F238E27FC236}">
                  <a16:creationId xmlns:a16="http://schemas.microsoft.com/office/drawing/2014/main" id="{511EAD9B-2198-49AA-976E-166A95152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58"/>
              <a:ext cx="5" cy="4204"/>
            </a:xfrm>
            <a:custGeom>
              <a:avLst/>
              <a:gdLst>
                <a:gd name="T0" fmla="*/ 0 w 15"/>
                <a:gd name="T1" fmla="*/ 1401 h 12613"/>
                <a:gd name="T2" fmla="*/ 0 w 15"/>
                <a:gd name="T3" fmla="*/ 0 h 12613"/>
                <a:gd name="T4" fmla="*/ 2 w 15"/>
                <a:gd name="T5" fmla="*/ 2 h 12613"/>
                <a:gd name="T6" fmla="*/ 2 w 15"/>
                <a:gd name="T7" fmla="*/ 1400 h 12613"/>
                <a:gd name="T8" fmla="*/ 0 w 15"/>
                <a:gd name="T9" fmla="*/ 1401 h 126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613">
                  <a:moveTo>
                    <a:pt x="0" y="12613"/>
                  </a:moveTo>
                  <a:lnTo>
                    <a:pt x="0" y="0"/>
                  </a:lnTo>
                  <a:lnTo>
                    <a:pt x="15" y="16"/>
                  </a:lnTo>
                  <a:lnTo>
                    <a:pt x="15" y="12599"/>
                  </a:lnTo>
                  <a:lnTo>
                    <a:pt x="0" y="126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8" name="Freeform 48">
              <a:extLst>
                <a:ext uri="{FF2B5EF4-FFF2-40B4-BE49-F238E27FC236}">
                  <a16:creationId xmlns:a16="http://schemas.microsoft.com/office/drawing/2014/main" id="{D0C01058-CB80-426D-97D9-FE0383442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" y="58"/>
              <a:ext cx="5" cy="4204"/>
            </a:xfrm>
            <a:custGeom>
              <a:avLst/>
              <a:gdLst>
                <a:gd name="T0" fmla="*/ 0 w 15"/>
                <a:gd name="T1" fmla="*/ 1401 h 12613"/>
                <a:gd name="T2" fmla="*/ 0 w 15"/>
                <a:gd name="T3" fmla="*/ 0 h 12613"/>
                <a:gd name="T4" fmla="*/ 2 w 15"/>
                <a:gd name="T5" fmla="*/ 2 h 12613"/>
                <a:gd name="T6" fmla="*/ 2 w 15"/>
                <a:gd name="T7" fmla="*/ 1400 h 12613"/>
                <a:gd name="T8" fmla="*/ 0 w 15"/>
                <a:gd name="T9" fmla="*/ 1401 h 12613"/>
                <a:gd name="T10" fmla="*/ 0 w 15"/>
                <a:gd name="T11" fmla="*/ 1401 h 126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613">
                  <a:moveTo>
                    <a:pt x="0" y="12613"/>
                  </a:moveTo>
                  <a:lnTo>
                    <a:pt x="0" y="0"/>
                  </a:lnTo>
                  <a:lnTo>
                    <a:pt x="15" y="16"/>
                  </a:lnTo>
                  <a:lnTo>
                    <a:pt x="15" y="12599"/>
                  </a:lnTo>
                  <a:lnTo>
                    <a:pt x="0" y="12613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9" name="Freeform 49">
              <a:extLst>
                <a:ext uri="{FF2B5EF4-FFF2-40B4-BE49-F238E27FC236}">
                  <a16:creationId xmlns:a16="http://schemas.microsoft.com/office/drawing/2014/main" id="{0C2C8890-6B82-496D-9062-4E9A45420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" y="77"/>
              <a:ext cx="5" cy="4166"/>
            </a:xfrm>
            <a:custGeom>
              <a:avLst/>
              <a:gdLst>
                <a:gd name="T0" fmla="*/ 0 w 14"/>
                <a:gd name="T1" fmla="*/ 1389 h 12496"/>
                <a:gd name="T2" fmla="*/ 0 w 14"/>
                <a:gd name="T3" fmla="*/ 0 h 12496"/>
                <a:gd name="T4" fmla="*/ 2 w 14"/>
                <a:gd name="T5" fmla="*/ 2 h 12496"/>
                <a:gd name="T6" fmla="*/ 2 w 14"/>
                <a:gd name="T7" fmla="*/ 1387 h 12496"/>
                <a:gd name="T8" fmla="*/ 0 w 14"/>
                <a:gd name="T9" fmla="*/ 1389 h 124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496">
                  <a:moveTo>
                    <a:pt x="0" y="12496"/>
                  </a:moveTo>
                  <a:lnTo>
                    <a:pt x="0" y="0"/>
                  </a:lnTo>
                  <a:lnTo>
                    <a:pt x="14" y="16"/>
                  </a:lnTo>
                  <a:lnTo>
                    <a:pt x="14" y="12480"/>
                  </a:lnTo>
                  <a:lnTo>
                    <a:pt x="0" y="124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0" name="Freeform 50">
              <a:extLst>
                <a:ext uri="{FF2B5EF4-FFF2-40B4-BE49-F238E27FC236}">
                  <a16:creationId xmlns:a16="http://schemas.microsoft.com/office/drawing/2014/main" id="{90E6713C-9007-491B-9C52-9C5273F5F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" y="77"/>
              <a:ext cx="5" cy="4166"/>
            </a:xfrm>
            <a:custGeom>
              <a:avLst/>
              <a:gdLst>
                <a:gd name="T0" fmla="*/ 0 w 14"/>
                <a:gd name="T1" fmla="*/ 1389 h 12496"/>
                <a:gd name="T2" fmla="*/ 0 w 14"/>
                <a:gd name="T3" fmla="*/ 0 h 12496"/>
                <a:gd name="T4" fmla="*/ 2 w 14"/>
                <a:gd name="T5" fmla="*/ 2 h 12496"/>
                <a:gd name="T6" fmla="*/ 2 w 14"/>
                <a:gd name="T7" fmla="*/ 1387 h 12496"/>
                <a:gd name="T8" fmla="*/ 0 w 14"/>
                <a:gd name="T9" fmla="*/ 1389 h 12496"/>
                <a:gd name="T10" fmla="*/ 0 w 14"/>
                <a:gd name="T11" fmla="*/ 1389 h 124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2496">
                  <a:moveTo>
                    <a:pt x="0" y="12496"/>
                  </a:moveTo>
                  <a:lnTo>
                    <a:pt x="0" y="0"/>
                  </a:lnTo>
                  <a:lnTo>
                    <a:pt x="14" y="16"/>
                  </a:lnTo>
                  <a:lnTo>
                    <a:pt x="14" y="12480"/>
                  </a:lnTo>
                  <a:lnTo>
                    <a:pt x="0" y="12496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1" name="Freeform 51">
              <a:extLst>
                <a:ext uri="{FF2B5EF4-FFF2-40B4-BE49-F238E27FC236}">
                  <a16:creationId xmlns:a16="http://schemas.microsoft.com/office/drawing/2014/main" id="{38BAB81B-087F-46C4-B327-221420370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97"/>
              <a:ext cx="5" cy="4126"/>
            </a:xfrm>
            <a:custGeom>
              <a:avLst/>
              <a:gdLst>
                <a:gd name="T0" fmla="*/ 0 w 15"/>
                <a:gd name="T1" fmla="*/ 1375 h 12378"/>
                <a:gd name="T2" fmla="*/ 0 w 15"/>
                <a:gd name="T3" fmla="*/ 0 h 12378"/>
                <a:gd name="T4" fmla="*/ 2 w 15"/>
                <a:gd name="T5" fmla="*/ 2 h 12378"/>
                <a:gd name="T6" fmla="*/ 2 w 15"/>
                <a:gd name="T7" fmla="*/ 1374 h 12378"/>
                <a:gd name="T8" fmla="*/ 0 w 15"/>
                <a:gd name="T9" fmla="*/ 1375 h 123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378">
                  <a:moveTo>
                    <a:pt x="0" y="12378"/>
                  </a:moveTo>
                  <a:lnTo>
                    <a:pt x="0" y="0"/>
                  </a:lnTo>
                  <a:lnTo>
                    <a:pt x="15" y="15"/>
                  </a:lnTo>
                  <a:lnTo>
                    <a:pt x="15" y="12364"/>
                  </a:lnTo>
                  <a:lnTo>
                    <a:pt x="0" y="123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2" name="Freeform 52">
              <a:extLst>
                <a:ext uri="{FF2B5EF4-FFF2-40B4-BE49-F238E27FC236}">
                  <a16:creationId xmlns:a16="http://schemas.microsoft.com/office/drawing/2014/main" id="{D3DCA8B6-EBC3-47F7-8B0C-585FF8EE7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97"/>
              <a:ext cx="5" cy="4126"/>
            </a:xfrm>
            <a:custGeom>
              <a:avLst/>
              <a:gdLst>
                <a:gd name="T0" fmla="*/ 0 w 15"/>
                <a:gd name="T1" fmla="*/ 1375 h 12378"/>
                <a:gd name="T2" fmla="*/ 0 w 15"/>
                <a:gd name="T3" fmla="*/ 0 h 12378"/>
                <a:gd name="T4" fmla="*/ 2 w 15"/>
                <a:gd name="T5" fmla="*/ 2 h 12378"/>
                <a:gd name="T6" fmla="*/ 2 w 15"/>
                <a:gd name="T7" fmla="*/ 1374 h 12378"/>
                <a:gd name="T8" fmla="*/ 0 w 15"/>
                <a:gd name="T9" fmla="*/ 1375 h 12378"/>
                <a:gd name="T10" fmla="*/ 0 w 15"/>
                <a:gd name="T11" fmla="*/ 1375 h 123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378">
                  <a:moveTo>
                    <a:pt x="0" y="12378"/>
                  </a:moveTo>
                  <a:lnTo>
                    <a:pt x="0" y="0"/>
                  </a:lnTo>
                  <a:lnTo>
                    <a:pt x="15" y="15"/>
                  </a:lnTo>
                  <a:lnTo>
                    <a:pt x="15" y="12364"/>
                  </a:lnTo>
                  <a:lnTo>
                    <a:pt x="0" y="12378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3" name="Freeform 53">
              <a:extLst>
                <a:ext uri="{FF2B5EF4-FFF2-40B4-BE49-F238E27FC236}">
                  <a16:creationId xmlns:a16="http://schemas.microsoft.com/office/drawing/2014/main" id="{2EB26117-989C-45CD-B600-03EAE884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" y="124"/>
              <a:ext cx="5520" cy="9"/>
            </a:xfrm>
            <a:custGeom>
              <a:avLst/>
              <a:gdLst>
                <a:gd name="T0" fmla="*/ 1840 w 16559"/>
                <a:gd name="T1" fmla="*/ 0 h 28"/>
                <a:gd name="T2" fmla="*/ 0 w 16559"/>
                <a:gd name="T3" fmla="*/ 0 h 28"/>
                <a:gd name="T4" fmla="*/ 3 w 16559"/>
                <a:gd name="T5" fmla="*/ 3 h 28"/>
                <a:gd name="T6" fmla="*/ 1837 w 16559"/>
                <a:gd name="T7" fmla="*/ 3 h 28"/>
                <a:gd name="T8" fmla="*/ 1840 w 16559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559" h="28">
                  <a:moveTo>
                    <a:pt x="16559" y="0"/>
                  </a:moveTo>
                  <a:lnTo>
                    <a:pt x="0" y="0"/>
                  </a:lnTo>
                  <a:lnTo>
                    <a:pt x="31" y="28"/>
                  </a:lnTo>
                  <a:lnTo>
                    <a:pt x="16531" y="28"/>
                  </a:lnTo>
                  <a:lnTo>
                    <a:pt x="165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4" name="Freeform 54">
              <a:extLst>
                <a:ext uri="{FF2B5EF4-FFF2-40B4-BE49-F238E27FC236}">
                  <a16:creationId xmlns:a16="http://schemas.microsoft.com/office/drawing/2014/main" id="{D5F21AC6-8F9F-49B1-B0A7-8FC3113DD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" y="124"/>
              <a:ext cx="5520" cy="9"/>
            </a:xfrm>
            <a:custGeom>
              <a:avLst/>
              <a:gdLst>
                <a:gd name="T0" fmla="*/ 1840 w 16559"/>
                <a:gd name="T1" fmla="*/ 0 h 28"/>
                <a:gd name="T2" fmla="*/ 0 w 16559"/>
                <a:gd name="T3" fmla="*/ 0 h 28"/>
                <a:gd name="T4" fmla="*/ 3 w 16559"/>
                <a:gd name="T5" fmla="*/ 3 h 28"/>
                <a:gd name="T6" fmla="*/ 1837 w 16559"/>
                <a:gd name="T7" fmla="*/ 3 h 28"/>
                <a:gd name="T8" fmla="*/ 1840 w 16559"/>
                <a:gd name="T9" fmla="*/ 0 h 28"/>
                <a:gd name="T10" fmla="*/ 1840 w 1655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559" h="28">
                  <a:moveTo>
                    <a:pt x="16559" y="0"/>
                  </a:moveTo>
                  <a:lnTo>
                    <a:pt x="0" y="0"/>
                  </a:lnTo>
                  <a:lnTo>
                    <a:pt x="31" y="28"/>
                  </a:lnTo>
                  <a:lnTo>
                    <a:pt x="16531" y="28"/>
                  </a:lnTo>
                  <a:lnTo>
                    <a:pt x="16559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5" name="Freeform 55">
              <a:extLst>
                <a:ext uri="{FF2B5EF4-FFF2-40B4-BE49-F238E27FC236}">
                  <a16:creationId xmlns:a16="http://schemas.microsoft.com/office/drawing/2014/main" id="{2DC086B9-FDD4-4E5B-A4CF-57CEEB39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143"/>
              <a:ext cx="5481" cy="9"/>
            </a:xfrm>
            <a:custGeom>
              <a:avLst/>
              <a:gdLst>
                <a:gd name="T0" fmla="*/ 1827 w 16443"/>
                <a:gd name="T1" fmla="*/ 0 h 28"/>
                <a:gd name="T2" fmla="*/ 0 w 16443"/>
                <a:gd name="T3" fmla="*/ 0 h 28"/>
                <a:gd name="T4" fmla="*/ 3 w 16443"/>
                <a:gd name="T5" fmla="*/ 3 h 28"/>
                <a:gd name="T6" fmla="*/ 1824 w 16443"/>
                <a:gd name="T7" fmla="*/ 3 h 28"/>
                <a:gd name="T8" fmla="*/ 1827 w 16443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443" h="28">
                  <a:moveTo>
                    <a:pt x="16443" y="0"/>
                  </a:moveTo>
                  <a:lnTo>
                    <a:pt x="0" y="0"/>
                  </a:lnTo>
                  <a:lnTo>
                    <a:pt x="30" y="28"/>
                  </a:lnTo>
                  <a:lnTo>
                    <a:pt x="16414" y="28"/>
                  </a:lnTo>
                  <a:lnTo>
                    <a:pt x="164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6" name="Freeform 56">
              <a:extLst>
                <a:ext uri="{FF2B5EF4-FFF2-40B4-BE49-F238E27FC236}">
                  <a16:creationId xmlns:a16="http://schemas.microsoft.com/office/drawing/2014/main" id="{FC31FDCB-710F-4427-8DBB-2C4ECE47A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" y="143"/>
              <a:ext cx="5481" cy="9"/>
            </a:xfrm>
            <a:custGeom>
              <a:avLst/>
              <a:gdLst>
                <a:gd name="T0" fmla="*/ 1827 w 16443"/>
                <a:gd name="T1" fmla="*/ 0 h 28"/>
                <a:gd name="T2" fmla="*/ 0 w 16443"/>
                <a:gd name="T3" fmla="*/ 0 h 28"/>
                <a:gd name="T4" fmla="*/ 3 w 16443"/>
                <a:gd name="T5" fmla="*/ 3 h 28"/>
                <a:gd name="T6" fmla="*/ 1824 w 16443"/>
                <a:gd name="T7" fmla="*/ 3 h 28"/>
                <a:gd name="T8" fmla="*/ 1827 w 16443"/>
                <a:gd name="T9" fmla="*/ 0 h 28"/>
                <a:gd name="T10" fmla="*/ 1827 w 16443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443" h="28">
                  <a:moveTo>
                    <a:pt x="16443" y="0"/>
                  </a:moveTo>
                  <a:lnTo>
                    <a:pt x="0" y="0"/>
                  </a:lnTo>
                  <a:lnTo>
                    <a:pt x="30" y="28"/>
                  </a:lnTo>
                  <a:lnTo>
                    <a:pt x="16414" y="28"/>
                  </a:lnTo>
                  <a:lnTo>
                    <a:pt x="16443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7" name="Freeform 57">
              <a:extLst>
                <a:ext uri="{FF2B5EF4-FFF2-40B4-BE49-F238E27FC236}">
                  <a16:creationId xmlns:a16="http://schemas.microsoft.com/office/drawing/2014/main" id="{EAF00BE1-E02F-4F33-899E-D4FB8C2E4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" y="162"/>
              <a:ext cx="5441" cy="9"/>
            </a:xfrm>
            <a:custGeom>
              <a:avLst/>
              <a:gdLst>
                <a:gd name="T0" fmla="*/ 1814 w 16322"/>
                <a:gd name="T1" fmla="*/ 0 h 28"/>
                <a:gd name="T2" fmla="*/ 0 w 16322"/>
                <a:gd name="T3" fmla="*/ 0 h 28"/>
                <a:gd name="T4" fmla="*/ 3 w 16322"/>
                <a:gd name="T5" fmla="*/ 3 h 28"/>
                <a:gd name="T6" fmla="*/ 1810 w 16322"/>
                <a:gd name="T7" fmla="*/ 3 h 28"/>
                <a:gd name="T8" fmla="*/ 1814 w 16322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22" h="28">
                  <a:moveTo>
                    <a:pt x="16322" y="0"/>
                  </a:moveTo>
                  <a:lnTo>
                    <a:pt x="0" y="0"/>
                  </a:lnTo>
                  <a:lnTo>
                    <a:pt x="28" y="28"/>
                  </a:lnTo>
                  <a:lnTo>
                    <a:pt x="16293" y="28"/>
                  </a:lnTo>
                  <a:lnTo>
                    <a:pt x="16322" y="0"/>
                  </a:lnTo>
                  <a:close/>
                </a:path>
              </a:pathLst>
            </a:custGeom>
            <a:solidFill>
              <a:srgbClr val="FF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8" name="Freeform 58">
              <a:extLst>
                <a:ext uri="{FF2B5EF4-FFF2-40B4-BE49-F238E27FC236}">
                  <a16:creationId xmlns:a16="http://schemas.microsoft.com/office/drawing/2014/main" id="{CD386C98-F9A8-480C-9177-05EBDEE60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" y="162"/>
              <a:ext cx="5441" cy="9"/>
            </a:xfrm>
            <a:custGeom>
              <a:avLst/>
              <a:gdLst>
                <a:gd name="T0" fmla="*/ 1814 w 16322"/>
                <a:gd name="T1" fmla="*/ 0 h 28"/>
                <a:gd name="T2" fmla="*/ 0 w 16322"/>
                <a:gd name="T3" fmla="*/ 0 h 28"/>
                <a:gd name="T4" fmla="*/ 3 w 16322"/>
                <a:gd name="T5" fmla="*/ 3 h 28"/>
                <a:gd name="T6" fmla="*/ 1810 w 16322"/>
                <a:gd name="T7" fmla="*/ 3 h 28"/>
                <a:gd name="T8" fmla="*/ 1814 w 16322"/>
                <a:gd name="T9" fmla="*/ 0 h 28"/>
                <a:gd name="T10" fmla="*/ 1814 w 16322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322" h="28">
                  <a:moveTo>
                    <a:pt x="16322" y="0"/>
                  </a:moveTo>
                  <a:lnTo>
                    <a:pt x="0" y="0"/>
                  </a:lnTo>
                  <a:lnTo>
                    <a:pt x="28" y="28"/>
                  </a:lnTo>
                  <a:lnTo>
                    <a:pt x="16293" y="28"/>
                  </a:lnTo>
                  <a:lnTo>
                    <a:pt x="16322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9" name="Freeform 59">
              <a:extLst>
                <a:ext uri="{FF2B5EF4-FFF2-40B4-BE49-F238E27FC236}">
                  <a16:creationId xmlns:a16="http://schemas.microsoft.com/office/drawing/2014/main" id="{91E550F3-7F18-484D-93AE-04C2F84E8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" y="182"/>
              <a:ext cx="5402" cy="10"/>
            </a:xfrm>
            <a:custGeom>
              <a:avLst/>
              <a:gdLst>
                <a:gd name="T0" fmla="*/ 1801 w 16205"/>
                <a:gd name="T1" fmla="*/ 0 h 29"/>
                <a:gd name="T2" fmla="*/ 0 w 16205"/>
                <a:gd name="T3" fmla="*/ 0 h 29"/>
                <a:gd name="T4" fmla="*/ 3 w 16205"/>
                <a:gd name="T5" fmla="*/ 3 h 29"/>
                <a:gd name="T6" fmla="*/ 1798 w 16205"/>
                <a:gd name="T7" fmla="*/ 3 h 29"/>
                <a:gd name="T8" fmla="*/ 1801 w 16205"/>
                <a:gd name="T9" fmla="*/ 0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205" h="29">
                  <a:moveTo>
                    <a:pt x="16205" y="0"/>
                  </a:moveTo>
                  <a:lnTo>
                    <a:pt x="0" y="0"/>
                  </a:lnTo>
                  <a:lnTo>
                    <a:pt x="28" y="29"/>
                  </a:lnTo>
                  <a:lnTo>
                    <a:pt x="16177" y="29"/>
                  </a:lnTo>
                  <a:lnTo>
                    <a:pt x="162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0" name="Freeform 60">
              <a:extLst>
                <a:ext uri="{FF2B5EF4-FFF2-40B4-BE49-F238E27FC236}">
                  <a16:creationId xmlns:a16="http://schemas.microsoft.com/office/drawing/2014/main" id="{FF6554CE-A461-4C83-B4E5-E9EA28EED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" y="182"/>
              <a:ext cx="5402" cy="10"/>
            </a:xfrm>
            <a:custGeom>
              <a:avLst/>
              <a:gdLst>
                <a:gd name="T0" fmla="*/ 1801 w 16205"/>
                <a:gd name="T1" fmla="*/ 0 h 29"/>
                <a:gd name="T2" fmla="*/ 0 w 16205"/>
                <a:gd name="T3" fmla="*/ 0 h 29"/>
                <a:gd name="T4" fmla="*/ 3 w 16205"/>
                <a:gd name="T5" fmla="*/ 3 h 29"/>
                <a:gd name="T6" fmla="*/ 1798 w 16205"/>
                <a:gd name="T7" fmla="*/ 3 h 29"/>
                <a:gd name="T8" fmla="*/ 1801 w 16205"/>
                <a:gd name="T9" fmla="*/ 0 h 29"/>
                <a:gd name="T10" fmla="*/ 1801 w 16205"/>
                <a:gd name="T11" fmla="*/ 0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205" h="29">
                  <a:moveTo>
                    <a:pt x="16205" y="0"/>
                  </a:moveTo>
                  <a:lnTo>
                    <a:pt x="0" y="0"/>
                  </a:lnTo>
                  <a:lnTo>
                    <a:pt x="28" y="29"/>
                  </a:lnTo>
                  <a:lnTo>
                    <a:pt x="16177" y="29"/>
                  </a:lnTo>
                  <a:lnTo>
                    <a:pt x="16205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1" name="Freeform 61">
              <a:extLst>
                <a:ext uri="{FF2B5EF4-FFF2-40B4-BE49-F238E27FC236}">
                  <a16:creationId xmlns:a16="http://schemas.microsoft.com/office/drawing/2014/main" id="{63FB5AF7-262E-428D-9A1D-813A1DFAE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" y="200"/>
              <a:ext cx="5365" cy="3921"/>
            </a:xfrm>
            <a:custGeom>
              <a:avLst/>
              <a:gdLst>
                <a:gd name="T0" fmla="*/ 2 w 16094"/>
                <a:gd name="T1" fmla="*/ 2 h 11762"/>
                <a:gd name="T2" fmla="*/ 1787 w 16094"/>
                <a:gd name="T3" fmla="*/ 2 h 11762"/>
                <a:gd name="T4" fmla="*/ 1787 w 16094"/>
                <a:gd name="T5" fmla="*/ 1305 h 11762"/>
                <a:gd name="T6" fmla="*/ 2 w 16094"/>
                <a:gd name="T7" fmla="*/ 1305 h 11762"/>
                <a:gd name="T8" fmla="*/ 2 w 16094"/>
                <a:gd name="T9" fmla="*/ 2 h 11762"/>
                <a:gd name="T10" fmla="*/ 0 w 16094"/>
                <a:gd name="T11" fmla="*/ 0 h 11762"/>
                <a:gd name="T12" fmla="*/ 0 w 16094"/>
                <a:gd name="T13" fmla="*/ 1307 h 11762"/>
                <a:gd name="T14" fmla="*/ 1788 w 16094"/>
                <a:gd name="T15" fmla="*/ 1307 h 11762"/>
                <a:gd name="T16" fmla="*/ 1788 w 16094"/>
                <a:gd name="T17" fmla="*/ 0 h 11762"/>
                <a:gd name="T18" fmla="*/ 0 w 16094"/>
                <a:gd name="T19" fmla="*/ 0 h 11762"/>
                <a:gd name="T20" fmla="*/ 2 w 16094"/>
                <a:gd name="T21" fmla="*/ 2 h 117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6094" h="11762">
                  <a:moveTo>
                    <a:pt x="16" y="16"/>
                  </a:moveTo>
                  <a:lnTo>
                    <a:pt x="16078" y="16"/>
                  </a:lnTo>
                  <a:lnTo>
                    <a:pt x="16078" y="11744"/>
                  </a:lnTo>
                  <a:lnTo>
                    <a:pt x="16" y="11744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0" y="11762"/>
                  </a:lnTo>
                  <a:lnTo>
                    <a:pt x="16094" y="11762"/>
                  </a:lnTo>
                  <a:lnTo>
                    <a:pt x="16094" y="0"/>
                  </a:lnTo>
                  <a:lnTo>
                    <a:pt x="0" y="0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2" name="Freeform 62">
              <a:extLst>
                <a:ext uri="{FF2B5EF4-FFF2-40B4-BE49-F238E27FC236}">
                  <a16:creationId xmlns:a16="http://schemas.microsoft.com/office/drawing/2014/main" id="{1793EFFA-9705-4444-B0F0-1203220E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" y="200"/>
              <a:ext cx="5365" cy="3921"/>
            </a:xfrm>
            <a:custGeom>
              <a:avLst/>
              <a:gdLst>
                <a:gd name="T0" fmla="*/ 2 w 16094"/>
                <a:gd name="T1" fmla="*/ 2 h 11762"/>
                <a:gd name="T2" fmla="*/ 1787 w 16094"/>
                <a:gd name="T3" fmla="*/ 2 h 11762"/>
                <a:gd name="T4" fmla="*/ 1787 w 16094"/>
                <a:gd name="T5" fmla="*/ 1305 h 11762"/>
                <a:gd name="T6" fmla="*/ 2 w 16094"/>
                <a:gd name="T7" fmla="*/ 1305 h 11762"/>
                <a:gd name="T8" fmla="*/ 2 w 16094"/>
                <a:gd name="T9" fmla="*/ 2 h 11762"/>
                <a:gd name="T10" fmla="*/ 0 w 16094"/>
                <a:gd name="T11" fmla="*/ 0 h 11762"/>
                <a:gd name="T12" fmla="*/ 0 w 16094"/>
                <a:gd name="T13" fmla="*/ 1307 h 11762"/>
                <a:gd name="T14" fmla="*/ 1788 w 16094"/>
                <a:gd name="T15" fmla="*/ 1307 h 11762"/>
                <a:gd name="T16" fmla="*/ 1788 w 16094"/>
                <a:gd name="T17" fmla="*/ 0 h 11762"/>
                <a:gd name="T18" fmla="*/ 0 w 16094"/>
                <a:gd name="T19" fmla="*/ 0 h 11762"/>
                <a:gd name="T20" fmla="*/ 2 w 16094"/>
                <a:gd name="T21" fmla="*/ 2 h 11762"/>
                <a:gd name="T22" fmla="*/ 2 w 16094"/>
                <a:gd name="T23" fmla="*/ 2 h 1176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6094" h="11762">
                  <a:moveTo>
                    <a:pt x="16" y="16"/>
                  </a:moveTo>
                  <a:lnTo>
                    <a:pt x="16078" y="16"/>
                  </a:lnTo>
                  <a:lnTo>
                    <a:pt x="16078" y="11744"/>
                  </a:lnTo>
                  <a:lnTo>
                    <a:pt x="16" y="11744"/>
                  </a:lnTo>
                  <a:lnTo>
                    <a:pt x="16" y="16"/>
                  </a:lnTo>
                  <a:lnTo>
                    <a:pt x="0" y="0"/>
                  </a:lnTo>
                  <a:lnTo>
                    <a:pt x="0" y="11762"/>
                  </a:lnTo>
                  <a:lnTo>
                    <a:pt x="16094" y="11762"/>
                  </a:lnTo>
                  <a:lnTo>
                    <a:pt x="16094" y="0"/>
                  </a:lnTo>
                  <a:lnTo>
                    <a:pt x="0" y="0"/>
                  </a:lnTo>
                  <a:lnTo>
                    <a:pt x="16" y="16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3" name="Freeform 63">
              <a:extLst>
                <a:ext uri="{FF2B5EF4-FFF2-40B4-BE49-F238E27FC236}">
                  <a16:creationId xmlns:a16="http://schemas.microsoft.com/office/drawing/2014/main" id="{7D25E6E8-E08C-4116-B975-88C06DEC5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" y="26"/>
              <a:ext cx="87" cy="4268"/>
            </a:xfrm>
            <a:custGeom>
              <a:avLst/>
              <a:gdLst>
                <a:gd name="T0" fmla="*/ 29 w 260"/>
                <a:gd name="T1" fmla="*/ 0 h 12804"/>
                <a:gd name="T2" fmla="*/ 0 w 260"/>
                <a:gd name="T3" fmla="*/ 29 h 12804"/>
                <a:gd name="T4" fmla="*/ 0 w 260"/>
                <a:gd name="T5" fmla="*/ 1394 h 12804"/>
                <a:gd name="T6" fmla="*/ 29 w 260"/>
                <a:gd name="T7" fmla="*/ 1423 h 12804"/>
                <a:gd name="T8" fmla="*/ 29 w 260"/>
                <a:gd name="T9" fmla="*/ 0 h 128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12804">
                  <a:moveTo>
                    <a:pt x="260" y="0"/>
                  </a:moveTo>
                  <a:lnTo>
                    <a:pt x="0" y="260"/>
                  </a:lnTo>
                  <a:lnTo>
                    <a:pt x="0" y="12543"/>
                  </a:lnTo>
                  <a:lnTo>
                    <a:pt x="260" y="12804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4" name="Freeform 64">
              <a:extLst>
                <a:ext uri="{FF2B5EF4-FFF2-40B4-BE49-F238E27FC236}">
                  <a16:creationId xmlns:a16="http://schemas.microsoft.com/office/drawing/2014/main" id="{DFCD6C74-EC24-4E1F-864B-E9105FEA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" y="26"/>
              <a:ext cx="87" cy="4268"/>
            </a:xfrm>
            <a:custGeom>
              <a:avLst/>
              <a:gdLst>
                <a:gd name="T0" fmla="*/ 29 w 260"/>
                <a:gd name="T1" fmla="*/ 0 h 12804"/>
                <a:gd name="T2" fmla="*/ 0 w 260"/>
                <a:gd name="T3" fmla="*/ 29 h 12804"/>
                <a:gd name="T4" fmla="*/ 0 w 260"/>
                <a:gd name="T5" fmla="*/ 1394 h 12804"/>
                <a:gd name="T6" fmla="*/ 29 w 260"/>
                <a:gd name="T7" fmla="*/ 1423 h 12804"/>
                <a:gd name="T8" fmla="*/ 29 w 260"/>
                <a:gd name="T9" fmla="*/ 0 h 12804"/>
                <a:gd name="T10" fmla="*/ 29 w 260"/>
                <a:gd name="T11" fmla="*/ 0 h 128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0" h="12804">
                  <a:moveTo>
                    <a:pt x="260" y="0"/>
                  </a:moveTo>
                  <a:lnTo>
                    <a:pt x="0" y="260"/>
                  </a:lnTo>
                  <a:lnTo>
                    <a:pt x="0" y="12543"/>
                  </a:lnTo>
                  <a:lnTo>
                    <a:pt x="260" y="12804"/>
                  </a:lnTo>
                  <a:lnTo>
                    <a:pt x="260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5" name="Freeform 65">
              <a:extLst>
                <a:ext uri="{FF2B5EF4-FFF2-40B4-BE49-F238E27FC236}">
                  <a16:creationId xmlns:a16="http://schemas.microsoft.com/office/drawing/2014/main" id="{A14EE308-B1C8-4AAE-A68F-E8FE2E4E4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" y="4274"/>
              <a:ext cx="5693" cy="10"/>
            </a:xfrm>
            <a:custGeom>
              <a:avLst/>
              <a:gdLst>
                <a:gd name="T0" fmla="*/ 1898 w 17078"/>
                <a:gd name="T1" fmla="*/ 3 h 29"/>
                <a:gd name="T2" fmla="*/ 0 w 17078"/>
                <a:gd name="T3" fmla="*/ 3 h 29"/>
                <a:gd name="T4" fmla="*/ 3 w 17078"/>
                <a:gd name="T5" fmla="*/ 0 h 29"/>
                <a:gd name="T6" fmla="*/ 1895 w 17078"/>
                <a:gd name="T7" fmla="*/ 0 h 29"/>
                <a:gd name="T8" fmla="*/ 1898 w 17078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78" h="29">
                  <a:moveTo>
                    <a:pt x="17078" y="29"/>
                  </a:moveTo>
                  <a:lnTo>
                    <a:pt x="0" y="29"/>
                  </a:lnTo>
                  <a:lnTo>
                    <a:pt x="30" y="0"/>
                  </a:lnTo>
                  <a:lnTo>
                    <a:pt x="17050" y="0"/>
                  </a:lnTo>
                  <a:lnTo>
                    <a:pt x="17078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6" name="Freeform 66">
              <a:extLst>
                <a:ext uri="{FF2B5EF4-FFF2-40B4-BE49-F238E27FC236}">
                  <a16:creationId xmlns:a16="http://schemas.microsoft.com/office/drawing/2014/main" id="{2E4DE420-77D3-4AD5-9A82-A9E3B7549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" y="4274"/>
              <a:ext cx="5693" cy="10"/>
            </a:xfrm>
            <a:custGeom>
              <a:avLst/>
              <a:gdLst>
                <a:gd name="T0" fmla="*/ 1898 w 17078"/>
                <a:gd name="T1" fmla="*/ 3 h 29"/>
                <a:gd name="T2" fmla="*/ 0 w 17078"/>
                <a:gd name="T3" fmla="*/ 3 h 29"/>
                <a:gd name="T4" fmla="*/ 3 w 17078"/>
                <a:gd name="T5" fmla="*/ 0 h 29"/>
                <a:gd name="T6" fmla="*/ 1895 w 17078"/>
                <a:gd name="T7" fmla="*/ 0 h 29"/>
                <a:gd name="T8" fmla="*/ 1898 w 17078"/>
                <a:gd name="T9" fmla="*/ 3 h 29"/>
                <a:gd name="T10" fmla="*/ 1898 w 17078"/>
                <a:gd name="T11" fmla="*/ 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78" h="29">
                  <a:moveTo>
                    <a:pt x="17078" y="29"/>
                  </a:moveTo>
                  <a:lnTo>
                    <a:pt x="0" y="29"/>
                  </a:lnTo>
                  <a:lnTo>
                    <a:pt x="30" y="0"/>
                  </a:lnTo>
                  <a:lnTo>
                    <a:pt x="17050" y="0"/>
                  </a:lnTo>
                  <a:lnTo>
                    <a:pt x="17078" y="29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7" name="Freeform 67">
              <a:extLst>
                <a:ext uri="{FF2B5EF4-FFF2-40B4-BE49-F238E27FC236}">
                  <a16:creationId xmlns:a16="http://schemas.microsoft.com/office/drawing/2014/main" id="{8B2379FB-C2A3-4C32-9EF5-3851D6D42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" y="4254"/>
              <a:ext cx="5653" cy="11"/>
            </a:xfrm>
            <a:custGeom>
              <a:avLst/>
              <a:gdLst>
                <a:gd name="T0" fmla="*/ 1884 w 16960"/>
                <a:gd name="T1" fmla="*/ 4 h 31"/>
                <a:gd name="T2" fmla="*/ 0 w 16960"/>
                <a:gd name="T3" fmla="*/ 4 h 31"/>
                <a:gd name="T4" fmla="*/ 3 w 16960"/>
                <a:gd name="T5" fmla="*/ 0 h 31"/>
                <a:gd name="T6" fmla="*/ 1881 w 16960"/>
                <a:gd name="T7" fmla="*/ 0 h 31"/>
                <a:gd name="T8" fmla="*/ 1884 w 16960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60" h="31">
                  <a:moveTo>
                    <a:pt x="16960" y="31"/>
                  </a:moveTo>
                  <a:lnTo>
                    <a:pt x="0" y="31"/>
                  </a:lnTo>
                  <a:lnTo>
                    <a:pt x="29" y="0"/>
                  </a:lnTo>
                  <a:lnTo>
                    <a:pt x="16931" y="0"/>
                  </a:lnTo>
                  <a:lnTo>
                    <a:pt x="1696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8" name="Freeform 68">
              <a:extLst>
                <a:ext uri="{FF2B5EF4-FFF2-40B4-BE49-F238E27FC236}">
                  <a16:creationId xmlns:a16="http://schemas.microsoft.com/office/drawing/2014/main" id="{172AC1EB-55D5-492A-B58E-E40681CFF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" y="4254"/>
              <a:ext cx="5653" cy="11"/>
            </a:xfrm>
            <a:custGeom>
              <a:avLst/>
              <a:gdLst>
                <a:gd name="T0" fmla="*/ 1884 w 16960"/>
                <a:gd name="T1" fmla="*/ 4 h 31"/>
                <a:gd name="T2" fmla="*/ 0 w 16960"/>
                <a:gd name="T3" fmla="*/ 4 h 31"/>
                <a:gd name="T4" fmla="*/ 3 w 16960"/>
                <a:gd name="T5" fmla="*/ 0 h 31"/>
                <a:gd name="T6" fmla="*/ 1881 w 16960"/>
                <a:gd name="T7" fmla="*/ 0 h 31"/>
                <a:gd name="T8" fmla="*/ 1884 w 16960"/>
                <a:gd name="T9" fmla="*/ 4 h 31"/>
                <a:gd name="T10" fmla="*/ 1884 w 16960"/>
                <a:gd name="T11" fmla="*/ 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60" h="31">
                  <a:moveTo>
                    <a:pt x="16960" y="31"/>
                  </a:moveTo>
                  <a:lnTo>
                    <a:pt x="0" y="31"/>
                  </a:lnTo>
                  <a:lnTo>
                    <a:pt x="29" y="0"/>
                  </a:lnTo>
                  <a:lnTo>
                    <a:pt x="16931" y="0"/>
                  </a:lnTo>
                  <a:lnTo>
                    <a:pt x="16960" y="31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9" name="Freeform 69">
              <a:extLst>
                <a:ext uri="{FF2B5EF4-FFF2-40B4-BE49-F238E27FC236}">
                  <a16:creationId xmlns:a16="http://schemas.microsoft.com/office/drawing/2014/main" id="{5EAABB85-C15A-4EBA-912D-F91B11FCE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" y="4235"/>
              <a:ext cx="5614" cy="10"/>
            </a:xfrm>
            <a:custGeom>
              <a:avLst/>
              <a:gdLst>
                <a:gd name="T0" fmla="*/ 1871 w 16843"/>
                <a:gd name="T1" fmla="*/ 4 h 28"/>
                <a:gd name="T2" fmla="*/ 0 w 16843"/>
                <a:gd name="T3" fmla="*/ 4 h 28"/>
                <a:gd name="T4" fmla="*/ 3 w 16843"/>
                <a:gd name="T5" fmla="*/ 0 h 28"/>
                <a:gd name="T6" fmla="*/ 1868 w 16843"/>
                <a:gd name="T7" fmla="*/ 0 h 28"/>
                <a:gd name="T8" fmla="*/ 1871 w 16843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43" h="28">
                  <a:moveTo>
                    <a:pt x="16843" y="28"/>
                  </a:moveTo>
                  <a:lnTo>
                    <a:pt x="0" y="28"/>
                  </a:lnTo>
                  <a:lnTo>
                    <a:pt x="28" y="0"/>
                  </a:lnTo>
                  <a:lnTo>
                    <a:pt x="16814" y="0"/>
                  </a:lnTo>
                  <a:lnTo>
                    <a:pt x="16843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0" name="Freeform 70">
              <a:extLst>
                <a:ext uri="{FF2B5EF4-FFF2-40B4-BE49-F238E27FC236}">
                  <a16:creationId xmlns:a16="http://schemas.microsoft.com/office/drawing/2014/main" id="{8CBFEFA1-C274-46D0-9C24-CF7E3C2C7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" y="4235"/>
              <a:ext cx="5614" cy="10"/>
            </a:xfrm>
            <a:custGeom>
              <a:avLst/>
              <a:gdLst>
                <a:gd name="T0" fmla="*/ 1871 w 16843"/>
                <a:gd name="T1" fmla="*/ 4 h 28"/>
                <a:gd name="T2" fmla="*/ 0 w 16843"/>
                <a:gd name="T3" fmla="*/ 4 h 28"/>
                <a:gd name="T4" fmla="*/ 3 w 16843"/>
                <a:gd name="T5" fmla="*/ 0 h 28"/>
                <a:gd name="T6" fmla="*/ 1868 w 16843"/>
                <a:gd name="T7" fmla="*/ 0 h 28"/>
                <a:gd name="T8" fmla="*/ 1871 w 16843"/>
                <a:gd name="T9" fmla="*/ 4 h 28"/>
                <a:gd name="T10" fmla="*/ 1871 w 16843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43" h="28">
                  <a:moveTo>
                    <a:pt x="16843" y="28"/>
                  </a:moveTo>
                  <a:lnTo>
                    <a:pt x="0" y="28"/>
                  </a:lnTo>
                  <a:lnTo>
                    <a:pt x="28" y="0"/>
                  </a:lnTo>
                  <a:lnTo>
                    <a:pt x="16814" y="0"/>
                  </a:lnTo>
                  <a:lnTo>
                    <a:pt x="16843" y="28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1" name="Freeform 71">
              <a:extLst>
                <a:ext uri="{FF2B5EF4-FFF2-40B4-BE49-F238E27FC236}">
                  <a16:creationId xmlns:a16="http://schemas.microsoft.com/office/drawing/2014/main" id="{060D90B7-5CA3-4229-95D5-F842A4EA9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4216"/>
              <a:ext cx="5575" cy="10"/>
            </a:xfrm>
            <a:custGeom>
              <a:avLst/>
              <a:gdLst>
                <a:gd name="T0" fmla="*/ 1858 w 16724"/>
                <a:gd name="T1" fmla="*/ 3 h 29"/>
                <a:gd name="T2" fmla="*/ 0 w 16724"/>
                <a:gd name="T3" fmla="*/ 3 h 29"/>
                <a:gd name="T4" fmla="*/ 3 w 16724"/>
                <a:gd name="T5" fmla="*/ 0 h 29"/>
                <a:gd name="T6" fmla="*/ 1855 w 16724"/>
                <a:gd name="T7" fmla="*/ 0 h 29"/>
                <a:gd name="T8" fmla="*/ 1858 w 1672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24" h="29">
                  <a:moveTo>
                    <a:pt x="16724" y="29"/>
                  </a:moveTo>
                  <a:lnTo>
                    <a:pt x="0" y="29"/>
                  </a:lnTo>
                  <a:lnTo>
                    <a:pt x="29" y="0"/>
                  </a:lnTo>
                  <a:lnTo>
                    <a:pt x="16696" y="0"/>
                  </a:lnTo>
                  <a:lnTo>
                    <a:pt x="1672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2" name="Freeform 72">
              <a:extLst>
                <a:ext uri="{FF2B5EF4-FFF2-40B4-BE49-F238E27FC236}">
                  <a16:creationId xmlns:a16="http://schemas.microsoft.com/office/drawing/2014/main" id="{3FF00EEF-E6EA-45C2-A2DB-1AD5ED842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4216"/>
              <a:ext cx="5575" cy="10"/>
            </a:xfrm>
            <a:custGeom>
              <a:avLst/>
              <a:gdLst>
                <a:gd name="T0" fmla="*/ 1858 w 16724"/>
                <a:gd name="T1" fmla="*/ 3 h 29"/>
                <a:gd name="T2" fmla="*/ 0 w 16724"/>
                <a:gd name="T3" fmla="*/ 3 h 29"/>
                <a:gd name="T4" fmla="*/ 3 w 16724"/>
                <a:gd name="T5" fmla="*/ 0 h 29"/>
                <a:gd name="T6" fmla="*/ 1855 w 16724"/>
                <a:gd name="T7" fmla="*/ 0 h 29"/>
                <a:gd name="T8" fmla="*/ 1858 w 16724"/>
                <a:gd name="T9" fmla="*/ 3 h 29"/>
                <a:gd name="T10" fmla="*/ 1858 w 16724"/>
                <a:gd name="T11" fmla="*/ 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24" h="29">
                  <a:moveTo>
                    <a:pt x="16724" y="29"/>
                  </a:moveTo>
                  <a:lnTo>
                    <a:pt x="0" y="29"/>
                  </a:lnTo>
                  <a:lnTo>
                    <a:pt x="29" y="0"/>
                  </a:lnTo>
                  <a:lnTo>
                    <a:pt x="16696" y="0"/>
                  </a:lnTo>
                  <a:lnTo>
                    <a:pt x="16724" y="29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3" name="Freeform 73">
              <a:extLst>
                <a:ext uri="{FF2B5EF4-FFF2-40B4-BE49-F238E27FC236}">
                  <a16:creationId xmlns:a16="http://schemas.microsoft.com/office/drawing/2014/main" id="{86EB0ECD-DED3-4A0E-99E6-18672BA7C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" y="125"/>
              <a:ext cx="5" cy="4070"/>
            </a:xfrm>
            <a:custGeom>
              <a:avLst/>
              <a:gdLst>
                <a:gd name="T0" fmla="*/ 2 w 15"/>
                <a:gd name="T1" fmla="*/ 1357 h 12210"/>
                <a:gd name="T2" fmla="*/ 2 w 15"/>
                <a:gd name="T3" fmla="*/ 0 h 12210"/>
                <a:gd name="T4" fmla="*/ 0 w 15"/>
                <a:gd name="T5" fmla="*/ 2 h 12210"/>
                <a:gd name="T6" fmla="*/ 0 w 15"/>
                <a:gd name="T7" fmla="*/ 1355 h 12210"/>
                <a:gd name="T8" fmla="*/ 2 w 15"/>
                <a:gd name="T9" fmla="*/ 1357 h 12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210">
                  <a:moveTo>
                    <a:pt x="15" y="12210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0" y="12196"/>
                  </a:lnTo>
                  <a:lnTo>
                    <a:pt x="15" y="122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4" name="Freeform 74">
              <a:extLst>
                <a:ext uri="{FF2B5EF4-FFF2-40B4-BE49-F238E27FC236}">
                  <a16:creationId xmlns:a16="http://schemas.microsoft.com/office/drawing/2014/main" id="{8E527BC0-B6FB-48B2-A8DC-F4D325B6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" y="125"/>
              <a:ext cx="5" cy="4070"/>
            </a:xfrm>
            <a:custGeom>
              <a:avLst/>
              <a:gdLst>
                <a:gd name="T0" fmla="*/ 2 w 15"/>
                <a:gd name="T1" fmla="*/ 1357 h 12210"/>
                <a:gd name="T2" fmla="*/ 2 w 15"/>
                <a:gd name="T3" fmla="*/ 0 h 12210"/>
                <a:gd name="T4" fmla="*/ 0 w 15"/>
                <a:gd name="T5" fmla="*/ 2 h 12210"/>
                <a:gd name="T6" fmla="*/ 0 w 15"/>
                <a:gd name="T7" fmla="*/ 1355 h 12210"/>
                <a:gd name="T8" fmla="*/ 2 w 15"/>
                <a:gd name="T9" fmla="*/ 1357 h 12210"/>
                <a:gd name="T10" fmla="*/ 2 w 15"/>
                <a:gd name="T11" fmla="*/ 1357 h 12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210">
                  <a:moveTo>
                    <a:pt x="15" y="12210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0" y="12196"/>
                  </a:lnTo>
                  <a:lnTo>
                    <a:pt x="15" y="1221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5" name="Freeform 75">
              <a:extLst>
                <a:ext uri="{FF2B5EF4-FFF2-40B4-BE49-F238E27FC236}">
                  <a16:creationId xmlns:a16="http://schemas.microsoft.com/office/drawing/2014/main" id="{D42B56F6-38BE-48D3-A69A-D39CBE316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" y="145"/>
              <a:ext cx="5" cy="4030"/>
            </a:xfrm>
            <a:custGeom>
              <a:avLst/>
              <a:gdLst>
                <a:gd name="T0" fmla="*/ 2 w 16"/>
                <a:gd name="T1" fmla="*/ 1343 h 12092"/>
                <a:gd name="T2" fmla="*/ 2 w 16"/>
                <a:gd name="T3" fmla="*/ 0 h 12092"/>
                <a:gd name="T4" fmla="*/ 0 w 16"/>
                <a:gd name="T5" fmla="*/ 2 h 12092"/>
                <a:gd name="T6" fmla="*/ 0 w 16"/>
                <a:gd name="T7" fmla="*/ 1341 h 12092"/>
                <a:gd name="T8" fmla="*/ 2 w 16"/>
                <a:gd name="T9" fmla="*/ 1343 h 120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092">
                  <a:moveTo>
                    <a:pt x="16" y="12092"/>
                  </a:moveTo>
                  <a:lnTo>
                    <a:pt x="16" y="0"/>
                  </a:lnTo>
                  <a:lnTo>
                    <a:pt x="0" y="14"/>
                  </a:lnTo>
                  <a:lnTo>
                    <a:pt x="0" y="12078"/>
                  </a:lnTo>
                  <a:lnTo>
                    <a:pt x="16" y="120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6" name="Freeform 76">
              <a:extLst>
                <a:ext uri="{FF2B5EF4-FFF2-40B4-BE49-F238E27FC236}">
                  <a16:creationId xmlns:a16="http://schemas.microsoft.com/office/drawing/2014/main" id="{E5E596B8-3A73-4D7E-8E31-A726EC0B7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" y="145"/>
              <a:ext cx="5" cy="4030"/>
            </a:xfrm>
            <a:custGeom>
              <a:avLst/>
              <a:gdLst>
                <a:gd name="T0" fmla="*/ 2 w 16"/>
                <a:gd name="T1" fmla="*/ 1343 h 12092"/>
                <a:gd name="T2" fmla="*/ 2 w 16"/>
                <a:gd name="T3" fmla="*/ 0 h 12092"/>
                <a:gd name="T4" fmla="*/ 0 w 16"/>
                <a:gd name="T5" fmla="*/ 2 h 12092"/>
                <a:gd name="T6" fmla="*/ 0 w 16"/>
                <a:gd name="T7" fmla="*/ 1341 h 12092"/>
                <a:gd name="T8" fmla="*/ 2 w 16"/>
                <a:gd name="T9" fmla="*/ 1343 h 12092"/>
                <a:gd name="T10" fmla="*/ 2 w 16"/>
                <a:gd name="T11" fmla="*/ 1343 h 120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092">
                  <a:moveTo>
                    <a:pt x="16" y="12092"/>
                  </a:moveTo>
                  <a:lnTo>
                    <a:pt x="16" y="0"/>
                  </a:lnTo>
                  <a:lnTo>
                    <a:pt x="0" y="14"/>
                  </a:lnTo>
                  <a:lnTo>
                    <a:pt x="0" y="12078"/>
                  </a:lnTo>
                  <a:lnTo>
                    <a:pt x="16" y="12092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7" name="Freeform 77">
              <a:extLst>
                <a:ext uri="{FF2B5EF4-FFF2-40B4-BE49-F238E27FC236}">
                  <a16:creationId xmlns:a16="http://schemas.microsoft.com/office/drawing/2014/main" id="{E01C98DC-15E7-48A4-AB40-C71F99D0A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" y="164"/>
              <a:ext cx="4" cy="3992"/>
            </a:xfrm>
            <a:custGeom>
              <a:avLst/>
              <a:gdLst>
                <a:gd name="T0" fmla="*/ 1 w 14"/>
                <a:gd name="T1" fmla="*/ 1331 h 11974"/>
                <a:gd name="T2" fmla="*/ 1 w 14"/>
                <a:gd name="T3" fmla="*/ 0 h 11974"/>
                <a:gd name="T4" fmla="*/ 0 w 14"/>
                <a:gd name="T5" fmla="*/ 1 h 11974"/>
                <a:gd name="T6" fmla="*/ 0 w 14"/>
                <a:gd name="T7" fmla="*/ 1330 h 11974"/>
                <a:gd name="T8" fmla="*/ 1 w 14"/>
                <a:gd name="T9" fmla="*/ 1331 h 119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974">
                  <a:moveTo>
                    <a:pt x="14" y="11974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0" y="11961"/>
                  </a:lnTo>
                  <a:lnTo>
                    <a:pt x="14" y="119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8" name="Freeform 78">
              <a:extLst>
                <a:ext uri="{FF2B5EF4-FFF2-40B4-BE49-F238E27FC236}">
                  <a16:creationId xmlns:a16="http://schemas.microsoft.com/office/drawing/2014/main" id="{EE2E747C-3DEB-43F0-B981-9EC7F4A1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" y="164"/>
              <a:ext cx="4" cy="3992"/>
            </a:xfrm>
            <a:custGeom>
              <a:avLst/>
              <a:gdLst>
                <a:gd name="T0" fmla="*/ 1 w 14"/>
                <a:gd name="T1" fmla="*/ 1331 h 11974"/>
                <a:gd name="T2" fmla="*/ 1 w 14"/>
                <a:gd name="T3" fmla="*/ 0 h 11974"/>
                <a:gd name="T4" fmla="*/ 0 w 14"/>
                <a:gd name="T5" fmla="*/ 1 h 11974"/>
                <a:gd name="T6" fmla="*/ 0 w 14"/>
                <a:gd name="T7" fmla="*/ 1330 h 11974"/>
                <a:gd name="T8" fmla="*/ 1 w 14"/>
                <a:gd name="T9" fmla="*/ 1331 h 11974"/>
                <a:gd name="T10" fmla="*/ 1 w 14"/>
                <a:gd name="T11" fmla="*/ 1331 h 119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974">
                  <a:moveTo>
                    <a:pt x="14" y="11974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0" y="11961"/>
                  </a:lnTo>
                  <a:lnTo>
                    <a:pt x="14" y="11974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9" name="Freeform 79">
              <a:extLst>
                <a:ext uri="{FF2B5EF4-FFF2-40B4-BE49-F238E27FC236}">
                  <a16:creationId xmlns:a16="http://schemas.microsoft.com/office/drawing/2014/main" id="{EC1B513D-B283-48B9-8519-04B15F077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" y="184"/>
              <a:ext cx="5" cy="3953"/>
            </a:xfrm>
            <a:custGeom>
              <a:avLst/>
              <a:gdLst>
                <a:gd name="T0" fmla="*/ 2 w 15"/>
                <a:gd name="T1" fmla="*/ 1318 h 11859"/>
                <a:gd name="T2" fmla="*/ 2 w 15"/>
                <a:gd name="T3" fmla="*/ 0 h 11859"/>
                <a:gd name="T4" fmla="*/ 0 w 15"/>
                <a:gd name="T5" fmla="*/ 2 h 11859"/>
                <a:gd name="T6" fmla="*/ 0 w 15"/>
                <a:gd name="T7" fmla="*/ 1316 h 11859"/>
                <a:gd name="T8" fmla="*/ 2 w 15"/>
                <a:gd name="T9" fmla="*/ 1318 h 118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859">
                  <a:moveTo>
                    <a:pt x="15" y="11859"/>
                  </a:moveTo>
                  <a:lnTo>
                    <a:pt x="15" y="0"/>
                  </a:lnTo>
                  <a:lnTo>
                    <a:pt x="0" y="15"/>
                  </a:lnTo>
                  <a:lnTo>
                    <a:pt x="0" y="11845"/>
                  </a:lnTo>
                  <a:lnTo>
                    <a:pt x="15" y="118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0" name="Freeform 80">
              <a:extLst>
                <a:ext uri="{FF2B5EF4-FFF2-40B4-BE49-F238E27FC236}">
                  <a16:creationId xmlns:a16="http://schemas.microsoft.com/office/drawing/2014/main" id="{BE6B9857-3B10-4F80-8AE5-4506CAE48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" y="184"/>
              <a:ext cx="5" cy="3953"/>
            </a:xfrm>
            <a:custGeom>
              <a:avLst/>
              <a:gdLst>
                <a:gd name="T0" fmla="*/ 2 w 15"/>
                <a:gd name="T1" fmla="*/ 1318 h 11859"/>
                <a:gd name="T2" fmla="*/ 2 w 15"/>
                <a:gd name="T3" fmla="*/ 0 h 11859"/>
                <a:gd name="T4" fmla="*/ 0 w 15"/>
                <a:gd name="T5" fmla="*/ 2 h 11859"/>
                <a:gd name="T6" fmla="*/ 0 w 15"/>
                <a:gd name="T7" fmla="*/ 1316 h 11859"/>
                <a:gd name="T8" fmla="*/ 2 w 15"/>
                <a:gd name="T9" fmla="*/ 1318 h 11859"/>
                <a:gd name="T10" fmla="*/ 2 w 15"/>
                <a:gd name="T11" fmla="*/ 1318 h 118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859">
                  <a:moveTo>
                    <a:pt x="15" y="11859"/>
                  </a:moveTo>
                  <a:lnTo>
                    <a:pt x="15" y="0"/>
                  </a:lnTo>
                  <a:lnTo>
                    <a:pt x="0" y="15"/>
                  </a:lnTo>
                  <a:lnTo>
                    <a:pt x="0" y="11845"/>
                  </a:lnTo>
                  <a:lnTo>
                    <a:pt x="15" y="11859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1" name="Freeform 81">
              <a:extLst>
                <a:ext uri="{FF2B5EF4-FFF2-40B4-BE49-F238E27FC236}">
                  <a16:creationId xmlns:a16="http://schemas.microsoft.com/office/drawing/2014/main" id="{F89CB574-7052-433E-A358-033FCCCB0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" y="21"/>
              <a:ext cx="5724" cy="4278"/>
            </a:xfrm>
            <a:custGeom>
              <a:avLst/>
              <a:gdLst>
                <a:gd name="T0" fmla="*/ 2 w 17172"/>
                <a:gd name="T1" fmla="*/ 2 h 12836"/>
                <a:gd name="T2" fmla="*/ 1906 w 17172"/>
                <a:gd name="T3" fmla="*/ 2 h 12836"/>
                <a:gd name="T4" fmla="*/ 1906 w 17172"/>
                <a:gd name="T5" fmla="*/ 1424 h 12836"/>
                <a:gd name="T6" fmla="*/ 2 w 17172"/>
                <a:gd name="T7" fmla="*/ 1424 h 12836"/>
                <a:gd name="T8" fmla="*/ 2 w 17172"/>
                <a:gd name="T9" fmla="*/ 2 h 12836"/>
                <a:gd name="T10" fmla="*/ 0 w 17172"/>
                <a:gd name="T11" fmla="*/ 0 h 12836"/>
                <a:gd name="T12" fmla="*/ 0 w 17172"/>
                <a:gd name="T13" fmla="*/ 1426 h 12836"/>
                <a:gd name="T14" fmla="*/ 1908 w 17172"/>
                <a:gd name="T15" fmla="*/ 1426 h 12836"/>
                <a:gd name="T16" fmla="*/ 1908 w 17172"/>
                <a:gd name="T17" fmla="*/ 0 h 12836"/>
                <a:gd name="T18" fmla="*/ 0 w 17172"/>
                <a:gd name="T19" fmla="*/ 0 h 12836"/>
                <a:gd name="T20" fmla="*/ 2 w 17172"/>
                <a:gd name="T21" fmla="*/ 2 h 128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7172" h="12836">
                  <a:moveTo>
                    <a:pt x="19" y="17"/>
                  </a:moveTo>
                  <a:lnTo>
                    <a:pt x="17154" y="17"/>
                  </a:lnTo>
                  <a:lnTo>
                    <a:pt x="17154" y="12821"/>
                  </a:lnTo>
                  <a:lnTo>
                    <a:pt x="19" y="12821"/>
                  </a:lnTo>
                  <a:lnTo>
                    <a:pt x="19" y="17"/>
                  </a:lnTo>
                  <a:lnTo>
                    <a:pt x="0" y="0"/>
                  </a:lnTo>
                  <a:lnTo>
                    <a:pt x="0" y="12836"/>
                  </a:lnTo>
                  <a:lnTo>
                    <a:pt x="17172" y="12836"/>
                  </a:lnTo>
                  <a:lnTo>
                    <a:pt x="17172" y="0"/>
                  </a:lnTo>
                  <a:lnTo>
                    <a:pt x="0" y="0"/>
                  </a:lnTo>
                  <a:lnTo>
                    <a:pt x="19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2" name="Freeform 82">
              <a:extLst>
                <a:ext uri="{FF2B5EF4-FFF2-40B4-BE49-F238E27FC236}">
                  <a16:creationId xmlns:a16="http://schemas.microsoft.com/office/drawing/2014/main" id="{31A70E50-6CBF-4487-ACEB-E4DE2CD8B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" y="21"/>
              <a:ext cx="5724" cy="4278"/>
            </a:xfrm>
            <a:custGeom>
              <a:avLst/>
              <a:gdLst>
                <a:gd name="T0" fmla="*/ 2 w 17172"/>
                <a:gd name="T1" fmla="*/ 2 h 12836"/>
                <a:gd name="T2" fmla="*/ 1906 w 17172"/>
                <a:gd name="T3" fmla="*/ 2 h 12836"/>
                <a:gd name="T4" fmla="*/ 1906 w 17172"/>
                <a:gd name="T5" fmla="*/ 1424 h 12836"/>
                <a:gd name="T6" fmla="*/ 2 w 17172"/>
                <a:gd name="T7" fmla="*/ 1424 h 12836"/>
                <a:gd name="T8" fmla="*/ 2 w 17172"/>
                <a:gd name="T9" fmla="*/ 2 h 12836"/>
                <a:gd name="T10" fmla="*/ 0 w 17172"/>
                <a:gd name="T11" fmla="*/ 0 h 12836"/>
                <a:gd name="T12" fmla="*/ 0 w 17172"/>
                <a:gd name="T13" fmla="*/ 1426 h 12836"/>
                <a:gd name="T14" fmla="*/ 1908 w 17172"/>
                <a:gd name="T15" fmla="*/ 1426 h 12836"/>
                <a:gd name="T16" fmla="*/ 1908 w 17172"/>
                <a:gd name="T17" fmla="*/ 0 h 12836"/>
                <a:gd name="T18" fmla="*/ 0 w 17172"/>
                <a:gd name="T19" fmla="*/ 0 h 12836"/>
                <a:gd name="T20" fmla="*/ 2 w 17172"/>
                <a:gd name="T21" fmla="*/ 2 h 12836"/>
                <a:gd name="T22" fmla="*/ 2 w 17172"/>
                <a:gd name="T23" fmla="*/ 2 h 128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7172" h="12836">
                  <a:moveTo>
                    <a:pt x="19" y="17"/>
                  </a:moveTo>
                  <a:lnTo>
                    <a:pt x="17154" y="17"/>
                  </a:lnTo>
                  <a:lnTo>
                    <a:pt x="17154" y="12821"/>
                  </a:lnTo>
                  <a:lnTo>
                    <a:pt x="19" y="12821"/>
                  </a:lnTo>
                  <a:lnTo>
                    <a:pt x="19" y="17"/>
                  </a:lnTo>
                  <a:lnTo>
                    <a:pt x="0" y="0"/>
                  </a:lnTo>
                  <a:lnTo>
                    <a:pt x="0" y="12836"/>
                  </a:lnTo>
                  <a:lnTo>
                    <a:pt x="17172" y="12836"/>
                  </a:lnTo>
                  <a:lnTo>
                    <a:pt x="17172" y="0"/>
                  </a:lnTo>
                  <a:lnTo>
                    <a:pt x="0" y="0"/>
                  </a:lnTo>
                  <a:lnTo>
                    <a:pt x="19" y="17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3" name="Freeform 83">
              <a:extLst>
                <a:ext uri="{FF2B5EF4-FFF2-40B4-BE49-F238E27FC236}">
                  <a16:creationId xmlns:a16="http://schemas.microsoft.com/office/drawing/2014/main" id="{3EA919EC-0192-41EE-A807-8DBCAA7AF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" y="26"/>
              <a:ext cx="87" cy="4268"/>
            </a:xfrm>
            <a:custGeom>
              <a:avLst/>
              <a:gdLst>
                <a:gd name="T0" fmla="*/ 29 w 260"/>
                <a:gd name="T1" fmla="*/ 0 h 12804"/>
                <a:gd name="T2" fmla="*/ 0 w 260"/>
                <a:gd name="T3" fmla="*/ 29 h 12804"/>
                <a:gd name="T4" fmla="*/ 0 w 260"/>
                <a:gd name="T5" fmla="*/ 1394 h 12804"/>
                <a:gd name="T6" fmla="*/ 29 w 260"/>
                <a:gd name="T7" fmla="*/ 1423 h 12804"/>
                <a:gd name="T8" fmla="*/ 29 w 260"/>
                <a:gd name="T9" fmla="*/ 0 h 128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0" h="12804">
                  <a:moveTo>
                    <a:pt x="260" y="0"/>
                  </a:moveTo>
                  <a:lnTo>
                    <a:pt x="0" y="260"/>
                  </a:lnTo>
                  <a:lnTo>
                    <a:pt x="0" y="12543"/>
                  </a:lnTo>
                  <a:lnTo>
                    <a:pt x="260" y="12804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FF8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4" name="Freeform 84">
              <a:extLst>
                <a:ext uri="{FF2B5EF4-FFF2-40B4-BE49-F238E27FC236}">
                  <a16:creationId xmlns:a16="http://schemas.microsoft.com/office/drawing/2014/main" id="{AD1715A8-E9BD-439D-919C-E770F26C9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1" y="26"/>
              <a:ext cx="87" cy="4268"/>
            </a:xfrm>
            <a:custGeom>
              <a:avLst/>
              <a:gdLst>
                <a:gd name="T0" fmla="*/ 29 w 260"/>
                <a:gd name="T1" fmla="*/ 0 h 12804"/>
                <a:gd name="T2" fmla="*/ 0 w 260"/>
                <a:gd name="T3" fmla="*/ 29 h 12804"/>
                <a:gd name="T4" fmla="*/ 0 w 260"/>
                <a:gd name="T5" fmla="*/ 1394 h 12804"/>
                <a:gd name="T6" fmla="*/ 29 w 260"/>
                <a:gd name="T7" fmla="*/ 1423 h 12804"/>
                <a:gd name="T8" fmla="*/ 29 w 260"/>
                <a:gd name="T9" fmla="*/ 0 h 12804"/>
                <a:gd name="T10" fmla="*/ 29 w 260"/>
                <a:gd name="T11" fmla="*/ 0 h 128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0" h="12804">
                  <a:moveTo>
                    <a:pt x="260" y="0"/>
                  </a:moveTo>
                  <a:lnTo>
                    <a:pt x="0" y="260"/>
                  </a:lnTo>
                  <a:lnTo>
                    <a:pt x="0" y="12543"/>
                  </a:lnTo>
                  <a:lnTo>
                    <a:pt x="260" y="12804"/>
                  </a:lnTo>
                  <a:lnTo>
                    <a:pt x="260" y="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5" name="Freeform 85">
              <a:extLst>
                <a:ext uri="{FF2B5EF4-FFF2-40B4-BE49-F238E27FC236}">
                  <a16:creationId xmlns:a16="http://schemas.microsoft.com/office/drawing/2014/main" id="{7050E9EE-8D5A-4048-8C45-4FBE25AF8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" y="4274"/>
              <a:ext cx="5693" cy="10"/>
            </a:xfrm>
            <a:custGeom>
              <a:avLst/>
              <a:gdLst>
                <a:gd name="T0" fmla="*/ 1898 w 17078"/>
                <a:gd name="T1" fmla="*/ 3 h 29"/>
                <a:gd name="T2" fmla="*/ 0 w 17078"/>
                <a:gd name="T3" fmla="*/ 3 h 29"/>
                <a:gd name="T4" fmla="*/ 3 w 17078"/>
                <a:gd name="T5" fmla="*/ 0 h 29"/>
                <a:gd name="T6" fmla="*/ 1895 w 17078"/>
                <a:gd name="T7" fmla="*/ 0 h 29"/>
                <a:gd name="T8" fmla="*/ 1898 w 17078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78" h="29">
                  <a:moveTo>
                    <a:pt x="17078" y="29"/>
                  </a:moveTo>
                  <a:lnTo>
                    <a:pt x="0" y="29"/>
                  </a:lnTo>
                  <a:lnTo>
                    <a:pt x="30" y="0"/>
                  </a:lnTo>
                  <a:lnTo>
                    <a:pt x="17050" y="0"/>
                  </a:lnTo>
                  <a:lnTo>
                    <a:pt x="17078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6" name="Freeform 86">
              <a:extLst>
                <a:ext uri="{FF2B5EF4-FFF2-40B4-BE49-F238E27FC236}">
                  <a16:creationId xmlns:a16="http://schemas.microsoft.com/office/drawing/2014/main" id="{3D1142A7-0A8F-4FA6-9FE2-21D30CE26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" y="4274"/>
              <a:ext cx="5693" cy="10"/>
            </a:xfrm>
            <a:custGeom>
              <a:avLst/>
              <a:gdLst>
                <a:gd name="T0" fmla="*/ 1898 w 17078"/>
                <a:gd name="T1" fmla="*/ 3 h 29"/>
                <a:gd name="T2" fmla="*/ 0 w 17078"/>
                <a:gd name="T3" fmla="*/ 3 h 29"/>
                <a:gd name="T4" fmla="*/ 3 w 17078"/>
                <a:gd name="T5" fmla="*/ 0 h 29"/>
                <a:gd name="T6" fmla="*/ 1895 w 17078"/>
                <a:gd name="T7" fmla="*/ 0 h 29"/>
                <a:gd name="T8" fmla="*/ 1898 w 17078"/>
                <a:gd name="T9" fmla="*/ 3 h 29"/>
                <a:gd name="T10" fmla="*/ 1898 w 17078"/>
                <a:gd name="T11" fmla="*/ 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78" h="29">
                  <a:moveTo>
                    <a:pt x="17078" y="29"/>
                  </a:moveTo>
                  <a:lnTo>
                    <a:pt x="0" y="29"/>
                  </a:lnTo>
                  <a:lnTo>
                    <a:pt x="30" y="0"/>
                  </a:lnTo>
                  <a:lnTo>
                    <a:pt x="17050" y="0"/>
                  </a:lnTo>
                  <a:lnTo>
                    <a:pt x="17078" y="29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7" name="Freeform 87">
              <a:extLst>
                <a:ext uri="{FF2B5EF4-FFF2-40B4-BE49-F238E27FC236}">
                  <a16:creationId xmlns:a16="http://schemas.microsoft.com/office/drawing/2014/main" id="{63295778-6B88-4463-8FBF-098C8D67F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" y="4254"/>
              <a:ext cx="5653" cy="11"/>
            </a:xfrm>
            <a:custGeom>
              <a:avLst/>
              <a:gdLst>
                <a:gd name="T0" fmla="*/ 1884 w 16960"/>
                <a:gd name="T1" fmla="*/ 4 h 31"/>
                <a:gd name="T2" fmla="*/ 0 w 16960"/>
                <a:gd name="T3" fmla="*/ 4 h 31"/>
                <a:gd name="T4" fmla="*/ 3 w 16960"/>
                <a:gd name="T5" fmla="*/ 0 h 31"/>
                <a:gd name="T6" fmla="*/ 1881 w 16960"/>
                <a:gd name="T7" fmla="*/ 0 h 31"/>
                <a:gd name="T8" fmla="*/ 1884 w 16960"/>
                <a:gd name="T9" fmla="*/ 4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60" h="31">
                  <a:moveTo>
                    <a:pt x="16960" y="31"/>
                  </a:moveTo>
                  <a:lnTo>
                    <a:pt x="0" y="31"/>
                  </a:lnTo>
                  <a:lnTo>
                    <a:pt x="29" y="0"/>
                  </a:lnTo>
                  <a:lnTo>
                    <a:pt x="16931" y="0"/>
                  </a:lnTo>
                  <a:lnTo>
                    <a:pt x="1696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8" name="Freeform 88">
              <a:extLst>
                <a:ext uri="{FF2B5EF4-FFF2-40B4-BE49-F238E27FC236}">
                  <a16:creationId xmlns:a16="http://schemas.microsoft.com/office/drawing/2014/main" id="{C9F960FC-6B06-4D62-996B-DCD977815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" y="4254"/>
              <a:ext cx="5653" cy="11"/>
            </a:xfrm>
            <a:custGeom>
              <a:avLst/>
              <a:gdLst>
                <a:gd name="T0" fmla="*/ 1884 w 16960"/>
                <a:gd name="T1" fmla="*/ 4 h 31"/>
                <a:gd name="T2" fmla="*/ 0 w 16960"/>
                <a:gd name="T3" fmla="*/ 4 h 31"/>
                <a:gd name="T4" fmla="*/ 3 w 16960"/>
                <a:gd name="T5" fmla="*/ 0 h 31"/>
                <a:gd name="T6" fmla="*/ 1881 w 16960"/>
                <a:gd name="T7" fmla="*/ 0 h 31"/>
                <a:gd name="T8" fmla="*/ 1884 w 16960"/>
                <a:gd name="T9" fmla="*/ 4 h 31"/>
                <a:gd name="T10" fmla="*/ 1884 w 16960"/>
                <a:gd name="T11" fmla="*/ 4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960" h="31">
                  <a:moveTo>
                    <a:pt x="16960" y="31"/>
                  </a:moveTo>
                  <a:lnTo>
                    <a:pt x="0" y="31"/>
                  </a:lnTo>
                  <a:lnTo>
                    <a:pt x="29" y="0"/>
                  </a:lnTo>
                  <a:lnTo>
                    <a:pt x="16931" y="0"/>
                  </a:lnTo>
                  <a:lnTo>
                    <a:pt x="16960" y="31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9" name="Freeform 89">
              <a:extLst>
                <a:ext uri="{FF2B5EF4-FFF2-40B4-BE49-F238E27FC236}">
                  <a16:creationId xmlns:a16="http://schemas.microsoft.com/office/drawing/2014/main" id="{D0295EE5-B219-4FEB-9374-6F0120D3C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" y="4235"/>
              <a:ext cx="5614" cy="10"/>
            </a:xfrm>
            <a:custGeom>
              <a:avLst/>
              <a:gdLst>
                <a:gd name="T0" fmla="*/ 1871 w 16843"/>
                <a:gd name="T1" fmla="*/ 4 h 28"/>
                <a:gd name="T2" fmla="*/ 0 w 16843"/>
                <a:gd name="T3" fmla="*/ 4 h 28"/>
                <a:gd name="T4" fmla="*/ 3 w 16843"/>
                <a:gd name="T5" fmla="*/ 0 h 28"/>
                <a:gd name="T6" fmla="*/ 1868 w 16843"/>
                <a:gd name="T7" fmla="*/ 0 h 28"/>
                <a:gd name="T8" fmla="*/ 1871 w 16843"/>
                <a:gd name="T9" fmla="*/ 4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43" h="28">
                  <a:moveTo>
                    <a:pt x="16843" y="28"/>
                  </a:moveTo>
                  <a:lnTo>
                    <a:pt x="0" y="28"/>
                  </a:lnTo>
                  <a:lnTo>
                    <a:pt x="28" y="0"/>
                  </a:lnTo>
                  <a:lnTo>
                    <a:pt x="16814" y="0"/>
                  </a:lnTo>
                  <a:lnTo>
                    <a:pt x="16843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0" name="Freeform 90">
              <a:extLst>
                <a:ext uri="{FF2B5EF4-FFF2-40B4-BE49-F238E27FC236}">
                  <a16:creationId xmlns:a16="http://schemas.microsoft.com/office/drawing/2014/main" id="{BBA8F302-D63F-484A-88E3-CFBDEAB05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" y="4235"/>
              <a:ext cx="5614" cy="10"/>
            </a:xfrm>
            <a:custGeom>
              <a:avLst/>
              <a:gdLst>
                <a:gd name="T0" fmla="*/ 1871 w 16843"/>
                <a:gd name="T1" fmla="*/ 4 h 28"/>
                <a:gd name="T2" fmla="*/ 0 w 16843"/>
                <a:gd name="T3" fmla="*/ 4 h 28"/>
                <a:gd name="T4" fmla="*/ 3 w 16843"/>
                <a:gd name="T5" fmla="*/ 0 h 28"/>
                <a:gd name="T6" fmla="*/ 1868 w 16843"/>
                <a:gd name="T7" fmla="*/ 0 h 28"/>
                <a:gd name="T8" fmla="*/ 1871 w 16843"/>
                <a:gd name="T9" fmla="*/ 4 h 28"/>
                <a:gd name="T10" fmla="*/ 1871 w 16843"/>
                <a:gd name="T11" fmla="*/ 4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843" h="28">
                  <a:moveTo>
                    <a:pt x="16843" y="28"/>
                  </a:moveTo>
                  <a:lnTo>
                    <a:pt x="0" y="28"/>
                  </a:lnTo>
                  <a:lnTo>
                    <a:pt x="28" y="0"/>
                  </a:lnTo>
                  <a:lnTo>
                    <a:pt x="16814" y="0"/>
                  </a:lnTo>
                  <a:lnTo>
                    <a:pt x="16843" y="28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1" name="Freeform 91">
              <a:extLst>
                <a:ext uri="{FF2B5EF4-FFF2-40B4-BE49-F238E27FC236}">
                  <a16:creationId xmlns:a16="http://schemas.microsoft.com/office/drawing/2014/main" id="{17835C9A-3C06-4FC9-A3B8-8111ABFC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4216"/>
              <a:ext cx="5575" cy="10"/>
            </a:xfrm>
            <a:custGeom>
              <a:avLst/>
              <a:gdLst>
                <a:gd name="T0" fmla="*/ 1858 w 16724"/>
                <a:gd name="T1" fmla="*/ 3 h 29"/>
                <a:gd name="T2" fmla="*/ 0 w 16724"/>
                <a:gd name="T3" fmla="*/ 3 h 29"/>
                <a:gd name="T4" fmla="*/ 3 w 16724"/>
                <a:gd name="T5" fmla="*/ 0 h 29"/>
                <a:gd name="T6" fmla="*/ 1855 w 16724"/>
                <a:gd name="T7" fmla="*/ 0 h 29"/>
                <a:gd name="T8" fmla="*/ 1858 w 16724"/>
                <a:gd name="T9" fmla="*/ 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724" h="29">
                  <a:moveTo>
                    <a:pt x="16724" y="29"/>
                  </a:moveTo>
                  <a:lnTo>
                    <a:pt x="0" y="29"/>
                  </a:lnTo>
                  <a:lnTo>
                    <a:pt x="29" y="0"/>
                  </a:lnTo>
                  <a:lnTo>
                    <a:pt x="16696" y="0"/>
                  </a:lnTo>
                  <a:lnTo>
                    <a:pt x="1672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2" name="Freeform 92">
              <a:extLst>
                <a:ext uri="{FF2B5EF4-FFF2-40B4-BE49-F238E27FC236}">
                  <a16:creationId xmlns:a16="http://schemas.microsoft.com/office/drawing/2014/main" id="{C9EDC62D-A7A1-4000-9E5B-46BBE511A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" y="4216"/>
              <a:ext cx="5575" cy="10"/>
            </a:xfrm>
            <a:custGeom>
              <a:avLst/>
              <a:gdLst>
                <a:gd name="T0" fmla="*/ 1858 w 16724"/>
                <a:gd name="T1" fmla="*/ 3 h 29"/>
                <a:gd name="T2" fmla="*/ 0 w 16724"/>
                <a:gd name="T3" fmla="*/ 3 h 29"/>
                <a:gd name="T4" fmla="*/ 3 w 16724"/>
                <a:gd name="T5" fmla="*/ 0 h 29"/>
                <a:gd name="T6" fmla="*/ 1855 w 16724"/>
                <a:gd name="T7" fmla="*/ 0 h 29"/>
                <a:gd name="T8" fmla="*/ 1858 w 16724"/>
                <a:gd name="T9" fmla="*/ 3 h 29"/>
                <a:gd name="T10" fmla="*/ 1858 w 16724"/>
                <a:gd name="T11" fmla="*/ 3 h 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724" h="29">
                  <a:moveTo>
                    <a:pt x="16724" y="29"/>
                  </a:moveTo>
                  <a:lnTo>
                    <a:pt x="0" y="29"/>
                  </a:lnTo>
                  <a:lnTo>
                    <a:pt x="29" y="0"/>
                  </a:lnTo>
                  <a:lnTo>
                    <a:pt x="16696" y="0"/>
                  </a:lnTo>
                  <a:lnTo>
                    <a:pt x="16724" y="29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3" name="Freeform 93">
              <a:extLst>
                <a:ext uri="{FF2B5EF4-FFF2-40B4-BE49-F238E27FC236}">
                  <a16:creationId xmlns:a16="http://schemas.microsoft.com/office/drawing/2014/main" id="{CED79205-4E22-469F-8498-FF8B3C280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" y="125"/>
              <a:ext cx="5" cy="4070"/>
            </a:xfrm>
            <a:custGeom>
              <a:avLst/>
              <a:gdLst>
                <a:gd name="T0" fmla="*/ 2 w 15"/>
                <a:gd name="T1" fmla="*/ 1357 h 12210"/>
                <a:gd name="T2" fmla="*/ 2 w 15"/>
                <a:gd name="T3" fmla="*/ 0 h 12210"/>
                <a:gd name="T4" fmla="*/ 0 w 15"/>
                <a:gd name="T5" fmla="*/ 2 h 12210"/>
                <a:gd name="T6" fmla="*/ 0 w 15"/>
                <a:gd name="T7" fmla="*/ 1355 h 12210"/>
                <a:gd name="T8" fmla="*/ 2 w 15"/>
                <a:gd name="T9" fmla="*/ 1357 h 122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210">
                  <a:moveTo>
                    <a:pt x="15" y="12210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0" y="12196"/>
                  </a:lnTo>
                  <a:lnTo>
                    <a:pt x="15" y="122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4" name="Freeform 94">
              <a:extLst>
                <a:ext uri="{FF2B5EF4-FFF2-40B4-BE49-F238E27FC236}">
                  <a16:creationId xmlns:a16="http://schemas.microsoft.com/office/drawing/2014/main" id="{CC011DD8-1370-4725-BBFD-401435FD6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" y="125"/>
              <a:ext cx="5" cy="4070"/>
            </a:xfrm>
            <a:custGeom>
              <a:avLst/>
              <a:gdLst>
                <a:gd name="T0" fmla="*/ 2 w 15"/>
                <a:gd name="T1" fmla="*/ 1357 h 12210"/>
                <a:gd name="T2" fmla="*/ 2 w 15"/>
                <a:gd name="T3" fmla="*/ 0 h 12210"/>
                <a:gd name="T4" fmla="*/ 0 w 15"/>
                <a:gd name="T5" fmla="*/ 2 h 12210"/>
                <a:gd name="T6" fmla="*/ 0 w 15"/>
                <a:gd name="T7" fmla="*/ 1355 h 12210"/>
                <a:gd name="T8" fmla="*/ 2 w 15"/>
                <a:gd name="T9" fmla="*/ 1357 h 12210"/>
                <a:gd name="T10" fmla="*/ 2 w 15"/>
                <a:gd name="T11" fmla="*/ 1357 h 12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2210">
                  <a:moveTo>
                    <a:pt x="15" y="12210"/>
                  </a:moveTo>
                  <a:lnTo>
                    <a:pt x="15" y="0"/>
                  </a:lnTo>
                  <a:lnTo>
                    <a:pt x="0" y="14"/>
                  </a:lnTo>
                  <a:lnTo>
                    <a:pt x="0" y="12196"/>
                  </a:lnTo>
                  <a:lnTo>
                    <a:pt x="15" y="12210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5" name="Freeform 95">
              <a:extLst>
                <a:ext uri="{FF2B5EF4-FFF2-40B4-BE49-F238E27FC236}">
                  <a16:creationId xmlns:a16="http://schemas.microsoft.com/office/drawing/2014/main" id="{D71C446B-1AD4-4285-916E-6B12DE22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" y="145"/>
              <a:ext cx="5" cy="4030"/>
            </a:xfrm>
            <a:custGeom>
              <a:avLst/>
              <a:gdLst>
                <a:gd name="T0" fmla="*/ 2 w 16"/>
                <a:gd name="T1" fmla="*/ 1343 h 12092"/>
                <a:gd name="T2" fmla="*/ 2 w 16"/>
                <a:gd name="T3" fmla="*/ 0 h 12092"/>
                <a:gd name="T4" fmla="*/ 0 w 16"/>
                <a:gd name="T5" fmla="*/ 2 h 12092"/>
                <a:gd name="T6" fmla="*/ 0 w 16"/>
                <a:gd name="T7" fmla="*/ 1341 h 12092"/>
                <a:gd name="T8" fmla="*/ 2 w 16"/>
                <a:gd name="T9" fmla="*/ 1343 h 120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2092">
                  <a:moveTo>
                    <a:pt x="16" y="12092"/>
                  </a:moveTo>
                  <a:lnTo>
                    <a:pt x="16" y="0"/>
                  </a:lnTo>
                  <a:lnTo>
                    <a:pt x="0" y="14"/>
                  </a:lnTo>
                  <a:lnTo>
                    <a:pt x="0" y="12078"/>
                  </a:lnTo>
                  <a:lnTo>
                    <a:pt x="16" y="120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6" name="Freeform 96">
              <a:extLst>
                <a:ext uri="{FF2B5EF4-FFF2-40B4-BE49-F238E27FC236}">
                  <a16:creationId xmlns:a16="http://schemas.microsoft.com/office/drawing/2014/main" id="{AF4C66E9-F8FD-451D-9516-77EBFE0FE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4" y="145"/>
              <a:ext cx="5" cy="4030"/>
            </a:xfrm>
            <a:custGeom>
              <a:avLst/>
              <a:gdLst>
                <a:gd name="T0" fmla="*/ 2 w 16"/>
                <a:gd name="T1" fmla="*/ 1343 h 12092"/>
                <a:gd name="T2" fmla="*/ 2 w 16"/>
                <a:gd name="T3" fmla="*/ 0 h 12092"/>
                <a:gd name="T4" fmla="*/ 0 w 16"/>
                <a:gd name="T5" fmla="*/ 2 h 12092"/>
                <a:gd name="T6" fmla="*/ 0 w 16"/>
                <a:gd name="T7" fmla="*/ 1341 h 12092"/>
                <a:gd name="T8" fmla="*/ 2 w 16"/>
                <a:gd name="T9" fmla="*/ 1343 h 12092"/>
                <a:gd name="T10" fmla="*/ 2 w 16"/>
                <a:gd name="T11" fmla="*/ 1343 h 120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2092">
                  <a:moveTo>
                    <a:pt x="16" y="12092"/>
                  </a:moveTo>
                  <a:lnTo>
                    <a:pt x="16" y="0"/>
                  </a:lnTo>
                  <a:lnTo>
                    <a:pt x="0" y="14"/>
                  </a:lnTo>
                  <a:lnTo>
                    <a:pt x="0" y="12078"/>
                  </a:lnTo>
                  <a:lnTo>
                    <a:pt x="16" y="12092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7" name="Freeform 97">
              <a:extLst>
                <a:ext uri="{FF2B5EF4-FFF2-40B4-BE49-F238E27FC236}">
                  <a16:creationId xmlns:a16="http://schemas.microsoft.com/office/drawing/2014/main" id="{591AB8E0-F16C-48F6-8CC3-327FFB031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" y="164"/>
              <a:ext cx="4" cy="3992"/>
            </a:xfrm>
            <a:custGeom>
              <a:avLst/>
              <a:gdLst>
                <a:gd name="T0" fmla="*/ 1 w 14"/>
                <a:gd name="T1" fmla="*/ 1331 h 11974"/>
                <a:gd name="T2" fmla="*/ 1 w 14"/>
                <a:gd name="T3" fmla="*/ 0 h 11974"/>
                <a:gd name="T4" fmla="*/ 0 w 14"/>
                <a:gd name="T5" fmla="*/ 1 h 11974"/>
                <a:gd name="T6" fmla="*/ 0 w 14"/>
                <a:gd name="T7" fmla="*/ 1330 h 11974"/>
                <a:gd name="T8" fmla="*/ 1 w 14"/>
                <a:gd name="T9" fmla="*/ 1331 h 119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1974">
                  <a:moveTo>
                    <a:pt x="14" y="11974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0" y="11961"/>
                  </a:lnTo>
                  <a:lnTo>
                    <a:pt x="14" y="119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8" name="Freeform 98">
              <a:extLst>
                <a:ext uri="{FF2B5EF4-FFF2-40B4-BE49-F238E27FC236}">
                  <a16:creationId xmlns:a16="http://schemas.microsoft.com/office/drawing/2014/main" id="{E08409EC-4DD0-4C1B-806F-3C3B5DE49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5" y="164"/>
              <a:ext cx="4" cy="3992"/>
            </a:xfrm>
            <a:custGeom>
              <a:avLst/>
              <a:gdLst>
                <a:gd name="T0" fmla="*/ 1 w 14"/>
                <a:gd name="T1" fmla="*/ 1331 h 11974"/>
                <a:gd name="T2" fmla="*/ 1 w 14"/>
                <a:gd name="T3" fmla="*/ 0 h 11974"/>
                <a:gd name="T4" fmla="*/ 0 w 14"/>
                <a:gd name="T5" fmla="*/ 1 h 11974"/>
                <a:gd name="T6" fmla="*/ 0 w 14"/>
                <a:gd name="T7" fmla="*/ 1330 h 11974"/>
                <a:gd name="T8" fmla="*/ 1 w 14"/>
                <a:gd name="T9" fmla="*/ 1331 h 11974"/>
                <a:gd name="T10" fmla="*/ 1 w 14"/>
                <a:gd name="T11" fmla="*/ 1331 h 119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11974">
                  <a:moveTo>
                    <a:pt x="14" y="11974"/>
                  </a:moveTo>
                  <a:lnTo>
                    <a:pt x="14" y="0"/>
                  </a:lnTo>
                  <a:lnTo>
                    <a:pt x="0" y="13"/>
                  </a:lnTo>
                  <a:lnTo>
                    <a:pt x="0" y="11961"/>
                  </a:lnTo>
                  <a:lnTo>
                    <a:pt x="14" y="11974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9" name="Freeform 99">
              <a:extLst>
                <a:ext uri="{FF2B5EF4-FFF2-40B4-BE49-F238E27FC236}">
                  <a16:creationId xmlns:a16="http://schemas.microsoft.com/office/drawing/2014/main" id="{ACD0F134-586F-4EB7-A38C-B19ADCF54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" y="184"/>
              <a:ext cx="5" cy="3953"/>
            </a:xfrm>
            <a:custGeom>
              <a:avLst/>
              <a:gdLst>
                <a:gd name="T0" fmla="*/ 2 w 15"/>
                <a:gd name="T1" fmla="*/ 1318 h 11859"/>
                <a:gd name="T2" fmla="*/ 2 w 15"/>
                <a:gd name="T3" fmla="*/ 0 h 11859"/>
                <a:gd name="T4" fmla="*/ 0 w 15"/>
                <a:gd name="T5" fmla="*/ 2 h 11859"/>
                <a:gd name="T6" fmla="*/ 0 w 15"/>
                <a:gd name="T7" fmla="*/ 1316 h 11859"/>
                <a:gd name="T8" fmla="*/ 2 w 15"/>
                <a:gd name="T9" fmla="*/ 1318 h 118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1859">
                  <a:moveTo>
                    <a:pt x="15" y="11859"/>
                  </a:moveTo>
                  <a:lnTo>
                    <a:pt x="15" y="0"/>
                  </a:lnTo>
                  <a:lnTo>
                    <a:pt x="0" y="15"/>
                  </a:lnTo>
                  <a:lnTo>
                    <a:pt x="0" y="11845"/>
                  </a:lnTo>
                  <a:lnTo>
                    <a:pt x="15" y="118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0" name="Freeform 100">
              <a:extLst>
                <a:ext uri="{FF2B5EF4-FFF2-40B4-BE49-F238E27FC236}">
                  <a16:creationId xmlns:a16="http://schemas.microsoft.com/office/drawing/2014/main" id="{18E5BB53-0065-49AF-9D58-DC0D9B0F5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" y="184"/>
              <a:ext cx="5" cy="3953"/>
            </a:xfrm>
            <a:custGeom>
              <a:avLst/>
              <a:gdLst>
                <a:gd name="T0" fmla="*/ 2 w 15"/>
                <a:gd name="T1" fmla="*/ 1318 h 11859"/>
                <a:gd name="T2" fmla="*/ 2 w 15"/>
                <a:gd name="T3" fmla="*/ 0 h 11859"/>
                <a:gd name="T4" fmla="*/ 0 w 15"/>
                <a:gd name="T5" fmla="*/ 2 h 11859"/>
                <a:gd name="T6" fmla="*/ 0 w 15"/>
                <a:gd name="T7" fmla="*/ 1316 h 11859"/>
                <a:gd name="T8" fmla="*/ 2 w 15"/>
                <a:gd name="T9" fmla="*/ 1318 h 11859"/>
                <a:gd name="T10" fmla="*/ 2 w 15"/>
                <a:gd name="T11" fmla="*/ 1318 h 118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1859">
                  <a:moveTo>
                    <a:pt x="15" y="11859"/>
                  </a:moveTo>
                  <a:lnTo>
                    <a:pt x="15" y="0"/>
                  </a:lnTo>
                  <a:lnTo>
                    <a:pt x="0" y="15"/>
                  </a:lnTo>
                  <a:lnTo>
                    <a:pt x="0" y="11845"/>
                  </a:lnTo>
                  <a:lnTo>
                    <a:pt x="15" y="11859"/>
                  </a:lnTo>
                </a:path>
              </a:pathLst>
            </a:custGeom>
            <a:noFill/>
            <a:ln w="22225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1937" name="Picture 101" descr="CamCord1">
            <a:extLst>
              <a:ext uri="{FF2B5EF4-FFF2-40B4-BE49-F238E27FC236}">
                <a16:creationId xmlns:a16="http://schemas.microsoft.com/office/drawing/2014/main" id="{284F428F-60B6-486D-B958-5D13EE1F04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38" name="Picture 102" descr="35mmCamera1">
            <a:extLst>
              <a:ext uri="{FF2B5EF4-FFF2-40B4-BE49-F238E27FC236}">
                <a16:creationId xmlns:a16="http://schemas.microsoft.com/office/drawing/2014/main" id="{5EF0E6C3-38F5-46C7-9C24-B2577B58BF6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39" name="AutoShape 10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F702BBD3-F49E-4803-8CFF-81DA1B196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0" name="AutoShape 10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1F9B7601-93D7-4CBF-9417-45191A7B6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1" name="AutoShape 10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68844C5-506C-4B86-B6FB-F29E5EF98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2" name="AutoShape 10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2E71D0AD-71F0-4661-B506-264FC8B62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3" name="AutoShape 10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75FB5C3-E726-4983-A817-94E38F789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4" name="AutoShape 10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34F1B693-E61B-4F6F-B19C-C3FBDA2451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5" name="AutoShape 10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D6AFCC47-F783-420E-824A-982D26B4D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1946" name="AutoShape 110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F5F78D77-0152-4A41-8FA9-24B54A75E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0239" name="AutoShape 111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48F00568-6763-4DE8-A632-F1EED9C37F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0240" name="Text Box 112">
            <a:extLst>
              <a:ext uri="{FF2B5EF4-FFF2-40B4-BE49-F238E27FC236}">
                <a16:creationId xmlns:a16="http://schemas.microsoft.com/office/drawing/2014/main" id="{0EF7BCC8-8F5C-4151-86C6-111F5F4058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0241" name="AutoShape 1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F71368A-F5A4-44F1-AA6E-37436E6FF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0242" name="AutoShape 11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7A3227A-A249-44E4-B180-AEEE4B0DC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0243" name="AutoShape 11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F43C21E-A024-49E9-AC25-38401492E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0244" name="AutoShape 11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BB541BA-187F-4754-B7BF-80EE06ADE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0245" name="AutoShape 1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7170713-C3A7-46FA-9E5C-9A7FE11BD4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6D46DD49-80BC-44FB-905D-2720F5B3ED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838200"/>
            <a:ext cx="5562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3700">
                <a:solidFill>
                  <a:srgbClr val="FFFF00"/>
                </a:solidFill>
              </a:rPr>
              <a:t>EVALUACIÓN MÉDICA</a:t>
            </a:r>
            <a:endParaRPr lang="en-029" altLang="en-US" sz="3700">
              <a:solidFill>
                <a:srgbClr val="FFFF00"/>
              </a:solidFill>
            </a:endParaRPr>
          </a:p>
        </p:txBody>
      </p:sp>
      <p:sp>
        <p:nvSpPr>
          <p:cNvPr id="11267" name="Line 3">
            <a:extLst>
              <a:ext uri="{FF2B5EF4-FFF2-40B4-BE49-F238E27FC236}">
                <a16:creationId xmlns:a16="http://schemas.microsoft.com/office/drawing/2014/main" id="{2774FA82-799D-4FEC-AC04-AD6BA8143325}"/>
              </a:ext>
            </a:extLst>
          </p:cNvPr>
          <p:cNvSpPr>
            <a:spLocks noChangeShapeType="1"/>
          </p:cNvSpPr>
          <p:nvPr/>
        </p:nvSpPr>
        <p:spPr bwMode="auto">
          <a:xfrm>
            <a:off x="5867400" y="1447800"/>
            <a:ext cx="0" cy="1752600"/>
          </a:xfrm>
          <a:prstGeom prst="line">
            <a:avLst/>
          </a:prstGeom>
          <a:noFill/>
          <a:ln w="76200">
            <a:solidFill>
              <a:srgbClr val="66FF33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8" name="Rectangle 4">
            <a:extLst>
              <a:ext uri="{FF2B5EF4-FFF2-40B4-BE49-F238E27FC236}">
                <a16:creationId xmlns:a16="http://schemas.microsoft.com/office/drawing/2014/main" id="{51DCC87F-035C-4B72-A10B-C35F6A118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05200" y="3048000"/>
            <a:ext cx="5181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FFFF00"/>
                </a:solidFill>
              </a:rPr>
              <a:t>Propósito Principal</a:t>
            </a:r>
            <a:endParaRPr lang="en-029" altLang="en-US" sz="3600">
              <a:solidFill>
                <a:srgbClr val="FFFF00"/>
              </a:solidFill>
            </a:endParaRPr>
          </a:p>
        </p:txBody>
      </p:sp>
      <p:sp>
        <p:nvSpPr>
          <p:cNvPr id="11269" name="Line 5">
            <a:extLst>
              <a:ext uri="{FF2B5EF4-FFF2-40B4-BE49-F238E27FC236}">
                <a16:creationId xmlns:a16="http://schemas.microsoft.com/office/drawing/2014/main" id="{AF5ED5F7-8CCF-4636-A4D1-BF764EA65634}"/>
              </a:ext>
            </a:extLst>
          </p:cNvPr>
          <p:cNvSpPr>
            <a:spLocks noChangeShapeType="1"/>
          </p:cNvSpPr>
          <p:nvPr/>
        </p:nvSpPr>
        <p:spPr bwMode="auto">
          <a:xfrm>
            <a:off x="5867400" y="3733800"/>
            <a:ext cx="0" cy="1752600"/>
          </a:xfrm>
          <a:prstGeom prst="line">
            <a:avLst/>
          </a:prstGeom>
          <a:noFill/>
          <a:ln w="76200">
            <a:solidFill>
              <a:srgbClr val="66FF33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0" name="Rectangle 6">
            <a:extLst>
              <a:ext uri="{FF2B5EF4-FFF2-40B4-BE49-F238E27FC236}">
                <a16:creationId xmlns:a16="http://schemas.microsoft.com/office/drawing/2014/main" id="{E18B9F0F-9BE1-4895-906B-FD3EDCC19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5334000"/>
            <a:ext cx="89154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3300">
                <a:solidFill>
                  <a:srgbClr val="FFFF00"/>
                </a:solidFill>
              </a:rPr>
              <a:t>Determinar Contraindicaciones al Ejercicio</a:t>
            </a:r>
            <a:endParaRPr lang="en-029" altLang="en-US" sz="3300">
              <a:solidFill>
                <a:srgbClr val="FFFF00"/>
              </a:solidFill>
            </a:endParaRPr>
          </a:p>
        </p:txBody>
      </p:sp>
      <p:grpSp>
        <p:nvGrpSpPr>
          <p:cNvPr id="11271" name="Group 7">
            <a:extLst>
              <a:ext uri="{FF2B5EF4-FFF2-40B4-BE49-F238E27FC236}">
                <a16:creationId xmlns:a16="http://schemas.microsoft.com/office/drawing/2014/main" id="{5ED02999-7FBE-432D-B390-A0BE6071215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8600" y="914400"/>
            <a:ext cx="3216275" cy="3810000"/>
            <a:chOff x="144" y="576"/>
            <a:chExt cx="2026" cy="2400"/>
          </a:xfrm>
        </p:grpSpPr>
        <p:sp>
          <p:nvSpPr>
            <p:cNvPr id="11289" name="AutoShape 8">
              <a:extLst>
                <a:ext uri="{FF2B5EF4-FFF2-40B4-BE49-F238E27FC236}">
                  <a16:creationId xmlns:a16="http://schemas.microsoft.com/office/drawing/2014/main" id="{3C488E46-BD78-4C4D-A35F-44659B88AB0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44" y="576"/>
              <a:ext cx="2026" cy="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Rectangle 9">
              <a:extLst>
                <a:ext uri="{FF2B5EF4-FFF2-40B4-BE49-F238E27FC236}">
                  <a16:creationId xmlns:a16="http://schemas.microsoft.com/office/drawing/2014/main" id="{816BBD8C-6384-4B1B-B3FE-126837AB3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" y="641"/>
              <a:ext cx="1900" cy="2273"/>
            </a:xfrm>
            <a:prstGeom prst="rect">
              <a:avLst/>
            </a:prstGeom>
            <a:solidFill>
              <a:srgbClr val="FFFF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11291" name="Freeform 10">
              <a:extLst>
                <a:ext uri="{FF2B5EF4-FFF2-40B4-BE49-F238E27FC236}">
                  <a16:creationId xmlns:a16="http://schemas.microsoft.com/office/drawing/2014/main" id="{A3F5F226-438B-48A3-A308-37A242C51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" y="585"/>
              <a:ext cx="56" cy="2385"/>
            </a:xfrm>
            <a:custGeom>
              <a:avLst/>
              <a:gdLst>
                <a:gd name="T0" fmla="*/ 0 w 168"/>
                <a:gd name="T1" fmla="*/ 0 h 7155"/>
                <a:gd name="T2" fmla="*/ 19 w 168"/>
                <a:gd name="T3" fmla="*/ 19 h 7155"/>
                <a:gd name="T4" fmla="*/ 19 w 168"/>
                <a:gd name="T5" fmla="*/ 776 h 7155"/>
                <a:gd name="T6" fmla="*/ 0 w 168"/>
                <a:gd name="T7" fmla="*/ 795 h 7155"/>
                <a:gd name="T8" fmla="*/ 0 w 168"/>
                <a:gd name="T9" fmla="*/ 0 h 7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55">
                  <a:moveTo>
                    <a:pt x="0" y="0"/>
                  </a:moveTo>
                  <a:lnTo>
                    <a:pt x="168" y="168"/>
                  </a:lnTo>
                  <a:lnTo>
                    <a:pt x="168" y="6987"/>
                  </a:lnTo>
                  <a:lnTo>
                    <a:pt x="0" y="71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11">
              <a:extLst>
                <a:ext uri="{FF2B5EF4-FFF2-40B4-BE49-F238E27FC236}">
                  <a16:creationId xmlns:a16="http://schemas.microsoft.com/office/drawing/2014/main" id="{CDDEDE0A-182F-463A-AC5F-F62B102C8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" y="585"/>
              <a:ext cx="2012" cy="56"/>
            </a:xfrm>
            <a:custGeom>
              <a:avLst/>
              <a:gdLst>
                <a:gd name="T0" fmla="*/ 0 w 6036"/>
                <a:gd name="T1" fmla="*/ 0 h 168"/>
                <a:gd name="T2" fmla="*/ 19 w 6036"/>
                <a:gd name="T3" fmla="*/ 19 h 168"/>
                <a:gd name="T4" fmla="*/ 652 w 6036"/>
                <a:gd name="T5" fmla="*/ 19 h 168"/>
                <a:gd name="T6" fmla="*/ 671 w 6036"/>
                <a:gd name="T7" fmla="*/ 0 h 168"/>
                <a:gd name="T8" fmla="*/ 0 w 6036"/>
                <a:gd name="T9" fmla="*/ 0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36" h="168">
                  <a:moveTo>
                    <a:pt x="0" y="0"/>
                  </a:moveTo>
                  <a:lnTo>
                    <a:pt x="168" y="168"/>
                  </a:lnTo>
                  <a:lnTo>
                    <a:pt x="5868" y="168"/>
                  </a:lnTo>
                  <a:lnTo>
                    <a:pt x="60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FE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12">
              <a:extLst>
                <a:ext uri="{FF2B5EF4-FFF2-40B4-BE49-F238E27FC236}">
                  <a16:creationId xmlns:a16="http://schemas.microsoft.com/office/drawing/2014/main" id="{D7B982C3-CF12-4699-98C9-C9990A7B4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585"/>
              <a:ext cx="56" cy="2385"/>
            </a:xfrm>
            <a:custGeom>
              <a:avLst/>
              <a:gdLst>
                <a:gd name="T0" fmla="*/ 19 w 168"/>
                <a:gd name="T1" fmla="*/ 795 h 7155"/>
                <a:gd name="T2" fmla="*/ 0 w 168"/>
                <a:gd name="T3" fmla="*/ 776 h 7155"/>
                <a:gd name="T4" fmla="*/ 0 w 168"/>
                <a:gd name="T5" fmla="*/ 19 h 7155"/>
                <a:gd name="T6" fmla="*/ 19 w 168"/>
                <a:gd name="T7" fmla="*/ 0 h 7155"/>
                <a:gd name="T8" fmla="*/ 19 w 168"/>
                <a:gd name="T9" fmla="*/ 795 h 7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8" h="7155">
                  <a:moveTo>
                    <a:pt x="168" y="7155"/>
                  </a:moveTo>
                  <a:lnTo>
                    <a:pt x="0" y="6987"/>
                  </a:lnTo>
                  <a:lnTo>
                    <a:pt x="0" y="168"/>
                  </a:lnTo>
                  <a:lnTo>
                    <a:pt x="168" y="0"/>
                  </a:lnTo>
                  <a:lnTo>
                    <a:pt x="168" y="7155"/>
                  </a:lnTo>
                  <a:close/>
                </a:path>
              </a:pathLst>
            </a:custGeom>
            <a:solidFill>
              <a:srgbClr val="7F7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13">
              <a:extLst>
                <a:ext uri="{FF2B5EF4-FFF2-40B4-BE49-F238E27FC236}">
                  <a16:creationId xmlns:a16="http://schemas.microsoft.com/office/drawing/2014/main" id="{CEB9E14E-9ADF-4C1D-B162-025043E9F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" y="2914"/>
              <a:ext cx="2012" cy="56"/>
            </a:xfrm>
            <a:custGeom>
              <a:avLst/>
              <a:gdLst>
                <a:gd name="T0" fmla="*/ 671 w 6036"/>
                <a:gd name="T1" fmla="*/ 19 h 168"/>
                <a:gd name="T2" fmla="*/ 0 w 6036"/>
                <a:gd name="T3" fmla="*/ 19 h 168"/>
                <a:gd name="T4" fmla="*/ 19 w 6036"/>
                <a:gd name="T5" fmla="*/ 0 h 168"/>
                <a:gd name="T6" fmla="*/ 652 w 6036"/>
                <a:gd name="T7" fmla="*/ 0 h 168"/>
                <a:gd name="T8" fmla="*/ 671 w 6036"/>
                <a:gd name="T9" fmla="*/ 19 h 1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36" h="168">
                  <a:moveTo>
                    <a:pt x="6036" y="168"/>
                  </a:moveTo>
                  <a:lnTo>
                    <a:pt x="0" y="168"/>
                  </a:lnTo>
                  <a:lnTo>
                    <a:pt x="168" y="0"/>
                  </a:lnTo>
                  <a:lnTo>
                    <a:pt x="5868" y="0"/>
                  </a:lnTo>
                  <a:lnTo>
                    <a:pt x="6036" y="168"/>
                  </a:lnTo>
                  <a:close/>
                </a:path>
              </a:pathLst>
            </a:custGeom>
            <a:solidFill>
              <a:srgbClr val="3F3F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pic>
          <p:nvPicPr>
            <p:cNvPr id="11295" name="Picture 14">
              <a:extLst>
                <a:ext uri="{FF2B5EF4-FFF2-40B4-BE49-F238E27FC236}">
                  <a16:creationId xmlns:a16="http://schemas.microsoft.com/office/drawing/2014/main" id="{D5179192-414B-486A-A4B2-1790F43A22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2" y="725"/>
              <a:ext cx="1732" cy="2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1272" name="Picture 15" descr="CamCord1">
            <a:extLst>
              <a:ext uri="{FF2B5EF4-FFF2-40B4-BE49-F238E27FC236}">
                <a16:creationId xmlns:a16="http://schemas.microsoft.com/office/drawing/2014/main" id="{B5E49649-6B8B-4BAC-9235-286EBE0AD40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273" name="Picture 16" descr="35mmCamera1">
            <a:extLst>
              <a:ext uri="{FF2B5EF4-FFF2-40B4-BE49-F238E27FC236}">
                <a16:creationId xmlns:a16="http://schemas.microsoft.com/office/drawing/2014/main" id="{981C56F1-7533-4EF4-A766-38ADB4FA4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74" name="AutoShape 1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4B2606B4-7A86-4080-9B65-F9E501114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75" name="AutoShape 1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6AFE710-76A7-4CBC-8951-DC85E4F64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76" name="AutoShape 1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44C28A64-1D33-4E36-926B-5D90A583A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77" name="AutoShape 2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BBBF9CC3-7357-4EB2-87E9-8D34EBC235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78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13EB24D-A06D-408A-8195-19F9D370E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79" name="AutoShape 2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08F01364-A101-421B-9595-73836CA46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80" name="AutoShape 2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5FC61E01-42E5-41BB-B6C2-DCA60F27A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1281" name="AutoShape 2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5A0E34A7-9324-436D-A48B-832455B75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69497" name="AutoShape 2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4FA527D3-CA9C-4648-97C2-F10543FF1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69498" name="Text Box 26">
            <a:extLst>
              <a:ext uri="{FF2B5EF4-FFF2-40B4-BE49-F238E27FC236}">
                <a16:creationId xmlns:a16="http://schemas.microsoft.com/office/drawing/2014/main" id="{891850E9-2AC6-42C6-8794-1E236A934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69499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F4484FF-A072-4DBD-9BA1-3670C5CAF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69500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88C2A56-63A3-4A56-B3FF-316E88C4E3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69501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192D686-DA4F-42EF-A7BF-76C381707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69502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894BB1B-4F41-4DEB-8A72-731FF05E3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69503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47D1980-ED2D-4A1A-BB62-EC0DE3E74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>
            <a:extLst>
              <a:ext uri="{FF2B5EF4-FFF2-40B4-BE49-F238E27FC236}">
                <a16:creationId xmlns:a16="http://schemas.microsoft.com/office/drawing/2014/main" id="{D135B54A-D23C-4E75-A68B-3FECCA517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0" y="381000"/>
            <a:ext cx="4495800" cy="533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4400">
                <a:solidFill>
                  <a:srgbClr val="FFFF00"/>
                </a:solidFill>
              </a:rPr>
              <a:t>PROGRESIÓN*</a:t>
            </a:r>
            <a:endParaRPr lang="en-029" altLang="en-US" sz="4400">
              <a:solidFill>
                <a:srgbClr val="FFFF00"/>
              </a:solidFill>
            </a:endParaRPr>
          </a:p>
        </p:txBody>
      </p:sp>
      <p:sp>
        <p:nvSpPr>
          <p:cNvPr id="82947" name="Rectangle 3">
            <a:extLst>
              <a:ext uri="{FF2B5EF4-FFF2-40B4-BE49-F238E27FC236}">
                <a16:creationId xmlns:a16="http://schemas.microsoft.com/office/drawing/2014/main" id="{0DDA68E8-BE9F-4EED-AF70-268EACB92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1219200"/>
            <a:ext cx="2133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4200">
                <a:solidFill>
                  <a:srgbClr val="66FF33"/>
                </a:solidFill>
              </a:rPr>
              <a:t>Etapas</a:t>
            </a:r>
            <a:endParaRPr lang="en-029" altLang="en-US" sz="4200">
              <a:solidFill>
                <a:srgbClr val="66FF33"/>
              </a:solidFill>
            </a:endParaRPr>
          </a:p>
        </p:txBody>
      </p:sp>
      <p:sp>
        <p:nvSpPr>
          <p:cNvPr id="82948" name="Rectangle 4">
            <a:extLst>
              <a:ext uri="{FF2B5EF4-FFF2-40B4-BE49-F238E27FC236}">
                <a16:creationId xmlns:a16="http://schemas.microsoft.com/office/drawing/2014/main" id="{6C6877CE-3735-41FE-822F-805698554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1905000"/>
            <a:ext cx="8610600" cy="3352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600">
                <a:solidFill>
                  <a:schemeClr val="bg1"/>
                </a:solidFill>
              </a:rPr>
              <a:t> </a:t>
            </a:r>
            <a:r>
              <a:rPr lang="es-ES" altLang="en-US" sz="3600"/>
              <a:t>Programa de Novatos (Participantes</a:t>
            </a:r>
          </a:p>
          <a:p>
            <a:pPr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600"/>
              <a:t>    Nuevos y/o con un Bajo Nivel de</a:t>
            </a:r>
          </a:p>
          <a:p>
            <a:pPr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600"/>
              <a:t>    Aptitud Física)</a:t>
            </a:r>
          </a:p>
          <a:p>
            <a:pPr>
              <a:lnSpc>
                <a:spcPct val="11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600">
                <a:solidFill>
                  <a:schemeClr val="bg1"/>
                </a:solidFill>
              </a:rPr>
              <a:t> </a:t>
            </a:r>
            <a:r>
              <a:rPr lang="es-ES" altLang="en-US" sz="3600"/>
              <a:t>Progreso Lento</a:t>
            </a:r>
          </a:p>
          <a:p>
            <a:pPr>
              <a:lnSpc>
                <a:spcPct val="11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600">
                <a:solidFill>
                  <a:schemeClr val="bg1"/>
                </a:solidFill>
              </a:rPr>
              <a:t> </a:t>
            </a:r>
            <a:r>
              <a:rPr lang="es-ES" altLang="en-US" sz="3600"/>
              <a:t>Programa de Mantenimiento</a:t>
            </a:r>
            <a:endParaRPr lang="en-US" altLang="en-US" sz="3600"/>
          </a:p>
        </p:txBody>
      </p:sp>
      <p:sp>
        <p:nvSpPr>
          <p:cNvPr id="82949" name="Line 5">
            <a:extLst>
              <a:ext uri="{FF2B5EF4-FFF2-40B4-BE49-F238E27FC236}">
                <a16:creationId xmlns:a16="http://schemas.microsoft.com/office/drawing/2014/main" id="{BED7DA54-BA90-410C-8D29-B1D97D1B28DF}"/>
              </a:ext>
            </a:extLst>
          </p:cNvPr>
          <p:cNvSpPr>
            <a:spLocks noChangeShapeType="1"/>
          </p:cNvSpPr>
          <p:nvPr/>
        </p:nvSpPr>
        <p:spPr bwMode="auto">
          <a:xfrm>
            <a:off x="457200" y="5562600"/>
            <a:ext cx="3962400" cy="0"/>
          </a:xfrm>
          <a:prstGeom prst="line">
            <a:avLst/>
          </a:prstGeom>
          <a:noFill/>
          <a:ln w="57150">
            <a:solidFill>
              <a:srgbClr val="0000FF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0" name="Rectangle 6">
            <a:extLst>
              <a:ext uri="{FF2B5EF4-FFF2-40B4-BE49-F238E27FC236}">
                <a16:creationId xmlns:a16="http://schemas.microsoft.com/office/drawing/2014/main" id="{D4C110C8-CB4A-4672-97DD-AB887C5A9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5638800"/>
            <a:ext cx="8382000" cy="1066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2400" b="0">
                <a:solidFill>
                  <a:srgbClr val="FFFF00"/>
                </a:solidFill>
              </a:rPr>
              <a:t>*Pollock, ML, et al. "Exercise Training and Prescription for </a:t>
            </a:r>
            <a:br>
              <a:rPr lang="en-US" altLang="en-US" sz="2400" b="0">
                <a:solidFill>
                  <a:srgbClr val="FFFF00"/>
                </a:solidFill>
              </a:rPr>
            </a:br>
            <a:r>
              <a:rPr lang="en-US" altLang="en-US" sz="2400" b="0">
                <a:solidFill>
                  <a:srgbClr val="FFFF00"/>
                </a:solidFill>
              </a:rPr>
              <a:t>  Persons Over  65 Years of Age". </a:t>
            </a:r>
            <a:r>
              <a:rPr lang="en-US" altLang="en-US" sz="2400" i="1">
                <a:solidFill>
                  <a:srgbClr val="FFFF00"/>
                </a:solidFill>
              </a:rPr>
              <a:t>Southern Medical Journal</a:t>
            </a:r>
            <a:r>
              <a:rPr lang="en-US" altLang="en-US" sz="2400" b="0">
                <a:solidFill>
                  <a:srgbClr val="FFFF00"/>
                </a:solidFill>
              </a:rPr>
              <a:t>.</a:t>
            </a:r>
            <a:br>
              <a:rPr lang="en-US" altLang="en-US" sz="2400" b="0">
                <a:solidFill>
                  <a:srgbClr val="FFFF00"/>
                </a:solidFill>
              </a:rPr>
            </a:br>
            <a:r>
              <a:rPr lang="en-US" altLang="en-US" sz="2400" b="0">
                <a:solidFill>
                  <a:srgbClr val="FFFF00"/>
                </a:solidFill>
              </a:rPr>
              <a:t>  In Press, Abril, 1994.</a:t>
            </a:r>
            <a:endParaRPr lang="en-029" altLang="en-US" sz="2400" b="0">
              <a:solidFill>
                <a:srgbClr val="FFFF00"/>
              </a:solidFill>
            </a:endParaRPr>
          </a:p>
        </p:txBody>
      </p:sp>
      <p:grpSp>
        <p:nvGrpSpPr>
          <p:cNvPr id="82951" name="Group 7">
            <a:extLst>
              <a:ext uri="{FF2B5EF4-FFF2-40B4-BE49-F238E27FC236}">
                <a16:creationId xmlns:a16="http://schemas.microsoft.com/office/drawing/2014/main" id="{6300DD1B-4C1C-4027-943E-58FA9AECC44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66800" y="457200"/>
            <a:ext cx="1295400" cy="438150"/>
            <a:chOff x="672" y="288"/>
            <a:chExt cx="816" cy="276"/>
          </a:xfrm>
        </p:grpSpPr>
        <p:sp>
          <p:nvSpPr>
            <p:cNvPr id="82980" name="AutoShape 8">
              <a:extLst>
                <a:ext uri="{FF2B5EF4-FFF2-40B4-BE49-F238E27FC236}">
                  <a16:creationId xmlns:a16="http://schemas.microsoft.com/office/drawing/2014/main" id="{50A1910B-E734-44F5-8EDE-0A6F98B606F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72" y="288"/>
              <a:ext cx="81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1" name="Freeform 9">
              <a:extLst>
                <a:ext uri="{FF2B5EF4-FFF2-40B4-BE49-F238E27FC236}">
                  <a16:creationId xmlns:a16="http://schemas.microsoft.com/office/drawing/2014/main" id="{A3887687-2B24-4D19-9170-6F8294806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97"/>
              <a:ext cx="805" cy="254"/>
            </a:xfrm>
            <a:custGeom>
              <a:avLst/>
              <a:gdLst>
                <a:gd name="T0" fmla="*/ 222 w 2415"/>
                <a:gd name="T1" fmla="*/ 44 h 762"/>
                <a:gd name="T2" fmla="*/ 211 w 2415"/>
                <a:gd name="T3" fmla="*/ 57 h 762"/>
                <a:gd name="T4" fmla="*/ 208 w 2415"/>
                <a:gd name="T5" fmla="*/ 64 h 762"/>
                <a:gd name="T6" fmla="*/ 204 w 2415"/>
                <a:gd name="T7" fmla="*/ 66 h 762"/>
                <a:gd name="T8" fmla="*/ 199 w 2415"/>
                <a:gd name="T9" fmla="*/ 68 h 762"/>
                <a:gd name="T10" fmla="*/ 195 w 2415"/>
                <a:gd name="T11" fmla="*/ 68 h 762"/>
                <a:gd name="T12" fmla="*/ 199 w 2415"/>
                <a:gd name="T13" fmla="*/ 56 h 762"/>
                <a:gd name="T14" fmla="*/ 229 w 2415"/>
                <a:gd name="T15" fmla="*/ 30 h 762"/>
                <a:gd name="T16" fmla="*/ 229 w 2415"/>
                <a:gd name="T17" fmla="*/ 22 h 762"/>
                <a:gd name="T18" fmla="*/ 193 w 2415"/>
                <a:gd name="T19" fmla="*/ 40 h 762"/>
                <a:gd name="T20" fmla="*/ 165 w 2415"/>
                <a:gd name="T21" fmla="*/ 58 h 762"/>
                <a:gd name="T22" fmla="*/ 139 w 2415"/>
                <a:gd name="T23" fmla="*/ 76 h 762"/>
                <a:gd name="T24" fmla="*/ 119 w 2415"/>
                <a:gd name="T25" fmla="*/ 69 h 762"/>
                <a:gd name="T26" fmla="*/ 146 w 2415"/>
                <a:gd name="T27" fmla="*/ 46 h 762"/>
                <a:gd name="T28" fmla="*/ 176 w 2415"/>
                <a:gd name="T29" fmla="*/ 23 h 762"/>
                <a:gd name="T30" fmla="*/ 126 w 2415"/>
                <a:gd name="T31" fmla="*/ 53 h 762"/>
                <a:gd name="T32" fmla="*/ 90 w 2415"/>
                <a:gd name="T33" fmla="*/ 77 h 762"/>
                <a:gd name="T34" fmla="*/ 68 w 2415"/>
                <a:gd name="T35" fmla="*/ 84 h 762"/>
                <a:gd name="T36" fmla="*/ 67 w 2415"/>
                <a:gd name="T37" fmla="*/ 72 h 762"/>
                <a:gd name="T38" fmla="*/ 79 w 2415"/>
                <a:gd name="T39" fmla="*/ 68 h 762"/>
                <a:gd name="T40" fmla="*/ 87 w 2415"/>
                <a:gd name="T41" fmla="*/ 61 h 762"/>
                <a:gd name="T42" fmla="*/ 84 w 2415"/>
                <a:gd name="T43" fmla="*/ 61 h 762"/>
                <a:gd name="T44" fmla="*/ 93 w 2415"/>
                <a:gd name="T45" fmla="*/ 55 h 762"/>
                <a:gd name="T46" fmla="*/ 97 w 2415"/>
                <a:gd name="T47" fmla="*/ 51 h 762"/>
                <a:gd name="T48" fmla="*/ 116 w 2415"/>
                <a:gd name="T49" fmla="*/ 33 h 762"/>
                <a:gd name="T50" fmla="*/ 78 w 2415"/>
                <a:gd name="T51" fmla="*/ 58 h 762"/>
                <a:gd name="T52" fmla="*/ 55 w 2415"/>
                <a:gd name="T53" fmla="*/ 72 h 762"/>
                <a:gd name="T54" fmla="*/ 43 w 2415"/>
                <a:gd name="T55" fmla="*/ 64 h 762"/>
                <a:gd name="T56" fmla="*/ 76 w 2415"/>
                <a:gd name="T57" fmla="*/ 31 h 762"/>
                <a:gd name="T58" fmla="*/ 58 w 2415"/>
                <a:gd name="T59" fmla="*/ 43 h 762"/>
                <a:gd name="T60" fmla="*/ 31 w 2415"/>
                <a:gd name="T61" fmla="*/ 62 h 762"/>
                <a:gd name="T62" fmla="*/ 11 w 2415"/>
                <a:gd name="T63" fmla="*/ 70 h 762"/>
                <a:gd name="T64" fmla="*/ 1 w 2415"/>
                <a:gd name="T65" fmla="*/ 69 h 762"/>
                <a:gd name="T66" fmla="*/ 1 w 2415"/>
                <a:gd name="T67" fmla="*/ 66 h 762"/>
                <a:gd name="T68" fmla="*/ 6 w 2415"/>
                <a:gd name="T69" fmla="*/ 65 h 762"/>
                <a:gd name="T70" fmla="*/ 9 w 2415"/>
                <a:gd name="T71" fmla="*/ 64 h 762"/>
                <a:gd name="T72" fmla="*/ 19 w 2415"/>
                <a:gd name="T73" fmla="*/ 58 h 762"/>
                <a:gd name="T74" fmla="*/ 55 w 2415"/>
                <a:gd name="T75" fmla="*/ 34 h 762"/>
                <a:gd name="T76" fmla="*/ 98 w 2415"/>
                <a:gd name="T77" fmla="*/ 5 h 762"/>
                <a:gd name="T78" fmla="*/ 112 w 2415"/>
                <a:gd name="T79" fmla="*/ 1 h 762"/>
                <a:gd name="T80" fmla="*/ 100 w 2415"/>
                <a:gd name="T81" fmla="*/ 24 h 762"/>
                <a:gd name="T82" fmla="*/ 80 w 2415"/>
                <a:gd name="T83" fmla="*/ 45 h 762"/>
                <a:gd name="T84" fmla="*/ 119 w 2415"/>
                <a:gd name="T85" fmla="*/ 22 h 762"/>
                <a:gd name="T86" fmla="*/ 139 w 2415"/>
                <a:gd name="T87" fmla="*/ 13 h 762"/>
                <a:gd name="T88" fmla="*/ 150 w 2415"/>
                <a:gd name="T89" fmla="*/ 23 h 762"/>
                <a:gd name="T90" fmla="*/ 125 w 2415"/>
                <a:gd name="T91" fmla="*/ 41 h 762"/>
                <a:gd name="T92" fmla="*/ 93 w 2415"/>
                <a:gd name="T93" fmla="*/ 65 h 762"/>
                <a:gd name="T94" fmla="*/ 140 w 2415"/>
                <a:gd name="T95" fmla="*/ 36 h 762"/>
                <a:gd name="T96" fmla="*/ 182 w 2415"/>
                <a:gd name="T97" fmla="*/ 10 h 762"/>
                <a:gd name="T98" fmla="*/ 201 w 2415"/>
                <a:gd name="T99" fmla="*/ 3 h 762"/>
                <a:gd name="T100" fmla="*/ 205 w 2415"/>
                <a:gd name="T101" fmla="*/ 18 h 762"/>
                <a:gd name="T102" fmla="*/ 176 w 2415"/>
                <a:gd name="T103" fmla="*/ 37 h 762"/>
                <a:gd name="T104" fmla="*/ 144 w 2415"/>
                <a:gd name="T105" fmla="*/ 63 h 762"/>
                <a:gd name="T106" fmla="*/ 178 w 2415"/>
                <a:gd name="T107" fmla="*/ 42 h 762"/>
                <a:gd name="T108" fmla="*/ 237 w 2415"/>
                <a:gd name="T109" fmla="*/ 9 h 762"/>
                <a:gd name="T110" fmla="*/ 263 w 2415"/>
                <a:gd name="T111" fmla="*/ 5 h 762"/>
                <a:gd name="T112" fmla="*/ 265 w 2415"/>
                <a:gd name="T113" fmla="*/ 17 h 762"/>
                <a:gd name="T114" fmla="*/ 231 w 2415"/>
                <a:gd name="T115" fmla="*/ 39 h 7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15" h="762">
                  <a:moveTo>
                    <a:pt x="2125" y="299"/>
                  </a:moveTo>
                  <a:lnTo>
                    <a:pt x="2112" y="309"/>
                  </a:lnTo>
                  <a:lnTo>
                    <a:pt x="2094" y="320"/>
                  </a:lnTo>
                  <a:lnTo>
                    <a:pt x="2074" y="336"/>
                  </a:lnTo>
                  <a:lnTo>
                    <a:pt x="2051" y="353"/>
                  </a:lnTo>
                  <a:lnTo>
                    <a:pt x="2030" y="370"/>
                  </a:lnTo>
                  <a:lnTo>
                    <a:pt x="2011" y="382"/>
                  </a:lnTo>
                  <a:lnTo>
                    <a:pt x="1998" y="396"/>
                  </a:lnTo>
                  <a:lnTo>
                    <a:pt x="1988" y="403"/>
                  </a:lnTo>
                  <a:lnTo>
                    <a:pt x="1980" y="409"/>
                  </a:lnTo>
                  <a:lnTo>
                    <a:pt x="1972" y="419"/>
                  </a:lnTo>
                  <a:lnTo>
                    <a:pt x="1960" y="436"/>
                  </a:lnTo>
                  <a:lnTo>
                    <a:pt x="1947" y="450"/>
                  </a:lnTo>
                  <a:lnTo>
                    <a:pt x="1931" y="469"/>
                  </a:lnTo>
                  <a:lnTo>
                    <a:pt x="1916" y="490"/>
                  </a:lnTo>
                  <a:lnTo>
                    <a:pt x="1900" y="509"/>
                  </a:lnTo>
                  <a:lnTo>
                    <a:pt x="1883" y="529"/>
                  </a:lnTo>
                  <a:lnTo>
                    <a:pt x="1861" y="539"/>
                  </a:lnTo>
                  <a:lnTo>
                    <a:pt x="1840" y="550"/>
                  </a:lnTo>
                  <a:lnTo>
                    <a:pt x="1830" y="559"/>
                  </a:lnTo>
                  <a:lnTo>
                    <a:pt x="1833" y="573"/>
                  </a:lnTo>
                  <a:lnTo>
                    <a:pt x="1845" y="573"/>
                  </a:lnTo>
                  <a:lnTo>
                    <a:pt x="1861" y="573"/>
                  </a:lnTo>
                  <a:lnTo>
                    <a:pt x="1869" y="575"/>
                  </a:lnTo>
                  <a:lnTo>
                    <a:pt x="1864" y="575"/>
                  </a:lnTo>
                  <a:lnTo>
                    <a:pt x="1848" y="579"/>
                  </a:lnTo>
                  <a:lnTo>
                    <a:pt x="1825" y="583"/>
                  </a:lnTo>
                  <a:lnTo>
                    <a:pt x="1809" y="586"/>
                  </a:lnTo>
                  <a:lnTo>
                    <a:pt x="1807" y="589"/>
                  </a:lnTo>
                  <a:lnTo>
                    <a:pt x="1817" y="589"/>
                  </a:lnTo>
                  <a:lnTo>
                    <a:pt x="1830" y="592"/>
                  </a:lnTo>
                  <a:lnTo>
                    <a:pt x="1838" y="592"/>
                  </a:lnTo>
                  <a:lnTo>
                    <a:pt x="1840" y="596"/>
                  </a:lnTo>
                  <a:lnTo>
                    <a:pt x="1833" y="598"/>
                  </a:lnTo>
                  <a:lnTo>
                    <a:pt x="1822" y="602"/>
                  </a:lnTo>
                  <a:lnTo>
                    <a:pt x="1807" y="602"/>
                  </a:lnTo>
                  <a:lnTo>
                    <a:pt x="1791" y="602"/>
                  </a:lnTo>
                  <a:lnTo>
                    <a:pt x="1779" y="598"/>
                  </a:lnTo>
                  <a:lnTo>
                    <a:pt x="1779" y="602"/>
                  </a:lnTo>
                  <a:lnTo>
                    <a:pt x="1791" y="609"/>
                  </a:lnTo>
                  <a:lnTo>
                    <a:pt x="1804" y="612"/>
                  </a:lnTo>
                  <a:lnTo>
                    <a:pt x="1802" y="612"/>
                  </a:lnTo>
                  <a:lnTo>
                    <a:pt x="1797" y="619"/>
                  </a:lnTo>
                  <a:lnTo>
                    <a:pt x="1786" y="623"/>
                  </a:lnTo>
                  <a:lnTo>
                    <a:pt x="1771" y="625"/>
                  </a:lnTo>
                  <a:lnTo>
                    <a:pt x="1766" y="619"/>
                  </a:lnTo>
                  <a:lnTo>
                    <a:pt x="1760" y="612"/>
                  </a:lnTo>
                  <a:lnTo>
                    <a:pt x="1755" y="609"/>
                  </a:lnTo>
                  <a:lnTo>
                    <a:pt x="1750" y="612"/>
                  </a:lnTo>
                  <a:lnTo>
                    <a:pt x="1724" y="596"/>
                  </a:lnTo>
                  <a:lnTo>
                    <a:pt x="1722" y="573"/>
                  </a:lnTo>
                  <a:lnTo>
                    <a:pt x="1730" y="552"/>
                  </a:lnTo>
                  <a:lnTo>
                    <a:pt x="1748" y="536"/>
                  </a:lnTo>
                  <a:lnTo>
                    <a:pt x="1755" y="529"/>
                  </a:lnTo>
                  <a:lnTo>
                    <a:pt x="1771" y="515"/>
                  </a:lnTo>
                  <a:lnTo>
                    <a:pt x="1791" y="500"/>
                  </a:lnTo>
                  <a:lnTo>
                    <a:pt x="1814" y="479"/>
                  </a:lnTo>
                  <a:lnTo>
                    <a:pt x="1843" y="453"/>
                  </a:lnTo>
                  <a:lnTo>
                    <a:pt x="1877" y="426"/>
                  </a:lnTo>
                  <a:lnTo>
                    <a:pt x="1911" y="396"/>
                  </a:lnTo>
                  <a:lnTo>
                    <a:pt x="1947" y="363"/>
                  </a:lnTo>
                  <a:lnTo>
                    <a:pt x="1983" y="333"/>
                  </a:lnTo>
                  <a:lnTo>
                    <a:pt x="2021" y="299"/>
                  </a:lnTo>
                  <a:lnTo>
                    <a:pt x="2058" y="270"/>
                  </a:lnTo>
                  <a:lnTo>
                    <a:pt x="2094" y="239"/>
                  </a:lnTo>
                  <a:lnTo>
                    <a:pt x="2128" y="214"/>
                  </a:lnTo>
                  <a:lnTo>
                    <a:pt x="2159" y="187"/>
                  </a:lnTo>
                  <a:lnTo>
                    <a:pt x="2185" y="166"/>
                  </a:lnTo>
                  <a:lnTo>
                    <a:pt x="2209" y="150"/>
                  </a:lnTo>
                  <a:lnTo>
                    <a:pt x="2166" y="160"/>
                  </a:lnTo>
                  <a:lnTo>
                    <a:pt x="2118" y="177"/>
                  </a:lnTo>
                  <a:lnTo>
                    <a:pt x="2064" y="200"/>
                  </a:lnTo>
                  <a:lnTo>
                    <a:pt x="2006" y="224"/>
                  </a:lnTo>
                  <a:lnTo>
                    <a:pt x="1947" y="249"/>
                  </a:lnTo>
                  <a:lnTo>
                    <a:pt x="1893" y="276"/>
                  </a:lnTo>
                  <a:lnTo>
                    <a:pt x="1843" y="299"/>
                  </a:lnTo>
                  <a:lnTo>
                    <a:pt x="1802" y="320"/>
                  </a:lnTo>
                  <a:lnTo>
                    <a:pt x="1784" y="330"/>
                  </a:lnTo>
                  <a:lnTo>
                    <a:pt x="1760" y="343"/>
                  </a:lnTo>
                  <a:lnTo>
                    <a:pt x="1735" y="357"/>
                  </a:lnTo>
                  <a:lnTo>
                    <a:pt x="1706" y="373"/>
                  </a:lnTo>
                  <a:lnTo>
                    <a:pt x="1675" y="393"/>
                  </a:lnTo>
                  <a:lnTo>
                    <a:pt x="1644" y="413"/>
                  </a:lnTo>
                  <a:lnTo>
                    <a:pt x="1613" y="432"/>
                  </a:lnTo>
                  <a:lnTo>
                    <a:pt x="1579" y="453"/>
                  </a:lnTo>
                  <a:lnTo>
                    <a:pt x="1546" y="476"/>
                  </a:lnTo>
                  <a:lnTo>
                    <a:pt x="1514" y="500"/>
                  </a:lnTo>
                  <a:lnTo>
                    <a:pt x="1483" y="519"/>
                  </a:lnTo>
                  <a:lnTo>
                    <a:pt x="1455" y="542"/>
                  </a:lnTo>
                  <a:lnTo>
                    <a:pt x="1427" y="563"/>
                  </a:lnTo>
                  <a:lnTo>
                    <a:pt x="1403" y="583"/>
                  </a:lnTo>
                  <a:lnTo>
                    <a:pt x="1383" y="598"/>
                  </a:lnTo>
                  <a:lnTo>
                    <a:pt x="1364" y="616"/>
                  </a:lnTo>
                  <a:lnTo>
                    <a:pt x="1328" y="646"/>
                  </a:lnTo>
                  <a:lnTo>
                    <a:pt x="1289" y="669"/>
                  </a:lnTo>
                  <a:lnTo>
                    <a:pt x="1251" y="685"/>
                  </a:lnTo>
                  <a:lnTo>
                    <a:pt x="1212" y="696"/>
                  </a:lnTo>
                  <a:lnTo>
                    <a:pt x="1178" y="699"/>
                  </a:lnTo>
                  <a:lnTo>
                    <a:pt x="1147" y="699"/>
                  </a:lnTo>
                  <a:lnTo>
                    <a:pt x="1124" y="696"/>
                  </a:lnTo>
                  <a:lnTo>
                    <a:pt x="1105" y="689"/>
                  </a:lnTo>
                  <a:lnTo>
                    <a:pt x="1080" y="672"/>
                  </a:lnTo>
                  <a:lnTo>
                    <a:pt x="1064" y="652"/>
                  </a:lnTo>
                  <a:lnTo>
                    <a:pt x="1067" y="625"/>
                  </a:lnTo>
                  <a:lnTo>
                    <a:pt x="1095" y="589"/>
                  </a:lnTo>
                  <a:lnTo>
                    <a:pt x="1111" y="575"/>
                  </a:lnTo>
                  <a:lnTo>
                    <a:pt x="1131" y="556"/>
                  </a:lnTo>
                  <a:lnTo>
                    <a:pt x="1159" y="533"/>
                  </a:lnTo>
                  <a:lnTo>
                    <a:pt x="1190" y="506"/>
                  </a:lnTo>
                  <a:lnTo>
                    <a:pt x="1230" y="479"/>
                  </a:lnTo>
                  <a:lnTo>
                    <a:pt x="1269" y="450"/>
                  </a:lnTo>
                  <a:lnTo>
                    <a:pt x="1310" y="417"/>
                  </a:lnTo>
                  <a:lnTo>
                    <a:pt x="1351" y="386"/>
                  </a:lnTo>
                  <a:lnTo>
                    <a:pt x="1393" y="353"/>
                  </a:lnTo>
                  <a:lnTo>
                    <a:pt x="1434" y="322"/>
                  </a:lnTo>
                  <a:lnTo>
                    <a:pt x="1470" y="293"/>
                  </a:lnTo>
                  <a:lnTo>
                    <a:pt x="1506" y="266"/>
                  </a:lnTo>
                  <a:lnTo>
                    <a:pt x="1538" y="243"/>
                  </a:lnTo>
                  <a:lnTo>
                    <a:pt x="1564" y="224"/>
                  </a:lnTo>
                  <a:lnTo>
                    <a:pt x="1582" y="206"/>
                  </a:lnTo>
                  <a:lnTo>
                    <a:pt x="1595" y="197"/>
                  </a:lnTo>
                  <a:lnTo>
                    <a:pt x="1524" y="237"/>
                  </a:lnTo>
                  <a:lnTo>
                    <a:pt x="1455" y="276"/>
                  </a:lnTo>
                  <a:lnTo>
                    <a:pt x="1385" y="316"/>
                  </a:lnTo>
                  <a:lnTo>
                    <a:pt x="1318" y="357"/>
                  </a:lnTo>
                  <a:lnTo>
                    <a:pt x="1256" y="396"/>
                  </a:lnTo>
                  <a:lnTo>
                    <a:pt x="1193" y="432"/>
                  </a:lnTo>
                  <a:lnTo>
                    <a:pt x="1134" y="473"/>
                  </a:lnTo>
                  <a:lnTo>
                    <a:pt x="1077" y="509"/>
                  </a:lnTo>
                  <a:lnTo>
                    <a:pt x="1025" y="542"/>
                  </a:lnTo>
                  <a:lnTo>
                    <a:pt x="976" y="575"/>
                  </a:lnTo>
                  <a:lnTo>
                    <a:pt x="932" y="606"/>
                  </a:lnTo>
                  <a:lnTo>
                    <a:pt x="893" y="633"/>
                  </a:lnTo>
                  <a:lnTo>
                    <a:pt x="859" y="656"/>
                  </a:lnTo>
                  <a:lnTo>
                    <a:pt x="831" y="675"/>
                  </a:lnTo>
                  <a:lnTo>
                    <a:pt x="808" y="693"/>
                  </a:lnTo>
                  <a:lnTo>
                    <a:pt x="790" y="706"/>
                  </a:lnTo>
                  <a:lnTo>
                    <a:pt x="761" y="726"/>
                  </a:lnTo>
                  <a:lnTo>
                    <a:pt x="736" y="739"/>
                  </a:lnTo>
                  <a:lnTo>
                    <a:pt x="709" y="752"/>
                  </a:lnTo>
                  <a:lnTo>
                    <a:pt x="683" y="758"/>
                  </a:lnTo>
                  <a:lnTo>
                    <a:pt x="660" y="762"/>
                  </a:lnTo>
                  <a:lnTo>
                    <a:pt x="637" y="758"/>
                  </a:lnTo>
                  <a:lnTo>
                    <a:pt x="614" y="752"/>
                  </a:lnTo>
                  <a:lnTo>
                    <a:pt x="590" y="739"/>
                  </a:lnTo>
                  <a:lnTo>
                    <a:pt x="562" y="712"/>
                  </a:lnTo>
                  <a:lnTo>
                    <a:pt x="556" y="689"/>
                  </a:lnTo>
                  <a:lnTo>
                    <a:pt x="567" y="669"/>
                  </a:lnTo>
                  <a:lnTo>
                    <a:pt x="580" y="658"/>
                  </a:lnTo>
                  <a:lnTo>
                    <a:pt x="585" y="656"/>
                  </a:lnTo>
                  <a:lnTo>
                    <a:pt x="596" y="649"/>
                  </a:lnTo>
                  <a:lnTo>
                    <a:pt x="606" y="646"/>
                  </a:lnTo>
                  <a:lnTo>
                    <a:pt x="619" y="639"/>
                  </a:lnTo>
                  <a:lnTo>
                    <a:pt x="629" y="635"/>
                  </a:lnTo>
                  <a:lnTo>
                    <a:pt x="639" y="633"/>
                  </a:lnTo>
                  <a:lnTo>
                    <a:pt x="650" y="629"/>
                  </a:lnTo>
                  <a:lnTo>
                    <a:pt x="657" y="629"/>
                  </a:lnTo>
                  <a:lnTo>
                    <a:pt x="675" y="625"/>
                  </a:lnTo>
                  <a:lnTo>
                    <a:pt x="693" y="619"/>
                  </a:lnTo>
                  <a:lnTo>
                    <a:pt x="711" y="609"/>
                  </a:lnTo>
                  <a:lnTo>
                    <a:pt x="728" y="598"/>
                  </a:lnTo>
                  <a:lnTo>
                    <a:pt x="746" y="586"/>
                  </a:lnTo>
                  <a:lnTo>
                    <a:pt x="766" y="573"/>
                  </a:lnTo>
                  <a:lnTo>
                    <a:pt x="787" y="556"/>
                  </a:lnTo>
                  <a:lnTo>
                    <a:pt x="810" y="542"/>
                  </a:lnTo>
                  <a:lnTo>
                    <a:pt x="802" y="546"/>
                  </a:lnTo>
                  <a:lnTo>
                    <a:pt x="795" y="550"/>
                  </a:lnTo>
                  <a:lnTo>
                    <a:pt x="784" y="552"/>
                  </a:lnTo>
                  <a:lnTo>
                    <a:pt x="772" y="556"/>
                  </a:lnTo>
                  <a:lnTo>
                    <a:pt x="759" y="563"/>
                  </a:lnTo>
                  <a:lnTo>
                    <a:pt x="743" y="566"/>
                  </a:lnTo>
                  <a:lnTo>
                    <a:pt x="725" y="575"/>
                  </a:lnTo>
                  <a:lnTo>
                    <a:pt x="706" y="583"/>
                  </a:lnTo>
                  <a:lnTo>
                    <a:pt x="719" y="573"/>
                  </a:lnTo>
                  <a:lnTo>
                    <a:pt x="736" y="563"/>
                  </a:lnTo>
                  <a:lnTo>
                    <a:pt x="756" y="550"/>
                  </a:lnTo>
                  <a:lnTo>
                    <a:pt x="782" y="536"/>
                  </a:lnTo>
                  <a:lnTo>
                    <a:pt x="805" y="523"/>
                  </a:lnTo>
                  <a:lnTo>
                    <a:pt x="828" y="509"/>
                  </a:lnTo>
                  <a:lnTo>
                    <a:pt x="851" y="492"/>
                  </a:lnTo>
                  <a:lnTo>
                    <a:pt x="869" y="479"/>
                  </a:lnTo>
                  <a:lnTo>
                    <a:pt x="859" y="482"/>
                  </a:lnTo>
                  <a:lnTo>
                    <a:pt x="846" y="490"/>
                  </a:lnTo>
                  <a:lnTo>
                    <a:pt x="836" y="496"/>
                  </a:lnTo>
                  <a:lnTo>
                    <a:pt x="823" y="502"/>
                  </a:lnTo>
                  <a:lnTo>
                    <a:pt x="813" y="509"/>
                  </a:lnTo>
                  <a:lnTo>
                    <a:pt x="800" y="515"/>
                  </a:lnTo>
                  <a:lnTo>
                    <a:pt x="787" y="523"/>
                  </a:lnTo>
                  <a:lnTo>
                    <a:pt x="774" y="529"/>
                  </a:lnTo>
                  <a:lnTo>
                    <a:pt x="792" y="515"/>
                  </a:lnTo>
                  <a:lnTo>
                    <a:pt x="826" y="490"/>
                  </a:lnTo>
                  <a:lnTo>
                    <a:pt x="869" y="456"/>
                  </a:lnTo>
                  <a:lnTo>
                    <a:pt x="924" y="417"/>
                  </a:lnTo>
                  <a:lnTo>
                    <a:pt x="981" y="373"/>
                  </a:lnTo>
                  <a:lnTo>
                    <a:pt x="1035" y="330"/>
                  </a:lnTo>
                  <a:lnTo>
                    <a:pt x="1087" y="293"/>
                  </a:lnTo>
                  <a:lnTo>
                    <a:pt x="1129" y="260"/>
                  </a:lnTo>
                  <a:lnTo>
                    <a:pt x="1105" y="270"/>
                  </a:lnTo>
                  <a:lnTo>
                    <a:pt x="1075" y="283"/>
                  </a:lnTo>
                  <a:lnTo>
                    <a:pt x="1040" y="299"/>
                  </a:lnTo>
                  <a:lnTo>
                    <a:pt x="1002" y="322"/>
                  </a:lnTo>
                  <a:lnTo>
                    <a:pt x="960" y="349"/>
                  </a:lnTo>
                  <a:lnTo>
                    <a:pt x="919" y="376"/>
                  </a:lnTo>
                  <a:lnTo>
                    <a:pt x="872" y="407"/>
                  </a:lnTo>
                  <a:lnTo>
                    <a:pt x="828" y="436"/>
                  </a:lnTo>
                  <a:lnTo>
                    <a:pt x="784" y="465"/>
                  </a:lnTo>
                  <a:lnTo>
                    <a:pt x="741" y="496"/>
                  </a:lnTo>
                  <a:lnTo>
                    <a:pt x="701" y="523"/>
                  </a:lnTo>
                  <a:lnTo>
                    <a:pt x="663" y="550"/>
                  </a:lnTo>
                  <a:lnTo>
                    <a:pt x="629" y="573"/>
                  </a:lnTo>
                  <a:lnTo>
                    <a:pt x="601" y="592"/>
                  </a:lnTo>
                  <a:lnTo>
                    <a:pt x="578" y="609"/>
                  </a:lnTo>
                  <a:lnTo>
                    <a:pt x="562" y="619"/>
                  </a:lnTo>
                  <a:lnTo>
                    <a:pt x="538" y="633"/>
                  </a:lnTo>
                  <a:lnTo>
                    <a:pt x="515" y="642"/>
                  </a:lnTo>
                  <a:lnTo>
                    <a:pt x="497" y="649"/>
                  </a:lnTo>
                  <a:lnTo>
                    <a:pt x="479" y="652"/>
                  </a:lnTo>
                  <a:lnTo>
                    <a:pt x="461" y="652"/>
                  </a:lnTo>
                  <a:lnTo>
                    <a:pt x="445" y="649"/>
                  </a:lnTo>
                  <a:lnTo>
                    <a:pt x="430" y="642"/>
                  </a:lnTo>
                  <a:lnTo>
                    <a:pt x="417" y="635"/>
                  </a:lnTo>
                  <a:lnTo>
                    <a:pt x="396" y="616"/>
                  </a:lnTo>
                  <a:lnTo>
                    <a:pt x="385" y="598"/>
                  </a:lnTo>
                  <a:lnTo>
                    <a:pt x="390" y="575"/>
                  </a:lnTo>
                  <a:lnTo>
                    <a:pt x="407" y="552"/>
                  </a:lnTo>
                  <a:lnTo>
                    <a:pt x="422" y="536"/>
                  </a:lnTo>
                  <a:lnTo>
                    <a:pt x="448" y="509"/>
                  </a:lnTo>
                  <a:lnTo>
                    <a:pt x="481" y="476"/>
                  </a:lnTo>
                  <a:lnTo>
                    <a:pt x="520" y="436"/>
                  </a:lnTo>
                  <a:lnTo>
                    <a:pt x="570" y="390"/>
                  </a:lnTo>
                  <a:lnTo>
                    <a:pt x="626" y="336"/>
                  </a:lnTo>
                  <a:lnTo>
                    <a:pt x="688" y="276"/>
                  </a:lnTo>
                  <a:lnTo>
                    <a:pt x="759" y="214"/>
                  </a:lnTo>
                  <a:lnTo>
                    <a:pt x="733" y="237"/>
                  </a:lnTo>
                  <a:lnTo>
                    <a:pt x="701" y="260"/>
                  </a:lnTo>
                  <a:lnTo>
                    <a:pt x="670" y="283"/>
                  </a:lnTo>
                  <a:lnTo>
                    <a:pt x="634" y="309"/>
                  </a:lnTo>
                  <a:lnTo>
                    <a:pt x="598" y="336"/>
                  </a:lnTo>
                  <a:lnTo>
                    <a:pt x="562" y="363"/>
                  </a:lnTo>
                  <a:lnTo>
                    <a:pt x="523" y="390"/>
                  </a:lnTo>
                  <a:lnTo>
                    <a:pt x="486" y="417"/>
                  </a:lnTo>
                  <a:lnTo>
                    <a:pt x="450" y="442"/>
                  </a:lnTo>
                  <a:lnTo>
                    <a:pt x="415" y="465"/>
                  </a:lnTo>
                  <a:lnTo>
                    <a:pt x="380" y="490"/>
                  </a:lnTo>
                  <a:lnTo>
                    <a:pt x="352" y="509"/>
                  </a:lnTo>
                  <a:lnTo>
                    <a:pt x="323" y="529"/>
                  </a:lnTo>
                  <a:lnTo>
                    <a:pt x="300" y="546"/>
                  </a:lnTo>
                  <a:lnTo>
                    <a:pt x="282" y="556"/>
                  </a:lnTo>
                  <a:lnTo>
                    <a:pt x="267" y="566"/>
                  </a:lnTo>
                  <a:lnTo>
                    <a:pt x="241" y="579"/>
                  </a:lnTo>
                  <a:lnTo>
                    <a:pt x="214" y="592"/>
                  </a:lnTo>
                  <a:lnTo>
                    <a:pt x="189" y="602"/>
                  </a:lnTo>
                  <a:lnTo>
                    <a:pt x="160" y="612"/>
                  </a:lnTo>
                  <a:lnTo>
                    <a:pt x="137" y="619"/>
                  </a:lnTo>
                  <a:lnTo>
                    <a:pt x="114" y="625"/>
                  </a:lnTo>
                  <a:lnTo>
                    <a:pt x="96" y="629"/>
                  </a:lnTo>
                  <a:lnTo>
                    <a:pt x="83" y="629"/>
                  </a:lnTo>
                  <a:lnTo>
                    <a:pt x="73" y="629"/>
                  </a:lnTo>
                  <a:lnTo>
                    <a:pt x="59" y="629"/>
                  </a:lnTo>
                  <a:lnTo>
                    <a:pt x="46" y="629"/>
                  </a:lnTo>
                  <a:lnTo>
                    <a:pt x="33" y="629"/>
                  </a:lnTo>
                  <a:lnTo>
                    <a:pt x="23" y="629"/>
                  </a:lnTo>
                  <a:lnTo>
                    <a:pt x="13" y="629"/>
                  </a:lnTo>
                  <a:lnTo>
                    <a:pt x="5" y="625"/>
                  </a:lnTo>
                  <a:lnTo>
                    <a:pt x="0" y="625"/>
                  </a:lnTo>
                  <a:lnTo>
                    <a:pt x="15" y="623"/>
                  </a:lnTo>
                  <a:lnTo>
                    <a:pt x="28" y="619"/>
                  </a:lnTo>
                  <a:lnTo>
                    <a:pt x="33" y="612"/>
                  </a:lnTo>
                  <a:lnTo>
                    <a:pt x="36" y="612"/>
                  </a:lnTo>
                  <a:lnTo>
                    <a:pt x="20" y="609"/>
                  </a:lnTo>
                  <a:lnTo>
                    <a:pt x="10" y="602"/>
                  </a:lnTo>
                  <a:lnTo>
                    <a:pt x="10" y="598"/>
                  </a:lnTo>
                  <a:lnTo>
                    <a:pt x="25" y="602"/>
                  </a:lnTo>
                  <a:lnTo>
                    <a:pt x="41" y="602"/>
                  </a:lnTo>
                  <a:lnTo>
                    <a:pt x="56" y="602"/>
                  </a:lnTo>
                  <a:lnTo>
                    <a:pt x="67" y="598"/>
                  </a:lnTo>
                  <a:lnTo>
                    <a:pt x="75" y="596"/>
                  </a:lnTo>
                  <a:lnTo>
                    <a:pt x="73" y="592"/>
                  </a:lnTo>
                  <a:lnTo>
                    <a:pt x="64" y="592"/>
                  </a:lnTo>
                  <a:lnTo>
                    <a:pt x="51" y="589"/>
                  </a:lnTo>
                  <a:lnTo>
                    <a:pt x="38" y="589"/>
                  </a:lnTo>
                  <a:lnTo>
                    <a:pt x="41" y="586"/>
                  </a:lnTo>
                  <a:lnTo>
                    <a:pt x="59" y="583"/>
                  </a:lnTo>
                  <a:lnTo>
                    <a:pt x="81" y="579"/>
                  </a:lnTo>
                  <a:lnTo>
                    <a:pt x="96" y="575"/>
                  </a:lnTo>
                  <a:lnTo>
                    <a:pt x="101" y="575"/>
                  </a:lnTo>
                  <a:lnTo>
                    <a:pt x="93" y="573"/>
                  </a:lnTo>
                  <a:lnTo>
                    <a:pt x="81" y="573"/>
                  </a:lnTo>
                  <a:lnTo>
                    <a:pt x="67" y="573"/>
                  </a:lnTo>
                  <a:lnTo>
                    <a:pt x="81" y="569"/>
                  </a:lnTo>
                  <a:lnTo>
                    <a:pt x="96" y="563"/>
                  </a:lnTo>
                  <a:lnTo>
                    <a:pt x="111" y="556"/>
                  </a:lnTo>
                  <a:lnTo>
                    <a:pt x="127" y="546"/>
                  </a:lnTo>
                  <a:lnTo>
                    <a:pt x="140" y="539"/>
                  </a:lnTo>
                  <a:lnTo>
                    <a:pt x="155" y="529"/>
                  </a:lnTo>
                  <a:lnTo>
                    <a:pt x="171" y="523"/>
                  </a:lnTo>
                  <a:lnTo>
                    <a:pt x="183" y="513"/>
                  </a:lnTo>
                  <a:lnTo>
                    <a:pt x="204" y="500"/>
                  </a:lnTo>
                  <a:lnTo>
                    <a:pt x="236" y="479"/>
                  </a:lnTo>
                  <a:lnTo>
                    <a:pt x="275" y="453"/>
                  </a:lnTo>
                  <a:lnTo>
                    <a:pt x="323" y="419"/>
                  </a:lnTo>
                  <a:lnTo>
                    <a:pt x="375" y="386"/>
                  </a:lnTo>
                  <a:lnTo>
                    <a:pt x="432" y="347"/>
                  </a:lnTo>
                  <a:lnTo>
                    <a:pt x="494" y="307"/>
                  </a:lnTo>
                  <a:lnTo>
                    <a:pt x="553" y="263"/>
                  </a:lnTo>
                  <a:lnTo>
                    <a:pt x="616" y="224"/>
                  </a:lnTo>
                  <a:lnTo>
                    <a:pt x="675" y="183"/>
                  </a:lnTo>
                  <a:lnTo>
                    <a:pt x="730" y="147"/>
                  </a:lnTo>
                  <a:lnTo>
                    <a:pt x="779" y="114"/>
                  </a:lnTo>
                  <a:lnTo>
                    <a:pt x="823" y="83"/>
                  </a:lnTo>
                  <a:lnTo>
                    <a:pt x="859" y="60"/>
                  </a:lnTo>
                  <a:lnTo>
                    <a:pt x="886" y="44"/>
                  </a:lnTo>
                  <a:lnTo>
                    <a:pt x="899" y="33"/>
                  </a:lnTo>
                  <a:lnTo>
                    <a:pt x="914" y="23"/>
                  </a:lnTo>
                  <a:lnTo>
                    <a:pt x="927" y="17"/>
                  </a:lnTo>
                  <a:lnTo>
                    <a:pt x="942" y="7"/>
                  </a:lnTo>
                  <a:lnTo>
                    <a:pt x="958" y="4"/>
                  </a:lnTo>
                  <a:lnTo>
                    <a:pt x="973" y="0"/>
                  </a:lnTo>
                  <a:lnTo>
                    <a:pt x="989" y="4"/>
                  </a:lnTo>
                  <a:lnTo>
                    <a:pt x="1007" y="7"/>
                  </a:lnTo>
                  <a:lnTo>
                    <a:pt x="1027" y="20"/>
                  </a:lnTo>
                  <a:lnTo>
                    <a:pt x="1057" y="46"/>
                  </a:lnTo>
                  <a:lnTo>
                    <a:pt x="1067" y="67"/>
                  </a:lnTo>
                  <a:lnTo>
                    <a:pt x="1057" y="87"/>
                  </a:lnTo>
                  <a:lnTo>
                    <a:pt x="1032" y="106"/>
                  </a:lnTo>
                  <a:lnTo>
                    <a:pt x="1004" y="127"/>
                  </a:lnTo>
                  <a:lnTo>
                    <a:pt x="958" y="164"/>
                  </a:lnTo>
                  <a:lnTo>
                    <a:pt x="896" y="214"/>
                  </a:lnTo>
                  <a:lnTo>
                    <a:pt x="828" y="270"/>
                  </a:lnTo>
                  <a:lnTo>
                    <a:pt x="761" y="330"/>
                  </a:lnTo>
                  <a:lnTo>
                    <a:pt x="698" y="386"/>
                  </a:lnTo>
                  <a:lnTo>
                    <a:pt x="650" y="432"/>
                  </a:lnTo>
                  <a:lnTo>
                    <a:pt x="621" y="465"/>
                  </a:lnTo>
                  <a:lnTo>
                    <a:pt x="650" y="450"/>
                  </a:lnTo>
                  <a:lnTo>
                    <a:pt x="683" y="426"/>
                  </a:lnTo>
                  <a:lnTo>
                    <a:pt x="723" y="403"/>
                  </a:lnTo>
                  <a:lnTo>
                    <a:pt x="764" y="380"/>
                  </a:lnTo>
                  <a:lnTo>
                    <a:pt x="808" y="353"/>
                  </a:lnTo>
                  <a:lnTo>
                    <a:pt x="851" y="326"/>
                  </a:lnTo>
                  <a:lnTo>
                    <a:pt x="899" y="297"/>
                  </a:lnTo>
                  <a:lnTo>
                    <a:pt x="945" y="270"/>
                  </a:lnTo>
                  <a:lnTo>
                    <a:pt x="989" y="243"/>
                  </a:lnTo>
                  <a:lnTo>
                    <a:pt x="1032" y="220"/>
                  </a:lnTo>
                  <a:lnTo>
                    <a:pt x="1072" y="197"/>
                  </a:lnTo>
                  <a:lnTo>
                    <a:pt x="1108" y="174"/>
                  </a:lnTo>
                  <a:lnTo>
                    <a:pt x="1139" y="156"/>
                  </a:lnTo>
                  <a:lnTo>
                    <a:pt x="1165" y="143"/>
                  </a:lnTo>
                  <a:lnTo>
                    <a:pt x="1185" y="133"/>
                  </a:lnTo>
                  <a:lnTo>
                    <a:pt x="1198" y="127"/>
                  </a:lnTo>
                  <a:lnTo>
                    <a:pt x="1215" y="120"/>
                  </a:lnTo>
                  <a:lnTo>
                    <a:pt x="1233" y="117"/>
                  </a:lnTo>
                  <a:lnTo>
                    <a:pt x="1248" y="117"/>
                  </a:lnTo>
                  <a:lnTo>
                    <a:pt x="1263" y="117"/>
                  </a:lnTo>
                  <a:lnTo>
                    <a:pt x="1279" y="120"/>
                  </a:lnTo>
                  <a:lnTo>
                    <a:pt x="1297" y="127"/>
                  </a:lnTo>
                  <a:lnTo>
                    <a:pt x="1312" y="133"/>
                  </a:lnTo>
                  <a:lnTo>
                    <a:pt x="1330" y="143"/>
                  </a:lnTo>
                  <a:lnTo>
                    <a:pt x="1353" y="164"/>
                  </a:lnTo>
                  <a:lnTo>
                    <a:pt x="1359" y="183"/>
                  </a:lnTo>
                  <a:lnTo>
                    <a:pt x="1346" y="203"/>
                  </a:lnTo>
                  <a:lnTo>
                    <a:pt x="1320" y="226"/>
                  </a:lnTo>
                  <a:lnTo>
                    <a:pt x="1307" y="237"/>
                  </a:lnTo>
                  <a:lnTo>
                    <a:pt x="1289" y="249"/>
                  </a:lnTo>
                  <a:lnTo>
                    <a:pt x="1263" y="266"/>
                  </a:lnTo>
                  <a:lnTo>
                    <a:pt x="1235" y="286"/>
                  </a:lnTo>
                  <a:lnTo>
                    <a:pt x="1198" y="313"/>
                  </a:lnTo>
                  <a:lnTo>
                    <a:pt x="1162" y="340"/>
                  </a:lnTo>
                  <a:lnTo>
                    <a:pt x="1121" y="366"/>
                  </a:lnTo>
                  <a:lnTo>
                    <a:pt x="1080" y="396"/>
                  </a:lnTo>
                  <a:lnTo>
                    <a:pt x="1038" y="426"/>
                  </a:lnTo>
                  <a:lnTo>
                    <a:pt x="996" y="456"/>
                  </a:lnTo>
                  <a:lnTo>
                    <a:pt x="958" y="486"/>
                  </a:lnTo>
                  <a:lnTo>
                    <a:pt x="922" y="513"/>
                  </a:lnTo>
                  <a:lnTo>
                    <a:pt x="888" y="539"/>
                  </a:lnTo>
                  <a:lnTo>
                    <a:pt x="859" y="563"/>
                  </a:lnTo>
                  <a:lnTo>
                    <a:pt x="836" y="586"/>
                  </a:lnTo>
                  <a:lnTo>
                    <a:pt x="821" y="602"/>
                  </a:lnTo>
                  <a:lnTo>
                    <a:pt x="875" y="566"/>
                  </a:lnTo>
                  <a:lnTo>
                    <a:pt x="935" y="529"/>
                  </a:lnTo>
                  <a:lnTo>
                    <a:pt x="996" y="490"/>
                  </a:lnTo>
                  <a:lnTo>
                    <a:pt x="1062" y="450"/>
                  </a:lnTo>
                  <a:lnTo>
                    <a:pt x="1129" y="409"/>
                  </a:lnTo>
                  <a:lnTo>
                    <a:pt x="1193" y="366"/>
                  </a:lnTo>
                  <a:lnTo>
                    <a:pt x="1258" y="326"/>
                  </a:lnTo>
                  <a:lnTo>
                    <a:pt x="1323" y="286"/>
                  </a:lnTo>
                  <a:lnTo>
                    <a:pt x="1383" y="247"/>
                  </a:lnTo>
                  <a:lnTo>
                    <a:pt x="1439" y="214"/>
                  </a:lnTo>
                  <a:lnTo>
                    <a:pt x="1493" y="180"/>
                  </a:lnTo>
                  <a:lnTo>
                    <a:pt x="1541" y="150"/>
                  </a:lnTo>
                  <a:lnTo>
                    <a:pt x="1579" y="123"/>
                  </a:lnTo>
                  <a:lnTo>
                    <a:pt x="1613" y="104"/>
                  </a:lnTo>
                  <a:lnTo>
                    <a:pt x="1639" y="87"/>
                  </a:lnTo>
                  <a:lnTo>
                    <a:pt x="1654" y="77"/>
                  </a:lnTo>
                  <a:lnTo>
                    <a:pt x="1675" y="64"/>
                  </a:lnTo>
                  <a:lnTo>
                    <a:pt x="1695" y="50"/>
                  </a:lnTo>
                  <a:lnTo>
                    <a:pt x="1717" y="37"/>
                  </a:lnTo>
                  <a:lnTo>
                    <a:pt x="1737" y="27"/>
                  </a:lnTo>
                  <a:lnTo>
                    <a:pt x="1758" y="23"/>
                  </a:lnTo>
                  <a:lnTo>
                    <a:pt x="1781" y="20"/>
                  </a:lnTo>
                  <a:lnTo>
                    <a:pt x="1807" y="27"/>
                  </a:lnTo>
                  <a:lnTo>
                    <a:pt x="1833" y="37"/>
                  </a:lnTo>
                  <a:lnTo>
                    <a:pt x="1856" y="54"/>
                  </a:lnTo>
                  <a:lnTo>
                    <a:pt x="1872" y="70"/>
                  </a:lnTo>
                  <a:lnTo>
                    <a:pt x="1883" y="90"/>
                  </a:lnTo>
                  <a:lnTo>
                    <a:pt x="1883" y="106"/>
                  </a:lnTo>
                  <a:lnTo>
                    <a:pt x="1877" y="127"/>
                  </a:lnTo>
                  <a:lnTo>
                    <a:pt x="1867" y="147"/>
                  </a:lnTo>
                  <a:lnTo>
                    <a:pt x="1848" y="166"/>
                  </a:lnTo>
                  <a:lnTo>
                    <a:pt x="1827" y="183"/>
                  </a:lnTo>
                  <a:lnTo>
                    <a:pt x="1812" y="193"/>
                  </a:lnTo>
                  <a:lnTo>
                    <a:pt x="1786" y="210"/>
                  </a:lnTo>
                  <a:lnTo>
                    <a:pt x="1755" y="226"/>
                  </a:lnTo>
                  <a:lnTo>
                    <a:pt x="1719" y="249"/>
                  </a:lnTo>
                  <a:lnTo>
                    <a:pt x="1675" y="274"/>
                  </a:lnTo>
                  <a:lnTo>
                    <a:pt x="1631" y="303"/>
                  </a:lnTo>
                  <a:lnTo>
                    <a:pt x="1585" y="330"/>
                  </a:lnTo>
                  <a:lnTo>
                    <a:pt x="1538" y="359"/>
                  </a:lnTo>
                  <a:lnTo>
                    <a:pt x="1491" y="393"/>
                  </a:lnTo>
                  <a:lnTo>
                    <a:pt x="1447" y="423"/>
                  </a:lnTo>
                  <a:lnTo>
                    <a:pt x="1406" y="453"/>
                  </a:lnTo>
                  <a:lnTo>
                    <a:pt x="1369" y="482"/>
                  </a:lnTo>
                  <a:lnTo>
                    <a:pt x="1338" y="513"/>
                  </a:lnTo>
                  <a:lnTo>
                    <a:pt x="1312" y="539"/>
                  </a:lnTo>
                  <a:lnTo>
                    <a:pt x="1297" y="566"/>
                  </a:lnTo>
                  <a:lnTo>
                    <a:pt x="1289" y="586"/>
                  </a:lnTo>
                  <a:lnTo>
                    <a:pt x="1318" y="569"/>
                  </a:lnTo>
                  <a:lnTo>
                    <a:pt x="1351" y="546"/>
                  </a:lnTo>
                  <a:lnTo>
                    <a:pt x="1393" y="519"/>
                  </a:lnTo>
                  <a:lnTo>
                    <a:pt x="1439" y="486"/>
                  </a:lnTo>
                  <a:lnTo>
                    <a:pt x="1491" y="453"/>
                  </a:lnTo>
                  <a:lnTo>
                    <a:pt x="1546" y="413"/>
                  </a:lnTo>
                  <a:lnTo>
                    <a:pt x="1605" y="376"/>
                  </a:lnTo>
                  <a:lnTo>
                    <a:pt x="1667" y="333"/>
                  </a:lnTo>
                  <a:lnTo>
                    <a:pt x="1730" y="293"/>
                  </a:lnTo>
                  <a:lnTo>
                    <a:pt x="1797" y="253"/>
                  </a:lnTo>
                  <a:lnTo>
                    <a:pt x="1864" y="214"/>
                  </a:lnTo>
                  <a:lnTo>
                    <a:pt x="1931" y="177"/>
                  </a:lnTo>
                  <a:lnTo>
                    <a:pt x="1998" y="141"/>
                  </a:lnTo>
                  <a:lnTo>
                    <a:pt x="2064" y="106"/>
                  </a:lnTo>
                  <a:lnTo>
                    <a:pt x="2130" y="77"/>
                  </a:lnTo>
                  <a:lnTo>
                    <a:pt x="2193" y="54"/>
                  </a:lnTo>
                  <a:lnTo>
                    <a:pt x="2227" y="44"/>
                  </a:lnTo>
                  <a:lnTo>
                    <a:pt x="2255" y="37"/>
                  </a:lnTo>
                  <a:lnTo>
                    <a:pt x="2281" y="33"/>
                  </a:lnTo>
                  <a:lnTo>
                    <a:pt x="2304" y="31"/>
                  </a:lnTo>
                  <a:lnTo>
                    <a:pt x="2324" y="33"/>
                  </a:lnTo>
                  <a:lnTo>
                    <a:pt x="2345" y="40"/>
                  </a:lnTo>
                  <a:lnTo>
                    <a:pt x="2364" y="46"/>
                  </a:lnTo>
                  <a:lnTo>
                    <a:pt x="2385" y="57"/>
                  </a:lnTo>
                  <a:lnTo>
                    <a:pt x="2403" y="70"/>
                  </a:lnTo>
                  <a:lnTo>
                    <a:pt x="2413" y="83"/>
                  </a:lnTo>
                  <a:lnTo>
                    <a:pt x="2415" y="93"/>
                  </a:lnTo>
                  <a:lnTo>
                    <a:pt x="2415" y="106"/>
                  </a:lnTo>
                  <a:lnTo>
                    <a:pt x="2408" y="120"/>
                  </a:lnTo>
                  <a:lnTo>
                    <a:pt x="2398" y="133"/>
                  </a:lnTo>
                  <a:lnTo>
                    <a:pt x="2382" y="150"/>
                  </a:lnTo>
                  <a:lnTo>
                    <a:pt x="2364" y="164"/>
                  </a:lnTo>
                  <a:lnTo>
                    <a:pt x="2335" y="183"/>
                  </a:lnTo>
                  <a:lnTo>
                    <a:pt x="2296" y="210"/>
                  </a:lnTo>
                  <a:lnTo>
                    <a:pt x="2250" y="239"/>
                  </a:lnTo>
                  <a:lnTo>
                    <a:pt x="2198" y="270"/>
                  </a:lnTo>
                  <a:lnTo>
                    <a:pt x="2148" y="303"/>
                  </a:lnTo>
                  <a:lnTo>
                    <a:pt x="2107" y="326"/>
                  </a:lnTo>
                  <a:lnTo>
                    <a:pt x="2076" y="349"/>
                  </a:lnTo>
                  <a:lnTo>
                    <a:pt x="2058" y="359"/>
                  </a:lnTo>
                  <a:lnTo>
                    <a:pt x="2071" y="347"/>
                  </a:lnTo>
                  <a:lnTo>
                    <a:pt x="2092" y="330"/>
                  </a:lnTo>
                  <a:lnTo>
                    <a:pt x="2112" y="313"/>
                  </a:lnTo>
                  <a:lnTo>
                    <a:pt x="2125" y="299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2952" name="Group 10">
            <a:extLst>
              <a:ext uri="{FF2B5EF4-FFF2-40B4-BE49-F238E27FC236}">
                <a16:creationId xmlns:a16="http://schemas.microsoft.com/office/drawing/2014/main" id="{7CAC7339-CDD2-4B8A-B638-497B2AAC7A96}"/>
              </a:ext>
            </a:extLst>
          </p:cNvPr>
          <p:cNvGrpSpPr>
            <a:grpSpLocks noChangeAspect="1"/>
          </p:cNvGrpSpPr>
          <p:nvPr/>
        </p:nvGrpSpPr>
        <p:grpSpPr bwMode="auto">
          <a:xfrm flipH="1">
            <a:off x="6629400" y="476250"/>
            <a:ext cx="1295400" cy="438150"/>
            <a:chOff x="672" y="288"/>
            <a:chExt cx="816" cy="276"/>
          </a:xfrm>
        </p:grpSpPr>
        <p:sp>
          <p:nvSpPr>
            <p:cNvPr id="82978" name="AutoShape 11">
              <a:extLst>
                <a:ext uri="{FF2B5EF4-FFF2-40B4-BE49-F238E27FC236}">
                  <a16:creationId xmlns:a16="http://schemas.microsoft.com/office/drawing/2014/main" id="{C0F2FA6F-8630-47AB-9332-6F14D2496AE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72" y="288"/>
              <a:ext cx="816" cy="2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9" name="Freeform 12">
              <a:extLst>
                <a:ext uri="{FF2B5EF4-FFF2-40B4-BE49-F238E27FC236}">
                  <a16:creationId xmlns:a16="http://schemas.microsoft.com/office/drawing/2014/main" id="{995C60B0-B392-4CE0-B546-545AB60F1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7" y="297"/>
              <a:ext cx="805" cy="254"/>
            </a:xfrm>
            <a:custGeom>
              <a:avLst/>
              <a:gdLst>
                <a:gd name="T0" fmla="*/ 222 w 2415"/>
                <a:gd name="T1" fmla="*/ 44 h 762"/>
                <a:gd name="T2" fmla="*/ 211 w 2415"/>
                <a:gd name="T3" fmla="*/ 57 h 762"/>
                <a:gd name="T4" fmla="*/ 208 w 2415"/>
                <a:gd name="T5" fmla="*/ 64 h 762"/>
                <a:gd name="T6" fmla="*/ 204 w 2415"/>
                <a:gd name="T7" fmla="*/ 66 h 762"/>
                <a:gd name="T8" fmla="*/ 199 w 2415"/>
                <a:gd name="T9" fmla="*/ 68 h 762"/>
                <a:gd name="T10" fmla="*/ 195 w 2415"/>
                <a:gd name="T11" fmla="*/ 68 h 762"/>
                <a:gd name="T12" fmla="*/ 199 w 2415"/>
                <a:gd name="T13" fmla="*/ 56 h 762"/>
                <a:gd name="T14" fmla="*/ 229 w 2415"/>
                <a:gd name="T15" fmla="*/ 30 h 762"/>
                <a:gd name="T16" fmla="*/ 229 w 2415"/>
                <a:gd name="T17" fmla="*/ 22 h 762"/>
                <a:gd name="T18" fmla="*/ 193 w 2415"/>
                <a:gd name="T19" fmla="*/ 40 h 762"/>
                <a:gd name="T20" fmla="*/ 165 w 2415"/>
                <a:gd name="T21" fmla="*/ 58 h 762"/>
                <a:gd name="T22" fmla="*/ 139 w 2415"/>
                <a:gd name="T23" fmla="*/ 76 h 762"/>
                <a:gd name="T24" fmla="*/ 119 w 2415"/>
                <a:gd name="T25" fmla="*/ 69 h 762"/>
                <a:gd name="T26" fmla="*/ 146 w 2415"/>
                <a:gd name="T27" fmla="*/ 46 h 762"/>
                <a:gd name="T28" fmla="*/ 176 w 2415"/>
                <a:gd name="T29" fmla="*/ 23 h 762"/>
                <a:gd name="T30" fmla="*/ 126 w 2415"/>
                <a:gd name="T31" fmla="*/ 53 h 762"/>
                <a:gd name="T32" fmla="*/ 90 w 2415"/>
                <a:gd name="T33" fmla="*/ 77 h 762"/>
                <a:gd name="T34" fmla="*/ 68 w 2415"/>
                <a:gd name="T35" fmla="*/ 84 h 762"/>
                <a:gd name="T36" fmla="*/ 67 w 2415"/>
                <a:gd name="T37" fmla="*/ 72 h 762"/>
                <a:gd name="T38" fmla="*/ 79 w 2415"/>
                <a:gd name="T39" fmla="*/ 68 h 762"/>
                <a:gd name="T40" fmla="*/ 87 w 2415"/>
                <a:gd name="T41" fmla="*/ 61 h 762"/>
                <a:gd name="T42" fmla="*/ 84 w 2415"/>
                <a:gd name="T43" fmla="*/ 61 h 762"/>
                <a:gd name="T44" fmla="*/ 93 w 2415"/>
                <a:gd name="T45" fmla="*/ 55 h 762"/>
                <a:gd name="T46" fmla="*/ 97 w 2415"/>
                <a:gd name="T47" fmla="*/ 51 h 762"/>
                <a:gd name="T48" fmla="*/ 116 w 2415"/>
                <a:gd name="T49" fmla="*/ 33 h 762"/>
                <a:gd name="T50" fmla="*/ 78 w 2415"/>
                <a:gd name="T51" fmla="*/ 58 h 762"/>
                <a:gd name="T52" fmla="*/ 55 w 2415"/>
                <a:gd name="T53" fmla="*/ 72 h 762"/>
                <a:gd name="T54" fmla="*/ 43 w 2415"/>
                <a:gd name="T55" fmla="*/ 64 h 762"/>
                <a:gd name="T56" fmla="*/ 76 w 2415"/>
                <a:gd name="T57" fmla="*/ 31 h 762"/>
                <a:gd name="T58" fmla="*/ 58 w 2415"/>
                <a:gd name="T59" fmla="*/ 43 h 762"/>
                <a:gd name="T60" fmla="*/ 31 w 2415"/>
                <a:gd name="T61" fmla="*/ 62 h 762"/>
                <a:gd name="T62" fmla="*/ 11 w 2415"/>
                <a:gd name="T63" fmla="*/ 70 h 762"/>
                <a:gd name="T64" fmla="*/ 1 w 2415"/>
                <a:gd name="T65" fmla="*/ 69 h 762"/>
                <a:gd name="T66" fmla="*/ 1 w 2415"/>
                <a:gd name="T67" fmla="*/ 66 h 762"/>
                <a:gd name="T68" fmla="*/ 6 w 2415"/>
                <a:gd name="T69" fmla="*/ 65 h 762"/>
                <a:gd name="T70" fmla="*/ 9 w 2415"/>
                <a:gd name="T71" fmla="*/ 64 h 762"/>
                <a:gd name="T72" fmla="*/ 19 w 2415"/>
                <a:gd name="T73" fmla="*/ 58 h 762"/>
                <a:gd name="T74" fmla="*/ 55 w 2415"/>
                <a:gd name="T75" fmla="*/ 34 h 762"/>
                <a:gd name="T76" fmla="*/ 98 w 2415"/>
                <a:gd name="T77" fmla="*/ 5 h 762"/>
                <a:gd name="T78" fmla="*/ 112 w 2415"/>
                <a:gd name="T79" fmla="*/ 1 h 762"/>
                <a:gd name="T80" fmla="*/ 100 w 2415"/>
                <a:gd name="T81" fmla="*/ 24 h 762"/>
                <a:gd name="T82" fmla="*/ 80 w 2415"/>
                <a:gd name="T83" fmla="*/ 45 h 762"/>
                <a:gd name="T84" fmla="*/ 119 w 2415"/>
                <a:gd name="T85" fmla="*/ 22 h 762"/>
                <a:gd name="T86" fmla="*/ 139 w 2415"/>
                <a:gd name="T87" fmla="*/ 13 h 762"/>
                <a:gd name="T88" fmla="*/ 150 w 2415"/>
                <a:gd name="T89" fmla="*/ 23 h 762"/>
                <a:gd name="T90" fmla="*/ 125 w 2415"/>
                <a:gd name="T91" fmla="*/ 41 h 762"/>
                <a:gd name="T92" fmla="*/ 93 w 2415"/>
                <a:gd name="T93" fmla="*/ 65 h 762"/>
                <a:gd name="T94" fmla="*/ 140 w 2415"/>
                <a:gd name="T95" fmla="*/ 36 h 762"/>
                <a:gd name="T96" fmla="*/ 182 w 2415"/>
                <a:gd name="T97" fmla="*/ 10 h 762"/>
                <a:gd name="T98" fmla="*/ 201 w 2415"/>
                <a:gd name="T99" fmla="*/ 3 h 762"/>
                <a:gd name="T100" fmla="*/ 205 w 2415"/>
                <a:gd name="T101" fmla="*/ 18 h 762"/>
                <a:gd name="T102" fmla="*/ 176 w 2415"/>
                <a:gd name="T103" fmla="*/ 37 h 762"/>
                <a:gd name="T104" fmla="*/ 144 w 2415"/>
                <a:gd name="T105" fmla="*/ 63 h 762"/>
                <a:gd name="T106" fmla="*/ 178 w 2415"/>
                <a:gd name="T107" fmla="*/ 42 h 762"/>
                <a:gd name="T108" fmla="*/ 237 w 2415"/>
                <a:gd name="T109" fmla="*/ 9 h 762"/>
                <a:gd name="T110" fmla="*/ 263 w 2415"/>
                <a:gd name="T111" fmla="*/ 5 h 762"/>
                <a:gd name="T112" fmla="*/ 265 w 2415"/>
                <a:gd name="T113" fmla="*/ 17 h 762"/>
                <a:gd name="T114" fmla="*/ 231 w 2415"/>
                <a:gd name="T115" fmla="*/ 39 h 76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2415" h="762">
                  <a:moveTo>
                    <a:pt x="2125" y="299"/>
                  </a:moveTo>
                  <a:lnTo>
                    <a:pt x="2112" y="309"/>
                  </a:lnTo>
                  <a:lnTo>
                    <a:pt x="2094" y="320"/>
                  </a:lnTo>
                  <a:lnTo>
                    <a:pt x="2074" y="336"/>
                  </a:lnTo>
                  <a:lnTo>
                    <a:pt x="2051" y="353"/>
                  </a:lnTo>
                  <a:lnTo>
                    <a:pt x="2030" y="370"/>
                  </a:lnTo>
                  <a:lnTo>
                    <a:pt x="2011" y="382"/>
                  </a:lnTo>
                  <a:lnTo>
                    <a:pt x="1998" y="396"/>
                  </a:lnTo>
                  <a:lnTo>
                    <a:pt x="1988" y="403"/>
                  </a:lnTo>
                  <a:lnTo>
                    <a:pt x="1980" y="409"/>
                  </a:lnTo>
                  <a:lnTo>
                    <a:pt x="1972" y="419"/>
                  </a:lnTo>
                  <a:lnTo>
                    <a:pt x="1960" y="436"/>
                  </a:lnTo>
                  <a:lnTo>
                    <a:pt x="1947" y="450"/>
                  </a:lnTo>
                  <a:lnTo>
                    <a:pt x="1931" y="469"/>
                  </a:lnTo>
                  <a:lnTo>
                    <a:pt x="1916" y="490"/>
                  </a:lnTo>
                  <a:lnTo>
                    <a:pt x="1900" y="509"/>
                  </a:lnTo>
                  <a:lnTo>
                    <a:pt x="1883" y="529"/>
                  </a:lnTo>
                  <a:lnTo>
                    <a:pt x="1861" y="539"/>
                  </a:lnTo>
                  <a:lnTo>
                    <a:pt x="1840" y="550"/>
                  </a:lnTo>
                  <a:lnTo>
                    <a:pt x="1830" y="559"/>
                  </a:lnTo>
                  <a:lnTo>
                    <a:pt x="1833" y="573"/>
                  </a:lnTo>
                  <a:lnTo>
                    <a:pt x="1845" y="573"/>
                  </a:lnTo>
                  <a:lnTo>
                    <a:pt x="1861" y="573"/>
                  </a:lnTo>
                  <a:lnTo>
                    <a:pt x="1869" y="575"/>
                  </a:lnTo>
                  <a:lnTo>
                    <a:pt x="1864" y="575"/>
                  </a:lnTo>
                  <a:lnTo>
                    <a:pt x="1848" y="579"/>
                  </a:lnTo>
                  <a:lnTo>
                    <a:pt x="1825" y="583"/>
                  </a:lnTo>
                  <a:lnTo>
                    <a:pt x="1809" y="586"/>
                  </a:lnTo>
                  <a:lnTo>
                    <a:pt x="1807" y="589"/>
                  </a:lnTo>
                  <a:lnTo>
                    <a:pt x="1817" y="589"/>
                  </a:lnTo>
                  <a:lnTo>
                    <a:pt x="1830" y="592"/>
                  </a:lnTo>
                  <a:lnTo>
                    <a:pt x="1838" y="592"/>
                  </a:lnTo>
                  <a:lnTo>
                    <a:pt x="1840" y="596"/>
                  </a:lnTo>
                  <a:lnTo>
                    <a:pt x="1833" y="598"/>
                  </a:lnTo>
                  <a:lnTo>
                    <a:pt x="1822" y="602"/>
                  </a:lnTo>
                  <a:lnTo>
                    <a:pt x="1807" y="602"/>
                  </a:lnTo>
                  <a:lnTo>
                    <a:pt x="1791" y="602"/>
                  </a:lnTo>
                  <a:lnTo>
                    <a:pt x="1779" y="598"/>
                  </a:lnTo>
                  <a:lnTo>
                    <a:pt x="1779" y="602"/>
                  </a:lnTo>
                  <a:lnTo>
                    <a:pt x="1791" y="609"/>
                  </a:lnTo>
                  <a:lnTo>
                    <a:pt x="1804" y="612"/>
                  </a:lnTo>
                  <a:lnTo>
                    <a:pt x="1802" y="612"/>
                  </a:lnTo>
                  <a:lnTo>
                    <a:pt x="1797" y="619"/>
                  </a:lnTo>
                  <a:lnTo>
                    <a:pt x="1786" y="623"/>
                  </a:lnTo>
                  <a:lnTo>
                    <a:pt x="1771" y="625"/>
                  </a:lnTo>
                  <a:lnTo>
                    <a:pt x="1766" y="619"/>
                  </a:lnTo>
                  <a:lnTo>
                    <a:pt x="1760" y="612"/>
                  </a:lnTo>
                  <a:lnTo>
                    <a:pt x="1755" y="609"/>
                  </a:lnTo>
                  <a:lnTo>
                    <a:pt x="1750" y="612"/>
                  </a:lnTo>
                  <a:lnTo>
                    <a:pt x="1724" y="596"/>
                  </a:lnTo>
                  <a:lnTo>
                    <a:pt x="1722" y="573"/>
                  </a:lnTo>
                  <a:lnTo>
                    <a:pt x="1730" y="552"/>
                  </a:lnTo>
                  <a:lnTo>
                    <a:pt x="1748" y="536"/>
                  </a:lnTo>
                  <a:lnTo>
                    <a:pt x="1755" y="529"/>
                  </a:lnTo>
                  <a:lnTo>
                    <a:pt x="1771" y="515"/>
                  </a:lnTo>
                  <a:lnTo>
                    <a:pt x="1791" y="500"/>
                  </a:lnTo>
                  <a:lnTo>
                    <a:pt x="1814" y="479"/>
                  </a:lnTo>
                  <a:lnTo>
                    <a:pt x="1843" y="453"/>
                  </a:lnTo>
                  <a:lnTo>
                    <a:pt x="1877" y="426"/>
                  </a:lnTo>
                  <a:lnTo>
                    <a:pt x="1911" y="396"/>
                  </a:lnTo>
                  <a:lnTo>
                    <a:pt x="1947" y="363"/>
                  </a:lnTo>
                  <a:lnTo>
                    <a:pt x="1983" y="333"/>
                  </a:lnTo>
                  <a:lnTo>
                    <a:pt x="2021" y="299"/>
                  </a:lnTo>
                  <a:lnTo>
                    <a:pt x="2058" y="270"/>
                  </a:lnTo>
                  <a:lnTo>
                    <a:pt x="2094" y="239"/>
                  </a:lnTo>
                  <a:lnTo>
                    <a:pt x="2128" y="214"/>
                  </a:lnTo>
                  <a:lnTo>
                    <a:pt x="2159" y="187"/>
                  </a:lnTo>
                  <a:lnTo>
                    <a:pt x="2185" y="166"/>
                  </a:lnTo>
                  <a:lnTo>
                    <a:pt x="2209" y="150"/>
                  </a:lnTo>
                  <a:lnTo>
                    <a:pt x="2166" y="160"/>
                  </a:lnTo>
                  <a:lnTo>
                    <a:pt x="2118" y="177"/>
                  </a:lnTo>
                  <a:lnTo>
                    <a:pt x="2064" y="200"/>
                  </a:lnTo>
                  <a:lnTo>
                    <a:pt x="2006" y="224"/>
                  </a:lnTo>
                  <a:lnTo>
                    <a:pt x="1947" y="249"/>
                  </a:lnTo>
                  <a:lnTo>
                    <a:pt x="1893" y="276"/>
                  </a:lnTo>
                  <a:lnTo>
                    <a:pt x="1843" y="299"/>
                  </a:lnTo>
                  <a:lnTo>
                    <a:pt x="1802" y="320"/>
                  </a:lnTo>
                  <a:lnTo>
                    <a:pt x="1784" y="330"/>
                  </a:lnTo>
                  <a:lnTo>
                    <a:pt x="1760" y="343"/>
                  </a:lnTo>
                  <a:lnTo>
                    <a:pt x="1735" y="357"/>
                  </a:lnTo>
                  <a:lnTo>
                    <a:pt x="1706" y="373"/>
                  </a:lnTo>
                  <a:lnTo>
                    <a:pt x="1675" y="393"/>
                  </a:lnTo>
                  <a:lnTo>
                    <a:pt x="1644" y="413"/>
                  </a:lnTo>
                  <a:lnTo>
                    <a:pt x="1613" y="432"/>
                  </a:lnTo>
                  <a:lnTo>
                    <a:pt x="1579" y="453"/>
                  </a:lnTo>
                  <a:lnTo>
                    <a:pt x="1546" y="476"/>
                  </a:lnTo>
                  <a:lnTo>
                    <a:pt x="1514" y="500"/>
                  </a:lnTo>
                  <a:lnTo>
                    <a:pt x="1483" y="519"/>
                  </a:lnTo>
                  <a:lnTo>
                    <a:pt x="1455" y="542"/>
                  </a:lnTo>
                  <a:lnTo>
                    <a:pt x="1427" y="563"/>
                  </a:lnTo>
                  <a:lnTo>
                    <a:pt x="1403" y="583"/>
                  </a:lnTo>
                  <a:lnTo>
                    <a:pt x="1383" y="598"/>
                  </a:lnTo>
                  <a:lnTo>
                    <a:pt x="1364" y="616"/>
                  </a:lnTo>
                  <a:lnTo>
                    <a:pt x="1328" y="646"/>
                  </a:lnTo>
                  <a:lnTo>
                    <a:pt x="1289" y="669"/>
                  </a:lnTo>
                  <a:lnTo>
                    <a:pt x="1251" y="685"/>
                  </a:lnTo>
                  <a:lnTo>
                    <a:pt x="1212" y="696"/>
                  </a:lnTo>
                  <a:lnTo>
                    <a:pt x="1178" y="699"/>
                  </a:lnTo>
                  <a:lnTo>
                    <a:pt x="1147" y="699"/>
                  </a:lnTo>
                  <a:lnTo>
                    <a:pt x="1124" y="696"/>
                  </a:lnTo>
                  <a:lnTo>
                    <a:pt x="1105" y="689"/>
                  </a:lnTo>
                  <a:lnTo>
                    <a:pt x="1080" y="672"/>
                  </a:lnTo>
                  <a:lnTo>
                    <a:pt x="1064" y="652"/>
                  </a:lnTo>
                  <a:lnTo>
                    <a:pt x="1067" y="625"/>
                  </a:lnTo>
                  <a:lnTo>
                    <a:pt x="1095" y="589"/>
                  </a:lnTo>
                  <a:lnTo>
                    <a:pt x="1111" y="575"/>
                  </a:lnTo>
                  <a:lnTo>
                    <a:pt x="1131" y="556"/>
                  </a:lnTo>
                  <a:lnTo>
                    <a:pt x="1159" y="533"/>
                  </a:lnTo>
                  <a:lnTo>
                    <a:pt x="1190" y="506"/>
                  </a:lnTo>
                  <a:lnTo>
                    <a:pt x="1230" y="479"/>
                  </a:lnTo>
                  <a:lnTo>
                    <a:pt x="1269" y="450"/>
                  </a:lnTo>
                  <a:lnTo>
                    <a:pt x="1310" y="417"/>
                  </a:lnTo>
                  <a:lnTo>
                    <a:pt x="1351" y="386"/>
                  </a:lnTo>
                  <a:lnTo>
                    <a:pt x="1393" y="353"/>
                  </a:lnTo>
                  <a:lnTo>
                    <a:pt x="1434" y="322"/>
                  </a:lnTo>
                  <a:lnTo>
                    <a:pt x="1470" y="293"/>
                  </a:lnTo>
                  <a:lnTo>
                    <a:pt x="1506" y="266"/>
                  </a:lnTo>
                  <a:lnTo>
                    <a:pt x="1538" y="243"/>
                  </a:lnTo>
                  <a:lnTo>
                    <a:pt x="1564" y="224"/>
                  </a:lnTo>
                  <a:lnTo>
                    <a:pt x="1582" y="206"/>
                  </a:lnTo>
                  <a:lnTo>
                    <a:pt x="1595" y="197"/>
                  </a:lnTo>
                  <a:lnTo>
                    <a:pt x="1524" y="237"/>
                  </a:lnTo>
                  <a:lnTo>
                    <a:pt x="1455" y="276"/>
                  </a:lnTo>
                  <a:lnTo>
                    <a:pt x="1385" y="316"/>
                  </a:lnTo>
                  <a:lnTo>
                    <a:pt x="1318" y="357"/>
                  </a:lnTo>
                  <a:lnTo>
                    <a:pt x="1256" y="396"/>
                  </a:lnTo>
                  <a:lnTo>
                    <a:pt x="1193" y="432"/>
                  </a:lnTo>
                  <a:lnTo>
                    <a:pt x="1134" y="473"/>
                  </a:lnTo>
                  <a:lnTo>
                    <a:pt x="1077" y="509"/>
                  </a:lnTo>
                  <a:lnTo>
                    <a:pt x="1025" y="542"/>
                  </a:lnTo>
                  <a:lnTo>
                    <a:pt x="976" y="575"/>
                  </a:lnTo>
                  <a:lnTo>
                    <a:pt x="932" y="606"/>
                  </a:lnTo>
                  <a:lnTo>
                    <a:pt x="893" y="633"/>
                  </a:lnTo>
                  <a:lnTo>
                    <a:pt x="859" y="656"/>
                  </a:lnTo>
                  <a:lnTo>
                    <a:pt x="831" y="675"/>
                  </a:lnTo>
                  <a:lnTo>
                    <a:pt x="808" y="693"/>
                  </a:lnTo>
                  <a:lnTo>
                    <a:pt x="790" y="706"/>
                  </a:lnTo>
                  <a:lnTo>
                    <a:pt x="761" y="726"/>
                  </a:lnTo>
                  <a:lnTo>
                    <a:pt x="736" y="739"/>
                  </a:lnTo>
                  <a:lnTo>
                    <a:pt x="709" y="752"/>
                  </a:lnTo>
                  <a:lnTo>
                    <a:pt x="683" y="758"/>
                  </a:lnTo>
                  <a:lnTo>
                    <a:pt x="660" y="762"/>
                  </a:lnTo>
                  <a:lnTo>
                    <a:pt x="637" y="758"/>
                  </a:lnTo>
                  <a:lnTo>
                    <a:pt x="614" y="752"/>
                  </a:lnTo>
                  <a:lnTo>
                    <a:pt x="590" y="739"/>
                  </a:lnTo>
                  <a:lnTo>
                    <a:pt x="562" y="712"/>
                  </a:lnTo>
                  <a:lnTo>
                    <a:pt x="556" y="689"/>
                  </a:lnTo>
                  <a:lnTo>
                    <a:pt x="567" y="669"/>
                  </a:lnTo>
                  <a:lnTo>
                    <a:pt x="580" y="658"/>
                  </a:lnTo>
                  <a:lnTo>
                    <a:pt x="585" y="656"/>
                  </a:lnTo>
                  <a:lnTo>
                    <a:pt x="596" y="649"/>
                  </a:lnTo>
                  <a:lnTo>
                    <a:pt x="606" y="646"/>
                  </a:lnTo>
                  <a:lnTo>
                    <a:pt x="619" y="639"/>
                  </a:lnTo>
                  <a:lnTo>
                    <a:pt x="629" y="635"/>
                  </a:lnTo>
                  <a:lnTo>
                    <a:pt x="639" y="633"/>
                  </a:lnTo>
                  <a:lnTo>
                    <a:pt x="650" y="629"/>
                  </a:lnTo>
                  <a:lnTo>
                    <a:pt x="657" y="629"/>
                  </a:lnTo>
                  <a:lnTo>
                    <a:pt x="675" y="625"/>
                  </a:lnTo>
                  <a:lnTo>
                    <a:pt x="693" y="619"/>
                  </a:lnTo>
                  <a:lnTo>
                    <a:pt x="711" y="609"/>
                  </a:lnTo>
                  <a:lnTo>
                    <a:pt x="728" y="598"/>
                  </a:lnTo>
                  <a:lnTo>
                    <a:pt x="746" y="586"/>
                  </a:lnTo>
                  <a:lnTo>
                    <a:pt x="766" y="573"/>
                  </a:lnTo>
                  <a:lnTo>
                    <a:pt x="787" y="556"/>
                  </a:lnTo>
                  <a:lnTo>
                    <a:pt x="810" y="542"/>
                  </a:lnTo>
                  <a:lnTo>
                    <a:pt x="802" y="546"/>
                  </a:lnTo>
                  <a:lnTo>
                    <a:pt x="795" y="550"/>
                  </a:lnTo>
                  <a:lnTo>
                    <a:pt x="784" y="552"/>
                  </a:lnTo>
                  <a:lnTo>
                    <a:pt x="772" y="556"/>
                  </a:lnTo>
                  <a:lnTo>
                    <a:pt x="759" y="563"/>
                  </a:lnTo>
                  <a:lnTo>
                    <a:pt x="743" y="566"/>
                  </a:lnTo>
                  <a:lnTo>
                    <a:pt x="725" y="575"/>
                  </a:lnTo>
                  <a:lnTo>
                    <a:pt x="706" y="583"/>
                  </a:lnTo>
                  <a:lnTo>
                    <a:pt x="719" y="573"/>
                  </a:lnTo>
                  <a:lnTo>
                    <a:pt x="736" y="563"/>
                  </a:lnTo>
                  <a:lnTo>
                    <a:pt x="756" y="550"/>
                  </a:lnTo>
                  <a:lnTo>
                    <a:pt x="782" y="536"/>
                  </a:lnTo>
                  <a:lnTo>
                    <a:pt x="805" y="523"/>
                  </a:lnTo>
                  <a:lnTo>
                    <a:pt x="828" y="509"/>
                  </a:lnTo>
                  <a:lnTo>
                    <a:pt x="851" y="492"/>
                  </a:lnTo>
                  <a:lnTo>
                    <a:pt x="869" y="479"/>
                  </a:lnTo>
                  <a:lnTo>
                    <a:pt x="859" y="482"/>
                  </a:lnTo>
                  <a:lnTo>
                    <a:pt x="846" y="490"/>
                  </a:lnTo>
                  <a:lnTo>
                    <a:pt x="836" y="496"/>
                  </a:lnTo>
                  <a:lnTo>
                    <a:pt x="823" y="502"/>
                  </a:lnTo>
                  <a:lnTo>
                    <a:pt x="813" y="509"/>
                  </a:lnTo>
                  <a:lnTo>
                    <a:pt x="800" y="515"/>
                  </a:lnTo>
                  <a:lnTo>
                    <a:pt x="787" y="523"/>
                  </a:lnTo>
                  <a:lnTo>
                    <a:pt x="774" y="529"/>
                  </a:lnTo>
                  <a:lnTo>
                    <a:pt x="792" y="515"/>
                  </a:lnTo>
                  <a:lnTo>
                    <a:pt x="826" y="490"/>
                  </a:lnTo>
                  <a:lnTo>
                    <a:pt x="869" y="456"/>
                  </a:lnTo>
                  <a:lnTo>
                    <a:pt x="924" y="417"/>
                  </a:lnTo>
                  <a:lnTo>
                    <a:pt x="981" y="373"/>
                  </a:lnTo>
                  <a:lnTo>
                    <a:pt x="1035" y="330"/>
                  </a:lnTo>
                  <a:lnTo>
                    <a:pt x="1087" y="293"/>
                  </a:lnTo>
                  <a:lnTo>
                    <a:pt x="1129" y="260"/>
                  </a:lnTo>
                  <a:lnTo>
                    <a:pt x="1105" y="270"/>
                  </a:lnTo>
                  <a:lnTo>
                    <a:pt x="1075" y="283"/>
                  </a:lnTo>
                  <a:lnTo>
                    <a:pt x="1040" y="299"/>
                  </a:lnTo>
                  <a:lnTo>
                    <a:pt x="1002" y="322"/>
                  </a:lnTo>
                  <a:lnTo>
                    <a:pt x="960" y="349"/>
                  </a:lnTo>
                  <a:lnTo>
                    <a:pt x="919" y="376"/>
                  </a:lnTo>
                  <a:lnTo>
                    <a:pt x="872" y="407"/>
                  </a:lnTo>
                  <a:lnTo>
                    <a:pt x="828" y="436"/>
                  </a:lnTo>
                  <a:lnTo>
                    <a:pt x="784" y="465"/>
                  </a:lnTo>
                  <a:lnTo>
                    <a:pt x="741" y="496"/>
                  </a:lnTo>
                  <a:lnTo>
                    <a:pt x="701" y="523"/>
                  </a:lnTo>
                  <a:lnTo>
                    <a:pt x="663" y="550"/>
                  </a:lnTo>
                  <a:lnTo>
                    <a:pt x="629" y="573"/>
                  </a:lnTo>
                  <a:lnTo>
                    <a:pt x="601" y="592"/>
                  </a:lnTo>
                  <a:lnTo>
                    <a:pt x="578" y="609"/>
                  </a:lnTo>
                  <a:lnTo>
                    <a:pt x="562" y="619"/>
                  </a:lnTo>
                  <a:lnTo>
                    <a:pt x="538" y="633"/>
                  </a:lnTo>
                  <a:lnTo>
                    <a:pt x="515" y="642"/>
                  </a:lnTo>
                  <a:lnTo>
                    <a:pt x="497" y="649"/>
                  </a:lnTo>
                  <a:lnTo>
                    <a:pt x="479" y="652"/>
                  </a:lnTo>
                  <a:lnTo>
                    <a:pt x="461" y="652"/>
                  </a:lnTo>
                  <a:lnTo>
                    <a:pt x="445" y="649"/>
                  </a:lnTo>
                  <a:lnTo>
                    <a:pt x="430" y="642"/>
                  </a:lnTo>
                  <a:lnTo>
                    <a:pt x="417" y="635"/>
                  </a:lnTo>
                  <a:lnTo>
                    <a:pt x="396" y="616"/>
                  </a:lnTo>
                  <a:lnTo>
                    <a:pt x="385" y="598"/>
                  </a:lnTo>
                  <a:lnTo>
                    <a:pt x="390" y="575"/>
                  </a:lnTo>
                  <a:lnTo>
                    <a:pt x="407" y="552"/>
                  </a:lnTo>
                  <a:lnTo>
                    <a:pt x="422" y="536"/>
                  </a:lnTo>
                  <a:lnTo>
                    <a:pt x="448" y="509"/>
                  </a:lnTo>
                  <a:lnTo>
                    <a:pt x="481" y="476"/>
                  </a:lnTo>
                  <a:lnTo>
                    <a:pt x="520" y="436"/>
                  </a:lnTo>
                  <a:lnTo>
                    <a:pt x="570" y="390"/>
                  </a:lnTo>
                  <a:lnTo>
                    <a:pt x="626" y="336"/>
                  </a:lnTo>
                  <a:lnTo>
                    <a:pt x="688" y="276"/>
                  </a:lnTo>
                  <a:lnTo>
                    <a:pt x="759" y="214"/>
                  </a:lnTo>
                  <a:lnTo>
                    <a:pt x="733" y="237"/>
                  </a:lnTo>
                  <a:lnTo>
                    <a:pt x="701" y="260"/>
                  </a:lnTo>
                  <a:lnTo>
                    <a:pt x="670" y="283"/>
                  </a:lnTo>
                  <a:lnTo>
                    <a:pt x="634" y="309"/>
                  </a:lnTo>
                  <a:lnTo>
                    <a:pt x="598" y="336"/>
                  </a:lnTo>
                  <a:lnTo>
                    <a:pt x="562" y="363"/>
                  </a:lnTo>
                  <a:lnTo>
                    <a:pt x="523" y="390"/>
                  </a:lnTo>
                  <a:lnTo>
                    <a:pt x="486" y="417"/>
                  </a:lnTo>
                  <a:lnTo>
                    <a:pt x="450" y="442"/>
                  </a:lnTo>
                  <a:lnTo>
                    <a:pt x="415" y="465"/>
                  </a:lnTo>
                  <a:lnTo>
                    <a:pt x="380" y="490"/>
                  </a:lnTo>
                  <a:lnTo>
                    <a:pt x="352" y="509"/>
                  </a:lnTo>
                  <a:lnTo>
                    <a:pt x="323" y="529"/>
                  </a:lnTo>
                  <a:lnTo>
                    <a:pt x="300" y="546"/>
                  </a:lnTo>
                  <a:lnTo>
                    <a:pt x="282" y="556"/>
                  </a:lnTo>
                  <a:lnTo>
                    <a:pt x="267" y="566"/>
                  </a:lnTo>
                  <a:lnTo>
                    <a:pt x="241" y="579"/>
                  </a:lnTo>
                  <a:lnTo>
                    <a:pt x="214" y="592"/>
                  </a:lnTo>
                  <a:lnTo>
                    <a:pt x="189" y="602"/>
                  </a:lnTo>
                  <a:lnTo>
                    <a:pt x="160" y="612"/>
                  </a:lnTo>
                  <a:lnTo>
                    <a:pt x="137" y="619"/>
                  </a:lnTo>
                  <a:lnTo>
                    <a:pt x="114" y="625"/>
                  </a:lnTo>
                  <a:lnTo>
                    <a:pt x="96" y="629"/>
                  </a:lnTo>
                  <a:lnTo>
                    <a:pt x="83" y="629"/>
                  </a:lnTo>
                  <a:lnTo>
                    <a:pt x="73" y="629"/>
                  </a:lnTo>
                  <a:lnTo>
                    <a:pt x="59" y="629"/>
                  </a:lnTo>
                  <a:lnTo>
                    <a:pt x="46" y="629"/>
                  </a:lnTo>
                  <a:lnTo>
                    <a:pt x="33" y="629"/>
                  </a:lnTo>
                  <a:lnTo>
                    <a:pt x="23" y="629"/>
                  </a:lnTo>
                  <a:lnTo>
                    <a:pt x="13" y="629"/>
                  </a:lnTo>
                  <a:lnTo>
                    <a:pt x="5" y="625"/>
                  </a:lnTo>
                  <a:lnTo>
                    <a:pt x="0" y="625"/>
                  </a:lnTo>
                  <a:lnTo>
                    <a:pt x="15" y="623"/>
                  </a:lnTo>
                  <a:lnTo>
                    <a:pt x="28" y="619"/>
                  </a:lnTo>
                  <a:lnTo>
                    <a:pt x="33" y="612"/>
                  </a:lnTo>
                  <a:lnTo>
                    <a:pt x="36" y="612"/>
                  </a:lnTo>
                  <a:lnTo>
                    <a:pt x="20" y="609"/>
                  </a:lnTo>
                  <a:lnTo>
                    <a:pt x="10" y="602"/>
                  </a:lnTo>
                  <a:lnTo>
                    <a:pt x="10" y="598"/>
                  </a:lnTo>
                  <a:lnTo>
                    <a:pt x="25" y="602"/>
                  </a:lnTo>
                  <a:lnTo>
                    <a:pt x="41" y="602"/>
                  </a:lnTo>
                  <a:lnTo>
                    <a:pt x="56" y="602"/>
                  </a:lnTo>
                  <a:lnTo>
                    <a:pt x="67" y="598"/>
                  </a:lnTo>
                  <a:lnTo>
                    <a:pt x="75" y="596"/>
                  </a:lnTo>
                  <a:lnTo>
                    <a:pt x="73" y="592"/>
                  </a:lnTo>
                  <a:lnTo>
                    <a:pt x="64" y="592"/>
                  </a:lnTo>
                  <a:lnTo>
                    <a:pt x="51" y="589"/>
                  </a:lnTo>
                  <a:lnTo>
                    <a:pt x="38" y="589"/>
                  </a:lnTo>
                  <a:lnTo>
                    <a:pt x="41" y="586"/>
                  </a:lnTo>
                  <a:lnTo>
                    <a:pt x="59" y="583"/>
                  </a:lnTo>
                  <a:lnTo>
                    <a:pt x="81" y="579"/>
                  </a:lnTo>
                  <a:lnTo>
                    <a:pt x="96" y="575"/>
                  </a:lnTo>
                  <a:lnTo>
                    <a:pt x="101" y="575"/>
                  </a:lnTo>
                  <a:lnTo>
                    <a:pt x="93" y="573"/>
                  </a:lnTo>
                  <a:lnTo>
                    <a:pt x="81" y="573"/>
                  </a:lnTo>
                  <a:lnTo>
                    <a:pt x="67" y="573"/>
                  </a:lnTo>
                  <a:lnTo>
                    <a:pt x="81" y="569"/>
                  </a:lnTo>
                  <a:lnTo>
                    <a:pt x="96" y="563"/>
                  </a:lnTo>
                  <a:lnTo>
                    <a:pt x="111" y="556"/>
                  </a:lnTo>
                  <a:lnTo>
                    <a:pt x="127" y="546"/>
                  </a:lnTo>
                  <a:lnTo>
                    <a:pt x="140" y="539"/>
                  </a:lnTo>
                  <a:lnTo>
                    <a:pt x="155" y="529"/>
                  </a:lnTo>
                  <a:lnTo>
                    <a:pt x="171" y="523"/>
                  </a:lnTo>
                  <a:lnTo>
                    <a:pt x="183" y="513"/>
                  </a:lnTo>
                  <a:lnTo>
                    <a:pt x="204" y="500"/>
                  </a:lnTo>
                  <a:lnTo>
                    <a:pt x="236" y="479"/>
                  </a:lnTo>
                  <a:lnTo>
                    <a:pt x="275" y="453"/>
                  </a:lnTo>
                  <a:lnTo>
                    <a:pt x="323" y="419"/>
                  </a:lnTo>
                  <a:lnTo>
                    <a:pt x="375" y="386"/>
                  </a:lnTo>
                  <a:lnTo>
                    <a:pt x="432" y="347"/>
                  </a:lnTo>
                  <a:lnTo>
                    <a:pt x="494" y="307"/>
                  </a:lnTo>
                  <a:lnTo>
                    <a:pt x="553" y="263"/>
                  </a:lnTo>
                  <a:lnTo>
                    <a:pt x="616" y="224"/>
                  </a:lnTo>
                  <a:lnTo>
                    <a:pt x="675" y="183"/>
                  </a:lnTo>
                  <a:lnTo>
                    <a:pt x="730" y="147"/>
                  </a:lnTo>
                  <a:lnTo>
                    <a:pt x="779" y="114"/>
                  </a:lnTo>
                  <a:lnTo>
                    <a:pt x="823" y="83"/>
                  </a:lnTo>
                  <a:lnTo>
                    <a:pt x="859" y="60"/>
                  </a:lnTo>
                  <a:lnTo>
                    <a:pt x="886" y="44"/>
                  </a:lnTo>
                  <a:lnTo>
                    <a:pt x="899" y="33"/>
                  </a:lnTo>
                  <a:lnTo>
                    <a:pt x="914" y="23"/>
                  </a:lnTo>
                  <a:lnTo>
                    <a:pt x="927" y="17"/>
                  </a:lnTo>
                  <a:lnTo>
                    <a:pt x="942" y="7"/>
                  </a:lnTo>
                  <a:lnTo>
                    <a:pt x="958" y="4"/>
                  </a:lnTo>
                  <a:lnTo>
                    <a:pt x="973" y="0"/>
                  </a:lnTo>
                  <a:lnTo>
                    <a:pt x="989" y="4"/>
                  </a:lnTo>
                  <a:lnTo>
                    <a:pt x="1007" y="7"/>
                  </a:lnTo>
                  <a:lnTo>
                    <a:pt x="1027" y="20"/>
                  </a:lnTo>
                  <a:lnTo>
                    <a:pt x="1057" y="46"/>
                  </a:lnTo>
                  <a:lnTo>
                    <a:pt x="1067" y="67"/>
                  </a:lnTo>
                  <a:lnTo>
                    <a:pt x="1057" y="87"/>
                  </a:lnTo>
                  <a:lnTo>
                    <a:pt x="1032" y="106"/>
                  </a:lnTo>
                  <a:lnTo>
                    <a:pt x="1004" y="127"/>
                  </a:lnTo>
                  <a:lnTo>
                    <a:pt x="958" y="164"/>
                  </a:lnTo>
                  <a:lnTo>
                    <a:pt x="896" y="214"/>
                  </a:lnTo>
                  <a:lnTo>
                    <a:pt x="828" y="270"/>
                  </a:lnTo>
                  <a:lnTo>
                    <a:pt x="761" y="330"/>
                  </a:lnTo>
                  <a:lnTo>
                    <a:pt x="698" y="386"/>
                  </a:lnTo>
                  <a:lnTo>
                    <a:pt x="650" y="432"/>
                  </a:lnTo>
                  <a:lnTo>
                    <a:pt x="621" y="465"/>
                  </a:lnTo>
                  <a:lnTo>
                    <a:pt x="650" y="450"/>
                  </a:lnTo>
                  <a:lnTo>
                    <a:pt x="683" y="426"/>
                  </a:lnTo>
                  <a:lnTo>
                    <a:pt x="723" y="403"/>
                  </a:lnTo>
                  <a:lnTo>
                    <a:pt x="764" y="380"/>
                  </a:lnTo>
                  <a:lnTo>
                    <a:pt x="808" y="353"/>
                  </a:lnTo>
                  <a:lnTo>
                    <a:pt x="851" y="326"/>
                  </a:lnTo>
                  <a:lnTo>
                    <a:pt x="899" y="297"/>
                  </a:lnTo>
                  <a:lnTo>
                    <a:pt x="945" y="270"/>
                  </a:lnTo>
                  <a:lnTo>
                    <a:pt x="989" y="243"/>
                  </a:lnTo>
                  <a:lnTo>
                    <a:pt x="1032" y="220"/>
                  </a:lnTo>
                  <a:lnTo>
                    <a:pt x="1072" y="197"/>
                  </a:lnTo>
                  <a:lnTo>
                    <a:pt x="1108" y="174"/>
                  </a:lnTo>
                  <a:lnTo>
                    <a:pt x="1139" y="156"/>
                  </a:lnTo>
                  <a:lnTo>
                    <a:pt x="1165" y="143"/>
                  </a:lnTo>
                  <a:lnTo>
                    <a:pt x="1185" y="133"/>
                  </a:lnTo>
                  <a:lnTo>
                    <a:pt x="1198" y="127"/>
                  </a:lnTo>
                  <a:lnTo>
                    <a:pt x="1215" y="120"/>
                  </a:lnTo>
                  <a:lnTo>
                    <a:pt x="1233" y="117"/>
                  </a:lnTo>
                  <a:lnTo>
                    <a:pt x="1248" y="117"/>
                  </a:lnTo>
                  <a:lnTo>
                    <a:pt x="1263" y="117"/>
                  </a:lnTo>
                  <a:lnTo>
                    <a:pt x="1279" y="120"/>
                  </a:lnTo>
                  <a:lnTo>
                    <a:pt x="1297" y="127"/>
                  </a:lnTo>
                  <a:lnTo>
                    <a:pt x="1312" y="133"/>
                  </a:lnTo>
                  <a:lnTo>
                    <a:pt x="1330" y="143"/>
                  </a:lnTo>
                  <a:lnTo>
                    <a:pt x="1353" y="164"/>
                  </a:lnTo>
                  <a:lnTo>
                    <a:pt x="1359" y="183"/>
                  </a:lnTo>
                  <a:lnTo>
                    <a:pt x="1346" y="203"/>
                  </a:lnTo>
                  <a:lnTo>
                    <a:pt x="1320" y="226"/>
                  </a:lnTo>
                  <a:lnTo>
                    <a:pt x="1307" y="237"/>
                  </a:lnTo>
                  <a:lnTo>
                    <a:pt x="1289" y="249"/>
                  </a:lnTo>
                  <a:lnTo>
                    <a:pt x="1263" y="266"/>
                  </a:lnTo>
                  <a:lnTo>
                    <a:pt x="1235" y="286"/>
                  </a:lnTo>
                  <a:lnTo>
                    <a:pt x="1198" y="313"/>
                  </a:lnTo>
                  <a:lnTo>
                    <a:pt x="1162" y="340"/>
                  </a:lnTo>
                  <a:lnTo>
                    <a:pt x="1121" y="366"/>
                  </a:lnTo>
                  <a:lnTo>
                    <a:pt x="1080" y="396"/>
                  </a:lnTo>
                  <a:lnTo>
                    <a:pt x="1038" y="426"/>
                  </a:lnTo>
                  <a:lnTo>
                    <a:pt x="996" y="456"/>
                  </a:lnTo>
                  <a:lnTo>
                    <a:pt x="958" y="486"/>
                  </a:lnTo>
                  <a:lnTo>
                    <a:pt x="922" y="513"/>
                  </a:lnTo>
                  <a:lnTo>
                    <a:pt x="888" y="539"/>
                  </a:lnTo>
                  <a:lnTo>
                    <a:pt x="859" y="563"/>
                  </a:lnTo>
                  <a:lnTo>
                    <a:pt x="836" y="586"/>
                  </a:lnTo>
                  <a:lnTo>
                    <a:pt x="821" y="602"/>
                  </a:lnTo>
                  <a:lnTo>
                    <a:pt x="875" y="566"/>
                  </a:lnTo>
                  <a:lnTo>
                    <a:pt x="935" y="529"/>
                  </a:lnTo>
                  <a:lnTo>
                    <a:pt x="996" y="490"/>
                  </a:lnTo>
                  <a:lnTo>
                    <a:pt x="1062" y="450"/>
                  </a:lnTo>
                  <a:lnTo>
                    <a:pt x="1129" y="409"/>
                  </a:lnTo>
                  <a:lnTo>
                    <a:pt x="1193" y="366"/>
                  </a:lnTo>
                  <a:lnTo>
                    <a:pt x="1258" y="326"/>
                  </a:lnTo>
                  <a:lnTo>
                    <a:pt x="1323" y="286"/>
                  </a:lnTo>
                  <a:lnTo>
                    <a:pt x="1383" y="247"/>
                  </a:lnTo>
                  <a:lnTo>
                    <a:pt x="1439" y="214"/>
                  </a:lnTo>
                  <a:lnTo>
                    <a:pt x="1493" y="180"/>
                  </a:lnTo>
                  <a:lnTo>
                    <a:pt x="1541" y="150"/>
                  </a:lnTo>
                  <a:lnTo>
                    <a:pt x="1579" y="123"/>
                  </a:lnTo>
                  <a:lnTo>
                    <a:pt x="1613" y="104"/>
                  </a:lnTo>
                  <a:lnTo>
                    <a:pt x="1639" y="87"/>
                  </a:lnTo>
                  <a:lnTo>
                    <a:pt x="1654" y="77"/>
                  </a:lnTo>
                  <a:lnTo>
                    <a:pt x="1675" y="64"/>
                  </a:lnTo>
                  <a:lnTo>
                    <a:pt x="1695" y="50"/>
                  </a:lnTo>
                  <a:lnTo>
                    <a:pt x="1717" y="37"/>
                  </a:lnTo>
                  <a:lnTo>
                    <a:pt x="1737" y="27"/>
                  </a:lnTo>
                  <a:lnTo>
                    <a:pt x="1758" y="23"/>
                  </a:lnTo>
                  <a:lnTo>
                    <a:pt x="1781" y="20"/>
                  </a:lnTo>
                  <a:lnTo>
                    <a:pt x="1807" y="27"/>
                  </a:lnTo>
                  <a:lnTo>
                    <a:pt x="1833" y="37"/>
                  </a:lnTo>
                  <a:lnTo>
                    <a:pt x="1856" y="54"/>
                  </a:lnTo>
                  <a:lnTo>
                    <a:pt x="1872" y="70"/>
                  </a:lnTo>
                  <a:lnTo>
                    <a:pt x="1883" y="90"/>
                  </a:lnTo>
                  <a:lnTo>
                    <a:pt x="1883" y="106"/>
                  </a:lnTo>
                  <a:lnTo>
                    <a:pt x="1877" y="127"/>
                  </a:lnTo>
                  <a:lnTo>
                    <a:pt x="1867" y="147"/>
                  </a:lnTo>
                  <a:lnTo>
                    <a:pt x="1848" y="166"/>
                  </a:lnTo>
                  <a:lnTo>
                    <a:pt x="1827" y="183"/>
                  </a:lnTo>
                  <a:lnTo>
                    <a:pt x="1812" y="193"/>
                  </a:lnTo>
                  <a:lnTo>
                    <a:pt x="1786" y="210"/>
                  </a:lnTo>
                  <a:lnTo>
                    <a:pt x="1755" y="226"/>
                  </a:lnTo>
                  <a:lnTo>
                    <a:pt x="1719" y="249"/>
                  </a:lnTo>
                  <a:lnTo>
                    <a:pt x="1675" y="274"/>
                  </a:lnTo>
                  <a:lnTo>
                    <a:pt x="1631" y="303"/>
                  </a:lnTo>
                  <a:lnTo>
                    <a:pt x="1585" y="330"/>
                  </a:lnTo>
                  <a:lnTo>
                    <a:pt x="1538" y="359"/>
                  </a:lnTo>
                  <a:lnTo>
                    <a:pt x="1491" y="393"/>
                  </a:lnTo>
                  <a:lnTo>
                    <a:pt x="1447" y="423"/>
                  </a:lnTo>
                  <a:lnTo>
                    <a:pt x="1406" y="453"/>
                  </a:lnTo>
                  <a:lnTo>
                    <a:pt x="1369" y="482"/>
                  </a:lnTo>
                  <a:lnTo>
                    <a:pt x="1338" y="513"/>
                  </a:lnTo>
                  <a:lnTo>
                    <a:pt x="1312" y="539"/>
                  </a:lnTo>
                  <a:lnTo>
                    <a:pt x="1297" y="566"/>
                  </a:lnTo>
                  <a:lnTo>
                    <a:pt x="1289" y="586"/>
                  </a:lnTo>
                  <a:lnTo>
                    <a:pt x="1318" y="569"/>
                  </a:lnTo>
                  <a:lnTo>
                    <a:pt x="1351" y="546"/>
                  </a:lnTo>
                  <a:lnTo>
                    <a:pt x="1393" y="519"/>
                  </a:lnTo>
                  <a:lnTo>
                    <a:pt x="1439" y="486"/>
                  </a:lnTo>
                  <a:lnTo>
                    <a:pt x="1491" y="453"/>
                  </a:lnTo>
                  <a:lnTo>
                    <a:pt x="1546" y="413"/>
                  </a:lnTo>
                  <a:lnTo>
                    <a:pt x="1605" y="376"/>
                  </a:lnTo>
                  <a:lnTo>
                    <a:pt x="1667" y="333"/>
                  </a:lnTo>
                  <a:lnTo>
                    <a:pt x="1730" y="293"/>
                  </a:lnTo>
                  <a:lnTo>
                    <a:pt x="1797" y="253"/>
                  </a:lnTo>
                  <a:lnTo>
                    <a:pt x="1864" y="214"/>
                  </a:lnTo>
                  <a:lnTo>
                    <a:pt x="1931" y="177"/>
                  </a:lnTo>
                  <a:lnTo>
                    <a:pt x="1998" y="141"/>
                  </a:lnTo>
                  <a:lnTo>
                    <a:pt x="2064" y="106"/>
                  </a:lnTo>
                  <a:lnTo>
                    <a:pt x="2130" y="77"/>
                  </a:lnTo>
                  <a:lnTo>
                    <a:pt x="2193" y="54"/>
                  </a:lnTo>
                  <a:lnTo>
                    <a:pt x="2227" y="44"/>
                  </a:lnTo>
                  <a:lnTo>
                    <a:pt x="2255" y="37"/>
                  </a:lnTo>
                  <a:lnTo>
                    <a:pt x="2281" y="33"/>
                  </a:lnTo>
                  <a:lnTo>
                    <a:pt x="2304" y="31"/>
                  </a:lnTo>
                  <a:lnTo>
                    <a:pt x="2324" y="33"/>
                  </a:lnTo>
                  <a:lnTo>
                    <a:pt x="2345" y="40"/>
                  </a:lnTo>
                  <a:lnTo>
                    <a:pt x="2364" y="46"/>
                  </a:lnTo>
                  <a:lnTo>
                    <a:pt x="2385" y="57"/>
                  </a:lnTo>
                  <a:lnTo>
                    <a:pt x="2403" y="70"/>
                  </a:lnTo>
                  <a:lnTo>
                    <a:pt x="2413" y="83"/>
                  </a:lnTo>
                  <a:lnTo>
                    <a:pt x="2415" y="93"/>
                  </a:lnTo>
                  <a:lnTo>
                    <a:pt x="2415" y="106"/>
                  </a:lnTo>
                  <a:lnTo>
                    <a:pt x="2408" y="120"/>
                  </a:lnTo>
                  <a:lnTo>
                    <a:pt x="2398" y="133"/>
                  </a:lnTo>
                  <a:lnTo>
                    <a:pt x="2382" y="150"/>
                  </a:lnTo>
                  <a:lnTo>
                    <a:pt x="2364" y="164"/>
                  </a:lnTo>
                  <a:lnTo>
                    <a:pt x="2335" y="183"/>
                  </a:lnTo>
                  <a:lnTo>
                    <a:pt x="2296" y="210"/>
                  </a:lnTo>
                  <a:lnTo>
                    <a:pt x="2250" y="239"/>
                  </a:lnTo>
                  <a:lnTo>
                    <a:pt x="2198" y="270"/>
                  </a:lnTo>
                  <a:lnTo>
                    <a:pt x="2148" y="303"/>
                  </a:lnTo>
                  <a:lnTo>
                    <a:pt x="2107" y="326"/>
                  </a:lnTo>
                  <a:lnTo>
                    <a:pt x="2076" y="349"/>
                  </a:lnTo>
                  <a:lnTo>
                    <a:pt x="2058" y="359"/>
                  </a:lnTo>
                  <a:lnTo>
                    <a:pt x="2071" y="347"/>
                  </a:lnTo>
                  <a:lnTo>
                    <a:pt x="2092" y="330"/>
                  </a:lnTo>
                  <a:lnTo>
                    <a:pt x="2112" y="313"/>
                  </a:lnTo>
                  <a:lnTo>
                    <a:pt x="2125" y="299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2953" name="Group 13">
            <a:extLst>
              <a:ext uri="{FF2B5EF4-FFF2-40B4-BE49-F238E27FC236}">
                <a16:creationId xmlns:a16="http://schemas.microsoft.com/office/drawing/2014/main" id="{02294E2F-E9CB-48FB-B26B-36F3695A438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667000" y="1122363"/>
            <a:ext cx="762000" cy="561975"/>
            <a:chOff x="1680" y="707"/>
            <a:chExt cx="480" cy="354"/>
          </a:xfrm>
        </p:grpSpPr>
        <p:sp>
          <p:nvSpPr>
            <p:cNvPr id="82975" name="AutoShape 14">
              <a:extLst>
                <a:ext uri="{FF2B5EF4-FFF2-40B4-BE49-F238E27FC236}">
                  <a16:creationId xmlns:a16="http://schemas.microsoft.com/office/drawing/2014/main" id="{FC7645D2-9A19-496A-AEEF-83B00C8C240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680" y="707"/>
              <a:ext cx="480" cy="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6" name="Freeform 15">
              <a:extLst>
                <a:ext uri="{FF2B5EF4-FFF2-40B4-BE49-F238E27FC236}">
                  <a16:creationId xmlns:a16="http://schemas.microsoft.com/office/drawing/2014/main" id="{FCC64009-C87B-4081-ACC5-BCCC4073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0" y="715"/>
              <a:ext cx="460" cy="337"/>
            </a:xfrm>
            <a:custGeom>
              <a:avLst/>
              <a:gdLst>
                <a:gd name="T0" fmla="*/ 77 w 1382"/>
                <a:gd name="T1" fmla="*/ 76 h 1010"/>
                <a:gd name="T2" fmla="*/ 113 w 1382"/>
                <a:gd name="T3" fmla="*/ 97 h 1010"/>
                <a:gd name="T4" fmla="*/ 99 w 1382"/>
                <a:gd name="T5" fmla="*/ 64 h 1010"/>
                <a:gd name="T6" fmla="*/ 133 w 1382"/>
                <a:gd name="T7" fmla="*/ 45 h 1010"/>
                <a:gd name="T8" fmla="*/ 90 w 1382"/>
                <a:gd name="T9" fmla="*/ 45 h 1010"/>
                <a:gd name="T10" fmla="*/ 77 w 1382"/>
                <a:gd name="T11" fmla="*/ 13 h 1010"/>
                <a:gd name="T12" fmla="*/ 63 w 1382"/>
                <a:gd name="T13" fmla="*/ 45 h 1010"/>
                <a:gd name="T14" fmla="*/ 20 w 1382"/>
                <a:gd name="T15" fmla="*/ 45 h 1010"/>
                <a:gd name="T16" fmla="*/ 54 w 1382"/>
                <a:gd name="T17" fmla="*/ 64 h 1010"/>
                <a:gd name="T18" fmla="*/ 40 w 1382"/>
                <a:gd name="T19" fmla="*/ 97 h 1010"/>
                <a:gd name="T20" fmla="*/ 77 w 1382"/>
                <a:gd name="T21" fmla="*/ 76 h 1010"/>
                <a:gd name="T22" fmla="*/ 77 w 1382"/>
                <a:gd name="T23" fmla="*/ 93 h 1010"/>
                <a:gd name="T24" fmla="*/ 41 w 1382"/>
                <a:gd name="T25" fmla="*/ 112 h 1010"/>
                <a:gd name="T26" fmla="*/ 20 w 1382"/>
                <a:gd name="T27" fmla="*/ 100 h 1010"/>
                <a:gd name="T28" fmla="*/ 34 w 1382"/>
                <a:gd name="T29" fmla="*/ 70 h 1010"/>
                <a:gd name="T30" fmla="*/ 0 w 1382"/>
                <a:gd name="T31" fmla="*/ 50 h 1010"/>
                <a:gd name="T32" fmla="*/ 7 w 1382"/>
                <a:gd name="T33" fmla="*/ 32 h 1010"/>
                <a:gd name="T34" fmla="*/ 50 w 1382"/>
                <a:gd name="T35" fmla="*/ 32 h 1010"/>
                <a:gd name="T36" fmla="*/ 63 w 1382"/>
                <a:gd name="T37" fmla="*/ 0 h 1010"/>
                <a:gd name="T38" fmla="*/ 90 w 1382"/>
                <a:gd name="T39" fmla="*/ 0 h 1010"/>
                <a:gd name="T40" fmla="*/ 104 w 1382"/>
                <a:gd name="T41" fmla="*/ 32 h 1010"/>
                <a:gd name="T42" fmla="*/ 146 w 1382"/>
                <a:gd name="T43" fmla="*/ 32 h 1010"/>
                <a:gd name="T44" fmla="*/ 153 w 1382"/>
                <a:gd name="T45" fmla="*/ 50 h 1010"/>
                <a:gd name="T46" fmla="*/ 119 w 1382"/>
                <a:gd name="T47" fmla="*/ 70 h 1010"/>
                <a:gd name="T48" fmla="*/ 133 w 1382"/>
                <a:gd name="T49" fmla="*/ 100 h 1010"/>
                <a:gd name="T50" fmla="*/ 112 w 1382"/>
                <a:gd name="T51" fmla="*/ 112 h 1010"/>
                <a:gd name="T52" fmla="*/ 77 w 1382"/>
                <a:gd name="T53" fmla="*/ 93 h 1010"/>
                <a:gd name="T54" fmla="*/ 77 w 1382"/>
                <a:gd name="T55" fmla="*/ 76 h 10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82" h="1010">
                  <a:moveTo>
                    <a:pt x="691" y="681"/>
                  </a:moveTo>
                  <a:lnTo>
                    <a:pt x="1019" y="868"/>
                  </a:lnTo>
                  <a:lnTo>
                    <a:pt x="895" y="578"/>
                  </a:lnTo>
                  <a:lnTo>
                    <a:pt x="1201" y="409"/>
                  </a:lnTo>
                  <a:lnTo>
                    <a:pt x="815" y="409"/>
                  </a:lnTo>
                  <a:lnTo>
                    <a:pt x="691" y="116"/>
                  </a:lnTo>
                  <a:lnTo>
                    <a:pt x="565" y="409"/>
                  </a:lnTo>
                  <a:lnTo>
                    <a:pt x="181" y="409"/>
                  </a:lnTo>
                  <a:lnTo>
                    <a:pt x="487" y="578"/>
                  </a:lnTo>
                  <a:lnTo>
                    <a:pt x="362" y="868"/>
                  </a:lnTo>
                  <a:lnTo>
                    <a:pt x="691" y="681"/>
                  </a:lnTo>
                  <a:lnTo>
                    <a:pt x="691" y="835"/>
                  </a:lnTo>
                  <a:lnTo>
                    <a:pt x="371" y="1010"/>
                  </a:lnTo>
                  <a:lnTo>
                    <a:pt x="181" y="903"/>
                  </a:lnTo>
                  <a:lnTo>
                    <a:pt x="302" y="626"/>
                  </a:lnTo>
                  <a:lnTo>
                    <a:pt x="0" y="454"/>
                  </a:lnTo>
                  <a:lnTo>
                    <a:pt x="65" y="289"/>
                  </a:lnTo>
                  <a:lnTo>
                    <a:pt x="449" y="289"/>
                  </a:lnTo>
                  <a:lnTo>
                    <a:pt x="569" y="0"/>
                  </a:lnTo>
                  <a:lnTo>
                    <a:pt x="813" y="0"/>
                  </a:lnTo>
                  <a:lnTo>
                    <a:pt x="933" y="289"/>
                  </a:lnTo>
                  <a:lnTo>
                    <a:pt x="1317" y="289"/>
                  </a:lnTo>
                  <a:lnTo>
                    <a:pt x="1382" y="454"/>
                  </a:lnTo>
                  <a:lnTo>
                    <a:pt x="1079" y="626"/>
                  </a:lnTo>
                  <a:lnTo>
                    <a:pt x="1201" y="903"/>
                  </a:lnTo>
                  <a:lnTo>
                    <a:pt x="1011" y="1010"/>
                  </a:lnTo>
                  <a:lnTo>
                    <a:pt x="691" y="835"/>
                  </a:lnTo>
                  <a:lnTo>
                    <a:pt x="691" y="68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7" name="Freeform 16">
              <a:extLst>
                <a:ext uri="{FF2B5EF4-FFF2-40B4-BE49-F238E27FC236}">
                  <a16:creationId xmlns:a16="http://schemas.microsoft.com/office/drawing/2014/main" id="{7D2F6EF3-4F8F-4E6A-8AA0-A8633C09E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0" y="754"/>
              <a:ext cx="340" cy="251"/>
            </a:xfrm>
            <a:custGeom>
              <a:avLst/>
              <a:gdLst>
                <a:gd name="T0" fmla="*/ 93 w 1020"/>
                <a:gd name="T1" fmla="*/ 84 h 751"/>
                <a:gd name="T2" fmla="*/ 79 w 1020"/>
                <a:gd name="T3" fmla="*/ 51 h 751"/>
                <a:gd name="T4" fmla="*/ 113 w 1020"/>
                <a:gd name="T5" fmla="*/ 33 h 751"/>
                <a:gd name="T6" fmla="*/ 71 w 1020"/>
                <a:gd name="T7" fmla="*/ 33 h 751"/>
                <a:gd name="T8" fmla="*/ 57 w 1020"/>
                <a:gd name="T9" fmla="*/ 0 h 751"/>
                <a:gd name="T10" fmla="*/ 43 w 1020"/>
                <a:gd name="T11" fmla="*/ 33 h 751"/>
                <a:gd name="T12" fmla="*/ 0 w 1020"/>
                <a:gd name="T13" fmla="*/ 33 h 751"/>
                <a:gd name="T14" fmla="*/ 34 w 1020"/>
                <a:gd name="T15" fmla="*/ 51 h 751"/>
                <a:gd name="T16" fmla="*/ 20 w 1020"/>
                <a:gd name="T17" fmla="*/ 84 h 751"/>
                <a:gd name="T18" fmla="*/ 57 w 1020"/>
                <a:gd name="T19" fmla="*/ 63 h 751"/>
                <a:gd name="T20" fmla="*/ 93 w 1020"/>
                <a:gd name="T21" fmla="*/ 84 h 7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0" h="751">
                  <a:moveTo>
                    <a:pt x="839" y="751"/>
                  </a:moveTo>
                  <a:lnTo>
                    <a:pt x="714" y="461"/>
                  </a:lnTo>
                  <a:lnTo>
                    <a:pt x="1020" y="292"/>
                  </a:lnTo>
                  <a:lnTo>
                    <a:pt x="636" y="292"/>
                  </a:lnTo>
                  <a:lnTo>
                    <a:pt x="510" y="0"/>
                  </a:lnTo>
                  <a:lnTo>
                    <a:pt x="384" y="292"/>
                  </a:lnTo>
                  <a:lnTo>
                    <a:pt x="0" y="292"/>
                  </a:lnTo>
                  <a:lnTo>
                    <a:pt x="306" y="461"/>
                  </a:lnTo>
                  <a:lnTo>
                    <a:pt x="182" y="751"/>
                  </a:lnTo>
                  <a:lnTo>
                    <a:pt x="510" y="565"/>
                  </a:lnTo>
                  <a:lnTo>
                    <a:pt x="839" y="75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2954" name="Group 17">
            <a:extLst>
              <a:ext uri="{FF2B5EF4-FFF2-40B4-BE49-F238E27FC236}">
                <a16:creationId xmlns:a16="http://schemas.microsoft.com/office/drawing/2014/main" id="{2FE4B187-A653-4922-BEBF-C7A111C68C4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562600" y="1143000"/>
            <a:ext cx="762000" cy="561975"/>
            <a:chOff x="3504" y="720"/>
            <a:chExt cx="480" cy="354"/>
          </a:xfrm>
        </p:grpSpPr>
        <p:sp>
          <p:nvSpPr>
            <p:cNvPr id="82972" name="AutoShape 18">
              <a:extLst>
                <a:ext uri="{FF2B5EF4-FFF2-40B4-BE49-F238E27FC236}">
                  <a16:creationId xmlns:a16="http://schemas.microsoft.com/office/drawing/2014/main" id="{B4940934-3CC5-44D3-8567-019F70152EE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504" y="720"/>
              <a:ext cx="480" cy="3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3" name="Freeform 19">
              <a:extLst>
                <a:ext uri="{FF2B5EF4-FFF2-40B4-BE49-F238E27FC236}">
                  <a16:creationId xmlns:a16="http://schemas.microsoft.com/office/drawing/2014/main" id="{082A0777-2EB2-4B6D-995A-F74F7B5AB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" y="728"/>
              <a:ext cx="460" cy="337"/>
            </a:xfrm>
            <a:custGeom>
              <a:avLst/>
              <a:gdLst>
                <a:gd name="T0" fmla="*/ 77 w 1382"/>
                <a:gd name="T1" fmla="*/ 76 h 1010"/>
                <a:gd name="T2" fmla="*/ 113 w 1382"/>
                <a:gd name="T3" fmla="*/ 97 h 1010"/>
                <a:gd name="T4" fmla="*/ 99 w 1382"/>
                <a:gd name="T5" fmla="*/ 64 h 1010"/>
                <a:gd name="T6" fmla="*/ 133 w 1382"/>
                <a:gd name="T7" fmla="*/ 45 h 1010"/>
                <a:gd name="T8" fmla="*/ 90 w 1382"/>
                <a:gd name="T9" fmla="*/ 45 h 1010"/>
                <a:gd name="T10" fmla="*/ 77 w 1382"/>
                <a:gd name="T11" fmla="*/ 13 h 1010"/>
                <a:gd name="T12" fmla="*/ 63 w 1382"/>
                <a:gd name="T13" fmla="*/ 45 h 1010"/>
                <a:gd name="T14" fmla="*/ 20 w 1382"/>
                <a:gd name="T15" fmla="*/ 45 h 1010"/>
                <a:gd name="T16" fmla="*/ 54 w 1382"/>
                <a:gd name="T17" fmla="*/ 64 h 1010"/>
                <a:gd name="T18" fmla="*/ 40 w 1382"/>
                <a:gd name="T19" fmla="*/ 97 h 1010"/>
                <a:gd name="T20" fmla="*/ 77 w 1382"/>
                <a:gd name="T21" fmla="*/ 76 h 1010"/>
                <a:gd name="T22" fmla="*/ 77 w 1382"/>
                <a:gd name="T23" fmla="*/ 93 h 1010"/>
                <a:gd name="T24" fmla="*/ 41 w 1382"/>
                <a:gd name="T25" fmla="*/ 112 h 1010"/>
                <a:gd name="T26" fmla="*/ 20 w 1382"/>
                <a:gd name="T27" fmla="*/ 100 h 1010"/>
                <a:gd name="T28" fmla="*/ 34 w 1382"/>
                <a:gd name="T29" fmla="*/ 70 h 1010"/>
                <a:gd name="T30" fmla="*/ 0 w 1382"/>
                <a:gd name="T31" fmla="*/ 50 h 1010"/>
                <a:gd name="T32" fmla="*/ 7 w 1382"/>
                <a:gd name="T33" fmla="*/ 32 h 1010"/>
                <a:gd name="T34" fmla="*/ 50 w 1382"/>
                <a:gd name="T35" fmla="*/ 32 h 1010"/>
                <a:gd name="T36" fmla="*/ 63 w 1382"/>
                <a:gd name="T37" fmla="*/ 0 h 1010"/>
                <a:gd name="T38" fmla="*/ 90 w 1382"/>
                <a:gd name="T39" fmla="*/ 0 h 1010"/>
                <a:gd name="T40" fmla="*/ 104 w 1382"/>
                <a:gd name="T41" fmla="*/ 32 h 1010"/>
                <a:gd name="T42" fmla="*/ 146 w 1382"/>
                <a:gd name="T43" fmla="*/ 32 h 1010"/>
                <a:gd name="T44" fmla="*/ 153 w 1382"/>
                <a:gd name="T45" fmla="*/ 50 h 1010"/>
                <a:gd name="T46" fmla="*/ 119 w 1382"/>
                <a:gd name="T47" fmla="*/ 70 h 1010"/>
                <a:gd name="T48" fmla="*/ 133 w 1382"/>
                <a:gd name="T49" fmla="*/ 100 h 1010"/>
                <a:gd name="T50" fmla="*/ 112 w 1382"/>
                <a:gd name="T51" fmla="*/ 112 h 1010"/>
                <a:gd name="T52" fmla="*/ 77 w 1382"/>
                <a:gd name="T53" fmla="*/ 93 h 1010"/>
                <a:gd name="T54" fmla="*/ 77 w 1382"/>
                <a:gd name="T55" fmla="*/ 76 h 10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0" t="0" r="r" b="b"/>
              <a:pathLst>
                <a:path w="1382" h="1010">
                  <a:moveTo>
                    <a:pt x="691" y="681"/>
                  </a:moveTo>
                  <a:lnTo>
                    <a:pt x="1019" y="868"/>
                  </a:lnTo>
                  <a:lnTo>
                    <a:pt x="895" y="578"/>
                  </a:lnTo>
                  <a:lnTo>
                    <a:pt x="1201" y="409"/>
                  </a:lnTo>
                  <a:lnTo>
                    <a:pt x="815" y="409"/>
                  </a:lnTo>
                  <a:lnTo>
                    <a:pt x="691" y="116"/>
                  </a:lnTo>
                  <a:lnTo>
                    <a:pt x="565" y="409"/>
                  </a:lnTo>
                  <a:lnTo>
                    <a:pt x="181" y="409"/>
                  </a:lnTo>
                  <a:lnTo>
                    <a:pt x="487" y="578"/>
                  </a:lnTo>
                  <a:lnTo>
                    <a:pt x="362" y="868"/>
                  </a:lnTo>
                  <a:lnTo>
                    <a:pt x="691" y="681"/>
                  </a:lnTo>
                  <a:lnTo>
                    <a:pt x="691" y="835"/>
                  </a:lnTo>
                  <a:lnTo>
                    <a:pt x="371" y="1010"/>
                  </a:lnTo>
                  <a:lnTo>
                    <a:pt x="181" y="903"/>
                  </a:lnTo>
                  <a:lnTo>
                    <a:pt x="302" y="626"/>
                  </a:lnTo>
                  <a:lnTo>
                    <a:pt x="0" y="454"/>
                  </a:lnTo>
                  <a:lnTo>
                    <a:pt x="65" y="289"/>
                  </a:lnTo>
                  <a:lnTo>
                    <a:pt x="449" y="289"/>
                  </a:lnTo>
                  <a:lnTo>
                    <a:pt x="569" y="0"/>
                  </a:lnTo>
                  <a:lnTo>
                    <a:pt x="813" y="0"/>
                  </a:lnTo>
                  <a:lnTo>
                    <a:pt x="933" y="289"/>
                  </a:lnTo>
                  <a:lnTo>
                    <a:pt x="1317" y="289"/>
                  </a:lnTo>
                  <a:lnTo>
                    <a:pt x="1382" y="454"/>
                  </a:lnTo>
                  <a:lnTo>
                    <a:pt x="1079" y="626"/>
                  </a:lnTo>
                  <a:lnTo>
                    <a:pt x="1201" y="903"/>
                  </a:lnTo>
                  <a:lnTo>
                    <a:pt x="1011" y="1010"/>
                  </a:lnTo>
                  <a:lnTo>
                    <a:pt x="691" y="835"/>
                  </a:lnTo>
                  <a:lnTo>
                    <a:pt x="691" y="681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4" name="Freeform 20">
              <a:extLst>
                <a:ext uri="{FF2B5EF4-FFF2-40B4-BE49-F238E27FC236}">
                  <a16:creationId xmlns:a16="http://schemas.microsoft.com/office/drawing/2014/main" id="{FBEA1885-77B8-46A0-98BD-9989CD078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4" y="767"/>
              <a:ext cx="340" cy="251"/>
            </a:xfrm>
            <a:custGeom>
              <a:avLst/>
              <a:gdLst>
                <a:gd name="T0" fmla="*/ 93 w 1020"/>
                <a:gd name="T1" fmla="*/ 84 h 751"/>
                <a:gd name="T2" fmla="*/ 79 w 1020"/>
                <a:gd name="T3" fmla="*/ 51 h 751"/>
                <a:gd name="T4" fmla="*/ 113 w 1020"/>
                <a:gd name="T5" fmla="*/ 33 h 751"/>
                <a:gd name="T6" fmla="*/ 71 w 1020"/>
                <a:gd name="T7" fmla="*/ 33 h 751"/>
                <a:gd name="T8" fmla="*/ 57 w 1020"/>
                <a:gd name="T9" fmla="*/ 0 h 751"/>
                <a:gd name="T10" fmla="*/ 43 w 1020"/>
                <a:gd name="T11" fmla="*/ 33 h 751"/>
                <a:gd name="T12" fmla="*/ 0 w 1020"/>
                <a:gd name="T13" fmla="*/ 33 h 751"/>
                <a:gd name="T14" fmla="*/ 34 w 1020"/>
                <a:gd name="T15" fmla="*/ 51 h 751"/>
                <a:gd name="T16" fmla="*/ 20 w 1020"/>
                <a:gd name="T17" fmla="*/ 84 h 751"/>
                <a:gd name="T18" fmla="*/ 57 w 1020"/>
                <a:gd name="T19" fmla="*/ 63 h 751"/>
                <a:gd name="T20" fmla="*/ 93 w 1020"/>
                <a:gd name="T21" fmla="*/ 84 h 7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0" h="751">
                  <a:moveTo>
                    <a:pt x="839" y="751"/>
                  </a:moveTo>
                  <a:lnTo>
                    <a:pt x="714" y="461"/>
                  </a:lnTo>
                  <a:lnTo>
                    <a:pt x="1020" y="292"/>
                  </a:lnTo>
                  <a:lnTo>
                    <a:pt x="636" y="292"/>
                  </a:lnTo>
                  <a:lnTo>
                    <a:pt x="510" y="0"/>
                  </a:lnTo>
                  <a:lnTo>
                    <a:pt x="384" y="292"/>
                  </a:lnTo>
                  <a:lnTo>
                    <a:pt x="0" y="292"/>
                  </a:lnTo>
                  <a:lnTo>
                    <a:pt x="306" y="461"/>
                  </a:lnTo>
                  <a:lnTo>
                    <a:pt x="182" y="751"/>
                  </a:lnTo>
                  <a:lnTo>
                    <a:pt x="510" y="565"/>
                  </a:lnTo>
                  <a:lnTo>
                    <a:pt x="839" y="75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2955" name="Picture 21" descr="CamCord1">
            <a:extLst>
              <a:ext uri="{FF2B5EF4-FFF2-40B4-BE49-F238E27FC236}">
                <a16:creationId xmlns:a16="http://schemas.microsoft.com/office/drawing/2014/main" id="{D9BF2443-0898-458F-9A15-6C3D4533F43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956" name="Picture 22" descr="35mmCamera1">
            <a:extLst>
              <a:ext uri="{FF2B5EF4-FFF2-40B4-BE49-F238E27FC236}">
                <a16:creationId xmlns:a16="http://schemas.microsoft.com/office/drawing/2014/main" id="{E9C3CCAC-D5C9-42A4-B0BE-1C8893666C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57" name="AutoShape 23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534CC96-4D34-491A-ABDF-D260B9400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58" name="AutoShape 24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7022049E-B055-43A0-AAB2-0C087D9149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59" name="AutoShape 25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58E434AE-130C-4254-925C-2C46224DF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60" name="AutoShape 26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3AEFD5FB-56BE-4EE7-9946-B23CF1A64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61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6828DD7-0ADE-4839-870F-E91577FC66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62" name="AutoShape 28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6618163D-7839-48EE-98E3-8ECE6F133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63" name="AutoShape 29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74DC20A-F8FB-406B-A77F-12C30A3E1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2964" name="AutoShape 30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86A78E5A-3845-4942-9030-AA79ED0F2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1183" name="AutoShape 31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362F81AB-731A-4198-8F73-6BB3F821F6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1184" name="Text Box 32">
            <a:extLst>
              <a:ext uri="{FF2B5EF4-FFF2-40B4-BE49-F238E27FC236}">
                <a16:creationId xmlns:a16="http://schemas.microsoft.com/office/drawing/2014/main" id="{803A0C65-640F-48EF-B3A1-7D522F1C0B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1185" name="AutoShape 3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A0AF17E-C215-42E1-AFD2-921CF6C4B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1186" name="AutoShape 3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2A43E7C-A905-432A-840F-2BC3B6450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1187" name="AutoShape 3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BBA1BC3-8738-4F3D-A5FB-BBB92DC39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1188" name="AutoShape 3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0AC05F3-DB4A-4757-B11C-86836C73B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1189" name="AutoShape 3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C3FA011-EF6E-41B6-8ED5-16E56A4B2D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>
            <a:extLst>
              <a:ext uri="{FF2B5EF4-FFF2-40B4-BE49-F238E27FC236}">
                <a16:creationId xmlns:a16="http://schemas.microsoft.com/office/drawing/2014/main" id="{633B799D-DCB9-4FA2-8378-863DE1AC7F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152400"/>
            <a:ext cx="56388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029" altLang="en-US" sz="2000">
                <a:solidFill>
                  <a:srgbClr val="FFFF00"/>
                </a:solidFill>
              </a:rPr>
              <a:t>LA SESIÓN DE EJERCICIO - * Fases* </a:t>
            </a:r>
            <a:r>
              <a:rPr lang="en-029" altLang="en-US" sz="1800">
                <a:solidFill>
                  <a:srgbClr val="FFFF00"/>
                </a:solidFill>
              </a:rPr>
              <a:t>§</a:t>
            </a:r>
          </a:p>
        </p:txBody>
      </p:sp>
      <p:sp>
        <p:nvSpPr>
          <p:cNvPr id="83971" name="Rectangle 3">
            <a:extLst>
              <a:ext uri="{FF2B5EF4-FFF2-40B4-BE49-F238E27FC236}">
                <a16:creationId xmlns:a16="http://schemas.microsoft.com/office/drawing/2014/main" id="{7F0D3CD5-E322-4E66-A2C8-23B048CF16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6248400"/>
            <a:ext cx="8610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029" altLang="en-US" sz="1400">
                <a:solidFill>
                  <a:srgbClr val="FFFF00"/>
                </a:solidFill>
              </a:rPr>
              <a:t>§</a:t>
            </a:r>
            <a:r>
              <a:rPr lang="en-US" altLang="en-US" sz="1400">
                <a:solidFill>
                  <a:srgbClr val="FFFF00"/>
                </a:solidFill>
              </a:rPr>
              <a:t> Adapado de: </a:t>
            </a:r>
            <a:r>
              <a:rPr lang="en-US" altLang="en-US" sz="1400" b="0">
                <a:solidFill>
                  <a:srgbClr val="FFFF00"/>
                </a:solidFill>
              </a:rPr>
              <a:t>American College of Sports Medicine (1991). </a:t>
            </a:r>
            <a:r>
              <a:rPr lang="en-US" altLang="en-US" sz="1400" i="1">
                <a:solidFill>
                  <a:srgbClr val="FFFF00"/>
                </a:solidFill>
              </a:rPr>
              <a:t>Guidelines for Exercise Testing and Prescription (</a:t>
            </a:r>
            <a:r>
              <a:rPr lang="en-US" altLang="en-US" sz="1400" b="0">
                <a:solidFill>
                  <a:srgbClr val="FFFF00"/>
                </a:solidFill>
              </a:rPr>
              <a:t>4ta.ed, pp. 105-106, 115).  Philadelphia:  Lea &amp; Febiger</a:t>
            </a:r>
            <a:endParaRPr lang="en-029" altLang="en-US" sz="1400" b="0">
              <a:solidFill>
                <a:srgbClr val="FFFF00"/>
              </a:solidFill>
            </a:endParaRPr>
          </a:p>
        </p:txBody>
      </p:sp>
      <p:grpSp>
        <p:nvGrpSpPr>
          <p:cNvPr id="83972" name="Group 4">
            <a:extLst>
              <a:ext uri="{FF2B5EF4-FFF2-40B4-BE49-F238E27FC236}">
                <a16:creationId xmlns:a16="http://schemas.microsoft.com/office/drawing/2014/main" id="{7358A3E6-E79C-4503-BFE7-4F0B8476FB7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85800" y="420688"/>
            <a:ext cx="7696200" cy="5842000"/>
            <a:chOff x="432" y="265"/>
            <a:chExt cx="4848" cy="3680"/>
          </a:xfrm>
        </p:grpSpPr>
        <p:sp>
          <p:nvSpPr>
            <p:cNvPr id="83990" name="AutoShape 5">
              <a:extLst>
                <a:ext uri="{FF2B5EF4-FFF2-40B4-BE49-F238E27FC236}">
                  <a16:creationId xmlns:a16="http://schemas.microsoft.com/office/drawing/2014/main" id="{6AAFC747-5CB5-47C4-AE0C-09818C72460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32" y="265"/>
              <a:ext cx="4848" cy="3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3991" name="Group 6">
              <a:extLst>
                <a:ext uri="{FF2B5EF4-FFF2-40B4-BE49-F238E27FC236}">
                  <a16:creationId xmlns:a16="http://schemas.microsoft.com/office/drawing/2014/main" id="{42A249B5-B20C-4B9E-905B-24E37D96E2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0" y="290"/>
              <a:ext cx="4813" cy="499"/>
              <a:chOff x="450" y="290"/>
              <a:chExt cx="4813" cy="499"/>
            </a:xfrm>
          </p:grpSpPr>
          <p:sp>
            <p:nvSpPr>
              <p:cNvPr id="84577" name="Rectangle 7">
                <a:extLst>
                  <a:ext uri="{FF2B5EF4-FFF2-40B4-BE49-F238E27FC236}">
                    <a16:creationId xmlns:a16="http://schemas.microsoft.com/office/drawing/2014/main" id="{CBC17EA9-1C04-433B-A3D9-E108CB8BA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0"/>
                <a:ext cx="1384" cy="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8" name="Rectangle 8">
                <a:extLst>
                  <a:ext uri="{FF2B5EF4-FFF2-40B4-BE49-F238E27FC236}">
                    <a16:creationId xmlns:a16="http://schemas.microsoft.com/office/drawing/2014/main" id="{B0D44F41-CAB3-4971-9BDA-ADAABA70B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6"/>
                <a:ext cx="1384" cy="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9" name="Rectangle 9">
                <a:extLst>
                  <a:ext uri="{FF2B5EF4-FFF2-40B4-BE49-F238E27FC236}">
                    <a16:creationId xmlns:a16="http://schemas.microsoft.com/office/drawing/2014/main" id="{723A6039-59BB-4845-BCFC-9B3AA26B5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02"/>
                <a:ext cx="1384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0" name="Rectangle 10">
                <a:extLst>
                  <a:ext uri="{FF2B5EF4-FFF2-40B4-BE49-F238E27FC236}">
                    <a16:creationId xmlns:a16="http://schemas.microsoft.com/office/drawing/2014/main" id="{AA2A528A-0A51-44E0-88BD-1EB8DAD58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07"/>
                <a:ext cx="1384" cy="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1" name="Rectangle 11">
                <a:extLst>
                  <a:ext uri="{FF2B5EF4-FFF2-40B4-BE49-F238E27FC236}">
                    <a16:creationId xmlns:a16="http://schemas.microsoft.com/office/drawing/2014/main" id="{711139DF-AC9D-4DC2-8F52-761C598E6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13"/>
                <a:ext cx="1384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2" name="Rectangle 12">
                <a:extLst>
                  <a:ext uri="{FF2B5EF4-FFF2-40B4-BE49-F238E27FC236}">
                    <a16:creationId xmlns:a16="http://schemas.microsoft.com/office/drawing/2014/main" id="{71FB6212-3DB1-47FA-915B-B779CBB66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18"/>
                <a:ext cx="1384" cy="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3" name="Rectangle 13">
                <a:extLst>
                  <a:ext uri="{FF2B5EF4-FFF2-40B4-BE49-F238E27FC236}">
                    <a16:creationId xmlns:a16="http://schemas.microsoft.com/office/drawing/2014/main" id="{43E15D52-FB5B-4916-AFC0-489730302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24"/>
                <a:ext cx="1384" cy="5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4" name="Rectangle 14">
                <a:extLst>
                  <a:ext uri="{FF2B5EF4-FFF2-40B4-BE49-F238E27FC236}">
                    <a16:creationId xmlns:a16="http://schemas.microsoft.com/office/drawing/2014/main" id="{888F6164-AC83-4737-B370-4FF767232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29"/>
                <a:ext cx="1384" cy="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5" name="Rectangle 15">
                <a:extLst>
                  <a:ext uri="{FF2B5EF4-FFF2-40B4-BE49-F238E27FC236}">
                    <a16:creationId xmlns:a16="http://schemas.microsoft.com/office/drawing/2014/main" id="{6B0C38F9-DCAF-4286-8E3B-13F89916B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35"/>
                <a:ext cx="1384" cy="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6" name="Rectangle 16">
                <a:extLst>
                  <a:ext uri="{FF2B5EF4-FFF2-40B4-BE49-F238E27FC236}">
                    <a16:creationId xmlns:a16="http://schemas.microsoft.com/office/drawing/2014/main" id="{D2A4E763-96A0-4089-8D7B-D5CF8AF5E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41"/>
                <a:ext cx="1384" cy="5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7" name="Rectangle 17">
                <a:extLst>
                  <a:ext uri="{FF2B5EF4-FFF2-40B4-BE49-F238E27FC236}">
                    <a16:creationId xmlns:a16="http://schemas.microsoft.com/office/drawing/2014/main" id="{4BBFD7CA-A543-4190-BE73-98D312C55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46"/>
                <a:ext cx="1384" cy="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8" name="Rectangle 18">
                <a:extLst>
                  <a:ext uri="{FF2B5EF4-FFF2-40B4-BE49-F238E27FC236}">
                    <a16:creationId xmlns:a16="http://schemas.microsoft.com/office/drawing/2014/main" id="{CD2818C7-EB2B-459F-A7B4-019DB23E2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52"/>
                <a:ext cx="1384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89" name="Rectangle 19">
                <a:extLst>
                  <a:ext uri="{FF2B5EF4-FFF2-40B4-BE49-F238E27FC236}">
                    <a16:creationId xmlns:a16="http://schemas.microsoft.com/office/drawing/2014/main" id="{48A04C6E-9C80-4E0A-9A8B-A5AF772DC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57"/>
                <a:ext cx="1384" cy="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0" name="Rectangle 20">
                <a:extLst>
                  <a:ext uri="{FF2B5EF4-FFF2-40B4-BE49-F238E27FC236}">
                    <a16:creationId xmlns:a16="http://schemas.microsoft.com/office/drawing/2014/main" id="{B93C60D8-B584-43EC-9DC1-6A8CD507A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3"/>
                <a:ext cx="1384" cy="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1" name="Rectangle 21">
                <a:extLst>
                  <a:ext uri="{FF2B5EF4-FFF2-40B4-BE49-F238E27FC236}">
                    <a16:creationId xmlns:a16="http://schemas.microsoft.com/office/drawing/2014/main" id="{97ADC463-E89E-4CA6-8D27-E98679491D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9"/>
                <a:ext cx="1384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2" name="Rectangle 22">
                <a:extLst>
                  <a:ext uri="{FF2B5EF4-FFF2-40B4-BE49-F238E27FC236}">
                    <a16:creationId xmlns:a16="http://schemas.microsoft.com/office/drawing/2014/main" id="{E7B0015B-991A-4E6F-B297-B2C5E6B63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74"/>
                <a:ext cx="1384" cy="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3" name="Rectangle 23">
                <a:extLst>
                  <a:ext uri="{FF2B5EF4-FFF2-40B4-BE49-F238E27FC236}">
                    <a16:creationId xmlns:a16="http://schemas.microsoft.com/office/drawing/2014/main" id="{CD442ABA-D2A3-4910-8125-3D51978D35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80"/>
                <a:ext cx="1384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4" name="Rectangle 24">
                <a:extLst>
                  <a:ext uri="{FF2B5EF4-FFF2-40B4-BE49-F238E27FC236}">
                    <a16:creationId xmlns:a16="http://schemas.microsoft.com/office/drawing/2014/main" id="{5874C9F6-5913-4686-AFE6-5FC709991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85"/>
                <a:ext cx="1384" cy="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5" name="Rectangle 25">
                <a:extLst>
                  <a:ext uri="{FF2B5EF4-FFF2-40B4-BE49-F238E27FC236}">
                    <a16:creationId xmlns:a16="http://schemas.microsoft.com/office/drawing/2014/main" id="{94BB2C2D-1B06-4601-978D-0A63811BE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91"/>
                <a:ext cx="1384" cy="5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6" name="Rectangle 26">
                <a:extLst>
                  <a:ext uri="{FF2B5EF4-FFF2-40B4-BE49-F238E27FC236}">
                    <a16:creationId xmlns:a16="http://schemas.microsoft.com/office/drawing/2014/main" id="{49805C74-6D65-41BE-AFD5-B71A54548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96"/>
                <a:ext cx="1384" cy="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7" name="Rectangle 27">
                <a:extLst>
                  <a:ext uri="{FF2B5EF4-FFF2-40B4-BE49-F238E27FC236}">
                    <a16:creationId xmlns:a16="http://schemas.microsoft.com/office/drawing/2014/main" id="{44508885-AA3A-4A42-83C0-1CDECA4B5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02"/>
                <a:ext cx="1384" cy="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8" name="Rectangle 28">
                <a:extLst>
                  <a:ext uri="{FF2B5EF4-FFF2-40B4-BE49-F238E27FC236}">
                    <a16:creationId xmlns:a16="http://schemas.microsoft.com/office/drawing/2014/main" id="{DD038040-DDC6-4EC3-A2D5-E4A9C2BA9D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08"/>
                <a:ext cx="1384" cy="5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99" name="Rectangle 29">
                <a:extLst>
                  <a:ext uri="{FF2B5EF4-FFF2-40B4-BE49-F238E27FC236}">
                    <a16:creationId xmlns:a16="http://schemas.microsoft.com/office/drawing/2014/main" id="{C98F3CDC-FE53-4DBF-9E5D-7AD89A97D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13"/>
                <a:ext cx="1384" cy="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0" name="Rectangle 30">
                <a:extLst>
                  <a:ext uri="{FF2B5EF4-FFF2-40B4-BE49-F238E27FC236}">
                    <a16:creationId xmlns:a16="http://schemas.microsoft.com/office/drawing/2014/main" id="{1E31EC2D-4409-4B8B-8BE6-381AA5B12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19"/>
                <a:ext cx="1384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1" name="Rectangle 31">
                <a:extLst>
                  <a:ext uri="{FF2B5EF4-FFF2-40B4-BE49-F238E27FC236}">
                    <a16:creationId xmlns:a16="http://schemas.microsoft.com/office/drawing/2014/main" id="{160A26BA-7824-43CA-8D3D-A20A1F878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24"/>
                <a:ext cx="1384" cy="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2" name="Rectangle 32">
                <a:extLst>
                  <a:ext uri="{FF2B5EF4-FFF2-40B4-BE49-F238E27FC236}">
                    <a16:creationId xmlns:a16="http://schemas.microsoft.com/office/drawing/2014/main" id="{9C2E9CC0-DE9C-4A45-8DAB-88A40F3BB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30"/>
                <a:ext cx="1384" cy="5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3" name="Rectangle 33">
                <a:extLst>
                  <a:ext uri="{FF2B5EF4-FFF2-40B4-BE49-F238E27FC236}">
                    <a16:creationId xmlns:a16="http://schemas.microsoft.com/office/drawing/2014/main" id="{00722CA1-962E-45A0-8E5C-C7AE89684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35"/>
                <a:ext cx="1384" cy="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4" name="Rectangle 34">
                <a:extLst>
                  <a:ext uri="{FF2B5EF4-FFF2-40B4-BE49-F238E27FC236}">
                    <a16:creationId xmlns:a16="http://schemas.microsoft.com/office/drawing/2014/main" id="{24D52101-ED60-46CB-BF12-7ED0BAE8A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41"/>
                <a:ext cx="1384" cy="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5" name="Rectangle 35">
                <a:extLst>
                  <a:ext uri="{FF2B5EF4-FFF2-40B4-BE49-F238E27FC236}">
                    <a16:creationId xmlns:a16="http://schemas.microsoft.com/office/drawing/2014/main" id="{205D876A-3B8B-432D-B2B8-7B0255CD18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47"/>
                <a:ext cx="1384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6" name="Rectangle 36">
                <a:extLst>
                  <a:ext uri="{FF2B5EF4-FFF2-40B4-BE49-F238E27FC236}">
                    <a16:creationId xmlns:a16="http://schemas.microsoft.com/office/drawing/2014/main" id="{5FD542C8-958D-455E-B47B-933B9F04B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52"/>
                <a:ext cx="1384" cy="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7" name="Rectangle 37">
                <a:extLst>
                  <a:ext uri="{FF2B5EF4-FFF2-40B4-BE49-F238E27FC236}">
                    <a16:creationId xmlns:a16="http://schemas.microsoft.com/office/drawing/2014/main" id="{13B0605C-FB73-4BD6-A2BF-7D62D82BD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58"/>
                <a:ext cx="1384" cy="3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8" name="Rectangle 38">
                <a:extLst>
                  <a:ext uri="{FF2B5EF4-FFF2-40B4-BE49-F238E27FC236}">
                    <a16:creationId xmlns:a16="http://schemas.microsoft.com/office/drawing/2014/main" id="{A81935E1-4110-4E1D-B35B-E6C1BDF58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3"/>
                <a:ext cx="1384" cy="16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09" name="Rectangle 39">
                <a:extLst>
                  <a:ext uri="{FF2B5EF4-FFF2-40B4-BE49-F238E27FC236}">
                    <a16:creationId xmlns:a16="http://schemas.microsoft.com/office/drawing/2014/main" id="{D994F21E-69BB-4755-9BAA-845653FAC7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0"/>
                <a:ext cx="1384" cy="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0" name="Rectangle 40">
                <a:extLst>
                  <a:ext uri="{FF2B5EF4-FFF2-40B4-BE49-F238E27FC236}">
                    <a16:creationId xmlns:a16="http://schemas.microsoft.com/office/drawing/2014/main" id="{791F1D79-A6A5-4628-8F10-3D07B23F4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6"/>
                <a:ext cx="1384" cy="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1" name="Rectangle 41">
                <a:extLst>
                  <a:ext uri="{FF2B5EF4-FFF2-40B4-BE49-F238E27FC236}">
                    <a16:creationId xmlns:a16="http://schemas.microsoft.com/office/drawing/2014/main" id="{BF3F2A5B-ECE3-498E-A2CA-7C009CBBE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02"/>
                <a:ext cx="1384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2" name="Rectangle 42">
                <a:extLst>
                  <a:ext uri="{FF2B5EF4-FFF2-40B4-BE49-F238E27FC236}">
                    <a16:creationId xmlns:a16="http://schemas.microsoft.com/office/drawing/2014/main" id="{25D93458-9E62-404B-A503-6AED37F31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07"/>
                <a:ext cx="1384" cy="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3" name="Rectangle 43">
                <a:extLst>
                  <a:ext uri="{FF2B5EF4-FFF2-40B4-BE49-F238E27FC236}">
                    <a16:creationId xmlns:a16="http://schemas.microsoft.com/office/drawing/2014/main" id="{18216177-2CBE-4EF1-B7FD-8EB79A979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13"/>
                <a:ext cx="1384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4" name="Rectangle 44">
                <a:extLst>
                  <a:ext uri="{FF2B5EF4-FFF2-40B4-BE49-F238E27FC236}">
                    <a16:creationId xmlns:a16="http://schemas.microsoft.com/office/drawing/2014/main" id="{803E6F9A-E1AD-447A-B93F-FE0C56E9C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18"/>
                <a:ext cx="1384" cy="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5" name="Rectangle 45">
                <a:extLst>
                  <a:ext uri="{FF2B5EF4-FFF2-40B4-BE49-F238E27FC236}">
                    <a16:creationId xmlns:a16="http://schemas.microsoft.com/office/drawing/2014/main" id="{630D9A3B-B810-4482-AD47-410528DD8E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24"/>
                <a:ext cx="1384" cy="5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6" name="Rectangle 46">
                <a:extLst>
                  <a:ext uri="{FF2B5EF4-FFF2-40B4-BE49-F238E27FC236}">
                    <a16:creationId xmlns:a16="http://schemas.microsoft.com/office/drawing/2014/main" id="{ED4D7728-6B8E-4798-8AD2-EC41E84FE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29"/>
                <a:ext cx="1384" cy="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7" name="Rectangle 47">
                <a:extLst>
                  <a:ext uri="{FF2B5EF4-FFF2-40B4-BE49-F238E27FC236}">
                    <a16:creationId xmlns:a16="http://schemas.microsoft.com/office/drawing/2014/main" id="{A113E58E-C9C8-41AB-9818-E023E3769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35"/>
                <a:ext cx="1384" cy="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8" name="Rectangle 48">
                <a:extLst>
                  <a:ext uri="{FF2B5EF4-FFF2-40B4-BE49-F238E27FC236}">
                    <a16:creationId xmlns:a16="http://schemas.microsoft.com/office/drawing/2014/main" id="{A218CEA8-D287-4E8B-A032-CE0647790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41"/>
                <a:ext cx="1384" cy="5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19" name="Rectangle 49">
                <a:extLst>
                  <a:ext uri="{FF2B5EF4-FFF2-40B4-BE49-F238E27FC236}">
                    <a16:creationId xmlns:a16="http://schemas.microsoft.com/office/drawing/2014/main" id="{A1DD0A6F-1EF2-44AA-AA78-39A1C3858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46"/>
                <a:ext cx="1384" cy="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0" name="Rectangle 50">
                <a:extLst>
                  <a:ext uri="{FF2B5EF4-FFF2-40B4-BE49-F238E27FC236}">
                    <a16:creationId xmlns:a16="http://schemas.microsoft.com/office/drawing/2014/main" id="{7673B094-A3C0-48F5-84F4-14E85F3C4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52"/>
                <a:ext cx="1384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1" name="Rectangle 51">
                <a:extLst>
                  <a:ext uri="{FF2B5EF4-FFF2-40B4-BE49-F238E27FC236}">
                    <a16:creationId xmlns:a16="http://schemas.microsoft.com/office/drawing/2014/main" id="{E3F82ACD-C0F4-4090-A635-828E9918B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57"/>
                <a:ext cx="1384" cy="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2" name="Rectangle 52">
                <a:extLst>
                  <a:ext uri="{FF2B5EF4-FFF2-40B4-BE49-F238E27FC236}">
                    <a16:creationId xmlns:a16="http://schemas.microsoft.com/office/drawing/2014/main" id="{0622F350-1F6A-492B-9653-550612B6D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3"/>
                <a:ext cx="1384" cy="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3" name="Rectangle 53">
                <a:extLst>
                  <a:ext uri="{FF2B5EF4-FFF2-40B4-BE49-F238E27FC236}">
                    <a16:creationId xmlns:a16="http://schemas.microsoft.com/office/drawing/2014/main" id="{10480F4F-55E3-4982-B439-FBA39DEBF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9"/>
                <a:ext cx="1384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4" name="Rectangle 54">
                <a:extLst>
                  <a:ext uri="{FF2B5EF4-FFF2-40B4-BE49-F238E27FC236}">
                    <a16:creationId xmlns:a16="http://schemas.microsoft.com/office/drawing/2014/main" id="{824C426A-50F8-47A8-9C0F-3D1DF6F12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74"/>
                <a:ext cx="1384" cy="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5" name="Rectangle 55">
                <a:extLst>
                  <a:ext uri="{FF2B5EF4-FFF2-40B4-BE49-F238E27FC236}">
                    <a16:creationId xmlns:a16="http://schemas.microsoft.com/office/drawing/2014/main" id="{39F749B0-C41B-4751-9499-2F674EF5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80"/>
                <a:ext cx="1384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6" name="Rectangle 56">
                <a:extLst>
                  <a:ext uri="{FF2B5EF4-FFF2-40B4-BE49-F238E27FC236}">
                    <a16:creationId xmlns:a16="http://schemas.microsoft.com/office/drawing/2014/main" id="{63D79E46-00C7-4E10-800B-D50F4199D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85"/>
                <a:ext cx="1384" cy="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7" name="Rectangle 57">
                <a:extLst>
                  <a:ext uri="{FF2B5EF4-FFF2-40B4-BE49-F238E27FC236}">
                    <a16:creationId xmlns:a16="http://schemas.microsoft.com/office/drawing/2014/main" id="{40B7B847-EB32-4429-85E5-A5B3704BD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91"/>
                <a:ext cx="1384" cy="5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8" name="Rectangle 58">
                <a:extLst>
                  <a:ext uri="{FF2B5EF4-FFF2-40B4-BE49-F238E27FC236}">
                    <a16:creationId xmlns:a16="http://schemas.microsoft.com/office/drawing/2014/main" id="{28CAE4AE-CB52-4342-966E-07CEAE0B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96"/>
                <a:ext cx="1384" cy="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29" name="Rectangle 59">
                <a:extLst>
                  <a:ext uri="{FF2B5EF4-FFF2-40B4-BE49-F238E27FC236}">
                    <a16:creationId xmlns:a16="http://schemas.microsoft.com/office/drawing/2014/main" id="{148B1391-7ECE-41BD-8189-63F706552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02"/>
                <a:ext cx="1384" cy="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0" name="Rectangle 60">
                <a:extLst>
                  <a:ext uri="{FF2B5EF4-FFF2-40B4-BE49-F238E27FC236}">
                    <a16:creationId xmlns:a16="http://schemas.microsoft.com/office/drawing/2014/main" id="{B3ED2435-F229-4083-A67D-D191BE84F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08"/>
                <a:ext cx="1384" cy="5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1" name="Rectangle 61">
                <a:extLst>
                  <a:ext uri="{FF2B5EF4-FFF2-40B4-BE49-F238E27FC236}">
                    <a16:creationId xmlns:a16="http://schemas.microsoft.com/office/drawing/2014/main" id="{284A0D6F-94CB-4CC8-B2E7-FC96F1A05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13"/>
                <a:ext cx="1384" cy="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2" name="Rectangle 62">
                <a:extLst>
                  <a:ext uri="{FF2B5EF4-FFF2-40B4-BE49-F238E27FC236}">
                    <a16:creationId xmlns:a16="http://schemas.microsoft.com/office/drawing/2014/main" id="{487D3E2D-3A7C-4BA5-823C-04F5BACF9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19"/>
                <a:ext cx="1384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3" name="Rectangle 63">
                <a:extLst>
                  <a:ext uri="{FF2B5EF4-FFF2-40B4-BE49-F238E27FC236}">
                    <a16:creationId xmlns:a16="http://schemas.microsoft.com/office/drawing/2014/main" id="{2D89E737-338E-4498-911B-62BF9C337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24"/>
                <a:ext cx="1384" cy="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4" name="Rectangle 64">
                <a:extLst>
                  <a:ext uri="{FF2B5EF4-FFF2-40B4-BE49-F238E27FC236}">
                    <a16:creationId xmlns:a16="http://schemas.microsoft.com/office/drawing/2014/main" id="{5DB2B7E6-FE68-4F7A-8E53-DE4984491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30"/>
                <a:ext cx="1384" cy="5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5" name="Rectangle 65">
                <a:extLst>
                  <a:ext uri="{FF2B5EF4-FFF2-40B4-BE49-F238E27FC236}">
                    <a16:creationId xmlns:a16="http://schemas.microsoft.com/office/drawing/2014/main" id="{8C1DFBE9-BC74-4906-8B1E-8CA2152E5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35"/>
                <a:ext cx="1384" cy="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6" name="Rectangle 66">
                <a:extLst>
                  <a:ext uri="{FF2B5EF4-FFF2-40B4-BE49-F238E27FC236}">
                    <a16:creationId xmlns:a16="http://schemas.microsoft.com/office/drawing/2014/main" id="{A89136F8-9E70-456F-8F9F-19DA7A355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41"/>
                <a:ext cx="1384" cy="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7" name="Rectangle 67">
                <a:extLst>
                  <a:ext uri="{FF2B5EF4-FFF2-40B4-BE49-F238E27FC236}">
                    <a16:creationId xmlns:a16="http://schemas.microsoft.com/office/drawing/2014/main" id="{C557DA7F-41A9-4C6B-B49D-63E425230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47"/>
                <a:ext cx="1384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8" name="Rectangle 68">
                <a:extLst>
                  <a:ext uri="{FF2B5EF4-FFF2-40B4-BE49-F238E27FC236}">
                    <a16:creationId xmlns:a16="http://schemas.microsoft.com/office/drawing/2014/main" id="{65FADA77-647F-4D0C-84AA-59ACAD057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52"/>
                <a:ext cx="1384" cy="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39" name="Rectangle 69">
                <a:extLst>
                  <a:ext uri="{FF2B5EF4-FFF2-40B4-BE49-F238E27FC236}">
                    <a16:creationId xmlns:a16="http://schemas.microsoft.com/office/drawing/2014/main" id="{E3045B8B-7BF1-46D4-B073-487A04068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58"/>
                <a:ext cx="1384" cy="3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0" name="Rectangle 70">
                <a:extLst>
                  <a:ext uri="{FF2B5EF4-FFF2-40B4-BE49-F238E27FC236}">
                    <a16:creationId xmlns:a16="http://schemas.microsoft.com/office/drawing/2014/main" id="{78777FB3-5C57-441B-931E-839E0B342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90"/>
                <a:ext cx="1881" cy="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1" name="Rectangle 71">
                <a:extLst>
                  <a:ext uri="{FF2B5EF4-FFF2-40B4-BE49-F238E27FC236}">
                    <a16:creationId xmlns:a16="http://schemas.microsoft.com/office/drawing/2014/main" id="{80BC1EA2-F2DB-44EF-B276-2C8536466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96"/>
                <a:ext cx="1881" cy="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2" name="Rectangle 72">
                <a:extLst>
                  <a:ext uri="{FF2B5EF4-FFF2-40B4-BE49-F238E27FC236}">
                    <a16:creationId xmlns:a16="http://schemas.microsoft.com/office/drawing/2014/main" id="{866C81A2-E035-4E91-AE82-83E22CB26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02"/>
                <a:ext cx="1881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3" name="Rectangle 73">
                <a:extLst>
                  <a:ext uri="{FF2B5EF4-FFF2-40B4-BE49-F238E27FC236}">
                    <a16:creationId xmlns:a16="http://schemas.microsoft.com/office/drawing/2014/main" id="{F0A1954A-3D5E-4E24-98D1-BE785389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07"/>
                <a:ext cx="1881" cy="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4" name="Rectangle 74">
                <a:extLst>
                  <a:ext uri="{FF2B5EF4-FFF2-40B4-BE49-F238E27FC236}">
                    <a16:creationId xmlns:a16="http://schemas.microsoft.com/office/drawing/2014/main" id="{F8F88FAF-1460-4973-8069-E0258A98C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13"/>
                <a:ext cx="1881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5" name="Rectangle 75">
                <a:extLst>
                  <a:ext uri="{FF2B5EF4-FFF2-40B4-BE49-F238E27FC236}">
                    <a16:creationId xmlns:a16="http://schemas.microsoft.com/office/drawing/2014/main" id="{4C6C1D76-43AE-4FD6-B604-E306C7327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18"/>
                <a:ext cx="1881" cy="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6" name="Rectangle 76">
                <a:extLst>
                  <a:ext uri="{FF2B5EF4-FFF2-40B4-BE49-F238E27FC236}">
                    <a16:creationId xmlns:a16="http://schemas.microsoft.com/office/drawing/2014/main" id="{72BB01A2-16BA-4077-B84A-6B606E19B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24"/>
                <a:ext cx="1881" cy="5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7" name="Rectangle 77">
                <a:extLst>
                  <a:ext uri="{FF2B5EF4-FFF2-40B4-BE49-F238E27FC236}">
                    <a16:creationId xmlns:a16="http://schemas.microsoft.com/office/drawing/2014/main" id="{38B16C31-F138-4F20-A58F-2B1EBEBE5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29"/>
                <a:ext cx="1881" cy="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8" name="Rectangle 78">
                <a:extLst>
                  <a:ext uri="{FF2B5EF4-FFF2-40B4-BE49-F238E27FC236}">
                    <a16:creationId xmlns:a16="http://schemas.microsoft.com/office/drawing/2014/main" id="{FD6CCA38-2077-404B-A448-C2E0EB1AA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35"/>
                <a:ext cx="1881" cy="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49" name="Rectangle 79">
                <a:extLst>
                  <a:ext uri="{FF2B5EF4-FFF2-40B4-BE49-F238E27FC236}">
                    <a16:creationId xmlns:a16="http://schemas.microsoft.com/office/drawing/2014/main" id="{760870B7-663F-4903-BF48-5A6CB25D6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41"/>
                <a:ext cx="1881" cy="5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0" name="Rectangle 80">
                <a:extLst>
                  <a:ext uri="{FF2B5EF4-FFF2-40B4-BE49-F238E27FC236}">
                    <a16:creationId xmlns:a16="http://schemas.microsoft.com/office/drawing/2014/main" id="{5A8B5C02-4BB1-4F13-B608-CCF607F64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46"/>
                <a:ext cx="1881" cy="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1" name="Rectangle 81">
                <a:extLst>
                  <a:ext uri="{FF2B5EF4-FFF2-40B4-BE49-F238E27FC236}">
                    <a16:creationId xmlns:a16="http://schemas.microsoft.com/office/drawing/2014/main" id="{5D26E803-16EF-479D-9B6C-B754939F3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52"/>
                <a:ext cx="1881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2" name="Rectangle 82">
                <a:extLst>
                  <a:ext uri="{FF2B5EF4-FFF2-40B4-BE49-F238E27FC236}">
                    <a16:creationId xmlns:a16="http://schemas.microsoft.com/office/drawing/2014/main" id="{03DF3517-0148-49D1-A737-EDEE9B21F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57"/>
                <a:ext cx="1881" cy="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3" name="Rectangle 83">
                <a:extLst>
                  <a:ext uri="{FF2B5EF4-FFF2-40B4-BE49-F238E27FC236}">
                    <a16:creationId xmlns:a16="http://schemas.microsoft.com/office/drawing/2014/main" id="{1535CDE2-A05E-426F-A34A-324D889BB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63"/>
                <a:ext cx="1881" cy="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4" name="Rectangle 84">
                <a:extLst>
                  <a:ext uri="{FF2B5EF4-FFF2-40B4-BE49-F238E27FC236}">
                    <a16:creationId xmlns:a16="http://schemas.microsoft.com/office/drawing/2014/main" id="{E333CB31-5315-4F40-8334-374FEEA3C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69"/>
                <a:ext cx="1881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5" name="Rectangle 85">
                <a:extLst>
                  <a:ext uri="{FF2B5EF4-FFF2-40B4-BE49-F238E27FC236}">
                    <a16:creationId xmlns:a16="http://schemas.microsoft.com/office/drawing/2014/main" id="{FA5B94A2-B75C-4013-95AA-34819FA33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74"/>
                <a:ext cx="1881" cy="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6" name="Rectangle 86">
                <a:extLst>
                  <a:ext uri="{FF2B5EF4-FFF2-40B4-BE49-F238E27FC236}">
                    <a16:creationId xmlns:a16="http://schemas.microsoft.com/office/drawing/2014/main" id="{B7C9EC3B-220B-4E28-9807-0C31EA67D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80"/>
                <a:ext cx="1881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7" name="Rectangle 87">
                <a:extLst>
                  <a:ext uri="{FF2B5EF4-FFF2-40B4-BE49-F238E27FC236}">
                    <a16:creationId xmlns:a16="http://schemas.microsoft.com/office/drawing/2014/main" id="{A6FC5C23-7E87-4031-86C2-5EC4212139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85"/>
                <a:ext cx="1881" cy="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8" name="Rectangle 88">
                <a:extLst>
                  <a:ext uri="{FF2B5EF4-FFF2-40B4-BE49-F238E27FC236}">
                    <a16:creationId xmlns:a16="http://schemas.microsoft.com/office/drawing/2014/main" id="{672BFF70-5F94-4250-9076-A6DE8A377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91"/>
                <a:ext cx="1881" cy="5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59" name="Rectangle 89">
                <a:extLst>
                  <a:ext uri="{FF2B5EF4-FFF2-40B4-BE49-F238E27FC236}">
                    <a16:creationId xmlns:a16="http://schemas.microsoft.com/office/drawing/2014/main" id="{62722ABA-0F58-43A0-8F58-F239F10A8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96"/>
                <a:ext cx="1881" cy="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0" name="Rectangle 90">
                <a:extLst>
                  <a:ext uri="{FF2B5EF4-FFF2-40B4-BE49-F238E27FC236}">
                    <a16:creationId xmlns:a16="http://schemas.microsoft.com/office/drawing/2014/main" id="{AFA035C8-8C8D-448D-A492-30C8B64CD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02"/>
                <a:ext cx="1881" cy="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1" name="Rectangle 91">
                <a:extLst>
                  <a:ext uri="{FF2B5EF4-FFF2-40B4-BE49-F238E27FC236}">
                    <a16:creationId xmlns:a16="http://schemas.microsoft.com/office/drawing/2014/main" id="{EB1B1FE4-59CE-4BFC-A2F4-8FD4105AF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08"/>
                <a:ext cx="1881" cy="5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2" name="Rectangle 92">
                <a:extLst>
                  <a:ext uri="{FF2B5EF4-FFF2-40B4-BE49-F238E27FC236}">
                    <a16:creationId xmlns:a16="http://schemas.microsoft.com/office/drawing/2014/main" id="{B5CC3E23-A2CF-4FB7-B8C9-DE9728094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13"/>
                <a:ext cx="1881" cy="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3" name="Rectangle 93">
                <a:extLst>
                  <a:ext uri="{FF2B5EF4-FFF2-40B4-BE49-F238E27FC236}">
                    <a16:creationId xmlns:a16="http://schemas.microsoft.com/office/drawing/2014/main" id="{F32F89AD-E4A5-4D04-A0BD-960F86CF4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19"/>
                <a:ext cx="1881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4" name="Rectangle 94">
                <a:extLst>
                  <a:ext uri="{FF2B5EF4-FFF2-40B4-BE49-F238E27FC236}">
                    <a16:creationId xmlns:a16="http://schemas.microsoft.com/office/drawing/2014/main" id="{C1D4B9BF-C9EF-4EA3-B5DE-D420A1B52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24"/>
                <a:ext cx="1881" cy="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5" name="Rectangle 95">
                <a:extLst>
                  <a:ext uri="{FF2B5EF4-FFF2-40B4-BE49-F238E27FC236}">
                    <a16:creationId xmlns:a16="http://schemas.microsoft.com/office/drawing/2014/main" id="{4F30A0D9-577A-41E5-B978-6378DE823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30"/>
                <a:ext cx="1881" cy="5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6" name="Rectangle 96">
                <a:extLst>
                  <a:ext uri="{FF2B5EF4-FFF2-40B4-BE49-F238E27FC236}">
                    <a16:creationId xmlns:a16="http://schemas.microsoft.com/office/drawing/2014/main" id="{C08DF049-0965-4594-B8CA-2A634F5FA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35"/>
                <a:ext cx="1881" cy="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7" name="Rectangle 97">
                <a:extLst>
                  <a:ext uri="{FF2B5EF4-FFF2-40B4-BE49-F238E27FC236}">
                    <a16:creationId xmlns:a16="http://schemas.microsoft.com/office/drawing/2014/main" id="{C6ACA1FE-E3CD-4ED2-B05D-B9B146080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41"/>
                <a:ext cx="1881" cy="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8" name="Rectangle 98">
                <a:extLst>
                  <a:ext uri="{FF2B5EF4-FFF2-40B4-BE49-F238E27FC236}">
                    <a16:creationId xmlns:a16="http://schemas.microsoft.com/office/drawing/2014/main" id="{85A1477D-4BE3-4EB1-92D1-90DB374D5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47"/>
                <a:ext cx="1881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69" name="Rectangle 99">
                <a:extLst>
                  <a:ext uri="{FF2B5EF4-FFF2-40B4-BE49-F238E27FC236}">
                    <a16:creationId xmlns:a16="http://schemas.microsoft.com/office/drawing/2014/main" id="{0B4BD421-FBE2-491C-A177-9383EF050B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52"/>
                <a:ext cx="1881" cy="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0" name="Rectangle 100">
                <a:extLst>
                  <a:ext uri="{FF2B5EF4-FFF2-40B4-BE49-F238E27FC236}">
                    <a16:creationId xmlns:a16="http://schemas.microsoft.com/office/drawing/2014/main" id="{6F6188EA-F4B5-47D5-A3C3-F881E349E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58"/>
                <a:ext cx="1881" cy="3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1" name="Rectangle 101">
                <a:extLst>
                  <a:ext uri="{FF2B5EF4-FFF2-40B4-BE49-F238E27FC236}">
                    <a16:creationId xmlns:a16="http://schemas.microsoft.com/office/drawing/2014/main" id="{80560C45-D35D-4E50-96CB-100D2F5F9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93"/>
                <a:ext cx="1881" cy="16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2" name="Rectangle 102">
                <a:extLst>
                  <a:ext uri="{FF2B5EF4-FFF2-40B4-BE49-F238E27FC236}">
                    <a16:creationId xmlns:a16="http://schemas.microsoft.com/office/drawing/2014/main" id="{ED8E0C16-FC49-4EE2-8D4B-F58CBC378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90"/>
                <a:ext cx="1881" cy="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3" name="Rectangle 103">
                <a:extLst>
                  <a:ext uri="{FF2B5EF4-FFF2-40B4-BE49-F238E27FC236}">
                    <a16:creationId xmlns:a16="http://schemas.microsoft.com/office/drawing/2014/main" id="{FF49A2C2-F49D-4BEA-9473-BBFBE048A5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96"/>
                <a:ext cx="1881" cy="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4" name="Rectangle 104">
                <a:extLst>
                  <a:ext uri="{FF2B5EF4-FFF2-40B4-BE49-F238E27FC236}">
                    <a16:creationId xmlns:a16="http://schemas.microsoft.com/office/drawing/2014/main" id="{5180770C-8043-41B8-9C53-6F9796EC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02"/>
                <a:ext cx="1881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5" name="Rectangle 105">
                <a:extLst>
                  <a:ext uri="{FF2B5EF4-FFF2-40B4-BE49-F238E27FC236}">
                    <a16:creationId xmlns:a16="http://schemas.microsoft.com/office/drawing/2014/main" id="{CAE7DD0F-4EF5-4B37-95E0-EE1BB79504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07"/>
                <a:ext cx="1881" cy="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6" name="Rectangle 106">
                <a:extLst>
                  <a:ext uri="{FF2B5EF4-FFF2-40B4-BE49-F238E27FC236}">
                    <a16:creationId xmlns:a16="http://schemas.microsoft.com/office/drawing/2014/main" id="{FF0DBE9F-BE76-41CC-BCE5-D5A7523E7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13"/>
                <a:ext cx="1881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7" name="Rectangle 107">
                <a:extLst>
                  <a:ext uri="{FF2B5EF4-FFF2-40B4-BE49-F238E27FC236}">
                    <a16:creationId xmlns:a16="http://schemas.microsoft.com/office/drawing/2014/main" id="{3CD33903-581D-4D7E-8271-A67F2CCAD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18"/>
                <a:ext cx="1881" cy="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8" name="Rectangle 108">
                <a:extLst>
                  <a:ext uri="{FF2B5EF4-FFF2-40B4-BE49-F238E27FC236}">
                    <a16:creationId xmlns:a16="http://schemas.microsoft.com/office/drawing/2014/main" id="{6EE52738-96EF-48AA-BC48-5416011E2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24"/>
                <a:ext cx="1881" cy="5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79" name="Rectangle 109">
                <a:extLst>
                  <a:ext uri="{FF2B5EF4-FFF2-40B4-BE49-F238E27FC236}">
                    <a16:creationId xmlns:a16="http://schemas.microsoft.com/office/drawing/2014/main" id="{AE5229A8-8C65-4FBA-A0D7-A6E648A5E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29"/>
                <a:ext cx="1881" cy="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0" name="Rectangle 110">
                <a:extLst>
                  <a:ext uri="{FF2B5EF4-FFF2-40B4-BE49-F238E27FC236}">
                    <a16:creationId xmlns:a16="http://schemas.microsoft.com/office/drawing/2014/main" id="{F998DD2F-4596-4392-B824-A37466A75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35"/>
                <a:ext cx="1881" cy="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1" name="Rectangle 111">
                <a:extLst>
                  <a:ext uri="{FF2B5EF4-FFF2-40B4-BE49-F238E27FC236}">
                    <a16:creationId xmlns:a16="http://schemas.microsoft.com/office/drawing/2014/main" id="{BD9C0631-2D6E-4635-9B9D-9B19CBA3A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41"/>
                <a:ext cx="1881" cy="5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2" name="Rectangle 112">
                <a:extLst>
                  <a:ext uri="{FF2B5EF4-FFF2-40B4-BE49-F238E27FC236}">
                    <a16:creationId xmlns:a16="http://schemas.microsoft.com/office/drawing/2014/main" id="{9062FC45-8905-435D-AA76-88B3F6BE8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46"/>
                <a:ext cx="1881" cy="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3" name="Rectangle 113">
                <a:extLst>
                  <a:ext uri="{FF2B5EF4-FFF2-40B4-BE49-F238E27FC236}">
                    <a16:creationId xmlns:a16="http://schemas.microsoft.com/office/drawing/2014/main" id="{4619CC71-3354-4AAC-9D87-7C3B0A482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52"/>
                <a:ext cx="1881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4" name="Rectangle 114">
                <a:extLst>
                  <a:ext uri="{FF2B5EF4-FFF2-40B4-BE49-F238E27FC236}">
                    <a16:creationId xmlns:a16="http://schemas.microsoft.com/office/drawing/2014/main" id="{4B2D9136-02A0-46F3-BC71-C0E87275E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57"/>
                <a:ext cx="1881" cy="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5" name="Rectangle 115">
                <a:extLst>
                  <a:ext uri="{FF2B5EF4-FFF2-40B4-BE49-F238E27FC236}">
                    <a16:creationId xmlns:a16="http://schemas.microsoft.com/office/drawing/2014/main" id="{37338555-6B5F-4EFB-BC9E-534822DE9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63"/>
                <a:ext cx="1881" cy="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6" name="Rectangle 116">
                <a:extLst>
                  <a:ext uri="{FF2B5EF4-FFF2-40B4-BE49-F238E27FC236}">
                    <a16:creationId xmlns:a16="http://schemas.microsoft.com/office/drawing/2014/main" id="{59E60FE1-1E2B-4C0F-9023-A96CE1214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69"/>
                <a:ext cx="1881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7" name="Rectangle 117">
                <a:extLst>
                  <a:ext uri="{FF2B5EF4-FFF2-40B4-BE49-F238E27FC236}">
                    <a16:creationId xmlns:a16="http://schemas.microsoft.com/office/drawing/2014/main" id="{2840D173-0E37-47E4-A386-13CC7B6D1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74"/>
                <a:ext cx="1881" cy="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8" name="Rectangle 118">
                <a:extLst>
                  <a:ext uri="{FF2B5EF4-FFF2-40B4-BE49-F238E27FC236}">
                    <a16:creationId xmlns:a16="http://schemas.microsoft.com/office/drawing/2014/main" id="{BF42F823-2389-4ADB-B43B-94B8F43CF2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80"/>
                <a:ext cx="1881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89" name="Rectangle 119">
                <a:extLst>
                  <a:ext uri="{FF2B5EF4-FFF2-40B4-BE49-F238E27FC236}">
                    <a16:creationId xmlns:a16="http://schemas.microsoft.com/office/drawing/2014/main" id="{27A4D337-3A7B-4FD4-A152-39A3C5741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85"/>
                <a:ext cx="1881" cy="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0" name="Rectangle 120">
                <a:extLst>
                  <a:ext uri="{FF2B5EF4-FFF2-40B4-BE49-F238E27FC236}">
                    <a16:creationId xmlns:a16="http://schemas.microsoft.com/office/drawing/2014/main" id="{487BFA6A-F75D-4206-9766-2F4A65854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91"/>
                <a:ext cx="1881" cy="5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1" name="Rectangle 121">
                <a:extLst>
                  <a:ext uri="{FF2B5EF4-FFF2-40B4-BE49-F238E27FC236}">
                    <a16:creationId xmlns:a16="http://schemas.microsoft.com/office/drawing/2014/main" id="{378B5F40-5116-4191-937C-4298AFD70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396"/>
                <a:ext cx="1881" cy="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2" name="Rectangle 122">
                <a:extLst>
                  <a:ext uri="{FF2B5EF4-FFF2-40B4-BE49-F238E27FC236}">
                    <a16:creationId xmlns:a16="http://schemas.microsoft.com/office/drawing/2014/main" id="{D9536F00-28B1-4538-8BD2-F0F4B6EB0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02"/>
                <a:ext cx="1881" cy="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3" name="Rectangle 123">
                <a:extLst>
                  <a:ext uri="{FF2B5EF4-FFF2-40B4-BE49-F238E27FC236}">
                    <a16:creationId xmlns:a16="http://schemas.microsoft.com/office/drawing/2014/main" id="{6F98DF8E-321A-4E57-823E-E6F891146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08"/>
                <a:ext cx="1881" cy="5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4" name="Rectangle 124">
                <a:extLst>
                  <a:ext uri="{FF2B5EF4-FFF2-40B4-BE49-F238E27FC236}">
                    <a16:creationId xmlns:a16="http://schemas.microsoft.com/office/drawing/2014/main" id="{314F9A90-0303-439E-9F57-1E74D476C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13"/>
                <a:ext cx="1881" cy="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5" name="Rectangle 125">
                <a:extLst>
                  <a:ext uri="{FF2B5EF4-FFF2-40B4-BE49-F238E27FC236}">
                    <a16:creationId xmlns:a16="http://schemas.microsoft.com/office/drawing/2014/main" id="{F0479E1D-AE6A-4B27-B2A0-AF4163EAC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19"/>
                <a:ext cx="1881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6" name="Rectangle 126">
                <a:extLst>
                  <a:ext uri="{FF2B5EF4-FFF2-40B4-BE49-F238E27FC236}">
                    <a16:creationId xmlns:a16="http://schemas.microsoft.com/office/drawing/2014/main" id="{C48B9AFD-729E-489C-A2AA-22059BC96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24"/>
                <a:ext cx="1881" cy="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7" name="Rectangle 127">
                <a:extLst>
                  <a:ext uri="{FF2B5EF4-FFF2-40B4-BE49-F238E27FC236}">
                    <a16:creationId xmlns:a16="http://schemas.microsoft.com/office/drawing/2014/main" id="{E6DC1BBA-7150-434B-8D7A-17807BA36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30"/>
                <a:ext cx="1881" cy="5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8" name="Rectangle 128">
                <a:extLst>
                  <a:ext uri="{FF2B5EF4-FFF2-40B4-BE49-F238E27FC236}">
                    <a16:creationId xmlns:a16="http://schemas.microsoft.com/office/drawing/2014/main" id="{BC266817-4B64-4054-872C-5F1A05535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35"/>
                <a:ext cx="1881" cy="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699" name="Rectangle 129">
                <a:extLst>
                  <a:ext uri="{FF2B5EF4-FFF2-40B4-BE49-F238E27FC236}">
                    <a16:creationId xmlns:a16="http://schemas.microsoft.com/office/drawing/2014/main" id="{4040441E-4B45-4772-AF38-AB97F21CE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41"/>
                <a:ext cx="1881" cy="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0" name="Rectangle 130">
                <a:extLst>
                  <a:ext uri="{FF2B5EF4-FFF2-40B4-BE49-F238E27FC236}">
                    <a16:creationId xmlns:a16="http://schemas.microsoft.com/office/drawing/2014/main" id="{5EDB73BB-A475-49E5-A3C7-E6E62BB96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47"/>
                <a:ext cx="1881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1" name="Rectangle 131">
                <a:extLst>
                  <a:ext uri="{FF2B5EF4-FFF2-40B4-BE49-F238E27FC236}">
                    <a16:creationId xmlns:a16="http://schemas.microsoft.com/office/drawing/2014/main" id="{5CE1B09C-E797-48B6-A550-AD419FAE5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52"/>
                <a:ext cx="1881" cy="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2" name="Rectangle 132">
                <a:extLst>
                  <a:ext uri="{FF2B5EF4-FFF2-40B4-BE49-F238E27FC236}">
                    <a16:creationId xmlns:a16="http://schemas.microsoft.com/office/drawing/2014/main" id="{E8BA2DA2-ED90-491E-ABBA-BFAD6B4D3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58"/>
                <a:ext cx="1881" cy="3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3" name="Rectangle 133">
                <a:extLst>
                  <a:ext uri="{FF2B5EF4-FFF2-40B4-BE49-F238E27FC236}">
                    <a16:creationId xmlns:a16="http://schemas.microsoft.com/office/drawing/2014/main" id="{869171BE-C93A-4C8D-A08B-296039E0C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90"/>
                <a:ext cx="1548" cy="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4" name="Rectangle 134">
                <a:extLst>
                  <a:ext uri="{FF2B5EF4-FFF2-40B4-BE49-F238E27FC236}">
                    <a16:creationId xmlns:a16="http://schemas.microsoft.com/office/drawing/2014/main" id="{2A5CAA57-177A-443B-8B2B-FF8D6E238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96"/>
                <a:ext cx="1548" cy="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5" name="Rectangle 135">
                <a:extLst>
                  <a:ext uri="{FF2B5EF4-FFF2-40B4-BE49-F238E27FC236}">
                    <a16:creationId xmlns:a16="http://schemas.microsoft.com/office/drawing/2014/main" id="{495DBB42-8CEE-40D5-B647-963A51906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02"/>
                <a:ext cx="1548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6" name="Rectangle 136">
                <a:extLst>
                  <a:ext uri="{FF2B5EF4-FFF2-40B4-BE49-F238E27FC236}">
                    <a16:creationId xmlns:a16="http://schemas.microsoft.com/office/drawing/2014/main" id="{92BA12EE-7C8B-4DCC-82E9-7E10861C7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07"/>
                <a:ext cx="1548" cy="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7" name="Rectangle 137">
                <a:extLst>
                  <a:ext uri="{FF2B5EF4-FFF2-40B4-BE49-F238E27FC236}">
                    <a16:creationId xmlns:a16="http://schemas.microsoft.com/office/drawing/2014/main" id="{B6D521FE-A179-4EBE-9B5A-3DD5BDE2D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13"/>
                <a:ext cx="1548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8" name="Rectangle 138">
                <a:extLst>
                  <a:ext uri="{FF2B5EF4-FFF2-40B4-BE49-F238E27FC236}">
                    <a16:creationId xmlns:a16="http://schemas.microsoft.com/office/drawing/2014/main" id="{C5E7CD83-037F-42B1-96F7-25D1164AA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18"/>
                <a:ext cx="1548" cy="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09" name="Rectangle 139">
                <a:extLst>
                  <a:ext uri="{FF2B5EF4-FFF2-40B4-BE49-F238E27FC236}">
                    <a16:creationId xmlns:a16="http://schemas.microsoft.com/office/drawing/2014/main" id="{E96923D5-8C88-4300-9A81-EAF11F03D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24"/>
                <a:ext cx="1548" cy="5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0" name="Rectangle 140">
                <a:extLst>
                  <a:ext uri="{FF2B5EF4-FFF2-40B4-BE49-F238E27FC236}">
                    <a16:creationId xmlns:a16="http://schemas.microsoft.com/office/drawing/2014/main" id="{A7457E00-C407-4E14-AD48-60C2C81ED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29"/>
                <a:ext cx="1548" cy="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1" name="Rectangle 141">
                <a:extLst>
                  <a:ext uri="{FF2B5EF4-FFF2-40B4-BE49-F238E27FC236}">
                    <a16:creationId xmlns:a16="http://schemas.microsoft.com/office/drawing/2014/main" id="{64E05460-1A36-467A-84B4-8923892D7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35"/>
                <a:ext cx="1548" cy="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2" name="Rectangle 142">
                <a:extLst>
                  <a:ext uri="{FF2B5EF4-FFF2-40B4-BE49-F238E27FC236}">
                    <a16:creationId xmlns:a16="http://schemas.microsoft.com/office/drawing/2014/main" id="{FDB0EB8C-22E5-468C-B569-5AB88E7D7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41"/>
                <a:ext cx="1548" cy="5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3" name="Rectangle 143">
                <a:extLst>
                  <a:ext uri="{FF2B5EF4-FFF2-40B4-BE49-F238E27FC236}">
                    <a16:creationId xmlns:a16="http://schemas.microsoft.com/office/drawing/2014/main" id="{661CFE1E-CF1B-46C8-A688-2249E9B710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46"/>
                <a:ext cx="1548" cy="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4" name="Rectangle 144">
                <a:extLst>
                  <a:ext uri="{FF2B5EF4-FFF2-40B4-BE49-F238E27FC236}">
                    <a16:creationId xmlns:a16="http://schemas.microsoft.com/office/drawing/2014/main" id="{43004303-F248-456C-9D47-4DDB78E401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52"/>
                <a:ext cx="1548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5" name="Rectangle 145">
                <a:extLst>
                  <a:ext uri="{FF2B5EF4-FFF2-40B4-BE49-F238E27FC236}">
                    <a16:creationId xmlns:a16="http://schemas.microsoft.com/office/drawing/2014/main" id="{B021FD60-0F81-41C5-95CE-020FF90DF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57"/>
                <a:ext cx="1548" cy="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6" name="Rectangle 146">
                <a:extLst>
                  <a:ext uri="{FF2B5EF4-FFF2-40B4-BE49-F238E27FC236}">
                    <a16:creationId xmlns:a16="http://schemas.microsoft.com/office/drawing/2014/main" id="{3AFF16C8-63BD-4C65-AF15-90A81D27F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63"/>
                <a:ext cx="1548" cy="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7" name="Rectangle 147">
                <a:extLst>
                  <a:ext uri="{FF2B5EF4-FFF2-40B4-BE49-F238E27FC236}">
                    <a16:creationId xmlns:a16="http://schemas.microsoft.com/office/drawing/2014/main" id="{436C10F3-FAAD-45FF-A471-1811D4FBE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69"/>
                <a:ext cx="1548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8" name="Rectangle 148">
                <a:extLst>
                  <a:ext uri="{FF2B5EF4-FFF2-40B4-BE49-F238E27FC236}">
                    <a16:creationId xmlns:a16="http://schemas.microsoft.com/office/drawing/2014/main" id="{2FE41A3F-69FA-4D41-954B-1B36788E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74"/>
                <a:ext cx="1548" cy="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19" name="Rectangle 149">
                <a:extLst>
                  <a:ext uri="{FF2B5EF4-FFF2-40B4-BE49-F238E27FC236}">
                    <a16:creationId xmlns:a16="http://schemas.microsoft.com/office/drawing/2014/main" id="{193DEF6E-13B1-462C-B11F-B2E51CE96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80"/>
                <a:ext cx="1548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0" name="Rectangle 150">
                <a:extLst>
                  <a:ext uri="{FF2B5EF4-FFF2-40B4-BE49-F238E27FC236}">
                    <a16:creationId xmlns:a16="http://schemas.microsoft.com/office/drawing/2014/main" id="{CDD33008-F1C8-4D1A-A9CC-E20EC0DB7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85"/>
                <a:ext cx="1548" cy="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1" name="Rectangle 151">
                <a:extLst>
                  <a:ext uri="{FF2B5EF4-FFF2-40B4-BE49-F238E27FC236}">
                    <a16:creationId xmlns:a16="http://schemas.microsoft.com/office/drawing/2014/main" id="{9419748B-5B23-4FC8-AF15-6F018D53B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91"/>
                <a:ext cx="1548" cy="5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2" name="Rectangle 152">
                <a:extLst>
                  <a:ext uri="{FF2B5EF4-FFF2-40B4-BE49-F238E27FC236}">
                    <a16:creationId xmlns:a16="http://schemas.microsoft.com/office/drawing/2014/main" id="{5509357C-6E2F-42F8-99F7-869B9DE41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96"/>
                <a:ext cx="1548" cy="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3" name="Rectangle 153">
                <a:extLst>
                  <a:ext uri="{FF2B5EF4-FFF2-40B4-BE49-F238E27FC236}">
                    <a16:creationId xmlns:a16="http://schemas.microsoft.com/office/drawing/2014/main" id="{01852E3A-C0C0-434B-A880-9D94F76DA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02"/>
                <a:ext cx="1548" cy="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4" name="Rectangle 154">
                <a:extLst>
                  <a:ext uri="{FF2B5EF4-FFF2-40B4-BE49-F238E27FC236}">
                    <a16:creationId xmlns:a16="http://schemas.microsoft.com/office/drawing/2014/main" id="{16F23747-7A1C-4A7F-BFC9-B9F697EF1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08"/>
                <a:ext cx="1548" cy="5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5" name="Rectangle 155">
                <a:extLst>
                  <a:ext uri="{FF2B5EF4-FFF2-40B4-BE49-F238E27FC236}">
                    <a16:creationId xmlns:a16="http://schemas.microsoft.com/office/drawing/2014/main" id="{0E92A6C7-6B6F-489C-A74E-80D7A17BE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13"/>
                <a:ext cx="1548" cy="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6" name="Rectangle 156">
                <a:extLst>
                  <a:ext uri="{FF2B5EF4-FFF2-40B4-BE49-F238E27FC236}">
                    <a16:creationId xmlns:a16="http://schemas.microsoft.com/office/drawing/2014/main" id="{DB8449E4-8EE9-49B6-8FBF-C9DF5D42F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19"/>
                <a:ext cx="1548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7" name="Rectangle 157">
                <a:extLst>
                  <a:ext uri="{FF2B5EF4-FFF2-40B4-BE49-F238E27FC236}">
                    <a16:creationId xmlns:a16="http://schemas.microsoft.com/office/drawing/2014/main" id="{97E0AC90-32BD-4092-9059-AC8B1EA2A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24"/>
                <a:ext cx="1548" cy="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8" name="Rectangle 158">
                <a:extLst>
                  <a:ext uri="{FF2B5EF4-FFF2-40B4-BE49-F238E27FC236}">
                    <a16:creationId xmlns:a16="http://schemas.microsoft.com/office/drawing/2014/main" id="{85A7F758-1EB6-401B-AABE-6F5794F90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30"/>
                <a:ext cx="1548" cy="5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29" name="Rectangle 159">
                <a:extLst>
                  <a:ext uri="{FF2B5EF4-FFF2-40B4-BE49-F238E27FC236}">
                    <a16:creationId xmlns:a16="http://schemas.microsoft.com/office/drawing/2014/main" id="{54597FCB-429A-4710-96AA-1815738973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35"/>
                <a:ext cx="1548" cy="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0" name="Rectangle 160">
                <a:extLst>
                  <a:ext uri="{FF2B5EF4-FFF2-40B4-BE49-F238E27FC236}">
                    <a16:creationId xmlns:a16="http://schemas.microsoft.com/office/drawing/2014/main" id="{7E65F3E7-A989-4463-94BE-6349888F1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41"/>
                <a:ext cx="1548" cy="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1" name="Rectangle 161">
                <a:extLst>
                  <a:ext uri="{FF2B5EF4-FFF2-40B4-BE49-F238E27FC236}">
                    <a16:creationId xmlns:a16="http://schemas.microsoft.com/office/drawing/2014/main" id="{D00702D4-387A-4017-9AC9-9476E181F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47"/>
                <a:ext cx="1548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2" name="Rectangle 162">
                <a:extLst>
                  <a:ext uri="{FF2B5EF4-FFF2-40B4-BE49-F238E27FC236}">
                    <a16:creationId xmlns:a16="http://schemas.microsoft.com/office/drawing/2014/main" id="{5B1C9678-EFFB-4689-9034-063F2D27F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52"/>
                <a:ext cx="1548" cy="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3" name="Rectangle 163">
                <a:extLst>
                  <a:ext uri="{FF2B5EF4-FFF2-40B4-BE49-F238E27FC236}">
                    <a16:creationId xmlns:a16="http://schemas.microsoft.com/office/drawing/2014/main" id="{027128D0-A2D3-411F-BBE1-A0F3E3231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58"/>
                <a:ext cx="1548" cy="3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4" name="Rectangle 164">
                <a:extLst>
                  <a:ext uri="{FF2B5EF4-FFF2-40B4-BE49-F238E27FC236}">
                    <a16:creationId xmlns:a16="http://schemas.microsoft.com/office/drawing/2014/main" id="{CF2A6F38-FAF5-44B0-BFDF-0C0640D9F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93"/>
                <a:ext cx="1548" cy="16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5" name="Rectangle 165">
                <a:extLst>
                  <a:ext uri="{FF2B5EF4-FFF2-40B4-BE49-F238E27FC236}">
                    <a16:creationId xmlns:a16="http://schemas.microsoft.com/office/drawing/2014/main" id="{195833EF-98C3-4E72-BD7E-FBE9EDB40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90"/>
                <a:ext cx="1548" cy="6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6" name="Rectangle 166">
                <a:extLst>
                  <a:ext uri="{FF2B5EF4-FFF2-40B4-BE49-F238E27FC236}">
                    <a16:creationId xmlns:a16="http://schemas.microsoft.com/office/drawing/2014/main" id="{90299302-C010-4AE4-86C7-6441CD7F1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96"/>
                <a:ext cx="1548" cy="6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7" name="Rectangle 167">
                <a:extLst>
                  <a:ext uri="{FF2B5EF4-FFF2-40B4-BE49-F238E27FC236}">
                    <a16:creationId xmlns:a16="http://schemas.microsoft.com/office/drawing/2014/main" id="{186045FA-C73E-418C-938F-846D66FF8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02"/>
                <a:ext cx="1548" cy="5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8" name="Rectangle 168">
                <a:extLst>
                  <a:ext uri="{FF2B5EF4-FFF2-40B4-BE49-F238E27FC236}">
                    <a16:creationId xmlns:a16="http://schemas.microsoft.com/office/drawing/2014/main" id="{AF1ACF82-6519-45FF-84B8-718C783BA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07"/>
                <a:ext cx="1548" cy="6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39" name="Rectangle 169">
                <a:extLst>
                  <a:ext uri="{FF2B5EF4-FFF2-40B4-BE49-F238E27FC236}">
                    <a16:creationId xmlns:a16="http://schemas.microsoft.com/office/drawing/2014/main" id="{F883832C-C57B-4599-93C6-C23915EDB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13"/>
                <a:ext cx="1548" cy="5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0" name="Rectangle 170">
                <a:extLst>
                  <a:ext uri="{FF2B5EF4-FFF2-40B4-BE49-F238E27FC236}">
                    <a16:creationId xmlns:a16="http://schemas.microsoft.com/office/drawing/2014/main" id="{8EA6CC53-4006-414C-A779-4753CCEEA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18"/>
                <a:ext cx="1548" cy="6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1" name="Rectangle 171">
                <a:extLst>
                  <a:ext uri="{FF2B5EF4-FFF2-40B4-BE49-F238E27FC236}">
                    <a16:creationId xmlns:a16="http://schemas.microsoft.com/office/drawing/2014/main" id="{E14AA15C-49CE-4D15-8131-0739C9C7F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24"/>
                <a:ext cx="1548" cy="5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2" name="Rectangle 172">
                <a:extLst>
                  <a:ext uri="{FF2B5EF4-FFF2-40B4-BE49-F238E27FC236}">
                    <a16:creationId xmlns:a16="http://schemas.microsoft.com/office/drawing/2014/main" id="{D792D8C1-FBFF-4DDA-8D42-DCC674239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29"/>
                <a:ext cx="1548" cy="6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3" name="Rectangle 173">
                <a:extLst>
                  <a:ext uri="{FF2B5EF4-FFF2-40B4-BE49-F238E27FC236}">
                    <a16:creationId xmlns:a16="http://schemas.microsoft.com/office/drawing/2014/main" id="{4B7478B7-70E1-4051-8F52-5518F15EB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35"/>
                <a:ext cx="1548" cy="6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4" name="Rectangle 174">
                <a:extLst>
                  <a:ext uri="{FF2B5EF4-FFF2-40B4-BE49-F238E27FC236}">
                    <a16:creationId xmlns:a16="http://schemas.microsoft.com/office/drawing/2014/main" id="{F6B3A30C-D8EB-4675-9EF5-96C048FB6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41"/>
                <a:ext cx="1548" cy="5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5" name="Rectangle 175">
                <a:extLst>
                  <a:ext uri="{FF2B5EF4-FFF2-40B4-BE49-F238E27FC236}">
                    <a16:creationId xmlns:a16="http://schemas.microsoft.com/office/drawing/2014/main" id="{508637A8-B05A-432A-AB2A-88374A030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46"/>
                <a:ext cx="1548" cy="6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6" name="Rectangle 176">
                <a:extLst>
                  <a:ext uri="{FF2B5EF4-FFF2-40B4-BE49-F238E27FC236}">
                    <a16:creationId xmlns:a16="http://schemas.microsoft.com/office/drawing/2014/main" id="{9A9B86A1-C5A3-4F1C-9461-1144B18F6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52"/>
                <a:ext cx="1548" cy="5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7" name="Rectangle 177">
                <a:extLst>
                  <a:ext uri="{FF2B5EF4-FFF2-40B4-BE49-F238E27FC236}">
                    <a16:creationId xmlns:a16="http://schemas.microsoft.com/office/drawing/2014/main" id="{784C3E69-7D9F-4D0D-861A-875AB71F9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57"/>
                <a:ext cx="1548" cy="6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8" name="Rectangle 178">
                <a:extLst>
                  <a:ext uri="{FF2B5EF4-FFF2-40B4-BE49-F238E27FC236}">
                    <a16:creationId xmlns:a16="http://schemas.microsoft.com/office/drawing/2014/main" id="{B3B4264E-F6DD-4284-8410-981E6AA86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63"/>
                <a:ext cx="1548" cy="6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49" name="Rectangle 179">
                <a:extLst>
                  <a:ext uri="{FF2B5EF4-FFF2-40B4-BE49-F238E27FC236}">
                    <a16:creationId xmlns:a16="http://schemas.microsoft.com/office/drawing/2014/main" id="{7E748924-7115-4AF9-9C13-5586D5913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69"/>
                <a:ext cx="1548" cy="5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0" name="Rectangle 180">
                <a:extLst>
                  <a:ext uri="{FF2B5EF4-FFF2-40B4-BE49-F238E27FC236}">
                    <a16:creationId xmlns:a16="http://schemas.microsoft.com/office/drawing/2014/main" id="{EF6AB036-58E1-4E9D-B514-40E69B0A9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74"/>
                <a:ext cx="1548" cy="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1" name="Rectangle 181">
                <a:extLst>
                  <a:ext uri="{FF2B5EF4-FFF2-40B4-BE49-F238E27FC236}">
                    <a16:creationId xmlns:a16="http://schemas.microsoft.com/office/drawing/2014/main" id="{77F879CE-10A2-49EC-81EC-0A0A394E4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80"/>
                <a:ext cx="1548" cy="5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2" name="Rectangle 182">
                <a:extLst>
                  <a:ext uri="{FF2B5EF4-FFF2-40B4-BE49-F238E27FC236}">
                    <a16:creationId xmlns:a16="http://schemas.microsoft.com/office/drawing/2014/main" id="{2CA4CE1D-932E-4972-B07A-E26309E94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85"/>
                <a:ext cx="1548" cy="6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3" name="Rectangle 183">
                <a:extLst>
                  <a:ext uri="{FF2B5EF4-FFF2-40B4-BE49-F238E27FC236}">
                    <a16:creationId xmlns:a16="http://schemas.microsoft.com/office/drawing/2014/main" id="{BAC402B1-5AE7-44FF-A617-6EE57EE2A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91"/>
                <a:ext cx="1548" cy="5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4" name="Rectangle 184">
                <a:extLst>
                  <a:ext uri="{FF2B5EF4-FFF2-40B4-BE49-F238E27FC236}">
                    <a16:creationId xmlns:a16="http://schemas.microsoft.com/office/drawing/2014/main" id="{F55420C7-E92E-4C6E-93DA-5C7BA49FA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396"/>
                <a:ext cx="1548" cy="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5" name="Rectangle 185">
                <a:extLst>
                  <a:ext uri="{FF2B5EF4-FFF2-40B4-BE49-F238E27FC236}">
                    <a16:creationId xmlns:a16="http://schemas.microsoft.com/office/drawing/2014/main" id="{888961FA-58F9-4CEF-893E-88FF1FC9D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02"/>
                <a:ext cx="1548" cy="6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6" name="Rectangle 186">
                <a:extLst>
                  <a:ext uri="{FF2B5EF4-FFF2-40B4-BE49-F238E27FC236}">
                    <a16:creationId xmlns:a16="http://schemas.microsoft.com/office/drawing/2014/main" id="{B3B742AD-D7E1-48F8-BAF8-DF090F213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08"/>
                <a:ext cx="1548" cy="5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7" name="Rectangle 187">
                <a:extLst>
                  <a:ext uri="{FF2B5EF4-FFF2-40B4-BE49-F238E27FC236}">
                    <a16:creationId xmlns:a16="http://schemas.microsoft.com/office/drawing/2014/main" id="{83366718-64F8-4E97-8197-BD1461E67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13"/>
                <a:ext cx="1548" cy="6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8" name="Rectangle 188">
                <a:extLst>
                  <a:ext uri="{FF2B5EF4-FFF2-40B4-BE49-F238E27FC236}">
                    <a16:creationId xmlns:a16="http://schemas.microsoft.com/office/drawing/2014/main" id="{F99A63BE-0E67-4656-B9FA-7F109F93D9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19"/>
                <a:ext cx="1548" cy="5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59" name="Rectangle 189">
                <a:extLst>
                  <a:ext uri="{FF2B5EF4-FFF2-40B4-BE49-F238E27FC236}">
                    <a16:creationId xmlns:a16="http://schemas.microsoft.com/office/drawing/2014/main" id="{28361DF9-B0D1-495E-8572-A3F26381E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24"/>
                <a:ext cx="1548" cy="6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0" name="Rectangle 190">
                <a:extLst>
                  <a:ext uri="{FF2B5EF4-FFF2-40B4-BE49-F238E27FC236}">
                    <a16:creationId xmlns:a16="http://schemas.microsoft.com/office/drawing/2014/main" id="{3DB83EFB-3DC6-4477-84E5-EA82E0F06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30"/>
                <a:ext cx="1548" cy="5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1" name="Rectangle 191">
                <a:extLst>
                  <a:ext uri="{FF2B5EF4-FFF2-40B4-BE49-F238E27FC236}">
                    <a16:creationId xmlns:a16="http://schemas.microsoft.com/office/drawing/2014/main" id="{50C7B50A-DA5F-4AE8-AE26-CFD09AB53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35"/>
                <a:ext cx="1548" cy="6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2" name="Rectangle 192">
                <a:extLst>
                  <a:ext uri="{FF2B5EF4-FFF2-40B4-BE49-F238E27FC236}">
                    <a16:creationId xmlns:a16="http://schemas.microsoft.com/office/drawing/2014/main" id="{2C16BB9C-588C-4349-82A6-250F9F8BB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41"/>
                <a:ext cx="1548" cy="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3" name="Rectangle 193">
                <a:extLst>
                  <a:ext uri="{FF2B5EF4-FFF2-40B4-BE49-F238E27FC236}">
                    <a16:creationId xmlns:a16="http://schemas.microsoft.com/office/drawing/2014/main" id="{80D38608-C76E-4D8A-A0D6-E7EC8D9966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47"/>
                <a:ext cx="1548" cy="5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4" name="Rectangle 194">
                <a:extLst>
                  <a:ext uri="{FF2B5EF4-FFF2-40B4-BE49-F238E27FC236}">
                    <a16:creationId xmlns:a16="http://schemas.microsoft.com/office/drawing/2014/main" id="{2D976565-CF0B-40BA-9713-2B4695449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52"/>
                <a:ext cx="1548" cy="6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5" name="Rectangle 195">
                <a:extLst>
                  <a:ext uri="{FF2B5EF4-FFF2-40B4-BE49-F238E27FC236}">
                    <a16:creationId xmlns:a16="http://schemas.microsoft.com/office/drawing/2014/main" id="{4801CF13-298D-4076-A59F-7EE852FF8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58"/>
                <a:ext cx="1548" cy="3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6" name="Rectangle 196">
                <a:extLst>
                  <a:ext uri="{FF2B5EF4-FFF2-40B4-BE49-F238E27FC236}">
                    <a16:creationId xmlns:a16="http://schemas.microsoft.com/office/drawing/2014/main" id="{B4D58479-E3CA-4CC1-8109-5725F393B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45"/>
                <a:ext cx="1384" cy="32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7" name="Rectangle 197">
                <a:extLst>
                  <a:ext uri="{FF2B5EF4-FFF2-40B4-BE49-F238E27FC236}">
                    <a16:creationId xmlns:a16="http://schemas.microsoft.com/office/drawing/2014/main" id="{DE0FD203-D770-4C3A-BC0D-2C2DF52DE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77"/>
                <a:ext cx="1384" cy="31"/>
              </a:xfrm>
              <a:prstGeom prst="rect">
                <a:avLst/>
              </a:prstGeom>
              <a:solidFill>
                <a:srgbClr val="F9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8" name="Rectangle 198">
                <a:extLst>
                  <a:ext uri="{FF2B5EF4-FFF2-40B4-BE49-F238E27FC236}">
                    <a16:creationId xmlns:a16="http://schemas.microsoft.com/office/drawing/2014/main" id="{A32922F5-56E3-4E6B-9F95-9EBF5A2F8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508"/>
                <a:ext cx="1384" cy="31"/>
              </a:xfrm>
              <a:prstGeom prst="rect">
                <a:avLst/>
              </a:prstGeom>
              <a:solidFill>
                <a:srgbClr val="F3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69" name="Rectangle 199">
                <a:extLst>
                  <a:ext uri="{FF2B5EF4-FFF2-40B4-BE49-F238E27FC236}">
                    <a16:creationId xmlns:a16="http://schemas.microsoft.com/office/drawing/2014/main" id="{3F46B70A-26E9-493D-A81C-EAD91005F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539"/>
                <a:ext cx="1384" cy="31"/>
              </a:xfrm>
              <a:prstGeom prst="rect">
                <a:avLst/>
              </a:prstGeom>
              <a:solidFill>
                <a:srgbClr val="EC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0" name="Rectangle 200">
                <a:extLst>
                  <a:ext uri="{FF2B5EF4-FFF2-40B4-BE49-F238E27FC236}">
                    <a16:creationId xmlns:a16="http://schemas.microsoft.com/office/drawing/2014/main" id="{DCF42FE2-714D-452A-A265-A169D6D31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570"/>
                <a:ext cx="1384" cy="32"/>
              </a:xfrm>
              <a:prstGeom prst="rect">
                <a:avLst/>
              </a:prstGeom>
              <a:solidFill>
                <a:srgbClr val="E6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1" name="Rectangle 201">
                <a:extLst>
                  <a:ext uri="{FF2B5EF4-FFF2-40B4-BE49-F238E27FC236}">
                    <a16:creationId xmlns:a16="http://schemas.microsoft.com/office/drawing/2014/main" id="{C5D4CE36-1E22-4B55-AA9D-6607D0A24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02"/>
                <a:ext cx="1384" cy="31"/>
              </a:xfrm>
              <a:prstGeom prst="rect">
                <a:avLst/>
              </a:prstGeom>
              <a:solidFill>
                <a:srgbClr val="E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2" name="Rectangle 202">
                <a:extLst>
                  <a:ext uri="{FF2B5EF4-FFF2-40B4-BE49-F238E27FC236}">
                    <a16:creationId xmlns:a16="http://schemas.microsoft.com/office/drawing/2014/main" id="{757CD0DD-CEE8-46E2-BD16-080B4CD06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33"/>
                <a:ext cx="1384" cy="31"/>
              </a:xfrm>
              <a:prstGeom prst="rect">
                <a:avLst/>
              </a:prstGeom>
              <a:solidFill>
                <a:srgbClr val="D9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3" name="Rectangle 203">
                <a:extLst>
                  <a:ext uri="{FF2B5EF4-FFF2-40B4-BE49-F238E27FC236}">
                    <a16:creationId xmlns:a16="http://schemas.microsoft.com/office/drawing/2014/main" id="{B5A78A54-DFB8-4798-8306-C67129AC6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64"/>
                <a:ext cx="1384" cy="31"/>
              </a:xfrm>
              <a:prstGeom prst="rect">
                <a:avLst/>
              </a:prstGeom>
              <a:solidFill>
                <a:srgbClr val="D3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4" name="Rectangle 204">
                <a:extLst>
                  <a:ext uri="{FF2B5EF4-FFF2-40B4-BE49-F238E27FC236}">
                    <a16:creationId xmlns:a16="http://schemas.microsoft.com/office/drawing/2014/main" id="{F3718890-6E5B-4E83-BFC8-D1915ABD5E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95"/>
                <a:ext cx="1384" cy="31"/>
              </a:xfrm>
              <a:prstGeom prst="rect">
                <a:avLst/>
              </a:prstGeom>
              <a:solidFill>
                <a:srgbClr val="CD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5" name="Rectangle 205">
                <a:extLst>
                  <a:ext uri="{FF2B5EF4-FFF2-40B4-BE49-F238E27FC236}">
                    <a16:creationId xmlns:a16="http://schemas.microsoft.com/office/drawing/2014/main" id="{E3CA374A-11A7-40C0-A253-F016E6F55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726"/>
                <a:ext cx="1384" cy="32"/>
              </a:xfrm>
              <a:prstGeom prst="rect">
                <a:avLst/>
              </a:prstGeom>
              <a:solidFill>
                <a:srgbClr val="C6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776" name="Rectangle 206">
                <a:extLst>
                  <a:ext uri="{FF2B5EF4-FFF2-40B4-BE49-F238E27FC236}">
                    <a16:creationId xmlns:a16="http://schemas.microsoft.com/office/drawing/2014/main" id="{8E532455-4BA7-449D-A8AC-6FCBC5D77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758"/>
                <a:ext cx="1384" cy="31"/>
              </a:xfrm>
              <a:prstGeom prst="rect">
                <a:avLst/>
              </a:prstGeom>
              <a:solidFill>
                <a:srgbClr val="C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83992" name="Group 207">
              <a:extLst>
                <a:ext uri="{FF2B5EF4-FFF2-40B4-BE49-F238E27FC236}">
                  <a16:creationId xmlns:a16="http://schemas.microsoft.com/office/drawing/2014/main" id="{EAEC454A-2405-4FA5-B526-343D89D5F8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0" y="445"/>
              <a:ext cx="4813" cy="1741"/>
              <a:chOff x="450" y="445"/>
              <a:chExt cx="4813" cy="1741"/>
            </a:xfrm>
          </p:grpSpPr>
          <p:sp>
            <p:nvSpPr>
              <p:cNvPr id="84377" name="Rectangle 208">
                <a:extLst>
                  <a:ext uri="{FF2B5EF4-FFF2-40B4-BE49-F238E27FC236}">
                    <a16:creationId xmlns:a16="http://schemas.microsoft.com/office/drawing/2014/main" id="{B344B628-2075-4441-B56B-40DA3F33A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789"/>
                <a:ext cx="1384" cy="31"/>
              </a:xfrm>
              <a:prstGeom prst="rect">
                <a:avLst/>
              </a:prstGeom>
              <a:solidFill>
                <a:srgbClr val="B9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8" name="Rectangle 209">
                <a:extLst>
                  <a:ext uri="{FF2B5EF4-FFF2-40B4-BE49-F238E27FC236}">
                    <a16:creationId xmlns:a16="http://schemas.microsoft.com/office/drawing/2014/main" id="{45593356-219E-4070-ABE2-9762B6471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820"/>
                <a:ext cx="1384" cy="31"/>
              </a:xfrm>
              <a:prstGeom prst="rect">
                <a:avLst/>
              </a:prstGeom>
              <a:solidFill>
                <a:srgbClr val="B3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9" name="Rectangle 210">
                <a:extLst>
                  <a:ext uri="{FF2B5EF4-FFF2-40B4-BE49-F238E27FC236}">
                    <a16:creationId xmlns:a16="http://schemas.microsoft.com/office/drawing/2014/main" id="{3ABC4035-D961-4B17-AEBD-6098BB25EB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851"/>
                <a:ext cx="1384" cy="32"/>
              </a:xfrm>
              <a:prstGeom prst="rect">
                <a:avLst/>
              </a:prstGeom>
              <a:solidFill>
                <a:srgbClr val="AD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0" name="Rectangle 211">
                <a:extLst>
                  <a:ext uri="{FF2B5EF4-FFF2-40B4-BE49-F238E27FC236}">
                    <a16:creationId xmlns:a16="http://schemas.microsoft.com/office/drawing/2014/main" id="{0321A65B-FEF9-4480-8D9F-654C379E6E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883"/>
                <a:ext cx="1384" cy="31"/>
              </a:xfrm>
              <a:prstGeom prst="rect">
                <a:avLst/>
              </a:prstGeom>
              <a:solidFill>
                <a:srgbClr val="A6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1" name="Rectangle 212">
                <a:extLst>
                  <a:ext uri="{FF2B5EF4-FFF2-40B4-BE49-F238E27FC236}">
                    <a16:creationId xmlns:a16="http://schemas.microsoft.com/office/drawing/2014/main" id="{F00A64F5-3064-4480-A15E-D106BA4F2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914"/>
                <a:ext cx="1384" cy="31"/>
              </a:xfrm>
              <a:prstGeom prst="rect">
                <a:avLst/>
              </a:prstGeom>
              <a:solidFill>
                <a:srgbClr val="A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2" name="Rectangle 213">
                <a:extLst>
                  <a:ext uri="{FF2B5EF4-FFF2-40B4-BE49-F238E27FC236}">
                    <a16:creationId xmlns:a16="http://schemas.microsoft.com/office/drawing/2014/main" id="{B3FBB091-A515-4744-A4BF-4A9127E1F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945"/>
                <a:ext cx="1384" cy="31"/>
              </a:xfrm>
              <a:prstGeom prst="rect">
                <a:avLst/>
              </a:prstGeom>
              <a:solidFill>
                <a:srgbClr val="9A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3" name="Rectangle 214">
                <a:extLst>
                  <a:ext uri="{FF2B5EF4-FFF2-40B4-BE49-F238E27FC236}">
                    <a16:creationId xmlns:a16="http://schemas.microsoft.com/office/drawing/2014/main" id="{0557CFAA-C446-4721-B8DD-4F289E9C71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976"/>
                <a:ext cx="1384" cy="32"/>
              </a:xfrm>
              <a:prstGeom prst="rect">
                <a:avLst/>
              </a:prstGeom>
              <a:solidFill>
                <a:srgbClr val="93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4" name="Rectangle 215">
                <a:extLst>
                  <a:ext uri="{FF2B5EF4-FFF2-40B4-BE49-F238E27FC236}">
                    <a16:creationId xmlns:a16="http://schemas.microsoft.com/office/drawing/2014/main" id="{0CEB55DD-029E-486B-8352-A927ED272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008"/>
                <a:ext cx="1384" cy="31"/>
              </a:xfrm>
              <a:prstGeom prst="rect">
                <a:avLst/>
              </a:prstGeom>
              <a:solidFill>
                <a:srgbClr val="8D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5" name="Rectangle 216">
                <a:extLst>
                  <a:ext uri="{FF2B5EF4-FFF2-40B4-BE49-F238E27FC236}">
                    <a16:creationId xmlns:a16="http://schemas.microsoft.com/office/drawing/2014/main" id="{DB0319E1-34FD-4672-A927-2B6B54986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039"/>
                <a:ext cx="1384" cy="31"/>
              </a:xfrm>
              <a:prstGeom prst="rect">
                <a:avLst/>
              </a:prstGeom>
              <a:solidFill>
                <a:srgbClr val="87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6" name="Rectangle 217">
                <a:extLst>
                  <a:ext uri="{FF2B5EF4-FFF2-40B4-BE49-F238E27FC236}">
                    <a16:creationId xmlns:a16="http://schemas.microsoft.com/office/drawing/2014/main" id="{7F87BC0F-0DEE-4C57-9959-853E7C07F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070"/>
                <a:ext cx="1384" cy="31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7" name="Rectangle 218">
                <a:extLst>
                  <a:ext uri="{FF2B5EF4-FFF2-40B4-BE49-F238E27FC236}">
                    <a16:creationId xmlns:a16="http://schemas.microsoft.com/office/drawing/2014/main" id="{4A49A257-2E77-476B-86A2-6301B88BE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01"/>
                <a:ext cx="1384" cy="32"/>
              </a:xfrm>
              <a:prstGeom prst="rect">
                <a:avLst/>
              </a:prstGeom>
              <a:solidFill>
                <a:srgbClr val="7A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8" name="Rectangle 219">
                <a:extLst>
                  <a:ext uri="{FF2B5EF4-FFF2-40B4-BE49-F238E27FC236}">
                    <a16:creationId xmlns:a16="http://schemas.microsoft.com/office/drawing/2014/main" id="{BB174DA8-809E-4DE0-B6CE-B7441C5AD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33"/>
                <a:ext cx="1384" cy="31"/>
              </a:xfrm>
              <a:prstGeom prst="rect">
                <a:avLst/>
              </a:prstGeom>
              <a:solidFill>
                <a:srgbClr val="73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89" name="Rectangle 220">
                <a:extLst>
                  <a:ext uri="{FF2B5EF4-FFF2-40B4-BE49-F238E27FC236}">
                    <a16:creationId xmlns:a16="http://schemas.microsoft.com/office/drawing/2014/main" id="{6C1C09DD-D4BE-4D0E-85F3-CFD472CBC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64"/>
                <a:ext cx="1384" cy="31"/>
              </a:xfrm>
              <a:prstGeom prst="rect">
                <a:avLst/>
              </a:prstGeom>
              <a:solidFill>
                <a:srgbClr val="6D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0" name="Rectangle 221">
                <a:extLst>
                  <a:ext uri="{FF2B5EF4-FFF2-40B4-BE49-F238E27FC236}">
                    <a16:creationId xmlns:a16="http://schemas.microsoft.com/office/drawing/2014/main" id="{DD3CD28E-DB0C-459A-8318-B0D5C8F57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95"/>
                <a:ext cx="1384" cy="31"/>
              </a:xfrm>
              <a:prstGeom prst="rect">
                <a:avLst/>
              </a:prstGeom>
              <a:solidFill>
                <a:srgbClr val="67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1" name="Rectangle 222">
                <a:extLst>
                  <a:ext uri="{FF2B5EF4-FFF2-40B4-BE49-F238E27FC236}">
                    <a16:creationId xmlns:a16="http://schemas.microsoft.com/office/drawing/2014/main" id="{C289B07E-4317-424D-8B1A-E920C9849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226"/>
                <a:ext cx="1384" cy="32"/>
              </a:xfrm>
              <a:prstGeom prst="rect">
                <a:avLst/>
              </a:prstGeom>
              <a:solidFill>
                <a:srgbClr val="6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2" name="Rectangle 223">
                <a:extLst>
                  <a:ext uri="{FF2B5EF4-FFF2-40B4-BE49-F238E27FC236}">
                    <a16:creationId xmlns:a16="http://schemas.microsoft.com/office/drawing/2014/main" id="{CE68A09B-9945-46BB-8EA5-775F3CA8C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258"/>
                <a:ext cx="1384" cy="31"/>
              </a:xfrm>
              <a:prstGeom prst="rect">
                <a:avLst/>
              </a:prstGeom>
              <a:solidFill>
                <a:srgbClr val="5A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3" name="Rectangle 224">
                <a:extLst>
                  <a:ext uri="{FF2B5EF4-FFF2-40B4-BE49-F238E27FC236}">
                    <a16:creationId xmlns:a16="http://schemas.microsoft.com/office/drawing/2014/main" id="{4585BC79-9278-4CA8-BFA7-1CDFB30D7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289"/>
                <a:ext cx="1384" cy="31"/>
              </a:xfrm>
              <a:prstGeom prst="rect">
                <a:avLst/>
              </a:prstGeom>
              <a:solidFill>
                <a:srgbClr val="54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4" name="Rectangle 225">
                <a:extLst>
                  <a:ext uri="{FF2B5EF4-FFF2-40B4-BE49-F238E27FC236}">
                    <a16:creationId xmlns:a16="http://schemas.microsoft.com/office/drawing/2014/main" id="{C501B06C-9AF1-4687-BB67-B9632DA2A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20"/>
                <a:ext cx="1384" cy="31"/>
              </a:xfrm>
              <a:prstGeom prst="rect">
                <a:avLst/>
              </a:prstGeom>
              <a:solidFill>
                <a:srgbClr val="4D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5" name="Rectangle 226">
                <a:extLst>
                  <a:ext uri="{FF2B5EF4-FFF2-40B4-BE49-F238E27FC236}">
                    <a16:creationId xmlns:a16="http://schemas.microsoft.com/office/drawing/2014/main" id="{DB33A170-9B48-4343-A77D-C7803D949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51"/>
                <a:ext cx="1384" cy="31"/>
              </a:xfrm>
              <a:prstGeom prst="rect">
                <a:avLst/>
              </a:prstGeom>
              <a:solidFill>
                <a:srgbClr val="47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6" name="Rectangle 227">
                <a:extLst>
                  <a:ext uri="{FF2B5EF4-FFF2-40B4-BE49-F238E27FC236}">
                    <a16:creationId xmlns:a16="http://schemas.microsoft.com/office/drawing/2014/main" id="{EAB4825B-ECCB-4114-BC3B-A66DAD3D8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82"/>
                <a:ext cx="1384" cy="16"/>
              </a:xfrm>
              <a:prstGeom prst="rect">
                <a:avLst/>
              </a:prstGeom>
              <a:solidFill>
                <a:srgbClr val="4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7" name="Rectangle 228">
                <a:extLst>
                  <a:ext uri="{FF2B5EF4-FFF2-40B4-BE49-F238E27FC236}">
                    <a16:creationId xmlns:a16="http://schemas.microsoft.com/office/drawing/2014/main" id="{8262D92A-73C9-4AC2-ABEE-4C3533A72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61"/>
                <a:ext cx="1384" cy="93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8" name="Rectangle 229">
                <a:extLst>
                  <a:ext uri="{FF2B5EF4-FFF2-40B4-BE49-F238E27FC236}">
                    <a16:creationId xmlns:a16="http://schemas.microsoft.com/office/drawing/2014/main" id="{B4945EFD-7722-4BFD-BF3A-5E0408018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45"/>
                <a:ext cx="1384" cy="32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99" name="Rectangle 230">
                <a:extLst>
                  <a:ext uri="{FF2B5EF4-FFF2-40B4-BE49-F238E27FC236}">
                    <a16:creationId xmlns:a16="http://schemas.microsoft.com/office/drawing/2014/main" id="{E52053F2-C761-4939-9D5E-9ABBA2C88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477"/>
                <a:ext cx="1384" cy="31"/>
              </a:xfrm>
              <a:prstGeom prst="rect">
                <a:avLst/>
              </a:prstGeom>
              <a:solidFill>
                <a:srgbClr val="F9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0" name="Rectangle 231">
                <a:extLst>
                  <a:ext uri="{FF2B5EF4-FFF2-40B4-BE49-F238E27FC236}">
                    <a16:creationId xmlns:a16="http://schemas.microsoft.com/office/drawing/2014/main" id="{F46A4633-095D-403F-A5FC-679540C325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508"/>
                <a:ext cx="1384" cy="31"/>
              </a:xfrm>
              <a:prstGeom prst="rect">
                <a:avLst/>
              </a:prstGeom>
              <a:solidFill>
                <a:srgbClr val="F3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1" name="Rectangle 232">
                <a:extLst>
                  <a:ext uri="{FF2B5EF4-FFF2-40B4-BE49-F238E27FC236}">
                    <a16:creationId xmlns:a16="http://schemas.microsoft.com/office/drawing/2014/main" id="{5A1189BA-1D70-4003-9C3F-D598F1BE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539"/>
                <a:ext cx="1384" cy="31"/>
              </a:xfrm>
              <a:prstGeom prst="rect">
                <a:avLst/>
              </a:prstGeom>
              <a:solidFill>
                <a:srgbClr val="EC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2" name="Rectangle 233">
                <a:extLst>
                  <a:ext uri="{FF2B5EF4-FFF2-40B4-BE49-F238E27FC236}">
                    <a16:creationId xmlns:a16="http://schemas.microsoft.com/office/drawing/2014/main" id="{9DA49EBA-EE0B-4E7C-A504-7F8F46BFC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570"/>
                <a:ext cx="1384" cy="32"/>
              </a:xfrm>
              <a:prstGeom prst="rect">
                <a:avLst/>
              </a:prstGeom>
              <a:solidFill>
                <a:srgbClr val="E6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3" name="Rectangle 234">
                <a:extLst>
                  <a:ext uri="{FF2B5EF4-FFF2-40B4-BE49-F238E27FC236}">
                    <a16:creationId xmlns:a16="http://schemas.microsoft.com/office/drawing/2014/main" id="{E10D45BC-77A4-45E7-8548-A1C95A40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02"/>
                <a:ext cx="1384" cy="31"/>
              </a:xfrm>
              <a:prstGeom prst="rect">
                <a:avLst/>
              </a:prstGeom>
              <a:solidFill>
                <a:srgbClr val="E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4" name="Rectangle 235">
                <a:extLst>
                  <a:ext uri="{FF2B5EF4-FFF2-40B4-BE49-F238E27FC236}">
                    <a16:creationId xmlns:a16="http://schemas.microsoft.com/office/drawing/2014/main" id="{63884B29-C376-45B5-8CA0-4C537F2E0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33"/>
                <a:ext cx="1384" cy="31"/>
              </a:xfrm>
              <a:prstGeom prst="rect">
                <a:avLst/>
              </a:prstGeom>
              <a:solidFill>
                <a:srgbClr val="D9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5" name="Rectangle 236">
                <a:extLst>
                  <a:ext uri="{FF2B5EF4-FFF2-40B4-BE49-F238E27FC236}">
                    <a16:creationId xmlns:a16="http://schemas.microsoft.com/office/drawing/2014/main" id="{D51DD6AA-98A1-4A04-9B47-61F45986C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64"/>
                <a:ext cx="1384" cy="31"/>
              </a:xfrm>
              <a:prstGeom prst="rect">
                <a:avLst/>
              </a:prstGeom>
              <a:solidFill>
                <a:srgbClr val="D3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6" name="Rectangle 237">
                <a:extLst>
                  <a:ext uri="{FF2B5EF4-FFF2-40B4-BE49-F238E27FC236}">
                    <a16:creationId xmlns:a16="http://schemas.microsoft.com/office/drawing/2014/main" id="{C79ACCB8-6AF5-4B5C-B45C-0E64640530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695"/>
                <a:ext cx="1384" cy="31"/>
              </a:xfrm>
              <a:prstGeom prst="rect">
                <a:avLst/>
              </a:prstGeom>
              <a:solidFill>
                <a:srgbClr val="CD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7" name="Rectangle 238">
                <a:extLst>
                  <a:ext uri="{FF2B5EF4-FFF2-40B4-BE49-F238E27FC236}">
                    <a16:creationId xmlns:a16="http://schemas.microsoft.com/office/drawing/2014/main" id="{4B0A6502-136B-4650-8968-2A229FC67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726"/>
                <a:ext cx="1384" cy="32"/>
              </a:xfrm>
              <a:prstGeom prst="rect">
                <a:avLst/>
              </a:prstGeom>
              <a:solidFill>
                <a:srgbClr val="C6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8" name="Rectangle 239">
                <a:extLst>
                  <a:ext uri="{FF2B5EF4-FFF2-40B4-BE49-F238E27FC236}">
                    <a16:creationId xmlns:a16="http://schemas.microsoft.com/office/drawing/2014/main" id="{39FF0500-991D-4711-BB3E-7D76795DB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758"/>
                <a:ext cx="1384" cy="31"/>
              </a:xfrm>
              <a:prstGeom prst="rect">
                <a:avLst/>
              </a:prstGeom>
              <a:solidFill>
                <a:srgbClr val="C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09" name="Rectangle 240">
                <a:extLst>
                  <a:ext uri="{FF2B5EF4-FFF2-40B4-BE49-F238E27FC236}">
                    <a16:creationId xmlns:a16="http://schemas.microsoft.com/office/drawing/2014/main" id="{D1F70D07-C7FF-49FF-8933-F5A0F92E6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789"/>
                <a:ext cx="1384" cy="31"/>
              </a:xfrm>
              <a:prstGeom prst="rect">
                <a:avLst/>
              </a:prstGeom>
              <a:solidFill>
                <a:srgbClr val="B9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0" name="Rectangle 241">
                <a:extLst>
                  <a:ext uri="{FF2B5EF4-FFF2-40B4-BE49-F238E27FC236}">
                    <a16:creationId xmlns:a16="http://schemas.microsoft.com/office/drawing/2014/main" id="{8B09025F-594E-45A5-BE58-E6ECB151D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820"/>
                <a:ext cx="1384" cy="31"/>
              </a:xfrm>
              <a:prstGeom prst="rect">
                <a:avLst/>
              </a:prstGeom>
              <a:solidFill>
                <a:srgbClr val="B3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1" name="Rectangle 242">
                <a:extLst>
                  <a:ext uri="{FF2B5EF4-FFF2-40B4-BE49-F238E27FC236}">
                    <a16:creationId xmlns:a16="http://schemas.microsoft.com/office/drawing/2014/main" id="{61E89961-0D9C-485D-86FB-D19DED48A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851"/>
                <a:ext cx="1384" cy="32"/>
              </a:xfrm>
              <a:prstGeom prst="rect">
                <a:avLst/>
              </a:prstGeom>
              <a:solidFill>
                <a:srgbClr val="AD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2" name="Rectangle 243">
                <a:extLst>
                  <a:ext uri="{FF2B5EF4-FFF2-40B4-BE49-F238E27FC236}">
                    <a16:creationId xmlns:a16="http://schemas.microsoft.com/office/drawing/2014/main" id="{5E05BD63-905D-4DD9-9EF8-70CAB179E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883"/>
                <a:ext cx="1384" cy="31"/>
              </a:xfrm>
              <a:prstGeom prst="rect">
                <a:avLst/>
              </a:prstGeom>
              <a:solidFill>
                <a:srgbClr val="A6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3" name="Rectangle 244">
                <a:extLst>
                  <a:ext uri="{FF2B5EF4-FFF2-40B4-BE49-F238E27FC236}">
                    <a16:creationId xmlns:a16="http://schemas.microsoft.com/office/drawing/2014/main" id="{3BC5B60D-FEE4-4949-BDF2-456DB362E5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914"/>
                <a:ext cx="1384" cy="31"/>
              </a:xfrm>
              <a:prstGeom prst="rect">
                <a:avLst/>
              </a:prstGeom>
              <a:solidFill>
                <a:srgbClr val="A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4" name="Rectangle 245">
                <a:extLst>
                  <a:ext uri="{FF2B5EF4-FFF2-40B4-BE49-F238E27FC236}">
                    <a16:creationId xmlns:a16="http://schemas.microsoft.com/office/drawing/2014/main" id="{36494E9D-F64E-44EB-88E6-36D99677C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945"/>
                <a:ext cx="1384" cy="31"/>
              </a:xfrm>
              <a:prstGeom prst="rect">
                <a:avLst/>
              </a:prstGeom>
              <a:solidFill>
                <a:srgbClr val="9A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5" name="Rectangle 246">
                <a:extLst>
                  <a:ext uri="{FF2B5EF4-FFF2-40B4-BE49-F238E27FC236}">
                    <a16:creationId xmlns:a16="http://schemas.microsoft.com/office/drawing/2014/main" id="{74AAB909-ADD7-4756-B10B-2E0916DFEA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976"/>
                <a:ext cx="1384" cy="32"/>
              </a:xfrm>
              <a:prstGeom prst="rect">
                <a:avLst/>
              </a:prstGeom>
              <a:solidFill>
                <a:srgbClr val="93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6" name="Rectangle 247">
                <a:extLst>
                  <a:ext uri="{FF2B5EF4-FFF2-40B4-BE49-F238E27FC236}">
                    <a16:creationId xmlns:a16="http://schemas.microsoft.com/office/drawing/2014/main" id="{1FAB975F-FCF3-4164-81FC-F644EF630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008"/>
                <a:ext cx="1384" cy="31"/>
              </a:xfrm>
              <a:prstGeom prst="rect">
                <a:avLst/>
              </a:prstGeom>
              <a:solidFill>
                <a:srgbClr val="8D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7" name="Rectangle 248">
                <a:extLst>
                  <a:ext uri="{FF2B5EF4-FFF2-40B4-BE49-F238E27FC236}">
                    <a16:creationId xmlns:a16="http://schemas.microsoft.com/office/drawing/2014/main" id="{43143FAF-8CBC-449F-87CD-29DC67A9E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039"/>
                <a:ext cx="1384" cy="31"/>
              </a:xfrm>
              <a:prstGeom prst="rect">
                <a:avLst/>
              </a:prstGeom>
              <a:solidFill>
                <a:srgbClr val="87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8" name="Rectangle 249">
                <a:extLst>
                  <a:ext uri="{FF2B5EF4-FFF2-40B4-BE49-F238E27FC236}">
                    <a16:creationId xmlns:a16="http://schemas.microsoft.com/office/drawing/2014/main" id="{C0BA60CA-E3DD-4489-A2C6-50498CD6B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070"/>
                <a:ext cx="1384" cy="31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19" name="Rectangle 250">
                <a:extLst>
                  <a:ext uri="{FF2B5EF4-FFF2-40B4-BE49-F238E27FC236}">
                    <a16:creationId xmlns:a16="http://schemas.microsoft.com/office/drawing/2014/main" id="{BE259160-12F2-4FA5-AE84-8DBC9BA0D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01"/>
                <a:ext cx="1384" cy="32"/>
              </a:xfrm>
              <a:prstGeom prst="rect">
                <a:avLst/>
              </a:prstGeom>
              <a:solidFill>
                <a:srgbClr val="7A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0" name="Rectangle 251">
                <a:extLst>
                  <a:ext uri="{FF2B5EF4-FFF2-40B4-BE49-F238E27FC236}">
                    <a16:creationId xmlns:a16="http://schemas.microsoft.com/office/drawing/2014/main" id="{CA7A7E53-B1DB-4559-B98F-E8BFF54B5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33"/>
                <a:ext cx="1384" cy="31"/>
              </a:xfrm>
              <a:prstGeom prst="rect">
                <a:avLst/>
              </a:prstGeom>
              <a:solidFill>
                <a:srgbClr val="73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1" name="Rectangle 252">
                <a:extLst>
                  <a:ext uri="{FF2B5EF4-FFF2-40B4-BE49-F238E27FC236}">
                    <a16:creationId xmlns:a16="http://schemas.microsoft.com/office/drawing/2014/main" id="{CABB6BF5-FD05-4A3A-8CA3-ADD0D10E0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64"/>
                <a:ext cx="1384" cy="31"/>
              </a:xfrm>
              <a:prstGeom prst="rect">
                <a:avLst/>
              </a:prstGeom>
              <a:solidFill>
                <a:srgbClr val="6D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2" name="Rectangle 253">
                <a:extLst>
                  <a:ext uri="{FF2B5EF4-FFF2-40B4-BE49-F238E27FC236}">
                    <a16:creationId xmlns:a16="http://schemas.microsoft.com/office/drawing/2014/main" id="{014167D1-2D4C-4571-A607-E1615C25D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195"/>
                <a:ext cx="1384" cy="31"/>
              </a:xfrm>
              <a:prstGeom prst="rect">
                <a:avLst/>
              </a:prstGeom>
              <a:solidFill>
                <a:srgbClr val="67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3" name="Rectangle 254">
                <a:extLst>
                  <a:ext uri="{FF2B5EF4-FFF2-40B4-BE49-F238E27FC236}">
                    <a16:creationId xmlns:a16="http://schemas.microsoft.com/office/drawing/2014/main" id="{0F1D117C-CAB0-45C5-8B30-CC84C768A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226"/>
                <a:ext cx="1384" cy="32"/>
              </a:xfrm>
              <a:prstGeom prst="rect">
                <a:avLst/>
              </a:prstGeom>
              <a:solidFill>
                <a:srgbClr val="6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4" name="Rectangle 255">
                <a:extLst>
                  <a:ext uri="{FF2B5EF4-FFF2-40B4-BE49-F238E27FC236}">
                    <a16:creationId xmlns:a16="http://schemas.microsoft.com/office/drawing/2014/main" id="{18783635-9E0A-4C73-9E66-2639BE022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258"/>
                <a:ext cx="1384" cy="31"/>
              </a:xfrm>
              <a:prstGeom prst="rect">
                <a:avLst/>
              </a:prstGeom>
              <a:solidFill>
                <a:srgbClr val="5A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5" name="Rectangle 256">
                <a:extLst>
                  <a:ext uri="{FF2B5EF4-FFF2-40B4-BE49-F238E27FC236}">
                    <a16:creationId xmlns:a16="http://schemas.microsoft.com/office/drawing/2014/main" id="{D3CCD6C3-851F-46EC-B346-3D5404346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289"/>
                <a:ext cx="1384" cy="31"/>
              </a:xfrm>
              <a:prstGeom prst="rect">
                <a:avLst/>
              </a:prstGeom>
              <a:solidFill>
                <a:srgbClr val="54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6" name="Rectangle 257">
                <a:extLst>
                  <a:ext uri="{FF2B5EF4-FFF2-40B4-BE49-F238E27FC236}">
                    <a16:creationId xmlns:a16="http://schemas.microsoft.com/office/drawing/2014/main" id="{DAC46E4A-7FD0-4029-A3BC-816E2BB1B0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20"/>
                <a:ext cx="1384" cy="31"/>
              </a:xfrm>
              <a:prstGeom prst="rect">
                <a:avLst/>
              </a:prstGeom>
              <a:solidFill>
                <a:srgbClr val="4D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7" name="Rectangle 258">
                <a:extLst>
                  <a:ext uri="{FF2B5EF4-FFF2-40B4-BE49-F238E27FC236}">
                    <a16:creationId xmlns:a16="http://schemas.microsoft.com/office/drawing/2014/main" id="{EA874DAE-66A1-4649-926E-4A9E88ABE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51"/>
                <a:ext cx="1384" cy="31"/>
              </a:xfrm>
              <a:prstGeom prst="rect">
                <a:avLst/>
              </a:prstGeom>
              <a:solidFill>
                <a:srgbClr val="47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8" name="Rectangle 259">
                <a:extLst>
                  <a:ext uri="{FF2B5EF4-FFF2-40B4-BE49-F238E27FC236}">
                    <a16:creationId xmlns:a16="http://schemas.microsoft.com/office/drawing/2014/main" id="{384C6963-1C08-405B-8F8A-1187270A6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82"/>
                <a:ext cx="1384" cy="16"/>
              </a:xfrm>
              <a:prstGeom prst="rect">
                <a:avLst/>
              </a:prstGeom>
              <a:solidFill>
                <a:srgbClr val="4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29" name="Rectangle 260">
                <a:extLst>
                  <a:ext uri="{FF2B5EF4-FFF2-40B4-BE49-F238E27FC236}">
                    <a16:creationId xmlns:a16="http://schemas.microsoft.com/office/drawing/2014/main" id="{4F329272-A0AC-493A-87B9-81E465B39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45"/>
                <a:ext cx="1881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0" name="Rectangle 261">
                <a:extLst>
                  <a:ext uri="{FF2B5EF4-FFF2-40B4-BE49-F238E27FC236}">
                    <a16:creationId xmlns:a16="http://schemas.microsoft.com/office/drawing/2014/main" id="{05A09C0C-71EE-4438-9E09-BA557E35F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77"/>
                <a:ext cx="1881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1" name="Rectangle 262">
                <a:extLst>
                  <a:ext uri="{FF2B5EF4-FFF2-40B4-BE49-F238E27FC236}">
                    <a16:creationId xmlns:a16="http://schemas.microsoft.com/office/drawing/2014/main" id="{BEAE749E-6C84-421E-B7CC-C1AB075B1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508"/>
                <a:ext cx="1881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2" name="Rectangle 263">
                <a:extLst>
                  <a:ext uri="{FF2B5EF4-FFF2-40B4-BE49-F238E27FC236}">
                    <a16:creationId xmlns:a16="http://schemas.microsoft.com/office/drawing/2014/main" id="{FC8867DF-0582-4DBD-B99E-EDC03292D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539"/>
                <a:ext cx="1881" cy="3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3" name="Rectangle 264">
                <a:extLst>
                  <a:ext uri="{FF2B5EF4-FFF2-40B4-BE49-F238E27FC236}">
                    <a16:creationId xmlns:a16="http://schemas.microsoft.com/office/drawing/2014/main" id="{8C31AEA1-05A0-414F-AC17-8A0BC91D5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570"/>
                <a:ext cx="1881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4" name="Rectangle 265">
                <a:extLst>
                  <a:ext uri="{FF2B5EF4-FFF2-40B4-BE49-F238E27FC236}">
                    <a16:creationId xmlns:a16="http://schemas.microsoft.com/office/drawing/2014/main" id="{F9ECE514-E8BB-42D9-9C79-B2C396450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02"/>
                <a:ext cx="1881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5" name="Rectangle 266">
                <a:extLst>
                  <a:ext uri="{FF2B5EF4-FFF2-40B4-BE49-F238E27FC236}">
                    <a16:creationId xmlns:a16="http://schemas.microsoft.com/office/drawing/2014/main" id="{30A9DED4-B80C-4810-A4AD-10097C36B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33"/>
                <a:ext cx="1881" cy="3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6" name="Rectangle 267">
                <a:extLst>
                  <a:ext uri="{FF2B5EF4-FFF2-40B4-BE49-F238E27FC236}">
                    <a16:creationId xmlns:a16="http://schemas.microsoft.com/office/drawing/2014/main" id="{335607E6-4893-427D-BB51-0CBBAD0CF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64"/>
                <a:ext cx="1881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7" name="Rectangle 268">
                <a:extLst>
                  <a:ext uri="{FF2B5EF4-FFF2-40B4-BE49-F238E27FC236}">
                    <a16:creationId xmlns:a16="http://schemas.microsoft.com/office/drawing/2014/main" id="{353C1AD2-421F-4F1E-9325-7DB97B715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95"/>
                <a:ext cx="1881" cy="3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8" name="Rectangle 269">
                <a:extLst>
                  <a:ext uri="{FF2B5EF4-FFF2-40B4-BE49-F238E27FC236}">
                    <a16:creationId xmlns:a16="http://schemas.microsoft.com/office/drawing/2014/main" id="{29826454-69C1-41B1-86C9-5DE66807B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726"/>
                <a:ext cx="1881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39" name="Rectangle 270">
                <a:extLst>
                  <a:ext uri="{FF2B5EF4-FFF2-40B4-BE49-F238E27FC236}">
                    <a16:creationId xmlns:a16="http://schemas.microsoft.com/office/drawing/2014/main" id="{30567F4E-E933-4F78-85EB-18A8646FC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758"/>
                <a:ext cx="1881" cy="3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0" name="Rectangle 271">
                <a:extLst>
                  <a:ext uri="{FF2B5EF4-FFF2-40B4-BE49-F238E27FC236}">
                    <a16:creationId xmlns:a16="http://schemas.microsoft.com/office/drawing/2014/main" id="{454CF38F-62F3-4A57-8146-5F767EC4C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789"/>
                <a:ext cx="1881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1" name="Rectangle 272">
                <a:extLst>
                  <a:ext uri="{FF2B5EF4-FFF2-40B4-BE49-F238E27FC236}">
                    <a16:creationId xmlns:a16="http://schemas.microsoft.com/office/drawing/2014/main" id="{8C37B640-DA7C-4541-87F6-6DFFCDFB98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820"/>
                <a:ext cx="1881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2" name="Rectangle 273">
                <a:extLst>
                  <a:ext uri="{FF2B5EF4-FFF2-40B4-BE49-F238E27FC236}">
                    <a16:creationId xmlns:a16="http://schemas.microsoft.com/office/drawing/2014/main" id="{7F6F22C1-8A82-42F2-B8D4-F08779FD8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851"/>
                <a:ext cx="1881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3" name="Rectangle 274">
                <a:extLst>
                  <a:ext uri="{FF2B5EF4-FFF2-40B4-BE49-F238E27FC236}">
                    <a16:creationId xmlns:a16="http://schemas.microsoft.com/office/drawing/2014/main" id="{117C875A-DB26-4557-B7E1-5F0AAB647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883"/>
                <a:ext cx="1881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4" name="Rectangle 275">
                <a:extLst>
                  <a:ext uri="{FF2B5EF4-FFF2-40B4-BE49-F238E27FC236}">
                    <a16:creationId xmlns:a16="http://schemas.microsoft.com/office/drawing/2014/main" id="{F23C2677-C900-4C21-8990-446DF19A6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914"/>
                <a:ext cx="1881" cy="31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5" name="Rectangle 276">
                <a:extLst>
                  <a:ext uri="{FF2B5EF4-FFF2-40B4-BE49-F238E27FC236}">
                    <a16:creationId xmlns:a16="http://schemas.microsoft.com/office/drawing/2014/main" id="{B8EE16C9-469B-423A-BA24-C540650F0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945"/>
                <a:ext cx="1881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6" name="Rectangle 277">
                <a:extLst>
                  <a:ext uri="{FF2B5EF4-FFF2-40B4-BE49-F238E27FC236}">
                    <a16:creationId xmlns:a16="http://schemas.microsoft.com/office/drawing/2014/main" id="{AE999DF2-F29D-4D6A-BBE2-1D2A685209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976"/>
                <a:ext cx="1881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7" name="Rectangle 278">
                <a:extLst>
                  <a:ext uri="{FF2B5EF4-FFF2-40B4-BE49-F238E27FC236}">
                    <a16:creationId xmlns:a16="http://schemas.microsoft.com/office/drawing/2014/main" id="{D696AA2D-54DC-458E-A0E7-388984DCF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008"/>
                <a:ext cx="1881" cy="31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8" name="Rectangle 279">
                <a:extLst>
                  <a:ext uri="{FF2B5EF4-FFF2-40B4-BE49-F238E27FC236}">
                    <a16:creationId xmlns:a16="http://schemas.microsoft.com/office/drawing/2014/main" id="{6B571DD2-82A8-44CC-8641-0A23C9EF0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039"/>
                <a:ext cx="1881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49" name="Rectangle 280">
                <a:extLst>
                  <a:ext uri="{FF2B5EF4-FFF2-40B4-BE49-F238E27FC236}">
                    <a16:creationId xmlns:a16="http://schemas.microsoft.com/office/drawing/2014/main" id="{F5749029-A7BC-4E98-8FD5-8FD0DFDB6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070"/>
                <a:ext cx="1881" cy="31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0" name="Rectangle 281">
                <a:extLst>
                  <a:ext uri="{FF2B5EF4-FFF2-40B4-BE49-F238E27FC236}">
                    <a16:creationId xmlns:a16="http://schemas.microsoft.com/office/drawing/2014/main" id="{4E0597AC-3979-4A73-BB02-171346AB2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01"/>
                <a:ext cx="1881" cy="32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1" name="Rectangle 282">
                <a:extLst>
                  <a:ext uri="{FF2B5EF4-FFF2-40B4-BE49-F238E27FC236}">
                    <a16:creationId xmlns:a16="http://schemas.microsoft.com/office/drawing/2014/main" id="{42743B38-7AE3-4969-BDD4-B27A40905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33"/>
                <a:ext cx="1881" cy="3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2" name="Rectangle 283">
                <a:extLst>
                  <a:ext uri="{FF2B5EF4-FFF2-40B4-BE49-F238E27FC236}">
                    <a16:creationId xmlns:a16="http://schemas.microsoft.com/office/drawing/2014/main" id="{541C3581-9265-4ED9-8EA8-0745E058C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64"/>
                <a:ext cx="1881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3" name="Rectangle 284">
                <a:extLst>
                  <a:ext uri="{FF2B5EF4-FFF2-40B4-BE49-F238E27FC236}">
                    <a16:creationId xmlns:a16="http://schemas.microsoft.com/office/drawing/2014/main" id="{61125C57-BB13-4D27-B56C-8CF02FC61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95"/>
                <a:ext cx="1881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4" name="Rectangle 285">
                <a:extLst>
                  <a:ext uri="{FF2B5EF4-FFF2-40B4-BE49-F238E27FC236}">
                    <a16:creationId xmlns:a16="http://schemas.microsoft.com/office/drawing/2014/main" id="{D57E0099-6244-42D6-A482-0C9EA8549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226"/>
                <a:ext cx="1881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5" name="Rectangle 286">
                <a:extLst>
                  <a:ext uri="{FF2B5EF4-FFF2-40B4-BE49-F238E27FC236}">
                    <a16:creationId xmlns:a16="http://schemas.microsoft.com/office/drawing/2014/main" id="{9181E096-3829-415A-A9A2-5CEE234996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258"/>
                <a:ext cx="1881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6" name="Rectangle 287">
                <a:extLst>
                  <a:ext uri="{FF2B5EF4-FFF2-40B4-BE49-F238E27FC236}">
                    <a16:creationId xmlns:a16="http://schemas.microsoft.com/office/drawing/2014/main" id="{996510EC-C88B-4EA2-9A70-9A1CD1C4E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289"/>
                <a:ext cx="1881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7" name="Rectangle 288">
                <a:extLst>
                  <a:ext uri="{FF2B5EF4-FFF2-40B4-BE49-F238E27FC236}">
                    <a16:creationId xmlns:a16="http://schemas.microsoft.com/office/drawing/2014/main" id="{9B05FEAB-5411-4EA5-AEC3-C392E07A5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20"/>
                <a:ext cx="1881" cy="3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8" name="Rectangle 289">
                <a:extLst>
                  <a:ext uri="{FF2B5EF4-FFF2-40B4-BE49-F238E27FC236}">
                    <a16:creationId xmlns:a16="http://schemas.microsoft.com/office/drawing/2014/main" id="{906682E0-43ED-4511-84F6-669EFA8AEC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51"/>
                <a:ext cx="1881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59" name="Rectangle 290">
                <a:extLst>
                  <a:ext uri="{FF2B5EF4-FFF2-40B4-BE49-F238E27FC236}">
                    <a16:creationId xmlns:a16="http://schemas.microsoft.com/office/drawing/2014/main" id="{7510323E-B6C6-45D4-994A-1FFB330B8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82"/>
                <a:ext cx="1881" cy="1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0" name="Rectangle 291">
                <a:extLst>
                  <a:ext uri="{FF2B5EF4-FFF2-40B4-BE49-F238E27FC236}">
                    <a16:creationId xmlns:a16="http://schemas.microsoft.com/office/drawing/2014/main" id="{F6B01471-DDD5-4567-A911-2C8EF9097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61"/>
                <a:ext cx="1881" cy="93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1" name="Rectangle 292">
                <a:extLst>
                  <a:ext uri="{FF2B5EF4-FFF2-40B4-BE49-F238E27FC236}">
                    <a16:creationId xmlns:a16="http://schemas.microsoft.com/office/drawing/2014/main" id="{0610C0A6-69D8-47B8-BE52-EC7C6B0C9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45"/>
                <a:ext cx="1881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2" name="Rectangle 293">
                <a:extLst>
                  <a:ext uri="{FF2B5EF4-FFF2-40B4-BE49-F238E27FC236}">
                    <a16:creationId xmlns:a16="http://schemas.microsoft.com/office/drawing/2014/main" id="{59573AF6-6092-44CA-9376-D5D301D90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477"/>
                <a:ext cx="1881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3" name="Rectangle 294">
                <a:extLst>
                  <a:ext uri="{FF2B5EF4-FFF2-40B4-BE49-F238E27FC236}">
                    <a16:creationId xmlns:a16="http://schemas.microsoft.com/office/drawing/2014/main" id="{EE2C1F42-F509-4D84-B7D9-138C62219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508"/>
                <a:ext cx="1881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4" name="Rectangle 295">
                <a:extLst>
                  <a:ext uri="{FF2B5EF4-FFF2-40B4-BE49-F238E27FC236}">
                    <a16:creationId xmlns:a16="http://schemas.microsoft.com/office/drawing/2014/main" id="{4BF2E140-38DB-428E-ACCA-33FCD2A1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539"/>
                <a:ext cx="1881" cy="3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5" name="Rectangle 296">
                <a:extLst>
                  <a:ext uri="{FF2B5EF4-FFF2-40B4-BE49-F238E27FC236}">
                    <a16:creationId xmlns:a16="http://schemas.microsoft.com/office/drawing/2014/main" id="{BA58F8A1-5AFD-4633-B927-5EED95EFC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570"/>
                <a:ext cx="1881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6" name="Rectangle 297">
                <a:extLst>
                  <a:ext uri="{FF2B5EF4-FFF2-40B4-BE49-F238E27FC236}">
                    <a16:creationId xmlns:a16="http://schemas.microsoft.com/office/drawing/2014/main" id="{B192F2F6-C302-4678-A259-7B894D808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02"/>
                <a:ext cx="1881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7" name="Rectangle 298">
                <a:extLst>
                  <a:ext uri="{FF2B5EF4-FFF2-40B4-BE49-F238E27FC236}">
                    <a16:creationId xmlns:a16="http://schemas.microsoft.com/office/drawing/2014/main" id="{96363438-663E-42ED-94D3-FB93ECE71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33"/>
                <a:ext cx="1881" cy="3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8" name="Rectangle 299">
                <a:extLst>
                  <a:ext uri="{FF2B5EF4-FFF2-40B4-BE49-F238E27FC236}">
                    <a16:creationId xmlns:a16="http://schemas.microsoft.com/office/drawing/2014/main" id="{E3FEBDEF-022E-4A70-A512-6F7E73AC5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64"/>
                <a:ext cx="1881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69" name="Rectangle 300">
                <a:extLst>
                  <a:ext uri="{FF2B5EF4-FFF2-40B4-BE49-F238E27FC236}">
                    <a16:creationId xmlns:a16="http://schemas.microsoft.com/office/drawing/2014/main" id="{4ADCF2E4-DB61-400A-9DCB-FD9E8D0FA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695"/>
                <a:ext cx="1881" cy="3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0" name="Rectangle 301">
                <a:extLst>
                  <a:ext uri="{FF2B5EF4-FFF2-40B4-BE49-F238E27FC236}">
                    <a16:creationId xmlns:a16="http://schemas.microsoft.com/office/drawing/2014/main" id="{6FC59857-D72B-4400-9F2D-07DAE048E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726"/>
                <a:ext cx="1881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1" name="Rectangle 302">
                <a:extLst>
                  <a:ext uri="{FF2B5EF4-FFF2-40B4-BE49-F238E27FC236}">
                    <a16:creationId xmlns:a16="http://schemas.microsoft.com/office/drawing/2014/main" id="{FBBD16A9-78C2-456D-B09D-DFF6E63A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758"/>
                <a:ext cx="1881" cy="3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2" name="Rectangle 303">
                <a:extLst>
                  <a:ext uri="{FF2B5EF4-FFF2-40B4-BE49-F238E27FC236}">
                    <a16:creationId xmlns:a16="http://schemas.microsoft.com/office/drawing/2014/main" id="{4667CD50-A9E6-49D5-8B68-6243F63DD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789"/>
                <a:ext cx="1881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3" name="Rectangle 304">
                <a:extLst>
                  <a:ext uri="{FF2B5EF4-FFF2-40B4-BE49-F238E27FC236}">
                    <a16:creationId xmlns:a16="http://schemas.microsoft.com/office/drawing/2014/main" id="{37083287-1429-4F6D-BC0D-2DD49110E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820"/>
                <a:ext cx="1881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4" name="Rectangle 305">
                <a:extLst>
                  <a:ext uri="{FF2B5EF4-FFF2-40B4-BE49-F238E27FC236}">
                    <a16:creationId xmlns:a16="http://schemas.microsoft.com/office/drawing/2014/main" id="{9263209A-2BE3-43A4-958F-835788A3E1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851"/>
                <a:ext cx="1881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5" name="Rectangle 306">
                <a:extLst>
                  <a:ext uri="{FF2B5EF4-FFF2-40B4-BE49-F238E27FC236}">
                    <a16:creationId xmlns:a16="http://schemas.microsoft.com/office/drawing/2014/main" id="{BEA2FACF-5984-4E81-AFA4-82918E0BA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883"/>
                <a:ext cx="1881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6" name="Rectangle 307">
                <a:extLst>
                  <a:ext uri="{FF2B5EF4-FFF2-40B4-BE49-F238E27FC236}">
                    <a16:creationId xmlns:a16="http://schemas.microsoft.com/office/drawing/2014/main" id="{371BB7F0-7811-4D5E-8247-3BCBC6CAD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914"/>
                <a:ext cx="1881" cy="31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7" name="Rectangle 308">
                <a:extLst>
                  <a:ext uri="{FF2B5EF4-FFF2-40B4-BE49-F238E27FC236}">
                    <a16:creationId xmlns:a16="http://schemas.microsoft.com/office/drawing/2014/main" id="{AD2891F9-60B0-4D4E-8B8C-A848F4C7F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945"/>
                <a:ext cx="1881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8" name="Rectangle 309">
                <a:extLst>
                  <a:ext uri="{FF2B5EF4-FFF2-40B4-BE49-F238E27FC236}">
                    <a16:creationId xmlns:a16="http://schemas.microsoft.com/office/drawing/2014/main" id="{E9F53904-B7AC-491C-86BD-E3C371C08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976"/>
                <a:ext cx="1881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79" name="Rectangle 310">
                <a:extLst>
                  <a:ext uri="{FF2B5EF4-FFF2-40B4-BE49-F238E27FC236}">
                    <a16:creationId xmlns:a16="http://schemas.microsoft.com/office/drawing/2014/main" id="{22641292-D9AE-4FC7-9894-6CE5BB889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008"/>
                <a:ext cx="1881" cy="31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0" name="Rectangle 311">
                <a:extLst>
                  <a:ext uri="{FF2B5EF4-FFF2-40B4-BE49-F238E27FC236}">
                    <a16:creationId xmlns:a16="http://schemas.microsoft.com/office/drawing/2014/main" id="{C43D858A-C143-4635-98BC-7477863C6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039"/>
                <a:ext cx="1881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1" name="Rectangle 312">
                <a:extLst>
                  <a:ext uri="{FF2B5EF4-FFF2-40B4-BE49-F238E27FC236}">
                    <a16:creationId xmlns:a16="http://schemas.microsoft.com/office/drawing/2014/main" id="{DD2F56E7-22DB-44BE-9598-6E2D6AD0D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070"/>
                <a:ext cx="1881" cy="31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2" name="Rectangle 313">
                <a:extLst>
                  <a:ext uri="{FF2B5EF4-FFF2-40B4-BE49-F238E27FC236}">
                    <a16:creationId xmlns:a16="http://schemas.microsoft.com/office/drawing/2014/main" id="{AF92A3C3-B7D2-436C-AAD9-4A7A9C0C1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01"/>
                <a:ext cx="1881" cy="32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3" name="Rectangle 314">
                <a:extLst>
                  <a:ext uri="{FF2B5EF4-FFF2-40B4-BE49-F238E27FC236}">
                    <a16:creationId xmlns:a16="http://schemas.microsoft.com/office/drawing/2014/main" id="{AA86C2C8-9571-4B5A-B695-E53B36AD3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33"/>
                <a:ext cx="1881" cy="3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4" name="Rectangle 315">
                <a:extLst>
                  <a:ext uri="{FF2B5EF4-FFF2-40B4-BE49-F238E27FC236}">
                    <a16:creationId xmlns:a16="http://schemas.microsoft.com/office/drawing/2014/main" id="{397DCD8F-DA7D-45E2-BE40-9A5936B26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64"/>
                <a:ext cx="1881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5" name="Rectangle 316">
                <a:extLst>
                  <a:ext uri="{FF2B5EF4-FFF2-40B4-BE49-F238E27FC236}">
                    <a16:creationId xmlns:a16="http://schemas.microsoft.com/office/drawing/2014/main" id="{A871F7FD-876B-4149-9B80-1A37F24A9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195"/>
                <a:ext cx="1881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6" name="Rectangle 317">
                <a:extLst>
                  <a:ext uri="{FF2B5EF4-FFF2-40B4-BE49-F238E27FC236}">
                    <a16:creationId xmlns:a16="http://schemas.microsoft.com/office/drawing/2014/main" id="{0E015447-C6EF-4D8D-B930-09E9AE6A4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226"/>
                <a:ext cx="1881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7" name="Rectangle 318">
                <a:extLst>
                  <a:ext uri="{FF2B5EF4-FFF2-40B4-BE49-F238E27FC236}">
                    <a16:creationId xmlns:a16="http://schemas.microsoft.com/office/drawing/2014/main" id="{6391EB1A-E298-4390-9DD1-8204E1B62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258"/>
                <a:ext cx="1881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8" name="Rectangle 319">
                <a:extLst>
                  <a:ext uri="{FF2B5EF4-FFF2-40B4-BE49-F238E27FC236}">
                    <a16:creationId xmlns:a16="http://schemas.microsoft.com/office/drawing/2014/main" id="{7F10C3A2-642D-40CC-9596-04C55104B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289"/>
                <a:ext cx="1881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89" name="Rectangle 320">
                <a:extLst>
                  <a:ext uri="{FF2B5EF4-FFF2-40B4-BE49-F238E27FC236}">
                    <a16:creationId xmlns:a16="http://schemas.microsoft.com/office/drawing/2014/main" id="{9C5D759E-964A-4F52-9B1E-5A2DABD56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20"/>
                <a:ext cx="1881" cy="3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0" name="Rectangle 321">
                <a:extLst>
                  <a:ext uri="{FF2B5EF4-FFF2-40B4-BE49-F238E27FC236}">
                    <a16:creationId xmlns:a16="http://schemas.microsoft.com/office/drawing/2014/main" id="{9DB6FEA0-041C-4237-AB80-BB1AD92F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51"/>
                <a:ext cx="1881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1" name="Rectangle 322">
                <a:extLst>
                  <a:ext uri="{FF2B5EF4-FFF2-40B4-BE49-F238E27FC236}">
                    <a16:creationId xmlns:a16="http://schemas.microsoft.com/office/drawing/2014/main" id="{B6DA5FEE-7766-477E-A568-5705086A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82"/>
                <a:ext cx="1881" cy="1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2" name="Rectangle 323">
                <a:extLst>
                  <a:ext uri="{FF2B5EF4-FFF2-40B4-BE49-F238E27FC236}">
                    <a16:creationId xmlns:a16="http://schemas.microsoft.com/office/drawing/2014/main" id="{4FE8F03E-48A5-4A7E-B6C1-744631FD4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45"/>
                <a:ext cx="1548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3" name="Rectangle 324">
                <a:extLst>
                  <a:ext uri="{FF2B5EF4-FFF2-40B4-BE49-F238E27FC236}">
                    <a16:creationId xmlns:a16="http://schemas.microsoft.com/office/drawing/2014/main" id="{333674A5-AAB2-4A46-B5A3-897271375A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77"/>
                <a:ext cx="1548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4" name="Rectangle 325">
                <a:extLst>
                  <a:ext uri="{FF2B5EF4-FFF2-40B4-BE49-F238E27FC236}">
                    <a16:creationId xmlns:a16="http://schemas.microsoft.com/office/drawing/2014/main" id="{3A7FE21A-857B-462C-9AE4-DF2574E0DB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508"/>
                <a:ext cx="1548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5" name="Rectangle 326">
                <a:extLst>
                  <a:ext uri="{FF2B5EF4-FFF2-40B4-BE49-F238E27FC236}">
                    <a16:creationId xmlns:a16="http://schemas.microsoft.com/office/drawing/2014/main" id="{14D81316-0006-46E8-B105-77E649EAE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539"/>
                <a:ext cx="1548" cy="3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6" name="Rectangle 327">
                <a:extLst>
                  <a:ext uri="{FF2B5EF4-FFF2-40B4-BE49-F238E27FC236}">
                    <a16:creationId xmlns:a16="http://schemas.microsoft.com/office/drawing/2014/main" id="{A9B7920A-8E7F-4534-956F-B8083C6CF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570"/>
                <a:ext cx="1548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7" name="Rectangle 328">
                <a:extLst>
                  <a:ext uri="{FF2B5EF4-FFF2-40B4-BE49-F238E27FC236}">
                    <a16:creationId xmlns:a16="http://schemas.microsoft.com/office/drawing/2014/main" id="{F047464D-38C7-482A-B947-548309597C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02"/>
                <a:ext cx="1548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8" name="Rectangle 329">
                <a:extLst>
                  <a:ext uri="{FF2B5EF4-FFF2-40B4-BE49-F238E27FC236}">
                    <a16:creationId xmlns:a16="http://schemas.microsoft.com/office/drawing/2014/main" id="{7324B706-3F5F-4E5D-A07C-69F835EBA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33"/>
                <a:ext cx="1548" cy="3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499" name="Rectangle 330">
                <a:extLst>
                  <a:ext uri="{FF2B5EF4-FFF2-40B4-BE49-F238E27FC236}">
                    <a16:creationId xmlns:a16="http://schemas.microsoft.com/office/drawing/2014/main" id="{E20AD93F-2331-4E8D-984A-97709FE803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64"/>
                <a:ext cx="1548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0" name="Rectangle 331">
                <a:extLst>
                  <a:ext uri="{FF2B5EF4-FFF2-40B4-BE49-F238E27FC236}">
                    <a16:creationId xmlns:a16="http://schemas.microsoft.com/office/drawing/2014/main" id="{2F41F42A-9B56-47AF-8F67-24326BFB8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95"/>
                <a:ext cx="1548" cy="3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1" name="Rectangle 332">
                <a:extLst>
                  <a:ext uri="{FF2B5EF4-FFF2-40B4-BE49-F238E27FC236}">
                    <a16:creationId xmlns:a16="http://schemas.microsoft.com/office/drawing/2014/main" id="{1BF81039-582A-49D4-BAD1-3114D52C5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726"/>
                <a:ext cx="1548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2" name="Rectangle 333">
                <a:extLst>
                  <a:ext uri="{FF2B5EF4-FFF2-40B4-BE49-F238E27FC236}">
                    <a16:creationId xmlns:a16="http://schemas.microsoft.com/office/drawing/2014/main" id="{A26D6B4F-AD63-4D52-93F4-D015CEFB9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758"/>
                <a:ext cx="1548" cy="3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3" name="Rectangle 334">
                <a:extLst>
                  <a:ext uri="{FF2B5EF4-FFF2-40B4-BE49-F238E27FC236}">
                    <a16:creationId xmlns:a16="http://schemas.microsoft.com/office/drawing/2014/main" id="{3E29608D-84F5-4D73-A39A-06FE3B87F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789"/>
                <a:ext cx="1548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4" name="Rectangle 335">
                <a:extLst>
                  <a:ext uri="{FF2B5EF4-FFF2-40B4-BE49-F238E27FC236}">
                    <a16:creationId xmlns:a16="http://schemas.microsoft.com/office/drawing/2014/main" id="{BB2F05B7-A24A-45D5-A117-53368B345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820"/>
                <a:ext cx="1548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5" name="Rectangle 336">
                <a:extLst>
                  <a:ext uri="{FF2B5EF4-FFF2-40B4-BE49-F238E27FC236}">
                    <a16:creationId xmlns:a16="http://schemas.microsoft.com/office/drawing/2014/main" id="{898D39D1-5764-43E7-BC3D-37AF96453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851"/>
                <a:ext cx="1548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6" name="Rectangle 337">
                <a:extLst>
                  <a:ext uri="{FF2B5EF4-FFF2-40B4-BE49-F238E27FC236}">
                    <a16:creationId xmlns:a16="http://schemas.microsoft.com/office/drawing/2014/main" id="{6A217073-6B86-410C-A2D3-784FBB59C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883"/>
                <a:ext cx="1548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7" name="Rectangle 338">
                <a:extLst>
                  <a:ext uri="{FF2B5EF4-FFF2-40B4-BE49-F238E27FC236}">
                    <a16:creationId xmlns:a16="http://schemas.microsoft.com/office/drawing/2014/main" id="{7528AE9B-8C5B-4DC6-B229-5B64FAA93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914"/>
                <a:ext cx="1548" cy="31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8" name="Rectangle 339">
                <a:extLst>
                  <a:ext uri="{FF2B5EF4-FFF2-40B4-BE49-F238E27FC236}">
                    <a16:creationId xmlns:a16="http://schemas.microsoft.com/office/drawing/2014/main" id="{632CE9BE-3B1E-4E75-A803-B4F3FDC11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945"/>
                <a:ext cx="1548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09" name="Rectangle 340">
                <a:extLst>
                  <a:ext uri="{FF2B5EF4-FFF2-40B4-BE49-F238E27FC236}">
                    <a16:creationId xmlns:a16="http://schemas.microsoft.com/office/drawing/2014/main" id="{B6A240A0-D654-4BDC-9CD0-A622845C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976"/>
                <a:ext cx="1548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0" name="Rectangle 341">
                <a:extLst>
                  <a:ext uri="{FF2B5EF4-FFF2-40B4-BE49-F238E27FC236}">
                    <a16:creationId xmlns:a16="http://schemas.microsoft.com/office/drawing/2014/main" id="{C4C6639D-CF5F-4348-BAA9-0BDF23131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08"/>
                <a:ext cx="1548" cy="31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1" name="Rectangle 342">
                <a:extLst>
                  <a:ext uri="{FF2B5EF4-FFF2-40B4-BE49-F238E27FC236}">
                    <a16:creationId xmlns:a16="http://schemas.microsoft.com/office/drawing/2014/main" id="{BDF0E6A2-09D1-46FC-8F09-57FB05DB1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39"/>
                <a:ext cx="1548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2" name="Rectangle 343">
                <a:extLst>
                  <a:ext uri="{FF2B5EF4-FFF2-40B4-BE49-F238E27FC236}">
                    <a16:creationId xmlns:a16="http://schemas.microsoft.com/office/drawing/2014/main" id="{B5FFF6B9-32FD-4E64-AC4B-94DDA2436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70"/>
                <a:ext cx="1548" cy="31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3" name="Rectangle 344">
                <a:extLst>
                  <a:ext uri="{FF2B5EF4-FFF2-40B4-BE49-F238E27FC236}">
                    <a16:creationId xmlns:a16="http://schemas.microsoft.com/office/drawing/2014/main" id="{4190FF3D-AD9A-4E5C-B3A2-4F4A0CBCD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01"/>
                <a:ext cx="1548" cy="32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4" name="Rectangle 345">
                <a:extLst>
                  <a:ext uri="{FF2B5EF4-FFF2-40B4-BE49-F238E27FC236}">
                    <a16:creationId xmlns:a16="http://schemas.microsoft.com/office/drawing/2014/main" id="{6EDBAE85-3B33-4217-94AA-867512B75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33"/>
                <a:ext cx="1548" cy="3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5" name="Rectangle 346">
                <a:extLst>
                  <a:ext uri="{FF2B5EF4-FFF2-40B4-BE49-F238E27FC236}">
                    <a16:creationId xmlns:a16="http://schemas.microsoft.com/office/drawing/2014/main" id="{8F09DCE4-8B13-4FAF-A9ED-235930672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64"/>
                <a:ext cx="1548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6" name="Rectangle 347">
                <a:extLst>
                  <a:ext uri="{FF2B5EF4-FFF2-40B4-BE49-F238E27FC236}">
                    <a16:creationId xmlns:a16="http://schemas.microsoft.com/office/drawing/2014/main" id="{0A5A9447-5A3D-4FCE-95DA-F99EFA60F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95"/>
                <a:ext cx="1548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7" name="Rectangle 348">
                <a:extLst>
                  <a:ext uri="{FF2B5EF4-FFF2-40B4-BE49-F238E27FC236}">
                    <a16:creationId xmlns:a16="http://schemas.microsoft.com/office/drawing/2014/main" id="{A1ECB86B-59E5-455C-B986-56C201F57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26"/>
                <a:ext cx="1548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8" name="Rectangle 349">
                <a:extLst>
                  <a:ext uri="{FF2B5EF4-FFF2-40B4-BE49-F238E27FC236}">
                    <a16:creationId xmlns:a16="http://schemas.microsoft.com/office/drawing/2014/main" id="{628DD2A0-5A7E-4C9C-985C-447395DA2E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58"/>
                <a:ext cx="1548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19" name="Rectangle 350">
                <a:extLst>
                  <a:ext uri="{FF2B5EF4-FFF2-40B4-BE49-F238E27FC236}">
                    <a16:creationId xmlns:a16="http://schemas.microsoft.com/office/drawing/2014/main" id="{D001339B-2237-44A7-A247-2EF7411E0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89"/>
                <a:ext cx="1548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0" name="Rectangle 351">
                <a:extLst>
                  <a:ext uri="{FF2B5EF4-FFF2-40B4-BE49-F238E27FC236}">
                    <a16:creationId xmlns:a16="http://schemas.microsoft.com/office/drawing/2014/main" id="{9F971150-DBCE-4909-BCC8-0B0AE788E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20"/>
                <a:ext cx="1548" cy="3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1" name="Rectangle 352">
                <a:extLst>
                  <a:ext uri="{FF2B5EF4-FFF2-40B4-BE49-F238E27FC236}">
                    <a16:creationId xmlns:a16="http://schemas.microsoft.com/office/drawing/2014/main" id="{77004B61-B950-41DE-9F0A-40190B414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51"/>
                <a:ext cx="1548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2" name="Rectangle 353">
                <a:extLst>
                  <a:ext uri="{FF2B5EF4-FFF2-40B4-BE49-F238E27FC236}">
                    <a16:creationId xmlns:a16="http://schemas.microsoft.com/office/drawing/2014/main" id="{84A31167-3C03-476A-9261-55E891DF0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82"/>
                <a:ext cx="1548" cy="1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3" name="Rectangle 354">
                <a:extLst>
                  <a:ext uri="{FF2B5EF4-FFF2-40B4-BE49-F238E27FC236}">
                    <a16:creationId xmlns:a16="http://schemas.microsoft.com/office/drawing/2014/main" id="{104EDDC0-AEBB-4596-8288-C469CAE5A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61"/>
                <a:ext cx="1548" cy="937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4" name="Rectangle 355">
                <a:extLst>
                  <a:ext uri="{FF2B5EF4-FFF2-40B4-BE49-F238E27FC236}">
                    <a16:creationId xmlns:a16="http://schemas.microsoft.com/office/drawing/2014/main" id="{72D0B624-B9F6-43BB-903E-5C170D3F5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45"/>
                <a:ext cx="1548" cy="32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5" name="Rectangle 356">
                <a:extLst>
                  <a:ext uri="{FF2B5EF4-FFF2-40B4-BE49-F238E27FC236}">
                    <a16:creationId xmlns:a16="http://schemas.microsoft.com/office/drawing/2014/main" id="{278BC50D-C058-438D-9A32-8976788F8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477"/>
                <a:ext cx="1548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6" name="Rectangle 357">
                <a:extLst>
                  <a:ext uri="{FF2B5EF4-FFF2-40B4-BE49-F238E27FC236}">
                    <a16:creationId xmlns:a16="http://schemas.microsoft.com/office/drawing/2014/main" id="{205FE441-6615-46F4-AFD0-9BA09A37E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508"/>
                <a:ext cx="1548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7" name="Rectangle 358">
                <a:extLst>
                  <a:ext uri="{FF2B5EF4-FFF2-40B4-BE49-F238E27FC236}">
                    <a16:creationId xmlns:a16="http://schemas.microsoft.com/office/drawing/2014/main" id="{C0A1EB4D-9418-4175-8F0D-D3236CD99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539"/>
                <a:ext cx="1548" cy="31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8" name="Rectangle 359">
                <a:extLst>
                  <a:ext uri="{FF2B5EF4-FFF2-40B4-BE49-F238E27FC236}">
                    <a16:creationId xmlns:a16="http://schemas.microsoft.com/office/drawing/2014/main" id="{E94E6292-4A13-44B2-A9CF-2CC6AEECD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570"/>
                <a:ext cx="1548" cy="32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29" name="Rectangle 360">
                <a:extLst>
                  <a:ext uri="{FF2B5EF4-FFF2-40B4-BE49-F238E27FC236}">
                    <a16:creationId xmlns:a16="http://schemas.microsoft.com/office/drawing/2014/main" id="{AE426950-16AB-4777-B948-934595613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02"/>
                <a:ext cx="1548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0" name="Rectangle 361">
                <a:extLst>
                  <a:ext uri="{FF2B5EF4-FFF2-40B4-BE49-F238E27FC236}">
                    <a16:creationId xmlns:a16="http://schemas.microsoft.com/office/drawing/2014/main" id="{98087F74-478C-45FE-B84E-8BD7A45D1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33"/>
                <a:ext cx="1548" cy="31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1" name="Rectangle 362">
                <a:extLst>
                  <a:ext uri="{FF2B5EF4-FFF2-40B4-BE49-F238E27FC236}">
                    <a16:creationId xmlns:a16="http://schemas.microsoft.com/office/drawing/2014/main" id="{EC3E3066-8335-445D-A220-E286F73F6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64"/>
                <a:ext cx="1548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2" name="Rectangle 363">
                <a:extLst>
                  <a:ext uri="{FF2B5EF4-FFF2-40B4-BE49-F238E27FC236}">
                    <a16:creationId xmlns:a16="http://schemas.microsoft.com/office/drawing/2014/main" id="{1E0F17A2-6BA2-4969-ABC1-EE6CF0DCA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695"/>
                <a:ext cx="1548" cy="31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3" name="Rectangle 364">
                <a:extLst>
                  <a:ext uri="{FF2B5EF4-FFF2-40B4-BE49-F238E27FC236}">
                    <a16:creationId xmlns:a16="http://schemas.microsoft.com/office/drawing/2014/main" id="{34FD6374-5B49-4B46-BDA5-D719B8AC1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726"/>
                <a:ext cx="1548" cy="32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4" name="Rectangle 365">
                <a:extLst>
                  <a:ext uri="{FF2B5EF4-FFF2-40B4-BE49-F238E27FC236}">
                    <a16:creationId xmlns:a16="http://schemas.microsoft.com/office/drawing/2014/main" id="{F7E5B144-5514-4735-B5B1-37E9BF4E3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758"/>
                <a:ext cx="1548" cy="31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5" name="Rectangle 366">
                <a:extLst>
                  <a:ext uri="{FF2B5EF4-FFF2-40B4-BE49-F238E27FC236}">
                    <a16:creationId xmlns:a16="http://schemas.microsoft.com/office/drawing/2014/main" id="{4AA5F81D-19F2-42C8-A079-F6AFC515D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789"/>
                <a:ext cx="1548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6" name="Rectangle 367">
                <a:extLst>
                  <a:ext uri="{FF2B5EF4-FFF2-40B4-BE49-F238E27FC236}">
                    <a16:creationId xmlns:a16="http://schemas.microsoft.com/office/drawing/2014/main" id="{024519B2-DEA4-48A4-971A-9EF1CEA5BF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820"/>
                <a:ext cx="1548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7" name="Rectangle 368">
                <a:extLst>
                  <a:ext uri="{FF2B5EF4-FFF2-40B4-BE49-F238E27FC236}">
                    <a16:creationId xmlns:a16="http://schemas.microsoft.com/office/drawing/2014/main" id="{24B8262D-4CA1-4144-87EC-A1AE9F809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851"/>
                <a:ext cx="1548" cy="32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8" name="Rectangle 369">
                <a:extLst>
                  <a:ext uri="{FF2B5EF4-FFF2-40B4-BE49-F238E27FC236}">
                    <a16:creationId xmlns:a16="http://schemas.microsoft.com/office/drawing/2014/main" id="{B812BA46-3348-450A-9D91-310733D7F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883"/>
                <a:ext cx="1548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39" name="Rectangle 370">
                <a:extLst>
                  <a:ext uri="{FF2B5EF4-FFF2-40B4-BE49-F238E27FC236}">
                    <a16:creationId xmlns:a16="http://schemas.microsoft.com/office/drawing/2014/main" id="{31195CE9-6109-44D9-A1F6-C1EAA6D8E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914"/>
                <a:ext cx="1548" cy="31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0" name="Rectangle 371">
                <a:extLst>
                  <a:ext uri="{FF2B5EF4-FFF2-40B4-BE49-F238E27FC236}">
                    <a16:creationId xmlns:a16="http://schemas.microsoft.com/office/drawing/2014/main" id="{E92017D0-8532-479E-8ED5-E53ECB429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945"/>
                <a:ext cx="1548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1" name="Rectangle 372">
                <a:extLst>
                  <a:ext uri="{FF2B5EF4-FFF2-40B4-BE49-F238E27FC236}">
                    <a16:creationId xmlns:a16="http://schemas.microsoft.com/office/drawing/2014/main" id="{2D08E1D5-1B58-4406-A99D-AC4500937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976"/>
                <a:ext cx="1548" cy="32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2" name="Rectangle 373">
                <a:extLst>
                  <a:ext uri="{FF2B5EF4-FFF2-40B4-BE49-F238E27FC236}">
                    <a16:creationId xmlns:a16="http://schemas.microsoft.com/office/drawing/2014/main" id="{61E824CB-CBB3-4892-93E2-898A132AF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08"/>
                <a:ext cx="1548" cy="31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3" name="Rectangle 374">
                <a:extLst>
                  <a:ext uri="{FF2B5EF4-FFF2-40B4-BE49-F238E27FC236}">
                    <a16:creationId xmlns:a16="http://schemas.microsoft.com/office/drawing/2014/main" id="{F442FF31-B3BB-4541-A8B5-2EEC1AFA6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39"/>
                <a:ext cx="1548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4" name="Rectangle 375">
                <a:extLst>
                  <a:ext uri="{FF2B5EF4-FFF2-40B4-BE49-F238E27FC236}">
                    <a16:creationId xmlns:a16="http://schemas.microsoft.com/office/drawing/2014/main" id="{F53078E6-B616-472E-8895-6881D7997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070"/>
                <a:ext cx="1548" cy="31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5" name="Rectangle 376">
                <a:extLst>
                  <a:ext uri="{FF2B5EF4-FFF2-40B4-BE49-F238E27FC236}">
                    <a16:creationId xmlns:a16="http://schemas.microsoft.com/office/drawing/2014/main" id="{2237B66D-4EDC-48A8-936F-98E71D5C4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01"/>
                <a:ext cx="1548" cy="32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6" name="Rectangle 377">
                <a:extLst>
                  <a:ext uri="{FF2B5EF4-FFF2-40B4-BE49-F238E27FC236}">
                    <a16:creationId xmlns:a16="http://schemas.microsoft.com/office/drawing/2014/main" id="{04A9F418-E00C-4C3D-82AE-F96B7FF0C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33"/>
                <a:ext cx="1548" cy="31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7" name="Rectangle 378">
                <a:extLst>
                  <a:ext uri="{FF2B5EF4-FFF2-40B4-BE49-F238E27FC236}">
                    <a16:creationId xmlns:a16="http://schemas.microsoft.com/office/drawing/2014/main" id="{62E53683-D295-42EE-8913-12FB90CBA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64"/>
                <a:ext cx="1548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8" name="Rectangle 379">
                <a:extLst>
                  <a:ext uri="{FF2B5EF4-FFF2-40B4-BE49-F238E27FC236}">
                    <a16:creationId xmlns:a16="http://schemas.microsoft.com/office/drawing/2014/main" id="{577C3D09-4BC1-4637-9E84-A336D92A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195"/>
                <a:ext cx="1548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49" name="Rectangle 380">
                <a:extLst>
                  <a:ext uri="{FF2B5EF4-FFF2-40B4-BE49-F238E27FC236}">
                    <a16:creationId xmlns:a16="http://schemas.microsoft.com/office/drawing/2014/main" id="{C89C7249-CA18-47B9-84FD-5AF45D454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26"/>
                <a:ext cx="1548" cy="32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0" name="Rectangle 381">
                <a:extLst>
                  <a:ext uri="{FF2B5EF4-FFF2-40B4-BE49-F238E27FC236}">
                    <a16:creationId xmlns:a16="http://schemas.microsoft.com/office/drawing/2014/main" id="{14EB1A44-4CCF-40CA-98C4-4325D2E7B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58"/>
                <a:ext cx="1548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1" name="Rectangle 382">
                <a:extLst>
                  <a:ext uri="{FF2B5EF4-FFF2-40B4-BE49-F238E27FC236}">
                    <a16:creationId xmlns:a16="http://schemas.microsoft.com/office/drawing/2014/main" id="{3C3AA5D6-58F2-4508-B29F-23C6D2583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289"/>
                <a:ext cx="1548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2" name="Rectangle 383">
                <a:extLst>
                  <a:ext uri="{FF2B5EF4-FFF2-40B4-BE49-F238E27FC236}">
                    <a16:creationId xmlns:a16="http://schemas.microsoft.com/office/drawing/2014/main" id="{50DCAB7F-B420-4F4A-AFCF-7635622C30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20"/>
                <a:ext cx="1548" cy="31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3" name="Rectangle 384">
                <a:extLst>
                  <a:ext uri="{FF2B5EF4-FFF2-40B4-BE49-F238E27FC236}">
                    <a16:creationId xmlns:a16="http://schemas.microsoft.com/office/drawing/2014/main" id="{6F9B4056-9BA7-4A1C-B04E-7BAEC2952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51"/>
                <a:ext cx="1548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4" name="Rectangle 385">
                <a:extLst>
                  <a:ext uri="{FF2B5EF4-FFF2-40B4-BE49-F238E27FC236}">
                    <a16:creationId xmlns:a16="http://schemas.microsoft.com/office/drawing/2014/main" id="{E06DBA59-0468-4A4C-A0EE-4463E7143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82"/>
                <a:ext cx="1548" cy="16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5" name="Rectangle 386">
                <a:extLst>
                  <a:ext uri="{FF2B5EF4-FFF2-40B4-BE49-F238E27FC236}">
                    <a16:creationId xmlns:a16="http://schemas.microsoft.com/office/drawing/2014/main" id="{688EA984-3A47-4ED3-853F-784D96708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80"/>
                <a:ext cx="1384" cy="37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6" name="Rectangle 387">
                <a:extLst>
                  <a:ext uri="{FF2B5EF4-FFF2-40B4-BE49-F238E27FC236}">
                    <a16:creationId xmlns:a16="http://schemas.microsoft.com/office/drawing/2014/main" id="{69BA7583-4B19-4B57-BEE3-156E52466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417"/>
                <a:ext cx="1384" cy="36"/>
              </a:xfrm>
              <a:prstGeom prst="rect">
                <a:avLst/>
              </a:prstGeom>
              <a:solidFill>
                <a:srgbClr val="F9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7" name="Rectangle 388">
                <a:extLst>
                  <a:ext uri="{FF2B5EF4-FFF2-40B4-BE49-F238E27FC236}">
                    <a16:creationId xmlns:a16="http://schemas.microsoft.com/office/drawing/2014/main" id="{02EE9D9B-D538-480F-8B1E-97E6599D6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453"/>
                <a:ext cx="1384" cy="37"/>
              </a:xfrm>
              <a:prstGeom prst="rect">
                <a:avLst/>
              </a:prstGeom>
              <a:solidFill>
                <a:srgbClr val="F3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8" name="Rectangle 389">
                <a:extLst>
                  <a:ext uri="{FF2B5EF4-FFF2-40B4-BE49-F238E27FC236}">
                    <a16:creationId xmlns:a16="http://schemas.microsoft.com/office/drawing/2014/main" id="{B33760A5-E184-4CDC-A8ED-6D09CF93F4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490"/>
                <a:ext cx="1384" cy="37"/>
              </a:xfrm>
              <a:prstGeom prst="rect">
                <a:avLst/>
              </a:prstGeom>
              <a:solidFill>
                <a:srgbClr val="EC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59" name="Rectangle 390">
                <a:extLst>
                  <a:ext uri="{FF2B5EF4-FFF2-40B4-BE49-F238E27FC236}">
                    <a16:creationId xmlns:a16="http://schemas.microsoft.com/office/drawing/2014/main" id="{03ECD127-AE73-43A7-86F2-BABFE820A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527"/>
                <a:ext cx="1384" cy="36"/>
              </a:xfrm>
              <a:prstGeom prst="rect">
                <a:avLst/>
              </a:prstGeom>
              <a:solidFill>
                <a:srgbClr val="E6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0" name="Rectangle 391">
                <a:extLst>
                  <a:ext uri="{FF2B5EF4-FFF2-40B4-BE49-F238E27FC236}">
                    <a16:creationId xmlns:a16="http://schemas.microsoft.com/office/drawing/2014/main" id="{FE1284E2-6645-4016-BBA3-77862C6CE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563"/>
                <a:ext cx="1384" cy="37"/>
              </a:xfrm>
              <a:prstGeom prst="rect">
                <a:avLst/>
              </a:prstGeom>
              <a:solidFill>
                <a:srgbClr val="E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1" name="Rectangle 392">
                <a:extLst>
                  <a:ext uri="{FF2B5EF4-FFF2-40B4-BE49-F238E27FC236}">
                    <a16:creationId xmlns:a16="http://schemas.microsoft.com/office/drawing/2014/main" id="{6773D526-18B2-4A6A-B27E-9ACF417A9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600"/>
                <a:ext cx="1384" cy="37"/>
              </a:xfrm>
              <a:prstGeom prst="rect">
                <a:avLst/>
              </a:prstGeom>
              <a:solidFill>
                <a:srgbClr val="D9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2" name="Rectangle 393">
                <a:extLst>
                  <a:ext uri="{FF2B5EF4-FFF2-40B4-BE49-F238E27FC236}">
                    <a16:creationId xmlns:a16="http://schemas.microsoft.com/office/drawing/2014/main" id="{A43B296A-AB9E-496B-AA62-C3EE35D49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637"/>
                <a:ext cx="1384" cy="36"/>
              </a:xfrm>
              <a:prstGeom prst="rect">
                <a:avLst/>
              </a:prstGeom>
              <a:solidFill>
                <a:srgbClr val="D3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3" name="Rectangle 394">
                <a:extLst>
                  <a:ext uri="{FF2B5EF4-FFF2-40B4-BE49-F238E27FC236}">
                    <a16:creationId xmlns:a16="http://schemas.microsoft.com/office/drawing/2014/main" id="{7E26751D-1BA2-449D-8912-E2B5D3E7D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673"/>
                <a:ext cx="1384" cy="37"/>
              </a:xfrm>
              <a:prstGeom prst="rect">
                <a:avLst/>
              </a:prstGeom>
              <a:solidFill>
                <a:srgbClr val="CD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4" name="Rectangle 395">
                <a:extLst>
                  <a:ext uri="{FF2B5EF4-FFF2-40B4-BE49-F238E27FC236}">
                    <a16:creationId xmlns:a16="http://schemas.microsoft.com/office/drawing/2014/main" id="{FE2AA78A-634B-4600-8DDC-2591BF854C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710"/>
                <a:ext cx="1384" cy="36"/>
              </a:xfrm>
              <a:prstGeom prst="rect">
                <a:avLst/>
              </a:prstGeom>
              <a:solidFill>
                <a:srgbClr val="C6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5" name="Rectangle 396">
                <a:extLst>
                  <a:ext uri="{FF2B5EF4-FFF2-40B4-BE49-F238E27FC236}">
                    <a16:creationId xmlns:a16="http://schemas.microsoft.com/office/drawing/2014/main" id="{22617511-98C4-4808-BCDA-26263E321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746"/>
                <a:ext cx="1384" cy="37"/>
              </a:xfrm>
              <a:prstGeom prst="rect">
                <a:avLst/>
              </a:prstGeom>
              <a:solidFill>
                <a:srgbClr val="C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6" name="Rectangle 397">
                <a:extLst>
                  <a:ext uri="{FF2B5EF4-FFF2-40B4-BE49-F238E27FC236}">
                    <a16:creationId xmlns:a16="http://schemas.microsoft.com/office/drawing/2014/main" id="{3B8307BC-794E-476F-83A3-1FF5806B5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783"/>
                <a:ext cx="1384" cy="37"/>
              </a:xfrm>
              <a:prstGeom prst="rect">
                <a:avLst/>
              </a:prstGeom>
              <a:solidFill>
                <a:srgbClr val="B9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7" name="Rectangle 398">
                <a:extLst>
                  <a:ext uri="{FF2B5EF4-FFF2-40B4-BE49-F238E27FC236}">
                    <a16:creationId xmlns:a16="http://schemas.microsoft.com/office/drawing/2014/main" id="{380431D7-C689-4C6D-9891-22454FFBB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820"/>
                <a:ext cx="1384" cy="37"/>
              </a:xfrm>
              <a:prstGeom prst="rect">
                <a:avLst/>
              </a:prstGeom>
              <a:solidFill>
                <a:srgbClr val="B3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8" name="Rectangle 399">
                <a:extLst>
                  <a:ext uri="{FF2B5EF4-FFF2-40B4-BE49-F238E27FC236}">
                    <a16:creationId xmlns:a16="http://schemas.microsoft.com/office/drawing/2014/main" id="{E0EA373A-D1B8-44EA-9AEF-AD5C7BFAF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857"/>
                <a:ext cx="1384" cy="36"/>
              </a:xfrm>
              <a:prstGeom prst="rect">
                <a:avLst/>
              </a:prstGeom>
              <a:solidFill>
                <a:srgbClr val="AD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69" name="Rectangle 400">
                <a:extLst>
                  <a:ext uri="{FF2B5EF4-FFF2-40B4-BE49-F238E27FC236}">
                    <a16:creationId xmlns:a16="http://schemas.microsoft.com/office/drawing/2014/main" id="{C8ED00EC-342F-4A4F-B86B-A53C15C4A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893"/>
                <a:ext cx="1384" cy="37"/>
              </a:xfrm>
              <a:prstGeom prst="rect">
                <a:avLst/>
              </a:prstGeom>
              <a:solidFill>
                <a:srgbClr val="A6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0" name="Rectangle 401">
                <a:extLst>
                  <a:ext uri="{FF2B5EF4-FFF2-40B4-BE49-F238E27FC236}">
                    <a16:creationId xmlns:a16="http://schemas.microsoft.com/office/drawing/2014/main" id="{0D5D3E14-3DDD-401C-9839-4B25075E7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930"/>
                <a:ext cx="1384" cy="36"/>
              </a:xfrm>
              <a:prstGeom prst="rect">
                <a:avLst/>
              </a:prstGeom>
              <a:solidFill>
                <a:srgbClr val="A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1" name="Rectangle 402">
                <a:extLst>
                  <a:ext uri="{FF2B5EF4-FFF2-40B4-BE49-F238E27FC236}">
                    <a16:creationId xmlns:a16="http://schemas.microsoft.com/office/drawing/2014/main" id="{E0102524-B500-4C5A-941A-2069629BA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966"/>
                <a:ext cx="1384" cy="37"/>
              </a:xfrm>
              <a:prstGeom prst="rect">
                <a:avLst/>
              </a:prstGeom>
              <a:solidFill>
                <a:srgbClr val="9A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2" name="Rectangle 403">
                <a:extLst>
                  <a:ext uri="{FF2B5EF4-FFF2-40B4-BE49-F238E27FC236}">
                    <a16:creationId xmlns:a16="http://schemas.microsoft.com/office/drawing/2014/main" id="{218584D7-FD02-4F77-94AA-AAC925C6F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003"/>
                <a:ext cx="1384" cy="36"/>
              </a:xfrm>
              <a:prstGeom prst="rect">
                <a:avLst/>
              </a:prstGeom>
              <a:solidFill>
                <a:srgbClr val="93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3" name="Rectangle 404">
                <a:extLst>
                  <a:ext uri="{FF2B5EF4-FFF2-40B4-BE49-F238E27FC236}">
                    <a16:creationId xmlns:a16="http://schemas.microsoft.com/office/drawing/2014/main" id="{FFB523A8-9DFB-4E2C-8287-32F95B577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039"/>
                <a:ext cx="1384" cy="37"/>
              </a:xfrm>
              <a:prstGeom prst="rect">
                <a:avLst/>
              </a:prstGeom>
              <a:solidFill>
                <a:srgbClr val="8D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4" name="Rectangle 405">
                <a:extLst>
                  <a:ext uri="{FF2B5EF4-FFF2-40B4-BE49-F238E27FC236}">
                    <a16:creationId xmlns:a16="http://schemas.microsoft.com/office/drawing/2014/main" id="{F04E6509-5C64-453B-B14E-749AF63B9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076"/>
                <a:ext cx="1384" cy="37"/>
              </a:xfrm>
              <a:prstGeom prst="rect">
                <a:avLst/>
              </a:prstGeom>
              <a:solidFill>
                <a:srgbClr val="87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5" name="Rectangle 406">
                <a:extLst>
                  <a:ext uri="{FF2B5EF4-FFF2-40B4-BE49-F238E27FC236}">
                    <a16:creationId xmlns:a16="http://schemas.microsoft.com/office/drawing/2014/main" id="{D8255741-1674-4503-95E3-9ED4E39EF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113"/>
                <a:ext cx="1384" cy="36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576" name="Rectangle 407">
                <a:extLst>
                  <a:ext uri="{FF2B5EF4-FFF2-40B4-BE49-F238E27FC236}">
                    <a16:creationId xmlns:a16="http://schemas.microsoft.com/office/drawing/2014/main" id="{CE0B6B97-9312-4182-9830-F1740FCC0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149"/>
                <a:ext cx="1384" cy="37"/>
              </a:xfrm>
              <a:prstGeom prst="rect">
                <a:avLst/>
              </a:prstGeom>
              <a:solidFill>
                <a:srgbClr val="7A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83993" name="Group 408">
              <a:extLst>
                <a:ext uri="{FF2B5EF4-FFF2-40B4-BE49-F238E27FC236}">
                  <a16:creationId xmlns:a16="http://schemas.microsoft.com/office/drawing/2014/main" id="{A5EBF75B-0EED-486F-B5E1-A0F438AB41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0" y="1380"/>
              <a:ext cx="4813" cy="2531"/>
              <a:chOff x="450" y="1380"/>
              <a:chExt cx="4813" cy="2531"/>
            </a:xfrm>
          </p:grpSpPr>
          <p:sp>
            <p:nvSpPr>
              <p:cNvPr id="84177" name="Rectangle 409">
                <a:extLst>
                  <a:ext uri="{FF2B5EF4-FFF2-40B4-BE49-F238E27FC236}">
                    <a16:creationId xmlns:a16="http://schemas.microsoft.com/office/drawing/2014/main" id="{F98E4FFB-CFF9-457C-BC02-63AAB91E7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186"/>
                <a:ext cx="1384" cy="36"/>
              </a:xfrm>
              <a:prstGeom prst="rect">
                <a:avLst/>
              </a:prstGeom>
              <a:solidFill>
                <a:srgbClr val="73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78" name="Rectangle 410">
                <a:extLst>
                  <a:ext uri="{FF2B5EF4-FFF2-40B4-BE49-F238E27FC236}">
                    <a16:creationId xmlns:a16="http://schemas.microsoft.com/office/drawing/2014/main" id="{0BE249BF-C4F4-422B-8845-B7E05A041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222"/>
                <a:ext cx="1384" cy="37"/>
              </a:xfrm>
              <a:prstGeom prst="rect">
                <a:avLst/>
              </a:prstGeom>
              <a:solidFill>
                <a:srgbClr val="6D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79" name="Rectangle 411">
                <a:extLst>
                  <a:ext uri="{FF2B5EF4-FFF2-40B4-BE49-F238E27FC236}">
                    <a16:creationId xmlns:a16="http://schemas.microsoft.com/office/drawing/2014/main" id="{68DE2229-0799-434E-9D05-C4707FE46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259"/>
                <a:ext cx="1384" cy="37"/>
              </a:xfrm>
              <a:prstGeom prst="rect">
                <a:avLst/>
              </a:prstGeom>
              <a:solidFill>
                <a:srgbClr val="67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0" name="Rectangle 412">
                <a:extLst>
                  <a:ext uri="{FF2B5EF4-FFF2-40B4-BE49-F238E27FC236}">
                    <a16:creationId xmlns:a16="http://schemas.microsoft.com/office/drawing/2014/main" id="{9B1C16BC-9642-4444-9061-E12B2BAF8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296"/>
                <a:ext cx="1384" cy="37"/>
              </a:xfrm>
              <a:prstGeom prst="rect">
                <a:avLst/>
              </a:prstGeom>
              <a:solidFill>
                <a:srgbClr val="6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1" name="Rectangle 413">
                <a:extLst>
                  <a:ext uri="{FF2B5EF4-FFF2-40B4-BE49-F238E27FC236}">
                    <a16:creationId xmlns:a16="http://schemas.microsoft.com/office/drawing/2014/main" id="{4B945626-A952-4210-B357-561E8D615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333"/>
                <a:ext cx="1384" cy="36"/>
              </a:xfrm>
              <a:prstGeom prst="rect">
                <a:avLst/>
              </a:prstGeom>
              <a:solidFill>
                <a:srgbClr val="5A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2" name="Rectangle 414">
                <a:extLst>
                  <a:ext uri="{FF2B5EF4-FFF2-40B4-BE49-F238E27FC236}">
                    <a16:creationId xmlns:a16="http://schemas.microsoft.com/office/drawing/2014/main" id="{B8BE23A5-AEBF-461F-A63E-639D76A9A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369"/>
                <a:ext cx="1384" cy="37"/>
              </a:xfrm>
              <a:prstGeom prst="rect">
                <a:avLst/>
              </a:prstGeom>
              <a:solidFill>
                <a:srgbClr val="54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3" name="Rectangle 415">
                <a:extLst>
                  <a:ext uri="{FF2B5EF4-FFF2-40B4-BE49-F238E27FC236}">
                    <a16:creationId xmlns:a16="http://schemas.microsoft.com/office/drawing/2014/main" id="{994D2E8A-E237-4398-B672-414A27315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06"/>
                <a:ext cx="1384" cy="36"/>
              </a:xfrm>
              <a:prstGeom prst="rect">
                <a:avLst/>
              </a:prstGeom>
              <a:solidFill>
                <a:srgbClr val="4D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4" name="Rectangle 416">
                <a:extLst>
                  <a:ext uri="{FF2B5EF4-FFF2-40B4-BE49-F238E27FC236}">
                    <a16:creationId xmlns:a16="http://schemas.microsoft.com/office/drawing/2014/main" id="{17BD9A70-487F-493D-8BB3-D499BFBF2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42"/>
                <a:ext cx="1384" cy="37"/>
              </a:xfrm>
              <a:prstGeom prst="rect">
                <a:avLst/>
              </a:prstGeom>
              <a:solidFill>
                <a:srgbClr val="47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5" name="Rectangle 417">
                <a:extLst>
                  <a:ext uri="{FF2B5EF4-FFF2-40B4-BE49-F238E27FC236}">
                    <a16:creationId xmlns:a16="http://schemas.microsoft.com/office/drawing/2014/main" id="{C9788DCF-256B-447A-8B49-9C20C18D7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79"/>
                <a:ext cx="1384" cy="18"/>
              </a:xfrm>
              <a:prstGeom prst="rect">
                <a:avLst/>
              </a:prstGeom>
              <a:solidFill>
                <a:srgbClr val="41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6" name="Rectangle 418">
                <a:extLst>
                  <a:ext uri="{FF2B5EF4-FFF2-40B4-BE49-F238E27FC236}">
                    <a16:creationId xmlns:a16="http://schemas.microsoft.com/office/drawing/2014/main" id="{B809C441-E67F-433E-A891-72D22BBD4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98"/>
                <a:ext cx="1384" cy="10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7" name="Rectangle 419">
                <a:extLst>
                  <a:ext uri="{FF2B5EF4-FFF2-40B4-BE49-F238E27FC236}">
                    <a16:creationId xmlns:a16="http://schemas.microsoft.com/office/drawing/2014/main" id="{D1371F4B-FD64-4A4E-B150-6B86B4B14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380"/>
                <a:ext cx="1384" cy="37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8" name="Rectangle 420">
                <a:extLst>
                  <a:ext uri="{FF2B5EF4-FFF2-40B4-BE49-F238E27FC236}">
                    <a16:creationId xmlns:a16="http://schemas.microsoft.com/office/drawing/2014/main" id="{D3C112AF-A121-4801-A791-B18C44204B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417"/>
                <a:ext cx="1384" cy="36"/>
              </a:xfrm>
              <a:prstGeom prst="rect">
                <a:avLst/>
              </a:prstGeom>
              <a:solidFill>
                <a:srgbClr val="F9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89" name="Rectangle 421">
                <a:extLst>
                  <a:ext uri="{FF2B5EF4-FFF2-40B4-BE49-F238E27FC236}">
                    <a16:creationId xmlns:a16="http://schemas.microsoft.com/office/drawing/2014/main" id="{7A00FA48-029C-45B3-B8E8-220A91D47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453"/>
                <a:ext cx="1384" cy="37"/>
              </a:xfrm>
              <a:prstGeom prst="rect">
                <a:avLst/>
              </a:prstGeom>
              <a:solidFill>
                <a:srgbClr val="F3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0" name="Rectangle 422">
                <a:extLst>
                  <a:ext uri="{FF2B5EF4-FFF2-40B4-BE49-F238E27FC236}">
                    <a16:creationId xmlns:a16="http://schemas.microsoft.com/office/drawing/2014/main" id="{75605ACC-3114-4A74-8F5D-192800442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490"/>
                <a:ext cx="1384" cy="37"/>
              </a:xfrm>
              <a:prstGeom prst="rect">
                <a:avLst/>
              </a:prstGeom>
              <a:solidFill>
                <a:srgbClr val="EC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1" name="Rectangle 423">
                <a:extLst>
                  <a:ext uri="{FF2B5EF4-FFF2-40B4-BE49-F238E27FC236}">
                    <a16:creationId xmlns:a16="http://schemas.microsoft.com/office/drawing/2014/main" id="{4B8DF588-C21A-482A-BA8E-FC6463F9C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527"/>
                <a:ext cx="1384" cy="36"/>
              </a:xfrm>
              <a:prstGeom prst="rect">
                <a:avLst/>
              </a:prstGeom>
              <a:solidFill>
                <a:srgbClr val="E6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2" name="Rectangle 424">
                <a:extLst>
                  <a:ext uri="{FF2B5EF4-FFF2-40B4-BE49-F238E27FC236}">
                    <a16:creationId xmlns:a16="http://schemas.microsoft.com/office/drawing/2014/main" id="{6C1D4FED-E850-4B3F-82BB-F574BD7A2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563"/>
                <a:ext cx="1384" cy="37"/>
              </a:xfrm>
              <a:prstGeom prst="rect">
                <a:avLst/>
              </a:prstGeom>
              <a:solidFill>
                <a:srgbClr val="E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3" name="Rectangle 425">
                <a:extLst>
                  <a:ext uri="{FF2B5EF4-FFF2-40B4-BE49-F238E27FC236}">
                    <a16:creationId xmlns:a16="http://schemas.microsoft.com/office/drawing/2014/main" id="{FB9C5847-E43B-49AB-A814-5B1F950167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600"/>
                <a:ext cx="1384" cy="37"/>
              </a:xfrm>
              <a:prstGeom prst="rect">
                <a:avLst/>
              </a:prstGeom>
              <a:solidFill>
                <a:srgbClr val="D9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4" name="Rectangle 426">
                <a:extLst>
                  <a:ext uri="{FF2B5EF4-FFF2-40B4-BE49-F238E27FC236}">
                    <a16:creationId xmlns:a16="http://schemas.microsoft.com/office/drawing/2014/main" id="{8B35CBBE-633A-4B2B-9A81-509BA7083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637"/>
                <a:ext cx="1384" cy="36"/>
              </a:xfrm>
              <a:prstGeom prst="rect">
                <a:avLst/>
              </a:prstGeom>
              <a:solidFill>
                <a:srgbClr val="D3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5" name="Rectangle 427">
                <a:extLst>
                  <a:ext uri="{FF2B5EF4-FFF2-40B4-BE49-F238E27FC236}">
                    <a16:creationId xmlns:a16="http://schemas.microsoft.com/office/drawing/2014/main" id="{8C3147BD-72A5-44C1-98E0-739F3C4FC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673"/>
                <a:ext cx="1384" cy="37"/>
              </a:xfrm>
              <a:prstGeom prst="rect">
                <a:avLst/>
              </a:prstGeom>
              <a:solidFill>
                <a:srgbClr val="CD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6" name="Rectangle 428">
                <a:extLst>
                  <a:ext uri="{FF2B5EF4-FFF2-40B4-BE49-F238E27FC236}">
                    <a16:creationId xmlns:a16="http://schemas.microsoft.com/office/drawing/2014/main" id="{8400DE72-A23F-4A9B-9544-0029E0041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710"/>
                <a:ext cx="1384" cy="36"/>
              </a:xfrm>
              <a:prstGeom prst="rect">
                <a:avLst/>
              </a:prstGeom>
              <a:solidFill>
                <a:srgbClr val="C6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7" name="Rectangle 429">
                <a:extLst>
                  <a:ext uri="{FF2B5EF4-FFF2-40B4-BE49-F238E27FC236}">
                    <a16:creationId xmlns:a16="http://schemas.microsoft.com/office/drawing/2014/main" id="{D527D3DD-575C-4BA4-BBE2-F29CCD409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746"/>
                <a:ext cx="1384" cy="37"/>
              </a:xfrm>
              <a:prstGeom prst="rect">
                <a:avLst/>
              </a:prstGeom>
              <a:solidFill>
                <a:srgbClr val="C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8" name="Rectangle 430">
                <a:extLst>
                  <a:ext uri="{FF2B5EF4-FFF2-40B4-BE49-F238E27FC236}">
                    <a16:creationId xmlns:a16="http://schemas.microsoft.com/office/drawing/2014/main" id="{50DBF43A-851D-4947-858E-F91724B0D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783"/>
                <a:ext cx="1384" cy="37"/>
              </a:xfrm>
              <a:prstGeom prst="rect">
                <a:avLst/>
              </a:prstGeom>
              <a:solidFill>
                <a:srgbClr val="B9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199" name="Rectangle 431">
                <a:extLst>
                  <a:ext uri="{FF2B5EF4-FFF2-40B4-BE49-F238E27FC236}">
                    <a16:creationId xmlns:a16="http://schemas.microsoft.com/office/drawing/2014/main" id="{C0FCDDB9-6413-4A25-B3A7-300168918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820"/>
                <a:ext cx="1384" cy="37"/>
              </a:xfrm>
              <a:prstGeom prst="rect">
                <a:avLst/>
              </a:prstGeom>
              <a:solidFill>
                <a:srgbClr val="B3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0" name="Rectangle 432">
                <a:extLst>
                  <a:ext uri="{FF2B5EF4-FFF2-40B4-BE49-F238E27FC236}">
                    <a16:creationId xmlns:a16="http://schemas.microsoft.com/office/drawing/2014/main" id="{20656565-44D7-46F2-87BE-197B59E56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857"/>
                <a:ext cx="1384" cy="36"/>
              </a:xfrm>
              <a:prstGeom prst="rect">
                <a:avLst/>
              </a:prstGeom>
              <a:solidFill>
                <a:srgbClr val="AD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1" name="Rectangle 433">
                <a:extLst>
                  <a:ext uri="{FF2B5EF4-FFF2-40B4-BE49-F238E27FC236}">
                    <a16:creationId xmlns:a16="http://schemas.microsoft.com/office/drawing/2014/main" id="{328A4518-FCCD-41C8-BC81-F0621CABF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893"/>
                <a:ext cx="1384" cy="37"/>
              </a:xfrm>
              <a:prstGeom prst="rect">
                <a:avLst/>
              </a:prstGeom>
              <a:solidFill>
                <a:srgbClr val="A6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2" name="Rectangle 434">
                <a:extLst>
                  <a:ext uri="{FF2B5EF4-FFF2-40B4-BE49-F238E27FC236}">
                    <a16:creationId xmlns:a16="http://schemas.microsoft.com/office/drawing/2014/main" id="{2770363A-ED4F-4AF7-85AA-A8F4E213F8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930"/>
                <a:ext cx="1384" cy="36"/>
              </a:xfrm>
              <a:prstGeom prst="rect">
                <a:avLst/>
              </a:prstGeom>
              <a:solidFill>
                <a:srgbClr val="A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3" name="Rectangle 435">
                <a:extLst>
                  <a:ext uri="{FF2B5EF4-FFF2-40B4-BE49-F238E27FC236}">
                    <a16:creationId xmlns:a16="http://schemas.microsoft.com/office/drawing/2014/main" id="{CCC47FFA-AB1A-4F27-B97F-AAD962F319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1966"/>
                <a:ext cx="1384" cy="37"/>
              </a:xfrm>
              <a:prstGeom prst="rect">
                <a:avLst/>
              </a:prstGeom>
              <a:solidFill>
                <a:srgbClr val="9A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4" name="Rectangle 436">
                <a:extLst>
                  <a:ext uri="{FF2B5EF4-FFF2-40B4-BE49-F238E27FC236}">
                    <a16:creationId xmlns:a16="http://schemas.microsoft.com/office/drawing/2014/main" id="{01CE4935-5F29-4809-8FC9-E8B5F73C3B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003"/>
                <a:ext cx="1384" cy="36"/>
              </a:xfrm>
              <a:prstGeom prst="rect">
                <a:avLst/>
              </a:prstGeom>
              <a:solidFill>
                <a:srgbClr val="93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5" name="Rectangle 437">
                <a:extLst>
                  <a:ext uri="{FF2B5EF4-FFF2-40B4-BE49-F238E27FC236}">
                    <a16:creationId xmlns:a16="http://schemas.microsoft.com/office/drawing/2014/main" id="{B4130C95-20F0-4FC1-A7E0-79EC51010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039"/>
                <a:ext cx="1384" cy="37"/>
              </a:xfrm>
              <a:prstGeom prst="rect">
                <a:avLst/>
              </a:prstGeom>
              <a:solidFill>
                <a:srgbClr val="8D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6" name="Rectangle 438">
                <a:extLst>
                  <a:ext uri="{FF2B5EF4-FFF2-40B4-BE49-F238E27FC236}">
                    <a16:creationId xmlns:a16="http://schemas.microsoft.com/office/drawing/2014/main" id="{7DD02D66-992B-481B-8F29-C81F7B08E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076"/>
                <a:ext cx="1384" cy="37"/>
              </a:xfrm>
              <a:prstGeom prst="rect">
                <a:avLst/>
              </a:prstGeom>
              <a:solidFill>
                <a:srgbClr val="87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7" name="Rectangle 439">
                <a:extLst>
                  <a:ext uri="{FF2B5EF4-FFF2-40B4-BE49-F238E27FC236}">
                    <a16:creationId xmlns:a16="http://schemas.microsoft.com/office/drawing/2014/main" id="{90940CB3-4240-4142-B410-76B9D745C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113"/>
                <a:ext cx="1384" cy="36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8" name="Rectangle 440">
                <a:extLst>
                  <a:ext uri="{FF2B5EF4-FFF2-40B4-BE49-F238E27FC236}">
                    <a16:creationId xmlns:a16="http://schemas.microsoft.com/office/drawing/2014/main" id="{E64379B9-EB77-417F-A388-F591ADA9F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149"/>
                <a:ext cx="1384" cy="37"/>
              </a:xfrm>
              <a:prstGeom prst="rect">
                <a:avLst/>
              </a:prstGeom>
              <a:solidFill>
                <a:srgbClr val="7A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09" name="Rectangle 441">
                <a:extLst>
                  <a:ext uri="{FF2B5EF4-FFF2-40B4-BE49-F238E27FC236}">
                    <a16:creationId xmlns:a16="http://schemas.microsoft.com/office/drawing/2014/main" id="{1F814C84-B1FB-497E-ADDA-103145C04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186"/>
                <a:ext cx="1384" cy="36"/>
              </a:xfrm>
              <a:prstGeom prst="rect">
                <a:avLst/>
              </a:prstGeom>
              <a:solidFill>
                <a:srgbClr val="73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0" name="Rectangle 442">
                <a:extLst>
                  <a:ext uri="{FF2B5EF4-FFF2-40B4-BE49-F238E27FC236}">
                    <a16:creationId xmlns:a16="http://schemas.microsoft.com/office/drawing/2014/main" id="{462E73CC-2BED-45AD-87FB-C204702AE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222"/>
                <a:ext cx="1384" cy="37"/>
              </a:xfrm>
              <a:prstGeom prst="rect">
                <a:avLst/>
              </a:prstGeom>
              <a:solidFill>
                <a:srgbClr val="6D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1" name="Rectangle 443">
                <a:extLst>
                  <a:ext uri="{FF2B5EF4-FFF2-40B4-BE49-F238E27FC236}">
                    <a16:creationId xmlns:a16="http://schemas.microsoft.com/office/drawing/2014/main" id="{70C2CED9-AE54-41C4-8267-01B8AA2A0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259"/>
                <a:ext cx="1384" cy="37"/>
              </a:xfrm>
              <a:prstGeom prst="rect">
                <a:avLst/>
              </a:prstGeom>
              <a:solidFill>
                <a:srgbClr val="67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2" name="Rectangle 444">
                <a:extLst>
                  <a:ext uri="{FF2B5EF4-FFF2-40B4-BE49-F238E27FC236}">
                    <a16:creationId xmlns:a16="http://schemas.microsoft.com/office/drawing/2014/main" id="{9C365EB6-0FD0-4752-9F78-4C6D8BE83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296"/>
                <a:ext cx="1384" cy="37"/>
              </a:xfrm>
              <a:prstGeom prst="rect">
                <a:avLst/>
              </a:prstGeom>
              <a:solidFill>
                <a:srgbClr val="6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3" name="Rectangle 445">
                <a:extLst>
                  <a:ext uri="{FF2B5EF4-FFF2-40B4-BE49-F238E27FC236}">
                    <a16:creationId xmlns:a16="http://schemas.microsoft.com/office/drawing/2014/main" id="{FD458637-FE3F-48A0-B409-F7D22A2AD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333"/>
                <a:ext cx="1384" cy="36"/>
              </a:xfrm>
              <a:prstGeom prst="rect">
                <a:avLst/>
              </a:prstGeom>
              <a:solidFill>
                <a:srgbClr val="5A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4" name="Rectangle 446">
                <a:extLst>
                  <a:ext uri="{FF2B5EF4-FFF2-40B4-BE49-F238E27FC236}">
                    <a16:creationId xmlns:a16="http://schemas.microsoft.com/office/drawing/2014/main" id="{2391C5E4-D5B7-4C2D-9833-E33ED8304B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369"/>
                <a:ext cx="1384" cy="37"/>
              </a:xfrm>
              <a:prstGeom prst="rect">
                <a:avLst/>
              </a:prstGeom>
              <a:solidFill>
                <a:srgbClr val="54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5" name="Rectangle 447">
                <a:extLst>
                  <a:ext uri="{FF2B5EF4-FFF2-40B4-BE49-F238E27FC236}">
                    <a16:creationId xmlns:a16="http://schemas.microsoft.com/office/drawing/2014/main" id="{0263EC61-5ED0-4BF1-AC34-FF8467902A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06"/>
                <a:ext cx="1384" cy="36"/>
              </a:xfrm>
              <a:prstGeom prst="rect">
                <a:avLst/>
              </a:prstGeom>
              <a:solidFill>
                <a:srgbClr val="4D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6" name="Rectangle 448">
                <a:extLst>
                  <a:ext uri="{FF2B5EF4-FFF2-40B4-BE49-F238E27FC236}">
                    <a16:creationId xmlns:a16="http://schemas.microsoft.com/office/drawing/2014/main" id="{E672933D-3232-422D-9618-FB41857AB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42"/>
                <a:ext cx="1384" cy="37"/>
              </a:xfrm>
              <a:prstGeom prst="rect">
                <a:avLst/>
              </a:prstGeom>
              <a:solidFill>
                <a:srgbClr val="47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7" name="Rectangle 449">
                <a:extLst>
                  <a:ext uri="{FF2B5EF4-FFF2-40B4-BE49-F238E27FC236}">
                    <a16:creationId xmlns:a16="http://schemas.microsoft.com/office/drawing/2014/main" id="{5D543C8B-A587-45BB-B607-33A6A4EC7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79"/>
                <a:ext cx="1384" cy="18"/>
              </a:xfrm>
              <a:prstGeom prst="rect">
                <a:avLst/>
              </a:prstGeom>
              <a:solidFill>
                <a:srgbClr val="41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8" name="Rectangle 450">
                <a:extLst>
                  <a:ext uri="{FF2B5EF4-FFF2-40B4-BE49-F238E27FC236}">
                    <a16:creationId xmlns:a16="http://schemas.microsoft.com/office/drawing/2014/main" id="{D95449A3-3F40-462B-8799-7FAE4AF84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80"/>
                <a:ext cx="1881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19" name="Rectangle 451">
                <a:extLst>
                  <a:ext uri="{FF2B5EF4-FFF2-40B4-BE49-F238E27FC236}">
                    <a16:creationId xmlns:a16="http://schemas.microsoft.com/office/drawing/2014/main" id="{2223575D-B691-45CC-9C10-18107A0833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417"/>
                <a:ext cx="1881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0" name="Rectangle 452">
                <a:extLst>
                  <a:ext uri="{FF2B5EF4-FFF2-40B4-BE49-F238E27FC236}">
                    <a16:creationId xmlns:a16="http://schemas.microsoft.com/office/drawing/2014/main" id="{8E9231DC-662C-4F24-B245-DA234AB0B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453"/>
                <a:ext cx="1881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1" name="Rectangle 453">
                <a:extLst>
                  <a:ext uri="{FF2B5EF4-FFF2-40B4-BE49-F238E27FC236}">
                    <a16:creationId xmlns:a16="http://schemas.microsoft.com/office/drawing/2014/main" id="{4FF64B50-16DE-4E4E-AEE7-BA65485DC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490"/>
                <a:ext cx="1881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2" name="Rectangle 454">
                <a:extLst>
                  <a:ext uri="{FF2B5EF4-FFF2-40B4-BE49-F238E27FC236}">
                    <a16:creationId xmlns:a16="http://schemas.microsoft.com/office/drawing/2014/main" id="{6515866A-D8EF-402E-904B-D3EA31C3C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527"/>
                <a:ext cx="1881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3" name="Rectangle 455">
                <a:extLst>
                  <a:ext uri="{FF2B5EF4-FFF2-40B4-BE49-F238E27FC236}">
                    <a16:creationId xmlns:a16="http://schemas.microsoft.com/office/drawing/2014/main" id="{A87E573D-180C-430E-956B-FF757E2C7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563"/>
                <a:ext cx="1881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4" name="Rectangle 456">
                <a:extLst>
                  <a:ext uri="{FF2B5EF4-FFF2-40B4-BE49-F238E27FC236}">
                    <a16:creationId xmlns:a16="http://schemas.microsoft.com/office/drawing/2014/main" id="{E2442F23-0062-456E-A837-5A9EE4D9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600"/>
                <a:ext cx="1881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5" name="Rectangle 457">
                <a:extLst>
                  <a:ext uri="{FF2B5EF4-FFF2-40B4-BE49-F238E27FC236}">
                    <a16:creationId xmlns:a16="http://schemas.microsoft.com/office/drawing/2014/main" id="{B575E753-44E5-4703-BC62-3A7027EF8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637"/>
                <a:ext cx="1881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6" name="Rectangle 458">
                <a:extLst>
                  <a:ext uri="{FF2B5EF4-FFF2-40B4-BE49-F238E27FC236}">
                    <a16:creationId xmlns:a16="http://schemas.microsoft.com/office/drawing/2014/main" id="{26B772F8-B812-4A3A-AE78-DA5E3F36C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673"/>
                <a:ext cx="1881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7" name="Rectangle 459">
                <a:extLst>
                  <a:ext uri="{FF2B5EF4-FFF2-40B4-BE49-F238E27FC236}">
                    <a16:creationId xmlns:a16="http://schemas.microsoft.com/office/drawing/2014/main" id="{0BAE61D3-4940-47EF-A941-D402C6F6B2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710"/>
                <a:ext cx="1881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8" name="Rectangle 460">
                <a:extLst>
                  <a:ext uri="{FF2B5EF4-FFF2-40B4-BE49-F238E27FC236}">
                    <a16:creationId xmlns:a16="http://schemas.microsoft.com/office/drawing/2014/main" id="{36704D73-7EE6-462A-B95E-54252A723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746"/>
                <a:ext cx="1881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29" name="Rectangle 461">
                <a:extLst>
                  <a:ext uri="{FF2B5EF4-FFF2-40B4-BE49-F238E27FC236}">
                    <a16:creationId xmlns:a16="http://schemas.microsoft.com/office/drawing/2014/main" id="{02CA01B9-52A7-4188-8C08-937DB6304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783"/>
                <a:ext cx="1881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0" name="Rectangle 462">
                <a:extLst>
                  <a:ext uri="{FF2B5EF4-FFF2-40B4-BE49-F238E27FC236}">
                    <a16:creationId xmlns:a16="http://schemas.microsoft.com/office/drawing/2014/main" id="{429C7FE3-07EB-4F59-B09D-20F8682B0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20"/>
                <a:ext cx="1881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1" name="Rectangle 463">
                <a:extLst>
                  <a:ext uri="{FF2B5EF4-FFF2-40B4-BE49-F238E27FC236}">
                    <a16:creationId xmlns:a16="http://schemas.microsoft.com/office/drawing/2014/main" id="{4B21F026-4A3F-4A8C-9901-FFA80C9396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57"/>
                <a:ext cx="1881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2" name="Rectangle 464">
                <a:extLst>
                  <a:ext uri="{FF2B5EF4-FFF2-40B4-BE49-F238E27FC236}">
                    <a16:creationId xmlns:a16="http://schemas.microsoft.com/office/drawing/2014/main" id="{59957422-84B0-4159-A9A7-DD0AAE555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93"/>
                <a:ext cx="1881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3" name="Rectangle 465">
                <a:extLst>
                  <a:ext uri="{FF2B5EF4-FFF2-40B4-BE49-F238E27FC236}">
                    <a16:creationId xmlns:a16="http://schemas.microsoft.com/office/drawing/2014/main" id="{CE0C7C60-F678-4146-94D4-36F11710D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30"/>
                <a:ext cx="1881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4" name="Rectangle 466">
                <a:extLst>
                  <a:ext uri="{FF2B5EF4-FFF2-40B4-BE49-F238E27FC236}">
                    <a16:creationId xmlns:a16="http://schemas.microsoft.com/office/drawing/2014/main" id="{A24AE31A-699E-44D4-B7C9-8C1DCEBA3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66"/>
                <a:ext cx="1881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5" name="Rectangle 467">
                <a:extLst>
                  <a:ext uri="{FF2B5EF4-FFF2-40B4-BE49-F238E27FC236}">
                    <a16:creationId xmlns:a16="http://schemas.microsoft.com/office/drawing/2014/main" id="{305FFB09-22A3-485D-86FC-608B200B8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03"/>
                <a:ext cx="1881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6" name="Rectangle 468">
                <a:extLst>
                  <a:ext uri="{FF2B5EF4-FFF2-40B4-BE49-F238E27FC236}">
                    <a16:creationId xmlns:a16="http://schemas.microsoft.com/office/drawing/2014/main" id="{12DFF92C-4095-4D76-BF05-E7F88D5C5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39"/>
                <a:ext cx="1881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7" name="Rectangle 469">
                <a:extLst>
                  <a:ext uri="{FF2B5EF4-FFF2-40B4-BE49-F238E27FC236}">
                    <a16:creationId xmlns:a16="http://schemas.microsoft.com/office/drawing/2014/main" id="{0902D9BE-69DE-45EC-80C9-0B944DA39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76"/>
                <a:ext cx="1881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8" name="Rectangle 470">
                <a:extLst>
                  <a:ext uri="{FF2B5EF4-FFF2-40B4-BE49-F238E27FC236}">
                    <a16:creationId xmlns:a16="http://schemas.microsoft.com/office/drawing/2014/main" id="{4623E1EB-80E8-469B-8922-4E88E47DB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13"/>
                <a:ext cx="1881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39" name="Rectangle 471">
                <a:extLst>
                  <a:ext uri="{FF2B5EF4-FFF2-40B4-BE49-F238E27FC236}">
                    <a16:creationId xmlns:a16="http://schemas.microsoft.com/office/drawing/2014/main" id="{87D7092E-114C-4328-A1FB-7664C0AF55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49"/>
                <a:ext cx="1881" cy="3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0" name="Rectangle 472">
                <a:extLst>
                  <a:ext uri="{FF2B5EF4-FFF2-40B4-BE49-F238E27FC236}">
                    <a16:creationId xmlns:a16="http://schemas.microsoft.com/office/drawing/2014/main" id="{09935EDA-D2A6-4F22-8FB9-ADAB8FB2F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86"/>
                <a:ext cx="1881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1" name="Rectangle 473">
                <a:extLst>
                  <a:ext uri="{FF2B5EF4-FFF2-40B4-BE49-F238E27FC236}">
                    <a16:creationId xmlns:a16="http://schemas.microsoft.com/office/drawing/2014/main" id="{4513A0DC-F2E2-4E5D-8DF8-773EF8C6B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222"/>
                <a:ext cx="1881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2" name="Rectangle 474">
                <a:extLst>
                  <a:ext uri="{FF2B5EF4-FFF2-40B4-BE49-F238E27FC236}">
                    <a16:creationId xmlns:a16="http://schemas.microsoft.com/office/drawing/2014/main" id="{58F3F748-6E35-410D-9A49-9B4742609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259"/>
                <a:ext cx="1881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3" name="Rectangle 475">
                <a:extLst>
                  <a:ext uri="{FF2B5EF4-FFF2-40B4-BE49-F238E27FC236}">
                    <a16:creationId xmlns:a16="http://schemas.microsoft.com/office/drawing/2014/main" id="{9620C3BC-529A-4F98-B379-4C792C0072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296"/>
                <a:ext cx="1881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4" name="Rectangle 476">
                <a:extLst>
                  <a:ext uri="{FF2B5EF4-FFF2-40B4-BE49-F238E27FC236}">
                    <a16:creationId xmlns:a16="http://schemas.microsoft.com/office/drawing/2014/main" id="{05CA547C-B4CE-47E0-91EF-3E4B60273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333"/>
                <a:ext cx="1881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5" name="Rectangle 477">
                <a:extLst>
                  <a:ext uri="{FF2B5EF4-FFF2-40B4-BE49-F238E27FC236}">
                    <a16:creationId xmlns:a16="http://schemas.microsoft.com/office/drawing/2014/main" id="{48EF22E5-4065-4FDC-988C-FCD5C19A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369"/>
                <a:ext cx="1881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6" name="Rectangle 478">
                <a:extLst>
                  <a:ext uri="{FF2B5EF4-FFF2-40B4-BE49-F238E27FC236}">
                    <a16:creationId xmlns:a16="http://schemas.microsoft.com/office/drawing/2014/main" id="{EE94AFA9-98CB-4F48-B1AC-4ED8E36FD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406"/>
                <a:ext cx="1881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7" name="Rectangle 479">
                <a:extLst>
                  <a:ext uri="{FF2B5EF4-FFF2-40B4-BE49-F238E27FC236}">
                    <a16:creationId xmlns:a16="http://schemas.microsoft.com/office/drawing/2014/main" id="{0813B9FA-8D93-4A0E-96D9-F660B81EF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442"/>
                <a:ext cx="1881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8" name="Rectangle 480">
                <a:extLst>
                  <a:ext uri="{FF2B5EF4-FFF2-40B4-BE49-F238E27FC236}">
                    <a16:creationId xmlns:a16="http://schemas.microsoft.com/office/drawing/2014/main" id="{5B445BF7-2338-4ED5-A4FA-0925E5162D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479"/>
                <a:ext cx="1881" cy="18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49" name="Rectangle 481">
                <a:extLst>
                  <a:ext uri="{FF2B5EF4-FFF2-40B4-BE49-F238E27FC236}">
                    <a16:creationId xmlns:a16="http://schemas.microsoft.com/office/drawing/2014/main" id="{D7AF3249-EE4D-4F92-ADEA-FD17E294F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98"/>
                <a:ext cx="1881" cy="10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0" name="Rectangle 482">
                <a:extLst>
                  <a:ext uri="{FF2B5EF4-FFF2-40B4-BE49-F238E27FC236}">
                    <a16:creationId xmlns:a16="http://schemas.microsoft.com/office/drawing/2014/main" id="{F1442B49-E11F-466E-8F44-E4FF1392F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380"/>
                <a:ext cx="1881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1" name="Rectangle 483">
                <a:extLst>
                  <a:ext uri="{FF2B5EF4-FFF2-40B4-BE49-F238E27FC236}">
                    <a16:creationId xmlns:a16="http://schemas.microsoft.com/office/drawing/2014/main" id="{263DAED6-041C-492A-B8EF-3C178D573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417"/>
                <a:ext cx="1881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2" name="Rectangle 484">
                <a:extLst>
                  <a:ext uri="{FF2B5EF4-FFF2-40B4-BE49-F238E27FC236}">
                    <a16:creationId xmlns:a16="http://schemas.microsoft.com/office/drawing/2014/main" id="{C28B150F-C7E4-4CD1-862C-5B4F32E67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453"/>
                <a:ext cx="1881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3" name="Rectangle 485">
                <a:extLst>
                  <a:ext uri="{FF2B5EF4-FFF2-40B4-BE49-F238E27FC236}">
                    <a16:creationId xmlns:a16="http://schemas.microsoft.com/office/drawing/2014/main" id="{0259FB75-53C9-4C2A-8BDA-E534D2B99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490"/>
                <a:ext cx="1881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4" name="Rectangle 486">
                <a:extLst>
                  <a:ext uri="{FF2B5EF4-FFF2-40B4-BE49-F238E27FC236}">
                    <a16:creationId xmlns:a16="http://schemas.microsoft.com/office/drawing/2014/main" id="{AB5EBCB2-6B7B-4F83-869C-C88DF8D62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527"/>
                <a:ext cx="1881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5" name="Rectangle 487">
                <a:extLst>
                  <a:ext uri="{FF2B5EF4-FFF2-40B4-BE49-F238E27FC236}">
                    <a16:creationId xmlns:a16="http://schemas.microsoft.com/office/drawing/2014/main" id="{248E1198-6E36-4C59-9517-53BD524F2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563"/>
                <a:ext cx="1881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6" name="Rectangle 488">
                <a:extLst>
                  <a:ext uri="{FF2B5EF4-FFF2-40B4-BE49-F238E27FC236}">
                    <a16:creationId xmlns:a16="http://schemas.microsoft.com/office/drawing/2014/main" id="{5E09EC18-BD54-4827-818A-6F532ABCB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600"/>
                <a:ext cx="1881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7" name="Rectangle 489">
                <a:extLst>
                  <a:ext uri="{FF2B5EF4-FFF2-40B4-BE49-F238E27FC236}">
                    <a16:creationId xmlns:a16="http://schemas.microsoft.com/office/drawing/2014/main" id="{D0158A6B-D33C-4811-B845-A5C859517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637"/>
                <a:ext cx="1881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8" name="Rectangle 490">
                <a:extLst>
                  <a:ext uri="{FF2B5EF4-FFF2-40B4-BE49-F238E27FC236}">
                    <a16:creationId xmlns:a16="http://schemas.microsoft.com/office/drawing/2014/main" id="{6835A23B-96F5-461F-AED5-19761A87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673"/>
                <a:ext cx="1881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59" name="Rectangle 491">
                <a:extLst>
                  <a:ext uri="{FF2B5EF4-FFF2-40B4-BE49-F238E27FC236}">
                    <a16:creationId xmlns:a16="http://schemas.microsoft.com/office/drawing/2014/main" id="{AC99FCF3-BBCC-4B6D-A857-7E8E973A5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710"/>
                <a:ext cx="1881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0" name="Rectangle 492">
                <a:extLst>
                  <a:ext uri="{FF2B5EF4-FFF2-40B4-BE49-F238E27FC236}">
                    <a16:creationId xmlns:a16="http://schemas.microsoft.com/office/drawing/2014/main" id="{798A0259-2D16-4E56-8D7C-224A27078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746"/>
                <a:ext cx="1881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1" name="Rectangle 493">
                <a:extLst>
                  <a:ext uri="{FF2B5EF4-FFF2-40B4-BE49-F238E27FC236}">
                    <a16:creationId xmlns:a16="http://schemas.microsoft.com/office/drawing/2014/main" id="{C64F8AF9-3CF3-4A70-BC50-B275D1F74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783"/>
                <a:ext cx="1881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2" name="Rectangle 494">
                <a:extLst>
                  <a:ext uri="{FF2B5EF4-FFF2-40B4-BE49-F238E27FC236}">
                    <a16:creationId xmlns:a16="http://schemas.microsoft.com/office/drawing/2014/main" id="{D40EFC05-E77C-465E-A742-F529B49FC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20"/>
                <a:ext cx="1881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3" name="Rectangle 495">
                <a:extLst>
                  <a:ext uri="{FF2B5EF4-FFF2-40B4-BE49-F238E27FC236}">
                    <a16:creationId xmlns:a16="http://schemas.microsoft.com/office/drawing/2014/main" id="{A2C25FB3-B650-4688-8510-FCF55546C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57"/>
                <a:ext cx="1881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4" name="Rectangle 496">
                <a:extLst>
                  <a:ext uri="{FF2B5EF4-FFF2-40B4-BE49-F238E27FC236}">
                    <a16:creationId xmlns:a16="http://schemas.microsoft.com/office/drawing/2014/main" id="{6F3F92E2-1FA2-45F5-8988-1A3E616EE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93"/>
                <a:ext cx="1881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5" name="Rectangle 497">
                <a:extLst>
                  <a:ext uri="{FF2B5EF4-FFF2-40B4-BE49-F238E27FC236}">
                    <a16:creationId xmlns:a16="http://schemas.microsoft.com/office/drawing/2014/main" id="{6634A217-0DB8-4D19-B714-91E3C9075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30"/>
                <a:ext cx="1881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6" name="Rectangle 498">
                <a:extLst>
                  <a:ext uri="{FF2B5EF4-FFF2-40B4-BE49-F238E27FC236}">
                    <a16:creationId xmlns:a16="http://schemas.microsoft.com/office/drawing/2014/main" id="{C93ABC99-E487-4150-9AF0-D284DC37E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66"/>
                <a:ext cx="1881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7" name="Rectangle 499">
                <a:extLst>
                  <a:ext uri="{FF2B5EF4-FFF2-40B4-BE49-F238E27FC236}">
                    <a16:creationId xmlns:a16="http://schemas.microsoft.com/office/drawing/2014/main" id="{82223E70-AF0D-4507-B975-28B75FB72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03"/>
                <a:ext cx="1881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8" name="Rectangle 500">
                <a:extLst>
                  <a:ext uri="{FF2B5EF4-FFF2-40B4-BE49-F238E27FC236}">
                    <a16:creationId xmlns:a16="http://schemas.microsoft.com/office/drawing/2014/main" id="{F37DE82F-ABD3-453F-8C39-F464710FA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39"/>
                <a:ext cx="1881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69" name="Rectangle 501">
                <a:extLst>
                  <a:ext uri="{FF2B5EF4-FFF2-40B4-BE49-F238E27FC236}">
                    <a16:creationId xmlns:a16="http://schemas.microsoft.com/office/drawing/2014/main" id="{617C46CF-9B9C-46B5-9D3A-9C40A5B56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76"/>
                <a:ext cx="1881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0" name="Rectangle 502">
                <a:extLst>
                  <a:ext uri="{FF2B5EF4-FFF2-40B4-BE49-F238E27FC236}">
                    <a16:creationId xmlns:a16="http://schemas.microsoft.com/office/drawing/2014/main" id="{18F7DA49-3974-44C1-A744-09C78B282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13"/>
                <a:ext cx="1881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1" name="Rectangle 503">
                <a:extLst>
                  <a:ext uri="{FF2B5EF4-FFF2-40B4-BE49-F238E27FC236}">
                    <a16:creationId xmlns:a16="http://schemas.microsoft.com/office/drawing/2014/main" id="{47FF7715-B186-4D42-8E7A-1B96D9FF3B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49"/>
                <a:ext cx="1881" cy="3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2" name="Rectangle 504">
                <a:extLst>
                  <a:ext uri="{FF2B5EF4-FFF2-40B4-BE49-F238E27FC236}">
                    <a16:creationId xmlns:a16="http://schemas.microsoft.com/office/drawing/2014/main" id="{703388E9-EF63-40AF-BF47-DBEB5CEE2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86"/>
                <a:ext cx="1881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3" name="Rectangle 505">
                <a:extLst>
                  <a:ext uri="{FF2B5EF4-FFF2-40B4-BE49-F238E27FC236}">
                    <a16:creationId xmlns:a16="http://schemas.microsoft.com/office/drawing/2014/main" id="{E922B404-42CA-431C-A85B-F6EA6A864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222"/>
                <a:ext cx="1881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4" name="Rectangle 506">
                <a:extLst>
                  <a:ext uri="{FF2B5EF4-FFF2-40B4-BE49-F238E27FC236}">
                    <a16:creationId xmlns:a16="http://schemas.microsoft.com/office/drawing/2014/main" id="{C72ED7F7-9AA2-415D-8021-AFC76F4A2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259"/>
                <a:ext cx="1881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5" name="Rectangle 507">
                <a:extLst>
                  <a:ext uri="{FF2B5EF4-FFF2-40B4-BE49-F238E27FC236}">
                    <a16:creationId xmlns:a16="http://schemas.microsoft.com/office/drawing/2014/main" id="{779942EE-57E7-4D21-8D36-7894A7C668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296"/>
                <a:ext cx="1881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6" name="Rectangle 508">
                <a:extLst>
                  <a:ext uri="{FF2B5EF4-FFF2-40B4-BE49-F238E27FC236}">
                    <a16:creationId xmlns:a16="http://schemas.microsoft.com/office/drawing/2014/main" id="{F338696F-40F0-4A37-8B6E-12372F3A18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333"/>
                <a:ext cx="1881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7" name="Rectangle 509">
                <a:extLst>
                  <a:ext uri="{FF2B5EF4-FFF2-40B4-BE49-F238E27FC236}">
                    <a16:creationId xmlns:a16="http://schemas.microsoft.com/office/drawing/2014/main" id="{6EA0E23A-3082-4D84-8FDD-6C714987AC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369"/>
                <a:ext cx="1881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8" name="Rectangle 510">
                <a:extLst>
                  <a:ext uri="{FF2B5EF4-FFF2-40B4-BE49-F238E27FC236}">
                    <a16:creationId xmlns:a16="http://schemas.microsoft.com/office/drawing/2014/main" id="{2190BEB9-554F-4237-8821-8D0797A62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406"/>
                <a:ext cx="1881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79" name="Rectangle 511">
                <a:extLst>
                  <a:ext uri="{FF2B5EF4-FFF2-40B4-BE49-F238E27FC236}">
                    <a16:creationId xmlns:a16="http://schemas.microsoft.com/office/drawing/2014/main" id="{5A969A07-1A14-4FE3-A27B-4C7138E5EB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442"/>
                <a:ext cx="1881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0" name="Rectangle 512">
                <a:extLst>
                  <a:ext uri="{FF2B5EF4-FFF2-40B4-BE49-F238E27FC236}">
                    <a16:creationId xmlns:a16="http://schemas.microsoft.com/office/drawing/2014/main" id="{CFE1EBE8-A7B4-41DC-A9A1-C5DD836A2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479"/>
                <a:ext cx="1881" cy="18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1" name="Rectangle 513">
                <a:extLst>
                  <a:ext uri="{FF2B5EF4-FFF2-40B4-BE49-F238E27FC236}">
                    <a16:creationId xmlns:a16="http://schemas.microsoft.com/office/drawing/2014/main" id="{BF824EA1-7FC6-4218-881E-ADD78A927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80"/>
                <a:ext cx="1548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2" name="Rectangle 514">
                <a:extLst>
                  <a:ext uri="{FF2B5EF4-FFF2-40B4-BE49-F238E27FC236}">
                    <a16:creationId xmlns:a16="http://schemas.microsoft.com/office/drawing/2014/main" id="{3B13832B-21E3-4455-9FCE-2436BCDC1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17"/>
                <a:ext cx="1548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3" name="Rectangle 515">
                <a:extLst>
                  <a:ext uri="{FF2B5EF4-FFF2-40B4-BE49-F238E27FC236}">
                    <a16:creationId xmlns:a16="http://schemas.microsoft.com/office/drawing/2014/main" id="{2564A2E9-B658-46F1-829A-5BB3359B0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53"/>
                <a:ext cx="1548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4" name="Rectangle 516">
                <a:extLst>
                  <a:ext uri="{FF2B5EF4-FFF2-40B4-BE49-F238E27FC236}">
                    <a16:creationId xmlns:a16="http://schemas.microsoft.com/office/drawing/2014/main" id="{C3EC4A8C-AD3B-4079-A6E0-2A612846F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90"/>
                <a:ext cx="1548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5" name="Rectangle 517">
                <a:extLst>
                  <a:ext uri="{FF2B5EF4-FFF2-40B4-BE49-F238E27FC236}">
                    <a16:creationId xmlns:a16="http://schemas.microsoft.com/office/drawing/2014/main" id="{BCEA11E3-A862-4804-B439-1BABFB6343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527"/>
                <a:ext cx="1548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6" name="Rectangle 518">
                <a:extLst>
                  <a:ext uri="{FF2B5EF4-FFF2-40B4-BE49-F238E27FC236}">
                    <a16:creationId xmlns:a16="http://schemas.microsoft.com/office/drawing/2014/main" id="{08F15931-B240-48AD-A7EC-6C874C5B8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563"/>
                <a:ext cx="1548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7" name="Rectangle 519">
                <a:extLst>
                  <a:ext uri="{FF2B5EF4-FFF2-40B4-BE49-F238E27FC236}">
                    <a16:creationId xmlns:a16="http://schemas.microsoft.com/office/drawing/2014/main" id="{2FA33FE7-1755-4D62-8F86-F8D5437692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600"/>
                <a:ext cx="1548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8" name="Rectangle 520">
                <a:extLst>
                  <a:ext uri="{FF2B5EF4-FFF2-40B4-BE49-F238E27FC236}">
                    <a16:creationId xmlns:a16="http://schemas.microsoft.com/office/drawing/2014/main" id="{92FD181D-9442-4597-BCAB-DB0DC82DD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637"/>
                <a:ext cx="1548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89" name="Rectangle 521">
                <a:extLst>
                  <a:ext uri="{FF2B5EF4-FFF2-40B4-BE49-F238E27FC236}">
                    <a16:creationId xmlns:a16="http://schemas.microsoft.com/office/drawing/2014/main" id="{9B33E66E-26BB-4783-BD9D-A75921192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673"/>
                <a:ext cx="1548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0" name="Rectangle 522">
                <a:extLst>
                  <a:ext uri="{FF2B5EF4-FFF2-40B4-BE49-F238E27FC236}">
                    <a16:creationId xmlns:a16="http://schemas.microsoft.com/office/drawing/2014/main" id="{AE6FB1CF-820F-45AC-B417-C300644E9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710"/>
                <a:ext cx="1548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1" name="Rectangle 523">
                <a:extLst>
                  <a:ext uri="{FF2B5EF4-FFF2-40B4-BE49-F238E27FC236}">
                    <a16:creationId xmlns:a16="http://schemas.microsoft.com/office/drawing/2014/main" id="{1D6BC1E9-C4FD-49F5-B825-ADAAE7CF1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746"/>
                <a:ext cx="1548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2" name="Rectangle 524">
                <a:extLst>
                  <a:ext uri="{FF2B5EF4-FFF2-40B4-BE49-F238E27FC236}">
                    <a16:creationId xmlns:a16="http://schemas.microsoft.com/office/drawing/2014/main" id="{EBC39712-28AE-4EC2-8F78-E37FB6E3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783"/>
                <a:ext cx="1548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3" name="Rectangle 525">
                <a:extLst>
                  <a:ext uri="{FF2B5EF4-FFF2-40B4-BE49-F238E27FC236}">
                    <a16:creationId xmlns:a16="http://schemas.microsoft.com/office/drawing/2014/main" id="{CEBE6760-5400-47C5-9995-89FF5DE51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820"/>
                <a:ext cx="1548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4" name="Rectangle 526">
                <a:extLst>
                  <a:ext uri="{FF2B5EF4-FFF2-40B4-BE49-F238E27FC236}">
                    <a16:creationId xmlns:a16="http://schemas.microsoft.com/office/drawing/2014/main" id="{B3B352B9-D9FD-4345-AEFD-93199880C2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857"/>
                <a:ext cx="1548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5" name="Rectangle 527">
                <a:extLst>
                  <a:ext uri="{FF2B5EF4-FFF2-40B4-BE49-F238E27FC236}">
                    <a16:creationId xmlns:a16="http://schemas.microsoft.com/office/drawing/2014/main" id="{7441B8E0-899D-42B9-A4E8-B720806824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893"/>
                <a:ext cx="1548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6" name="Rectangle 528">
                <a:extLst>
                  <a:ext uri="{FF2B5EF4-FFF2-40B4-BE49-F238E27FC236}">
                    <a16:creationId xmlns:a16="http://schemas.microsoft.com/office/drawing/2014/main" id="{CCFBFB78-012A-4525-A40E-162C76351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930"/>
                <a:ext cx="1548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7" name="Rectangle 529">
                <a:extLst>
                  <a:ext uri="{FF2B5EF4-FFF2-40B4-BE49-F238E27FC236}">
                    <a16:creationId xmlns:a16="http://schemas.microsoft.com/office/drawing/2014/main" id="{AF2A664F-9B50-4264-8E87-7261DC2F8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966"/>
                <a:ext cx="1548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8" name="Rectangle 530">
                <a:extLst>
                  <a:ext uri="{FF2B5EF4-FFF2-40B4-BE49-F238E27FC236}">
                    <a16:creationId xmlns:a16="http://schemas.microsoft.com/office/drawing/2014/main" id="{74A17B8A-B992-4BA1-9AD4-71B34BC11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003"/>
                <a:ext cx="1548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299" name="Rectangle 531">
                <a:extLst>
                  <a:ext uri="{FF2B5EF4-FFF2-40B4-BE49-F238E27FC236}">
                    <a16:creationId xmlns:a16="http://schemas.microsoft.com/office/drawing/2014/main" id="{0049BE0A-59EE-4143-9447-E8E1FEEE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039"/>
                <a:ext cx="1548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0" name="Rectangle 532">
                <a:extLst>
                  <a:ext uri="{FF2B5EF4-FFF2-40B4-BE49-F238E27FC236}">
                    <a16:creationId xmlns:a16="http://schemas.microsoft.com/office/drawing/2014/main" id="{72E67693-590C-4E7A-AE58-CB4FC12FD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076"/>
                <a:ext cx="1548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1" name="Rectangle 533">
                <a:extLst>
                  <a:ext uri="{FF2B5EF4-FFF2-40B4-BE49-F238E27FC236}">
                    <a16:creationId xmlns:a16="http://schemas.microsoft.com/office/drawing/2014/main" id="{08AC5F0B-B172-499B-8187-4F36C2039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113"/>
                <a:ext cx="1548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2" name="Rectangle 534">
                <a:extLst>
                  <a:ext uri="{FF2B5EF4-FFF2-40B4-BE49-F238E27FC236}">
                    <a16:creationId xmlns:a16="http://schemas.microsoft.com/office/drawing/2014/main" id="{89B63B41-48B5-4CBB-A87F-7364C55A9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149"/>
                <a:ext cx="1548" cy="3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3" name="Rectangle 535">
                <a:extLst>
                  <a:ext uri="{FF2B5EF4-FFF2-40B4-BE49-F238E27FC236}">
                    <a16:creationId xmlns:a16="http://schemas.microsoft.com/office/drawing/2014/main" id="{457C7798-045D-4122-9D23-475517F92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186"/>
                <a:ext cx="1548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4" name="Rectangle 536">
                <a:extLst>
                  <a:ext uri="{FF2B5EF4-FFF2-40B4-BE49-F238E27FC236}">
                    <a16:creationId xmlns:a16="http://schemas.microsoft.com/office/drawing/2014/main" id="{6BFF0605-A948-472C-8198-70F7A8780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222"/>
                <a:ext cx="1548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5" name="Rectangle 537">
                <a:extLst>
                  <a:ext uri="{FF2B5EF4-FFF2-40B4-BE49-F238E27FC236}">
                    <a16:creationId xmlns:a16="http://schemas.microsoft.com/office/drawing/2014/main" id="{8208D85E-4457-401C-A253-9C6B1EE44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259"/>
                <a:ext cx="1548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6" name="Rectangle 538">
                <a:extLst>
                  <a:ext uri="{FF2B5EF4-FFF2-40B4-BE49-F238E27FC236}">
                    <a16:creationId xmlns:a16="http://schemas.microsoft.com/office/drawing/2014/main" id="{539B24B3-E5B8-4740-B652-D9B42A8E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296"/>
                <a:ext cx="1548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7" name="Rectangle 539">
                <a:extLst>
                  <a:ext uri="{FF2B5EF4-FFF2-40B4-BE49-F238E27FC236}">
                    <a16:creationId xmlns:a16="http://schemas.microsoft.com/office/drawing/2014/main" id="{BD4180CB-160F-4392-A796-2A5F1EA88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333"/>
                <a:ext cx="1548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8" name="Rectangle 540">
                <a:extLst>
                  <a:ext uri="{FF2B5EF4-FFF2-40B4-BE49-F238E27FC236}">
                    <a16:creationId xmlns:a16="http://schemas.microsoft.com/office/drawing/2014/main" id="{62D312C5-A3EC-41B6-BE7D-BECF4E546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369"/>
                <a:ext cx="1548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09" name="Rectangle 541">
                <a:extLst>
                  <a:ext uri="{FF2B5EF4-FFF2-40B4-BE49-F238E27FC236}">
                    <a16:creationId xmlns:a16="http://schemas.microsoft.com/office/drawing/2014/main" id="{802F299A-DF24-4D40-8388-77CC0BB56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406"/>
                <a:ext cx="1548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0" name="Rectangle 542">
                <a:extLst>
                  <a:ext uri="{FF2B5EF4-FFF2-40B4-BE49-F238E27FC236}">
                    <a16:creationId xmlns:a16="http://schemas.microsoft.com/office/drawing/2014/main" id="{BC5106A1-D991-4481-89B4-AEC81B8C5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442"/>
                <a:ext cx="1548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1" name="Rectangle 543">
                <a:extLst>
                  <a:ext uri="{FF2B5EF4-FFF2-40B4-BE49-F238E27FC236}">
                    <a16:creationId xmlns:a16="http://schemas.microsoft.com/office/drawing/2014/main" id="{395B2139-EEC0-4417-8F68-8ED7E5757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479"/>
                <a:ext cx="1548" cy="18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2" name="Rectangle 544">
                <a:extLst>
                  <a:ext uri="{FF2B5EF4-FFF2-40B4-BE49-F238E27FC236}">
                    <a16:creationId xmlns:a16="http://schemas.microsoft.com/office/drawing/2014/main" id="{59A89CCC-1697-4101-9BF6-E7AA61BDD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98"/>
                <a:ext cx="1548" cy="1099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3" name="Rectangle 545">
                <a:extLst>
                  <a:ext uri="{FF2B5EF4-FFF2-40B4-BE49-F238E27FC236}">
                    <a16:creationId xmlns:a16="http://schemas.microsoft.com/office/drawing/2014/main" id="{91CA4DAA-C479-416A-884D-6ABEDB39D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380"/>
                <a:ext cx="1548" cy="3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4" name="Rectangle 546">
                <a:extLst>
                  <a:ext uri="{FF2B5EF4-FFF2-40B4-BE49-F238E27FC236}">
                    <a16:creationId xmlns:a16="http://schemas.microsoft.com/office/drawing/2014/main" id="{917D3D97-B4D3-4C04-848B-95F5C2404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17"/>
                <a:ext cx="1548" cy="36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5" name="Rectangle 547">
                <a:extLst>
                  <a:ext uri="{FF2B5EF4-FFF2-40B4-BE49-F238E27FC236}">
                    <a16:creationId xmlns:a16="http://schemas.microsoft.com/office/drawing/2014/main" id="{56CFBC66-9913-4ED4-B9C8-0115FAC5A0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53"/>
                <a:ext cx="1548" cy="3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6" name="Rectangle 548">
                <a:extLst>
                  <a:ext uri="{FF2B5EF4-FFF2-40B4-BE49-F238E27FC236}">
                    <a16:creationId xmlns:a16="http://schemas.microsoft.com/office/drawing/2014/main" id="{1747F2F1-8525-450B-B8DD-F1B7F6A07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490"/>
                <a:ext cx="1548" cy="3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7" name="Rectangle 549">
                <a:extLst>
                  <a:ext uri="{FF2B5EF4-FFF2-40B4-BE49-F238E27FC236}">
                    <a16:creationId xmlns:a16="http://schemas.microsoft.com/office/drawing/2014/main" id="{19C622A1-6379-474D-8B8C-0C250C8AB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527"/>
                <a:ext cx="1548" cy="36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8" name="Rectangle 550">
                <a:extLst>
                  <a:ext uri="{FF2B5EF4-FFF2-40B4-BE49-F238E27FC236}">
                    <a16:creationId xmlns:a16="http://schemas.microsoft.com/office/drawing/2014/main" id="{50EA0153-AEA4-4404-97AA-5E639A708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563"/>
                <a:ext cx="1548" cy="3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19" name="Rectangle 551">
                <a:extLst>
                  <a:ext uri="{FF2B5EF4-FFF2-40B4-BE49-F238E27FC236}">
                    <a16:creationId xmlns:a16="http://schemas.microsoft.com/office/drawing/2014/main" id="{10352DBB-EDF2-4F05-8B71-A497C9B6C1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600"/>
                <a:ext cx="1548" cy="3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0" name="Rectangle 552">
                <a:extLst>
                  <a:ext uri="{FF2B5EF4-FFF2-40B4-BE49-F238E27FC236}">
                    <a16:creationId xmlns:a16="http://schemas.microsoft.com/office/drawing/2014/main" id="{DF9BAF59-75B3-4D58-88F0-E1A3A263D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637"/>
                <a:ext cx="1548" cy="36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1" name="Rectangle 553">
                <a:extLst>
                  <a:ext uri="{FF2B5EF4-FFF2-40B4-BE49-F238E27FC236}">
                    <a16:creationId xmlns:a16="http://schemas.microsoft.com/office/drawing/2014/main" id="{9CAD9974-C478-46B1-ADA3-0979556D3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673"/>
                <a:ext cx="1548" cy="3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2" name="Rectangle 554">
                <a:extLst>
                  <a:ext uri="{FF2B5EF4-FFF2-40B4-BE49-F238E27FC236}">
                    <a16:creationId xmlns:a16="http://schemas.microsoft.com/office/drawing/2014/main" id="{10B5FDCD-C876-4207-B938-15E9EB367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710"/>
                <a:ext cx="1548" cy="36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3" name="Rectangle 555">
                <a:extLst>
                  <a:ext uri="{FF2B5EF4-FFF2-40B4-BE49-F238E27FC236}">
                    <a16:creationId xmlns:a16="http://schemas.microsoft.com/office/drawing/2014/main" id="{4B3B8BD7-2EA7-4BF1-BE04-EB69E047D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746"/>
                <a:ext cx="1548" cy="3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4" name="Rectangle 556">
                <a:extLst>
                  <a:ext uri="{FF2B5EF4-FFF2-40B4-BE49-F238E27FC236}">
                    <a16:creationId xmlns:a16="http://schemas.microsoft.com/office/drawing/2014/main" id="{F57694CF-4461-44FE-8B4D-02617455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783"/>
                <a:ext cx="1548" cy="3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5" name="Rectangle 557">
                <a:extLst>
                  <a:ext uri="{FF2B5EF4-FFF2-40B4-BE49-F238E27FC236}">
                    <a16:creationId xmlns:a16="http://schemas.microsoft.com/office/drawing/2014/main" id="{A10D9140-62E3-4D27-B04F-4ECA0744B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820"/>
                <a:ext cx="1548" cy="3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6" name="Rectangle 558">
                <a:extLst>
                  <a:ext uri="{FF2B5EF4-FFF2-40B4-BE49-F238E27FC236}">
                    <a16:creationId xmlns:a16="http://schemas.microsoft.com/office/drawing/2014/main" id="{F5A96E02-5B2B-49FC-A4D4-6EE2BFFE2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857"/>
                <a:ext cx="1548" cy="36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7" name="Rectangle 559">
                <a:extLst>
                  <a:ext uri="{FF2B5EF4-FFF2-40B4-BE49-F238E27FC236}">
                    <a16:creationId xmlns:a16="http://schemas.microsoft.com/office/drawing/2014/main" id="{1690A492-A6E3-4682-ADF9-CC934C6C3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893"/>
                <a:ext cx="1548" cy="3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8" name="Rectangle 560">
                <a:extLst>
                  <a:ext uri="{FF2B5EF4-FFF2-40B4-BE49-F238E27FC236}">
                    <a16:creationId xmlns:a16="http://schemas.microsoft.com/office/drawing/2014/main" id="{3CC567B9-EBE4-4108-876A-0FB94F7CE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930"/>
                <a:ext cx="1548" cy="36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29" name="Rectangle 561">
                <a:extLst>
                  <a:ext uri="{FF2B5EF4-FFF2-40B4-BE49-F238E27FC236}">
                    <a16:creationId xmlns:a16="http://schemas.microsoft.com/office/drawing/2014/main" id="{34BC9942-99CC-45D1-895D-AD8135F2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1966"/>
                <a:ext cx="1548" cy="3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0" name="Rectangle 562">
                <a:extLst>
                  <a:ext uri="{FF2B5EF4-FFF2-40B4-BE49-F238E27FC236}">
                    <a16:creationId xmlns:a16="http://schemas.microsoft.com/office/drawing/2014/main" id="{1B5F2195-36E0-4DD5-912D-17AA57A6B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003"/>
                <a:ext cx="1548" cy="36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1" name="Rectangle 563">
                <a:extLst>
                  <a:ext uri="{FF2B5EF4-FFF2-40B4-BE49-F238E27FC236}">
                    <a16:creationId xmlns:a16="http://schemas.microsoft.com/office/drawing/2014/main" id="{E672DDD3-2642-4D56-AD86-656D315929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039"/>
                <a:ext cx="1548" cy="3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2" name="Rectangle 564">
                <a:extLst>
                  <a:ext uri="{FF2B5EF4-FFF2-40B4-BE49-F238E27FC236}">
                    <a16:creationId xmlns:a16="http://schemas.microsoft.com/office/drawing/2014/main" id="{C4BEC983-8657-462D-95BB-4FAB18BB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076"/>
                <a:ext cx="1548" cy="3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3" name="Rectangle 565">
                <a:extLst>
                  <a:ext uri="{FF2B5EF4-FFF2-40B4-BE49-F238E27FC236}">
                    <a16:creationId xmlns:a16="http://schemas.microsoft.com/office/drawing/2014/main" id="{2DE50050-C38E-4F5E-8B38-13FC57429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113"/>
                <a:ext cx="1548" cy="3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4" name="Rectangle 566">
                <a:extLst>
                  <a:ext uri="{FF2B5EF4-FFF2-40B4-BE49-F238E27FC236}">
                    <a16:creationId xmlns:a16="http://schemas.microsoft.com/office/drawing/2014/main" id="{BC918F64-206F-4407-BFC1-7B2F885D9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149"/>
                <a:ext cx="1548" cy="37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5" name="Rectangle 567">
                <a:extLst>
                  <a:ext uri="{FF2B5EF4-FFF2-40B4-BE49-F238E27FC236}">
                    <a16:creationId xmlns:a16="http://schemas.microsoft.com/office/drawing/2014/main" id="{DF17D0FE-8110-4A23-A015-0F1AA5C5C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186"/>
                <a:ext cx="1548" cy="36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6" name="Rectangle 568">
                <a:extLst>
                  <a:ext uri="{FF2B5EF4-FFF2-40B4-BE49-F238E27FC236}">
                    <a16:creationId xmlns:a16="http://schemas.microsoft.com/office/drawing/2014/main" id="{3D5CA9B6-530C-4243-8AC5-A0173C390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222"/>
                <a:ext cx="1548" cy="3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7" name="Rectangle 569">
                <a:extLst>
                  <a:ext uri="{FF2B5EF4-FFF2-40B4-BE49-F238E27FC236}">
                    <a16:creationId xmlns:a16="http://schemas.microsoft.com/office/drawing/2014/main" id="{AFBCD39A-6B11-4E66-9B81-A58DC7B92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259"/>
                <a:ext cx="1548" cy="3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8" name="Rectangle 570">
                <a:extLst>
                  <a:ext uri="{FF2B5EF4-FFF2-40B4-BE49-F238E27FC236}">
                    <a16:creationId xmlns:a16="http://schemas.microsoft.com/office/drawing/2014/main" id="{F21D498F-D251-4D48-A493-9E59E2F91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296"/>
                <a:ext cx="1548" cy="3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39" name="Rectangle 571">
                <a:extLst>
                  <a:ext uri="{FF2B5EF4-FFF2-40B4-BE49-F238E27FC236}">
                    <a16:creationId xmlns:a16="http://schemas.microsoft.com/office/drawing/2014/main" id="{C5CD3AF0-8592-4EC7-9195-4D69C3446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333"/>
                <a:ext cx="1548" cy="36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0" name="Rectangle 572">
                <a:extLst>
                  <a:ext uri="{FF2B5EF4-FFF2-40B4-BE49-F238E27FC236}">
                    <a16:creationId xmlns:a16="http://schemas.microsoft.com/office/drawing/2014/main" id="{8732C1E8-B86C-40F4-980D-781349B55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369"/>
                <a:ext cx="1548" cy="3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1" name="Rectangle 573">
                <a:extLst>
                  <a:ext uri="{FF2B5EF4-FFF2-40B4-BE49-F238E27FC236}">
                    <a16:creationId xmlns:a16="http://schemas.microsoft.com/office/drawing/2014/main" id="{F07542DE-3173-4FB5-A2EA-FED32B8730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406"/>
                <a:ext cx="1548" cy="36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2" name="Rectangle 574">
                <a:extLst>
                  <a:ext uri="{FF2B5EF4-FFF2-40B4-BE49-F238E27FC236}">
                    <a16:creationId xmlns:a16="http://schemas.microsoft.com/office/drawing/2014/main" id="{7A4A2CD8-B7BA-4EBE-B8F5-09BDAACB7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442"/>
                <a:ext cx="1548" cy="3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3" name="Rectangle 575">
                <a:extLst>
                  <a:ext uri="{FF2B5EF4-FFF2-40B4-BE49-F238E27FC236}">
                    <a16:creationId xmlns:a16="http://schemas.microsoft.com/office/drawing/2014/main" id="{1A32D3C1-CED8-4999-B362-707FB908C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5" y="2479"/>
                <a:ext cx="1548" cy="18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4" name="Rectangle 576">
                <a:extLst>
                  <a:ext uri="{FF2B5EF4-FFF2-40B4-BE49-F238E27FC236}">
                    <a16:creationId xmlns:a16="http://schemas.microsoft.com/office/drawing/2014/main" id="{EE3AB60F-164D-4871-8060-BED2B532AC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74"/>
                <a:ext cx="1384" cy="47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5" name="Rectangle 577">
                <a:extLst>
                  <a:ext uri="{FF2B5EF4-FFF2-40B4-BE49-F238E27FC236}">
                    <a16:creationId xmlns:a16="http://schemas.microsoft.com/office/drawing/2014/main" id="{D9B983CC-79E3-49C0-AF13-9D0FF0646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521"/>
                <a:ext cx="1384" cy="47"/>
              </a:xfrm>
              <a:prstGeom prst="rect">
                <a:avLst/>
              </a:prstGeom>
              <a:solidFill>
                <a:srgbClr val="F9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6" name="Rectangle 578">
                <a:extLst>
                  <a:ext uri="{FF2B5EF4-FFF2-40B4-BE49-F238E27FC236}">
                    <a16:creationId xmlns:a16="http://schemas.microsoft.com/office/drawing/2014/main" id="{B409D91E-3A67-4F09-AFF4-0E814BF38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568"/>
                <a:ext cx="1384" cy="47"/>
              </a:xfrm>
              <a:prstGeom prst="rect">
                <a:avLst/>
              </a:prstGeom>
              <a:solidFill>
                <a:srgbClr val="F3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7" name="Rectangle 579">
                <a:extLst>
                  <a:ext uri="{FF2B5EF4-FFF2-40B4-BE49-F238E27FC236}">
                    <a16:creationId xmlns:a16="http://schemas.microsoft.com/office/drawing/2014/main" id="{019796C2-1F6D-415B-8610-656C812E8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615"/>
                <a:ext cx="1384" cy="48"/>
              </a:xfrm>
              <a:prstGeom prst="rect">
                <a:avLst/>
              </a:prstGeom>
              <a:solidFill>
                <a:srgbClr val="EC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8" name="Rectangle 580">
                <a:extLst>
                  <a:ext uri="{FF2B5EF4-FFF2-40B4-BE49-F238E27FC236}">
                    <a16:creationId xmlns:a16="http://schemas.microsoft.com/office/drawing/2014/main" id="{EDBF53E1-C874-474F-BD54-DC089A515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663"/>
                <a:ext cx="1384" cy="47"/>
              </a:xfrm>
              <a:prstGeom prst="rect">
                <a:avLst/>
              </a:prstGeom>
              <a:solidFill>
                <a:srgbClr val="E6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49" name="Rectangle 581">
                <a:extLst>
                  <a:ext uri="{FF2B5EF4-FFF2-40B4-BE49-F238E27FC236}">
                    <a16:creationId xmlns:a16="http://schemas.microsoft.com/office/drawing/2014/main" id="{F16F1548-00FD-4620-80FF-502865C46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710"/>
                <a:ext cx="1384" cy="47"/>
              </a:xfrm>
              <a:prstGeom prst="rect">
                <a:avLst/>
              </a:prstGeom>
              <a:solidFill>
                <a:srgbClr val="E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0" name="Rectangle 582">
                <a:extLst>
                  <a:ext uri="{FF2B5EF4-FFF2-40B4-BE49-F238E27FC236}">
                    <a16:creationId xmlns:a16="http://schemas.microsoft.com/office/drawing/2014/main" id="{57A6038F-DE41-425C-A4C7-928C6A768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757"/>
                <a:ext cx="1384" cy="47"/>
              </a:xfrm>
              <a:prstGeom prst="rect">
                <a:avLst/>
              </a:prstGeom>
              <a:solidFill>
                <a:srgbClr val="D9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1" name="Rectangle 583">
                <a:extLst>
                  <a:ext uri="{FF2B5EF4-FFF2-40B4-BE49-F238E27FC236}">
                    <a16:creationId xmlns:a16="http://schemas.microsoft.com/office/drawing/2014/main" id="{008F0C68-3F50-448C-BDE6-D77904E3C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804"/>
                <a:ext cx="1384" cy="47"/>
              </a:xfrm>
              <a:prstGeom prst="rect">
                <a:avLst/>
              </a:prstGeom>
              <a:solidFill>
                <a:srgbClr val="D3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2" name="Rectangle 584">
                <a:extLst>
                  <a:ext uri="{FF2B5EF4-FFF2-40B4-BE49-F238E27FC236}">
                    <a16:creationId xmlns:a16="http://schemas.microsoft.com/office/drawing/2014/main" id="{CD7939BA-E41D-4AD7-B641-112A3824E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851"/>
                <a:ext cx="1384" cy="47"/>
              </a:xfrm>
              <a:prstGeom prst="rect">
                <a:avLst/>
              </a:prstGeom>
              <a:solidFill>
                <a:srgbClr val="CD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3" name="Rectangle 585">
                <a:extLst>
                  <a:ext uri="{FF2B5EF4-FFF2-40B4-BE49-F238E27FC236}">
                    <a16:creationId xmlns:a16="http://schemas.microsoft.com/office/drawing/2014/main" id="{B571C436-5BE2-44F6-B658-92D83CAB1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898"/>
                <a:ext cx="1384" cy="47"/>
              </a:xfrm>
              <a:prstGeom prst="rect">
                <a:avLst/>
              </a:prstGeom>
              <a:solidFill>
                <a:srgbClr val="C6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4" name="Rectangle 586">
                <a:extLst>
                  <a:ext uri="{FF2B5EF4-FFF2-40B4-BE49-F238E27FC236}">
                    <a16:creationId xmlns:a16="http://schemas.microsoft.com/office/drawing/2014/main" id="{481D72A2-09AB-43A3-908B-AA335FF47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45"/>
                <a:ext cx="1384" cy="47"/>
              </a:xfrm>
              <a:prstGeom prst="rect">
                <a:avLst/>
              </a:prstGeom>
              <a:solidFill>
                <a:srgbClr val="C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5" name="Rectangle 587">
                <a:extLst>
                  <a:ext uri="{FF2B5EF4-FFF2-40B4-BE49-F238E27FC236}">
                    <a16:creationId xmlns:a16="http://schemas.microsoft.com/office/drawing/2014/main" id="{779C8A7F-7D55-4815-B739-825EAF44A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992"/>
                <a:ext cx="1384" cy="47"/>
              </a:xfrm>
              <a:prstGeom prst="rect">
                <a:avLst/>
              </a:prstGeom>
              <a:solidFill>
                <a:srgbClr val="B9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6" name="Rectangle 588">
                <a:extLst>
                  <a:ext uri="{FF2B5EF4-FFF2-40B4-BE49-F238E27FC236}">
                    <a16:creationId xmlns:a16="http://schemas.microsoft.com/office/drawing/2014/main" id="{83B480BA-D349-4B25-A674-F8C6F12D4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039"/>
                <a:ext cx="1384" cy="48"/>
              </a:xfrm>
              <a:prstGeom prst="rect">
                <a:avLst/>
              </a:prstGeom>
              <a:solidFill>
                <a:srgbClr val="B3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7" name="Rectangle 589">
                <a:extLst>
                  <a:ext uri="{FF2B5EF4-FFF2-40B4-BE49-F238E27FC236}">
                    <a16:creationId xmlns:a16="http://schemas.microsoft.com/office/drawing/2014/main" id="{7101DD35-6B01-4B23-854D-A0294C68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087"/>
                <a:ext cx="1384" cy="47"/>
              </a:xfrm>
              <a:prstGeom prst="rect">
                <a:avLst/>
              </a:prstGeom>
              <a:solidFill>
                <a:srgbClr val="AD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8" name="Rectangle 590">
                <a:extLst>
                  <a:ext uri="{FF2B5EF4-FFF2-40B4-BE49-F238E27FC236}">
                    <a16:creationId xmlns:a16="http://schemas.microsoft.com/office/drawing/2014/main" id="{8DAA58C4-82C1-4F71-9311-B5FDB4109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134"/>
                <a:ext cx="1384" cy="47"/>
              </a:xfrm>
              <a:prstGeom prst="rect">
                <a:avLst/>
              </a:prstGeom>
              <a:solidFill>
                <a:srgbClr val="A6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59" name="Rectangle 591">
                <a:extLst>
                  <a:ext uri="{FF2B5EF4-FFF2-40B4-BE49-F238E27FC236}">
                    <a16:creationId xmlns:a16="http://schemas.microsoft.com/office/drawing/2014/main" id="{4721A746-0ED2-4D07-9DF7-1CC6F95D7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181"/>
                <a:ext cx="1384" cy="47"/>
              </a:xfrm>
              <a:prstGeom prst="rect">
                <a:avLst/>
              </a:prstGeom>
              <a:solidFill>
                <a:srgbClr val="A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0" name="Rectangle 592">
                <a:extLst>
                  <a:ext uri="{FF2B5EF4-FFF2-40B4-BE49-F238E27FC236}">
                    <a16:creationId xmlns:a16="http://schemas.microsoft.com/office/drawing/2014/main" id="{F7B3C79F-6BF3-420B-9561-E388AB5C1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228"/>
                <a:ext cx="1384" cy="47"/>
              </a:xfrm>
              <a:prstGeom prst="rect">
                <a:avLst/>
              </a:prstGeom>
              <a:solidFill>
                <a:srgbClr val="9A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1" name="Rectangle 593">
                <a:extLst>
                  <a:ext uri="{FF2B5EF4-FFF2-40B4-BE49-F238E27FC236}">
                    <a16:creationId xmlns:a16="http://schemas.microsoft.com/office/drawing/2014/main" id="{41B49B07-08BB-40E0-9513-203E474A3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275"/>
                <a:ext cx="1384" cy="47"/>
              </a:xfrm>
              <a:prstGeom prst="rect">
                <a:avLst/>
              </a:prstGeom>
              <a:solidFill>
                <a:srgbClr val="93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2" name="Rectangle 594">
                <a:extLst>
                  <a:ext uri="{FF2B5EF4-FFF2-40B4-BE49-F238E27FC236}">
                    <a16:creationId xmlns:a16="http://schemas.microsoft.com/office/drawing/2014/main" id="{1CBF17F0-C1B7-4631-AA41-47C6D4BE2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322"/>
                <a:ext cx="1384" cy="47"/>
              </a:xfrm>
              <a:prstGeom prst="rect">
                <a:avLst/>
              </a:prstGeom>
              <a:solidFill>
                <a:srgbClr val="8D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3" name="Rectangle 595">
                <a:extLst>
                  <a:ext uri="{FF2B5EF4-FFF2-40B4-BE49-F238E27FC236}">
                    <a16:creationId xmlns:a16="http://schemas.microsoft.com/office/drawing/2014/main" id="{1545150D-FFD9-47D0-A51C-262288402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369"/>
                <a:ext cx="1384" cy="47"/>
              </a:xfrm>
              <a:prstGeom prst="rect">
                <a:avLst/>
              </a:prstGeom>
              <a:solidFill>
                <a:srgbClr val="87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4" name="Rectangle 596">
                <a:extLst>
                  <a:ext uri="{FF2B5EF4-FFF2-40B4-BE49-F238E27FC236}">
                    <a16:creationId xmlns:a16="http://schemas.microsoft.com/office/drawing/2014/main" id="{3B6A24A4-84CB-407C-B299-235E962DB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416"/>
                <a:ext cx="1384" cy="47"/>
              </a:xfrm>
              <a:prstGeom prst="rect">
                <a:avLst/>
              </a:prstGeom>
              <a:solidFill>
                <a:srgbClr val="8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5" name="Rectangle 597">
                <a:extLst>
                  <a:ext uri="{FF2B5EF4-FFF2-40B4-BE49-F238E27FC236}">
                    <a16:creationId xmlns:a16="http://schemas.microsoft.com/office/drawing/2014/main" id="{4818995B-31CD-48ED-A7DA-044303129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463"/>
                <a:ext cx="1384" cy="48"/>
              </a:xfrm>
              <a:prstGeom prst="rect">
                <a:avLst/>
              </a:prstGeom>
              <a:solidFill>
                <a:srgbClr val="7A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6" name="Rectangle 598">
                <a:extLst>
                  <a:ext uri="{FF2B5EF4-FFF2-40B4-BE49-F238E27FC236}">
                    <a16:creationId xmlns:a16="http://schemas.microsoft.com/office/drawing/2014/main" id="{25EB6BDA-6EB3-47C6-A8C7-8CAFB5176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511"/>
                <a:ext cx="1384" cy="47"/>
              </a:xfrm>
              <a:prstGeom prst="rect">
                <a:avLst/>
              </a:prstGeom>
              <a:solidFill>
                <a:srgbClr val="73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7" name="Rectangle 599">
                <a:extLst>
                  <a:ext uri="{FF2B5EF4-FFF2-40B4-BE49-F238E27FC236}">
                    <a16:creationId xmlns:a16="http://schemas.microsoft.com/office/drawing/2014/main" id="{F555EC77-33B3-4014-A92F-74481D803F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558"/>
                <a:ext cx="1384" cy="47"/>
              </a:xfrm>
              <a:prstGeom prst="rect">
                <a:avLst/>
              </a:prstGeom>
              <a:solidFill>
                <a:srgbClr val="6D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8" name="Rectangle 600">
                <a:extLst>
                  <a:ext uri="{FF2B5EF4-FFF2-40B4-BE49-F238E27FC236}">
                    <a16:creationId xmlns:a16="http://schemas.microsoft.com/office/drawing/2014/main" id="{CE2E7D09-D555-4AC0-8111-46854734E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05"/>
                <a:ext cx="1384" cy="47"/>
              </a:xfrm>
              <a:prstGeom prst="rect">
                <a:avLst/>
              </a:prstGeom>
              <a:solidFill>
                <a:srgbClr val="67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69" name="Rectangle 601">
                <a:extLst>
                  <a:ext uri="{FF2B5EF4-FFF2-40B4-BE49-F238E27FC236}">
                    <a16:creationId xmlns:a16="http://schemas.microsoft.com/office/drawing/2014/main" id="{BAAFFE88-572F-432F-A518-B69EEBFE4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52"/>
                <a:ext cx="1384" cy="47"/>
              </a:xfrm>
              <a:prstGeom prst="rect">
                <a:avLst/>
              </a:prstGeom>
              <a:solidFill>
                <a:srgbClr val="6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0" name="Rectangle 602">
                <a:extLst>
                  <a:ext uri="{FF2B5EF4-FFF2-40B4-BE49-F238E27FC236}">
                    <a16:creationId xmlns:a16="http://schemas.microsoft.com/office/drawing/2014/main" id="{E253023E-0712-4619-A9B5-069CEA545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699"/>
                <a:ext cx="1384" cy="47"/>
              </a:xfrm>
              <a:prstGeom prst="rect">
                <a:avLst/>
              </a:prstGeom>
              <a:solidFill>
                <a:srgbClr val="5A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1" name="Rectangle 603">
                <a:extLst>
                  <a:ext uri="{FF2B5EF4-FFF2-40B4-BE49-F238E27FC236}">
                    <a16:creationId xmlns:a16="http://schemas.microsoft.com/office/drawing/2014/main" id="{D621F531-5A78-4D30-A636-140676534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746"/>
                <a:ext cx="1384" cy="47"/>
              </a:xfrm>
              <a:prstGeom prst="rect">
                <a:avLst/>
              </a:prstGeom>
              <a:solidFill>
                <a:srgbClr val="54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2" name="Rectangle 604">
                <a:extLst>
                  <a:ext uri="{FF2B5EF4-FFF2-40B4-BE49-F238E27FC236}">
                    <a16:creationId xmlns:a16="http://schemas.microsoft.com/office/drawing/2014/main" id="{2DAF55F2-31EE-46DD-92EB-55AB7FB57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793"/>
                <a:ext cx="1384" cy="47"/>
              </a:xfrm>
              <a:prstGeom prst="rect">
                <a:avLst/>
              </a:prstGeom>
              <a:solidFill>
                <a:srgbClr val="4D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3" name="Rectangle 605">
                <a:extLst>
                  <a:ext uri="{FF2B5EF4-FFF2-40B4-BE49-F238E27FC236}">
                    <a16:creationId xmlns:a16="http://schemas.microsoft.com/office/drawing/2014/main" id="{4823D21D-DB16-4FEA-8AF1-A1EA93585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840"/>
                <a:ext cx="1384" cy="47"/>
              </a:xfrm>
              <a:prstGeom prst="rect">
                <a:avLst/>
              </a:prstGeom>
              <a:solidFill>
                <a:srgbClr val="47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4" name="Rectangle 606">
                <a:extLst>
                  <a:ext uri="{FF2B5EF4-FFF2-40B4-BE49-F238E27FC236}">
                    <a16:creationId xmlns:a16="http://schemas.microsoft.com/office/drawing/2014/main" id="{9326CA51-70F5-4E3E-95EC-7229AC7A1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3887"/>
                <a:ext cx="1384" cy="24"/>
              </a:xfrm>
              <a:prstGeom prst="rect">
                <a:avLst/>
              </a:prstGeom>
              <a:solidFill>
                <a:srgbClr val="4100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5" name="Rectangle 607">
                <a:extLst>
                  <a:ext uri="{FF2B5EF4-FFF2-40B4-BE49-F238E27FC236}">
                    <a16:creationId xmlns:a16="http://schemas.microsoft.com/office/drawing/2014/main" id="{A5DF1402-4D22-48F2-A41D-107C3B15D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97"/>
                <a:ext cx="1384" cy="1414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84376" name="Rectangle 608">
                <a:extLst>
                  <a:ext uri="{FF2B5EF4-FFF2-40B4-BE49-F238E27FC236}">
                    <a16:creationId xmlns:a16="http://schemas.microsoft.com/office/drawing/2014/main" id="{93BD0DD9-DB02-464A-B4D8-E8CB6AA06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0" y="2474"/>
                <a:ext cx="1384" cy="47"/>
              </a:xfrm>
              <a:prstGeom prst="rect">
                <a:avLst/>
              </a:prstGeom>
              <a:solidFill>
                <a:srgbClr val="FF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83994" name="Rectangle 609">
              <a:extLst>
                <a:ext uri="{FF2B5EF4-FFF2-40B4-BE49-F238E27FC236}">
                  <a16:creationId xmlns:a16="http://schemas.microsoft.com/office/drawing/2014/main" id="{55D907CC-C1ED-42FF-9B4F-FADC32489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521"/>
              <a:ext cx="1384" cy="47"/>
            </a:xfrm>
            <a:prstGeom prst="rect">
              <a:avLst/>
            </a:prstGeom>
            <a:solidFill>
              <a:srgbClr val="F900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3995" name="Rectangle 610">
              <a:extLst>
                <a:ext uri="{FF2B5EF4-FFF2-40B4-BE49-F238E27FC236}">
                  <a16:creationId xmlns:a16="http://schemas.microsoft.com/office/drawing/2014/main" id="{134202F9-8024-4B70-9F78-4B6F588CFD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568"/>
              <a:ext cx="1384" cy="47"/>
            </a:xfrm>
            <a:prstGeom prst="rect">
              <a:avLst/>
            </a:prstGeom>
            <a:solidFill>
              <a:srgbClr val="F300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3996" name="Rectangle 611">
              <a:extLst>
                <a:ext uri="{FF2B5EF4-FFF2-40B4-BE49-F238E27FC236}">
                  <a16:creationId xmlns:a16="http://schemas.microsoft.com/office/drawing/2014/main" id="{1080362B-170A-454E-BDA5-B7E80CC9D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615"/>
              <a:ext cx="1384" cy="48"/>
            </a:xfrm>
            <a:prstGeom prst="rect">
              <a:avLst/>
            </a:prstGeom>
            <a:solidFill>
              <a:srgbClr val="EC00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3997" name="Rectangle 612">
              <a:extLst>
                <a:ext uri="{FF2B5EF4-FFF2-40B4-BE49-F238E27FC236}">
                  <a16:creationId xmlns:a16="http://schemas.microsoft.com/office/drawing/2014/main" id="{022259F9-2DE4-47A0-94FD-0EE1C8832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663"/>
              <a:ext cx="1384" cy="47"/>
            </a:xfrm>
            <a:prstGeom prst="rect">
              <a:avLst/>
            </a:prstGeom>
            <a:solidFill>
              <a:srgbClr val="E60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3998" name="Rectangle 613">
              <a:extLst>
                <a:ext uri="{FF2B5EF4-FFF2-40B4-BE49-F238E27FC236}">
                  <a16:creationId xmlns:a16="http://schemas.microsoft.com/office/drawing/2014/main" id="{5C0020EB-AA3C-4D7C-AF8F-5BA5AEEE0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710"/>
              <a:ext cx="1384" cy="47"/>
            </a:xfrm>
            <a:prstGeom prst="rect">
              <a:avLst/>
            </a:prstGeom>
            <a:solidFill>
              <a:srgbClr val="E00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3999" name="Rectangle 614">
              <a:extLst>
                <a:ext uri="{FF2B5EF4-FFF2-40B4-BE49-F238E27FC236}">
                  <a16:creationId xmlns:a16="http://schemas.microsoft.com/office/drawing/2014/main" id="{32978201-1AAC-4EAB-8D8E-3DAD22748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757"/>
              <a:ext cx="1384" cy="47"/>
            </a:xfrm>
            <a:prstGeom prst="rect">
              <a:avLst/>
            </a:prstGeom>
            <a:solidFill>
              <a:srgbClr val="D9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0" name="Rectangle 615">
              <a:extLst>
                <a:ext uri="{FF2B5EF4-FFF2-40B4-BE49-F238E27FC236}">
                  <a16:creationId xmlns:a16="http://schemas.microsoft.com/office/drawing/2014/main" id="{4DE187F3-26D2-4343-A3C4-A136BEEB1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04"/>
              <a:ext cx="1384" cy="47"/>
            </a:xfrm>
            <a:prstGeom prst="rect">
              <a:avLst/>
            </a:prstGeom>
            <a:solidFill>
              <a:srgbClr val="D300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1" name="Rectangle 616">
              <a:extLst>
                <a:ext uri="{FF2B5EF4-FFF2-40B4-BE49-F238E27FC236}">
                  <a16:creationId xmlns:a16="http://schemas.microsoft.com/office/drawing/2014/main" id="{DB2A3399-E642-4EF0-B93E-1D8E9D012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51"/>
              <a:ext cx="1384" cy="47"/>
            </a:xfrm>
            <a:prstGeom prst="rect">
              <a:avLst/>
            </a:prstGeom>
            <a:solidFill>
              <a:srgbClr val="CD00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2" name="Rectangle 617">
              <a:extLst>
                <a:ext uri="{FF2B5EF4-FFF2-40B4-BE49-F238E27FC236}">
                  <a16:creationId xmlns:a16="http://schemas.microsoft.com/office/drawing/2014/main" id="{EAB8900F-E9B9-40C1-8C47-0072DA0BB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898"/>
              <a:ext cx="1384" cy="47"/>
            </a:xfrm>
            <a:prstGeom prst="rect">
              <a:avLst/>
            </a:prstGeom>
            <a:solidFill>
              <a:srgbClr val="C60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3" name="Rectangle 618">
              <a:extLst>
                <a:ext uri="{FF2B5EF4-FFF2-40B4-BE49-F238E27FC236}">
                  <a16:creationId xmlns:a16="http://schemas.microsoft.com/office/drawing/2014/main" id="{21B752AF-6016-4A4D-9E64-DB52B9F52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945"/>
              <a:ext cx="1384" cy="47"/>
            </a:xfrm>
            <a:prstGeom prst="rect">
              <a:avLst/>
            </a:prstGeom>
            <a:solidFill>
              <a:srgbClr val="C00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4" name="Rectangle 619">
              <a:extLst>
                <a:ext uri="{FF2B5EF4-FFF2-40B4-BE49-F238E27FC236}">
                  <a16:creationId xmlns:a16="http://schemas.microsoft.com/office/drawing/2014/main" id="{B1F58D13-B4D1-4EDD-AE52-C48E294FA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2992"/>
              <a:ext cx="1384" cy="47"/>
            </a:xfrm>
            <a:prstGeom prst="rect">
              <a:avLst/>
            </a:prstGeom>
            <a:solidFill>
              <a:srgbClr val="B900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5" name="Rectangle 620">
              <a:extLst>
                <a:ext uri="{FF2B5EF4-FFF2-40B4-BE49-F238E27FC236}">
                  <a16:creationId xmlns:a16="http://schemas.microsoft.com/office/drawing/2014/main" id="{B2699034-7BE4-42A5-9B4D-57373CE0C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039"/>
              <a:ext cx="1384" cy="48"/>
            </a:xfrm>
            <a:prstGeom prst="rect">
              <a:avLst/>
            </a:prstGeom>
            <a:solidFill>
              <a:srgbClr val="B30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6" name="Rectangle 621">
              <a:extLst>
                <a:ext uri="{FF2B5EF4-FFF2-40B4-BE49-F238E27FC236}">
                  <a16:creationId xmlns:a16="http://schemas.microsoft.com/office/drawing/2014/main" id="{E390AA6A-2EBA-40DD-BCFC-0A45D50CF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087"/>
              <a:ext cx="1384" cy="47"/>
            </a:xfrm>
            <a:prstGeom prst="rect">
              <a:avLst/>
            </a:prstGeom>
            <a:solidFill>
              <a:srgbClr val="AD00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7" name="Rectangle 622">
              <a:extLst>
                <a:ext uri="{FF2B5EF4-FFF2-40B4-BE49-F238E27FC236}">
                  <a16:creationId xmlns:a16="http://schemas.microsoft.com/office/drawing/2014/main" id="{A3C3AA09-A702-4826-A190-07BBB48C7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134"/>
              <a:ext cx="1384" cy="47"/>
            </a:xfrm>
            <a:prstGeom prst="rect">
              <a:avLst/>
            </a:prstGeom>
            <a:solidFill>
              <a:srgbClr val="A600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8" name="Rectangle 623">
              <a:extLst>
                <a:ext uri="{FF2B5EF4-FFF2-40B4-BE49-F238E27FC236}">
                  <a16:creationId xmlns:a16="http://schemas.microsoft.com/office/drawing/2014/main" id="{6E6C91A2-4A2B-422B-9D8E-5A65DB5C2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181"/>
              <a:ext cx="1384" cy="47"/>
            </a:xfrm>
            <a:prstGeom prst="rect">
              <a:avLst/>
            </a:prstGeom>
            <a:solidFill>
              <a:srgbClr val="A000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09" name="Rectangle 624">
              <a:extLst>
                <a:ext uri="{FF2B5EF4-FFF2-40B4-BE49-F238E27FC236}">
                  <a16:creationId xmlns:a16="http://schemas.microsoft.com/office/drawing/2014/main" id="{B4ED612F-F61C-4031-920D-A966CE419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228"/>
              <a:ext cx="1384" cy="47"/>
            </a:xfrm>
            <a:prstGeom prst="rect">
              <a:avLst/>
            </a:prstGeom>
            <a:solidFill>
              <a:srgbClr val="9A00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0" name="Rectangle 625">
              <a:extLst>
                <a:ext uri="{FF2B5EF4-FFF2-40B4-BE49-F238E27FC236}">
                  <a16:creationId xmlns:a16="http://schemas.microsoft.com/office/drawing/2014/main" id="{6072A706-A067-418E-9A20-804E2A2E8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275"/>
              <a:ext cx="1384" cy="47"/>
            </a:xfrm>
            <a:prstGeom prst="rect">
              <a:avLst/>
            </a:prstGeom>
            <a:solidFill>
              <a:srgbClr val="9300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1" name="Rectangle 626">
              <a:extLst>
                <a:ext uri="{FF2B5EF4-FFF2-40B4-BE49-F238E27FC236}">
                  <a16:creationId xmlns:a16="http://schemas.microsoft.com/office/drawing/2014/main" id="{CA462E32-8183-4E14-B80C-A347BF8C6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322"/>
              <a:ext cx="1384" cy="47"/>
            </a:xfrm>
            <a:prstGeom prst="rect">
              <a:avLst/>
            </a:prstGeom>
            <a:solidFill>
              <a:srgbClr val="8D00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2" name="Rectangle 627">
              <a:extLst>
                <a:ext uri="{FF2B5EF4-FFF2-40B4-BE49-F238E27FC236}">
                  <a16:creationId xmlns:a16="http://schemas.microsoft.com/office/drawing/2014/main" id="{D774AA22-AF8D-43BD-986D-0C0524886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369"/>
              <a:ext cx="1384" cy="47"/>
            </a:xfrm>
            <a:prstGeom prst="rect">
              <a:avLst/>
            </a:prstGeom>
            <a:solidFill>
              <a:srgbClr val="8700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3" name="Rectangle 628">
              <a:extLst>
                <a:ext uri="{FF2B5EF4-FFF2-40B4-BE49-F238E27FC236}">
                  <a16:creationId xmlns:a16="http://schemas.microsoft.com/office/drawing/2014/main" id="{33D7775D-9431-4F29-87BF-587BE506DF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416"/>
              <a:ext cx="1384" cy="47"/>
            </a:xfrm>
            <a:prstGeom prst="rect">
              <a:avLst/>
            </a:prstGeom>
            <a:solidFill>
              <a:srgbClr val="80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4" name="Rectangle 629">
              <a:extLst>
                <a:ext uri="{FF2B5EF4-FFF2-40B4-BE49-F238E27FC236}">
                  <a16:creationId xmlns:a16="http://schemas.microsoft.com/office/drawing/2014/main" id="{8D049555-8B86-4EA9-818E-338EEA511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463"/>
              <a:ext cx="1384" cy="48"/>
            </a:xfrm>
            <a:prstGeom prst="rect">
              <a:avLst/>
            </a:prstGeom>
            <a:solidFill>
              <a:srgbClr val="7A00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5" name="Rectangle 630">
              <a:extLst>
                <a:ext uri="{FF2B5EF4-FFF2-40B4-BE49-F238E27FC236}">
                  <a16:creationId xmlns:a16="http://schemas.microsoft.com/office/drawing/2014/main" id="{5BF0A393-C3C9-4E21-B414-1D8F56A7B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511"/>
              <a:ext cx="1384" cy="47"/>
            </a:xfrm>
            <a:prstGeom prst="rect">
              <a:avLst/>
            </a:prstGeom>
            <a:solidFill>
              <a:srgbClr val="730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6" name="Rectangle 631">
              <a:extLst>
                <a:ext uri="{FF2B5EF4-FFF2-40B4-BE49-F238E27FC236}">
                  <a16:creationId xmlns:a16="http://schemas.microsoft.com/office/drawing/2014/main" id="{A92EF9E2-61C5-439C-9483-1010212D9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558"/>
              <a:ext cx="1384" cy="47"/>
            </a:xfrm>
            <a:prstGeom prst="rect">
              <a:avLst/>
            </a:prstGeom>
            <a:solidFill>
              <a:srgbClr val="6D00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7" name="Rectangle 632">
              <a:extLst>
                <a:ext uri="{FF2B5EF4-FFF2-40B4-BE49-F238E27FC236}">
                  <a16:creationId xmlns:a16="http://schemas.microsoft.com/office/drawing/2014/main" id="{846D6D9E-7564-4732-BFBE-1C49D29A3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605"/>
              <a:ext cx="1384" cy="47"/>
            </a:xfrm>
            <a:prstGeom prst="rect">
              <a:avLst/>
            </a:prstGeom>
            <a:solidFill>
              <a:srgbClr val="670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8" name="Rectangle 633">
              <a:extLst>
                <a:ext uri="{FF2B5EF4-FFF2-40B4-BE49-F238E27FC236}">
                  <a16:creationId xmlns:a16="http://schemas.microsoft.com/office/drawing/2014/main" id="{AAF255A5-8BB4-4BC1-96E2-1E5ABCDF69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652"/>
              <a:ext cx="1384" cy="47"/>
            </a:xfrm>
            <a:prstGeom prst="rect">
              <a:avLst/>
            </a:prstGeom>
            <a:solidFill>
              <a:srgbClr val="6000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19" name="Rectangle 634">
              <a:extLst>
                <a:ext uri="{FF2B5EF4-FFF2-40B4-BE49-F238E27FC236}">
                  <a16:creationId xmlns:a16="http://schemas.microsoft.com/office/drawing/2014/main" id="{1EB7BE07-471D-4848-AB78-3308CFA004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699"/>
              <a:ext cx="1384" cy="47"/>
            </a:xfrm>
            <a:prstGeom prst="rect">
              <a:avLst/>
            </a:prstGeom>
            <a:solidFill>
              <a:srgbClr val="5A0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0" name="Rectangle 635">
              <a:extLst>
                <a:ext uri="{FF2B5EF4-FFF2-40B4-BE49-F238E27FC236}">
                  <a16:creationId xmlns:a16="http://schemas.microsoft.com/office/drawing/2014/main" id="{FD0752B8-9281-4B92-BD79-AFBE8C84A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746"/>
              <a:ext cx="1384" cy="47"/>
            </a:xfrm>
            <a:prstGeom prst="rect">
              <a:avLst/>
            </a:prstGeom>
            <a:solidFill>
              <a:srgbClr val="5400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1" name="Rectangle 636">
              <a:extLst>
                <a:ext uri="{FF2B5EF4-FFF2-40B4-BE49-F238E27FC236}">
                  <a16:creationId xmlns:a16="http://schemas.microsoft.com/office/drawing/2014/main" id="{DEF80980-7A9A-4F19-947C-28CF18C24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793"/>
              <a:ext cx="1384" cy="47"/>
            </a:xfrm>
            <a:prstGeom prst="rect">
              <a:avLst/>
            </a:prstGeom>
            <a:solidFill>
              <a:srgbClr val="4D0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2" name="Rectangle 637">
              <a:extLst>
                <a:ext uri="{FF2B5EF4-FFF2-40B4-BE49-F238E27FC236}">
                  <a16:creationId xmlns:a16="http://schemas.microsoft.com/office/drawing/2014/main" id="{9B234390-238F-4CA9-BE29-D242B5199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840"/>
              <a:ext cx="1384" cy="47"/>
            </a:xfrm>
            <a:prstGeom prst="rect">
              <a:avLst/>
            </a:prstGeom>
            <a:solidFill>
              <a:srgbClr val="470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3" name="Rectangle 638">
              <a:extLst>
                <a:ext uri="{FF2B5EF4-FFF2-40B4-BE49-F238E27FC236}">
                  <a16:creationId xmlns:a16="http://schemas.microsoft.com/office/drawing/2014/main" id="{FFBA80E7-9A06-4955-B02A-8231988F7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" y="3887"/>
              <a:ext cx="1384" cy="24"/>
            </a:xfrm>
            <a:prstGeom prst="rect">
              <a:avLst/>
            </a:prstGeom>
            <a:solidFill>
              <a:srgbClr val="4100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4" name="Rectangle 639">
              <a:extLst>
                <a:ext uri="{FF2B5EF4-FFF2-40B4-BE49-F238E27FC236}">
                  <a16:creationId xmlns:a16="http://schemas.microsoft.com/office/drawing/2014/main" id="{3518CC44-F749-4ADE-B133-30B1F1C1C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474"/>
              <a:ext cx="1881" cy="4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5" name="Rectangle 640">
              <a:extLst>
                <a:ext uri="{FF2B5EF4-FFF2-40B4-BE49-F238E27FC236}">
                  <a16:creationId xmlns:a16="http://schemas.microsoft.com/office/drawing/2014/main" id="{63294469-05AA-4C1E-9BED-219882D09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521"/>
              <a:ext cx="1881" cy="47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6" name="Rectangle 641">
              <a:extLst>
                <a:ext uri="{FF2B5EF4-FFF2-40B4-BE49-F238E27FC236}">
                  <a16:creationId xmlns:a16="http://schemas.microsoft.com/office/drawing/2014/main" id="{23B2624F-C16E-4435-8AA4-8DA8382C1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568"/>
              <a:ext cx="1881" cy="4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7" name="Rectangle 642">
              <a:extLst>
                <a:ext uri="{FF2B5EF4-FFF2-40B4-BE49-F238E27FC236}">
                  <a16:creationId xmlns:a16="http://schemas.microsoft.com/office/drawing/2014/main" id="{01B0F6F3-FF59-44ED-B11D-7D8B6B0FEA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615"/>
              <a:ext cx="1881" cy="4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8" name="Rectangle 643">
              <a:extLst>
                <a:ext uri="{FF2B5EF4-FFF2-40B4-BE49-F238E27FC236}">
                  <a16:creationId xmlns:a16="http://schemas.microsoft.com/office/drawing/2014/main" id="{F9FB9619-5003-4244-89B2-8C3522B2C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663"/>
              <a:ext cx="1881" cy="4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29" name="Rectangle 644">
              <a:extLst>
                <a:ext uri="{FF2B5EF4-FFF2-40B4-BE49-F238E27FC236}">
                  <a16:creationId xmlns:a16="http://schemas.microsoft.com/office/drawing/2014/main" id="{88FC5805-63AB-44D9-B5B9-06544A698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710"/>
              <a:ext cx="1881" cy="4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0" name="Rectangle 645">
              <a:extLst>
                <a:ext uri="{FF2B5EF4-FFF2-40B4-BE49-F238E27FC236}">
                  <a16:creationId xmlns:a16="http://schemas.microsoft.com/office/drawing/2014/main" id="{00E02FB5-8663-43C6-933E-A6E7C2E1E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757"/>
              <a:ext cx="1881" cy="4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1" name="Rectangle 646">
              <a:extLst>
                <a:ext uri="{FF2B5EF4-FFF2-40B4-BE49-F238E27FC236}">
                  <a16:creationId xmlns:a16="http://schemas.microsoft.com/office/drawing/2014/main" id="{37151B7B-53F7-4AD7-837C-0D90E4F78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804"/>
              <a:ext cx="1881" cy="4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2" name="Rectangle 647">
              <a:extLst>
                <a:ext uri="{FF2B5EF4-FFF2-40B4-BE49-F238E27FC236}">
                  <a16:creationId xmlns:a16="http://schemas.microsoft.com/office/drawing/2014/main" id="{23419F04-98FE-4553-9283-2DAEE7DC1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851"/>
              <a:ext cx="1881" cy="47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3" name="Rectangle 648">
              <a:extLst>
                <a:ext uri="{FF2B5EF4-FFF2-40B4-BE49-F238E27FC236}">
                  <a16:creationId xmlns:a16="http://schemas.microsoft.com/office/drawing/2014/main" id="{9EF60FAF-C5D8-4C5A-8EF0-F3893284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898"/>
              <a:ext cx="1881" cy="4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4" name="Rectangle 649">
              <a:extLst>
                <a:ext uri="{FF2B5EF4-FFF2-40B4-BE49-F238E27FC236}">
                  <a16:creationId xmlns:a16="http://schemas.microsoft.com/office/drawing/2014/main" id="{3498A9A3-E998-4DDD-AE28-9E5FD044E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945"/>
              <a:ext cx="1881" cy="4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5" name="Rectangle 650">
              <a:extLst>
                <a:ext uri="{FF2B5EF4-FFF2-40B4-BE49-F238E27FC236}">
                  <a16:creationId xmlns:a16="http://schemas.microsoft.com/office/drawing/2014/main" id="{5D643C56-4FEB-4706-AD65-622C12E111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992"/>
              <a:ext cx="1881" cy="47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6" name="Rectangle 651">
              <a:extLst>
                <a:ext uri="{FF2B5EF4-FFF2-40B4-BE49-F238E27FC236}">
                  <a16:creationId xmlns:a16="http://schemas.microsoft.com/office/drawing/2014/main" id="{EFA2F0FC-7E5A-4C80-9AC0-47885EC93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039"/>
              <a:ext cx="1881" cy="4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7" name="Rectangle 652">
              <a:extLst>
                <a:ext uri="{FF2B5EF4-FFF2-40B4-BE49-F238E27FC236}">
                  <a16:creationId xmlns:a16="http://schemas.microsoft.com/office/drawing/2014/main" id="{1BB21B56-C713-442C-B017-F9CF03DA1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087"/>
              <a:ext cx="1881" cy="4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8" name="Rectangle 653">
              <a:extLst>
                <a:ext uri="{FF2B5EF4-FFF2-40B4-BE49-F238E27FC236}">
                  <a16:creationId xmlns:a16="http://schemas.microsoft.com/office/drawing/2014/main" id="{B9CE66D8-E96B-4A33-95AE-250D4771E9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134"/>
              <a:ext cx="1881" cy="4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39" name="Rectangle 654">
              <a:extLst>
                <a:ext uri="{FF2B5EF4-FFF2-40B4-BE49-F238E27FC236}">
                  <a16:creationId xmlns:a16="http://schemas.microsoft.com/office/drawing/2014/main" id="{1DCBBE90-D72C-4E6E-A404-CBD52AC5F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181"/>
              <a:ext cx="1881" cy="4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0" name="Rectangle 655">
              <a:extLst>
                <a:ext uri="{FF2B5EF4-FFF2-40B4-BE49-F238E27FC236}">
                  <a16:creationId xmlns:a16="http://schemas.microsoft.com/office/drawing/2014/main" id="{140042C1-2C99-4BB1-A59B-C1D43E205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228"/>
              <a:ext cx="1881" cy="4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1" name="Rectangle 656">
              <a:extLst>
                <a:ext uri="{FF2B5EF4-FFF2-40B4-BE49-F238E27FC236}">
                  <a16:creationId xmlns:a16="http://schemas.microsoft.com/office/drawing/2014/main" id="{2584918D-F609-435F-8754-6A2B6F924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275"/>
              <a:ext cx="1881" cy="47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2" name="Rectangle 657">
              <a:extLst>
                <a:ext uri="{FF2B5EF4-FFF2-40B4-BE49-F238E27FC236}">
                  <a16:creationId xmlns:a16="http://schemas.microsoft.com/office/drawing/2014/main" id="{F8CF0D1B-4549-46F1-80AB-F5069827D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322"/>
              <a:ext cx="1881" cy="4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3" name="Rectangle 658">
              <a:extLst>
                <a:ext uri="{FF2B5EF4-FFF2-40B4-BE49-F238E27FC236}">
                  <a16:creationId xmlns:a16="http://schemas.microsoft.com/office/drawing/2014/main" id="{43A3ECBF-591B-473D-8717-596E47465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369"/>
              <a:ext cx="1881" cy="4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4" name="Rectangle 659">
              <a:extLst>
                <a:ext uri="{FF2B5EF4-FFF2-40B4-BE49-F238E27FC236}">
                  <a16:creationId xmlns:a16="http://schemas.microsoft.com/office/drawing/2014/main" id="{E3C36519-F278-45CA-B499-F6A59681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416"/>
              <a:ext cx="1881" cy="47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5" name="Rectangle 660">
              <a:extLst>
                <a:ext uri="{FF2B5EF4-FFF2-40B4-BE49-F238E27FC236}">
                  <a16:creationId xmlns:a16="http://schemas.microsoft.com/office/drawing/2014/main" id="{18F278E3-2E38-4AAC-879A-FF875CAC1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463"/>
              <a:ext cx="1881" cy="4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6" name="Rectangle 661">
              <a:extLst>
                <a:ext uri="{FF2B5EF4-FFF2-40B4-BE49-F238E27FC236}">
                  <a16:creationId xmlns:a16="http://schemas.microsoft.com/office/drawing/2014/main" id="{EB2B95AC-D287-4618-8161-9A9EBA151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511"/>
              <a:ext cx="1881" cy="4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7" name="Rectangle 662">
              <a:extLst>
                <a:ext uri="{FF2B5EF4-FFF2-40B4-BE49-F238E27FC236}">
                  <a16:creationId xmlns:a16="http://schemas.microsoft.com/office/drawing/2014/main" id="{25D7E96D-BC49-4CC1-A230-B2659AA36E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558"/>
              <a:ext cx="1881" cy="4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8" name="Rectangle 663">
              <a:extLst>
                <a:ext uri="{FF2B5EF4-FFF2-40B4-BE49-F238E27FC236}">
                  <a16:creationId xmlns:a16="http://schemas.microsoft.com/office/drawing/2014/main" id="{88438D91-09C4-46AD-BA2D-D9F07146E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605"/>
              <a:ext cx="1881" cy="47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49" name="Rectangle 664">
              <a:extLst>
                <a:ext uri="{FF2B5EF4-FFF2-40B4-BE49-F238E27FC236}">
                  <a16:creationId xmlns:a16="http://schemas.microsoft.com/office/drawing/2014/main" id="{6DD9AF4D-B61F-4208-A649-98862D7015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652"/>
              <a:ext cx="1881" cy="4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0" name="Rectangle 665">
              <a:extLst>
                <a:ext uri="{FF2B5EF4-FFF2-40B4-BE49-F238E27FC236}">
                  <a16:creationId xmlns:a16="http://schemas.microsoft.com/office/drawing/2014/main" id="{8C73638A-604F-46DB-B89E-9BD7152C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699"/>
              <a:ext cx="1881" cy="4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1" name="Rectangle 666">
              <a:extLst>
                <a:ext uri="{FF2B5EF4-FFF2-40B4-BE49-F238E27FC236}">
                  <a16:creationId xmlns:a16="http://schemas.microsoft.com/office/drawing/2014/main" id="{2C12AFAA-5C1E-4DEC-8BAC-5AA42C690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746"/>
              <a:ext cx="1881" cy="4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2" name="Rectangle 667">
              <a:extLst>
                <a:ext uri="{FF2B5EF4-FFF2-40B4-BE49-F238E27FC236}">
                  <a16:creationId xmlns:a16="http://schemas.microsoft.com/office/drawing/2014/main" id="{FEC74A8E-954E-4BF6-959E-F69F2730A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793"/>
              <a:ext cx="1881" cy="4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3" name="Rectangle 668">
              <a:extLst>
                <a:ext uri="{FF2B5EF4-FFF2-40B4-BE49-F238E27FC236}">
                  <a16:creationId xmlns:a16="http://schemas.microsoft.com/office/drawing/2014/main" id="{D2DBF49B-6751-42D5-AE23-9A52F2586D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840"/>
              <a:ext cx="1881" cy="4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4" name="Rectangle 669">
              <a:extLst>
                <a:ext uri="{FF2B5EF4-FFF2-40B4-BE49-F238E27FC236}">
                  <a16:creationId xmlns:a16="http://schemas.microsoft.com/office/drawing/2014/main" id="{88884E2E-3D8B-454E-86BD-B4358614BF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887"/>
              <a:ext cx="1881" cy="24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5" name="Rectangle 670">
              <a:extLst>
                <a:ext uri="{FF2B5EF4-FFF2-40B4-BE49-F238E27FC236}">
                  <a16:creationId xmlns:a16="http://schemas.microsoft.com/office/drawing/2014/main" id="{B67629F7-4DB1-4C2D-990B-E72D5F59A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497"/>
              <a:ext cx="1881" cy="141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6" name="Rectangle 671">
              <a:extLst>
                <a:ext uri="{FF2B5EF4-FFF2-40B4-BE49-F238E27FC236}">
                  <a16:creationId xmlns:a16="http://schemas.microsoft.com/office/drawing/2014/main" id="{857401DF-D21A-406B-A6E6-D8FF912AE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474"/>
              <a:ext cx="1881" cy="4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7" name="Rectangle 672">
              <a:extLst>
                <a:ext uri="{FF2B5EF4-FFF2-40B4-BE49-F238E27FC236}">
                  <a16:creationId xmlns:a16="http://schemas.microsoft.com/office/drawing/2014/main" id="{4F48B190-A090-4BBA-B82C-EEF329C9D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521"/>
              <a:ext cx="1881" cy="47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8" name="Rectangle 673">
              <a:extLst>
                <a:ext uri="{FF2B5EF4-FFF2-40B4-BE49-F238E27FC236}">
                  <a16:creationId xmlns:a16="http://schemas.microsoft.com/office/drawing/2014/main" id="{A296A7D4-3BFF-4A0A-A8C5-99257B0D2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568"/>
              <a:ext cx="1881" cy="4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59" name="Rectangle 674">
              <a:extLst>
                <a:ext uri="{FF2B5EF4-FFF2-40B4-BE49-F238E27FC236}">
                  <a16:creationId xmlns:a16="http://schemas.microsoft.com/office/drawing/2014/main" id="{B40B6222-8926-4598-8E6B-3F19E401C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615"/>
              <a:ext cx="1881" cy="4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0" name="Rectangle 675">
              <a:extLst>
                <a:ext uri="{FF2B5EF4-FFF2-40B4-BE49-F238E27FC236}">
                  <a16:creationId xmlns:a16="http://schemas.microsoft.com/office/drawing/2014/main" id="{E6CBF2D1-85F4-472B-B875-BC2598291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663"/>
              <a:ext cx="1881" cy="4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1" name="Rectangle 676">
              <a:extLst>
                <a:ext uri="{FF2B5EF4-FFF2-40B4-BE49-F238E27FC236}">
                  <a16:creationId xmlns:a16="http://schemas.microsoft.com/office/drawing/2014/main" id="{AB8A82BE-42B0-4FDC-B0AB-DD5256B3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710"/>
              <a:ext cx="1881" cy="4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2" name="Rectangle 677">
              <a:extLst>
                <a:ext uri="{FF2B5EF4-FFF2-40B4-BE49-F238E27FC236}">
                  <a16:creationId xmlns:a16="http://schemas.microsoft.com/office/drawing/2014/main" id="{C6AF2C1F-8BB5-49AA-8EC4-15573D94A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757"/>
              <a:ext cx="1881" cy="4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3" name="Rectangle 678">
              <a:extLst>
                <a:ext uri="{FF2B5EF4-FFF2-40B4-BE49-F238E27FC236}">
                  <a16:creationId xmlns:a16="http://schemas.microsoft.com/office/drawing/2014/main" id="{B23C18DD-6AF1-4D1C-BB2C-F717D7B89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804"/>
              <a:ext cx="1881" cy="4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4" name="Rectangle 679">
              <a:extLst>
                <a:ext uri="{FF2B5EF4-FFF2-40B4-BE49-F238E27FC236}">
                  <a16:creationId xmlns:a16="http://schemas.microsoft.com/office/drawing/2014/main" id="{74A51086-31AF-41C3-AF96-9074A0978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851"/>
              <a:ext cx="1881" cy="47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5" name="Rectangle 680">
              <a:extLst>
                <a:ext uri="{FF2B5EF4-FFF2-40B4-BE49-F238E27FC236}">
                  <a16:creationId xmlns:a16="http://schemas.microsoft.com/office/drawing/2014/main" id="{5C350585-27D2-4608-BD85-20F1287BF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898"/>
              <a:ext cx="1881" cy="4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6" name="Rectangle 681">
              <a:extLst>
                <a:ext uri="{FF2B5EF4-FFF2-40B4-BE49-F238E27FC236}">
                  <a16:creationId xmlns:a16="http://schemas.microsoft.com/office/drawing/2014/main" id="{17405629-2959-406D-BE4C-D1BA8D509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945"/>
              <a:ext cx="1881" cy="4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7" name="Rectangle 682">
              <a:extLst>
                <a:ext uri="{FF2B5EF4-FFF2-40B4-BE49-F238E27FC236}">
                  <a16:creationId xmlns:a16="http://schemas.microsoft.com/office/drawing/2014/main" id="{92548C86-E481-4E93-9043-16B3F065A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2992"/>
              <a:ext cx="1881" cy="47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8" name="Rectangle 683">
              <a:extLst>
                <a:ext uri="{FF2B5EF4-FFF2-40B4-BE49-F238E27FC236}">
                  <a16:creationId xmlns:a16="http://schemas.microsoft.com/office/drawing/2014/main" id="{3DF101D7-9654-4BA8-A53E-A3DD1865B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039"/>
              <a:ext cx="1881" cy="4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69" name="Rectangle 684">
              <a:extLst>
                <a:ext uri="{FF2B5EF4-FFF2-40B4-BE49-F238E27FC236}">
                  <a16:creationId xmlns:a16="http://schemas.microsoft.com/office/drawing/2014/main" id="{FE4136E6-B2F2-4144-B427-0CD758CAB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087"/>
              <a:ext cx="1881" cy="4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0" name="Rectangle 685">
              <a:extLst>
                <a:ext uri="{FF2B5EF4-FFF2-40B4-BE49-F238E27FC236}">
                  <a16:creationId xmlns:a16="http://schemas.microsoft.com/office/drawing/2014/main" id="{5865CE6E-AC43-4E46-868C-19976ACFC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134"/>
              <a:ext cx="1881" cy="4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1" name="Rectangle 686">
              <a:extLst>
                <a:ext uri="{FF2B5EF4-FFF2-40B4-BE49-F238E27FC236}">
                  <a16:creationId xmlns:a16="http://schemas.microsoft.com/office/drawing/2014/main" id="{7B5A33CB-4B45-4B98-AD54-691DFB30D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181"/>
              <a:ext cx="1881" cy="4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2" name="Rectangle 687">
              <a:extLst>
                <a:ext uri="{FF2B5EF4-FFF2-40B4-BE49-F238E27FC236}">
                  <a16:creationId xmlns:a16="http://schemas.microsoft.com/office/drawing/2014/main" id="{9EADCDEB-801C-4DF3-84E1-6A80D9447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228"/>
              <a:ext cx="1881" cy="4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3" name="Rectangle 688">
              <a:extLst>
                <a:ext uri="{FF2B5EF4-FFF2-40B4-BE49-F238E27FC236}">
                  <a16:creationId xmlns:a16="http://schemas.microsoft.com/office/drawing/2014/main" id="{741E0529-9C17-4B21-AB31-1997501D9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275"/>
              <a:ext cx="1881" cy="47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4" name="Rectangle 689">
              <a:extLst>
                <a:ext uri="{FF2B5EF4-FFF2-40B4-BE49-F238E27FC236}">
                  <a16:creationId xmlns:a16="http://schemas.microsoft.com/office/drawing/2014/main" id="{973CD1BA-9BF5-4EC8-8449-3C4C5B305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322"/>
              <a:ext cx="1881" cy="4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5" name="Rectangle 690">
              <a:extLst>
                <a:ext uri="{FF2B5EF4-FFF2-40B4-BE49-F238E27FC236}">
                  <a16:creationId xmlns:a16="http://schemas.microsoft.com/office/drawing/2014/main" id="{4D157FC7-12D6-499B-906A-325C0D212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369"/>
              <a:ext cx="1881" cy="4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6" name="Rectangle 691">
              <a:extLst>
                <a:ext uri="{FF2B5EF4-FFF2-40B4-BE49-F238E27FC236}">
                  <a16:creationId xmlns:a16="http://schemas.microsoft.com/office/drawing/2014/main" id="{5B68D6A6-EC2D-478B-BA52-D4F3677D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416"/>
              <a:ext cx="1881" cy="47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7" name="Rectangle 692">
              <a:extLst>
                <a:ext uri="{FF2B5EF4-FFF2-40B4-BE49-F238E27FC236}">
                  <a16:creationId xmlns:a16="http://schemas.microsoft.com/office/drawing/2014/main" id="{59787E10-714F-40EC-9DF1-16E3220475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463"/>
              <a:ext cx="1881" cy="4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8" name="Rectangle 693">
              <a:extLst>
                <a:ext uri="{FF2B5EF4-FFF2-40B4-BE49-F238E27FC236}">
                  <a16:creationId xmlns:a16="http://schemas.microsoft.com/office/drawing/2014/main" id="{978748D6-55A6-4745-BCF7-4F9C8BDD9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511"/>
              <a:ext cx="1881" cy="4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79" name="Rectangle 694">
              <a:extLst>
                <a:ext uri="{FF2B5EF4-FFF2-40B4-BE49-F238E27FC236}">
                  <a16:creationId xmlns:a16="http://schemas.microsoft.com/office/drawing/2014/main" id="{D41C7EC7-1555-4AFD-94F1-7F16A8596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558"/>
              <a:ext cx="1881" cy="4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0" name="Rectangle 695">
              <a:extLst>
                <a:ext uri="{FF2B5EF4-FFF2-40B4-BE49-F238E27FC236}">
                  <a16:creationId xmlns:a16="http://schemas.microsoft.com/office/drawing/2014/main" id="{5A9D5B3E-BDA5-4E65-BBC5-27DEB1537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605"/>
              <a:ext cx="1881" cy="47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1" name="Rectangle 696">
              <a:extLst>
                <a:ext uri="{FF2B5EF4-FFF2-40B4-BE49-F238E27FC236}">
                  <a16:creationId xmlns:a16="http://schemas.microsoft.com/office/drawing/2014/main" id="{0BB212BF-83D3-474C-918A-04737C5A8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652"/>
              <a:ext cx="1881" cy="4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2" name="Rectangle 697">
              <a:extLst>
                <a:ext uri="{FF2B5EF4-FFF2-40B4-BE49-F238E27FC236}">
                  <a16:creationId xmlns:a16="http://schemas.microsoft.com/office/drawing/2014/main" id="{6898B6E2-BB50-4296-89FC-D515F0FFD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699"/>
              <a:ext cx="1881" cy="4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3" name="Rectangle 698">
              <a:extLst>
                <a:ext uri="{FF2B5EF4-FFF2-40B4-BE49-F238E27FC236}">
                  <a16:creationId xmlns:a16="http://schemas.microsoft.com/office/drawing/2014/main" id="{5B031891-3538-4199-9460-32EB9BE10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746"/>
              <a:ext cx="1881" cy="4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4" name="Rectangle 699">
              <a:extLst>
                <a:ext uri="{FF2B5EF4-FFF2-40B4-BE49-F238E27FC236}">
                  <a16:creationId xmlns:a16="http://schemas.microsoft.com/office/drawing/2014/main" id="{0CC5DDF0-43A4-4C94-B809-509F208A76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793"/>
              <a:ext cx="1881" cy="4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5" name="Rectangle 700">
              <a:extLst>
                <a:ext uri="{FF2B5EF4-FFF2-40B4-BE49-F238E27FC236}">
                  <a16:creationId xmlns:a16="http://schemas.microsoft.com/office/drawing/2014/main" id="{470EC7A4-DA85-49FD-86E7-9BC31C1C29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840"/>
              <a:ext cx="1881" cy="4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6" name="Rectangle 701">
              <a:extLst>
                <a:ext uri="{FF2B5EF4-FFF2-40B4-BE49-F238E27FC236}">
                  <a16:creationId xmlns:a16="http://schemas.microsoft.com/office/drawing/2014/main" id="{24B2F09A-0CF8-48BD-8A5A-3ABDAEC01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3887"/>
              <a:ext cx="1881" cy="24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7" name="Rectangle 702">
              <a:extLst>
                <a:ext uri="{FF2B5EF4-FFF2-40B4-BE49-F238E27FC236}">
                  <a16:creationId xmlns:a16="http://schemas.microsoft.com/office/drawing/2014/main" id="{BD9A839A-DD07-4564-B7F5-787B997D49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474"/>
              <a:ext cx="1548" cy="4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8" name="Rectangle 703">
              <a:extLst>
                <a:ext uri="{FF2B5EF4-FFF2-40B4-BE49-F238E27FC236}">
                  <a16:creationId xmlns:a16="http://schemas.microsoft.com/office/drawing/2014/main" id="{29C5B113-10EA-4898-8D21-C3AC971D3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521"/>
              <a:ext cx="1548" cy="47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89" name="Rectangle 704">
              <a:extLst>
                <a:ext uri="{FF2B5EF4-FFF2-40B4-BE49-F238E27FC236}">
                  <a16:creationId xmlns:a16="http://schemas.microsoft.com/office/drawing/2014/main" id="{D32495D7-6909-4168-8F43-E6E214EF4F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568"/>
              <a:ext cx="1548" cy="4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0" name="Rectangle 705">
              <a:extLst>
                <a:ext uri="{FF2B5EF4-FFF2-40B4-BE49-F238E27FC236}">
                  <a16:creationId xmlns:a16="http://schemas.microsoft.com/office/drawing/2014/main" id="{925F3A33-6062-41A7-958D-3969232E4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15"/>
              <a:ext cx="1548" cy="4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1" name="Rectangle 706">
              <a:extLst>
                <a:ext uri="{FF2B5EF4-FFF2-40B4-BE49-F238E27FC236}">
                  <a16:creationId xmlns:a16="http://schemas.microsoft.com/office/drawing/2014/main" id="{72A83EEB-8737-4C0C-99EA-6F7B523EF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63"/>
              <a:ext cx="1548" cy="4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2" name="Rectangle 707">
              <a:extLst>
                <a:ext uri="{FF2B5EF4-FFF2-40B4-BE49-F238E27FC236}">
                  <a16:creationId xmlns:a16="http://schemas.microsoft.com/office/drawing/2014/main" id="{D70EA38B-0341-46D5-B833-31A5FCB1E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710"/>
              <a:ext cx="1548" cy="4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3" name="Rectangle 708">
              <a:extLst>
                <a:ext uri="{FF2B5EF4-FFF2-40B4-BE49-F238E27FC236}">
                  <a16:creationId xmlns:a16="http://schemas.microsoft.com/office/drawing/2014/main" id="{2E2BDCDF-B046-4EC0-9A1C-2AD93ABAB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757"/>
              <a:ext cx="1548" cy="4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4" name="Rectangle 709">
              <a:extLst>
                <a:ext uri="{FF2B5EF4-FFF2-40B4-BE49-F238E27FC236}">
                  <a16:creationId xmlns:a16="http://schemas.microsoft.com/office/drawing/2014/main" id="{4DEE4E5E-A041-4D92-8B9F-3303060D4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804"/>
              <a:ext cx="1548" cy="4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5" name="Rectangle 710">
              <a:extLst>
                <a:ext uri="{FF2B5EF4-FFF2-40B4-BE49-F238E27FC236}">
                  <a16:creationId xmlns:a16="http://schemas.microsoft.com/office/drawing/2014/main" id="{C873F804-A5C6-4FAC-83E7-3085F5D8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851"/>
              <a:ext cx="1548" cy="47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6" name="Rectangle 711">
              <a:extLst>
                <a:ext uri="{FF2B5EF4-FFF2-40B4-BE49-F238E27FC236}">
                  <a16:creationId xmlns:a16="http://schemas.microsoft.com/office/drawing/2014/main" id="{D0B688A9-334D-4972-87D9-61BF6D854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898"/>
              <a:ext cx="1548" cy="4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7" name="Rectangle 712">
              <a:extLst>
                <a:ext uri="{FF2B5EF4-FFF2-40B4-BE49-F238E27FC236}">
                  <a16:creationId xmlns:a16="http://schemas.microsoft.com/office/drawing/2014/main" id="{DA4D5FE5-9BD6-4D5E-B9CB-AAC69DC87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945"/>
              <a:ext cx="1548" cy="4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8" name="Rectangle 713">
              <a:extLst>
                <a:ext uri="{FF2B5EF4-FFF2-40B4-BE49-F238E27FC236}">
                  <a16:creationId xmlns:a16="http://schemas.microsoft.com/office/drawing/2014/main" id="{0A5311A8-FD70-42BC-B895-4B2662F9B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992"/>
              <a:ext cx="1548" cy="47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099" name="Rectangle 714">
              <a:extLst>
                <a:ext uri="{FF2B5EF4-FFF2-40B4-BE49-F238E27FC236}">
                  <a16:creationId xmlns:a16="http://schemas.microsoft.com/office/drawing/2014/main" id="{6937922F-F6C2-4D44-BBCD-18CD4ACB1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039"/>
              <a:ext cx="1548" cy="4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0" name="Rectangle 715">
              <a:extLst>
                <a:ext uri="{FF2B5EF4-FFF2-40B4-BE49-F238E27FC236}">
                  <a16:creationId xmlns:a16="http://schemas.microsoft.com/office/drawing/2014/main" id="{FCF8A353-E8D5-4659-956F-BE0E7995A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087"/>
              <a:ext cx="1548" cy="4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1" name="Rectangle 716">
              <a:extLst>
                <a:ext uri="{FF2B5EF4-FFF2-40B4-BE49-F238E27FC236}">
                  <a16:creationId xmlns:a16="http://schemas.microsoft.com/office/drawing/2014/main" id="{79C91BD5-1FD9-492F-AC3E-B656674AE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134"/>
              <a:ext cx="1548" cy="4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2" name="Rectangle 717">
              <a:extLst>
                <a:ext uri="{FF2B5EF4-FFF2-40B4-BE49-F238E27FC236}">
                  <a16:creationId xmlns:a16="http://schemas.microsoft.com/office/drawing/2014/main" id="{B04DBDE3-A40C-4A36-BEA4-56290F320B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181"/>
              <a:ext cx="1548" cy="4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3" name="Rectangle 718">
              <a:extLst>
                <a:ext uri="{FF2B5EF4-FFF2-40B4-BE49-F238E27FC236}">
                  <a16:creationId xmlns:a16="http://schemas.microsoft.com/office/drawing/2014/main" id="{FD4B9DC8-B4DC-45E3-8688-99D5828FA7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228"/>
              <a:ext cx="1548" cy="4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4" name="Rectangle 719">
              <a:extLst>
                <a:ext uri="{FF2B5EF4-FFF2-40B4-BE49-F238E27FC236}">
                  <a16:creationId xmlns:a16="http://schemas.microsoft.com/office/drawing/2014/main" id="{52AAE180-BE4C-4981-8111-6A63CBDA1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275"/>
              <a:ext cx="1548" cy="47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5" name="Rectangle 720">
              <a:extLst>
                <a:ext uri="{FF2B5EF4-FFF2-40B4-BE49-F238E27FC236}">
                  <a16:creationId xmlns:a16="http://schemas.microsoft.com/office/drawing/2014/main" id="{026A157F-D53D-41C0-8E19-48EAFD892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322"/>
              <a:ext cx="1548" cy="4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6" name="Rectangle 721">
              <a:extLst>
                <a:ext uri="{FF2B5EF4-FFF2-40B4-BE49-F238E27FC236}">
                  <a16:creationId xmlns:a16="http://schemas.microsoft.com/office/drawing/2014/main" id="{0F289125-9874-405D-8821-BAD46680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369"/>
              <a:ext cx="1548" cy="4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7" name="Rectangle 722">
              <a:extLst>
                <a:ext uri="{FF2B5EF4-FFF2-40B4-BE49-F238E27FC236}">
                  <a16:creationId xmlns:a16="http://schemas.microsoft.com/office/drawing/2014/main" id="{FEC267B4-6831-4440-8E6F-1AFD7FF74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416"/>
              <a:ext cx="1548" cy="47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8" name="Rectangle 723">
              <a:extLst>
                <a:ext uri="{FF2B5EF4-FFF2-40B4-BE49-F238E27FC236}">
                  <a16:creationId xmlns:a16="http://schemas.microsoft.com/office/drawing/2014/main" id="{6D525EDE-A820-41AD-B504-D1F63B558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463"/>
              <a:ext cx="1548" cy="4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09" name="Rectangle 724">
              <a:extLst>
                <a:ext uri="{FF2B5EF4-FFF2-40B4-BE49-F238E27FC236}">
                  <a16:creationId xmlns:a16="http://schemas.microsoft.com/office/drawing/2014/main" id="{C6596F7F-4108-4C1C-A07F-DCB24C5D3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511"/>
              <a:ext cx="1548" cy="4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0" name="Rectangle 725">
              <a:extLst>
                <a:ext uri="{FF2B5EF4-FFF2-40B4-BE49-F238E27FC236}">
                  <a16:creationId xmlns:a16="http://schemas.microsoft.com/office/drawing/2014/main" id="{08C004FA-6CAA-4D7F-A1C5-6D855516A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558"/>
              <a:ext cx="1548" cy="4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1" name="Rectangle 726">
              <a:extLst>
                <a:ext uri="{FF2B5EF4-FFF2-40B4-BE49-F238E27FC236}">
                  <a16:creationId xmlns:a16="http://schemas.microsoft.com/office/drawing/2014/main" id="{B1B8E94A-7E65-4904-AC4E-B812D0AC7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605"/>
              <a:ext cx="1548" cy="47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2" name="Rectangle 727">
              <a:extLst>
                <a:ext uri="{FF2B5EF4-FFF2-40B4-BE49-F238E27FC236}">
                  <a16:creationId xmlns:a16="http://schemas.microsoft.com/office/drawing/2014/main" id="{DF648C72-CC40-4005-A3B9-7CBDBBF61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652"/>
              <a:ext cx="1548" cy="4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3" name="Rectangle 728">
              <a:extLst>
                <a:ext uri="{FF2B5EF4-FFF2-40B4-BE49-F238E27FC236}">
                  <a16:creationId xmlns:a16="http://schemas.microsoft.com/office/drawing/2014/main" id="{43F008EA-EEEE-4C99-BDF8-C4555E2DC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699"/>
              <a:ext cx="1548" cy="4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4" name="Rectangle 729">
              <a:extLst>
                <a:ext uri="{FF2B5EF4-FFF2-40B4-BE49-F238E27FC236}">
                  <a16:creationId xmlns:a16="http://schemas.microsoft.com/office/drawing/2014/main" id="{EF967CD8-147A-4039-93E9-506F0C445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46"/>
              <a:ext cx="1548" cy="4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5" name="Rectangle 730">
              <a:extLst>
                <a:ext uri="{FF2B5EF4-FFF2-40B4-BE49-F238E27FC236}">
                  <a16:creationId xmlns:a16="http://schemas.microsoft.com/office/drawing/2014/main" id="{F3EB1865-8753-488B-A12E-B99BE5F46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93"/>
              <a:ext cx="1548" cy="4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6" name="Rectangle 731">
              <a:extLst>
                <a:ext uri="{FF2B5EF4-FFF2-40B4-BE49-F238E27FC236}">
                  <a16:creationId xmlns:a16="http://schemas.microsoft.com/office/drawing/2014/main" id="{96293547-61EA-45B6-8258-191AF600C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840"/>
              <a:ext cx="1548" cy="4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7" name="Rectangle 732">
              <a:extLst>
                <a:ext uri="{FF2B5EF4-FFF2-40B4-BE49-F238E27FC236}">
                  <a16:creationId xmlns:a16="http://schemas.microsoft.com/office/drawing/2014/main" id="{CA91C86C-FFA7-45CE-A915-55937923D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887"/>
              <a:ext cx="1548" cy="24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8" name="Rectangle 733">
              <a:extLst>
                <a:ext uri="{FF2B5EF4-FFF2-40B4-BE49-F238E27FC236}">
                  <a16:creationId xmlns:a16="http://schemas.microsoft.com/office/drawing/2014/main" id="{E20C0BB0-EE61-4C54-8FF7-1D2708A22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497"/>
              <a:ext cx="1548" cy="141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19" name="Rectangle 734">
              <a:extLst>
                <a:ext uri="{FF2B5EF4-FFF2-40B4-BE49-F238E27FC236}">
                  <a16:creationId xmlns:a16="http://schemas.microsoft.com/office/drawing/2014/main" id="{24BFBCA1-A146-4E8C-B9DC-11FBFD19C5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474"/>
              <a:ext cx="1548" cy="47"/>
            </a:xfrm>
            <a:prstGeom prst="rect">
              <a:avLst/>
            </a:pr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0" name="Rectangle 735">
              <a:extLst>
                <a:ext uri="{FF2B5EF4-FFF2-40B4-BE49-F238E27FC236}">
                  <a16:creationId xmlns:a16="http://schemas.microsoft.com/office/drawing/2014/main" id="{49CF25DC-242D-4E97-9F8E-EE622D64A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521"/>
              <a:ext cx="1548" cy="47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1" name="Rectangle 736">
              <a:extLst>
                <a:ext uri="{FF2B5EF4-FFF2-40B4-BE49-F238E27FC236}">
                  <a16:creationId xmlns:a16="http://schemas.microsoft.com/office/drawing/2014/main" id="{86036949-69C5-4BCD-B2C1-DA02BD607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568"/>
              <a:ext cx="1548" cy="4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2" name="Rectangle 737">
              <a:extLst>
                <a:ext uri="{FF2B5EF4-FFF2-40B4-BE49-F238E27FC236}">
                  <a16:creationId xmlns:a16="http://schemas.microsoft.com/office/drawing/2014/main" id="{D1E5DF33-ADD7-45BB-83F9-CDADF3429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15"/>
              <a:ext cx="1548" cy="48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3" name="Rectangle 738">
              <a:extLst>
                <a:ext uri="{FF2B5EF4-FFF2-40B4-BE49-F238E27FC236}">
                  <a16:creationId xmlns:a16="http://schemas.microsoft.com/office/drawing/2014/main" id="{E0114D49-2E64-4ECC-91A6-8988A0E74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663"/>
              <a:ext cx="1548" cy="4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4" name="Rectangle 739">
              <a:extLst>
                <a:ext uri="{FF2B5EF4-FFF2-40B4-BE49-F238E27FC236}">
                  <a16:creationId xmlns:a16="http://schemas.microsoft.com/office/drawing/2014/main" id="{36E669A3-B93B-4066-A4E3-6B288194D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710"/>
              <a:ext cx="1548" cy="4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5" name="Rectangle 740">
              <a:extLst>
                <a:ext uri="{FF2B5EF4-FFF2-40B4-BE49-F238E27FC236}">
                  <a16:creationId xmlns:a16="http://schemas.microsoft.com/office/drawing/2014/main" id="{56C9307C-836C-4A50-929E-E28C360D1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757"/>
              <a:ext cx="1548" cy="4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6" name="Rectangle 741">
              <a:extLst>
                <a:ext uri="{FF2B5EF4-FFF2-40B4-BE49-F238E27FC236}">
                  <a16:creationId xmlns:a16="http://schemas.microsoft.com/office/drawing/2014/main" id="{5DB26881-5A45-49E5-87B0-DDC76C0BA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804"/>
              <a:ext cx="1548" cy="4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7" name="Rectangle 742">
              <a:extLst>
                <a:ext uri="{FF2B5EF4-FFF2-40B4-BE49-F238E27FC236}">
                  <a16:creationId xmlns:a16="http://schemas.microsoft.com/office/drawing/2014/main" id="{6F978BFA-7D77-42C2-AA3A-D5311307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851"/>
              <a:ext cx="1548" cy="47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8" name="Rectangle 743">
              <a:extLst>
                <a:ext uri="{FF2B5EF4-FFF2-40B4-BE49-F238E27FC236}">
                  <a16:creationId xmlns:a16="http://schemas.microsoft.com/office/drawing/2014/main" id="{64BCE7FD-3744-421E-BEE4-C6738ED99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898"/>
              <a:ext cx="1548" cy="4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29" name="Rectangle 744">
              <a:extLst>
                <a:ext uri="{FF2B5EF4-FFF2-40B4-BE49-F238E27FC236}">
                  <a16:creationId xmlns:a16="http://schemas.microsoft.com/office/drawing/2014/main" id="{ABFD9B09-E879-492A-9C59-D511FB261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945"/>
              <a:ext cx="1548" cy="4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0" name="Rectangle 745">
              <a:extLst>
                <a:ext uri="{FF2B5EF4-FFF2-40B4-BE49-F238E27FC236}">
                  <a16:creationId xmlns:a16="http://schemas.microsoft.com/office/drawing/2014/main" id="{E43EA45B-7099-46CB-9655-E106F5DAE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2992"/>
              <a:ext cx="1548" cy="47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1" name="Rectangle 746">
              <a:extLst>
                <a:ext uri="{FF2B5EF4-FFF2-40B4-BE49-F238E27FC236}">
                  <a16:creationId xmlns:a16="http://schemas.microsoft.com/office/drawing/2014/main" id="{B549A254-8348-4E84-A9C8-99ACE2500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039"/>
              <a:ext cx="1548" cy="48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2" name="Rectangle 747">
              <a:extLst>
                <a:ext uri="{FF2B5EF4-FFF2-40B4-BE49-F238E27FC236}">
                  <a16:creationId xmlns:a16="http://schemas.microsoft.com/office/drawing/2014/main" id="{9005C464-28E4-4093-880E-6E00F2FBB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087"/>
              <a:ext cx="1548" cy="4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3" name="Rectangle 748">
              <a:extLst>
                <a:ext uri="{FF2B5EF4-FFF2-40B4-BE49-F238E27FC236}">
                  <a16:creationId xmlns:a16="http://schemas.microsoft.com/office/drawing/2014/main" id="{AE3BFA56-B5A4-47F4-ADB1-93EC85A1E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134"/>
              <a:ext cx="1548" cy="4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4" name="Rectangle 749">
              <a:extLst>
                <a:ext uri="{FF2B5EF4-FFF2-40B4-BE49-F238E27FC236}">
                  <a16:creationId xmlns:a16="http://schemas.microsoft.com/office/drawing/2014/main" id="{D480DDF8-FB83-4BB6-866C-5F250477C9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181"/>
              <a:ext cx="1548" cy="4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5" name="Rectangle 750">
              <a:extLst>
                <a:ext uri="{FF2B5EF4-FFF2-40B4-BE49-F238E27FC236}">
                  <a16:creationId xmlns:a16="http://schemas.microsoft.com/office/drawing/2014/main" id="{C87D6867-A6F8-445C-BA10-94E8EBC44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228"/>
              <a:ext cx="1548" cy="4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6" name="Rectangle 751">
              <a:extLst>
                <a:ext uri="{FF2B5EF4-FFF2-40B4-BE49-F238E27FC236}">
                  <a16:creationId xmlns:a16="http://schemas.microsoft.com/office/drawing/2014/main" id="{C2B1B2E8-BCC6-4929-BD73-81C8F3C7B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275"/>
              <a:ext cx="1548" cy="47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7" name="Rectangle 752">
              <a:extLst>
                <a:ext uri="{FF2B5EF4-FFF2-40B4-BE49-F238E27FC236}">
                  <a16:creationId xmlns:a16="http://schemas.microsoft.com/office/drawing/2014/main" id="{81D90EF5-4F6B-4F38-87C2-E5F13B28A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322"/>
              <a:ext cx="1548" cy="4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8" name="Rectangle 753">
              <a:extLst>
                <a:ext uri="{FF2B5EF4-FFF2-40B4-BE49-F238E27FC236}">
                  <a16:creationId xmlns:a16="http://schemas.microsoft.com/office/drawing/2014/main" id="{E3A72973-DF03-4516-AB14-87158DA39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369"/>
              <a:ext cx="1548" cy="4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39" name="Rectangle 754">
              <a:extLst>
                <a:ext uri="{FF2B5EF4-FFF2-40B4-BE49-F238E27FC236}">
                  <a16:creationId xmlns:a16="http://schemas.microsoft.com/office/drawing/2014/main" id="{B7484FAD-1427-4A81-A972-901454204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416"/>
              <a:ext cx="1548" cy="47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0" name="Rectangle 755">
              <a:extLst>
                <a:ext uri="{FF2B5EF4-FFF2-40B4-BE49-F238E27FC236}">
                  <a16:creationId xmlns:a16="http://schemas.microsoft.com/office/drawing/2014/main" id="{F8C69261-6957-40CE-AA97-D655E21F1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463"/>
              <a:ext cx="1548" cy="4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1" name="Rectangle 756">
              <a:extLst>
                <a:ext uri="{FF2B5EF4-FFF2-40B4-BE49-F238E27FC236}">
                  <a16:creationId xmlns:a16="http://schemas.microsoft.com/office/drawing/2014/main" id="{C9D28290-5C5F-4C5F-8951-98C928D59E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511"/>
              <a:ext cx="1548" cy="4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2" name="Rectangle 757">
              <a:extLst>
                <a:ext uri="{FF2B5EF4-FFF2-40B4-BE49-F238E27FC236}">
                  <a16:creationId xmlns:a16="http://schemas.microsoft.com/office/drawing/2014/main" id="{920C29E3-D9B1-477D-9BA9-75E6E9AD4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558"/>
              <a:ext cx="1548" cy="4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3" name="Rectangle 758">
              <a:extLst>
                <a:ext uri="{FF2B5EF4-FFF2-40B4-BE49-F238E27FC236}">
                  <a16:creationId xmlns:a16="http://schemas.microsoft.com/office/drawing/2014/main" id="{1E65C9E9-0C18-483C-BEEC-FF45CB613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605"/>
              <a:ext cx="1548" cy="47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4" name="Rectangle 759">
              <a:extLst>
                <a:ext uri="{FF2B5EF4-FFF2-40B4-BE49-F238E27FC236}">
                  <a16:creationId xmlns:a16="http://schemas.microsoft.com/office/drawing/2014/main" id="{8F6F440F-6E74-421D-AFDB-4FE4989E8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652"/>
              <a:ext cx="1548" cy="4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5" name="Rectangle 760">
              <a:extLst>
                <a:ext uri="{FF2B5EF4-FFF2-40B4-BE49-F238E27FC236}">
                  <a16:creationId xmlns:a16="http://schemas.microsoft.com/office/drawing/2014/main" id="{042E1DB7-EFA2-481B-B6C1-220741E3A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699"/>
              <a:ext cx="1548" cy="4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6" name="Rectangle 761">
              <a:extLst>
                <a:ext uri="{FF2B5EF4-FFF2-40B4-BE49-F238E27FC236}">
                  <a16:creationId xmlns:a16="http://schemas.microsoft.com/office/drawing/2014/main" id="{DDD67AEC-40B5-46DC-AEB9-93FDA1F02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46"/>
              <a:ext cx="1548" cy="4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7" name="Rectangle 762">
              <a:extLst>
                <a:ext uri="{FF2B5EF4-FFF2-40B4-BE49-F238E27FC236}">
                  <a16:creationId xmlns:a16="http://schemas.microsoft.com/office/drawing/2014/main" id="{A6E353C1-4F54-431C-9845-65F48BC21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793"/>
              <a:ext cx="1548" cy="4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8" name="Rectangle 763">
              <a:extLst>
                <a:ext uri="{FF2B5EF4-FFF2-40B4-BE49-F238E27FC236}">
                  <a16:creationId xmlns:a16="http://schemas.microsoft.com/office/drawing/2014/main" id="{9715E881-B320-4496-A4D4-4328F034C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840"/>
              <a:ext cx="1548" cy="4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49" name="Rectangle 764">
              <a:extLst>
                <a:ext uri="{FF2B5EF4-FFF2-40B4-BE49-F238E27FC236}">
                  <a16:creationId xmlns:a16="http://schemas.microsoft.com/office/drawing/2014/main" id="{CA143B84-3F00-48C7-B45F-985BC2FCEA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5" y="3887"/>
              <a:ext cx="1548" cy="24"/>
            </a:xfrm>
            <a:prstGeom prst="rect">
              <a:avLst/>
            </a:prstGeom>
            <a:solidFill>
              <a:srgbClr val="8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4150" name="Rectangle 765">
              <a:extLst>
                <a:ext uri="{FF2B5EF4-FFF2-40B4-BE49-F238E27FC236}">
                  <a16:creationId xmlns:a16="http://schemas.microsoft.com/office/drawing/2014/main" id="{304A5A5C-84C4-4CAE-8FCA-30E2D739C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8" y="308"/>
              <a:ext cx="523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500">
                  <a:solidFill>
                    <a:srgbClr val="FFFF00"/>
                  </a:solidFill>
                  <a:latin typeface="Arial" panose="020B0604020202020204" pitchFamily="34" charset="0"/>
                </a:rPr>
                <a:t>FASES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1" name="Rectangle 766">
              <a:extLst>
                <a:ext uri="{FF2B5EF4-FFF2-40B4-BE49-F238E27FC236}">
                  <a16:creationId xmlns:a16="http://schemas.microsoft.com/office/drawing/2014/main" id="{B5573458-6553-484A-9AD0-F171094B96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8" y="308"/>
              <a:ext cx="836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500">
                  <a:solidFill>
                    <a:srgbClr val="FFFF00"/>
                  </a:solidFill>
                  <a:latin typeface="Arial" panose="020B0604020202020204" pitchFamily="34" charset="0"/>
                </a:rPr>
                <a:t>EJERCICIOS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2" name="Rectangle 767">
              <a:extLst>
                <a:ext uri="{FF2B5EF4-FFF2-40B4-BE49-F238E27FC236}">
                  <a16:creationId xmlns:a16="http://schemas.microsoft.com/office/drawing/2014/main" id="{4E70D3B8-1055-4D65-8C70-4DF348636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308"/>
              <a:ext cx="751" cy="1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500">
                  <a:solidFill>
                    <a:srgbClr val="FFFF00"/>
                  </a:solidFill>
                  <a:latin typeface="Arial" panose="020B0604020202020204" pitchFamily="34" charset="0"/>
                </a:rPr>
                <a:t>DURACIÓN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3" name="Rectangle 768">
              <a:extLst>
                <a:ext uri="{FF2B5EF4-FFF2-40B4-BE49-F238E27FC236}">
                  <a16:creationId xmlns:a16="http://schemas.microsoft.com/office/drawing/2014/main" id="{36B510E7-D7F5-4A7E-966C-C6085CBBD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" y="845"/>
              <a:ext cx="1121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  <a:latin typeface="Arial" panose="020B0604020202020204" pitchFamily="34" charset="0"/>
                </a:rPr>
                <a:t>Calentamiento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4" name="Rectangle 769">
              <a:extLst>
                <a:ext uri="{FF2B5EF4-FFF2-40B4-BE49-F238E27FC236}">
                  <a16:creationId xmlns:a16="http://schemas.microsoft.com/office/drawing/2014/main" id="{500A6F72-94C9-457E-98BC-DCB23BB364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8" y="609"/>
              <a:ext cx="1711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Estiramiento, Calisténia,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5" name="Rectangle 770">
              <a:extLst>
                <a:ext uri="{FF2B5EF4-FFF2-40B4-BE49-F238E27FC236}">
                  <a16:creationId xmlns:a16="http://schemas.microsoft.com/office/drawing/2014/main" id="{FFD56ADA-0797-4E60-A8C3-D6DBBB41FA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2" y="772"/>
              <a:ext cx="1732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Caminar o Trotar Lento,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6" name="Rectangle 771">
              <a:extLst>
                <a:ext uri="{FF2B5EF4-FFF2-40B4-BE49-F238E27FC236}">
                  <a16:creationId xmlns:a16="http://schemas.microsoft.com/office/drawing/2014/main" id="{57E060B1-AAFC-4746-BFF4-1B7BACD87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7" y="935"/>
              <a:ext cx="1609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Correr Bicicleta a Baja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7" name="Rectangle 772">
              <a:extLst>
                <a:ext uri="{FF2B5EF4-FFF2-40B4-BE49-F238E27FC236}">
                  <a16:creationId xmlns:a16="http://schemas.microsoft.com/office/drawing/2014/main" id="{14C1CAAC-C86F-4480-B4E2-C91F5D5DB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8" y="1099"/>
              <a:ext cx="75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Intensidad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8" name="Rectangle 773">
              <a:extLst>
                <a:ext uri="{FF2B5EF4-FFF2-40B4-BE49-F238E27FC236}">
                  <a16:creationId xmlns:a16="http://schemas.microsoft.com/office/drawing/2014/main" id="{E9249853-EAD0-4B66-9C9E-C708E44BB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854"/>
              <a:ext cx="99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5 - 10 Minutos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59" name="Rectangle 774">
              <a:extLst>
                <a:ext uri="{FF2B5EF4-FFF2-40B4-BE49-F238E27FC236}">
                  <a16:creationId xmlns:a16="http://schemas.microsoft.com/office/drawing/2014/main" id="{FA61B634-05C6-46EB-B759-DA573D5FA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" y="1773"/>
              <a:ext cx="757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  <a:latin typeface="Arial" panose="020B0604020202020204" pitchFamily="34" charset="0"/>
                </a:rPr>
                <a:t>Estímulo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0" name="Rectangle 775">
              <a:extLst>
                <a:ext uri="{FF2B5EF4-FFF2-40B4-BE49-F238E27FC236}">
                  <a16:creationId xmlns:a16="http://schemas.microsoft.com/office/drawing/2014/main" id="{2DB2FF57-3CF5-4224-A9CC-F4FE8DCE9F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" y="1954"/>
              <a:ext cx="73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  <a:latin typeface="Arial" panose="020B0604020202020204" pitchFamily="34" charset="0"/>
                </a:rPr>
                <a:t>Aeróbico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1" name="Rectangle 776">
              <a:extLst>
                <a:ext uri="{FF2B5EF4-FFF2-40B4-BE49-F238E27FC236}">
                  <a16:creationId xmlns:a16="http://schemas.microsoft.com/office/drawing/2014/main" id="{1575D419-54B8-4543-94FE-A023E7F2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546"/>
              <a:ext cx="1750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Caminar Rápido, Trotar,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2" name="Rectangle 777">
              <a:extLst>
                <a:ext uri="{FF2B5EF4-FFF2-40B4-BE49-F238E27FC236}">
                  <a16:creationId xmlns:a16="http://schemas.microsoft.com/office/drawing/2014/main" id="{60BB7BD1-0B3F-4809-94EE-47953261B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1709"/>
              <a:ext cx="1722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Correr, Correr Bicicleta,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3" name="Rectangle 778">
              <a:extLst>
                <a:ext uri="{FF2B5EF4-FFF2-40B4-BE49-F238E27FC236}">
                  <a16:creationId xmlns:a16="http://schemas.microsoft.com/office/drawing/2014/main" id="{FD33964E-B563-4B3A-AC96-EEAE5853A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2" y="1872"/>
              <a:ext cx="1589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Nadar, Baile Aeróbico,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4" name="Rectangle 779">
              <a:extLst>
                <a:ext uri="{FF2B5EF4-FFF2-40B4-BE49-F238E27FC236}">
                  <a16:creationId xmlns:a16="http://schemas.microsoft.com/office/drawing/2014/main" id="{D7C4C20B-8385-427D-9F73-1FCAA230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" y="2036"/>
              <a:ext cx="1639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Patinar, Brincar Quica,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5" name="Rectangle 780">
              <a:extLst>
                <a:ext uri="{FF2B5EF4-FFF2-40B4-BE49-F238E27FC236}">
                  <a16:creationId xmlns:a16="http://schemas.microsoft.com/office/drawing/2014/main" id="{287F52AC-3BAB-4066-87E5-99C36568D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3" y="2199"/>
              <a:ext cx="512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Remar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6" name="Rectangle 781">
              <a:extLst>
                <a:ext uri="{FF2B5EF4-FFF2-40B4-BE49-F238E27FC236}">
                  <a16:creationId xmlns:a16="http://schemas.microsoft.com/office/drawing/2014/main" id="{44065CBF-FA49-4431-A943-CCC44C79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9" y="1872"/>
              <a:ext cx="1074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15 - 60 Minutos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7" name="Rectangle 782">
              <a:extLst>
                <a:ext uri="{FF2B5EF4-FFF2-40B4-BE49-F238E27FC236}">
                  <a16:creationId xmlns:a16="http://schemas.microsoft.com/office/drawing/2014/main" id="{E3AA680C-B886-4943-A3E3-B439C26ECA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" y="3120"/>
              <a:ext cx="1002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  <a:latin typeface="Arial" panose="020B0604020202020204" pitchFamily="34" charset="0"/>
                </a:rPr>
                <a:t>Enfriamiento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8" name="Rectangle 783">
              <a:extLst>
                <a:ext uri="{FF2B5EF4-FFF2-40B4-BE49-F238E27FC236}">
                  <a16:creationId xmlns:a16="http://schemas.microsoft.com/office/drawing/2014/main" id="{26D84A8F-439F-44FC-8977-1EB1A11AF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4" y="2721"/>
              <a:ext cx="1761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Reducir Progresivamente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69" name="Rectangle 784">
              <a:extLst>
                <a:ext uri="{FF2B5EF4-FFF2-40B4-BE49-F238E27FC236}">
                  <a16:creationId xmlns:a16="http://schemas.microsoft.com/office/drawing/2014/main" id="{8877399E-2D43-4958-8A1D-F7C61F02D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2884"/>
              <a:ext cx="1185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la Intensidad del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70" name="Rectangle 785">
              <a:extLst>
                <a:ext uri="{FF2B5EF4-FFF2-40B4-BE49-F238E27FC236}">
                  <a16:creationId xmlns:a16="http://schemas.microsoft.com/office/drawing/2014/main" id="{6DDA7B16-F048-45D4-88FE-00B1CA6F4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" y="3047"/>
              <a:ext cx="1697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Ejercicio Aeróbico, (e.g.,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71" name="Rectangle 786">
              <a:extLst>
                <a:ext uri="{FF2B5EF4-FFF2-40B4-BE49-F238E27FC236}">
                  <a16:creationId xmlns:a16="http://schemas.microsoft.com/office/drawing/2014/main" id="{2AD86ED1-39E4-44BB-9292-722D00BF0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2" y="3210"/>
              <a:ext cx="1664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Trotar Lento, caminar),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72" name="Rectangle 787">
              <a:extLst>
                <a:ext uri="{FF2B5EF4-FFF2-40B4-BE49-F238E27FC236}">
                  <a16:creationId xmlns:a16="http://schemas.microsoft.com/office/drawing/2014/main" id="{99179045-6401-4643-B45B-3BA11B3AC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" y="3374"/>
              <a:ext cx="1783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Estiramiento, Actividades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73" name="Rectangle 788">
              <a:extLst>
                <a:ext uri="{FF2B5EF4-FFF2-40B4-BE49-F238E27FC236}">
                  <a16:creationId xmlns:a16="http://schemas.microsoft.com/office/drawing/2014/main" id="{1F1FE74C-8DAF-44ED-93F4-43038062A4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3537"/>
              <a:ext cx="1124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de Relajamiento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74" name="Rectangle 789">
              <a:extLst>
                <a:ext uri="{FF2B5EF4-FFF2-40B4-BE49-F238E27FC236}">
                  <a16:creationId xmlns:a16="http://schemas.microsoft.com/office/drawing/2014/main" id="{73F820F9-18AE-4A26-A1FB-2C6BF8D3E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5" y="3129"/>
              <a:ext cx="998" cy="2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800">
                  <a:solidFill>
                    <a:srgbClr val="FFFFFF"/>
                  </a:solidFill>
                </a:rPr>
                <a:t>5 - 10 Minutos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4175" name="Line 790">
              <a:extLst>
                <a:ext uri="{FF2B5EF4-FFF2-40B4-BE49-F238E27FC236}">
                  <a16:creationId xmlns:a16="http://schemas.microsoft.com/office/drawing/2014/main" id="{D3C9A6AC-ABBE-41C5-A9A8-4154FC0C76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4" y="293"/>
              <a:ext cx="1" cy="3619"/>
            </a:xfrm>
            <a:prstGeom prst="line">
              <a:avLst/>
            </a:prstGeom>
            <a:noFill/>
            <a:ln w="5238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76" name="Line 791">
              <a:extLst>
                <a:ext uri="{FF2B5EF4-FFF2-40B4-BE49-F238E27FC236}">
                  <a16:creationId xmlns:a16="http://schemas.microsoft.com/office/drawing/2014/main" id="{7F1844A3-0CA4-4674-9C65-27B1ED9408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5" y="293"/>
              <a:ext cx="1" cy="3619"/>
            </a:xfrm>
            <a:prstGeom prst="line">
              <a:avLst/>
            </a:prstGeom>
            <a:noFill/>
            <a:ln w="5238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3973" name="Picture 792" descr="CamCord1">
            <a:extLst>
              <a:ext uri="{FF2B5EF4-FFF2-40B4-BE49-F238E27FC236}">
                <a16:creationId xmlns:a16="http://schemas.microsoft.com/office/drawing/2014/main" id="{BD047652-7574-4F4E-9DFA-1FA4794F5F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3974" name="Picture 793" descr="35mmCamera1">
            <a:extLst>
              <a:ext uri="{FF2B5EF4-FFF2-40B4-BE49-F238E27FC236}">
                <a16:creationId xmlns:a16="http://schemas.microsoft.com/office/drawing/2014/main" id="{B492AD4C-91E7-4EB0-9FAE-5C4BBC9644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5" name="AutoShape 794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5A96512D-9823-4C2B-9804-98B26A05C0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76" name="AutoShape 795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019FFE4-F590-49CA-9B6C-33B8B543B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77" name="AutoShape 796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17B7653B-36BC-416E-9BD1-69DEBC644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78" name="AutoShape 797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4A21254D-AC85-4C99-B76B-961E7E8AD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79" name="AutoShape 79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927D1C7-A265-4139-A962-67C5A2DEB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80" name="AutoShape 799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4141A4A1-D43F-4BB0-B683-9FABCEB952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81" name="AutoShape 800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E30590E3-BCFF-4532-9E38-ABD6732AF8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3982" name="AutoShape 801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A91D9EB2-A2F5-4C27-A392-0B93F29853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2978" name="AutoShape 802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D00D9E7C-657F-4F29-9817-94FE91581F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2979" name="Text Box 803">
            <a:extLst>
              <a:ext uri="{FF2B5EF4-FFF2-40B4-BE49-F238E27FC236}">
                <a16:creationId xmlns:a16="http://schemas.microsoft.com/office/drawing/2014/main" id="{61E73482-D310-4FA4-8097-3921986602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2980" name="AutoShape 80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248FCE1-963C-4A37-B764-A2201AC14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2981" name="AutoShape 80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EE75A8F-122F-496E-A728-BB693AB46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2982" name="AutoShape 80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D374887-FD48-4407-9C43-0B38BFD2F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2983" name="AutoShape 80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5837F78-24B6-4817-9993-B59DB265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2984" name="AutoShape 80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2503966-4366-4C2F-B661-B23451FDD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4" name="Picture 2">
            <a:extLst>
              <a:ext uri="{FF2B5EF4-FFF2-40B4-BE49-F238E27FC236}">
                <a16:creationId xmlns:a16="http://schemas.microsoft.com/office/drawing/2014/main" id="{B168F619-CC33-4001-9318-E240862700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69988"/>
            <a:ext cx="8458200" cy="544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4995" name="Rectangle 3">
            <a:extLst>
              <a:ext uri="{FF2B5EF4-FFF2-40B4-BE49-F238E27FC236}">
                <a16:creationId xmlns:a16="http://schemas.microsoft.com/office/drawing/2014/main" id="{F69D84E6-4742-4832-9975-60A3E1B51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4267200"/>
            <a:ext cx="990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029" altLang="en-US" sz="2000"/>
              <a:t>Reposo</a:t>
            </a:r>
          </a:p>
        </p:txBody>
      </p:sp>
      <p:sp>
        <p:nvSpPr>
          <p:cNvPr id="84996" name="Rectangle 4">
            <a:extLst>
              <a:ext uri="{FF2B5EF4-FFF2-40B4-BE49-F238E27FC236}">
                <a16:creationId xmlns:a16="http://schemas.microsoft.com/office/drawing/2014/main" id="{9F7535D9-430B-47F8-A2FB-019BD3D071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2819400"/>
            <a:ext cx="9906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029" altLang="en-US" sz="2000"/>
              <a:t>Calent.</a:t>
            </a:r>
          </a:p>
        </p:txBody>
      </p:sp>
      <p:sp>
        <p:nvSpPr>
          <p:cNvPr id="84997" name="Rectangle 5">
            <a:extLst>
              <a:ext uri="{FF2B5EF4-FFF2-40B4-BE49-F238E27FC236}">
                <a16:creationId xmlns:a16="http://schemas.microsoft.com/office/drawing/2014/main" id="{4203ACF7-64A7-490E-BCF7-13A11495F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2057400"/>
            <a:ext cx="44958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029" altLang="en-US" sz="2000"/>
              <a:t>Frecuencia Cardíaca de Entrenamiento</a:t>
            </a:r>
          </a:p>
        </p:txBody>
      </p:sp>
      <p:sp>
        <p:nvSpPr>
          <p:cNvPr id="84998" name="Rectangle 6">
            <a:extLst>
              <a:ext uri="{FF2B5EF4-FFF2-40B4-BE49-F238E27FC236}">
                <a16:creationId xmlns:a16="http://schemas.microsoft.com/office/drawing/2014/main" id="{9C29D293-E181-48B4-B7D1-ACB431EC0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9400" y="2743200"/>
            <a:ext cx="1219200" cy="152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029" altLang="en-US" sz="2000"/>
              <a:t>Enfriam.</a:t>
            </a:r>
          </a:p>
        </p:txBody>
      </p:sp>
      <p:grpSp>
        <p:nvGrpSpPr>
          <p:cNvPr id="84999" name="Group 7">
            <a:extLst>
              <a:ext uri="{FF2B5EF4-FFF2-40B4-BE49-F238E27FC236}">
                <a16:creationId xmlns:a16="http://schemas.microsoft.com/office/drawing/2014/main" id="{560C5C01-2783-4458-8470-60453038EAC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76400" y="211138"/>
            <a:ext cx="5753100" cy="855662"/>
            <a:chOff x="1056" y="96"/>
            <a:chExt cx="3624" cy="539"/>
          </a:xfrm>
        </p:grpSpPr>
        <p:sp>
          <p:nvSpPr>
            <p:cNvPr id="85017" name="AutoShape 8">
              <a:extLst>
                <a:ext uri="{FF2B5EF4-FFF2-40B4-BE49-F238E27FC236}">
                  <a16:creationId xmlns:a16="http://schemas.microsoft.com/office/drawing/2014/main" id="{08061BBD-7B7B-418A-9736-31A9C80311D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056" y="96"/>
              <a:ext cx="3624" cy="5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8" name="Rectangle 9">
              <a:extLst>
                <a:ext uri="{FF2B5EF4-FFF2-40B4-BE49-F238E27FC236}">
                  <a16:creationId xmlns:a16="http://schemas.microsoft.com/office/drawing/2014/main" id="{D660F310-5D5B-4966-AF47-50E43D7DA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6" y="167"/>
              <a:ext cx="3478" cy="394"/>
            </a:xfrm>
            <a:prstGeom prst="rect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5019" name="Freeform 10">
              <a:extLst>
                <a:ext uri="{FF2B5EF4-FFF2-40B4-BE49-F238E27FC236}">
                  <a16:creationId xmlns:a16="http://schemas.microsoft.com/office/drawing/2014/main" id="{16A2B9E1-EE42-49C5-9785-C9944C1B6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08"/>
              <a:ext cx="60" cy="512"/>
            </a:xfrm>
            <a:custGeom>
              <a:avLst/>
              <a:gdLst>
                <a:gd name="T0" fmla="*/ 0 w 179"/>
                <a:gd name="T1" fmla="*/ 0 h 1537"/>
                <a:gd name="T2" fmla="*/ 20 w 179"/>
                <a:gd name="T3" fmla="*/ 20 h 1537"/>
                <a:gd name="T4" fmla="*/ 20 w 179"/>
                <a:gd name="T5" fmla="*/ 151 h 1537"/>
                <a:gd name="T6" fmla="*/ 0 w 179"/>
                <a:gd name="T7" fmla="*/ 171 h 1537"/>
                <a:gd name="T8" fmla="*/ 0 w 179"/>
                <a:gd name="T9" fmla="*/ 0 h 1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537">
                  <a:moveTo>
                    <a:pt x="0" y="0"/>
                  </a:moveTo>
                  <a:lnTo>
                    <a:pt x="179" y="179"/>
                  </a:lnTo>
                  <a:lnTo>
                    <a:pt x="179" y="1358"/>
                  </a:lnTo>
                  <a:lnTo>
                    <a:pt x="0" y="15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20" name="Freeform 11">
              <a:extLst>
                <a:ext uri="{FF2B5EF4-FFF2-40B4-BE49-F238E27FC236}">
                  <a16:creationId xmlns:a16="http://schemas.microsoft.com/office/drawing/2014/main" id="{CB901CD2-139A-41DF-BAD3-F787E9728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108"/>
              <a:ext cx="3598" cy="59"/>
            </a:xfrm>
            <a:custGeom>
              <a:avLst/>
              <a:gdLst>
                <a:gd name="T0" fmla="*/ 0 w 10792"/>
                <a:gd name="T1" fmla="*/ 0 h 179"/>
                <a:gd name="T2" fmla="*/ 20 w 10792"/>
                <a:gd name="T3" fmla="*/ 19 h 179"/>
                <a:gd name="T4" fmla="*/ 1180 w 10792"/>
                <a:gd name="T5" fmla="*/ 19 h 179"/>
                <a:gd name="T6" fmla="*/ 1200 w 10792"/>
                <a:gd name="T7" fmla="*/ 0 h 179"/>
                <a:gd name="T8" fmla="*/ 0 w 10792"/>
                <a:gd name="T9" fmla="*/ 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92" h="179">
                  <a:moveTo>
                    <a:pt x="0" y="0"/>
                  </a:moveTo>
                  <a:lnTo>
                    <a:pt x="179" y="179"/>
                  </a:lnTo>
                  <a:lnTo>
                    <a:pt x="10613" y="179"/>
                  </a:lnTo>
                  <a:lnTo>
                    <a:pt x="107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21" name="Freeform 12">
              <a:extLst>
                <a:ext uri="{FF2B5EF4-FFF2-40B4-BE49-F238E27FC236}">
                  <a16:creationId xmlns:a16="http://schemas.microsoft.com/office/drawing/2014/main" id="{CCA821D6-3AA0-47F4-BFFB-6067FBF96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108"/>
              <a:ext cx="60" cy="512"/>
            </a:xfrm>
            <a:custGeom>
              <a:avLst/>
              <a:gdLst>
                <a:gd name="T0" fmla="*/ 20 w 179"/>
                <a:gd name="T1" fmla="*/ 171 h 1537"/>
                <a:gd name="T2" fmla="*/ 0 w 179"/>
                <a:gd name="T3" fmla="*/ 151 h 1537"/>
                <a:gd name="T4" fmla="*/ 0 w 179"/>
                <a:gd name="T5" fmla="*/ 20 h 1537"/>
                <a:gd name="T6" fmla="*/ 20 w 179"/>
                <a:gd name="T7" fmla="*/ 0 h 1537"/>
                <a:gd name="T8" fmla="*/ 20 w 179"/>
                <a:gd name="T9" fmla="*/ 171 h 15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9" h="1537">
                  <a:moveTo>
                    <a:pt x="179" y="1537"/>
                  </a:moveTo>
                  <a:lnTo>
                    <a:pt x="0" y="1358"/>
                  </a:lnTo>
                  <a:lnTo>
                    <a:pt x="0" y="179"/>
                  </a:lnTo>
                  <a:lnTo>
                    <a:pt x="179" y="0"/>
                  </a:lnTo>
                  <a:lnTo>
                    <a:pt x="179" y="1537"/>
                  </a:lnTo>
                  <a:close/>
                </a:path>
              </a:pathLst>
            </a:custGeom>
            <a:solidFill>
              <a:srgbClr val="00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22" name="Freeform 13">
              <a:extLst>
                <a:ext uri="{FF2B5EF4-FFF2-40B4-BE49-F238E27FC236}">
                  <a16:creationId xmlns:a16="http://schemas.microsoft.com/office/drawing/2014/main" id="{4E8CE9E9-A821-465E-B7F5-BC74841DD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6" y="560"/>
              <a:ext cx="3598" cy="60"/>
            </a:xfrm>
            <a:custGeom>
              <a:avLst/>
              <a:gdLst>
                <a:gd name="T0" fmla="*/ 1200 w 10792"/>
                <a:gd name="T1" fmla="*/ 20 h 179"/>
                <a:gd name="T2" fmla="*/ 0 w 10792"/>
                <a:gd name="T3" fmla="*/ 20 h 179"/>
                <a:gd name="T4" fmla="*/ 20 w 10792"/>
                <a:gd name="T5" fmla="*/ 0 h 179"/>
                <a:gd name="T6" fmla="*/ 1180 w 10792"/>
                <a:gd name="T7" fmla="*/ 0 h 179"/>
                <a:gd name="T8" fmla="*/ 1200 w 10792"/>
                <a:gd name="T9" fmla="*/ 20 h 1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92" h="179">
                  <a:moveTo>
                    <a:pt x="10792" y="179"/>
                  </a:moveTo>
                  <a:lnTo>
                    <a:pt x="0" y="179"/>
                  </a:lnTo>
                  <a:lnTo>
                    <a:pt x="179" y="0"/>
                  </a:lnTo>
                  <a:lnTo>
                    <a:pt x="10613" y="0"/>
                  </a:lnTo>
                  <a:lnTo>
                    <a:pt x="10792" y="179"/>
                  </a:lnTo>
                  <a:close/>
                </a:path>
              </a:pathLst>
            </a:custGeom>
            <a:solidFill>
              <a:srgbClr val="00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5023" name="Rectangle 14">
              <a:extLst>
                <a:ext uri="{FF2B5EF4-FFF2-40B4-BE49-F238E27FC236}">
                  <a16:creationId xmlns:a16="http://schemas.microsoft.com/office/drawing/2014/main" id="{ED5415C1-364E-4353-AD13-A20A2CB11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" y="263"/>
              <a:ext cx="3325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300">
                  <a:solidFill>
                    <a:srgbClr val="FFFF00"/>
                  </a:solidFill>
                  <a:latin typeface="Arial" panose="020B0604020202020204" pitchFamily="34" charset="0"/>
                </a:rPr>
                <a:t>SESIÓN DE EJERCICIO PROGRESIVA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85000" name="Picture 15" descr="CamCord1">
            <a:extLst>
              <a:ext uri="{FF2B5EF4-FFF2-40B4-BE49-F238E27FC236}">
                <a16:creationId xmlns:a16="http://schemas.microsoft.com/office/drawing/2014/main" id="{7D4B833E-C2B6-432A-91DB-3D7BC99BA5D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5001" name="Picture 16" descr="35mmCamera1">
            <a:extLst>
              <a:ext uri="{FF2B5EF4-FFF2-40B4-BE49-F238E27FC236}">
                <a16:creationId xmlns:a16="http://schemas.microsoft.com/office/drawing/2014/main" id="{328F80C9-2474-4A4F-9309-D79441F9A98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5002" name="AutoShape 1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89EF8F4-59D1-426A-A373-FE04235B0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3" name="AutoShape 1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A62A5F77-7B2C-4A11-8688-BDCF2171E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4" name="AutoShape 1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7EA55370-AB94-489E-B0AE-392C0E02C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5" name="AutoShape 2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B352808F-6306-4450-81D9-065D33268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6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6D0F8C4-E510-46CD-A406-D3A5F95CC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7" name="AutoShape 2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DA2B5C13-FC75-4A61-8787-5C96D833A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8" name="AutoShape 2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66484175-4C47-4E99-AB0B-AD6E660E4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5009" name="AutoShape 2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84DEC604-49FB-4964-A73C-E8F0E7D85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3225" name="AutoShape 2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269C9BA4-56CC-4A0E-AE4A-CE56838F3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3226" name="Text Box 26">
            <a:extLst>
              <a:ext uri="{FF2B5EF4-FFF2-40B4-BE49-F238E27FC236}">
                <a16:creationId xmlns:a16="http://schemas.microsoft.com/office/drawing/2014/main" id="{A6DE3557-BE09-4069-BF13-32F28906DE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3227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85BDA2F-62ED-4D08-8E38-7AEFB8DC92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3228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66E761E-D64F-499D-8D76-107097E38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3229" name="AutoShape 2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AC1F5CD-2DC6-43B7-AB38-215C79AF96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3230" name="AutoShape 3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073CAC8-4FE4-41D9-9833-9ED3ED2BD9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3231" name="AutoShape 3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2EEB99A-7269-4698-BCA2-2D4F85FCF9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8" name="Group 2">
            <a:extLst>
              <a:ext uri="{FF2B5EF4-FFF2-40B4-BE49-F238E27FC236}">
                <a16:creationId xmlns:a16="http://schemas.microsoft.com/office/drawing/2014/main" id="{73957862-C043-413B-8DB0-688DACE2023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066800" y="1525588"/>
            <a:ext cx="10363200" cy="5713412"/>
            <a:chOff x="-672" y="961"/>
            <a:chExt cx="6528" cy="3599"/>
          </a:xfrm>
        </p:grpSpPr>
        <p:sp>
          <p:nvSpPr>
            <p:cNvPr id="86054" name="AutoShape 3">
              <a:extLst>
                <a:ext uri="{FF2B5EF4-FFF2-40B4-BE49-F238E27FC236}">
                  <a16:creationId xmlns:a16="http://schemas.microsoft.com/office/drawing/2014/main" id="{BB7DE486-ED98-4126-9644-60A3D8C940B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672" y="961"/>
              <a:ext cx="6528" cy="35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5" name="Freeform 4">
              <a:extLst>
                <a:ext uri="{FF2B5EF4-FFF2-40B4-BE49-F238E27FC236}">
                  <a16:creationId xmlns:a16="http://schemas.microsoft.com/office/drawing/2014/main" id="{70CB73A7-AE96-4460-B9FB-52AF29C17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536"/>
              <a:ext cx="1097" cy="1406"/>
            </a:xfrm>
            <a:custGeom>
              <a:avLst/>
              <a:gdLst>
                <a:gd name="T0" fmla="*/ 0 w 1097"/>
                <a:gd name="T1" fmla="*/ 1035 h 1406"/>
                <a:gd name="T2" fmla="*/ 1097 w 1097"/>
                <a:gd name="T3" fmla="*/ 0 h 1406"/>
                <a:gd name="T4" fmla="*/ 1097 w 1097"/>
                <a:gd name="T5" fmla="*/ 370 h 1406"/>
                <a:gd name="T6" fmla="*/ 0 w 1097"/>
                <a:gd name="T7" fmla="*/ 1406 h 1406"/>
                <a:gd name="T8" fmla="*/ 0 w 1097"/>
                <a:gd name="T9" fmla="*/ 1035 h 14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7" h="1406">
                  <a:moveTo>
                    <a:pt x="0" y="1035"/>
                  </a:moveTo>
                  <a:lnTo>
                    <a:pt x="1097" y="0"/>
                  </a:lnTo>
                  <a:lnTo>
                    <a:pt x="1097" y="370"/>
                  </a:lnTo>
                  <a:lnTo>
                    <a:pt x="0" y="1406"/>
                  </a:lnTo>
                  <a:lnTo>
                    <a:pt x="0" y="1035"/>
                  </a:lnTo>
                  <a:close/>
                </a:path>
              </a:pathLst>
            </a:custGeom>
            <a:solidFill>
              <a:srgbClr val="8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6" name="Rectangle 5">
              <a:extLst>
                <a:ext uri="{FF2B5EF4-FFF2-40B4-BE49-F238E27FC236}">
                  <a16:creationId xmlns:a16="http://schemas.microsoft.com/office/drawing/2014/main" id="{09498049-00C7-4BA9-B6E5-3C26204EB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8" y="2571"/>
              <a:ext cx="1831" cy="371"/>
            </a:xfrm>
            <a:prstGeom prst="rect">
              <a:avLst/>
            </a:prstGeom>
            <a:solidFill>
              <a:srgbClr val="000080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6057" name="Freeform 6">
              <a:extLst>
                <a:ext uri="{FF2B5EF4-FFF2-40B4-BE49-F238E27FC236}">
                  <a16:creationId xmlns:a16="http://schemas.microsoft.com/office/drawing/2014/main" id="{24FC5200-8B19-4412-9E8D-0D7A72A00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1536"/>
              <a:ext cx="1831" cy="1035"/>
            </a:xfrm>
            <a:custGeom>
              <a:avLst/>
              <a:gdLst>
                <a:gd name="T0" fmla="*/ 1097 w 1831"/>
                <a:gd name="T1" fmla="*/ 0 h 1035"/>
                <a:gd name="T2" fmla="*/ 1127 w 1831"/>
                <a:gd name="T3" fmla="*/ 15 h 1035"/>
                <a:gd name="T4" fmla="*/ 1150 w 1831"/>
                <a:gd name="T5" fmla="*/ 30 h 1035"/>
                <a:gd name="T6" fmla="*/ 1173 w 1831"/>
                <a:gd name="T7" fmla="*/ 45 h 1035"/>
                <a:gd name="T8" fmla="*/ 1203 w 1831"/>
                <a:gd name="T9" fmla="*/ 60 h 1035"/>
                <a:gd name="T10" fmla="*/ 1226 w 1831"/>
                <a:gd name="T11" fmla="*/ 75 h 1035"/>
                <a:gd name="T12" fmla="*/ 1248 w 1831"/>
                <a:gd name="T13" fmla="*/ 90 h 1035"/>
                <a:gd name="T14" fmla="*/ 1271 w 1831"/>
                <a:gd name="T15" fmla="*/ 105 h 1035"/>
                <a:gd name="T16" fmla="*/ 1294 w 1831"/>
                <a:gd name="T17" fmla="*/ 121 h 1035"/>
                <a:gd name="T18" fmla="*/ 1316 w 1831"/>
                <a:gd name="T19" fmla="*/ 136 h 1035"/>
                <a:gd name="T20" fmla="*/ 1339 w 1831"/>
                <a:gd name="T21" fmla="*/ 151 h 1035"/>
                <a:gd name="T22" fmla="*/ 1362 w 1831"/>
                <a:gd name="T23" fmla="*/ 166 h 1035"/>
                <a:gd name="T24" fmla="*/ 1377 w 1831"/>
                <a:gd name="T25" fmla="*/ 189 h 1035"/>
                <a:gd name="T26" fmla="*/ 1400 w 1831"/>
                <a:gd name="T27" fmla="*/ 204 h 1035"/>
                <a:gd name="T28" fmla="*/ 1422 w 1831"/>
                <a:gd name="T29" fmla="*/ 219 h 1035"/>
                <a:gd name="T30" fmla="*/ 1437 w 1831"/>
                <a:gd name="T31" fmla="*/ 242 h 1035"/>
                <a:gd name="T32" fmla="*/ 1460 w 1831"/>
                <a:gd name="T33" fmla="*/ 257 h 1035"/>
                <a:gd name="T34" fmla="*/ 1483 w 1831"/>
                <a:gd name="T35" fmla="*/ 272 h 1035"/>
                <a:gd name="T36" fmla="*/ 1498 w 1831"/>
                <a:gd name="T37" fmla="*/ 294 h 1035"/>
                <a:gd name="T38" fmla="*/ 1513 w 1831"/>
                <a:gd name="T39" fmla="*/ 310 h 1035"/>
                <a:gd name="T40" fmla="*/ 1536 w 1831"/>
                <a:gd name="T41" fmla="*/ 332 h 1035"/>
                <a:gd name="T42" fmla="*/ 1551 w 1831"/>
                <a:gd name="T43" fmla="*/ 347 h 1035"/>
                <a:gd name="T44" fmla="*/ 1566 w 1831"/>
                <a:gd name="T45" fmla="*/ 370 h 1035"/>
                <a:gd name="T46" fmla="*/ 1581 w 1831"/>
                <a:gd name="T47" fmla="*/ 385 h 1035"/>
                <a:gd name="T48" fmla="*/ 1596 w 1831"/>
                <a:gd name="T49" fmla="*/ 408 h 1035"/>
                <a:gd name="T50" fmla="*/ 1611 w 1831"/>
                <a:gd name="T51" fmla="*/ 431 h 1035"/>
                <a:gd name="T52" fmla="*/ 1626 w 1831"/>
                <a:gd name="T53" fmla="*/ 446 h 1035"/>
                <a:gd name="T54" fmla="*/ 1642 w 1831"/>
                <a:gd name="T55" fmla="*/ 468 h 1035"/>
                <a:gd name="T56" fmla="*/ 1642 w 1831"/>
                <a:gd name="T57" fmla="*/ 468 h 1035"/>
                <a:gd name="T58" fmla="*/ 1657 w 1831"/>
                <a:gd name="T59" fmla="*/ 491 h 1035"/>
                <a:gd name="T60" fmla="*/ 1672 w 1831"/>
                <a:gd name="T61" fmla="*/ 506 h 1035"/>
                <a:gd name="T62" fmla="*/ 1687 w 1831"/>
                <a:gd name="T63" fmla="*/ 529 h 1035"/>
                <a:gd name="T64" fmla="*/ 1695 w 1831"/>
                <a:gd name="T65" fmla="*/ 552 h 1035"/>
                <a:gd name="T66" fmla="*/ 1710 w 1831"/>
                <a:gd name="T67" fmla="*/ 574 h 1035"/>
                <a:gd name="T68" fmla="*/ 1717 w 1831"/>
                <a:gd name="T69" fmla="*/ 597 h 1035"/>
                <a:gd name="T70" fmla="*/ 1732 w 1831"/>
                <a:gd name="T71" fmla="*/ 612 h 1035"/>
                <a:gd name="T72" fmla="*/ 1740 w 1831"/>
                <a:gd name="T73" fmla="*/ 635 h 1035"/>
                <a:gd name="T74" fmla="*/ 1747 w 1831"/>
                <a:gd name="T75" fmla="*/ 657 h 1035"/>
                <a:gd name="T76" fmla="*/ 1755 w 1831"/>
                <a:gd name="T77" fmla="*/ 680 h 1035"/>
                <a:gd name="T78" fmla="*/ 1770 w 1831"/>
                <a:gd name="T79" fmla="*/ 703 h 1035"/>
                <a:gd name="T80" fmla="*/ 1778 w 1831"/>
                <a:gd name="T81" fmla="*/ 725 h 1035"/>
                <a:gd name="T82" fmla="*/ 1785 w 1831"/>
                <a:gd name="T83" fmla="*/ 748 h 1035"/>
                <a:gd name="T84" fmla="*/ 1785 w 1831"/>
                <a:gd name="T85" fmla="*/ 771 h 1035"/>
                <a:gd name="T86" fmla="*/ 1793 w 1831"/>
                <a:gd name="T87" fmla="*/ 793 h 1035"/>
                <a:gd name="T88" fmla="*/ 1800 w 1831"/>
                <a:gd name="T89" fmla="*/ 809 h 1035"/>
                <a:gd name="T90" fmla="*/ 1808 w 1831"/>
                <a:gd name="T91" fmla="*/ 831 h 1035"/>
                <a:gd name="T92" fmla="*/ 1808 w 1831"/>
                <a:gd name="T93" fmla="*/ 854 h 1035"/>
                <a:gd name="T94" fmla="*/ 1816 w 1831"/>
                <a:gd name="T95" fmla="*/ 877 h 1035"/>
                <a:gd name="T96" fmla="*/ 1816 w 1831"/>
                <a:gd name="T97" fmla="*/ 899 h 1035"/>
                <a:gd name="T98" fmla="*/ 1823 w 1831"/>
                <a:gd name="T99" fmla="*/ 922 h 1035"/>
                <a:gd name="T100" fmla="*/ 1823 w 1831"/>
                <a:gd name="T101" fmla="*/ 945 h 1035"/>
                <a:gd name="T102" fmla="*/ 1823 w 1831"/>
                <a:gd name="T103" fmla="*/ 967 h 1035"/>
                <a:gd name="T104" fmla="*/ 1831 w 1831"/>
                <a:gd name="T105" fmla="*/ 990 h 1035"/>
                <a:gd name="T106" fmla="*/ 1831 w 1831"/>
                <a:gd name="T107" fmla="*/ 1013 h 1035"/>
                <a:gd name="T108" fmla="*/ 1831 w 1831"/>
                <a:gd name="T109" fmla="*/ 1035 h 1035"/>
                <a:gd name="T110" fmla="*/ 0 w 1831"/>
                <a:gd name="T111" fmla="*/ 1035 h 1035"/>
                <a:gd name="T112" fmla="*/ 1097 w 1831"/>
                <a:gd name="T113" fmla="*/ 0 h 103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831" h="1035">
                  <a:moveTo>
                    <a:pt x="1097" y="0"/>
                  </a:moveTo>
                  <a:lnTo>
                    <a:pt x="1127" y="15"/>
                  </a:lnTo>
                  <a:lnTo>
                    <a:pt x="1150" y="30"/>
                  </a:lnTo>
                  <a:lnTo>
                    <a:pt x="1173" y="45"/>
                  </a:lnTo>
                  <a:lnTo>
                    <a:pt x="1203" y="60"/>
                  </a:lnTo>
                  <a:lnTo>
                    <a:pt x="1226" y="75"/>
                  </a:lnTo>
                  <a:lnTo>
                    <a:pt x="1248" y="90"/>
                  </a:lnTo>
                  <a:lnTo>
                    <a:pt x="1271" y="105"/>
                  </a:lnTo>
                  <a:lnTo>
                    <a:pt x="1294" y="121"/>
                  </a:lnTo>
                  <a:lnTo>
                    <a:pt x="1316" y="136"/>
                  </a:lnTo>
                  <a:lnTo>
                    <a:pt x="1339" y="151"/>
                  </a:lnTo>
                  <a:lnTo>
                    <a:pt x="1362" y="166"/>
                  </a:lnTo>
                  <a:lnTo>
                    <a:pt x="1377" y="189"/>
                  </a:lnTo>
                  <a:lnTo>
                    <a:pt x="1400" y="204"/>
                  </a:lnTo>
                  <a:lnTo>
                    <a:pt x="1422" y="219"/>
                  </a:lnTo>
                  <a:lnTo>
                    <a:pt x="1437" y="242"/>
                  </a:lnTo>
                  <a:lnTo>
                    <a:pt x="1460" y="257"/>
                  </a:lnTo>
                  <a:lnTo>
                    <a:pt x="1483" y="272"/>
                  </a:lnTo>
                  <a:lnTo>
                    <a:pt x="1498" y="294"/>
                  </a:lnTo>
                  <a:lnTo>
                    <a:pt x="1513" y="310"/>
                  </a:lnTo>
                  <a:lnTo>
                    <a:pt x="1536" y="332"/>
                  </a:lnTo>
                  <a:lnTo>
                    <a:pt x="1551" y="347"/>
                  </a:lnTo>
                  <a:lnTo>
                    <a:pt x="1566" y="370"/>
                  </a:lnTo>
                  <a:lnTo>
                    <a:pt x="1581" y="385"/>
                  </a:lnTo>
                  <a:lnTo>
                    <a:pt x="1596" y="408"/>
                  </a:lnTo>
                  <a:lnTo>
                    <a:pt x="1611" y="431"/>
                  </a:lnTo>
                  <a:lnTo>
                    <a:pt x="1626" y="446"/>
                  </a:lnTo>
                  <a:lnTo>
                    <a:pt x="1642" y="468"/>
                  </a:lnTo>
                  <a:lnTo>
                    <a:pt x="1657" y="491"/>
                  </a:lnTo>
                  <a:lnTo>
                    <a:pt x="1672" y="506"/>
                  </a:lnTo>
                  <a:lnTo>
                    <a:pt x="1687" y="529"/>
                  </a:lnTo>
                  <a:lnTo>
                    <a:pt x="1695" y="552"/>
                  </a:lnTo>
                  <a:lnTo>
                    <a:pt x="1710" y="574"/>
                  </a:lnTo>
                  <a:lnTo>
                    <a:pt x="1717" y="597"/>
                  </a:lnTo>
                  <a:lnTo>
                    <a:pt x="1732" y="612"/>
                  </a:lnTo>
                  <a:lnTo>
                    <a:pt x="1740" y="635"/>
                  </a:lnTo>
                  <a:lnTo>
                    <a:pt x="1747" y="657"/>
                  </a:lnTo>
                  <a:lnTo>
                    <a:pt x="1755" y="680"/>
                  </a:lnTo>
                  <a:lnTo>
                    <a:pt x="1770" y="703"/>
                  </a:lnTo>
                  <a:lnTo>
                    <a:pt x="1778" y="725"/>
                  </a:lnTo>
                  <a:lnTo>
                    <a:pt x="1785" y="748"/>
                  </a:lnTo>
                  <a:lnTo>
                    <a:pt x="1785" y="771"/>
                  </a:lnTo>
                  <a:lnTo>
                    <a:pt x="1793" y="793"/>
                  </a:lnTo>
                  <a:lnTo>
                    <a:pt x="1800" y="809"/>
                  </a:lnTo>
                  <a:lnTo>
                    <a:pt x="1808" y="831"/>
                  </a:lnTo>
                  <a:lnTo>
                    <a:pt x="1808" y="854"/>
                  </a:lnTo>
                  <a:lnTo>
                    <a:pt x="1816" y="877"/>
                  </a:lnTo>
                  <a:lnTo>
                    <a:pt x="1816" y="899"/>
                  </a:lnTo>
                  <a:lnTo>
                    <a:pt x="1823" y="922"/>
                  </a:lnTo>
                  <a:lnTo>
                    <a:pt x="1823" y="945"/>
                  </a:lnTo>
                  <a:lnTo>
                    <a:pt x="1823" y="967"/>
                  </a:lnTo>
                  <a:lnTo>
                    <a:pt x="1831" y="990"/>
                  </a:lnTo>
                  <a:lnTo>
                    <a:pt x="1831" y="1013"/>
                  </a:lnTo>
                  <a:lnTo>
                    <a:pt x="1831" y="1035"/>
                  </a:lnTo>
                  <a:lnTo>
                    <a:pt x="0" y="1035"/>
                  </a:lnTo>
                  <a:lnTo>
                    <a:pt x="1097" y="0"/>
                  </a:lnTo>
                  <a:close/>
                </a:path>
              </a:pathLst>
            </a:custGeom>
            <a:solidFill>
              <a:srgbClr val="0000FF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8" name="Freeform 7">
              <a:extLst>
                <a:ext uri="{FF2B5EF4-FFF2-40B4-BE49-F238E27FC236}">
                  <a16:creationId xmlns:a16="http://schemas.microsoft.com/office/drawing/2014/main" id="{C43D0022-7A87-4CE9-BE6A-8FE9C7E25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5" y="2571"/>
              <a:ext cx="1264" cy="1603"/>
            </a:xfrm>
            <a:custGeom>
              <a:avLst/>
              <a:gdLst>
                <a:gd name="T0" fmla="*/ 1264 w 1264"/>
                <a:gd name="T1" fmla="*/ 46 h 1603"/>
                <a:gd name="T2" fmla="*/ 1256 w 1264"/>
                <a:gd name="T3" fmla="*/ 114 h 1603"/>
                <a:gd name="T4" fmla="*/ 1241 w 1264"/>
                <a:gd name="T5" fmla="*/ 182 h 1603"/>
                <a:gd name="T6" fmla="*/ 1226 w 1264"/>
                <a:gd name="T7" fmla="*/ 250 h 1603"/>
                <a:gd name="T8" fmla="*/ 1211 w 1264"/>
                <a:gd name="T9" fmla="*/ 318 h 1603"/>
                <a:gd name="T10" fmla="*/ 1180 w 1264"/>
                <a:gd name="T11" fmla="*/ 378 h 1603"/>
                <a:gd name="T12" fmla="*/ 1150 w 1264"/>
                <a:gd name="T13" fmla="*/ 447 h 1603"/>
                <a:gd name="T14" fmla="*/ 1120 w 1264"/>
                <a:gd name="T15" fmla="*/ 507 h 1603"/>
                <a:gd name="T16" fmla="*/ 1075 w 1264"/>
                <a:gd name="T17" fmla="*/ 567 h 1603"/>
                <a:gd name="T18" fmla="*/ 1029 w 1264"/>
                <a:gd name="T19" fmla="*/ 628 h 1603"/>
                <a:gd name="T20" fmla="*/ 984 w 1264"/>
                <a:gd name="T21" fmla="*/ 688 h 1603"/>
                <a:gd name="T22" fmla="*/ 931 w 1264"/>
                <a:gd name="T23" fmla="*/ 749 h 1603"/>
                <a:gd name="T24" fmla="*/ 870 w 1264"/>
                <a:gd name="T25" fmla="*/ 802 h 1603"/>
                <a:gd name="T26" fmla="*/ 810 w 1264"/>
                <a:gd name="T27" fmla="*/ 855 h 1603"/>
                <a:gd name="T28" fmla="*/ 749 w 1264"/>
                <a:gd name="T29" fmla="*/ 900 h 1603"/>
                <a:gd name="T30" fmla="*/ 681 w 1264"/>
                <a:gd name="T31" fmla="*/ 953 h 1603"/>
                <a:gd name="T32" fmla="*/ 606 w 1264"/>
                <a:gd name="T33" fmla="*/ 998 h 1603"/>
                <a:gd name="T34" fmla="*/ 530 w 1264"/>
                <a:gd name="T35" fmla="*/ 1036 h 1603"/>
                <a:gd name="T36" fmla="*/ 454 w 1264"/>
                <a:gd name="T37" fmla="*/ 1074 h 1603"/>
                <a:gd name="T38" fmla="*/ 371 w 1264"/>
                <a:gd name="T39" fmla="*/ 1112 h 1603"/>
                <a:gd name="T40" fmla="*/ 288 w 1264"/>
                <a:gd name="T41" fmla="*/ 1150 h 1603"/>
                <a:gd name="T42" fmla="*/ 205 w 1264"/>
                <a:gd name="T43" fmla="*/ 1180 h 1603"/>
                <a:gd name="T44" fmla="*/ 114 w 1264"/>
                <a:gd name="T45" fmla="*/ 1203 h 1603"/>
                <a:gd name="T46" fmla="*/ 31 w 1264"/>
                <a:gd name="T47" fmla="*/ 1225 h 1603"/>
                <a:gd name="T48" fmla="*/ 31 w 1264"/>
                <a:gd name="T49" fmla="*/ 1596 h 1603"/>
                <a:gd name="T50" fmla="*/ 114 w 1264"/>
                <a:gd name="T51" fmla="*/ 1573 h 1603"/>
                <a:gd name="T52" fmla="*/ 205 w 1264"/>
                <a:gd name="T53" fmla="*/ 1550 h 1603"/>
                <a:gd name="T54" fmla="*/ 288 w 1264"/>
                <a:gd name="T55" fmla="*/ 1520 h 1603"/>
                <a:gd name="T56" fmla="*/ 371 w 1264"/>
                <a:gd name="T57" fmla="*/ 1482 h 1603"/>
                <a:gd name="T58" fmla="*/ 454 w 1264"/>
                <a:gd name="T59" fmla="*/ 1445 h 1603"/>
                <a:gd name="T60" fmla="*/ 530 w 1264"/>
                <a:gd name="T61" fmla="*/ 1407 h 1603"/>
                <a:gd name="T62" fmla="*/ 606 w 1264"/>
                <a:gd name="T63" fmla="*/ 1369 h 1603"/>
                <a:gd name="T64" fmla="*/ 681 w 1264"/>
                <a:gd name="T65" fmla="*/ 1324 h 1603"/>
                <a:gd name="T66" fmla="*/ 749 w 1264"/>
                <a:gd name="T67" fmla="*/ 1271 h 1603"/>
                <a:gd name="T68" fmla="*/ 810 w 1264"/>
                <a:gd name="T69" fmla="*/ 1225 h 1603"/>
                <a:gd name="T70" fmla="*/ 870 w 1264"/>
                <a:gd name="T71" fmla="*/ 1172 h 1603"/>
                <a:gd name="T72" fmla="*/ 931 w 1264"/>
                <a:gd name="T73" fmla="*/ 1119 h 1603"/>
                <a:gd name="T74" fmla="*/ 984 w 1264"/>
                <a:gd name="T75" fmla="*/ 1059 h 1603"/>
                <a:gd name="T76" fmla="*/ 1029 w 1264"/>
                <a:gd name="T77" fmla="*/ 998 h 1603"/>
                <a:gd name="T78" fmla="*/ 1075 w 1264"/>
                <a:gd name="T79" fmla="*/ 938 h 1603"/>
                <a:gd name="T80" fmla="*/ 1120 w 1264"/>
                <a:gd name="T81" fmla="*/ 877 h 1603"/>
                <a:gd name="T82" fmla="*/ 1150 w 1264"/>
                <a:gd name="T83" fmla="*/ 817 h 1603"/>
                <a:gd name="T84" fmla="*/ 1180 w 1264"/>
                <a:gd name="T85" fmla="*/ 749 h 1603"/>
                <a:gd name="T86" fmla="*/ 1211 w 1264"/>
                <a:gd name="T87" fmla="*/ 688 h 1603"/>
                <a:gd name="T88" fmla="*/ 1226 w 1264"/>
                <a:gd name="T89" fmla="*/ 620 h 1603"/>
                <a:gd name="T90" fmla="*/ 1241 w 1264"/>
                <a:gd name="T91" fmla="*/ 552 h 1603"/>
                <a:gd name="T92" fmla="*/ 1256 w 1264"/>
                <a:gd name="T93" fmla="*/ 484 h 1603"/>
                <a:gd name="T94" fmla="*/ 1264 w 1264"/>
                <a:gd name="T95" fmla="*/ 416 h 1603"/>
                <a:gd name="T96" fmla="*/ 1264 w 1264"/>
                <a:gd name="T97" fmla="*/ 0 h 1603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1264" h="1603">
                  <a:moveTo>
                    <a:pt x="1264" y="0"/>
                  </a:moveTo>
                  <a:lnTo>
                    <a:pt x="1264" y="23"/>
                  </a:lnTo>
                  <a:lnTo>
                    <a:pt x="1264" y="46"/>
                  </a:lnTo>
                  <a:lnTo>
                    <a:pt x="1256" y="68"/>
                  </a:lnTo>
                  <a:lnTo>
                    <a:pt x="1256" y="91"/>
                  </a:lnTo>
                  <a:lnTo>
                    <a:pt x="1256" y="114"/>
                  </a:lnTo>
                  <a:lnTo>
                    <a:pt x="1249" y="137"/>
                  </a:lnTo>
                  <a:lnTo>
                    <a:pt x="1249" y="159"/>
                  </a:lnTo>
                  <a:lnTo>
                    <a:pt x="1241" y="182"/>
                  </a:lnTo>
                  <a:lnTo>
                    <a:pt x="1241" y="205"/>
                  </a:lnTo>
                  <a:lnTo>
                    <a:pt x="1233" y="227"/>
                  </a:lnTo>
                  <a:lnTo>
                    <a:pt x="1226" y="250"/>
                  </a:lnTo>
                  <a:lnTo>
                    <a:pt x="1218" y="273"/>
                  </a:lnTo>
                  <a:lnTo>
                    <a:pt x="1218" y="295"/>
                  </a:lnTo>
                  <a:lnTo>
                    <a:pt x="1211" y="318"/>
                  </a:lnTo>
                  <a:lnTo>
                    <a:pt x="1203" y="341"/>
                  </a:lnTo>
                  <a:lnTo>
                    <a:pt x="1188" y="363"/>
                  </a:lnTo>
                  <a:lnTo>
                    <a:pt x="1180" y="378"/>
                  </a:lnTo>
                  <a:lnTo>
                    <a:pt x="1173" y="401"/>
                  </a:lnTo>
                  <a:lnTo>
                    <a:pt x="1165" y="424"/>
                  </a:lnTo>
                  <a:lnTo>
                    <a:pt x="1150" y="447"/>
                  </a:lnTo>
                  <a:lnTo>
                    <a:pt x="1143" y="469"/>
                  </a:lnTo>
                  <a:lnTo>
                    <a:pt x="1128" y="484"/>
                  </a:lnTo>
                  <a:lnTo>
                    <a:pt x="1120" y="507"/>
                  </a:lnTo>
                  <a:lnTo>
                    <a:pt x="1105" y="530"/>
                  </a:lnTo>
                  <a:lnTo>
                    <a:pt x="1090" y="552"/>
                  </a:lnTo>
                  <a:lnTo>
                    <a:pt x="1075" y="567"/>
                  </a:lnTo>
                  <a:lnTo>
                    <a:pt x="1059" y="590"/>
                  </a:lnTo>
                  <a:lnTo>
                    <a:pt x="1044" y="613"/>
                  </a:lnTo>
                  <a:lnTo>
                    <a:pt x="1029" y="628"/>
                  </a:lnTo>
                  <a:lnTo>
                    <a:pt x="1014" y="651"/>
                  </a:lnTo>
                  <a:lnTo>
                    <a:pt x="999" y="673"/>
                  </a:lnTo>
                  <a:lnTo>
                    <a:pt x="984" y="688"/>
                  </a:lnTo>
                  <a:lnTo>
                    <a:pt x="969" y="711"/>
                  </a:lnTo>
                  <a:lnTo>
                    <a:pt x="946" y="726"/>
                  </a:lnTo>
                  <a:lnTo>
                    <a:pt x="931" y="749"/>
                  </a:lnTo>
                  <a:lnTo>
                    <a:pt x="916" y="764"/>
                  </a:lnTo>
                  <a:lnTo>
                    <a:pt x="893" y="779"/>
                  </a:lnTo>
                  <a:lnTo>
                    <a:pt x="870" y="802"/>
                  </a:lnTo>
                  <a:lnTo>
                    <a:pt x="855" y="817"/>
                  </a:lnTo>
                  <a:lnTo>
                    <a:pt x="833" y="832"/>
                  </a:lnTo>
                  <a:lnTo>
                    <a:pt x="810" y="855"/>
                  </a:lnTo>
                  <a:lnTo>
                    <a:pt x="795" y="870"/>
                  </a:lnTo>
                  <a:lnTo>
                    <a:pt x="772" y="885"/>
                  </a:lnTo>
                  <a:lnTo>
                    <a:pt x="749" y="900"/>
                  </a:lnTo>
                  <a:lnTo>
                    <a:pt x="727" y="923"/>
                  </a:lnTo>
                  <a:lnTo>
                    <a:pt x="704" y="938"/>
                  </a:lnTo>
                  <a:lnTo>
                    <a:pt x="681" y="953"/>
                  </a:lnTo>
                  <a:lnTo>
                    <a:pt x="659" y="968"/>
                  </a:lnTo>
                  <a:lnTo>
                    <a:pt x="636" y="983"/>
                  </a:lnTo>
                  <a:lnTo>
                    <a:pt x="606" y="998"/>
                  </a:lnTo>
                  <a:lnTo>
                    <a:pt x="583" y="1014"/>
                  </a:lnTo>
                  <a:lnTo>
                    <a:pt x="560" y="1021"/>
                  </a:lnTo>
                  <a:lnTo>
                    <a:pt x="530" y="1036"/>
                  </a:lnTo>
                  <a:lnTo>
                    <a:pt x="507" y="1051"/>
                  </a:lnTo>
                  <a:lnTo>
                    <a:pt x="485" y="1066"/>
                  </a:lnTo>
                  <a:lnTo>
                    <a:pt x="454" y="1074"/>
                  </a:lnTo>
                  <a:lnTo>
                    <a:pt x="432" y="1089"/>
                  </a:lnTo>
                  <a:lnTo>
                    <a:pt x="401" y="1104"/>
                  </a:lnTo>
                  <a:lnTo>
                    <a:pt x="371" y="1112"/>
                  </a:lnTo>
                  <a:lnTo>
                    <a:pt x="348" y="1127"/>
                  </a:lnTo>
                  <a:lnTo>
                    <a:pt x="318" y="1135"/>
                  </a:lnTo>
                  <a:lnTo>
                    <a:pt x="288" y="1150"/>
                  </a:lnTo>
                  <a:lnTo>
                    <a:pt x="265" y="1157"/>
                  </a:lnTo>
                  <a:lnTo>
                    <a:pt x="235" y="1165"/>
                  </a:lnTo>
                  <a:lnTo>
                    <a:pt x="205" y="1180"/>
                  </a:lnTo>
                  <a:lnTo>
                    <a:pt x="174" y="1187"/>
                  </a:lnTo>
                  <a:lnTo>
                    <a:pt x="144" y="1195"/>
                  </a:lnTo>
                  <a:lnTo>
                    <a:pt x="114" y="1203"/>
                  </a:lnTo>
                  <a:lnTo>
                    <a:pt x="84" y="1210"/>
                  </a:lnTo>
                  <a:lnTo>
                    <a:pt x="61" y="1218"/>
                  </a:lnTo>
                  <a:lnTo>
                    <a:pt x="31" y="1225"/>
                  </a:lnTo>
                  <a:lnTo>
                    <a:pt x="0" y="1233"/>
                  </a:lnTo>
                  <a:lnTo>
                    <a:pt x="0" y="1603"/>
                  </a:lnTo>
                  <a:lnTo>
                    <a:pt x="31" y="1596"/>
                  </a:lnTo>
                  <a:lnTo>
                    <a:pt x="61" y="1588"/>
                  </a:lnTo>
                  <a:lnTo>
                    <a:pt x="84" y="1581"/>
                  </a:lnTo>
                  <a:lnTo>
                    <a:pt x="114" y="1573"/>
                  </a:lnTo>
                  <a:lnTo>
                    <a:pt x="144" y="1566"/>
                  </a:lnTo>
                  <a:lnTo>
                    <a:pt x="174" y="1558"/>
                  </a:lnTo>
                  <a:lnTo>
                    <a:pt x="205" y="1550"/>
                  </a:lnTo>
                  <a:lnTo>
                    <a:pt x="235" y="1535"/>
                  </a:lnTo>
                  <a:lnTo>
                    <a:pt x="265" y="1528"/>
                  </a:lnTo>
                  <a:lnTo>
                    <a:pt x="288" y="1520"/>
                  </a:lnTo>
                  <a:lnTo>
                    <a:pt x="318" y="1505"/>
                  </a:lnTo>
                  <a:lnTo>
                    <a:pt x="348" y="1497"/>
                  </a:lnTo>
                  <a:lnTo>
                    <a:pt x="371" y="1482"/>
                  </a:lnTo>
                  <a:lnTo>
                    <a:pt x="401" y="1475"/>
                  </a:lnTo>
                  <a:lnTo>
                    <a:pt x="432" y="1460"/>
                  </a:lnTo>
                  <a:lnTo>
                    <a:pt x="454" y="1445"/>
                  </a:lnTo>
                  <a:lnTo>
                    <a:pt x="485" y="1437"/>
                  </a:lnTo>
                  <a:lnTo>
                    <a:pt x="507" y="1422"/>
                  </a:lnTo>
                  <a:lnTo>
                    <a:pt x="530" y="1407"/>
                  </a:lnTo>
                  <a:lnTo>
                    <a:pt x="560" y="1392"/>
                  </a:lnTo>
                  <a:lnTo>
                    <a:pt x="583" y="1384"/>
                  </a:lnTo>
                  <a:lnTo>
                    <a:pt x="606" y="1369"/>
                  </a:lnTo>
                  <a:lnTo>
                    <a:pt x="636" y="1354"/>
                  </a:lnTo>
                  <a:lnTo>
                    <a:pt x="659" y="1339"/>
                  </a:lnTo>
                  <a:lnTo>
                    <a:pt x="681" y="1324"/>
                  </a:lnTo>
                  <a:lnTo>
                    <a:pt x="704" y="1308"/>
                  </a:lnTo>
                  <a:lnTo>
                    <a:pt x="727" y="1293"/>
                  </a:lnTo>
                  <a:lnTo>
                    <a:pt x="749" y="1271"/>
                  </a:lnTo>
                  <a:lnTo>
                    <a:pt x="772" y="1256"/>
                  </a:lnTo>
                  <a:lnTo>
                    <a:pt x="795" y="1240"/>
                  </a:lnTo>
                  <a:lnTo>
                    <a:pt x="810" y="1225"/>
                  </a:lnTo>
                  <a:lnTo>
                    <a:pt x="833" y="1203"/>
                  </a:lnTo>
                  <a:lnTo>
                    <a:pt x="855" y="1187"/>
                  </a:lnTo>
                  <a:lnTo>
                    <a:pt x="870" y="1172"/>
                  </a:lnTo>
                  <a:lnTo>
                    <a:pt x="893" y="1150"/>
                  </a:lnTo>
                  <a:lnTo>
                    <a:pt x="916" y="1135"/>
                  </a:lnTo>
                  <a:lnTo>
                    <a:pt x="931" y="1119"/>
                  </a:lnTo>
                  <a:lnTo>
                    <a:pt x="946" y="1097"/>
                  </a:lnTo>
                  <a:lnTo>
                    <a:pt x="969" y="1082"/>
                  </a:lnTo>
                  <a:lnTo>
                    <a:pt x="984" y="1059"/>
                  </a:lnTo>
                  <a:lnTo>
                    <a:pt x="999" y="1044"/>
                  </a:lnTo>
                  <a:lnTo>
                    <a:pt x="1014" y="1021"/>
                  </a:lnTo>
                  <a:lnTo>
                    <a:pt x="1029" y="998"/>
                  </a:lnTo>
                  <a:lnTo>
                    <a:pt x="1044" y="983"/>
                  </a:lnTo>
                  <a:lnTo>
                    <a:pt x="1059" y="961"/>
                  </a:lnTo>
                  <a:lnTo>
                    <a:pt x="1075" y="938"/>
                  </a:lnTo>
                  <a:lnTo>
                    <a:pt x="1090" y="923"/>
                  </a:lnTo>
                  <a:lnTo>
                    <a:pt x="1105" y="900"/>
                  </a:lnTo>
                  <a:lnTo>
                    <a:pt x="1120" y="877"/>
                  </a:lnTo>
                  <a:lnTo>
                    <a:pt x="1128" y="855"/>
                  </a:lnTo>
                  <a:lnTo>
                    <a:pt x="1143" y="840"/>
                  </a:lnTo>
                  <a:lnTo>
                    <a:pt x="1150" y="817"/>
                  </a:lnTo>
                  <a:lnTo>
                    <a:pt x="1165" y="794"/>
                  </a:lnTo>
                  <a:lnTo>
                    <a:pt x="1173" y="772"/>
                  </a:lnTo>
                  <a:lnTo>
                    <a:pt x="1180" y="749"/>
                  </a:lnTo>
                  <a:lnTo>
                    <a:pt x="1188" y="734"/>
                  </a:lnTo>
                  <a:lnTo>
                    <a:pt x="1203" y="711"/>
                  </a:lnTo>
                  <a:lnTo>
                    <a:pt x="1211" y="688"/>
                  </a:lnTo>
                  <a:lnTo>
                    <a:pt x="1218" y="666"/>
                  </a:lnTo>
                  <a:lnTo>
                    <a:pt x="1218" y="643"/>
                  </a:lnTo>
                  <a:lnTo>
                    <a:pt x="1226" y="620"/>
                  </a:lnTo>
                  <a:lnTo>
                    <a:pt x="1233" y="598"/>
                  </a:lnTo>
                  <a:lnTo>
                    <a:pt x="1241" y="575"/>
                  </a:lnTo>
                  <a:lnTo>
                    <a:pt x="1241" y="552"/>
                  </a:lnTo>
                  <a:lnTo>
                    <a:pt x="1249" y="530"/>
                  </a:lnTo>
                  <a:lnTo>
                    <a:pt x="1249" y="507"/>
                  </a:lnTo>
                  <a:lnTo>
                    <a:pt x="1256" y="484"/>
                  </a:lnTo>
                  <a:lnTo>
                    <a:pt x="1256" y="462"/>
                  </a:lnTo>
                  <a:lnTo>
                    <a:pt x="1256" y="439"/>
                  </a:lnTo>
                  <a:lnTo>
                    <a:pt x="1264" y="416"/>
                  </a:lnTo>
                  <a:lnTo>
                    <a:pt x="1264" y="394"/>
                  </a:lnTo>
                  <a:lnTo>
                    <a:pt x="1264" y="371"/>
                  </a:lnTo>
                  <a:lnTo>
                    <a:pt x="1264" y="0"/>
                  </a:lnTo>
                  <a:close/>
                </a:path>
              </a:pathLst>
            </a:custGeom>
            <a:solidFill>
              <a:srgbClr val="004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9" name="Freeform 8">
              <a:extLst>
                <a:ext uri="{FF2B5EF4-FFF2-40B4-BE49-F238E27FC236}">
                  <a16:creationId xmlns:a16="http://schemas.microsoft.com/office/drawing/2014/main" id="{EA61A641-805C-4B1D-8CD9-4889DB6B3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571"/>
              <a:ext cx="567" cy="1603"/>
            </a:xfrm>
            <a:custGeom>
              <a:avLst/>
              <a:gdLst>
                <a:gd name="T0" fmla="*/ 0 w 567"/>
                <a:gd name="T1" fmla="*/ 0 h 1603"/>
                <a:gd name="T2" fmla="*/ 567 w 567"/>
                <a:gd name="T3" fmla="*/ 1233 h 1603"/>
                <a:gd name="T4" fmla="*/ 567 w 567"/>
                <a:gd name="T5" fmla="*/ 1603 h 1603"/>
                <a:gd name="T6" fmla="*/ 0 w 567"/>
                <a:gd name="T7" fmla="*/ 371 h 1603"/>
                <a:gd name="T8" fmla="*/ 0 w 567"/>
                <a:gd name="T9" fmla="*/ 0 h 16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7" h="1603">
                  <a:moveTo>
                    <a:pt x="0" y="0"/>
                  </a:moveTo>
                  <a:lnTo>
                    <a:pt x="567" y="1233"/>
                  </a:lnTo>
                  <a:lnTo>
                    <a:pt x="567" y="1603"/>
                  </a:lnTo>
                  <a:lnTo>
                    <a:pt x="0" y="3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4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60" name="Freeform 9">
              <a:extLst>
                <a:ext uri="{FF2B5EF4-FFF2-40B4-BE49-F238E27FC236}">
                  <a16:creationId xmlns:a16="http://schemas.microsoft.com/office/drawing/2014/main" id="{44CEB0D4-8553-4B8B-B494-FF2ED1DCF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8" y="2571"/>
              <a:ext cx="1831" cy="1233"/>
            </a:xfrm>
            <a:custGeom>
              <a:avLst/>
              <a:gdLst>
                <a:gd name="T0" fmla="*/ 1831 w 1831"/>
                <a:gd name="T1" fmla="*/ 23 h 1233"/>
                <a:gd name="T2" fmla="*/ 1823 w 1831"/>
                <a:gd name="T3" fmla="*/ 68 h 1233"/>
                <a:gd name="T4" fmla="*/ 1823 w 1831"/>
                <a:gd name="T5" fmla="*/ 114 h 1233"/>
                <a:gd name="T6" fmla="*/ 1816 w 1831"/>
                <a:gd name="T7" fmla="*/ 159 h 1233"/>
                <a:gd name="T8" fmla="*/ 1808 w 1831"/>
                <a:gd name="T9" fmla="*/ 205 h 1233"/>
                <a:gd name="T10" fmla="*/ 1793 w 1831"/>
                <a:gd name="T11" fmla="*/ 250 h 1233"/>
                <a:gd name="T12" fmla="*/ 1785 w 1831"/>
                <a:gd name="T13" fmla="*/ 295 h 1233"/>
                <a:gd name="T14" fmla="*/ 1770 w 1831"/>
                <a:gd name="T15" fmla="*/ 341 h 1233"/>
                <a:gd name="T16" fmla="*/ 1747 w 1831"/>
                <a:gd name="T17" fmla="*/ 378 h 1233"/>
                <a:gd name="T18" fmla="*/ 1732 w 1831"/>
                <a:gd name="T19" fmla="*/ 424 h 1233"/>
                <a:gd name="T20" fmla="*/ 1710 w 1831"/>
                <a:gd name="T21" fmla="*/ 469 h 1233"/>
                <a:gd name="T22" fmla="*/ 1687 w 1831"/>
                <a:gd name="T23" fmla="*/ 507 h 1233"/>
                <a:gd name="T24" fmla="*/ 1657 w 1831"/>
                <a:gd name="T25" fmla="*/ 552 h 1233"/>
                <a:gd name="T26" fmla="*/ 1626 w 1831"/>
                <a:gd name="T27" fmla="*/ 590 h 1233"/>
                <a:gd name="T28" fmla="*/ 1596 w 1831"/>
                <a:gd name="T29" fmla="*/ 628 h 1233"/>
                <a:gd name="T30" fmla="*/ 1566 w 1831"/>
                <a:gd name="T31" fmla="*/ 673 h 1233"/>
                <a:gd name="T32" fmla="*/ 1536 w 1831"/>
                <a:gd name="T33" fmla="*/ 711 h 1233"/>
                <a:gd name="T34" fmla="*/ 1498 w 1831"/>
                <a:gd name="T35" fmla="*/ 749 h 1233"/>
                <a:gd name="T36" fmla="*/ 1460 w 1831"/>
                <a:gd name="T37" fmla="*/ 779 h 1233"/>
                <a:gd name="T38" fmla="*/ 1422 w 1831"/>
                <a:gd name="T39" fmla="*/ 817 h 1233"/>
                <a:gd name="T40" fmla="*/ 1377 w 1831"/>
                <a:gd name="T41" fmla="*/ 855 h 1233"/>
                <a:gd name="T42" fmla="*/ 1339 w 1831"/>
                <a:gd name="T43" fmla="*/ 885 h 1233"/>
                <a:gd name="T44" fmla="*/ 1294 w 1831"/>
                <a:gd name="T45" fmla="*/ 923 h 1233"/>
                <a:gd name="T46" fmla="*/ 1248 w 1831"/>
                <a:gd name="T47" fmla="*/ 953 h 1233"/>
                <a:gd name="T48" fmla="*/ 1203 w 1831"/>
                <a:gd name="T49" fmla="*/ 983 h 1233"/>
                <a:gd name="T50" fmla="*/ 1150 w 1831"/>
                <a:gd name="T51" fmla="*/ 1014 h 1233"/>
                <a:gd name="T52" fmla="*/ 1097 w 1831"/>
                <a:gd name="T53" fmla="*/ 1036 h 1233"/>
                <a:gd name="T54" fmla="*/ 1052 w 1831"/>
                <a:gd name="T55" fmla="*/ 1066 h 1233"/>
                <a:gd name="T56" fmla="*/ 999 w 1831"/>
                <a:gd name="T57" fmla="*/ 1089 h 1233"/>
                <a:gd name="T58" fmla="*/ 938 w 1831"/>
                <a:gd name="T59" fmla="*/ 1112 h 1233"/>
                <a:gd name="T60" fmla="*/ 885 w 1831"/>
                <a:gd name="T61" fmla="*/ 1135 h 1233"/>
                <a:gd name="T62" fmla="*/ 832 w 1831"/>
                <a:gd name="T63" fmla="*/ 1157 h 1233"/>
                <a:gd name="T64" fmla="*/ 772 w 1831"/>
                <a:gd name="T65" fmla="*/ 1180 h 1233"/>
                <a:gd name="T66" fmla="*/ 711 w 1831"/>
                <a:gd name="T67" fmla="*/ 1195 h 1233"/>
                <a:gd name="T68" fmla="*/ 651 w 1831"/>
                <a:gd name="T69" fmla="*/ 1210 h 1233"/>
                <a:gd name="T70" fmla="*/ 598 w 1831"/>
                <a:gd name="T71" fmla="*/ 1225 h 1233"/>
                <a:gd name="T72" fmla="*/ 0 w 1831"/>
                <a:gd name="T73" fmla="*/ 0 h 12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1831" h="1233">
                  <a:moveTo>
                    <a:pt x="1831" y="0"/>
                  </a:moveTo>
                  <a:lnTo>
                    <a:pt x="1831" y="23"/>
                  </a:lnTo>
                  <a:lnTo>
                    <a:pt x="1831" y="46"/>
                  </a:lnTo>
                  <a:lnTo>
                    <a:pt x="1823" y="68"/>
                  </a:lnTo>
                  <a:lnTo>
                    <a:pt x="1823" y="91"/>
                  </a:lnTo>
                  <a:lnTo>
                    <a:pt x="1823" y="114"/>
                  </a:lnTo>
                  <a:lnTo>
                    <a:pt x="1816" y="137"/>
                  </a:lnTo>
                  <a:lnTo>
                    <a:pt x="1816" y="159"/>
                  </a:lnTo>
                  <a:lnTo>
                    <a:pt x="1808" y="182"/>
                  </a:lnTo>
                  <a:lnTo>
                    <a:pt x="1808" y="205"/>
                  </a:lnTo>
                  <a:lnTo>
                    <a:pt x="1800" y="227"/>
                  </a:lnTo>
                  <a:lnTo>
                    <a:pt x="1793" y="250"/>
                  </a:lnTo>
                  <a:lnTo>
                    <a:pt x="1785" y="273"/>
                  </a:lnTo>
                  <a:lnTo>
                    <a:pt x="1785" y="295"/>
                  </a:lnTo>
                  <a:lnTo>
                    <a:pt x="1778" y="318"/>
                  </a:lnTo>
                  <a:lnTo>
                    <a:pt x="1770" y="341"/>
                  </a:lnTo>
                  <a:lnTo>
                    <a:pt x="1755" y="363"/>
                  </a:lnTo>
                  <a:lnTo>
                    <a:pt x="1747" y="378"/>
                  </a:lnTo>
                  <a:lnTo>
                    <a:pt x="1740" y="401"/>
                  </a:lnTo>
                  <a:lnTo>
                    <a:pt x="1732" y="424"/>
                  </a:lnTo>
                  <a:lnTo>
                    <a:pt x="1717" y="447"/>
                  </a:lnTo>
                  <a:lnTo>
                    <a:pt x="1710" y="469"/>
                  </a:lnTo>
                  <a:lnTo>
                    <a:pt x="1695" y="484"/>
                  </a:lnTo>
                  <a:lnTo>
                    <a:pt x="1687" y="507"/>
                  </a:lnTo>
                  <a:lnTo>
                    <a:pt x="1672" y="530"/>
                  </a:lnTo>
                  <a:lnTo>
                    <a:pt x="1657" y="552"/>
                  </a:lnTo>
                  <a:lnTo>
                    <a:pt x="1642" y="567"/>
                  </a:lnTo>
                  <a:lnTo>
                    <a:pt x="1626" y="590"/>
                  </a:lnTo>
                  <a:lnTo>
                    <a:pt x="1611" y="613"/>
                  </a:lnTo>
                  <a:lnTo>
                    <a:pt x="1596" y="628"/>
                  </a:lnTo>
                  <a:lnTo>
                    <a:pt x="1581" y="651"/>
                  </a:lnTo>
                  <a:lnTo>
                    <a:pt x="1566" y="673"/>
                  </a:lnTo>
                  <a:lnTo>
                    <a:pt x="1551" y="688"/>
                  </a:lnTo>
                  <a:lnTo>
                    <a:pt x="1536" y="711"/>
                  </a:lnTo>
                  <a:lnTo>
                    <a:pt x="1513" y="726"/>
                  </a:lnTo>
                  <a:lnTo>
                    <a:pt x="1498" y="749"/>
                  </a:lnTo>
                  <a:lnTo>
                    <a:pt x="1483" y="764"/>
                  </a:lnTo>
                  <a:lnTo>
                    <a:pt x="1460" y="779"/>
                  </a:lnTo>
                  <a:lnTo>
                    <a:pt x="1437" y="802"/>
                  </a:lnTo>
                  <a:lnTo>
                    <a:pt x="1422" y="817"/>
                  </a:lnTo>
                  <a:lnTo>
                    <a:pt x="1400" y="832"/>
                  </a:lnTo>
                  <a:lnTo>
                    <a:pt x="1377" y="855"/>
                  </a:lnTo>
                  <a:lnTo>
                    <a:pt x="1362" y="870"/>
                  </a:lnTo>
                  <a:lnTo>
                    <a:pt x="1339" y="885"/>
                  </a:lnTo>
                  <a:lnTo>
                    <a:pt x="1316" y="900"/>
                  </a:lnTo>
                  <a:lnTo>
                    <a:pt x="1294" y="923"/>
                  </a:lnTo>
                  <a:lnTo>
                    <a:pt x="1271" y="938"/>
                  </a:lnTo>
                  <a:lnTo>
                    <a:pt x="1248" y="953"/>
                  </a:lnTo>
                  <a:lnTo>
                    <a:pt x="1226" y="968"/>
                  </a:lnTo>
                  <a:lnTo>
                    <a:pt x="1203" y="983"/>
                  </a:lnTo>
                  <a:lnTo>
                    <a:pt x="1173" y="998"/>
                  </a:lnTo>
                  <a:lnTo>
                    <a:pt x="1150" y="1014"/>
                  </a:lnTo>
                  <a:lnTo>
                    <a:pt x="1127" y="1021"/>
                  </a:lnTo>
                  <a:lnTo>
                    <a:pt x="1097" y="1036"/>
                  </a:lnTo>
                  <a:lnTo>
                    <a:pt x="1074" y="1051"/>
                  </a:lnTo>
                  <a:lnTo>
                    <a:pt x="1052" y="1066"/>
                  </a:lnTo>
                  <a:lnTo>
                    <a:pt x="1021" y="1074"/>
                  </a:lnTo>
                  <a:lnTo>
                    <a:pt x="999" y="1089"/>
                  </a:lnTo>
                  <a:lnTo>
                    <a:pt x="968" y="1104"/>
                  </a:lnTo>
                  <a:lnTo>
                    <a:pt x="938" y="1112"/>
                  </a:lnTo>
                  <a:lnTo>
                    <a:pt x="915" y="1127"/>
                  </a:lnTo>
                  <a:lnTo>
                    <a:pt x="885" y="1135"/>
                  </a:lnTo>
                  <a:lnTo>
                    <a:pt x="855" y="1150"/>
                  </a:lnTo>
                  <a:lnTo>
                    <a:pt x="832" y="1157"/>
                  </a:lnTo>
                  <a:lnTo>
                    <a:pt x="802" y="1165"/>
                  </a:lnTo>
                  <a:lnTo>
                    <a:pt x="772" y="1180"/>
                  </a:lnTo>
                  <a:lnTo>
                    <a:pt x="741" y="1187"/>
                  </a:lnTo>
                  <a:lnTo>
                    <a:pt x="711" y="1195"/>
                  </a:lnTo>
                  <a:lnTo>
                    <a:pt x="681" y="1203"/>
                  </a:lnTo>
                  <a:lnTo>
                    <a:pt x="651" y="1210"/>
                  </a:lnTo>
                  <a:lnTo>
                    <a:pt x="628" y="1218"/>
                  </a:lnTo>
                  <a:lnTo>
                    <a:pt x="598" y="1225"/>
                  </a:lnTo>
                  <a:lnTo>
                    <a:pt x="567" y="1233"/>
                  </a:lnTo>
                  <a:lnTo>
                    <a:pt x="0" y="0"/>
                  </a:lnTo>
                  <a:lnTo>
                    <a:pt x="1831" y="0"/>
                  </a:lnTo>
                  <a:close/>
                </a:path>
              </a:pathLst>
            </a:custGeom>
            <a:solidFill>
              <a:srgbClr val="008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61" name="Freeform 10">
              <a:extLst>
                <a:ext uri="{FF2B5EF4-FFF2-40B4-BE49-F238E27FC236}">
                  <a16:creationId xmlns:a16="http://schemas.microsoft.com/office/drawing/2014/main" id="{3729B15D-66F6-4A01-89A1-D699C678D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2571"/>
              <a:ext cx="2397" cy="1671"/>
            </a:xfrm>
            <a:custGeom>
              <a:avLst/>
              <a:gdLst>
                <a:gd name="T0" fmla="*/ 2299 w 2397"/>
                <a:gd name="T1" fmla="*/ 1256 h 1671"/>
                <a:gd name="T2" fmla="*/ 2178 w 2397"/>
                <a:gd name="T3" fmla="*/ 1278 h 1671"/>
                <a:gd name="T4" fmla="*/ 2050 w 2397"/>
                <a:gd name="T5" fmla="*/ 1286 h 1671"/>
                <a:gd name="T6" fmla="*/ 1921 w 2397"/>
                <a:gd name="T7" fmla="*/ 1301 h 1671"/>
                <a:gd name="T8" fmla="*/ 1800 w 2397"/>
                <a:gd name="T9" fmla="*/ 1301 h 1671"/>
                <a:gd name="T10" fmla="*/ 1671 w 2397"/>
                <a:gd name="T11" fmla="*/ 1293 h 1671"/>
                <a:gd name="T12" fmla="*/ 1543 w 2397"/>
                <a:gd name="T13" fmla="*/ 1286 h 1671"/>
                <a:gd name="T14" fmla="*/ 1414 w 2397"/>
                <a:gd name="T15" fmla="*/ 1263 h 1671"/>
                <a:gd name="T16" fmla="*/ 1293 w 2397"/>
                <a:gd name="T17" fmla="*/ 1240 h 1671"/>
                <a:gd name="T18" fmla="*/ 1172 w 2397"/>
                <a:gd name="T19" fmla="*/ 1210 h 1671"/>
                <a:gd name="T20" fmla="*/ 1051 w 2397"/>
                <a:gd name="T21" fmla="*/ 1180 h 1671"/>
                <a:gd name="T22" fmla="*/ 938 w 2397"/>
                <a:gd name="T23" fmla="*/ 1135 h 1671"/>
                <a:gd name="T24" fmla="*/ 832 w 2397"/>
                <a:gd name="T25" fmla="*/ 1089 h 1671"/>
                <a:gd name="T26" fmla="*/ 726 w 2397"/>
                <a:gd name="T27" fmla="*/ 1036 h 1671"/>
                <a:gd name="T28" fmla="*/ 627 w 2397"/>
                <a:gd name="T29" fmla="*/ 983 h 1671"/>
                <a:gd name="T30" fmla="*/ 537 w 2397"/>
                <a:gd name="T31" fmla="*/ 923 h 1671"/>
                <a:gd name="T32" fmla="*/ 446 w 2397"/>
                <a:gd name="T33" fmla="*/ 855 h 1671"/>
                <a:gd name="T34" fmla="*/ 363 w 2397"/>
                <a:gd name="T35" fmla="*/ 779 h 1671"/>
                <a:gd name="T36" fmla="*/ 295 w 2397"/>
                <a:gd name="T37" fmla="*/ 711 h 1671"/>
                <a:gd name="T38" fmla="*/ 227 w 2397"/>
                <a:gd name="T39" fmla="*/ 628 h 1671"/>
                <a:gd name="T40" fmla="*/ 166 w 2397"/>
                <a:gd name="T41" fmla="*/ 552 h 1671"/>
                <a:gd name="T42" fmla="*/ 121 w 2397"/>
                <a:gd name="T43" fmla="*/ 469 h 1671"/>
                <a:gd name="T44" fmla="*/ 75 w 2397"/>
                <a:gd name="T45" fmla="*/ 378 h 1671"/>
                <a:gd name="T46" fmla="*/ 45 w 2397"/>
                <a:gd name="T47" fmla="*/ 295 h 1671"/>
                <a:gd name="T48" fmla="*/ 22 w 2397"/>
                <a:gd name="T49" fmla="*/ 205 h 1671"/>
                <a:gd name="T50" fmla="*/ 7 w 2397"/>
                <a:gd name="T51" fmla="*/ 114 h 1671"/>
                <a:gd name="T52" fmla="*/ 0 w 2397"/>
                <a:gd name="T53" fmla="*/ 23 h 1671"/>
                <a:gd name="T54" fmla="*/ 0 w 2397"/>
                <a:gd name="T55" fmla="*/ 416 h 1671"/>
                <a:gd name="T56" fmla="*/ 7 w 2397"/>
                <a:gd name="T57" fmla="*/ 507 h 1671"/>
                <a:gd name="T58" fmla="*/ 22 w 2397"/>
                <a:gd name="T59" fmla="*/ 598 h 1671"/>
                <a:gd name="T60" fmla="*/ 53 w 2397"/>
                <a:gd name="T61" fmla="*/ 688 h 1671"/>
                <a:gd name="T62" fmla="*/ 90 w 2397"/>
                <a:gd name="T63" fmla="*/ 772 h 1671"/>
                <a:gd name="T64" fmla="*/ 128 w 2397"/>
                <a:gd name="T65" fmla="*/ 855 h 1671"/>
                <a:gd name="T66" fmla="*/ 181 w 2397"/>
                <a:gd name="T67" fmla="*/ 938 h 1671"/>
                <a:gd name="T68" fmla="*/ 242 w 2397"/>
                <a:gd name="T69" fmla="*/ 1021 h 1671"/>
                <a:gd name="T70" fmla="*/ 310 w 2397"/>
                <a:gd name="T71" fmla="*/ 1097 h 1671"/>
                <a:gd name="T72" fmla="*/ 385 w 2397"/>
                <a:gd name="T73" fmla="*/ 1172 h 1671"/>
                <a:gd name="T74" fmla="*/ 469 w 2397"/>
                <a:gd name="T75" fmla="*/ 1240 h 1671"/>
                <a:gd name="T76" fmla="*/ 559 w 2397"/>
                <a:gd name="T77" fmla="*/ 1308 h 1671"/>
                <a:gd name="T78" fmla="*/ 650 w 2397"/>
                <a:gd name="T79" fmla="*/ 1369 h 1671"/>
                <a:gd name="T80" fmla="*/ 756 w 2397"/>
                <a:gd name="T81" fmla="*/ 1422 h 1671"/>
                <a:gd name="T82" fmla="*/ 862 w 2397"/>
                <a:gd name="T83" fmla="*/ 1475 h 1671"/>
                <a:gd name="T84" fmla="*/ 968 w 2397"/>
                <a:gd name="T85" fmla="*/ 1520 h 1671"/>
                <a:gd name="T86" fmla="*/ 1081 w 2397"/>
                <a:gd name="T87" fmla="*/ 1558 h 1671"/>
                <a:gd name="T88" fmla="*/ 1202 w 2397"/>
                <a:gd name="T89" fmla="*/ 1588 h 1671"/>
                <a:gd name="T90" fmla="*/ 1323 w 2397"/>
                <a:gd name="T91" fmla="*/ 1618 h 1671"/>
                <a:gd name="T92" fmla="*/ 1444 w 2397"/>
                <a:gd name="T93" fmla="*/ 1641 h 1671"/>
                <a:gd name="T94" fmla="*/ 1573 w 2397"/>
                <a:gd name="T95" fmla="*/ 1656 h 1671"/>
                <a:gd name="T96" fmla="*/ 1702 w 2397"/>
                <a:gd name="T97" fmla="*/ 1664 h 1671"/>
                <a:gd name="T98" fmla="*/ 1830 w 2397"/>
                <a:gd name="T99" fmla="*/ 1671 h 1671"/>
                <a:gd name="T100" fmla="*/ 1959 w 2397"/>
                <a:gd name="T101" fmla="*/ 1664 h 1671"/>
                <a:gd name="T102" fmla="*/ 2080 w 2397"/>
                <a:gd name="T103" fmla="*/ 1656 h 1671"/>
                <a:gd name="T104" fmla="*/ 2208 w 2397"/>
                <a:gd name="T105" fmla="*/ 1641 h 1671"/>
                <a:gd name="T106" fmla="*/ 2329 w 2397"/>
                <a:gd name="T107" fmla="*/ 1618 h 167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2397" h="1671">
                  <a:moveTo>
                    <a:pt x="2397" y="1233"/>
                  </a:moveTo>
                  <a:lnTo>
                    <a:pt x="2367" y="1240"/>
                  </a:lnTo>
                  <a:lnTo>
                    <a:pt x="2329" y="1248"/>
                  </a:lnTo>
                  <a:lnTo>
                    <a:pt x="2299" y="1256"/>
                  </a:lnTo>
                  <a:lnTo>
                    <a:pt x="2269" y="1263"/>
                  </a:lnTo>
                  <a:lnTo>
                    <a:pt x="2239" y="1263"/>
                  </a:lnTo>
                  <a:lnTo>
                    <a:pt x="2208" y="1271"/>
                  </a:lnTo>
                  <a:lnTo>
                    <a:pt x="2178" y="1278"/>
                  </a:lnTo>
                  <a:lnTo>
                    <a:pt x="2148" y="1278"/>
                  </a:lnTo>
                  <a:lnTo>
                    <a:pt x="2118" y="1286"/>
                  </a:lnTo>
                  <a:lnTo>
                    <a:pt x="2080" y="1286"/>
                  </a:lnTo>
                  <a:lnTo>
                    <a:pt x="2050" y="1286"/>
                  </a:lnTo>
                  <a:lnTo>
                    <a:pt x="2019" y="1293"/>
                  </a:lnTo>
                  <a:lnTo>
                    <a:pt x="1989" y="1293"/>
                  </a:lnTo>
                  <a:lnTo>
                    <a:pt x="1959" y="1293"/>
                  </a:lnTo>
                  <a:lnTo>
                    <a:pt x="1921" y="1301"/>
                  </a:lnTo>
                  <a:lnTo>
                    <a:pt x="1891" y="1301"/>
                  </a:lnTo>
                  <a:lnTo>
                    <a:pt x="1860" y="1301"/>
                  </a:lnTo>
                  <a:lnTo>
                    <a:pt x="1830" y="1301"/>
                  </a:lnTo>
                  <a:lnTo>
                    <a:pt x="1800" y="1301"/>
                  </a:lnTo>
                  <a:lnTo>
                    <a:pt x="1762" y="1301"/>
                  </a:lnTo>
                  <a:lnTo>
                    <a:pt x="1732" y="1301"/>
                  </a:lnTo>
                  <a:lnTo>
                    <a:pt x="1702" y="1293"/>
                  </a:lnTo>
                  <a:lnTo>
                    <a:pt x="1671" y="1293"/>
                  </a:lnTo>
                  <a:lnTo>
                    <a:pt x="1633" y="1293"/>
                  </a:lnTo>
                  <a:lnTo>
                    <a:pt x="1603" y="1286"/>
                  </a:lnTo>
                  <a:lnTo>
                    <a:pt x="1573" y="1286"/>
                  </a:lnTo>
                  <a:lnTo>
                    <a:pt x="1543" y="1286"/>
                  </a:lnTo>
                  <a:lnTo>
                    <a:pt x="1512" y="1278"/>
                  </a:lnTo>
                  <a:lnTo>
                    <a:pt x="1482" y="1278"/>
                  </a:lnTo>
                  <a:lnTo>
                    <a:pt x="1444" y="1271"/>
                  </a:lnTo>
                  <a:lnTo>
                    <a:pt x="1414" y="1263"/>
                  </a:lnTo>
                  <a:lnTo>
                    <a:pt x="1384" y="1263"/>
                  </a:lnTo>
                  <a:lnTo>
                    <a:pt x="1354" y="1256"/>
                  </a:lnTo>
                  <a:lnTo>
                    <a:pt x="1323" y="1248"/>
                  </a:lnTo>
                  <a:lnTo>
                    <a:pt x="1293" y="1240"/>
                  </a:lnTo>
                  <a:lnTo>
                    <a:pt x="1263" y="1233"/>
                  </a:lnTo>
                  <a:lnTo>
                    <a:pt x="1233" y="1225"/>
                  </a:lnTo>
                  <a:lnTo>
                    <a:pt x="1202" y="1218"/>
                  </a:lnTo>
                  <a:lnTo>
                    <a:pt x="1172" y="1210"/>
                  </a:lnTo>
                  <a:lnTo>
                    <a:pt x="1142" y="1203"/>
                  </a:lnTo>
                  <a:lnTo>
                    <a:pt x="1112" y="1195"/>
                  </a:lnTo>
                  <a:lnTo>
                    <a:pt x="1081" y="1187"/>
                  </a:lnTo>
                  <a:lnTo>
                    <a:pt x="1051" y="1180"/>
                  </a:lnTo>
                  <a:lnTo>
                    <a:pt x="1028" y="1165"/>
                  </a:lnTo>
                  <a:lnTo>
                    <a:pt x="998" y="1157"/>
                  </a:lnTo>
                  <a:lnTo>
                    <a:pt x="968" y="1150"/>
                  </a:lnTo>
                  <a:lnTo>
                    <a:pt x="938" y="1135"/>
                  </a:lnTo>
                  <a:lnTo>
                    <a:pt x="915" y="1127"/>
                  </a:lnTo>
                  <a:lnTo>
                    <a:pt x="885" y="1112"/>
                  </a:lnTo>
                  <a:lnTo>
                    <a:pt x="862" y="1104"/>
                  </a:lnTo>
                  <a:lnTo>
                    <a:pt x="832" y="1089"/>
                  </a:lnTo>
                  <a:lnTo>
                    <a:pt x="801" y="1074"/>
                  </a:lnTo>
                  <a:lnTo>
                    <a:pt x="779" y="1066"/>
                  </a:lnTo>
                  <a:lnTo>
                    <a:pt x="756" y="1051"/>
                  </a:lnTo>
                  <a:lnTo>
                    <a:pt x="726" y="1036"/>
                  </a:lnTo>
                  <a:lnTo>
                    <a:pt x="703" y="1021"/>
                  </a:lnTo>
                  <a:lnTo>
                    <a:pt x="673" y="1014"/>
                  </a:lnTo>
                  <a:lnTo>
                    <a:pt x="650" y="998"/>
                  </a:lnTo>
                  <a:lnTo>
                    <a:pt x="627" y="983"/>
                  </a:lnTo>
                  <a:lnTo>
                    <a:pt x="605" y="968"/>
                  </a:lnTo>
                  <a:lnTo>
                    <a:pt x="582" y="953"/>
                  </a:lnTo>
                  <a:lnTo>
                    <a:pt x="559" y="938"/>
                  </a:lnTo>
                  <a:lnTo>
                    <a:pt x="537" y="923"/>
                  </a:lnTo>
                  <a:lnTo>
                    <a:pt x="514" y="900"/>
                  </a:lnTo>
                  <a:lnTo>
                    <a:pt x="491" y="885"/>
                  </a:lnTo>
                  <a:lnTo>
                    <a:pt x="469" y="870"/>
                  </a:lnTo>
                  <a:lnTo>
                    <a:pt x="446" y="855"/>
                  </a:lnTo>
                  <a:lnTo>
                    <a:pt x="423" y="832"/>
                  </a:lnTo>
                  <a:lnTo>
                    <a:pt x="408" y="817"/>
                  </a:lnTo>
                  <a:lnTo>
                    <a:pt x="385" y="802"/>
                  </a:lnTo>
                  <a:lnTo>
                    <a:pt x="363" y="779"/>
                  </a:lnTo>
                  <a:lnTo>
                    <a:pt x="348" y="764"/>
                  </a:lnTo>
                  <a:lnTo>
                    <a:pt x="332" y="749"/>
                  </a:lnTo>
                  <a:lnTo>
                    <a:pt x="310" y="726"/>
                  </a:lnTo>
                  <a:lnTo>
                    <a:pt x="295" y="711"/>
                  </a:lnTo>
                  <a:lnTo>
                    <a:pt x="280" y="688"/>
                  </a:lnTo>
                  <a:lnTo>
                    <a:pt x="257" y="673"/>
                  </a:lnTo>
                  <a:lnTo>
                    <a:pt x="242" y="651"/>
                  </a:lnTo>
                  <a:lnTo>
                    <a:pt x="227" y="628"/>
                  </a:lnTo>
                  <a:lnTo>
                    <a:pt x="211" y="613"/>
                  </a:lnTo>
                  <a:lnTo>
                    <a:pt x="196" y="590"/>
                  </a:lnTo>
                  <a:lnTo>
                    <a:pt x="181" y="567"/>
                  </a:lnTo>
                  <a:lnTo>
                    <a:pt x="166" y="552"/>
                  </a:lnTo>
                  <a:lnTo>
                    <a:pt x="158" y="530"/>
                  </a:lnTo>
                  <a:lnTo>
                    <a:pt x="143" y="507"/>
                  </a:lnTo>
                  <a:lnTo>
                    <a:pt x="128" y="484"/>
                  </a:lnTo>
                  <a:lnTo>
                    <a:pt x="121" y="469"/>
                  </a:lnTo>
                  <a:lnTo>
                    <a:pt x="106" y="447"/>
                  </a:lnTo>
                  <a:lnTo>
                    <a:pt x="98" y="424"/>
                  </a:lnTo>
                  <a:lnTo>
                    <a:pt x="90" y="401"/>
                  </a:lnTo>
                  <a:lnTo>
                    <a:pt x="75" y="378"/>
                  </a:lnTo>
                  <a:lnTo>
                    <a:pt x="68" y="363"/>
                  </a:lnTo>
                  <a:lnTo>
                    <a:pt x="60" y="341"/>
                  </a:lnTo>
                  <a:lnTo>
                    <a:pt x="53" y="318"/>
                  </a:lnTo>
                  <a:lnTo>
                    <a:pt x="45" y="295"/>
                  </a:lnTo>
                  <a:lnTo>
                    <a:pt x="37" y="273"/>
                  </a:lnTo>
                  <a:lnTo>
                    <a:pt x="30" y="250"/>
                  </a:lnTo>
                  <a:lnTo>
                    <a:pt x="22" y="227"/>
                  </a:lnTo>
                  <a:lnTo>
                    <a:pt x="22" y="205"/>
                  </a:lnTo>
                  <a:lnTo>
                    <a:pt x="15" y="182"/>
                  </a:lnTo>
                  <a:lnTo>
                    <a:pt x="15" y="159"/>
                  </a:lnTo>
                  <a:lnTo>
                    <a:pt x="7" y="137"/>
                  </a:lnTo>
                  <a:lnTo>
                    <a:pt x="7" y="114"/>
                  </a:lnTo>
                  <a:lnTo>
                    <a:pt x="0" y="91"/>
                  </a:lnTo>
                  <a:lnTo>
                    <a:pt x="0" y="68"/>
                  </a:lnTo>
                  <a:lnTo>
                    <a:pt x="0" y="46"/>
                  </a:lnTo>
                  <a:lnTo>
                    <a:pt x="0" y="23"/>
                  </a:lnTo>
                  <a:lnTo>
                    <a:pt x="0" y="0"/>
                  </a:lnTo>
                  <a:lnTo>
                    <a:pt x="0" y="371"/>
                  </a:lnTo>
                  <a:lnTo>
                    <a:pt x="0" y="394"/>
                  </a:lnTo>
                  <a:lnTo>
                    <a:pt x="0" y="416"/>
                  </a:lnTo>
                  <a:lnTo>
                    <a:pt x="0" y="439"/>
                  </a:lnTo>
                  <a:lnTo>
                    <a:pt x="0" y="462"/>
                  </a:lnTo>
                  <a:lnTo>
                    <a:pt x="7" y="484"/>
                  </a:lnTo>
                  <a:lnTo>
                    <a:pt x="7" y="507"/>
                  </a:lnTo>
                  <a:lnTo>
                    <a:pt x="15" y="530"/>
                  </a:lnTo>
                  <a:lnTo>
                    <a:pt x="15" y="552"/>
                  </a:lnTo>
                  <a:lnTo>
                    <a:pt x="22" y="575"/>
                  </a:lnTo>
                  <a:lnTo>
                    <a:pt x="22" y="598"/>
                  </a:lnTo>
                  <a:lnTo>
                    <a:pt x="30" y="620"/>
                  </a:lnTo>
                  <a:lnTo>
                    <a:pt x="37" y="643"/>
                  </a:lnTo>
                  <a:lnTo>
                    <a:pt x="45" y="666"/>
                  </a:lnTo>
                  <a:lnTo>
                    <a:pt x="53" y="688"/>
                  </a:lnTo>
                  <a:lnTo>
                    <a:pt x="60" y="711"/>
                  </a:lnTo>
                  <a:lnTo>
                    <a:pt x="68" y="734"/>
                  </a:lnTo>
                  <a:lnTo>
                    <a:pt x="75" y="749"/>
                  </a:lnTo>
                  <a:lnTo>
                    <a:pt x="90" y="772"/>
                  </a:lnTo>
                  <a:lnTo>
                    <a:pt x="98" y="794"/>
                  </a:lnTo>
                  <a:lnTo>
                    <a:pt x="106" y="817"/>
                  </a:lnTo>
                  <a:lnTo>
                    <a:pt x="121" y="840"/>
                  </a:lnTo>
                  <a:lnTo>
                    <a:pt x="128" y="855"/>
                  </a:lnTo>
                  <a:lnTo>
                    <a:pt x="143" y="877"/>
                  </a:lnTo>
                  <a:lnTo>
                    <a:pt x="158" y="900"/>
                  </a:lnTo>
                  <a:lnTo>
                    <a:pt x="166" y="923"/>
                  </a:lnTo>
                  <a:lnTo>
                    <a:pt x="181" y="938"/>
                  </a:lnTo>
                  <a:lnTo>
                    <a:pt x="196" y="961"/>
                  </a:lnTo>
                  <a:lnTo>
                    <a:pt x="211" y="983"/>
                  </a:lnTo>
                  <a:lnTo>
                    <a:pt x="227" y="998"/>
                  </a:lnTo>
                  <a:lnTo>
                    <a:pt x="242" y="1021"/>
                  </a:lnTo>
                  <a:lnTo>
                    <a:pt x="257" y="1044"/>
                  </a:lnTo>
                  <a:lnTo>
                    <a:pt x="280" y="1059"/>
                  </a:lnTo>
                  <a:lnTo>
                    <a:pt x="295" y="1082"/>
                  </a:lnTo>
                  <a:lnTo>
                    <a:pt x="310" y="1097"/>
                  </a:lnTo>
                  <a:lnTo>
                    <a:pt x="332" y="1119"/>
                  </a:lnTo>
                  <a:lnTo>
                    <a:pt x="348" y="1135"/>
                  </a:lnTo>
                  <a:lnTo>
                    <a:pt x="363" y="1150"/>
                  </a:lnTo>
                  <a:lnTo>
                    <a:pt x="385" y="1172"/>
                  </a:lnTo>
                  <a:lnTo>
                    <a:pt x="408" y="1187"/>
                  </a:lnTo>
                  <a:lnTo>
                    <a:pt x="423" y="1203"/>
                  </a:lnTo>
                  <a:lnTo>
                    <a:pt x="446" y="1225"/>
                  </a:lnTo>
                  <a:lnTo>
                    <a:pt x="469" y="1240"/>
                  </a:lnTo>
                  <a:lnTo>
                    <a:pt x="491" y="1256"/>
                  </a:lnTo>
                  <a:lnTo>
                    <a:pt x="514" y="1271"/>
                  </a:lnTo>
                  <a:lnTo>
                    <a:pt x="537" y="1293"/>
                  </a:lnTo>
                  <a:lnTo>
                    <a:pt x="559" y="1308"/>
                  </a:lnTo>
                  <a:lnTo>
                    <a:pt x="582" y="1324"/>
                  </a:lnTo>
                  <a:lnTo>
                    <a:pt x="605" y="1339"/>
                  </a:lnTo>
                  <a:lnTo>
                    <a:pt x="627" y="1354"/>
                  </a:lnTo>
                  <a:lnTo>
                    <a:pt x="650" y="1369"/>
                  </a:lnTo>
                  <a:lnTo>
                    <a:pt x="673" y="1384"/>
                  </a:lnTo>
                  <a:lnTo>
                    <a:pt x="703" y="1392"/>
                  </a:lnTo>
                  <a:lnTo>
                    <a:pt x="726" y="1407"/>
                  </a:lnTo>
                  <a:lnTo>
                    <a:pt x="756" y="1422"/>
                  </a:lnTo>
                  <a:lnTo>
                    <a:pt x="779" y="1437"/>
                  </a:lnTo>
                  <a:lnTo>
                    <a:pt x="801" y="1445"/>
                  </a:lnTo>
                  <a:lnTo>
                    <a:pt x="832" y="1460"/>
                  </a:lnTo>
                  <a:lnTo>
                    <a:pt x="862" y="1475"/>
                  </a:lnTo>
                  <a:lnTo>
                    <a:pt x="885" y="1482"/>
                  </a:lnTo>
                  <a:lnTo>
                    <a:pt x="915" y="1497"/>
                  </a:lnTo>
                  <a:lnTo>
                    <a:pt x="938" y="1505"/>
                  </a:lnTo>
                  <a:lnTo>
                    <a:pt x="968" y="1520"/>
                  </a:lnTo>
                  <a:lnTo>
                    <a:pt x="998" y="1528"/>
                  </a:lnTo>
                  <a:lnTo>
                    <a:pt x="1028" y="1535"/>
                  </a:lnTo>
                  <a:lnTo>
                    <a:pt x="1051" y="1550"/>
                  </a:lnTo>
                  <a:lnTo>
                    <a:pt x="1081" y="1558"/>
                  </a:lnTo>
                  <a:lnTo>
                    <a:pt x="1112" y="1566"/>
                  </a:lnTo>
                  <a:lnTo>
                    <a:pt x="1142" y="1573"/>
                  </a:lnTo>
                  <a:lnTo>
                    <a:pt x="1172" y="1581"/>
                  </a:lnTo>
                  <a:lnTo>
                    <a:pt x="1202" y="1588"/>
                  </a:lnTo>
                  <a:lnTo>
                    <a:pt x="1233" y="1596"/>
                  </a:lnTo>
                  <a:lnTo>
                    <a:pt x="1263" y="1603"/>
                  </a:lnTo>
                  <a:lnTo>
                    <a:pt x="1293" y="1611"/>
                  </a:lnTo>
                  <a:lnTo>
                    <a:pt x="1323" y="1618"/>
                  </a:lnTo>
                  <a:lnTo>
                    <a:pt x="1354" y="1626"/>
                  </a:lnTo>
                  <a:lnTo>
                    <a:pt x="1384" y="1634"/>
                  </a:lnTo>
                  <a:lnTo>
                    <a:pt x="1414" y="1634"/>
                  </a:lnTo>
                  <a:lnTo>
                    <a:pt x="1444" y="1641"/>
                  </a:lnTo>
                  <a:lnTo>
                    <a:pt x="1482" y="1649"/>
                  </a:lnTo>
                  <a:lnTo>
                    <a:pt x="1512" y="1649"/>
                  </a:lnTo>
                  <a:lnTo>
                    <a:pt x="1543" y="1656"/>
                  </a:lnTo>
                  <a:lnTo>
                    <a:pt x="1573" y="1656"/>
                  </a:lnTo>
                  <a:lnTo>
                    <a:pt x="1603" y="1656"/>
                  </a:lnTo>
                  <a:lnTo>
                    <a:pt x="1633" y="1664"/>
                  </a:lnTo>
                  <a:lnTo>
                    <a:pt x="1671" y="1664"/>
                  </a:lnTo>
                  <a:lnTo>
                    <a:pt x="1702" y="1664"/>
                  </a:lnTo>
                  <a:lnTo>
                    <a:pt x="1732" y="1671"/>
                  </a:lnTo>
                  <a:lnTo>
                    <a:pt x="1762" y="1671"/>
                  </a:lnTo>
                  <a:lnTo>
                    <a:pt x="1800" y="1671"/>
                  </a:lnTo>
                  <a:lnTo>
                    <a:pt x="1830" y="1671"/>
                  </a:lnTo>
                  <a:lnTo>
                    <a:pt x="1860" y="1671"/>
                  </a:lnTo>
                  <a:lnTo>
                    <a:pt x="1891" y="1671"/>
                  </a:lnTo>
                  <a:lnTo>
                    <a:pt x="1921" y="1671"/>
                  </a:lnTo>
                  <a:lnTo>
                    <a:pt x="1959" y="1664"/>
                  </a:lnTo>
                  <a:lnTo>
                    <a:pt x="1989" y="1664"/>
                  </a:lnTo>
                  <a:lnTo>
                    <a:pt x="2019" y="1664"/>
                  </a:lnTo>
                  <a:lnTo>
                    <a:pt x="2050" y="1656"/>
                  </a:lnTo>
                  <a:lnTo>
                    <a:pt x="2080" y="1656"/>
                  </a:lnTo>
                  <a:lnTo>
                    <a:pt x="2118" y="1656"/>
                  </a:lnTo>
                  <a:lnTo>
                    <a:pt x="2148" y="1649"/>
                  </a:lnTo>
                  <a:lnTo>
                    <a:pt x="2178" y="1649"/>
                  </a:lnTo>
                  <a:lnTo>
                    <a:pt x="2208" y="1641"/>
                  </a:lnTo>
                  <a:lnTo>
                    <a:pt x="2239" y="1634"/>
                  </a:lnTo>
                  <a:lnTo>
                    <a:pt x="2269" y="1634"/>
                  </a:lnTo>
                  <a:lnTo>
                    <a:pt x="2299" y="1626"/>
                  </a:lnTo>
                  <a:lnTo>
                    <a:pt x="2329" y="1618"/>
                  </a:lnTo>
                  <a:lnTo>
                    <a:pt x="2367" y="1611"/>
                  </a:lnTo>
                  <a:lnTo>
                    <a:pt x="2397" y="1603"/>
                  </a:lnTo>
                  <a:lnTo>
                    <a:pt x="2397" y="1233"/>
                  </a:lnTo>
                  <a:close/>
                </a:path>
              </a:pathLst>
            </a:custGeom>
            <a:solidFill>
              <a:srgbClr val="80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62" name="Freeform 11">
              <a:extLst>
                <a:ext uri="{FF2B5EF4-FFF2-40B4-BE49-F238E27FC236}">
                  <a16:creationId xmlns:a16="http://schemas.microsoft.com/office/drawing/2014/main" id="{18C87794-E1CC-4615-89E2-8D2F3AD22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" y="1279"/>
              <a:ext cx="2927" cy="2593"/>
            </a:xfrm>
            <a:custGeom>
              <a:avLst/>
              <a:gdLst>
                <a:gd name="T0" fmla="*/ 2299 w 2927"/>
                <a:gd name="T1" fmla="*/ 2548 h 2593"/>
                <a:gd name="T2" fmla="*/ 2178 w 2927"/>
                <a:gd name="T3" fmla="*/ 2570 h 2593"/>
                <a:gd name="T4" fmla="*/ 2050 w 2927"/>
                <a:gd name="T5" fmla="*/ 2578 h 2593"/>
                <a:gd name="T6" fmla="*/ 1921 w 2927"/>
                <a:gd name="T7" fmla="*/ 2593 h 2593"/>
                <a:gd name="T8" fmla="*/ 1800 w 2927"/>
                <a:gd name="T9" fmla="*/ 2593 h 2593"/>
                <a:gd name="T10" fmla="*/ 1671 w 2927"/>
                <a:gd name="T11" fmla="*/ 2585 h 2593"/>
                <a:gd name="T12" fmla="*/ 1543 w 2927"/>
                <a:gd name="T13" fmla="*/ 2578 h 2593"/>
                <a:gd name="T14" fmla="*/ 1414 w 2927"/>
                <a:gd name="T15" fmla="*/ 2555 h 2593"/>
                <a:gd name="T16" fmla="*/ 1293 w 2927"/>
                <a:gd name="T17" fmla="*/ 2532 h 2593"/>
                <a:gd name="T18" fmla="*/ 1172 w 2927"/>
                <a:gd name="T19" fmla="*/ 2502 h 2593"/>
                <a:gd name="T20" fmla="*/ 1051 w 2927"/>
                <a:gd name="T21" fmla="*/ 2472 h 2593"/>
                <a:gd name="T22" fmla="*/ 938 w 2927"/>
                <a:gd name="T23" fmla="*/ 2427 h 2593"/>
                <a:gd name="T24" fmla="*/ 832 w 2927"/>
                <a:gd name="T25" fmla="*/ 2381 h 2593"/>
                <a:gd name="T26" fmla="*/ 726 w 2927"/>
                <a:gd name="T27" fmla="*/ 2328 h 2593"/>
                <a:gd name="T28" fmla="*/ 627 w 2927"/>
                <a:gd name="T29" fmla="*/ 2275 h 2593"/>
                <a:gd name="T30" fmla="*/ 559 w 2927"/>
                <a:gd name="T31" fmla="*/ 2230 h 2593"/>
                <a:gd name="T32" fmla="*/ 469 w 2927"/>
                <a:gd name="T33" fmla="*/ 2162 h 2593"/>
                <a:gd name="T34" fmla="*/ 385 w 2927"/>
                <a:gd name="T35" fmla="*/ 2094 h 2593"/>
                <a:gd name="T36" fmla="*/ 310 w 2927"/>
                <a:gd name="T37" fmla="*/ 2018 h 2593"/>
                <a:gd name="T38" fmla="*/ 242 w 2927"/>
                <a:gd name="T39" fmla="*/ 1943 h 2593"/>
                <a:gd name="T40" fmla="*/ 181 w 2927"/>
                <a:gd name="T41" fmla="*/ 1859 h 2593"/>
                <a:gd name="T42" fmla="*/ 128 w 2927"/>
                <a:gd name="T43" fmla="*/ 1776 h 2593"/>
                <a:gd name="T44" fmla="*/ 90 w 2927"/>
                <a:gd name="T45" fmla="*/ 1693 h 2593"/>
                <a:gd name="T46" fmla="*/ 53 w 2927"/>
                <a:gd name="T47" fmla="*/ 1610 h 2593"/>
                <a:gd name="T48" fmla="*/ 22 w 2927"/>
                <a:gd name="T49" fmla="*/ 1519 h 2593"/>
                <a:gd name="T50" fmla="*/ 7 w 2927"/>
                <a:gd name="T51" fmla="*/ 1429 h 2593"/>
                <a:gd name="T52" fmla="*/ 0 w 2927"/>
                <a:gd name="T53" fmla="*/ 1338 h 2593"/>
                <a:gd name="T54" fmla="*/ 0 w 2927"/>
                <a:gd name="T55" fmla="*/ 1247 h 2593"/>
                <a:gd name="T56" fmla="*/ 7 w 2927"/>
                <a:gd name="T57" fmla="*/ 1156 h 2593"/>
                <a:gd name="T58" fmla="*/ 22 w 2927"/>
                <a:gd name="T59" fmla="*/ 1066 h 2593"/>
                <a:gd name="T60" fmla="*/ 53 w 2927"/>
                <a:gd name="T61" fmla="*/ 982 h 2593"/>
                <a:gd name="T62" fmla="*/ 90 w 2927"/>
                <a:gd name="T63" fmla="*/ 892 h 2593"/>
                <a:gd name="T64" fmla="*/ 128 w 2927"/>
                <a:gd name="T65" fmla="*/ 809 h 2593"/>
                <a:gd name="T66" fmla="*/ 181 w 2927"/>
                <a:gd name="T67" fmla="*/ 725 h 2593"/>
                <a:gd name="T68" fmla="*/ 242 w 2927"/>
                <a:gd name="T69" fmla="*/ 642 h 2593"/>
                <a:gd name="T70" fmla="*/ 310 w 2927"/>
                <a:gd name="T71" fmla="*/ 567 h 2593"/>
                <a:gd name="T72" fmla="*/ 385 w 2927"/>
                <a:gd name="T73" fmla="*/ 499 h 2593"/>
                <a:gd name="T74" fmla="*/ 469 w 2927"/>
                <a:gd name="T75" fmla="*/ 423 h 2593"/>
                <a:gd name="T76" fmla="*/ 559 w 2927"/>
                <a:gd name="T77" fmla="*/ 362 h 2593"/>
                <a:gd name="T78" fmla="*/ 650 w 2927"/>
                <a:gd name="T79" fmla="*/ 302 h 2593"/>
                <a:gd name="T80" fmla="*/ 756 w 2927"/>
                <a:gd name="T81" fmla="*/ 249 h 2593"/>
                <a:gd name="T82" fmla="*/ 862 w 2927"/>
                <a:gd name="T83" fmla="*/ 196 h 2593"/>
                <a:gd name="T84" fmla="*/ 968 w 2927"/>
                <a:gd name="T85" fmla="*/ 151 h 2593"/>
                <a:gd name="T86" fmla="*/ 1081 w 2927"/>
                <a:gd name="T87" fmla="*/ 113 h 2593"/>
                <a:gd name="T88" fmla="*/ 1172 w 2927"/>
                <a:gd name="T89" fmla="*/ 83 h 2593"/>
                <a:gd name="T90" fmla="*/ 1293 w 2927"/>
                <a:gd name="T91" fmla="*/ 52 h 2593"/>
                <a:gd name="T92" fmla="*/ 1414 w 2927"/>
                <a:gd name="T93" fmla="*/ 30 h 2593"/>
                <a:gd name="T94" fmla="*/ 1543 w 2927"/>
                <a:gd name="T95" fmla="*/ 15 h 2593"/>
                <a:gd name="T96" fmla="*/ 1671 w 2927"/>
                <a:gd name="T97" fmla="*/ 0 h 2593"/>
                <a:gd name="T98" fmla="*/ 1800 w 2927"/>
                <a:gd name="T99" fmla="*/ 0 h 2593"/>
                <a:gd name="T100" fmla="*/ 1921 w 2927"/>
                <a:gd name="T101" fmla="*/ 0 h 2593"/>
                <a:gd name="T102" fmla="*/ 2050 w 2927"/>
                <a:gd name="T103" fmla="*/ 7 h 2593"/>
                <a:gd name="T104" fmla="*/ 2178 w 2927"/>
                <a:gd name="T105" fmla="*/ 22 h 2593"/>
                <a:gd name="T106" fmla="*/ 2299 w 2927"/>
                <a:gd name="T107" fmla="*/ 45 h 2593"/>
                <a:gd name="T108" fmla="*/ 2428 w 2927"/>
                <a:gd name="T109" fmla="*/ 68 h 2593"/>
                <a:gd name="T110" fmla="*/ 2541 w 2927"/>
                <a:gd name="T111" fmla="*/ 98 h 2593"/>
                <a:gd name="T112" fmla="*/ 2662 w 2927"/>
                <a:gd name="T113" fmla="*/ 136 h 2593"/>
                <a:gd name="T114" fmla="*/ 2768 w 2927"/>
                <a:gd name="T115" fmla="*/ 181 h 2593"/>
                <a:gd name="T116" fmla="*/ 2882 w 2927"/>
                <a:gd name="T117" fmla="*/ 234 h 2593"/>
                <a:gd name="T118" fmla="*/ 2397 w 2927"/>
                <a:gd name="T119" fmla="*/ 2525 h 259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0" t="0" r="r" b="b"/>
              <a:pathLst>
                <a:path w="2927" h="2593">
                  <a:moveTo>
                    <a:pt x="2397" y="2525"/>
                  </a:moveTo>
                  <a:lnTo>
                    <a:pt x="2367" y="2532"/>
                  </a:lnTo>
                  <a:lnTo>
                    <a:pt x="2329" y="2540"/>
                  </a:lnTo>
                  <a:lnTo>
                    <a:pt x="2299" y="2548"/>
                  </a:lnTo>
                  <a:lnTo>
                    <a:pt x="2269" y="2555"/>
                  </a:lnTo>
                  <a:lnTo>
                    <a:pt x="2239" y="2555"/>
                  </a:lnTo>
                  <a:lnTo>
                    <a:pt x="2208" y="2563"/>
                  </a:lnTo>
                  <a:lnTo>
                    <a:pt x="2178" y="2570"/>
                  </a:lnTo>
                  <a:lnTo>
                    <a:pt x="2148" y="2570"/>
                  </a:lnTo>
                  <a:lnTo>
                    <a:pt x="2118" y="2578"/>
                  </a:lnTo>
                  <a:lnTo>
                    <a:pt x="2080" y="2578"/>
                  </a:lnTo>
                  <a:lnTo>
                    <a:pt x="2050" y="2578"/>
                  </a:lnTo>
                  <a:lnTo>
                    <a:pt x="2019" y="2585"/>
                  </a:lnTo>
                  <a:lnTo>
                    <a:pt x="1989" y="2585"/>
                  </a:lnTo>
                  <a:lnTo>
                    <a:pt x="1959" y="2585"/>
                  </a:lnTo>
                  <a:lnTo>
                    <a:pt x="1921" y="2593"/>
                  </a:lnTo>
                  <a:lnTo>
                    <a:pt x="1891" y="2593"/>
                  </a:lnTo>
                  <a:lnTo>
                    <a:pt x="1860" y="2593"/>
                  </a:lnTo>
                  <a:lnTo>
                    <a:pt x="1830" y="2593"/>
                  </a:lnTo>
                  <a:lnTo>
                    <a:pt x="1800" y="2593"/>
                  </a:lnTo>
                  <a:lnTo>
                    <a:pt x="1762" y="2593"/>
                  </a:lnTo>
                  <a:lnTo>
                    <a:pt x="1732" y="2593"/>
                  </a:lnTo>
                  <a:lnTo>
                    <a:pt x="1702" y="2585"/>
                  </a:lnTo>
                  <a:lnTo>
                    <a:pt x="1671" y="2585"/>
                  </a:lnTo>
                  <a:lnTo>
                    <a:pt x="1633" y="2585"/>
                  </a:lnTo>
                  <a:lnTo>
                    <a:pt x="1603" y="2578"/>
                  </a:lnTo>
                  <a:lnTo>
                    <a:pt x="1573" y="2578"/>
                  </a:lnTo>
                  <a:lnTo>
                    <a:pt x="1543" y="2578"/>
                  </a:lnTo>
                  <a:lnTo>
                    <a:pt x="1512" y="2570"/>
                  </a:lnTo>
                  <a:lnTo>
                    <a:pt x="1482" y="2570"/>
                  </a:lnTo>
                  <a:lnTo>
                    <a:pt x="1444" y="2563"/>
                  </a:lnTo>
                  <a:lnTo>
                    <a:pt x="1414" y="2555"/>
                  </a:lnTo>
                  <a:lnTo>
                    <a:pt x="1384" y="2555"/>
                  </a:lnTo>
                  <a:lnTo>
                    <a:pt x="1354" y="2548"/>
                  </a:lnTo>
                  <a:lnTo>
                    <a:pt x="1323" y="2540"/>
                  </a:lnTo>
                  <a:lnTo>
                    <a:pt x="1293" y="2532"/>
                  </a:lnTo>
                  <a:lnTo>
                    <a:pt x="1263" y="2525"/>
                  </a:lnTo>
                  <a:lnTo>
                    <a:pt x="1233" y="2517"/>
                  </a:lnTo>
                  <a:lnTo>
                    <a:pt x="1202" y="2510"/>
                  </a:lnTo>
                  <a:lnTo>
                    <a:pt x="1172" y="2502"/>
                  </a:lnTo>
                  <a:lnTo>
                    <a:pt x="1142" y="2495"/>
                  </a:lnTo>
                  <a:lnTo>
                    <a:pt x="1112" y="2487"/>
                  </a:lnTo>
                  <a:lnTo>
                    <a:pt x="1081" y="2479"/>
                  </a:lnTo>
                  <a:lnTo>
                    <a:pt x="1051" y="2472"/>
                  </a:lnTo>
                  <a:lnTo>
                    <a:pt x="1028" y="2457"/>
                  </a:lnTo>
                  <a:lnTo>
                    <a:pt x="998" y="2449"/>
                  </a:lnTo>
                  <a:lnTo>
                    <a:pt x="968" y="2442"/>
                  </a:lnTo>
                  <a:lnTo>
                    <a:pt x="938" y="2427"/>
                  </a:lnTo>
                  <a:lnTo>
                    <a:pt x="915" y="2419"/>
                  </a:lnTo>
                  <a:lnTo>
                    <a:pt x="885" y="2404"/>
                  </a:lnTo>
                  <a:lnTo>
                    <a:pt x="862" y="2396"/>
                  </a:lnTo>
                  <a:lnTo>
                    <a:pt x="832" y="2381"/>
                  </a:lnTo>
                  <a:lnTo>
                    <a:pt x="801" y="2366"/>
                  </a:lnTo>
                  <a:lnTo>
                    <a:pt x="779" y="2358"/>
                  </a:lnTo>
                  <a:lnTo>
                    <a:pt x="756" y="2343"/>
                  </a:lnTo>
                  <a:lnTo>
                    <a:pt x="726" y="2328"/>
                  </a:lnTo>
                  <a:lnTo>
                    <a:pt x="703" y="2313"/>
                  </a:lnTo>
                  <a:lnTo>
                    <a:pt x="673" y="2306"/>
                  </a:lnTo>
                  <a:lnTo>
                    <a:pt x="650" y="2290"/>
                  </a:lnTo>
                  <a:lnTo>
                    <a:pt x="627" y="2275"/>
                  </a:lnTo>
                  <a:lnTo>
                    <a:pt x="605" y="2260"/>
                  </a:lnTo>
                  <a:lnTo>
                    <a:pt x="582" y="2245"/>
                  </a:lnTo>
                  <a:lnTo>
                    <a:pt x="559" y="2230"/>
                  </a:lnTo>
                  <a:lnTo>
                    <a:pt x="537" y="2215"/>
                  </a:lnTo>
                  <a:lnTo>
                    <a:pt x="514" y="2192"/>
                  </a:lnTo>
                  <a:lnTo>
                    <a:pt x="491" y="2177"/>
                  </a:lnTo>
                  <a:lnTo>
                    <a:pt x="469" y="2162"/>
                  </a:lnTo>
                  <a:lnTo>
                    <a:pt x="446" y="2147"/>
                  </a:lnTo>
                  <a:lnTo>
                    <a:pt x="423" y="2124"/>
                  </a:lnTo>
                  <a:lnTo>
                    <a:pt x="408" y="2109"/>
                  </a:lnTo>
                  <a:lnTo>
                    <a:pt x="385" y="2094"/>
                  </a:lnTo>
                  <a:lnTo>
                    <a:pt x="363" y="2071"/>
                  </a:lnTo>
                  <a:lnTo>
                    <a:pt x="348" y="2056"/>
                  </a:lnTo>
                  <a:lnTo>
                    <a:pt x="332" y="2041"/>
                  </a:lnTo>
                  <a:lnTo>
                    <a:pt x="310" y="2018"/>
                  </a:lnTo>
                  <a:lnTo>
                    <a:pt x="295" y="2003"/>
                  </a:lnTo>
                  <a:lnTo>
                    <a:pt x="280" y="1980"/>
                  </a:lnTo>
                  <a:lnTo>
                    <a:pt x="257" y="1965"/>
                  </a:lnTo>
                  <a:lnTo>
                    <a:pt x="242" y="1943"/>
                  </a:lnTo>
                  <a:lnTo>
                    <a:pt x="227" y="1920"/>
                  </a:lnTo>
                  <a:lnTo>
                    <a:pt x="211" y="1905"/>
                  </a:lnTo>
                  <a:lnTo>
                    <a:pt x="196" y="1882"/>
                  </a:lnTo>
                  <a:lnTo>
                    <a:pt x="181" y="1859"/>
                  </a:lnTo>
                  <a:lnTo>
                    <a:pt x="166" y="1844"/>
                  </a:lnTo>
                  <a:lnTo>
                    <a:pt x="158" y="1822"/>
                  </a:lnTo>
                  <a:lnTo>
                    <a:pt x="143" y="1799"/>
                  </a:lnTo>
                  <a:lnTo>
                    <a:pt x="128" y="1776"/>
                  </a:lnTo>
                  <a:lnTo>
                    <a:pt x="121" y="1761"/>
                  </a:lnTo>
                  <a:lnTo>
                    <a:pt x="106" y="1739"/>
                  </a:lnTo>
                  <a:lnTo>
                    <a:pt x="98" y="1716"/>
                  </a:lnTo>
                  <a:lnTo>
                    <a:pt x="90" y="1693"/>
                  </a:lnTo>
                  <a:lnTo>
                    <a:pt x="75" y="1670"/>
                  </a:lnTo>
                  <a:lnTo>
                    <a:pt x="68" y="1655"/>
                  </a:lnTo>
                  <a:lnTo>
                    <a:pt x="60" y="1633"/>
                  </a:lnTo>
                  <a:lnTo>
                    <a:pt x="53" y="1610"/>
                  </a:lnTo>
                  <a:lnTo>
                    <a:pt x="45" y="1587"/>
                  </a:lnTo>
                  <a:lnTo>
                    <a:pt x="37" y="1565"/>
                  </a:lnTo>
                  <a:lnTo>
                    <a:pt x="30" y="1542"/>
                  </a:lnTo>
                  <a:lnTo>
                    <a:pt x="22" y="1519"/>
                  </a:lnTo>
                  <a:lnTo>
                    <a:pt x="22" y="1497"/>
                  </a:lnTo>
                  <a:lnTo>
                    <a:pt x="15" y="1474"/>
                  </a:lnTo>
                  <a:lnTo>
                    <a:pt x="15" y="1451"/>
                  </a:lnTo>
                  <a:lnTo>
                    <a:pt x="7" y="1429"/>
                  </a:lnTo>
                  <a:lnTo>
                    <a:pt x="7" y="1406"/>
                  </a:lnTo>
                  <a:lnTo>
                    <a:pt x="0" y="1383"/>
                  </a:lnTo>
                  <a:lnTo>
                    <a:pt x="0" y="1360"/>
                  </a:lnTo>
                  <a:lnTo>
                    <a:pt x="0" y="1338"/>
                  </a:lnTo>
                  <a:lnTo>
                    <a:pt x="0" y="1315"/>
                  </a:lnTo>
                  <a:lnTo>
                    <a:pt x="0" y="1292"/>
                  </a:lnTo>
                  <a:lnTo>
                    <a:pt x="0" y="1270"/>
                  </a:lnTo>
                  <a:lnTo>
                    <a:pt x="0" y="1247"/>
                  </a:lnTo>
                  <a:lnTo>
                    <a:pt x="0" y="1224"/>
                  </a:lnTo>
                  <a:lnTo>
                    <a:pt x="0" y="1202"/>
                  </a:lnTo>
                  <a:lnTo>
                    <a:pt x="7" y="1179"/>
                  </a:lnTo>
                  <a:lnTo>
                    <a:pt x="7" y="1156"/>
                  </a:lnTo>
                  <a:lnTo>
                    <a:pt x="15" y="1134"/>
                  </a:lnTo>
                  <a:lnTo>
                    <a:pt x="15" y="1111"/>
                  </a:lnTo>
                  <a:lnTo>
                    <a:pt x="22" y="1088"/>
                  </a:lnTo>
                  <a:lnTo>
                    <a:pt x="22" y="1066"/>
                  </a:lnTo>
                  <a:lnTo>
                    <a:pt x="30" y="1050"/>
                  </a:lnTo>
                  <a:lnTo>
                    <a:pt x="37" y="1028"/>
                  </a:lnTo>
                  <a:lnTo>
                    <a:pt x="45" y="1005"/>
                  </a:lnTo>
                  <a:lnTo>
                    <a:pt x="53" y="982"/>
                  </a:lnTo>
                  <a:lnTo>
                    <a:pt x="60" y="960"/>
                  </a:lnTo>
                  <a:lnTo>
                    <a:pt x="68" y="937"/>
                  </a:lnTo>
                  <a:lnTo>
                    <a:pt x="75" y="914"/>
                  </a:lnTo>
                  <a:lnTo>
                    <a:pt x="90" y="892"/>
                  </a:lnTo>
                  <a:lnTo>
                    <a:pt x="98" y="869"/>
                  </a:lnTo>
                  <a:lnTo>
                    <a:pt x="106" y="854"/>
                  </a:lnTo>
                  <a:lnTo>
                    <a:pt x="121" y="831"/>
                  </a:lnTo>
                  <a:lnTo>
                    <a:pt x="128" y="809"/>
                  </a:lnTo>
                  <a:lnTo>
                    <a:pt x="143" y="786"/>
                  </a:lnTo>
                  <a:lnTo>
                    <a:pt x="158" y="763"/>
                  </a:lnTo>
                  <a:lnTo>
                    <a:pt x="166" y="748"/>
                  </a:lnTo>
                  <a:lnTo>
                    <a:pt x="181" y="725"/>
                  </a:lnTo>
                  <a:lnTo>
                    <a:pt x="196" y="703"/>
                  </a:lnTo>
                  <a:lnTo>
                    <a:pt x="211" y="688"/>
                  </a:lnTo>
                  <a:lnTo>
                    <a:pt x="227" y="665"/>
                  </a:lnTo>
                  <a:lnTo>
                    <a:pt x="242" y="642"/>
                  </a:lnTo>
                  <a:lnTo>
                    <a:pt x="257" y="627"/>
                  </a:lnTo>
                  <a:lnTo>
                    <a:pt x="280" y="604"/>
                  </a:lnTo>
                  <a:lnTo>
                    <a:pt x="295" y="589"/>
                  </a:lnTo>
                  <a:lnTo>
                    <a:pt x="310" y="567"/>
                  </a:lnTo>
                  <a:lnTo>
                    <a:pt x="332" y="551"/>
                  </a:lnTo>
                  <a:lnTo>
                    <a:pt x="348" y="529"/>
                  </a:lnTo>
                  <a:lnTo>
                    <a:pt x="363" y="514"/>
                  </a:lnTo>
                  <a:lnTo>
                    <a:pt x="385" y="499"/>
                  </a:lnTo>
                  <a:lnTo>
                    <a:pt x="408" y="476"/>
                  </a:lnTo>
                  <a:lnTo>
                    <a:pt x="423" y="461"/>
                  </a:lnTo>
                  <a:lnTo>
                    <a:pt x="446" y="446"/>
                  </a:lnTo>
                  <a:lnTo>
                    <a:pt x="469" y="423"/>
                  </a:lnTo>
                  <a:lnTo>
                    <a:pt x="491" y="408"/>
                  </a:lnTo>
                  <a:lnTo>
                    <a:pt x="514" y="393"/>
                  </a:lnTo>
                  <a:lnTo>
                    <a:pt x="537" y="378"/>
                  </a:lnTo>
                  <a:lnTo>
                    <a:pt x="559" y="362"/>
                  </a:lnTo>
                  <a:lnTo>
                    <a:pt x="582" y="347"/>
                  </a:lnTo>
                  <a:lnTo>
                    <a:pt x="605" y="332"/>
                  </a:lnTo>
                  <a:lnTo>
                    <a:pt x="627" y="317"/>
                  </a:lnTo>
                  <a:lnTo>
                    <a:pt x="650" y="302"/>
                  </a:lnTo>
                  <a:lnTo>
                    <a:pt x="673" y="287"/>
                  </a:lnTo>
                  <a:lnTo>
                    <a:pt x="703" y="272"/>
                  </a:lnTo>
                  <a:lnTo>
                    <a:pt x="726" y="257"/>
                  </a:lnTo>
                  <a:lnTo>
                    <a:pt x="756" y="249"/>
                  </a:lnTo>
                  <a:lnTo>
                    <a:pt x="779" y="234"/>
                  </a:lnTo>
                  <a:lnTo>
                    <a:pt x="801" y="219"/>
                  </a:lnTo>
                  <a:lnTo>
                    <a:pt x="832" y="204"/>
                  </a:lnTo>
                  <a:lnTo>
                    <a:pt x="862" y="196"/>
                  </a:lnTo>
                  <a:lnTo>
                    <a:pt x="885" y="181"/>
                  </a:lnTo>
                  <a:lnTo>
                    <a:pt x="915" y="173"/>
                  </a:lnTo>
                  <a:lnTo>
                    <a:pt x="938" y="158"/>
                  </a:lnTo>
                  <a:lnTo>
                    <a:pt x="968" y="151"/>
                  </a:lnTo>
                  <a:lnTo>
                    <a:pt x="998" y="136"/>
                  </a:lnTo>
                  <a:lnTo>
                    <a:pt x="1028" y="128"/>
                  </a:lnTo>
                  <a:lnTo>
                    <a:pt x="1051" y="121"/>
                  </a:lnTo>
                  <a:lnTo>
                    <a:pt x="1081" y="113"/>
                  </a:lnTo>
                  <a:lnTo>
                    <a:pt x="1112" y="98"/>
                  </a:lnTo>
                  <a:lnTo>
                    <a:pt x="1142" y="90"/>
                  </a:lnTo>
                  <a:lnTo>
                    <a:pt x="1172" y="83"/>
                  </a:lnTo>
                  <a:lnTo>
                    <a:pt x="1202" y="75"/>
                  </a:lnTo>
                  <a:lnTo>
                    <a:pt x="1233" y="68"/>
                  </a:lnTo>
                  <a:lnTo>
                    <a:pt x="1263" y="60"/>
                  </a:lnTo>
                  <a:lnTo>
                    <a:pt x="1293" y="52"/>
                  </a:lnTo>
                  <a:lnTo>
                    <a:pt x="1323" y="45"/>
                  </a:lnTo>
                  <a:lnTo>
                    <a:pt x="1354" y="45"/>
                  </a:lnTo>
                  <a:lnTo>
                    <a:pt x="1384" y="37"/>
                  </a:lnTo>
                  <a:lnTo>
                    <a:pt x="1414" y="30"/>
                  </a:lnTo>
                  <a:lnTo>
                    <a:pt x="1444" y="22"/>
                  </a:lnTo>
                  <a:lnTo>
                    <a:pt x="1482" y="22"/>
                  </a:lnTo>
                  <a:lnTo>
                    <a:pt x="1512" y="15"/>
                  </a:lnTo>
                  <a:lnTo>
                    <a:pt x="1543" y="15"/>
                  </a:lnTo>
                  <a:lnTo>
                    <a:pt x="1573" y="7"/>
                  </a:lnTo>
                  <a:lnTo>
                    <a:pt x="1603" y="7"/>
                  </a:lnTo>
                  <a:lnTo>
                    <a:pt x="1633" y="7"/>
                  </a:lnTo>
                  <a:lnTo>
                    <a:pt x="1671" y="0"/>
                  </a:lnTo>
                  <a:lnTo>
                    <a:pt x="1702" y="0"/>
                  </a:lnTo>
                  <a:lnTo>
                    <a:pt x="1732" y="0"/>
                  </a:lnTo>
                  <a:lnTo>
                    <a:pt x="1762" y="0"/>
                  </a:lnTo>
                  <a:lnTo>
                    <a:pt x="1800" y="0"/>
                  </a:lnTo>
                  <a:lnTo>
                    <a:pt x="1830" y="0"/>
                  </a:lnTo>
                  <a:lnTo>
                    <a:pt x="1860" y="0"/>
                  </a:lnTo>
                  <a:lnTo>
                    <a:pt x="1891" y="0"/>
                  </a:lnTo>
                  <a:lnTo>
                    <a:pt x="1921" y="0"/>
                  </a:lnTo>
                  <a:lnTo>
                    <a:pt x="1959" y="0"/>
                  </a:lnTo>
                  <a:lnTo>
                    <a:pt x="1989" y="0"/>
                  </a:lnTo>
                  <a:lnTo>
                    <a:pt x="2019" y="7"/>
                  </a:lnTo>
                  <a:lnTo>
                    <a:pt x="2050" y="7"/>
                  </a:lnTo>
                  <a:lnTo>
                    <a:pt x="2080" y="7"/>
                  </a:lnTo>
                  <a:lnTo>
                    <a:pt x="2118" y="15"/>
                  </a:lnTo>
                  <a:lnTo>
                    <a:pt x="2148" y="15"/>
                  </a:lnTo>
                  <a:lnTo>
                    <a:pt x="2178" y="22"/>
                  </a:lnTo>
                  <a:lnTo>
                    <a:pt x="2208" y="22"/>
                  </a:lnTo>
                  <a:lnTo>
                    <a:pt x="2239" y="30"/>
                  </a:lnTo>
                  <a:lnTo>
                    <a:pt x="2269" y="37"/>
                  </a:lnTo>
                  <a:lnTo>
                    <a:pt x="2299" y="45"/>
                  </a:lnTo>
                  <a:lnTo>
                    <a:pt x="2329" y="45"/>
                  </a:lnTo>
                  <a:lnTo>
                    <a:pt x="2367" y="52"/>
                  </a:lnTo>
                  <a:lnTo>
                    <a:pt x="2397" y="60"/>
                  </a:lnTo>
                  <a:lnTo>
                    <a:pt x="2428" y="68"/>
                  </a:lnTo>
                  <a:lnTo>
                    <a:pt x="2458" y="75"/>
                  </a:lnTo>
                  <a:lnTo>
                    <a:pt x="2481" y="83"/>
                  </a:lnTo>
                  <a:lnTo>
                    <a:pt x="2511" y="90"/>
                  </a:lnTo>
                  <a:lnTo>
                    <a:pt x="2541" y="98"/>
                  </a:lnTo>
                  <a:lnTo>
                    <a:pt x="2571" y="113"/>
                  </a:lnTo>
                  <a:lnTo>
                    <a:pt x="2602" y="121"/>
                  </a:lnTo>
                  <a:lnTo>
                    <a:pt x="2632" y="128"/>
                  </a:lnTo>
                  <a:lnTo>
                    <a:pt x="2662" y="136"/>
                  </a:lnTo>
                  <a:lnTo>
                    <a:pt x="2685" y="151"/>
                  </a:lnTo>
                  <a:lnTo>
                    <a:pt x="2715" y="158"/>
                  </a:lnTo>
                  <a:lnTo>
                    <a:pt x="2745" y="173"/>
                  </a:lnTo>
                  <a:lnTo>
                    <a:pt x="2768" y="181"/>
                  </a:lnTo>
                  <a:lnTo>
                    <a:pt x="2798" y="196"/>
                  </a:lnTo>
                  <a:lnTo>
                    <a:pt x="2829" y="204"/>
                  </a:lnTo>
                  <a:lnTo>
                    <a:pt x="2851" y="219"/>
                  </a:lnTo>
                  <a:lnTo>
                    <a:pt x="2882" y="234"/>
                  </a:lnTo>
                  <a:lnTo>
                    <a:pt x="2904" y="249"/>
                  </a:lnTo>
                  <a:lnTo>
                    <a:pt x="2927" y="257"/>
                  </a:lnTo>
                  <a:lnTo>
                    <a:pt x="1830" y="1292"/>
                  </a:lnTo>
                  <a:lnTo>
                    <a:pt x="2397" y="2525"/>
                  </a:lnTo>
                  <a:close/>
                </a:path>
              </a:pathLst>
            </a:custGeom>
            <a:solidFill>
              <a:srgbClr val="FF0000"/>
            </a:solidFill>
            <a:ln w="127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6019" name="Picture 12">
            <a:extLst>
              <a:ext uri="{FF2B5EF4-FFF2-40B4-BE49-F238E27FC236}">
                <a16:creationId xmlns:a16="http://schemas.microsoft.com/office/drawing/2014/main" id="{496C64D5-137F-4D0D-83D3-E08130788976}"/>
              </a:ext>
            </a:extLst>
          </p:cNvPr>
          <p:cNvPicPr>
            <a:picLocks noGrp="1" noChangeAspect="1" noChangeArrowheads="1"/>
          </p:cNvPicPr>
          <p:nvPr>
            <p:ph sz="quarter" idx="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057400" y="1371600"/>
            <a:ext cx="573088" cy="331788"/>
          </a:xfrm>
          <a:noFill/>
        </p:spPr>
      </p:pic>
      <p:sp>
        <p:nvSpPr>
          <p:cNvPr id="86020" name="Rectangle 13">
            <a:extLst>
              <a:ext uri="{FF2B5EF4-FFF2-40B4-BE49-F238E27FC236}">
                <a16:creationId xmlns:a16="http://schemas.microsoft.com/office/drawing/2014/main" id="{D36FF2D6-44EF-418A-8A0D-415674000F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8400" y="1371600"/>
            <a:ext cx="3810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3600" i="1"/>
              <a:t>DOSIS MÍNIMA</a:t>
            </a:r>
            <a:endParaRPr lang="en-029" altLang="en-US" sz="3600" i="1"/>
          </a:p>
        </p:txBody>
      </p:sp>
      <p:pic>
        <p:nvPicPr>
          <p:cNvPr id="86021" name="Picture 14">
            <a:extLst>
              <a:ext uri="{FF2B5EF4-FFF2-40B4-BE49-F238E27FC236}">
                <a16:creationId xmlns:a16="http://schemas.microsoft.com/office/drawing/2014/main" id="{3BB6F95F-C15A-4B07-8CC6-16248C3C548A}"/>
              </a:ext>
            </a:extLst>
          </p:cNvPr>
          <p:cNvPicPr>
            <a:picLocks noGrp="1" noChangeAspect="1" noChangeArrowheads="1"/>
          </p:cNvPicPr>
          <p:nvPr>
            <p:ph sz="quarter" idx="4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096000" y="1371600"/>
            <a:ext cx="573088" cy="331788"/>
          </a:xfrm>
          <a:noFill/>
        </p:spPr>
      </p:pic>
      <p:sp>
        <p:nvSpPr>
          <p:cNvPr id="86022" name="Rectangle 15">
            <a:extLst>
              <a:ext uri="{FF2B5EF4-FFF2-40B4-BE49-F238E27FC236}">
                <a16:creationId xmlns:a16="http://schemas.microsoft.com/office/drawing/2014/main" id="{E235632D-D806-4B77-BA93-93FC3D7B3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4191000"/>
            <a:ext cx="1143000" cy="914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s-ES" altLang="en-US" sz="4000" i="1"/>
              <a:t>15</a:t>
            </a:r>
            <a:br>
              <a:rPr lang="es-ES" altLang="en-US" sz="3600" i="1"/>
            </a:br>
            <a:r>
              <a:rPr lang="es-ES" altLang="en-US" sz="3600" i="1"/>
              <a:t>min</a:t>
            </a:r>
            <a:endParaRPr lang="en-029" altLang="en-US" sz="3600" i="1"/>
          </a:p>
        </p:txBody>
      </p:sp>
      <p:sp>
        <p:nvSpPr>
          <p:cNvPr id="86023" name="Rectangle 16">
            <a:extLst>
              <a:ext uri="{FF2B5EF4-FFF2-40B4-BE49-F238E27FC236}">
                <a16:creationId xmlns:a16="http://schemas.microsoft.com/office/drawing/2014/main" id="{7D817FAB-8B85-4EEE-A52A-611A1BBD2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3581400"/>
            <a:ext cx="1600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3600" i="1"/>
              <a:t>5 m</a:t>
            </a:r>
            <a:r>
              <a:rPr lang="es-ES" altLang="en-US" i="1"/>
              <a:t>in</a:t>
            </a:r>
            <a:endParaRPr lang="en-029" altLang="en-US" i="1"/>
          </a:p>
        </p:txBody>
      </p:sp>
      <p:sp>
        <p:nvSpPr>
          <p:cNvPr id="1844241" name="Rectangle 17">
            <a:extLst>
              <a:ext uri="{FF2B5EF4-FFF2-40B4-BE49-F238E27FC236}">
                <a16:creationId xmlns:a16="http://schemas.microsoft.com/office/drawing/2014/main" id="{FA9A2C1F-C3D1-4EDC-A3BF-F6CA23B89F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28800" y="2819400"/>
            <a:ext cx="2819400" cy="8382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90000"/>
              </a:lnSpc>
              <a:defRPr/>
            </a:pPr>
            <a:r>
              <a:rPr lang="es-ES" altLang="en-US" sz="38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Estímulo</a:t>
            </a:r>
            <a:br>
              <a:rPr lang="es-ES" altLang="en-US" sz="38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</a:br>
            <a:r>
              <a:rPr lang="es-ES" altLang="en-US" sz="38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Aeróbico</a:t>
            </a:r>
            <a:endParaRPr lang="en-029" altLang="en-US" sz="3800">
              <a:solidFill>
                <a:srgbClr val="FFFF00"/>
              </a:solidFill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1844242" name="Rectangle 18">
            <a:extLst>
              <a:ext uri="{FF2B5EF4-FFF2-40B4-BE49-F238E27FC236}">
                <a16:creationId xmlns:a16="http://schemas.microsoft.com/office/drawing/2014/main" id="{E363FA3F-3297-4084-A45B-D1B93FE46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3124200"/>
            <a:ext cx="3581400" cy="3810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es-ES" altLang="en-US" sz="38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Calentamiento</a:t>
            </a:r>
            <a:endParaRPr lang="en-029" altLang="en-US" sz="3800">
              <a:solidFill>
                <a:srgbClr val="FFFF00"/>
              </a:solidFill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sp>
        <p:nvSpPr>
          <p:cNvPr id="86026" name="Rectangle 19">
            <a:extLst>
              <a:ext uri="{FF2B5EF4-FFF2-40B4-BE49-F238E27FC236}">
                <a16:creationId xmlns:a16="http://schemas.microsoft.com/office/drawing/2014/main" id="{1E0A220A-0BDD-4639-9C43-EA3DB2384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4953000"/>
            <a:ext cx="1600200" cy="381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3600" i="1"/>
              <a:t>5 m</a:t>
            </a:r>
            <a:r>
              <a:rPr lang="es-ES" altLang="en-US" i="1"/>
              <a:t>in</a:t>
            </a:r>
            <a:endParaRPr lang="en-029" altLang="en-US" i="1"/>
          </a:p>
        </p:txBody>
      </p:sp>
      <p:sp>
        <p:nvSpPr>
          <p:cNvPr id="1844244" name="Rectangle 20">
            <a:extLst>
              <a:ext uri="{FF2B5EF4-FFF2-40B4-BE49-F238E27FC236}">
                <a16:creationId xmlns:a16="http://schemas.microsoft.com/office/drawing/2014/main" id="{146EC4C4-F529-4986-AA04-07552BD28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4267200"/>
            <a:ext cx="3581400" cy="381000"/>
          </a:xfrm>
          <a:prstGeom prst="rect">
            <a:avLst/>
          </a:prstGeom>
          <a:noFill/>
          <a:ln>
            <a:noFill/>
          </a:ln>
          <a:effectLst/>
        </p:spPr>
        <p:txBody>
          <a:bodyPr anchor="ctr"/>
          <a:lstStyle>
            <a:lvl1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1pPr>
            <a:lvl2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2pPr>
            <a:lvl3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3pPr>
            <a:lvl4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4pPr>
            <a:lvl5pPr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5pPr>
            <a:lvl6pPr marL="4572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6pPr>
            <a:lvl7pPr marL="9144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7pPr>
            <a:lvl8pPr marL="13716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8pPr>
            <a:lvl9pPr marL="1828800" algn="ctr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10000"/>
              </a:lnSpc>
              <a:defRPr/>
            </a:pPr>
            <a:r>
              <a:rPr lang="es-ES" altLang="en-US" sz="3800">
                <a:solidFill>
                  <a:srgbClr val="FFFF00"/>
                </a:solidFill>
                <a:effectLst>
                  <a:outerShdw blurRad="38100" dist="38100" dir="2700000" algn="tl">
                    <a:srgbClr val="FFFFFF"/>
                  </a:outerShdw>
                </a:effectLst>
              </a:rPr>
              <a:t>Enfriamiento</a:t>
            </a:r>
            <a:endParaRPr lang="en-029" altLang="en-US" sz="3800">
              <a:solidFill>
                <a:srgbClr val="FFFF00"/>
              </a:solidFill>
              <a:effectLst>
                <a:outerShdw blurRad="38100" dist="38100" dir="2700000" algn="tl">
                  <a:srgbClr val="FFFFFF"/>
                </a:outerShdw>
              </a:effectLst>
            </a:endParaRPr>
          </a:p>
        </p:txBody>
      </p:sp>
      <p:grpSp>
        <p:nvGrpSpPr>
          <p:cNvPr id="86028" name="Group 21">
            <a:extLst>
              <a:ext uri="{FF2B5EF4-FFF2-40B4-BE49-F238E27FC236}">
                <a16:creationId xmlns:a16="http://schemas.microsoft.com/office/drawing/2014/main" id="{2B737887-27F4-4D58-8EF4-5CBC4C3279D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90600" y="228600"/>
            <a:ext cx="7086600" cy="863600"/>
            <a:chOff x="624" y="144"/>
            <a:chExt cx="4464" cy="544"/>
          </a:xfrm>
        </p:grpSpPr>
        <p:sp>
          <p:nvSpPr>
            <p:cNvPr id="86046" name="AutoShape 22">
              <a:extLst>
                <a:ext uri="{FF2B5EF4-FFF2-40B4-BE49-F238E27FC236}">
                  <a16:creationId xmlns:a16="http://schemas.microsoft.com/office/drawing/2014/main" id="{AE68E409-B8CC-4215-A5B6-A1476ED81DC4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624" y="144"/>
              <a:ext cx="4464" cy="5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7" name="Rectangle 23">
              <a:extLst>
                <a:ext uri="{FF2B5EF4-FFF2-40B4-BE49-F238E27FC236}">
                  <a16:creationId xmlns:a16="http://schemas.microsoft.com/office/drawing/2014/main" id="{A4F79144-8715-4D36-8B16-AB561E3B0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" y="202"/>
              <a:ext cx="4273" cy="428"/>
            </a:xfrm>
            <a:prstGeom prst="rect">
              <a:avLst/>
            </a:prstGeom>
            <a:solidFill>
              <a:srgbClr val="FF0000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6048" name="Freeform 24">
              <a:extLst>
                <a:ext uri="{FF2B5EF4-FFF2-40B4-BE49-F238E27FC236}">
                  <a16:creationId xmlns:a16="http://schemas.microsoft.com/office/drawing/2014/main" id="{C5A54BB8-5F11-4802-A270-B40EE5D38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53"/>
              <a:ext cx="49" cy="526"/>
            </a:xfrm>
            <a:custGeom>
              <a:avLst/>
              <a:gdLst>
                <a:gd name="T0" fmla="*/ 0 w 198"/>
                <a:gd name="T1" fmla="*/ 0 h 2103"/>
                <a:gd name="T2" fmla="*/ 12 w 198"/>
                <a:gd name="T3" fmla="*/ 13 h 2103"/>
                <a:gd name="T4" fmla="*/ 12 w 198"/>
                <a:gd name="T5" fmla="*/ 119 h 2103"/>
                <a:gd name="T6" fmla="*/ 0 w 198"/>
                <a:gd name="T7" fmla="*/ 132 h 2103"/>
                <a:gd name="T8" fmla="*/ 0 w 198"/>
                <a:gd name="T9" fmla="*/ 0 h 2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2103">
                  <a:moveTo>
                    <a:pt x="0" y="0"/>
                  </a:moveTo>
                  <a:lnTo>
                    <a:pt x="198" y="198"/>
                  </a:lnTo>
                  <a:lnTo>
                    <a:pt x="198" y="1905"/>
                  </a:lnTo>
                  <a:lnTo>
                    <a:pt x="0" y="21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9A9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49" name="Freeform 25">
              <a:extLst>
                <a:ext uri="{FF2B5EF4-FFF2-40B4-BE49-F238E27FC236}">
                  <a16:creationId xmlns:a16="http://schemas.microsoft.com/office/drawing/2014/main" id="{6094F08C-D1C0-4255-B9F7-E9AB72493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153"/>
              <a:ext cx="4371" cy="49"/>
            </a:xfrm>
            <a:custGeom>
              <a:avLst/>
              <a:gdLst>
                <a:gd name="T0" fmla="*/ 0 w 17486"/>
                <a:gd name="T1" fmla="*/ 0 h 198"/>
                <a:gd name="T2" fmla="*/ 12 w 17486"/>
                <a:gd name="T3" fmla="*/ 12 h 198"/>
                <a:gd name="T4" fmla="*/ 1080 w 17486"/>
                <a:gd name="T5" fmla="*/ 12 h 198"/>
                <a:gd name="T6" fmla="*/ 1093 w 17486"/>
                <a:gd name="T7" fmla="*/ 0 h 198"/>
                <a:gd name="T8" fmla="*/ 0 w 17486"/>
                <a:gd name="T9" fmla="*/ 0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86" h="198">
                  <a:moveTo>
                    <a:pt x="0" y="0"/>
                  </a:moveTo>
                  <a:lnTo>
                    <a:pt x="198" y="198"/>
                  </a:lnTo>
                  <a:lnTo>
                    <a:pt x="17288" y="198"/>
                  </a:lnTo>
                  <a:lnTo>
                    <a:pt x="17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F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0" name="Freeform 26">
              <a:extLst>
                <a:ext uri="{FF2B5EF4-FFF2-40B4-BE49-F238E27FC236}">
                  <a16:creationId xmlns:a16="http://schemas.microsoft.com/office/drawing/2014/main" id="{93CBA7B1-4135-4573-AC54-D76CC8F24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5" y="153"/>
              <a:ext cx="49" cy="526"/>
            </a:xfrm>
            <a:custGeom>
              <a:avLst/>
              <a:gdLst>
                <a:gd name="T0" fmla="*/ 12 w 198"/>
                <a:gd name="T1" fmla="*/ 132 h 2103"/>
                <a:gd name="T2" fmla="*/ 0 w 198"/>
                <a:gd name="T3" fmla="*/ 119 h 2103"/>
                <a:gd name="T4" fmla="*/ 0 w 198"/>
                <a:gd name="T5" fmla="*/ 13 h 2103"/>
                <a:gd name="T6" fmla="*/ 12 w 198"/>
                <a:gd name="T7" fmla="*/ 0 h 2103"/>
                <a:gd name="T8" fmla="*/ 12 w 198"/>
                <a:gd name="T9" fmla="*/ 132 h 210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8" h="2103">
                  <a:moveTo>
                    <a:pt x="198" y="2103"/>
                  </a:moveTo>
                  <a:lnTo>
                    <a:pt x="0" y="1905"/>
                  </a:lnTo>
                  <a:lnTo>
                    <a:pt x="0" y="198"/>
                  </a:lnTo>
                  <a:lnTo>
                    <a:pt x="198" y="0"/>
                  </a:lnTo>
                  <a:lnTo>
                    <a:pt x="198" y="2103"/>
                  </a:lnTo>
                  <a:close/>
                </a:path>
              </a:pathLst>
            </a:custGeom>
            <a:solidFill>
              <a:srgbClr val="7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1" name="Freeform 27">
              <a:extLst>
                <a:ext uri="{FF2B5EF4-FFF2-40B4-BE49-F238E27FC236}">
                  <a16:creationId xmlns:a16="http://schemas.microsoft.com/office/drawing/2014/main" id="{C172B8C2-C588-4618-8994-5C26D3967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629"/>
              <a:ext cx="4371" cy="50"/>
            </a:xfrm>
            <a:custGeom>
              <a:avLst/>
              <a:gdLst>
                <a:gd name="T0" fmla="*/ 1093 w 17486"/>
                <a:gd name="T1" fmla="*/ 13 h 198"/>
                <a:gd name="T2" fmla="*/ 0 w 17486"/>
                <a:gd name="T3" fmla="*/ 13 h 198"/>
                <a:gd name="T4" fmla="*/ 12 w 17486"/>
                <a:gd name="T5" fmla="*/ 0 h 198"/>
                <a:gd name="T6" fmla="*/ 1080 w 17486"/>
                <a:gd name="T7" fmla="*/ 0 h 198"/>
                <a:gd name="T8" fmla="*/ 1093 w 17486"/>
                <a:gd name="T9" fmla="*/ 13 h 1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86" h="198">
                  <a:moveTo>
                    <a:pt x="17486" y="198"/>
                  </a:moveTo>
                  <a:lnTo>
                    <a:pt x="0" y="198"/>
                  </a:lnTo>
                  <a:lnTo>
                    <a:pt x="198" y="0"/>
                  </a:lnTo>
                  <a:lnTo>
                    <a:pt x="17288" y="0"/>
                  </a:lnTo>
                  <a:lnTo>
                    <a:pt x="17486" y="198"/>
                  </a:lnTo>
                  <a:close/>
                </a:path>
              </a:pathLst>
            </a:custGeom>
            <a:solidFill>
              <a:srgbClr val="3F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6052" name="Rectangle 28">
              <a:extLst>
                <a:ext uri="{FF2B5EF4-FFF2-40B4-BE49-F238E27FC236}">
                  <a16:creationId xmlns:a16="http://schemas.microsoft.com/office/drawing/2014/main" id="{E8A11A6B-A929-4D6A-9C57-17DADEEA1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" y="283"/>
              <a:ext cx="1641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FFFF00"/>
                  </a:solidFill>
                  <a:latin typeface="Arial" panose="020B0604020202020204" pitchFamily="34" charset="0"/>
                </a:rPr>
                <a:t>FASES DE LA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86053" name="Rectangle 29">
              <a:extLst>
                <a:ext uri="{FF2B5EF4-FFF2-40B4-BE49-F238E27FC236}">
                  <a16:creationId xmlns:a16="http://schemas.microsoft.com/office/drawing/2014/main" id="{0822B196-6483-4080-9980-3BBC3828B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83"/>
              <a:ext cx="2748" cy="3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800">
                  <a:solidFill>
                    <a:srgbClr val="FFFF00"/>
                  </a:solidFill>
                  <a:latin typeface="Arial" panose="020B0604020202020204" pitchFamily="34" charset="0"/>
                </a:rPr>
                <a:t> SESIÓN DE EJERCICIO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pic>
        <p:nvPicPr>
          <p:cNvPr id="86029" name="Picture 30" descr="CamCord1">
            <a:extLst>
              <a:ext uri="{FF2B5EF4-FFF2-40B4-BE49-F238E27FC236}">
                <a16:creationId xmlns:a16="http://schemas.microsoft.com/office/drawing/2014/main" id="{36A13C00-EBD4-456B-A8C4-1144B1BB195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6030" name="Picture 31" descr="35mmCamera1">
            <a:extLst>
              <a:ext uri="{FF2B5EF4-FFF2-40B4-BE49-F238E27FC236}">
                <a16:creationId xmlns:a16="http://schemas.microsoft.com/office/drawing/2014/main" id="{9AF7614D-A146-4318-8FAD-FFC6930F44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6031" name="AutoShape 32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00204D51-E4CB-4FE3-BF46-2D503FA13A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2" name="AutoShape 33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336FC5B1-A94E-4915-9EA8-1337AA180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3" name="AutoShape 34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70EB2829-BB35-44F8-BD36-67254EB63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4" name="AutoShape 35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A710E964-1FB5-4317-9958-D87E230E1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5" name="AutoShape 3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1797AD9-83B5-4238-B3B4-5BE1A77E0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6" name="AutoShape 37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9EF56619-FC0A-4CEE-A579-DA9CC87126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7" name="AutoShape 38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F31F187A-8022-4D53-AAED-E1482970D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6038" name="AutoShape 39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437DB366-5C86-4C80-AE71-1D1BB055B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4264" name="AutoShape 40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DEFE62D9-ED55-4F95-BC88-6568F066D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4265" name="Text Box 41">
            <a:extLst>
              <a:ext uri="{FF2B5EF4-FFF2-40B4-BE49-F238E27FC236}">
                <a16:creationId xmlns:a16="http://schemas.microsoft.com/office/drawing/2014/main" id="{A0746984-7AA9-45EC-8D41-D7F041F0E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4266" name="AutoShape 4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DC4BF92-D2D6-4F03-91B5-7D4F3246B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4267" name="AutoShape 4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12D82F2-6802-4D86-A360-5E7D6841E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4268" name="AutoShape 4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C0F3005-B330-4BA9-93A9-2B4EBDD60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4269" name="AutoShape 4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AAEF102-9CA1-427D-B730-791F78230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4270" name="AutoShape 4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02101A6-7CEE-4885-9016-B04ED5A6F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>
            <a:extLst>
              <a:ext uri="{FF2B5EF4-FFF2-40B4-BE49-F238E27FC236}">
                <a16:creationId xmlns:a16="http://schemas.microsoft.com/office/drawing/2014/main" id="{94380A22-0CCD-4584-ACA8-1076194C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2855913"/>
            <a:ext cx="7467600" cy="72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6600">
                <a:solidFill>
                  <a:schemeClr val="bg1"/>
                </a:solidFill>
              </a:rPr>
              <a:t>CALENTAMIENTO</a:t>
            </a:r>
            <a:endParaRPr lang="en-029" altLang="en-US" sz="6600">
              <a:solidFill>
                <a:schemeClr val="bg1"/>
              </a:solidFill>
            </a:endParaRPr>
          </a:p>
        </p:txBody>
      </p:sp>
      <p:grpSp>
        <p:nvGrpSpPr>
          <p:cNvPr id="87043" name="Group 3">
            <a:extLst>
              <a:ext uri="{FF2B5EF4-FFF2-40B4-BE49-F238E27FC236}">
                <a16:creationId xmlns:a16="http://schemas.microsoft.com/office/drawing/2014/main" id="{52F5EDDE-5D16-4A54-B3FD-582DD852BF4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152400" y="-76200"/>
            <a:ext cx="9448800" cy="7086600"/>
            <a:chOff x="-96" y="-48"/>
            <a:chExt cx="5952" cy="4464"/>
          </a:xfrm>
        </p:grpSpPr>
        <p:sp>
          <p:nvSpPr>
            <p:cNvPr id="87061" name="AutoShape 4">
              <a:extLst>
                <a:ext uri="{FF2B5EF4-FFF2-40B4-BE49-F238E27FC236}">
                  <a16:creationId xmlns:a16="http://schemas.microsoft.com/office/drawing/2014/main" id="{279F096B-EB87-4CF1-B9FF-792BA956DCE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96" y="-48"/>
              <a:ext cx="5952" cy="44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87062" name="Picture 5">
              <a:extLst>
                <a:ext uri="{FF2B5EF4-FFF2-40B4-BE49-F238E27FC236}">
                  <a16:creationId xmlns:a16="http://schemas.microsoft.com/office/drawing/2014/main" id="{25545E00-85E2-4E5B-82A4-8B7D787559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85" y="-36"/>
              <a:ext cx="5930" cy="4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87044" name="Picture 6" descr="CamCord1">
            <a:extLst>
              <a:ext uri="{FF2B5EF4-FFF2-40B4-BE49-F238E27FC236}">
                <a16:creationId xmlns:a16="http://schemas.microsoft.com/office/drawing/2014/main" id="{0A4CDDDC-3534-437A-AC8D-79FEF6E3FC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7045" name="Picture 7" descr="35mmCamera1">
            <a:extLst>
              <a:ext uri="{FF2B5EF4-FFF2-40B4-BE49-F238E27FC236}">
                <a16:creationId xmlns:a16="http://schemas.microsoft.com/office/drawing/2014/main" id="{FC14B6F1-AE12-4620-BD0D-E581D7E904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7046" name="AutoShape 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9219F94-7647-4E6B-BF2A-79FCA62D9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47" name="AutoShape 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A04C274-2EDD-4D2F-A8E7-8CE1A6707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48" name="AutoShape 1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B4DA280F-F294-4549-AFEF-0AE296FA5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49" name="AutoShape 1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1F8EC86-185C-4ECF-B6A1-9C35AE9EC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50" name="AutoShape 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869C0CF-634E-446C-8926-BBBDD590AE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51" name="AutoShape 1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8E18B26-5193-41D1-9DF4-423112A01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52" name="AutoShape 1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45E9CC0E-BBAE-44CA-AC32-1D54BF957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7053" name="AutoShape 15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AB464434-1C30-438D-AD90-3D8A1B051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5264" name="AutoShape 16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96DAA37-2952-408F-9010-27E2691CB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5265" name="Text Box 17">
            <a:extLst>
              <a:ext uri="{FF2B5EF4-FFF2-40B4-BE49-F238E27FC236}">
                <a16:creationId xmlns:a16="http://schemas.microsoft.com/office/drawing/2014/main" id="{7FF0D43C-4FC7-4A8F-966E-509A3D7BA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5266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C5F038E-0D17-42ED-A520-04062D31B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5267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A418738-3FD9-4E27-9952-B5FEB3183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526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2429DCB-E9A1-4190-8523-403BA7CB57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5269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97AD9E4-EA27-4E09-B780-580FA840C2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5270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EE25B1D-FCDF-48A0-B77B-B98DD072B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Line 2">
            <a:extLst>
              <a:ext uri="{FF2B5EF4-FFF2-40B4-BE49-F238E27FC236}">
                <a16:creationId xmlns:a16="http://schemas.microsoft.com/office/drawing/2014/main" id="{79C5D091-8F77-4716-B4BC-C840C7B978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" y="1600200"/>
            <a:ext cx="8382000" cy="0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67" name="Rectangle 3">
            <a:extLst>
              <a:ext uri="{FF2B5EF4-FFF2-40B4-BE49-F238E27FC236}">
                <a16:creationId xmlns:a16="http://schemas.microsoft.com/office/drawing/2014/main" id="{66B6FA0E-A29C-4C75-B0A3-6A439BB9D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81000"/>
            <a:ext cx="8534400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4000">
                <a:solidFill>
                  <a:srgbClr val="FFFF00"/>
                </a:solidFill>
              </a:rPr>
              <a:t>TIPO DE EJERCICIO: Fase Inicial</a:t>
            </a:r>
            <a:br>
              <a:rPr lang="es-ES" altLang="en-US" sz="4000">
                <a:solidFill>
                  <a:srgbClr val="FFFF00"/>
                </a:solidFill>
              </a:rPr>
            </a:br>
            <a:r>
              <a:rPr lang="es-ES" altLang="en-US" sz="3600">
                <a:solidFill>
                  <a:srgbClr val="00FFFF"/>
                </a:solidFill>
              </a:rPr>
              <a:t>Fase de Calentamiento</a:t>
            </a:r>
            <a:endParaRPr lang="en-029" altLang="en-US" sz="3600">
              <a:solidFill>
                <a:srgbClr val="00FFFF"/>
              </a:solidFill>
            </a:endParaRPr>
          </a:p>
        </p:txBody>
      </p:sp>
      <p:pic>
        <p:nvPicPr>
          <p:cNvPr id="88068" name="Picture 4">
            <a:extLst>
              <a:ext uri="{FF2B5EF4-FFF2-40B4-BE49-F238E27FC236}">
                <a16:creationId xmlns:a16="http://schemas.microsoft.com/office/drawing/2014/main" id="{EDCF2764-3D12-40D5-BE55-1D2C035EF3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990600"/>
            <a:ext cx="777875" cy="458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88069" name="Picture 5">
            <a:extLst>
              <a:ext uri="{FF2B5EF4-FFF2-40B4-BE49-F238E27FC236}">
                <a16:creationId xmlns:a16="http://schemas.microsoft.com/office/drawing/2014/main" id="{5E1AD498-3F93-41E6-B98D-49668ABDE1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62800" y="990600"/>
            <a:ext cx="777875" cy="458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8070" name="Rectangle 6">
            <a:extLst>
              <a:ext uri="{FF2B5EF4-FFF2-40B4-BE49-F238E27FC236}">
                <a16:creationId xmlns:a16="http://schemas.microsoft.com/office/drawing/2014/main" id="{955CC27E-4453-482D-8790-1EED74D34C8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04800" y="1828800"/>
            <a:ext cx="8534400" cy="4800600"/>
          </a:xfrm>
        </p:spPr>
        <p:txBody>
          <a:bodyPr/>
          <a:lstStyle/>
          <a:p>
            <a:pPr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b="1">
                <a:solidFill>
                  <a:srgbClr val="00CC00"/>
                </a:solidFill>
              </a:rPr>
              <a:t> </a:t>
            </a:r>
            <a:r>
              <a:rPr lang="es-ES" altLang="en-US" sz="3400" b="1">
                <a:solidFill>
                  <a:srgbClr val="33CC33"/>
                </a:solidFill>
              </a:rPr>
              <a:t>Ejercicios de Flexibilidad Estáticos:</a:t>
            </a:r>
          </a:p>
          <a:p>
            <a:pPr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400" b="1">
                <a:solidFill>
                  <a:schemeClr val="bg1"/>
                </a:solidFill>
              </a:rPr>
              <a:t>    </a:t>
            </a:r>
            <a:r>
              <a:rPr lang="es-ES" altLang="en-US" sz="3400" b="1" i="1"/>
              <a:t>Incluir Ejercicios para la Espalda Baja</a:t>
            </a:r>
          </a:p>
          <a:p>
            <a:pPr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400" b="1">
                <a:solidFill>
                  <a:schemeClr val="bg1"/>
                </a:solidFill>
              </a:rPr>
              <a:t> </a:t>
            </a:r>
            <a:r>
              <a:rPr lang="es-ES" altLang="en-US" sz="3400" b="1">
                <a:solidFill>
                  <a:srgbClr val="33CC33"/>
                </a:solidFill>
              </a:rPr>
              <a:t>Ejercicios Calisténicos:</a:t>
            </a:r>
          </a:p>
          <a:p>
            <a:pPr lvl="1">
              <a:lnSpc>
                <a:spcPct val="80000"/>
              </a:lnSpc>
              <a:buClr>
                <a:srgbClr val="66FF33"/>
              </a:buClr>
              <a:buFontTx/>
              <a:buChar char="•"/>
            </a:pPr>
            <a:r>
              <a:rPr lang="es-ES" altLang="en-US" sz="3400" b="1" i="1"/>
              <a:t>Durante la Etapa Inicial del Programa</a:t>
            </a:r>
          </a:p>
          <a:p>
            <a:pPr lvl="1">
              <a:lnSpc>
                <a:spcPct val="80000"/>
              </a:lnSpc>
              <a:buClr>
                <a:srgbClr val="66FF33"/>
              </a:buClr>
              <a:buFontTx/>
              <a:buChar char="•"/>
            </a:pPr>
            <a:r>
              <a:rPr lang="es-ES" altLang="en-US" sz="3400" b="1" i="1"/>
              <a:t>Deben ser Leves/Moderados</a:t>
            </a:r>
          </a:p>
          <a:p>
            <a:pPr lvl="1">
              <a:lnSpc>
                <a:spcPct val="80000"/>
              </a:lnSpc>
              <a:buClr>
                <a:srgbClr val="66FF33"/>
              </a:buClr>
              <a:buFontTx/>
              <a:buChar char="•"/>
            </a:pPr>
            <a:r>
              <a:rPr lang="es-ES" altLang="en-US" sz="3400" b="1" i="1"/>
              <a:t>Incluir Ejercicios para la Espalda Baja</a:t>
            </a:r>
          </a:p>
          <a:p>
            <a:pPr>
              <a:lnSpc>
                <a:spcPct val="8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400" b="1">
                <a:solidFill>
                  <a:schemeClr val="bg1"/>
                </a:solidFill>
              </a:rPr>
              <a:t> </a:t>
            </a:r>
            <a:r>
              <a:rPr lang="es-ES" altLang="en-US" sz="3400" b="1">
                <a:solidFill>
                  <a:srgbClr val="33CC33"/>
                </a:solidFill>
              </a:rPr>
              <a:t>Actividad Aeróbica Breve/Moderada:</a:t>
            </a:r>
          </a:p>
          <a:p>
            <a:pPr lvl="1">
              <a:lnSpc>
                <a:spcPct val="80000"/>
              </a:lnSpc>
              <a:buClr>
                <a:srgbClr val="66FF33"/>
              </a:buClr>
              <a:buFontTx/>
              <a:buChar char="•"/>
            </a:pPr>
            <a:r>
              <a:rPr lang="es-ES" altLang="en-US" sz="3400" b="1" i="1"/>
              <a:t>Caminar Lento</a:t>
            </a:r>
          </a:p>
          <a:p>
            <a:pPr lvl="1">
              <a:lnSpc>
                <a:spcPct val="80000"/>
              </a:lnSpc>
              <a:buClr>
                <a:srgbClr val="66FF33"/>
              </a:buClr>
              <a:buFontTx/>
              <a:buChar char="•"/>
            </a:pPr>
            <a:r>
              <a:rPr lang="es-ES" altLang="en-US" sz="3400" b="1" i="1"/>
              <a:t>Bicicleta a Baja Intensidad</a:t>
            </a:r>
            <a:endParaRPr lang="en-US" altLang="en-US" sz="3400" b="1" i="1"/>
          </a:p>
        </p:txBody>
      </p:sp>
      <p:pic>
        <p:nvPicPr>
          <p:cNvPr id="88071" name="Picture 7" descr="CamCord1">
            <a:extLst>
              <a:ext uri="{FF2B5EF4-FFF2-40B4-BE49-F238E27FC236}">
                <a16:creationId xmlns:a16="http://schemas.microsoft.com/office/drawing/2014/main" id="{E7761CDF-02AE-4BA1-9E7E-A201EBA29D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8072" name="Picture 8" descr="35mmCamera1">
            <a:extLst>
              <a:ext uri="{FF2B5EF4-FFF2-40B4-BE49-F238E27FC236}">
                <a16:creationId xmlns:a16="http://schemas.microsoft.com/office/drawing/2014/main" id="{7CC79FBC-432D-431C-B197-07E544A973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073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0A88CF3B-107E-4228-A4EC-A5B470A79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74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1E62D23A-B028-427B-BC65-542B15A8A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75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9ED1EFAC-5479-4EB2-ADCA-0C2ED6383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76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4C2FB9C-BBF0-48EE-A7F5-5673E4D17F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77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1DA9684-C8FE-42F7-A500-6109D0481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78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C04EE7FA-0982-42EC-8659-4A6C20CEBA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79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A4EDE43D-CE70-4BE3-A798-79B030FAB2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8080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01F8CBB7-8666-4932-A81F-0011F72EEF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6289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E4A65160-04B3-44C6-9DE2-247C84E2C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6290" name="Text Box 18">
            <a:extLst>
              <a:ext uri="{FF2B5EF4-FFF2-40B4-BE49-F238E27FC236}">
                <a16:creationId xmlns:a16="http://schemas.microsoft.com/office/drawing/2014/main" id="{3CD9468D-28BD-42A6-BB0D-6B727F7BED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6291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6D359B7-389F-415B-8F46-91C8D086F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6292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8A73CF8-DEE3-4611-BEEE-A3109969C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6293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CD952F6-56BA-44F3-98A6-6787E6EE1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6294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843B0C4-E505-4221-8057-E229C8B40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6295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1354BD3-8585-4ECB-BD36-BBEF4AC84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090" name="Picture 2">
            <a:extLst>
              <a:ext uri="{FF2B5EF4-FFF2-40B4-BE49-F238E27FC236}">
                <a16:creationId xmlns:a16="http://schemas.microsoft.com/office/drawing/2014/main" id="{657C0DF1-308A-4DC6-92C5-468DB13EBB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2579688"/>
            <a:ext cx="914400" cy="6969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9091" name="Rectangle 3">
            <a:extLst>
              <a:ext uri="{FF2B5EF4-FFF2-40B4-BE49-F238E27FC236}">
                <a16:creationId xmlns:a16="http://schemas.microsoft.com/office/drawing/2014/main" id="{54385DBE-9CD0-404E-9A95-3425FF595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2655888"/>
            <a:ext cx="5638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5200">
                <a:solidFill>
                  <a:srgbClr val="FFFF00"/>
                </a:solidFill>
              </a:rPr>
              <a:t>Adultos Saludables</a:t>
            </a:r>
            <a:endParaRPr lang="en-029" altLang="en-US" sz="5200">
              <a:solidFill>
                <a:srgbClr val="FFFF00"/>
              </a:solidFill>
            </a:endParaRPr>
          </a:p>
        </p:txBody>
      </p:sp>
      <p:sp>
        <p:nvSpPr>
          <p:cNvPr id="89092" name="Rectangle 4">
            <a:extLst>
              <a:ext uri="{FF2B5EF4-FFF2-40B4-BE49-F238E27FC236}">
                <a16:creationId xmlns:a16="http://schemas.microsoft.com/office/drawing/2014/main" id="{EE6E0B1E-C4CC-46DC-852D-72E593802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3886200"/>
            <a:ext cx="5638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s-ES" altLang="en-US" sz="6000"/>
              <a:t>15 – 60 min</a:t>
            </a:r>
            <a:endParaRPr lang="en-029" altLang="en-US" sz="6000"/>
          </a:p>
        </p:txBody>
      </p:sp>
      <p:sp>
        <p:nvSpPr>
          <p:cNvPr id="89093" name="Rectangle 5">
            <a:extLst>
              <a:ext uri="{FF2B5EF4-FFF2-40B4-BE49-F238E27FC236}">
                <a16:creationId xmlns:a16="http://schemas.microsoft.com/office/drawing/2014/main" id="{3B602105-A20B-405E-83DC-9D032578F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5067300"/>
            <a:ext cx="68580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s-ES" altLang="en-US" sz="6000"/>
              <a:t>300 kcal/Sesión</a:t>
            </a:r>
            <a:endParaRPr lang="en-029" altLang="en-US" sz="6000"/>
          </a:p>
        </p:txBody>
      </p:sp>
      <p:pic>
        <p:nvPicPr>
          <p:cNvPr id="89094" name="Picture 6">
            <a:extLst>
              <a:ext uri="{FF2B5EF4-FFF2-40B4-BE49-F238E27FC236}">
                <a16:creationId xmlns:a16="http://schemas.microsoft.com/office/drawing/2014/main" id="{412444CE-060D-4F0C-AD88-A14373A1DE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91400" y="2568575"/>
            <a:ext cx="914400" cy="696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89095" name="Group 7">
            <a:extLst>
              <a:ext uri="{FF2B5EF4-FFF2-40B4-BE49-F238E27FC236}">
                <a16:creationId xmlns:a16="http://schemas.microsoft.com/office/drawing/2014/main" id="{23B66025-C523-4A45-A498-804979F851B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38200" y="990600"/>
            <a:ext cx="7467600" cy="1112838"/>
            <a:chOff x="528" y="624"/>
            <a:chExt cx="4704" cy="701"/>
          </a:xfrm>
        </p:grpSpPr>
        <p:sp>
          <p:nvSpPr>
            <p:cNvPr id="89166" name="AutoShape 8">
              <a:extLst>
                <a:ext uri="{FF2B5EF4-FFF2-40B4-BE49-F238E27FC236}">
                  <a16:creationId xmlns:a16="http://schemas.microsoft.com/office/drawing/2014/main" id="{79B5B165-7951-4D75-BA2A-54AD6DB8EAF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28" y="624"/>
              <a:ext cx="4704" cy="7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7" name="Rectangle 9">
              <a:extLst>
                <a:ext uri="{FF2B5EF4-FFF2-40B4-BE49-F238E27FC236}">
                  <a16:creationId xmlns:a16="http://schemas.microsoft.com/office/drawing/2014/main" id="{7E4C15FA-7AF9-48CD-9CB9-CC1C78B77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" y="687"/>
              <a:ext cx="4547" cy="575"/>
            </a:xfrm>
            <a:prstGeom prst="rect">
              <a:avLst/>
            </a:prstGeom>
            <a:solidFill>
              <a:srgbClr val="00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89168" name="Freeform 10">
              <a:extLst>
                <a:ext uri="{FF2B5EF4-FFF2-40B4-BE49-F238E27FC236}">
                  <a16:creationId xmlns:a16="http://schemas.microsoft.com/office/drawing/2014/main" id="{523C21A5-9C7A-442B-916C-E7FA869A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630"/>
              <a:ext cx="57" cy="688"/>
            </a:xfrm>
            <a:custGeom>
              <a:avLst/>
              <a:gdLst>
                <a:gd name="T0" fmla="*/ 0 w 170"/>
                <a:gd name="T1" fmla="*/ 0 h 2065"/>
                <a:gd name="T2" fmla="*/ 19 w 170"/>
                <a:gd name="T3" fmla="*/ 19 h 2065"/>
                <a:gd name="T4" fmla="*/ 19 w 170"/>
                <a:gd name="T5" fmla="*/ 210 h 2065"/>
                <a:gd name="T6" fmla="*/ 0 w 170"/>
                <a:gd name="T7" fmla="*/ 229 h 2065"/>
                <a:gd name="T8" fmla="*/ 0 w 170"/>
                <a:gd name="T9" fmla="*/ 0 h 20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0" h="2065">
                  <a:moveTo>
                    <a:pt x="0" y="0"/>
                  </a:moveTo>
                  <a:lnTo>
                    <a:pt x="170" y="170"/>
                  </a:lnTo>
                  <a:lnTo>
                    <a:pt x="170" y="1895"/>
                  </a:lnTo>
                  <a:lnTo>
                    <a:pt x="0" y="20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69" name="Freeform 11">
              <a:extLst>
                <a:ext uri="{FF2B5EF4-FFF2-40B4-BE49-F238E27FC236}">
                  <a16:creationId xmlns:a16="http://schemas.microsoft.com/office/drawing/2014/main" id="{B1B98976-85D8-46C2-AB3F-506335B95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630"/>
              <a:ext cx="4660" cy="57"/>
            </a:xfrm>
            <a:custGeom>
              <a:avLst/>
              <a:gdLst>
                <a:gd name="T0" fmla="*/ 0 w 13980"/>
                <a:gd name="T1" fmla="*/ 0 h 170"/>
                <a:gd name="T2" fmla="*/ 19 w 13980"/>
                <a:gd name="T3" fmla="*/ 19 h 170"/>
                <a:gd name="T4" fmla="*/ 1535 w 13980"/>
                <a:gd name="T5" fmla="*/ 19 h 170"/>
                <a:gd name="T6" fmla="*/ 1553 w 13980"/>
                <a:gd name="T7" fmla="*/ 0 h 170"/>
                <a:gd name="T8" fmla="*/ 0 w 13980"/>
                <a:gd name="T9" fmla="*/ 0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80" h="170">
                  <a:moveTo>
                    <a:pt x="0" y="0"/>
                  </a:moveTo>
                  <a:lnTo>
                    <a:pt x="170" y="170"/>
                  </a:lnTo>
                  <a:lnTo>
                    <a:pt x="13811" y="170"/>
                  </a:lnTo>
                  <a:lnTo>
                    <a:pt x="13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70" name="Freeform 12">
              <a:extLst>
                <a:ext uri="{FF2B5EF4-FFF2-40B4-BE49-F238E27FC236}">
                  <a16:creationId xmlns:a16="http://schemas.microsoft.com/office/drawing/2014/main" id="{D1A736DF-4186-4BC3-9665-AD063AB28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" y="630"/>
              <a:ext cx="56" cy="688"/>
            </a:xfrm>
            <a:custGeom>
              <a:avLst/>
              <a:gdLst>
                <a:gd name="T0" fmla="*/ 19 w 169"/>
                <a:gd name="T1" fmla="*/ 229 h 2065"/>
                <a:gd name="T2" fmla="*/ 0 w 169"/>
                <a:gd name="T3" fmla="*/ 210 h 2065"/>
                <a:gd name="T4" fmla="*/ 0 w 169"/>
                <a:gd name="T5" fmla="*/ 19 h 2065"/>
                <a:gd name="T6" fmla="*/ 19 w 169"/>
                <a:gd name="T7" fmla="*/ 0 h 2065"/>
                <a:gd name="T8" fmla="*/ 19 w 169"/>
                <a:gd name="T9" fmla="*/ 229 h 20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9" h="2065">
                  <a:moveTo>
                    <a:pt x="169" y="2065"/>
                  </a:moveTo>
                  <a:lnTo>
                    <a:pt x="0" y="1895"/>
                  </a:lnTo>
                  <a:lnTo>
                    <a:pt x="0" y="170"/>
                  </a:lnTo>
                  <a:lnTo>
                    <a:pt x="169" y="0"/>
                  </a:lnTo>
                  <a:lnTo>
                    <a:pt x="169" y="2065"/>
                  </a:lnTo>
                  <a:close/>
                </a:path>
              </a:pathLst>
            </a:custGeom>
            <a:solidFill>
              <a:srgbClr val="00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71" name="Freeform 13">
              <a:extLst>
                <a:ext uri="{FF2B5EF4-FFF2-40B4-BE49-F238E27FC236}">
                  <a16:creationId xmlns:a16="http://schemas.microsoft.com/office/drawing/2014/main" id="{7FE8707D-E5C5-4CD9-9E65-8BE084910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" y="1262"/>
              <a:ext cx="4660" cy="56"/>
            </a:xfrm>
            <a:custGeom>
              <a:avLst/>
              <a:gdLst>
                <a:gd name="T0" fmla="*/ 1553 w 13980"/>
                <a:gd name="T1" fmla="*/ 18 h 170"/>
                <a:gd name="T2" fmla="*/ 0 w 13980"/>
                <a:gd name="T3" fmla="*/ 18 h 170"/>
                <a:gd name="T4" fmla="*/ 19 w 13980"/>
                <a:gd name="T5" fmla="*/ 0 h 170"/>
                <a:gd name="T6" fmla="*/ 1535 w 13980"/>
                <a:gd name="T7" fmla="*/ 0 h 170"/>
                <a:gd name="T8" fmla="*/ 1553 w 13980"/>
                <a:gd name="T9" fmla="*/ 18 h 17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980" h="170">
                  <a:moveTo>
                    <a:pt x="13980" y="170"/>
                  </a:moveTo>
                  <a:lnTo>
                    <a:pt x="0" y="170"/>
                  </a:lnTo>
                  <a:lnTo>
                    <a:pt x="170" y="0"/>
                  </a:lnTo>
                  <a:lnTo>
                    <a:pt x="13811" y="0"/>
                  </a:lnTo>
                  <a:lnTo>
                    <a:pt x="13980" y="170"/>
                  </a:lnTo>
                  <a:close/>
                </a:path>
              </a:pathLst>
            </a:custGeom>
            <a:solidFill>
              <a:srgbClr val="00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9172" name="Rectangle 14">
              <a:extLst>
                <a:ext uri="{FF2B5EF4-FFF2-40B4-BE49-F238E27FC236}">
                  <a16:creationId xmlns:a16="http://schemas.microsoft.com/office/drawing/2014/main" id="{9594B6A8-D1AE-4AF2-AFA4-17E20B624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" y="783"/>
              <a:ext cx="4635" cy="4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400">
                  <a:solidFill>
                    <a:srgbClr val="FFFF00"/>
                  </a:solidFill>
                  <a:latin typeface="Arial" panose="020B0604020202020204" pitchFamily="34" charset="0"/>
                </a:rPr>
                <a:t>EJERCICIOS AERÓBICOS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grpSp>
        <p:nvGrpSpPr>
          <p:cNvPr id="89096" name="Group 15">
            <a:extLst>
              <a:ext uri="{FF2B5EF4-FFF2-40B4-BE49-F238E27FC236}">
                <a16:creationId xmlns:a16="http://schemas.microsoft.com/office/drawing/2014/main" id="{9D4A19D3-84A3-47DD-A9A2-C625F55E404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219200" y="3886200"/>
            <a:ext cx="765175" cy="647700"/>
            <a:chOff x="768" y="2448"/>
            <a:chExt cx="482" cy="408"/>
          </a:xfrm>
        </p:grpSpPr>
        <p:sp>
          <p:nvSpPr>
            <p:cNvPr id="89159" name="AutoShape 16">
              <a:extLst>
                <a:ext uri="{FF2B5EF4-FFF2-40B4-BE49-F238E27FC236}">
                  <a16:creationId xmlns:a16="http://schemas.microsoft.com/office/drawing/2014/main" id="{328F46B8-DEDD-40FE-8A59-C5739F4C68C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68" y="2448"/>
              <a:ext cx="48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0" name="Freeform 17">
              <a:extLst>
                <a:ext uri="{FF2B5EF4-FFF2-40B4-BE49-F238E27FC236}">
                  <a16:creationId xmlns:a16="http://schemas.microsoft.com/office/drawing/2014/main" id="{997488F0-5E0B-46EC-960B-1ECEDED6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2457"/>
              <a:ext cx="337" cy="387"/>
            </a:xfrm>
            <a:custGeom>
              <a:avLst/>
              <a:gdLst>
                <a:gd name="T0" fmla="*/ 0 w 1010"/>
                <a:gd name="T1" fmla="*/ 0 h 1161"/>
                <a:gd name="T2" fmla="*/ 112 w 1010"/>
                <a:gd name="T3" fmla="*/ 64 h 1161"/>
                <a:gd name="T4" fmla="*/ 0 w 1010"/>
                <a:gd name="T5" fmla="*/ 129 h 1161"/>
                <a:gd name="T6" fmla="*/ 0 w 1010"/>
                <a:gd name="T7" fmla="*/ 0 h 1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0" h="1161">
                  <a:moveTo>
                    <a:pt x="0" y="0"/>
                  </a:moveTo>
                  <a:lnTo>
                    <a:pt x="1010" y="580"/>
                  </a:lnTo>
                  <a:lnTo>
                    <a:pt x="0" y="1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1" name="Freeform 18">
              <a:extLst>
                <a:ext uri="{FF2B5EF4-FFF2-40B4-BE49-F238E27FC236}">
                  <a16:creationId xmlns:a16="http://schemas.microsoft.com/office/drawing/2014/main" id="{2194CFA4-6198-480A-B6C3-AAD1D52E4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465"/>
              <a:ext cx="420" cy="194"/>
            </a:xfrm>
            <a:custGeom>
              <a:avLst/>
              <a:gdLst>
                <a:gd name="T0" fmla="*/ 140 w 1258"/>
                <a:gd name="T1" fmla="*/ 65 h 580"/>
                <a:gd name="T2" fmla="*/ 28 w 1258"/>
                <a:gd name="T3" fmla="*/ 0 h 580"/>
                <a:gd name="T4" fmla="*/ 0 w 1258"/>
                <a:gd name="T5" fmla="*/ 0 h 580"/>
                <a:gd name="T6" fmla="*/ 113 w 1258"/>
                <a:gd name="T7" fmla="*/ 65 h 580"/>
                <a:gd name="T8" fmla="*/ 140 w 1258"/>
                <a:gd name="T9" fmla="*/ 65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8" h="580">
                  <a:moveTo>
                    <a:pt x="1258" y="580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1008" y="580"/>
                  </a:lnTo>
                  <a:lnTo>
                    <a:pt x="1258" y="58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2" name="Freeform 19">
              <a:extLst>
                <a:ext uri="{FF2B5EF4-FFF2-40B4-BE49-F238E27FC236}">
                  <a16:creationId xmlns:a16="http://schemas.microsoft.com/office/drawing/2014/main" id="{9614051C-12CF-42BD-AA18-21B0065C6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2652"/>
              <a:ext cx="420" cy="193"/>
            </a:xfrm>
            <a:custGeom>
              <a:avLst/>
              <a:gdLst>
                <a:gd name="T0" fmla="*/ 140 w 1258"/>
                <a:gd name="T1" fmla="*/ 0 h 580"/>
                <a:gd name="T2" fmla="*/ 28 w 1258"/>
                <a:gd name="T3" fmla="*/ 64 h 580"/>
                <a:gd name="T4" fmla="*/ 0 w 1258"/>
                <a:gd name="T5" fmla="*/ 64 h 580"/>
                <a:gd name="T6" fmla="*/ 113 w 1258"/>
                <a:gd name="T7" fmla="*/ 0 h 580"/>
                <a:gd name="T8" fmla="*/ 140 w 1258"/>
                <a:gd name="T9" fmla="*/ 0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8" h="580">
                  <a:moveTo>
                    <a:pt x="1258" y="0"/>
                  </a:moveTo>
                  <a:lnTo>
                    <a:pt x="249" y="580"/>
                  </a:lnTo>
                  <a:lnTo>
                    <a:pt x="0" y="580"/>
                  </a:lnTo>
                  <a:lnTo>
                    <a:pt x="1008" y="0"/>
                  </a:lnTo>
                  <a:lnTo>
                    <a:pt x="125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3" name="Freeform 20">
              <a:extLst>
                <a:ext uri="{FF2B5EF4-FFF2-40B4-BE49-F238E27FC236}">
                  <a16:creationId xmlns:a16="http://schemas.microsoft.com/office/drawing/2014/main" id="{9329944F-5056-49AA-818C-D7A8500D9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554"/>
              <a:ext cx="169" cy="193"/>
            </a:xfrm>
            <a:custGeom>
              <a:avLst/>
              <a:gdLst>
                <a:gd name="T0" fmla="*/ 0 w 506"/>
                <a:gd name="T1" fmla="*/ 0 h 581"/>
                <a:gd name="T2" fmla="*/ 56 w 506"/>
                <a:gd name="T3" fmla="*/ 32 h 581"/>
                <a:gd name="T4" fmla="*/ 0 w 506"/>
                <a:gd name="T5" fmla="*/ 64 h 581"/>
                <a:gd name="T6" fmla="*/ 0 w 506"/>
                <a:gd name="T7" fmla="*/ 0 h 5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6" h="581">
                  <a:moveTo>
                    <a:pt x="0" y="0"/>
                  </a:moveTo>
                  <a:lnTo>
                    <a:pt x="506" y="289"/>
                  </a:lnTo>
                  <a:lnTo>
                    <a:pt x="0" y="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4" name="Freeform 21">
              <a:extLst>
                <a:ext uri="{FF2B5EF4-FFF2-40B4-BE49-F238E27FC236}">
                  <a16:creationId xmlns:a16="http://schemas.microsoft.com/office/drawing/2014/main" id="{DFBB621B-0A87-4344-A820-C90A61611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564"/>
              <a:ext cx="210" cy="96"/>
            </a:xfrm>
            <a:custGeom>
              <a:avLst/>
              <a:gdLst>
                <a:gd name="T0" fmla="*/ 70 w 628"/>
                <a:gd name="T1" fmla="*/ 32 h 288"/>
                <a:gd name="T2" fmla="*/ 14 w 628"/>
                <a:gd name="T3" fmla="*/ 0 h 288"/>
                <a:gd name="T4" fmla="*/ 0 w 628"/>
                <a:gd name="T5" fmla="*/ 0 h 288"/>
                <a:gd name="T6" fmla="*/ 57 w 628"/>
                <a:gd name="T7" fmla="*/ 32 h 288"/>
                <a:gd name="T8" fmla="*/ 70 w 628"/>
                <a:gd name="T9" fmla="*/ 32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8" h="288">
                  <a:moveTo>
                    <a:pt x="628" y="28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506" y="288"/>
                  </a:lnTo>
                  <a:lnTo>
                    <a:pt x="628" y="28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5" name="Freeform 22">
              <a:extLst>
                <a:ext uri="{FF2B5EF4-FFF2-40B4-BE49-F238E27FC236}">
                  <a16:creationId xmlns:a16="http://schemas.microsoft.com/office/drawing/2014/main" id="{13157AEB-78B5-4F86-A3FE-77AA01A48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2653"/>
              <a:ext cx="210" cy="96"/>
            </a:xfrm>
            <a:custGeom>
              <a:avLst/>
              <a:gdLst>
                <a:gd name="T0" fmla="*/ 70 w 628"/>
                <a:gd name="T1" fmla="*/ 0 h 290"/>
                <a:gd name="T2" fmla="*/ 14 w 628"/>
                <a:gd name="T3" fmla="*/ 32 h 290"/>
                <a:gd name="T4" fmla="*/ 0 w 628"/>
                <a:gd name="T5" fmla="*/ 32 h 290"/>
                <a:gd name="T6" fmla="*/ 57 w 628"/>
                <a:gd name="T7" fmla="*/ 0 h 290"/>
                <a:gd name="T8" fmla="*/ 70 w 628"/>
                <a:gd name="T9" fmla="*/ 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8" h="290">
                  <a:moveTo>
                    <a:pt x="628" y="0"/>
                  </a:moveTo>
                  <a:lnTo>
                    <a:pt x="126" y="290"/>
                  </a:lnTo>
                  <a:lnTo>
                    <a:pt x="0" y="290"/>
                  </a:lnTo>
                  <a:lnTo>
                    <a:pt x="506" y="0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9097" name="Group 23">
            <a:extLst>
              <a:ext uri="{FF2B5EF4-FFF2-40B4-BE49-F238E27FC236}">
                <a16:creationId xmlns:a16="http://schemas.microsoft.com/office/drawing/2014/main" id="{B79D219A-47AF-41F1-959D-4EEA142EE2B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219200" y="5067300"/>
            <a:ext cx="765175" cy="647700"/>
            <a:chOff x="768" y="3192"/>
            <a:chExt cx="482" cy="408"/>
          </a:xfrm>
        </p:grpSpPr>
        <p:sp>
          <p:nvSpPr>
            <p:cNvPr id="89152" name="AutoShape 24">
              <a:extLst>
                <a:ext uri="{FF2B5EF4-FFF2-40B4-BE49-F238E27FC236}">
                  <a16:creationId xmlns:a16="http://schemas.microsoft.com/office/drawing/2014/main" id="{F79BAC4E-B7BE-42E4-83C5-7EBB57990EA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68" y="3192"/>
              <a:ext cx="482" cy="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3" name="Freeform 25">
              <a:extLst>
                <a:ext uri="{FF2B5EF4-FFF2-40B4-BE49-F238E27FC236}">
                  <a16:creationId xmlns:a16="http://schemas.microsoft.com/office/drawing/2014/main" id="{E30A1A34-0507-4106-B553-41CF1647D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" y="3201"/>
              <a:ext cx="337" cy="387"/>
            </a:xfrm>
            <a:custGeom>
              <a:avLst/>
              <a:gdLst>
                <a:gd name="T0" fmla="*/ 0 w 1010"/>
                <a:gd name="T1" fmla="*/ 0 h 1161"/>
                <a:gd name="T2" fmla="*/ 112 w 1010"/>
                <a:gd name="T3" fmla="*/ 64 h 1161"/>
                <a:gd name="T4" fmla="*/ 0 w 1010"/>
                <a:gd name="T5" fmla="*/ 129 h 1161"/>
                <a:gd name="T6" fmla="*/ 0 w 1010"/>
                <a:gd name="T7" fmla="*/ 0 h 11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0" h="1161">
                  <a:moveTo>
                    <a:pt x="0" y="0"/>
                  </a:moveTo>
                  <a:lnTo>
                    <a:pt x="1010" y="580"/>
                  </a:lnTo>
                  <a:lnTo>
                    <a:pt x="0" y="1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4" name="Freeform 26">
              <a:extLst>
                <a:ext uri="{FF2B5EF4-FFF2-40B4-BE49-F238E27FC236}">
                  <a16:creationId xmlns:a16="http://schemas.microsoft.com/office/drawing/2014/main" id="{EB15D1F0-391F-47B0-8F32-59EA5944A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209"/>
              <a:ext cx="420" cy="194"/>
            </a:xfrm>
            <a:custGeom>
              <a:avLst/>
              <a:gdLst>
                <a:gd name="T0" fmla="*/ 140 w 1258"/>
                <a:gd name="T1" fmla="*/ 65 h 580"/>
                <a:gd name="T2" fmla="*/ 28 w 1258"/>
                <a:gd name="T3" fmla="*/ 0 h 580"/>
                <a:gd name="T4" fmla="*/ 0 w 1258"/>
                <a:gd name="T5" fmla="*/ 0 h 580"/>
                <a:gd name="T6" fmla="*/ 113 w 1258"/>
                <a:gd name="T7" fmla="*/ 65 h 580"/>
                <a:gd name="T8" fmla="*/ 140 w 1258"/>
                <a:gd name="T9" fmla="*/ 65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8" h="580">
                  <a:moveTo>
                    <a:pt x="1258" y="580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1008" y="580"/>
                  </a:lnTo>
                  <a:lnTo>
                    <a:pt x="1258" y="58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5" name="Freeform 27">
              <a:extLst>
                <a:ext uri="{FF2B5EF4-FFF2-40B4-BE49-F238E27FC236}">
                  <a16:creationId xmlns:a16="http://schemas.microsoft.com/office/drawing/2014/main" id="{5AB55D67-73E2-4343-951D-9EDB6FD7B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" y="3396"/>
              <a:ext cx="420" cy="193"/>
            </a:xfrm>
            <a:custGeom>
              <a:avLst/>
              <a:gdLst>
                <a:gd name="T0" fmla="*/ 140 w 1258"/>
                <a:gd name="T1" fmla="*/ 0 h 580"/>
                <a:gd name="T2" fmla="*/ 28 w 1258"/>
                <a:gd name="T3" fmla="*/ 64 h 580"/>
                <a:gd name="T4" fmla="*/ 0 w 1258"/>
                <a:gd name="T5" fmla="*/ 64 h 580"/>
                <a:gd name="T6" fmla="*/ 113 w 1258"/>
                <a:gd name="T7" fmla="*/ 0 h 580"/>
                <a:gd name="T8" fmla="*/ 140 w 1258"/>
                <a:gd name="T9" fmla="*/ 0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8" h="580">
                  <a:moveTo>
                    <a:pt x="1258" y="0"/>
                  </a:moveTo>
                  <a:lnTo>
                    <a:pt x="249" y="580"/>
                  </a:lnTo>
                  <a:lnTo>
                    <a:pt x="0" y="580"/>
                  </a:lnTo>
                  <a:lnTo>
                    <a:pt x="1008" y="0"/>
                  </a:lnTo>
                  <a:lnTo>
                    <a:pt x="125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6" name="Freeform 28">
              <a:extLst>
                <a:ext uri="{FF2B5EF4-FFF2-40B4-BE49-F238E27FC236}">
                  <a16:creationId xmlns:a16="http://schemas.microsoft.com/office/drawing/2014/main" id="{E8E48B46-A1E0-4C66-8922-6E2DD1FB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3298"/>
              <a:ext cx="169" cy="193"/>
            </a:xfrm>
            <a:custGeom>
              <a:avLst/>
              <a:gdLst>
                <a:gd name="T0" fmla="*/ 0 w 506"/>
                <a:gd name="T1" fmla="*/ 0 h 581"/>
                <a:gd name="T2" fmla="*/ 56 w 506"/>
                <a:gd name="T3" fmla="*/ 32 h 581"/>
                <a:gd name="T4" fmla="*/ 0 w 506"/>
                <a:gd name="T5" fmla="*/ 64 h 581"/>
                <a:gd name="T6" fmla="*/ 0 w 506"/>
                <a:gd name="T7" fmla="*/ 0 h 5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6" h="581">
                  <a:moveTo>
                    <a:pt x="0" y="0"/>
                  </a:moveTo>
                  <a:lnTo>
                    <a:pt x="506" y="289"/>
                  </a:lnTo>
                  <a:lnTo>
                    <a:pt x="0" y="5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7" name="Freeform 29">
              <a:extLst>
                <a:ext uri="{FF2B5EF4-FFF2-40B4-BE49-F238E27FC236}">
                  <a16:creationId xmlns:a16="http://schemas.microsoft.com/office/drawing/2014/main" id="{D990E92C-4788-4093-9847-CF19E51C4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3308"/>
              <a:ext cx="210" cy="96"/>
            </a:xfrm>
            <a:custGeom>
              <a:avLst/>
              <a:gdLst>
                <a:gd name="T0" fmla="*/ 70 w 628"/>
                <a:gd name="T1" fmla="*/ 32 h 288"/>
                <a:gd name="T2" fmla="*/ 14 w 628"/>
                <a:gd name="T3" fmla="*/ 0 h 288"/>
                <a:gd name="T4" fmla="*/ 0 w 628"/>
                <a:gd name="T5" fmla="*/ 0 h 288"/>
                <a:gd name="T6" fmla="*/ 57 w 628"/>
                <a:gd name="T7" fmla="*/ 32 h 288"/>
                <a:gd name="T8" fmla="*/ 70 w 628"/>
                <a:gd name="T9" fmla="*/ 32 h 2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8" h="288">
                  <a:moveTo>
                    <a:pt x="628" y="28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506" y="288"/>
                  </a:lnTo>
                  <a:lnTo>
                    <a:pt x="628" y="28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Freeform 30">
              <a:extLst>
                <a:ext uri="{FF2B5EF4-FFF2-40B4-BE49-F238E27FC236}">
                  <a16:creationId xmlns:a16="http://schemas.microsoft.com/office/drawing/2014/main" id="{C90CEED5-0546-4DA9-9555-CA6D762D5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" y="3397"/>
              <a:ext cx="210" cy="96"/>
            </a:xfrm>
            <a:custGeom>
              <a:avLst/>
              <a:gdLst>
                <a:gd name="T0" fmla="*/ 70 w 628"/>
                <a:gd name="T1" fmla="*/ 0 h 290"/>
                <a:gd name="T2" fmla="*/ 14 w 628"/>
                <a:gd name="T3" fmla="*/ 32 h 290"/>
                <a:gd name="T4" fmla="*/ 0 w 628"/>
                <a:gd name="T5" fmla="*/ 32 h 290"/>
                <a:gd name="T6" fmla="*/ 57 w 628"/>
                <a:gd name="T7" fmla="*/ 0 h 290"/>
                <a:gd name="T8" fmla="*/ 70 w 628"/>
                <a:gd name="T9" fmla="*/ 0 h 2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8" h="290">
                  <a:moveTo>
                    <a:pt x="628" y="0"/>
                  </a:moveTo>
                  <a:lnTo>
                    <a:pt x="126" y="290"/>
                  </a:lnTo>
                  <a:lnTo>
                    <a:pt x="0" y="290"/>
                  </a:lnTo>
                  <a:lnTo>
                    <a:pt x="506" y="0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9098" name="Group 68">
            <a:extLst>
              <a:ext uri="{FF2B5EF4-FFF2-40B4-BE49-F238E27FC236}">
                <a16:creationId xmlns:a16="http://schemas.microsoft.com/office/drawing/2014/main" id="{1C7F2E38-8D3F-4089-883B-C8AF56F54C9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89116" name="AutoShape 69">
              <a:extLst>
                <a:ext uri="{FF2B5EF4-FFF2-40B4-BE49-F238E27FC236}">
                  <a16:creationId xmlns:a16="http://schemas.microsoft.com/office/drawing/2014/main" id="{83A349BB-2723-4C2D-BD30-804AE3092EFF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7" name="Freeform 70">
              <a:extLst>
                <a:ext uri="{FF2B5EF4-FFF2-40B4-BE49-F238E27FC236}">
                  <a16:creationId xmlns:a16="http://schemas.microsoft.com/office/drawing/2014/main" id="{EE365667-26E1-4F23-B064-BE35DB648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" y="110"/>
              <a:ext cx="5528" cy="4096"/>
            </a:xfrm>
            <a:custGeom>
              <a:avLst/>
              <a:gdLst>
                <a:gd name="T0" fmla="*/ 88 w 16584"/>
                <a:gd name="T1" fmla="*/ 88 h 12288"/>
                <a:gd name="T2" fmla="*/ 26 w 16584"/>
                <a:gd name="T3" fmla="*/ 81 h 12288"/>
                <a:gd name="T4" fmla="*/ 0 w 16584"/>
                <a:gd name="T5" fmla="*/ 108 h 12288"/>
                <a:gd name="T6" fmla="*/ 0 w 16584"/>
                <a:gd name="T7" fmla="*/ 1258 h 12288"/>
                <a:gd name="T8" fmla="*/ 26 w 16584"/>
                <a:gd name="T9" fmla="*/ 1284 h 12288"/>
                <a:gd name="T10" fmla="*/ 88 w 16584"/>
                <a:gd name="T11" fmla="*/ 1277 h 12288"/>
                <a:gd name="T12" fmla="*/ 83 w 16584"/>
                <a:gd name="T13" fmla="*/ 1340 h 12288"/>
                <a:gd name="T14" fmla="*/ 107 w 16584"/>
                <a:gd name="T15" fmla="*/ 1365 h 12288"/>
                <a:gd name="T16" fmla="*/ 1735 w 16584"/>
                <a:gd name="T17" fmla="*/ 1365 h 12288"/>
                <a:gd name="T18" fmla="*/ 1761 w 16584"/>
                <a:gd name="T19" fmla="*/ 1339 h 12288"/>
                <a:gd name="T20" fmla="*/ 1755 w 16584"/>
                <a:gd name="T21" fmla="*/ 1277 h 12288"/>
                <a:gd name="T22" fmla="*/ 1816 w 16584"/>
                <a:gd name="T23" fmla="*/ 1285 h 12288"/>
                <a:gd name="T24" fmla="*/ 1843 w 16584"/>
                <a:gd name="T25" fmla="*/ 1258 h 12288"/>
                <a:gd name="T26" fmla="*/ 1843 w 16584"/>
                <a:gd name="T27" fmla="*/ 108 h 12288"/>
                <a:gd name="T28" fmla="*/ 1816 w 16584"/>
                <a:gd name="T29" fmla="*/ 81 h 12288"/>
                <a:gd name="T30" fmla="*/ 1755 w 16584"/>
                <a:gd name="T31" fmla="*/ 88 h 12288"/>
                <a:gd name="T32" fmla="*/ 1761 w 16584"/>
                <a:gd name="T33" fmla="*/ 25 h 12288"/>
                <a:gd name="T34" fmla="*/ 1735 w 16584"/>
                <a:gd name="T35" fmla="*/ 0 h 12288"/>
                <a:gd name="T36" fmla="*/ 107 w 16584"/>
                <a:gd name="T37" fmla="*/ 0 h 12288"/>
                <a:gd name="T38" fmla="*/ 82 w 16584"/>
                <a:gd name="T39" fmla="*/ 25 h 12288"/>
                <a:gd name="T40" fmla="*/ 88 w 16584"/>
                <a:gd name="T41" fmla="*/ 88 h 12288"/>
                <a:gd name="T42" fmla="*/ 95 w 16584"/>
                <a:gd name="T43" fmla="*/ 95 h 12288"/>
                <a:gd name="T44" fmla="*/ 95 w 16584"/>
                <a:gd name="T45" fmla="*/ 49 h 12288"/>
                <a:gd name="T46" fmla="*/ 1747 w 16584"/>
                <a:gd name="T47" fmla="*/ 49 h 12288"/>
                <a:gd name="T48" fmla="*/ 1747 w 16584"/>
                <a:gd name="T49" fmla="*/ 95 h 12288"/>
                <a:gd name="T50" fmla="*/ 1796 w 16584"/>
                <a:gd name="T51" fmla="*/ 95 h 12288"/>
                <a:gd name="T52" fmla="*/ 1796 w 16584"/>
                <a:gd name="T53" fmla="*/ 1270 h 12288"/>
                <a:gd name="T54" fmla="*/ 1747 w 16584"/>
                <a:gd name="T55" fmla="*/ 1270 h 12288"/>
                <a:gd name="T56" fmla="*/ 1747 w 16584"/>
                <a:gd name="T57" fmla="*/ 1317 h 12288"/>
                <a:gd name="T58" fmla="*/ 96 w 16584"/>
                <a:gd name="T59" fmla="*/ 1317 h 12288"/>
                <a:gd name="T60" fmla="*/ 96 w 16584"/>
                <a:gd name="T61" fmla="*/ 1270 h 12288"/>
                <a:gd name="T62" fmla="*/ 47 w 16584"/>
                <a:gd name="T63" fmla="*/ 1270 h 12288"/>
                <a:gd name="T64" fmla="*/ 47 w 16584"/>
                <a:gd name="T65" fmla="*/ 95 h 12288"/>
                <a:gd name="T66" fmla="*/ 95 w 16584"/>
                <a:gd name="T67" fmla="*/ 95 h 12288"/>
                <a:gd name="T68" fmla="*/ 88 w 16584"/>
                <a:gd name="T69" fmla="*/ 88 h 1228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584" h="12288">
                  <a:moveTo>
                    <a:pt x="796" y="791"/>
                  </a:moveTo>
                  <a:lnTo>
                    <a:pt x="238" y="725"/>
                  </a:lnTo>
                  <a:lnTo>
                    <a:pt x="0" y="970"/>
                  </a:lnTo>
                  <a:lnTo>
                    <a:pt x="0" y="11321"/>
                  </a:lnTo>
                  <a:lnTo>
                    <a:pt x="238" y="11556"/>
                  </a:lnTo>
                  <a:lnTo>
                    <a:pt x="796" y="11497"/>
                  </a:lnTo>
                  <a:lnTo>
                    <a:pt x="745" y="12058"/>
                  </a:lnTo>
                  <a:lnTo>
                    <a:pt x="967" y="12288"/>
                  </a:lnTo>
                  <a:lnTo>
                    <a:pt x="15615" y="12288"/>
                  </a:lnTo>
                  <a:lnTo>
                    <a:pt x="15849" y="12053"/>
                  </a:lnTo>
                  <a:lnTo>
                    <a:pt x="15796" y="11497"/>
                  </a:lnTo>
                  <a:lnTo>
                    <a:pt x="16341" y="11561"/>
                  </a:lnTo>
                  <a:lnTo>
                    <a:pt x="16584" y="11321"/>
                  </a:lnTo>
                  <a:lnTo>
                    <a:pt x="16584" y="970"/>
                  </a:lnTo>
                  <a:lnTo>
                    <a:pt x="16346" y="725"/>
                  </a:lnTo>
                  <a:lnTo>
                    <a:pt x="15796" y="791"/>
                  </a:lnTo>
                  <a:lnTo>
                    <a:pt x="15849" y="225"/>
                  </a:lnTo>
                  <a:lnTo>
                    <a:pt x="15615" y="0"/>
                  </a:lnTo>
                  <a:lnTo>
                    <a:pt x="967" y="0"/>
                  </a:lnTo>
                  <a:lnTo>
                    <a:pt x="737" y="227"/>
                  </a:lnTo>
                  <a:lnTo>
                    <a:pt x="796" y="791"/>
                  </a:lnTo>
                  <a:lnTo>
                    <a:pt x="855" y="853"/>
                  </a:lnTo>
                  <a:lnTo>
                    <a:pt x="855" y="442"/>
                  </a:lnTo>
                  <a:lnTo>
                    <a:pt x="15722" y="442"/>
                  </a:lnTo>
                  <a:lnTo>
                    <a:pt x="15722" y="853"/>
                  </a:lnTo>
                  <a:lnTo>
                    <a:pt x="16163" y="853"/>
                  </a:lnTo>
                  <a:lnTo>
                    <a:pt x="16163" y="11428"/>
                  </a:lnTo>
                  <a:lnTo>
                    <a:pt x="15722" y="11428"/>
                  </a:lnTo>
                  <a:lnTo>
                    <a:pt x="15722" y="11849"/>
                  </a:lnTo>
                  <a:lnTo>
                    <a:pt x="863" y="11849"/>
                  </a:lnTo>
                  <a:lnTo>
                    <a:pt x="863" y="11433"/>
                  </a:lnTo>
                  <a:lnTo>
                    <a:pt x="425" y="11433"/>
                  </a:lnTo>
                  <a:lnTo>
                    <a:pt x="425" y="853"/>
                  </a:lnTo>
                  <a:lnTo>
                    <a:pt x="855" y="853"/>
                  </a:lnTo>
                  <a:lnTo>
                    <a:pt x="796" y="791"/>
                  </a:lnTo>
                </a:path>
              </a:pathLst>
            </a:custGeom>
            <a:noFill/>
            <a:ln w="46038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8" name="Freeform 71">
              <a:extLst>
                <a:ext uri="{FF2B5EF4-FFF2-40B4-BE49-F238E27FC236}">
                  <a16:creationId xmlns:a16="http://schemas.microsoft.com/office/drawing/2014/main" id="{42EAF6AA-6F83-400D-86FE-95922B4BBD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341"/>
              <a:ext cx="149" cy="3632"/>
            </a:xfrm>
            <a:custGeom>
              <a:avLst/>
              <a:gdLst>
                <a:gd name="T0" fmla="*/ 17 w 447"/>
                <a:gd name="T1" fmla="*/ 0 h 10895"/>
                <a:gd name="T2" fmla="*/ 0 w 447"/>
                <a:gd name="T3" fmla="*/ 18 h 10895"/>
                <a:gd name="T4" fmla="*/ 0 w 447"/>
                <a:gd name="T5" fmla="*/ 1193 h 10895"/>
                <a:gd name="T6" fmla="*/ 17 w 447"/>
                <a:gd name="T7" fmla="*/ 1211 h 10895"/>
                <a:gd name="T8" fmla="*/ 50 w 447"/>
                <a:gd name="T9" fmla="*/ 1207 h 10895"/>
                <a:gd name="T10" fmla="*/ 24 w 447"/>
                <a:gd name="T11" fmla="*/ 1181 h 10895"/>
                <a:gd name="T12" fmla="*/ 24 w 447"/>
                <a:gd name="T13" fmla="*/ 31 h 10895"/>
                <a:gd name="T14" fmla="*/ 50 w 447"/>
                <a:gd name="T15" fmla="*/ 4 h 10895"/>
                <a:gd name="T16" fmla="*/ 17 w 447"/>
                <a:gd name="T17" fmla="*/ 0 h 1089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7" h="10895">
                  <a:moveTo>
                    <a:pt x="156" y="0"/>
                  </a:moveTo>
                  <a:lnTo>
                    <a:pt x="0" y="161"/>
                  </a:lnTo>
                  <a:lnTo>
                    <a:pt x="0" y="10737"/>
                  </a:lnTo>
                  <a:lnTo>
                    <a:pt x="156" y="10895"/>
                  </a:lnTo>
                  <a:lnTo>
                    <a:pt x="447" y="10864"/>
                  </a:lnTo>
                  <a:lnTo>
                    <a:pt x="212" y="10629"/>
                  </a:lnTo>
                  <a:lnTo>
                    <a:pt x="212" y="278"/>
                  </a:lnTo>
                  <a:lnTo>
                    <a:pt x="447" y="33"/>
                  </a:lnTo>
                  <a:lnTo>
                    <a:pt x="156" y="0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9" name="Freeform 72">
              <a:extLst>
                <a:ext uri="{FF2B5EF4-FFF2-40B4-BE49-F238E27FC236}">
                  <a16:creationId xmlns:a16="http://schemas.microsoft.com/office/drawing/2014/main" id="{27073417-63B7-41E4-AE1A-7303A0A16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4129"/>
              <a:ext cx="5058" cy="149"/>
            </a:xfrm>
            <a:custGeom>
              <a:avLst/>
              <a:gdLst>
                <a:gd name="T0" fmla="*/ 4 w 15176"/>
                <a:gd name="T1" fmla="*/ 0 h 447"/>
                <a:gd name="T2" fmla="*/ 29 w 15176"/>
                <a:gd name="T3" fmla="*/ 25 h 447"/>
                <a:gd name="T4" fmla="*/ 1656 w 15176"/>
                <a:gd name="T5" fmla="*/ 25 h 447"/>
                <a:gd name="T6" fmla="*/ 1682 w 15176"/>
                <a:gd name="T7" fmla="*/ 0 h 447"/>
                <a:gd name="T8" fmla="*/ 1686 w 15176"/>
                <a:gd name="T9" fmla="*/ 32 h 447"/>
                <a:gd name="T10" fmla="*/ 1668 w 15176"/>
                <a:gd name="T11" fmla="*/ 50 h 447"/>
                <a:gd name="T12" fmla="*/ 17 w 15176"/>
                <a:gd name="T13" fmla="*/ 50 h 447"/>
                <a:gd name="T14" fmla="*/ 0 w 15176"/>
                <a:gd name="T15" fmla="*/ 34 h 447"/>
                <a:gd name="T16" fmla="*/ 4 w 15176"/>
                <a:gd name="T17" fmla="*/ 0 h 4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76" h="447">
                  <a:moveTo>
                    <a:pt x="39" y="4"/>
                  </a:moveTo>
                  <a:lnTo>
                    <a:pt x="261" y="229"/>
                  </a:lnTo>
                  <a:lnTo>
                    <a:pt x="14907" y="229"/>
                  </a:lnTo>
                  <a:lnTo>
                    <a:pt x="15143" y="0"/>
                  </a:lnTo>
                  <a:lnTo>
                    <a:pt x="15176" y="284"/>
                  </a:lnTo>
                  <a:lnTo>
                    <a:pt x="15016" y="447"/>
                  </a:lnTo>
                  <a:lnTo>
                    <a:pt x="156" y="447"/>
                  </a:lnTo>
                  <a:lnTo>
                    <a:pt x="0" y="303"/>
                  </a:lnTo>
                  <a:lnTo>
                    <a:pt x="39" y="4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0" name="Freeform 73">
              <a:extLst>
                <a:ext uri="{FF2B5EF4-FFF2-40B4-BE49-F238E27FC236}">
                  <a16:creationId xmlns:a16="http://schemas.microsoft.com/office/drawing/2014/main" id="{D9EF3745-C069-4AB9-9C69-3D34EF4A1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3" y="341"/>
              <a:ext cx="150" cy="3634"/>
            </a:xfrm>
            <a:custGeom>
              <a:avLst/>
              <a:gdLst>
                <a:gd name="T0" fmla="*/ 32 w 451"/>
                <a:gd name="T1" fmla="*/ 0 h 10902"/>
                <a:gd name="T2" fmla="*/ 50 w 451"/>
                <a:gd name="T3" fmla="*/ 18 h 10902"/>
                <a:gd name="T4" fmla="*/ 50 w 451"/>
                <a:gd name="T5" fmla="*/ 1193 h 10902"/>
                <a:gd name="T6" fmla="*/ 32 w 451"/>
                <a:gd name="T7" fmla="*/ 1211 h 10902"/>
                <a:gd name="T8" fmla="*/ 0 w 451"/>
                <a:gd name="T9" fmla="*/ 1208 h 10902"/>
                <a:gd name="T10" fmla="*/ 26 w 451"/>
                <a:gd name="T11" fmla="*/ 1181 h 10902"/>
                <a:gd name="T12" fmla="*/ 26 w 451"/>
                <a:gd name="T13" fmla="*/ 31 h 10902"/>
                <a:gd name="T14" fmla="*/ 0 w 451"/>
                <a:gd name="T15" fmla="*/ 4 h 10902"/>
                <a:gd name="T16" fmla="*/ 32 w 451"/>
                <a:gd name="T17" fmla="*/ 0 h 109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1" h="10902">
                  <a:moveTo>
                    <a:pt x="291" y="0"/>
                  </a:moveTo>
                  <a:lnTo>
                    <a:pt x="451" y="158"/>
                  </a:lnTo>
                  <a:lnTo>
                    <a:pt x="451" y="10736"/>
                  </a:lnTo>
                  <a:lnTo>
                    <a:pt x="287" y="10902"/>
                  </a:lnTo>
                  <a:lnTo>
                    <a:pt x="0" y="10869"/>
                  </a:lnTo>
                  <a:lnTo>
                    <a:pt x="239" y="10629"/>
                  </a:lnTo>
                  <a:lnTo>
                    <a:pt x="239" y="278"/>
                  </a:lnTo>
                  <a:lnTo>
                    <a:pt x="4" y="33"/>
                  </a:lnTo>
                  <a:lnTo>
                    <a:pt x="291" y="0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1" name="Freeform 74">
              <a:extLst>
                <a:ext uri="{FF2B5EF4-FFF2-40B4-BE49-F238E27FC236}">
                  <a16:creationId xmlns:a16="http://schemas.microsoft.com/office/drawing/2014/main" id="{14A506F4-ECCF-414F-9409-CAF75E60D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" y="40"/>
              <a:ext cx="5058" cy="147"/>
            </a:xfrm>
            <a:custGeom>
              <a:avLst/>
              <a:gdLst>
                <a:gd name="T0" fmla="*/ 1682 w 15176"/>
                <a:gd name="T1" fmla="*/ 49 h 441"/>
                <a:gd name="T2" fmla="*/ 1656 w 15176"/>
                <a:gd name="T3" fmla="*/ 24 h 441"/>
                <a:gd name="T4" fmla="*/ 29 w 15176"/>
                <a:gd name="T5" fmla="*/ 24 h 441"/>
                <a:gd name="T6" fmla="*/ 3 w 15176"/>
                <a:gd name="T7" fmla="*/ 49 h 441"/>
                <a:gd name="T8" fmla="*/ 0 w 15176"/>
                <a:gd name="T9" fmla="*/ 18 h 441"/>
                <a:gd name="T10" fmla="*/ 17 w 15176"/>
                <a:gd name="T11" fmla="*/ 0 h 441"/>
                <a:gd name="T12" fmla="*/ 1669 w 15176"/>
                <a:gd name="T13" fmla="*/ 0 h 441"/>
                <a:gd name="T14" fmla="*/ 1686 w 15176"/>
                <a:gd name="T15" fmla="*/ 16 h 441"/>
                <a:gd name="T16" fmla="*/ 1682 w 15176"/>
                <a:gd name="T17" fmla="*/ 49 h 4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176" h="441">
                  <a:moveTo>
                    <a:pt x="15143" y="438"/>
                  </a:moveTo>
                  <a:lnTo>
                    <a:pt x="14907" y="219"/>
                  </a:lnTo>
                  <a:lnTo>
                    <a:pt x="261" y="219"/>
                  </a:lnTo>
                  <a:lnTo>
                    <a:pt x="31" y="441"/>
                  </a:lnTo>
                  <a:lnTo>
                    <a:pt x="0" y="159"/>
                  </a:lnTo>
                  <a:lnTo>
                    <a:pt x="156" y="0"/>
                  </a:lnTo>
                  <a:lnTo>
                    <a:pt x="15026" y="0"/>
                  </a:lnTo>
                  <a:lnTo>
                    <a:pt x="15176" y="146"/>
                  </a:lnTo>
                  <a:lnTo>
                    <a:pt x="15143" y="438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2" name="Freeform 75">
              <a:extLst>
                <a:ext uri="{FF2B5EF4-FFF2-40B4-BE49-F238E27FC236}">
                  <a16:creationId xmlns:a16="http://schemas.microsoft.com/office/drawing/2014/main" id="{4846D3BA-8705-49A1-95FB-DA9B0B54F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3942"/>
              <a:ext cx="360" cy="349"/>
            </a:xfrm>
            <a:custGeom>
              <a:avLst/>
              <a:gdLst>
                <a:gd name="T0" fmla="*/ 53 w 1080"/>
                <a:gd name="T1" fmla="*/ 88 h 1046"/>
                <a:gd name="T2" fmla="*/ 53 w 1080"/>
                <a:gd name="T3" fmla="*/ 95 h 1046"/>
                <a:gd name="T4" fmla="*/ 55 w 1080"/>
                <a:gd name="T5" fmla="*/ 100 h 1046"/>
                <a:gd name="T6" fmla="*/ 59 w 1080"/>
                <a:gd name="T7" fmla="*/ 105 h 1046"/>
                <a:gd name="T8" fmla="*/ 65 w 1080"/>
                <a:gd name="T9" fmla="*/ 108 h 1046"/>
                <a:gd name="T10" fmla="*/ 71 w 1080"/>
                <a:gd name="T11" fmla="*/ 107 h 1046"/>
                <a:gd name="T12" fmla="*/ 77 w 1080"/>
                <a:gd name="T13" fmla="*/ 104 h 1046"/>
                <a:gd name="T14" fmla="*/ 81 w 1080"/>
                <a:gd name="T15" fmla="*/ 98 h 1046"/>
                <a:gd name="T16" fmla="*/ 80 w 1080"/>
                <a:gd name="T17" fmla="*/ 104 h 1046"/>
                <a:gd name="T18" fmla="*/ 82 w 1080"/>
                <a:gd name="T19" fmla="*/ 110 h 1046"/>
                <a:gd name="T20" fmla="*/ 87 w 1080"/>
                <a:gd name="T21" fmla="*/ 114 h 1046"/>
                <a:gd name="T22" fmla="*/ 93 w 1080"/>
                <a:gd name="T23" fmla="*/ 116 h 1046"/>
                <a:gd name="T24" fmla="*/ 100 w 1080"/>
                <a:gd name="T25" fmla="*/ 116 h 1046"/>
                <a:gd name="T26" fmla="*/ 105 w 1080"/>
                <a:gd name="T27" fmla="*/ 113 h 1046"/>
                <a:gd name="T28" fmla="*/ 108 w 1080"/>
                <a:gd name="T29" fmla="*/ 108 h 1046"/>
                <a:gd name="T30" fmla="*/ 110 w 1080"/>
                <a:gd name="T31" fmla="*/ 101 h 1046"/>
                <a:gd name="T32" fmla="*/ 114 w 1080"/>
                <a:gd name="T33" fmla="*/ 62 h 1046"/>
                <a:gd name="T34" fmla="*/ 58 w 1080"/>
                <a:gd name="T35" fmla="*/ 7 h 1046"/>
                <a:gd name="T36" fmla="*/ 12 w 1080"/>
                <a:gd name="T37" fmla="*/ 12 h 1046"/>
                <a:gd name="T38" fmla="*/ 6 w 1080"/>
                <a:gd name="T39" fmla="*/ 14 h 1046"/>
                <a:gd name="T40" fmla="*/ 2 w 1080"/>
                <a:gd name="T41" fmla="*/ 20 h 1046"/>
                <a:gd name="T42" fmla="*/ 0 w 1080"/>
                <a:gd name="T43" fmla="*/ 26 h 1046"/>
                <a:gd name="T44" fmla="*/ 1 w 1080"/>
                <a:gd name="T45" fmla="*/ 32 h 1046"/>
                <a:gd name="T46" fmla="*/ 5 w 1080"/>
                <a:gd name="T47" fmla="*/ 37 h 1046"/>
                <a:gd name="T48" fmla="*/ 10 w 1080"/>
                <a:gd name="T49" fmla="*/ 40 h 1046"/>
                <a:gd name="T50" fmla="*/ 16 w 1080"/>
                <a:gd name="T51" fmla="*/ 41 h 1046"/>
                <a:gd name="T52" fmla="*/ 17 w 1080"/>
                <a:gd name="T53" fmla="*/ 41 h 1046"/>
                <a:gd name="T54" fmla="*/ 13 w 1080"/>
                <a:gd name="T55" fmla="*/ 46 h 1046"/>
                <a:gd name="T56" fmla="*/ 12 w 1080"/>
                <a:gd name="T57" fmla="*/ 52 h 1046"/>
                <a:gd name="T58" fmla="*/ 12 w 1080"/>
                <a:gd name="T59" fmla="*/ 58 h 1046"/>
                <a:gd name="T60" fmla="*/ 16 w 1080"/>
                <a:gd name="T61" fmla="*/ 63 h 1046"/>
                <a:gd name="T62" fmla="*/ 21 w 1080"/>
                <a:gd name="T63" fmla="*/ 67 h 1046"/>
                <a:gd name="T64" fmla="*/ 27 w 1080"/>
                <a:gd name="T65" fmla="*/ 67 h 1046"/>
                <a:gd name="T66" fmla="*/ 33 w 1080"/>
                <a:gd name="T67" fmla="*/ 65 h 1046"/>
                <a:gd name="T68" fmla="*/ 30 w 1080"/>
                <a:gd name="T69" fmla="*/ 72 h 1046"/>
                <a:gd name="T70" fmla="*/ 30 w 1080"/>
                <a:gd name="T71" fmla="*/ 78 h 1046"/>
                <a:gd name="T72" fmla="*/ 32 w 1080"/>
                <a:gd name="T73" fmla="*/ 84 h 1046"/>
                <a:gd name="T74" fmla="*/ 37 w 1080"/>
                <a:gd name="T75" fmla="*/ 88 h 1046"/>
                <a:gd name="T76" fmla="*/ 42 w 1080"/>
                <a:gd name="T77" fmla="*/ 90 h 1046"/>
                <a:gd name="T78" fmla="*/ 48 w 1080"/>
                <a:gd name="T79" fmla="*/ 89 h 1046"/>
                <a:gd name="T80" fmla="*/ 54 w 1080"/>
                <a:gd name="T81" fmla="*/ 86 h 10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80" h="1046">
                  <a:moveTo>
                    <a:pt x="494" y="766"/>
                  </a:moveTo>
                  <a:lnTo>
                    <a:pt x="480" y="794"/>
                  </a:lnTo>
                  <a:lnTo>
                    <a:pt x="474" y="824"/>
                  </a:lnTo>
                  <a:lnTo>
                    <a:pt x="474" y="852"/>
                  </a:lnTo>
                  <a:lnTo>
                    <a:pt x="484" y="883"/>
                  </a:lnTo>
                  <a:lnTo>
                    <a:pt x="496" y="903"/>
                  </a:lnTo>
                  <a:lnTo>
                    <a:pt x="515" y="924"/>
                  </a:lnTo>
                  <a:lnTo>
                    <a:pt x="532" y="942"/>
                  </a:lnTo>
                  <a:lnTo>
                    <a:pt x="562" y="960"/>
                  </a:lnTo>
                  <a:lnTo>
                    <a:pt x="585" y="967"/>
                  </a:lnTo>
                  <a:lnTo>
                    <a:pt x="616" y="967"/>
                  </a:lnTo>
                  <a:lnTo>
                    <a:pt x="640" y="960"/>
                  </a:lnTo>
                  <a:lnTo>
                    <a:pt x="667" y="942"/>
                  </a:lnTo>
                  <a:lnTo>
                    <a:pt x="696" y="931"/>
                  </a:lnTo>
                  <a:lnTo>
                    <a:pt x="708" y="903"/>
                  </a:lnTo>
                  <a:lnTo>
                    <a:pt x="726" y="883"/>
                  </a:lnTo>
                  <a:lnTo>
                    <a:pt x="716" y="908"/>
                  </a:lnTo>
                  <a:lnTo>
                    <a:pt x="716" y="934"/>
                  </a:lnTo>
                  <a:lnTo>
                    <a:pt x="729" y="977"/>
                  </a:lnTo>
                  <a:lnTo>
                    <a:pt x="739" y="988"/>
                  </a:lnTo>
                  <a:lnTo>
                    <a:pt x="757" y="1016"/>
                  </a:lnTo>
                  <a:lnTo>
                    <a:pt x="780" y="1028"/>
                  </a:lnTo>
                  <a:lnTo>
                    <a:pt x="806" y="1044"/>
                  </a:lnTo>
                  <a:lnTo>
                    <a:pt x="837" y="1046"/>
                  </a:lnTo>
                  <a:lnTo>
                    <a:pt x="868" y="1046"/>
                  </a:lnTo>
                  <a:lnTo>
                    <a:pt x="901" y="1044"/>
                  </a:lnTo>
                  <a:lnTo>
                    <a:pt x="919" y="1036"/>
                  </a:lnTo>
                  <a:lnTo>
                    <a:pt x="942" y="1018"/>
                  </a:lnTo>
                  <a:lnTo>
                    <a:pt x="962" y="1005"/>
                  </a:lnTo>
                  <a:lnTo>
                    <a:pt x="973" y="975"/>
                  </a:lnTo>
                  <a:lnTo>
                    <a:pt x="979" y="942"/>
                  </a:lnTo>
                  <a:lnTo>
                    <a:pt x="987" y="908"/>
                  </a:lnTo>
                  <a:lnTo>
                    <a:pt x="990" y="865"/>
                  </a:lnTo>
                  <a:lnTo>
                    <a:pt x="1028" y="561"/>
                  </a:lnTo>
                  <a:lnTo>
                    <a:pt x="1080" y="0"/>
                  </a:lnTo>
                  <a:lnTo>
                    <a:pt x="521" y="59"/>
                  </a:lnTo>
                  <a:lnTo>
                    <a:pt x="230" y="89"/>
                  </a:lnTo>
                  <a:lnTo>
                    <a:pt x="107" y="107"/>
                  </a:lnTo>
                  <a:lnTo>
                    <a:pt x="76" y="120"/>
                  </a:lnTo>
                  <a:lnTo>
                    <a:pt x="51" y="130"/>
                  </a:lnTo>
                  <a:lnTo>
                    <a:pt x="35" y="148"/>
                  </a:lnTo>
                  <a:lnTo>
                    <a:pt x="18" y="179"/>
                  </a:lnTo>
                  <a:lnTo>
                    <a:pt x="4" y="199"/>
                  </a:lnTo>
                  <a:lnTo>
                    <a:pt x="0" y="230"/>
                  </a:lnTo>
                  <a:lnTo>
                    <a:pt x="0" y="258"/>
                  </a:lnTo>
                  <a:lnTo>
                    <a:pt x="10" y="286"/>
                  </a:lnTo>
                  <a:lnTo>
                    <a:pt x="22" y="311"/>
                  </a:lnTo>
                  <a:lnTo>
                    <a:pt x="41" y="332"/>
                  </a:lnTo>
                  <a:lnTo>
                    <a:pt x="61" y="352"/>
                  </a:lnTo>
                  <a:lnTo>
                    <a:pt x="90" y="362"/>
                  </a:lnTo>
                  <a:lnTo>
                    <a:pt x="119" y="368"/>
                  </a:lnTo>
                  <a:lnTo>
                    <a:pt x="140" y="368"/>
                  </a:lnTo>
                  <a:lnTo>
                    <a:pt x="171" y="362"/>
                  </a:lnTo>
                  <a:lnTo>
                    <a:pt x="150" y="373"/>
                  </a:lnTo>
                  <a:lnTo>
                    <a:pt x="133" y="391"/>
                  </a:lnTo>
                  <a:lnTo>
                    <a:pt x="119" y="411"/>
                  </a:lnTo>
                  <a:lnTo>
                    <a:pt x="107" y="439"/>
                  </a:lnTo>
                  <a:lnTo>
                    <a:pt x="107" y="470"/>
                  </a:lnTo>
                  <a:lnTo>
                    <a:pt x="107" y="500"/>
                  </a:lnTo>
                  <a:lnTo>
                    <a:pt x="110" y="521"/>
                  </a:lnTo>
                  <a:lnTo>
                    <a:pt x="123" y="544"/>
                  </a:lnTo>
                  <a:lnTo>
                    <a:pt x="140" y="569"/>
                  </a:lnTo>
                  <a:lnTo>
                    <a:pt x="164" y="587"/>
                  </a:lnTo>
                  <a:lnTo>
                    <a:pt x="189" y="600"/>
                  </a:lnTo>
                  <a:lnTo>
                    <a:pt x="220" y="602"/>
                  </a:lnTo>
                  <a:lnTo>
                    <a:pt x="240" y="602"/>
                  </a:lnTo>
                  <a:lnTo>
                    <a:pt x="273" y="600"/>
                  </a:lnTo>
                  <a:lnTo>
                    <a:pt x="297" y="587"/>
                  </a:lnTo>
                  <a:lnTo>
                    <a:pt x="283" y="613"/>
                  </a:lnTo>
                  <a:lnTo>
                    <a:pt x="273" y="643"/>
                  </a:lnTo>
                  <a:lnTo>
                    <a:pt x="268" y="671"/>
                  </a:lnTo>
                  <a:lnTo>
                    <a:pt x="268" y="697"/>
                  </a:lnTo>
                  <a:lnTo>
                    <a:pt x="276" y="727"/>
                  </a:lnTo>
                  <a:lnTo>
                    <a:pt x="291" y="753"/>
                  </a:lnTo>
                  <a:lnTo>
                    <a:pt x="310" y="766"/>
                  </a:lnTo>
                  <a:lnTo>
                    <a:pt x="332" y="791"/>
                  </a:lnTo>
                  <a:lnTo>
                    <a:pt x="355" y="804"/>
                  </a:lnTo>
                  <a:lnTo>
                    <a:pt x="381" y="812"/>
                  </a:lnTo>
                  <a:lnTo>
                    <a:pt x="409" y="812"/>
                  </a:lnTo>
                  <a:lnTo>
                    <a:pt x="433" y="804"/>
                  </a:lnTo>
                  <a:lnTo>
                    <a:pt x="463" y="794"/>
                  </a:lnTo>
                  <a:lnTo>
                    <a:pt x="484" y="776"/>
                  </a:lnTo>
                  <a:lnTo>
                    <a:pt x="494" y="76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3" name="Freeform 76">
              <a:extLst>
                <a:ext uri="{FF2B5EF4-FFF2-40B4-BE49-F238E27FC236}">
                  <a16:creationId xmlns:a16="http://schemas.microsoft.com/office/drawing/2014/main" id="{9247E23D-5035-4CB5-B70E-D966D249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3942"/>
              <a:ext cx="360" cy="349"/>
            </a:xfrm>
            <a:custGeom>
              <a:avLst/>
              <a:gdLst>
                <a:gd name="T0" fmla="*/ 53 w 1080"/>
                <a:gd name="T1" fmla="*/ 88 h 1046"/>
                <a:gd name="T2" fmla="*/ 53 w 1080"/>
                <a:gd name="T3" fmla="*/ 95 h 1046"/>
                <a:gd name="T4" fmla="*/ 55 w 1080"/>
                <a:gd name="T5" fmla="*/ 100 h 1046"/>
                <a:gd name="T6" fmla="*/ 59 w 1080"/>
                <a:gd name="T7" fmla="*/ 105 h 1046"/>
                <a:gd name="T8" fmla="*/ 65 w 1080"/>
                <a:gd name="T9" fmla="*/ 108 h 1046"/>
                <a:gd name="T10" fmla="*/ 71 w 1080"/>
                <a:gd name="T11" fmla="*/ 107 h 1046"/>
                <a:gd name="T12" fmla="*/ 77 w 1080"/>
                <a:gd name="T13" fmla="*/ 104 h 1046"/>
                <a:gd name="T14" fmla="*/ 81 w 1080"/>
                <a:gd name="T15" fmla="*/ 98 h 1046"/>
                <a:gd name="T16" fmla="*/ 80 w 1080"/>
                <a:gd name="T17" fmla="*/ 104 h 1046"/>
                <a:gd name="T18" fmla="*/ 82 w 1080"/>
                <a:gd name="T19" fmla="*/ 110 h 1046"/>
                <a:gd name="T20" fmla="*/ 87 w 1080"/>
                <a:gd name="T21" fmla="*/ 114 h 1046"/>
                <a:gd name="T22" fmla="*/ 93 w 1080"/>
                <a:gd name="T23" fmla="*/ 116 h 1046"/>
                <a:gd name="T24" fmla="*/ 100 w 1080"/>
                <a:gd name="T25" fmla="*/ 116 h 1046"/>
                <a:gd name="T26" fmla="*/ 105 w 1080"/>
                <a:gd name="T27" fmla="*/ 113 h 1046"/>
                <a:gd name="T28" fmla="*/ 108 w 1080"/>
                <a:gd name="T29" fmla="*/ 108 h 1046"/>
                <a:gd name="T30" fmla="*/ 110 w 1080"/>
                <a:gd name="T31" fmla="*/ 101 h 1046"/>
                <a:gd name="T32" fmla="*/ 114 w 1080"/>
                <a:gd name="T33" fmla="*/ 62 h 1046"/>
                <a:gd name="T34" fmla="*/ 58 w 1080"/>
                <a:gd name="T35" fmla="*/ 7 h 1046"/>
                <a:gd name="T36" fmla="*/ 12 w 1080"/>
                <a:gd name="T37" fmla="*/ 12 h 1046"/>
                <a:gd name="T38" fmla="*/ 6 w 1080"/>
                <a:gd name="T39" fmla="*/ 14 h 1046"/>
                <a:gd name="T40" fmla="*/ 2 w 1080"/>
                <a:gd name="T41" fmla="*/ 20 h 1046"/>
                <a:gd name="T42" fmla="*/ 0 w 1080"/>
                <a:gd name="T43" fmla="*/ 26 h 1046"/>
                <a:gd name="T44" fmla="*/ 1 w 1080"/>
                <a:gd name="T45" fmla="*/ 32 h 1046"/>
                <a:gd name="T46" fmla="*/ 5 w 1080"/>
                <a:gd name="T47" fmla="*/ 37 h 1046"/>
                <a:gd name="T48" fmla="*/ 10 w 1080"/>
                <a:gd name="T49" fmla="*/ 40 h 1046"/>
                <a:gd name="T50" fmla="*/ 16 w 1080"/>
                <a:gd name="T51" fmla="*/ 41 h 1046"/>
                <a:gd name="T52" fmla="*/ 17 w 1080"/>
                <a:gd name="T53" fmla="*/ 41 h 1046"/>
                <a:gd name="T54" fmla="*/ 13 w 1080"/>
                <a:gd name="T55" fmla="*/ 46 h 1046"/>
                <a:gd name="T56" fmla="*/ 12 w 1080"/>
                <a:gd name="T57" fmla="*/ 52 h 1046"/>
                <a:gd name="T58" fmla="*/ 12 w 1080"/>
                <a:gd name="T59" fmla="*/ 58 h 1046"/>
                <a:gd name="T60" fmla="*/ 16 w 1080"/>
                <a:gd name="T61" fmla="*/ 63 h 1046"/>
                <a:gd name="T62" fmla="*/ 21 w 1080"/>
                <a:gd name="T63" fmla="*/ 67 h 1046"/>
                <a:gd name="T64" fmla="*/ 27 w 1080"/>
                <a:gd name="T65" fmla="*/ 67 h 1046"/>
                <a:gd name="T66" fmla="*/ 33 w 1080"/>
                <a:gd name="T67" fmla="*/ 65 h 1046"/>
                <a:gd name="T68" fmla="*/ 30 w 1080"/>
                <a:gd name="T69" fmla="*/ 72 h 1046"/>
                <a:gd name="T70" fmla="*/ 30 w 1080"/>
                <a:gd name="T71" fmla="*/ 78 h 1046"/>
                <a:gd name="T72" fmla="*/ 32 w 1080"/>
                <a:gd name="T73" fmla="*/ 84 h 1046"/>
                <a:gd name="T74" fmla="*/ 37 w 1080"/>
                <a:gd name="T75" fmla="*/ 88 h 1046"/>
                <a:gd name="T76" fmla="*/ 42 w 1080"/>
                <a:gd name="T77" fmla="*/ 90 h 1046"/>
                <a:gd name="T78" fmla="*/ 48 w 1080"/>
                <a:gd name="T79" fmla="*/ 89 h 1046"/>
                <a:gd name="T80" fmla="*/ 54 w 1080"/>
                <a:gd name="T81" fmla="*/ 86 h 1046"/>
                <a:gd name="T82" fmla="*/ 55 w 1080"/>
                <a:gd name="T83" fmla="*/ 85 h 10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80" h="1046">
                  <a:moveTo>
                    <a:pt x="494" y="766"/>
                  </a:moveTo>
                  <a:lnTo>
                    <a:pt x="480" y="794"/>
                  </a:lnTo>
                  <a:lnTo>
                    <a:pt x="474" y="824"/>
                  </a:lnTo>
                  <a:lnTo>
                    <a:pt x="474" y="852"/>
                  </a:lnTo>
                  <a:lnTo>
                    <a:pt x="484" y="883"/>
                  </a:lnTo>
                  <a:lnTo>
                    <a:pt x="496" y="903"/>
                  </a:lnTo>
                  <a:lnTo>
                    <a:pt x="515" y="924"/>
                  </a:lnTo>
                  <a:lnTo>
                    <a:pt x="532" y="942"/>
                  </a:lnTo>
                  <a:lnTo>
                    <a:pt x="562" y="960"/>
                  </a:lnTo>
                  <a:lnTo>
                    <a:pt x="585" y="967"/>
                  </a:lnTo>
                  <a:lnTo>
                    <a:pt x="616" y="967"/>
                  </a:lnTo>
                  <a:lnTo>
                    <a:pt x="640" y="960"/>
                  </a:lnTo>
                  <a:lnTo>
                    <a:pt x="667" y="942"/>
                  </a:lnTo>
                  <a:lnTo>
                    <a:pt x="696" y="931"/>
                  </a:lnTo>
                  <a:lnTo>
                    <a:pt x="708" y="903"/>
                  </a:lnTo>
                  <a:lnTo>
                    <a:pt x="726" y="883"/>
                  </a:lnTo>
                  <a:lnTo>
                    <a:pt x="716" y="908"/>
                  </a:lnTo>
                  <a:lnTo>
                    <a:pt x="716" y="934"/>
                  </a:lnTo>
                  <a:lnTo>
                    <a:pt x="729" y="977"/>
                  </a:lnTo>
                  <a:lnTo>
                    <a:pt x="739" y="988"/>
                  </a:lnTo>
                  <a:lnTo>
                    <a:pt x="757" y="1016"/>
                  </a:lnTo>
                  <a:lnTo>
                    <a:pt x="780" y="1028"/>
                  </a:lnTo>
                  <a:lnTo>
                    <a:pt x="806" y="1044"/>
                  </a:lnTo>
                  <a:lnTo>
                    <a:pt x="837" y="1046"/>
                  </a:lnTo>
                  <a:lnTo>
                    <a:pt x="868" y="1046"/>
                  </a:lnTo>
                  <a:lnTo>
                    <a:pt x="901" y="1044"/>
                  </a:lnTo>
                  <a:lnTo>
                    <a:pt x="919" y="1036"/>
                  </a:lnTo>
                  <a:lnTo>
                    <a:pt x="942" y="1018"/>
                  </a:lnTo>
                  <a:lnTo>
                    <a:pt x="962" y="1005"/>
                  </a:lnTo>
                  <a:lnTo>
                    <a:pt x="973" y="975"/>
                  </a:lnTo>
                  <a:lnTo>
                    <a:pt x="979" y="942"/>
                  </a:lnTo>
                  <a:lnTo>
                    <a:pt x="987" y="908"/>
                  </a:lnTo>
                  <a:lnTo>
                    <a:pt x="990" y="865"/>
                  </a:lnTo>
                  <a:lnTo>
                    <a:pt x="1028" y="561"/>
                  </a:lnTo>
                  <a:lnTo>
                    <a:pt x="1080" y="0"/>
                  </a:lnTo>
                  <a:lnTo>
                    <a:pt x="521" y="59"/>
                  </a:lnTo>
                  <a:lnTo>
                    <a:pt x="230" y="89"/>
                  </a:lnTo>
                  <a:lnTo>
                    <a:pt x="107" y="107"/>
                  </a:lnTo>
                  <a:lnTo>
                    <a:pt x="76" y="120"/>
                  </a:lnTo>
                  <a:lnTo>
                    <a:pt x="51" y="130"/>
                  </a:lnTo>
                  <a:lnTo>
                    <a:pt x="35" y="148"/>
                  </a:lnTo>
                  <a:lnTo>
                    <a:pt x="18" y="179"/>
                  </a:lnTo>
                  <a:lnTo>
                    <a:pt x="4" y="199"/>
                  </a:lnTo>
                  <a:lnTo>
                    <a:pt x="0" y="230"/>
                  </a:lnTo>
                  <a:lnTo>
                    <a:pt x="0" y="258"/>
                  </a:lnTo>
                  <a:lnTo>
                    <a:pt x="10" y="286"/>
                  </a:lnTo>
                  <a:lnTo>
                    <a:pt x="22" y="311"/>
                  </a:lnTo>
                  <a:lnTo>
                    <a:pt x="41" y="332"/>
                  </a:lnTo>
                  <a:lnTo>
                    <a:pt x="61" y="352"/>
                  </a:lnTo>
                  <a:lnTo>
                    <a:pt x="90" y="362"/>
                  </a:lnTo>
                  <a:lnTo>
                    <a:pt x="119" y="368"/>
                  </a:lnTo>
                  <a:lnTo>
                    <a:pt x="140" y="368"/>
                  </a:lnTo>
                  <a:lnTo>
                    <a:pt x="171" y="362"/>
                  </a:lnTo>
                  <a:lnTo>
                    <a:pt x="150" y="373"/>
                  </a:lnTo>
                  <a:lnTo>
                    <a:pt x="133" y="391"/>
                  </a:lnTo>
                  <a:lnTo>
                    <a:pt x="119" y="411"/>
                  </a:lnTo>
                  <a:lnTo>
                    <a:pt x="107" y="439"/>
                  </a:lnTo>
                  <a:lnTo>
                    <a:pt x="107" y="470"/>
                  </a:lnTo>
                  <a:lnTo>
                    <a:pt x="107" y="500"/>
                  </a:lnTo>
                  <a:lnTo>
                    <a:pt x="110" y="521"/>
                  </a:lnTo>
                  <a:lnTo>
                    <a:pt x="123" y="544"/>
                  </a:lnTo>
                  <a:lnTo>
                    <a:pt x="140" y="569"/>
                  </a:lnTo>
                  <a:lnTo>
                    <a:pt x="164" y="587"/>
                  </a:lnTo>
                  <a:lnTo>
                    <a:pt x="189" y="600"/>
                  </a:lnTo>
                  <a:lnTo>
                    <a:pt x="220" y="602"/>
                  </a:lnTo>
                  <a:lnTo>
                    <a:pt x="240" y="602"/>
                  </a:lnTo>
                  <a:lnTo>
                    <a:pt x="273" y="600"/>
                  </a:lnTo>
                  <a:lnTo>
                    <a:pt x="297" y="587"/>
                  </a:lnTo>
                  <a:lnTo>
                    <a:pt x="283" y="613"/>
                  </a:lnTo>
                  <a:lnTo>
                    <a:pt x="273" y="643"/>
                  </a:lnTo>
                  <a:lnTo>
                    <a:pt x="268" y="671"/>
                  </a:lnTo>
                  <a:lnTo>
                    <a:pt x="268" y="697"/>
                  </a:lnTo>
                  <a:lnTo>
                    <a:pt x="276" y="727"/>
                  </a:lnTo>
                  <a:lnTo>
                    <a:pt x="291" y="753"/>
                  </a:lnTo>
                  <a:lnTo>
                    <a:pt x="310" y="766"/>
                  </a:lnTo>
                  <a:lnTo>
                    <a:pt x="332" y="791"/>
                  </a:lnTo>
                  <a:lnTo>
                    <a:pt x="355" y="804"/>
                  </a:lnTo>
                  <a:lnTo>
                    <a:pt x="381" y="812"/>
                  </a:lnTo>
                  <a:lnTo>
                    <a:pt x="409" y="812"/>
                  </a:lnTo>
                  <a:lnTo>
                    <a:pt x="433" y="804"/>
                  </a:lnTo>
                  <a:lnTo>
                    <a:pt x="463" y="794"/>
                  </a:lnTo>
                  <a:lnTo>
                    <a:pt x="484" y="776"/>
                  </a:lnTo>
                  <a:lnTo>
                    <a:pt x="494" y="766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4" name="Line 77">
              <a:extLst>
                <a:ext uri="{FF2B5EF4-FFF2-40B4-BE49-F238E27FC236}">
                  <a16:creationId xmlns:a16="http://schemas.microsoft.com/office/drawing/2014/main" id="{2A0A702E-CFD6-44EE-A182-A2EAA43ED8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4" y="3944"/>
              <a:ext cx="114" cy="291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5" name="Line 78">
              <a:extLst>
                <a:ext uri="{FF2B5EF4-FFF2-40B4-BE49-F238E27FC236}">
                  <a16:creationId xmlns:a16="http://schemas.microsoft.com/office/drawing/2014/main" id="{4E6CE88A-D041-4951-80C8-0D3686CEBD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" y="3944"/>
              <a:ext cx="193" cy="253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6" name="Line 79">
              <a:extLst>
                <a:ext uri="{FF2B5EF4-FFF2-40B4-BE49-F238E27FC236}">
                  <a16:creationId xmlns:a16="http://schemas.microsoft.com/office/drawing/2014/main" id="{C237758C-B615-48FE-960B-DDBF0847F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0" y="3944"/>
              <a:ext cx="259" cy="193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7" name="Line 80">
              <a:extLst>
                <a:ext uri="{FF2B5EF4-FFF2-40B4-BE49-F238E27FC236}">
                  <a16:creationId xmlns:a16="http://schemas.microsoft.com/office/drawing/2014/main" id="{2CC8F51A-A526-48BE-9019-F1A616183F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" y="3944"/>
              <a:ext cx="301" cy="118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8" name="Freeform 81">
              <a:extLst>
                <a:ext uri="{FF2B5EF4-FFF2-40B4-BE49-F238E27FC236}">
                  <a16:creationId xmlns:a16="http://schemas.microsoft.com/office/drawing/2014/main" id="{ECBE49FF-EEFB-49CA-91AC-F07549FE8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24"/>
              <a:ext cx="360" cy="351"/>
            </a:xfrm>
            <a:custGeom>
              <a:avLst/>
              <a:gdLst>
                <a:gd name="T0" fmla="*/ 53 w 1080"/>
                <a:gd name="T1" fmla="*/ 28 h 1051"/>
                <a:gd name="T2" fmla="*/ 53 w 1080"/>
                <a:gd name="T3" fmla="*/ 22 h 1051"/>
                <a:gd name="T4" fmla="*/ 55 w 1080"/>
                <a:gd name="T5" fmla="*/ 16 h 1051"/>
                <a:gd name="T6" fmla="*/ 59 w 1080"/>
                <a:gd name="T7" fmla="*/ 12 h 1051"/>
                <a:gd name="T8" fmla="*/ 65 w 1080"/>
                <a:gd name="T9" fmla="*/ 9 h 1051"/>
                <a:gd name="T10" fmla="*/ 71 w 1080"/>
                <a:gd name="T11" fmla="*/ 10 h 1051"/>
                <a:gd name="T12" fmla="*/ 77 w 1080"/>
                <a:gd name="T13" fmla="*/ 14 h 1051"/>
                <a:gd name="T14" fmla="*/ 81 w 1080"/>
                <a:gd name="T15" fmla="*/ 18 h 1051"/>
                <a:gd name="T16" fmla="*/ 80 w 1080"/>
                <a:gd name="T17" fmla="*/ 12 h 1051"/>
                <a:gd name="T18" fmla="*/ 82 w 1080"/>
                <a:gd name="T19" fmla="*/ 6 h 1051"/>
                <a:gd name="T20" fmla="*/ 87 w 1080"/>
                <a:gd name="T21" fmla="*/ 2 h 1051"/>
                <a:gd name="T22" fmla="*/ 93 w 1080"/>
                <a:gd name="T23" fmla="*/ 0 h 1051"/>
                <a:gd name="T24" fmla="*/ 99 w 1080"/>
                <a:gd name="T25" fmla="*/ 1 h 1051"/>
                <a:gd name="T26" fmla="*/ 105 w 1080"/>
                <a:gd name="T27" fmla="*/ 4 h 1051"/>
                <a:gd name="T28" fmla="*/ 108 w 1080"/>
                <a:gd name="T29" fmla="*/ 8 h 1051"/>
                <a:gd name="T30" fmla="*/ 110 w 1080"/>
                <a:gd name="T31" fmla="*/ 15 h 1051"/>
                <a:gd name="T32" fmla="*/ 113 w 1080"/>
                <a:gd name="T33" fmla="*/ 54 h 1051"/>
                <a:gd name="T34" fmla="*/ 12 w 1080"/>
                <a:gd name="T35" fmla="*/ 105 h 1051"/>
                <a:gd name="T36" fmla="*/ 6 w 1080"/>
                <a:gd name="T37" fmla="*/ 102 h 1051"/>
                <a:gd name="T38" fmla="*/ 2 w 1080"/>
                <a:gd name="T39" fmla="*/ 97 h 1051"/>
                <a:gd name="T40" fmla="*/ 0 w 1080"/>
                <a:gd name="T41" fmla="*/ 92 h 1051"/>
                <a:gd name="T42" fmla="*/ 1 w 1080"/>
                <a:gd name="T43" fmla="*/ 85 h 1051"/>
                <a:gd name="T44" fmla="*/ 5 w 1080"/>
                <a:gd name="T45" fmla="*/ 80 h 1051"/>
                <a:gd name="T46" fmla="*/ 10 w 1080"/>
                <a:gd name="T47" fmla="*/ 76 h 1051"/>
                <a:gd name="T48" fmla="*/ 16 w 1080"/>
                <a:gd name="T49" fmla="*/ 76 h 1051"/>
                <a:gd name="T50" fmla="*/ 17 w 1080"/>
                <a:gd name="T51" fmla="*/ 75 h 1051"/>
                <a:gd name="T52" fmla="*/ 13 w 1080"/>
                <a:gd name="T53" fmla="*/ 71 h 1051"/>
                <a:gd name="T54" fmla="*/ 12 w 1080"/>
                <a:gd name="T55" fmla="*/ 65 h 1051"/>
                <a:gd name="T56" fmla="*/ 12 w 1080"/>
                <a:gd name="T57" fmla="*/ 58 h 1051"/>
                <a:gd name="T58" fmla="*/ 16 w 1080"/>
                <a:gd name="T59" fmla="*/ 54 h 1051"/>
                <a:gd name="T60" fmla="*/ 21 w 1080"/>
                <a:gd name="T61" fmla="*/ 50 h 1051"/>
                <a:gd name="T62" fmla="*/ 27 w 1080"/>
                <a:gd name="T63" fmla="*/ 49 h 1051"/>
                <a:gd name="T64" fmla="*/ 33 w 1080"/>
                <a:gd name="T65" fmla="*/ 51 h 1051"/>
                <a:gd name="T66" fmla="*/ 30 w 1080"/>
                <a:gd name="T67" fmla="*/ 45 h 1051"/>
                <a:gd name="T68" fmla="*/ 30 w 1080"/>
                <a:gd name="T69" fmla="*/ 39 h 1051"/>
                <a:gd name="T70" fmla="*/ 32 w 1080"/>
                <a:gd name="T71" fmla="*/ 33 h 1051"/>
                <a:gd name="T72" fmla="*/ 37 w 1080"/>
                <a:gd name="T73" fmla="*/ 29 h 1051"/>
                <a:gd name="T74" fmla="*/ 42 w 1080"/>
                <a:gd name="T75" fmla="*/ 26 h 1051"/>
                <a:gd name="T76" fmla="*/ 49 w 1080"/>
                <a:gd name="T77" fmla="*/ 27 h 1051"/>
                <a:gd name="T78" fmla="*/ 53 w 1080"/>
                <a:gd name="T79" fmla="*/ 30 h 105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80" h="1051">
                  <a:moveTo>
                    <a:pt x="494" y="278"/>
                  </a:moveTo>
                  <a:lnTo>
                    <a:pt x="480" y="252"/>
                  </a:lnTo>
                  <a:lnTo>
                    <a:pt x="474" y="222"/>
                  </a:lnTo>
                  <a:lnTo>
                    <a:pt x="474" y="199"/>
                  </a:lnTo>
                  <a:lnTo>
                    <a:pt x="484" y="168"/>
                  </a:lnTo>
                  <a:lnTo>
                    <a:pt x="496" y="145"/>
                  </a:lnTo>
                  <a:lnTo>
                    <a:pt x="515" y="122"/>
                  </a:lnTo>
                  <a:lnTo>
                    <a:pt x="532" y="112"/>
                  </a:lnTo>
                  <a:lnTo>
                    <a:pt x="562" y="94"/>
                  </a:lnTo>
                  <a:lnTo>
                    <a:pt x="585" y="84"/>
                  </a:lnTo>
                  <a:lnTo>
                    <a:pt x="616" y="84"/>
                  </a:lnTo>
                  <a:lnTo>
                    <a:pt x="640" y="94"/>
                  </a:lnTo>
                  <a:lnTo>
                    <a:pt x="667" y="104"/>
                  </a:lnTo>
                  <a:lnTo>
                    <a:pt x="696" y="122"/>
                  </a:lnTo>
                  <a:lnTo>
                    <a:pt x="708" y="143"/>
                  </a:lnTo>
                  <a:lnTo>
                    <a:pt x="726" y="163"/>
                  </a:lnTo>
                  <a:lnTo>
                    <a:pt x="716" y="143"/>
                  </a:lnTo>
                  <a:lnTo>
                    <a:pt x="716" y="112"/>
                  </a:lnTo>
                  <a:lnTo>
                    <a:pt x="729" y="81"/>
                  </a:lnTo>
                  <a:lnTo>
                    <a:pt x="739" y="56"/>
                  </a:lnTo>
                  <a:lnTo>
                    <a:pt x="757" y="33"/>
                  </a:lnTo>
                  <a:lnTo>
                    <a:pt x="780" y="15"/>
                  </a:lnTo>
                  <a:lnTo>
                    <a:pt x="806" y="5"/>
                  </a:lnTo>
                  <a:lnTo>
                    <a:pt x="837" y="0"/>
                  </a:lnTo>
                  <a:lnTo>
                    <a:pt x="868" y="0"/>
                  </a:lnTo>
                  <a:lnTo>
                    <a:pt x="888" y="5"/>
                  </a:lnTo>
                  <a:lnTo>
                    <a:pt x="919" y="15"/>
                  </a:lnTo>
                  <a:lnTo>
                    <a:pt x="942" y="33"/>
                  </a:lnTo>
                  <a:lnTo>
                    <a:pt x="957" y="53"/>
                  </a:lnTo>
                  <a:lnTo>
                    <a:pt x="973" y="74"/>
                  </a:lnTo>
                  <a:lnTo>
                    <a:pt x="979" y="104"/>
                  </a:lnTo>
                  <a:lnTo>
                    <a:pt x="987" y="132"/>
                  </a:lnTo>
                  <a:lnTo>
                    <a:pt x="990" y="204"/>
                  </a:lnTo>
                  <a:lnTo>
                    <a:pt x="1020" y="487"/>
                  </a:lnTo>
                  <a:lnTo>
                    <a:pt x="1080" y="1051"/>
                  </a:lnTo>
                  <a:lnTo>
                    <a:pt x="107" y="939"/>
                  </a:lnTo>
                  <a:lnTo>
                    <a:pt x="76" y="923"/>
                  </a:lnTo>
                  <a:lnTo>
                    <a:pt x="51" y="913"/>
                  </a:lnTo>
                  <a:lnTo>
                    <a:pt x="35" y="898"/>
                  </a:lnTo>
                  <a:lnTo>
                    <a:pt x="18" y="872"/>
                  </a:lnTo>
                  <a:lnTo>
                    <a:pt x="4" y="849"/>
                  </a:lnTo>
                  <a:lnTo>
                    <a:pt x="0" y="821"/>
                  </a:lnTo>
                  <a:lnTo>
                    <a:pt x="0" y="793"/>
                  </a:lnTo>
                  <a:lnTo>
                    <a:pt x="10" y="768"/>
                  </a:lnTo>
                  <a:lnTo>
                    <a:pt x="22" y="740"/>
                  </a:lnTo>
                  <a:lnTo>
                    <a:pt x="41" y="719"/>
                  </a:lnTo>
                  <a:lnTo>
                    <a:pt x="61" y="701"/>
                  </a:lnTo>
                  <a:lnTo>
                    <a:pt x="90" y="686"/>
                  </a:lnTo>
                  <a:lnTo>
                    <a:pt x="119" y="686"/>
                  </a:lnTo>
                  <a:lnTo>
                    <a:pt x="140" y="686"/>
                  </a:lnTo>
                  <a:lnTo>
                    <a:pt x="171" y="686"/>
                  </a:lnTo>
                  <a:lnTo>
                    <a:pt x="150" y="678"/>
                  </a:lnTo>
                  <a:lnTo>
                    <a:pt x="133" y="661"/>
                  </a:lnTo>
                  <a:lnTo>
                    <a:pt x="119" y="638"/>
                  </a:lnTo>
                  <a:lnTo>
                    <a:pt x="107" y="610"/>
                  </a:lnTo>
                  <a:lnTo>
                    <a:pt x="107" y="584"/>
                  </a:lnTo>
                  <a:lnTo>
                    <a:pt x="107" y="553"/>
                  </a:lnTo>
                  <a:lnTo>
                    <a:pt x="110" y="525"/>
                  </a:lnTo>
                  <a:lnTo>
                    <a:pt x="123" y="500"/>
                  </a:lnTo>
                  <a:lnTo>
                    <a:pt x="140" y="484"/>
                  </a:lnTo>
                  <a:lnTo>
                    <a:pt x="164" y="467"/>
                  </a:lnTo>
                  <a:lnTo>
                    <a:pt x="189" y="446"/>
                  </a:lnTo>
                  <a:lnTo>
                    <a:pt x="220" y="444"/>
                  </a:lnTo>
                  <a:lnTo>
                    <a:pt x="240" y="444"/>
                  </a:lnTo>
                  <a:lnTo>
                    <a:pt x="273" y="446"/>
                  </a:lnTo>
                  <a:lnTo>
                    <a:pt x="297" y="456"/>
                  </a:lnTo>
                  <a:lnTo>
                    <a:pt x="283" y="428"/>
                  </a:lnTo>
                  <a:lnTo>
                    <a:pt x="273" y="405"/>
                  </a:lnTo>
                  <a:lnTo>
                    <a:pt x="268" y="377"/>
                  </a:lnTo>
                  <a:lnTo>
                    <a:pt x="268" y="354"/>
                  </a:lnTo>
                  <a:lnTo>
                    <a:pt x="276" y="326"/>
                  </a:lnTo>
                  <a:lnTo>
                    <a:pt x="291" y="298"/>
                  </a:lnTo>
                  <a:lnTo>
                    <a:pt x="310" y="278"/>
                  </a:lnTo>
                  <a:lnTo>
                    <a:pt x="332" y="260"/>
                  </a:lnTo>
                  <a:lnTo>
                    <a:pt x="355" y="245"/>
                  </a:lnTo>
                  <a:lnTo>
                    <a:pt x="381" y="234"/>
                  </a:lnTo>
                  <a:lnTo>
                    <a:pt x="409" y="234"/>
                  </a:lnTo>
                  <a:lnTo>
                    <a:pt x="439" y="245"/>
                  </a:lnTo>
                  <a:lnTo>
                    <a:pt x="463" y="252"/>
                  </a:lnTo>
                  <a:lnTo>
                    <a:pt x="480" y="265"/>
                  </a:lnTo>
                  <a:lnTo>
                    <a:pt x="494" y="278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9" name="Freeform 82">
              <a:extLst>
                <a:ext uri="{FF2B5EF4-FFF2-40B4-BE49-F238E27FC236}">
                  <a16:creationId xmlns:a16="http://schemas.microsoft.com/office/drawing/2014/main" id="{8F5DB2BA-682B-44E4-AF96-DA9812732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24"/>
              <a:ext cx="360" cy="351"/>
            </a:xfrm>
            <a:custGeom>
              <a:avLst/>
              <a:gdLst>
                <a:gd name="T0" fmla="*/ 53 w 1080"/>
                <a:gd name="T1" fmla="*/ 28 h 1051"/>
                <a:gd name="T2" fmla="*/ 53 w 1080"/>
                <a:gd name="T3" fmla="*/ 22 h 1051"/>
                <a:gd name="T4" fmla="*/ 55 w 1080"/>
                <a:gd name="T5" fmla="*/ 16 h 1051"/>
                <a:gd name="T6" fmla="*/ 59 w 1080"/>
                <a:gd name="T7" fmla="*/ 12 h 1051"/>
                <a:gd name="T8" fmla="*/ 65 w 1080"/>
                <a:gd name="T9" fmla="*/ 9 h 1051"/>
                <a:gd name="T10" fmla="*/ 71 w 1080"/>
                <a:gd name="T11" fmla="*/ 10 h 1051"/>
                <a:gd name="T12" fmla="*/ 77 w 1080"/>
                <a:gd name="T13" fmla="*/ 14 h 1051"/>
                <a:gd name="T14" fmla="*/ 81 w 1080"/>
                <a:gd name="T15" fmla="*/ 18 h 1051"/>
                <a:gd name="T16" fmla="*/ 80 w 1080"/>
                <a:gd name="T17" fmla="*/ 12 h 1051"/>
                <a:gd name="T18" fmla="*/ 82 w 1080"/>
                <a:gd name="T19" fmla="*/ 6 h 1051"/>
                <a:gd name="T20" fmla="*/ 87 w 1080"/>
                <a:gd name="T21" fmla="*/ 2 h 1051"/>
                <a:gd name="T22" fmla="*/ 93 w 1080"/>
                <a:gd name="T23" fmla="*/ 0 h 1051"/>
                <a:gd name="T24" fmla="*/ 99 w 1080"/>
                <a:gd name="T25" fmla="*/ 1 h 1051"/>
                <a:gd name="T26" fmla="*/ 105 w 1080"/>
                <a:gd name="T27" fmla="*/ 4 h 1051"/>
                <a:gd name="T28" fmla="*/ 108 w 1080"/>
                <a:gd name="T29" fmla="*/ 8 h 1051"/>
                <a:gd name="T30" fmla="*/ 110 w 1080"/>
                <a:gd name="T31" fmla="*/ 15 h 1051"/>
                <a:gd name="T32" fmla="*/ 113 w 1080"/>
                <a:gd name="T33" fmla="*/ 54 h 1051"/>
                <a:gd name="T34" fmla="*/ 12 w 1080"/>
                <a:gd name="T35" fmla="*/ 105 h 1051"/>
                <a:gd name="T36" fmla="*/ 6 w 1080"/>
                <a:gd name="T37" fmla="*/ 102 h 1051"/>
                <a:gd name="T38" fmla="*/ 2 w 1080"/>
                <a:gd name="T39" fmla="*/ 97 h 1051"/>
                <a:gd name="T40" fmla="*/ 0 w 1080"/>
                <a:gd name="T41" fmla="*/ 92 h 1051"/>
                <a:gd name="T42" fmla="*/ 1 w 1080"/>
                <a:gd name="T43" fmla="*/ 85 h 1051"/>
                <a:gd name="T44" fmla="*/ 5 w 1080"/>
                <a:gd name="T45" fmla="*/ 80 h 1051"/>
                <a:gd name="T46" fmla="*/ 10 w 1080"/>
                <a:gd name="T47" fmla="*/ 76 h 1051"/>
                <a:gd name="T48" fmla="*/ 16 w 1080"/>
                <a:gd name="T49" fmla="*/ 76 h 1051"/>
                <a:gd name="T50" fmla="*/ 17 w 1080"/>
                <a:gd name="T51" fmla="*/ 75 h 1051"/>
                <a:gd name="T52" fmla="*/ 13 w 1080"/>
                <a:gd name="T53" fmla="*/ 71 h 1051"/>
                <a:gd name="T54" fmla="*/ 12 w 1080"/>
                <a:gd name="T55" fmla="*/ 65 h 1051"/>
                <a:gd name="T56" fmla="*/ 12 w 1080"/>
                <a:gd name="T57" fmla="*/ 58 h 1051"/>
                <a:gd name="T58" fmla="*/ 16 w 1080"/>
                <a:gd name="T59" fmla="*/ 54 h 1051"/>
                <a:gd name="T60" fmla="*/ 21 w 1080"/>
                <a:gd name="T61" fmla="*/ 50 h 1051"/>
                <a:gd name="T62" fmla="*/ 27 w 1080"/>
                <a:gd name="T63" fmla="*/ 49 h 1051"/>
                <a:gd name="T64" fmla="*/ 33 w 1080"/>
                <a:gd name="T65" fmla="*/ 51 h 1051"/>
                <a:gd name="T66" fmla="*/ 30 w 1080"/>
                <a:gd name="T67" fmla="*/ 45 h 1051"/>
                <a:gd name="T68" fmla="*/ 30 w 1080"/>
                <a:gd name="T69" fmla="*/ 39 h 1051"/>
                <a:gd name="T70" fmla="*/ 32 w 1080"/>
                <a:gd name="T71" fmla="*/ 33 h 1051"/>
                <a:gd name="T72" fmla="*/ 37 w 1080"/>
                <a:gd name="T73" fmla="*/ 29 h 1051"/>
                <a:gd name="T74" fmla="*/ 42 w 1080"/>
                <a:gd name="T75" fmla="*/ 26 h 1051"/>
                <a:gd name="T76" fmla="*/ 49 w 1080"/>
                <a:gd name="T77" fmla="*/ 27 h 1051"/>
                <a:gd name="T78" fmla="*/ 53 w 1080"/>
                <a:gd name="T79" fmla="*/ 30 h 1051"/>
                <a:gd name="T80" fmla="*/ 55 w 1080"/>
                <a:gd name="T81" fmla="*/ 31 h 10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80" h="1051">
                  <a:moveTo>
                    <a:pt x="494" y="278"/>
                  </a:moveTo>
                  <a:lnTo>
                    <a:pt x="480" y="252"/>
                  </a:lnTo>
                  <a:lnTo>
                    <a:pt x="474" y="222"/>
                  </a:lnTo>
                  <a:lnTo>
                    <a:pt x="474" y="199"/>
                  </a:lnTo>
                  <a:lnTo>
                    <a:pt x="484" y="168"/>
                  </a:lnTo>
                  <a:lnTo>
                    <a:pt x="496" y="145"/>
                  </a:lnTo>
                  <a:lnTo>
                    <a:pt x="515" y="122"/>
                  </a:lnTo>
                  <a:lnTo>
                    <a:pt x="532" y="112"/>
                  </a:lnTo>
                  <a:lnTo>
                    <a:pt x="562" y="94"/>
                  </a:lnTo>
                  <a:lnTo>
                    <a:pt x="585" y="84"/>
                  </a:lnTo>
                  <a:lnTo>
                    <a:pt x="616" y="84"/>
                  </a:lnTo>
                  <a:lnTo>
                    <a:pt x="640" y="94"/>
                  </a:lnTo>
                  <a:lnTo>
                    <a:pt x="667" y="104"/>
                  </a:lnTo>
                  <a:lnTo>
                    <a:pt x="696" y="122"/>
                  </a:lnTo>
                  <a:lnTo>
                    <a:pt x="708" y="143"/>
                  </a:lnTo>
                  <a:lnTo>
                    <a:pt x="726" y="163"/>
                  </a:lnTo>
                  <a:lnTo>
                    <a:pt x="716" y="143"/>
                  </a:lnTo>
                  <a:lnTo>
                    <a:pt x="716" y="112"/>
                  </a:lnTo>
                  <a:lnTo>
                    <a:pt x="729" y="81"/>
                  </a:lnTo>
                  <a:lnTo>
                    <a:pt x="739" y="56"/>
                  </a:lnTo>
                  <a:lnTo>
                    <a:pt x="757" y="33"/>
                  </a:lnTo>
                  <a:lnTo>
                    <a:pt x="780" y="15"/>
                  </a:lnTo>
                  <a:lnTo>
                    <a:pt x="806" y="5"/>
                  </a:lnTo>
                  <a:lnTo>
                    <a:pt x="837" y="0"/>
                  </a:lnTo>
                  <a:lnTo>
                    <a:pt x="868" y="0"/>
                  </a:lnTo>
                  <a:lnTo>
                    <a:pt x="888" y="5"/>
                  </a:lnTo>
                  <a:lnTo>
                    <a:pt x="919" y="15"/>
                  </a:lnTo>
                  <a:lnTo>
                    <a:pt x="942" y="33"/>
                  </a:lnTo>
                  <a:lnTo>
                    <a:pt x="957" y="53"/>
                  </a:lnTo>
                  <a:lnTo>
                    <a:pt x="973" y="74"/>
                  </a:lnTo>
                  <a:lnTo>
                    <a:pt x="979" y="104"/>
                  </a:lnTo>
                  <a:lnTo>
                    <a:pt x="987" y="132"/>
                  </a:lnTo>
                  <a:lnTo>
                    <a:pt x="990" y="204"/>
                  </a:lnTo>
                  <a:lnTo>
                    <a:pt x="1020" y="487"/>
                  </a:lnTo>
                  <a:lnTo>
                    <a:pt x="1080" y="1051"/>
                  </a:lnTo>
                  <a:lnTo>
                    <a:pt x="107" y="939"/>
                  </a:lnTo>
                  <a:lnTo>
                    <a:pt x="76" y="923"/>
                  </a:lnTo>
                  <a:lnTo>
                    <a:pt x="51" y="913"/>
                  </a:lnTo>
                  <a:lnTo>
                    <a:pt x="35" y="898"/>
                  </a:lnTo>
                  <a:lnTo>
                    <a:pt x="18" y="872"/>
                  </a:lnTo>
                  <a:lnTo>
                    <a:pt x="4" y="849"/>
                  </a:lnTo>
                  <a:lnTo>
                    <a:pt x="0" y="821"/>
                  </a:lnTo>
                  <a:lnTo>
                    <a:pt x="0" y="793"/>
                  </a:lnTo>
                  <a:lnTo>
                    <a:pt x="10" y="768"/>
                  </a:lnTo>
                  <a:lnTo>
                    <a:pt x="22" y="740"/>
                  </a:lnTo>
                  <a:lnTo>
                    <a:pt x="41" y="719"/>
                  </a:lnTo>
                  <a:lnTo>
                    <a:pt x="61" y="701"/>
                  </a:lnTo>
                  <a:lnTo>
                    <a:pt x="90" y="686"/>
                  </a:lnTo>
                  <a:lnTo>
                    <a:pt x="119" y="686"/>
                  </a:lnTo>
                  <a:lnTo>
                    <a:pt x="140" y="686"/>
                  </a:lnTo>
                  <a:lnTo>
                    <a:pt x="171" y="686"/>
                  </a:lnTo>
                  <a:lnTo>
                    <a:pt x="150" y="678"/>
                  </a:lnTo>
                  <a:lnTo>
                    <a:pt x="133" y="661"/>
                  </a:lnTo>
                  <a:lnTo>
                    <a:pt x="119" y="638"/>
                  </a:lnTo>
                  <a:lnTo>
                    <a:pt x="107" y="610"/>
                  </a:lnTo>
                  <a:lnTo>
                    <a:pt x="107" y="584"/>
                  </a:lnTo>
                  <a:lnTo>
                    <a:pt x="107" y="553"/>
                  </a:lnTo>
                  <a:lnTo>
                    <a:pt x="110" y="525"/>
                  </a:lnTo>
                  <a:lnTo>
                    <a:pt x="123" y="500"/>
                  </a:lnTo>
                  <a:lnTo>
                    <a:pt x="140" y="484"/>
                  </a:lnTo>
                  <a:lnTo>
                    <a:pt x="164" y="467"/>
                  </a:lnTo>
                  <a:lnTo>
                    <a:pt x="189" y="446"/>
                  </a:lnTo>
                  <a:lnTo>
                    <a:pt x="220" y="444"/>
                  </a:lnTo>
                  <a:lnTo>
                    <a:pt x="240" y="444"/>
                  </a:lnTo>
                  <a:lnTo>
                    <a:pt x="273" y="446"/>
                  </a:lnTo>
                  <a:lnTo>
                    <a:pt x="297" y="456"/>
                  </a:lnTo>
                  <a:lnTo>
                    <a:pt x="283" y="428"/>
                  </a:lnTo>
                  <a:lnTo>
                    <a:pt x="273" y="405"/>
                  </a:lnTo>
                  <a:lnTo>
                    <a:pt x="268" y="377"/>
                  </a:lnTo>
                  <a:lnTo>
                    <a:pt x="268" y="354"/>
                  </a:lnTo>
                  <a:lnTo>
                    <a:pt x="276" y="326"/>
                  </a:lnTo>
                  <a:lnTo>
                    <a:pt x="291" y="298"/>
                  </a:lnTo>
                  <a:lnTo>
                    <a:pt x="310" y="278"/>
                  </a:lnTo>
                  <a:lnTo>
                    <a:pt x="332" y="260"/>
                  </a:lnTo>
                  <a:lnTo>
                    <a:pt x="355" y="245"/>
                  </a:lnTo>
                  <a:lnTo>
                    <a:pt x="381" y="234"/>
                  </a:lnTo>
                  <a:lnTo>
                    <a:pt x="409" y="234"/>
                  </a:lnTo>
                  <a:lnTo>
                    <a:pt x="439" y="245"/>
                  </a:lnTo>
                  <a:lnTo>
                    <a:pt x="463" y="252"/>
                  </a:lnTo>
                  <a:lnTo>
                    <a:pt x="480" y="265"/>
                  </a:lnTo>
                  <a:lnTo>
                    <a:pt x="494" y="278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0" name="Line 83">
              <a:extLst>
                <a:ext uri="{FF2B5EF4-FFF2-40B4-BE49-F238E27FC236}">
                  <a16:creationId xmlns:a16="http://schemas.microsoft.com/office/drawing/2014/main" id="{696ED434-6E50-412E-9BFE-446B8F020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4" y="79"/>
              <a:ext cx="114" cy="294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1" name="Line 84">
              <a:extLst>
                <a:ext uri="{FF2B5EF4-FFF2-40B4-BE49-F238E27FC236}">
                  <a16:creationId xmlns:a16="http://schemas.microsoft.com/office/drawing/2014/main" id="{8D0D0FF8-9415-4F9E-9521-3F7317B932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" y="117"/>
              <a:ext cx="193" cy="256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2" name="Line 85">
              <a:extLst>
                <a:ext uri="{FF2B5EF4-FFF2-40B4-BE49-F238E27FC236}">
                  <a16:creationId xmlns:a16="http://schemas.microsoft.com/office/drawing/2014/main" id="{24D00BD6-AEE7-42E1-90A7-12432A3D0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0" y="177"/>
              <a:ext cx="259" cy="196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3" name="Line 86">
              <a:extLst>
                <a:ext uri="{FF2B5EF4-FFF2-40B4-BE49-F238E27FC236}">
                  <a16:creationId xmlns:a16="http://schemas.microsoft.com/office/drawing/2014/main" id="{A46454E6-B6EA-4563-B855-D22FEF8455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" y="253"/>
              <a:ext cx="301" cy="120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4" name="Freeform 87">
              <a:extLst>
                <a:ext uri="{FF2B5EF4-FFF2-40B4-BE49-F238E27FC236}">
                  <a16:creationId xmlns:a16="http://schemas.microsoft.com/office/drawing/2014/main" id="{2997B5BB-3A7C-4F21-9843-962A2ABC2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" y="3942"/>
              <a:ext cx="358" cy="349"/>
            </a:xfrm>
            <a:custGeom>
              <a:avLst/>
              <a:gdLst>
                <a:gd name="T0" fmla="*/ 66 w 1074"/>
                <a:gd name="T1" fmla="*/ 88 h 1046"/>
                <a:gd name="T2" fmla="*/ 66 w 1074"/>
                <a:gd name="T3" fmla="*/ 95 h 1046"/>
                <a:gd name="T4" fmla="*/ 64 w 1074"/>
                <a:gd name="T5" fmla="*/ 100 h 1046"/>
                <a:gd name="T6" fmla="*/ 60 w 1074"/>
                <a:gd name="T7" fmla="*/ 105 h 1046"/>
                <a:gd name="T8" fmla="*/ 54 w 1074"/>
                <a:gd name="T9" fmla="*/ 108 h 1046"/>
                <a:gd name="T10" fmla="*/ 48 w 1074"/>
                <a:gd name="T11" fmla="*/ 107 h 1046"/>
                <a:gd name="T12" fmla="*/ 43 w 1074"/>
                <a:gd name="T13" fmla="*/ 104 h 1046"/>
                <a:gd name="T14" fmla="*/ 39 w 1074"/>
                <a:gd name="T15" fmla="*/ 98 h 1046"/>
                <a:gd name="T16" fmla="*/ 40 w 1074"/>
                <a:gd name="T17" fmla="*/ 104 h 1046"/>
                <a:gd name="T18" fmla="*/ 37 w 1074"/>
                <a:gd name="T19" fmla="*/ 110 h 1046"/>
                <a:gd name="T20" fmla="*/ 32 w 1074"/>
                <a:gd name="T21" fmla="*/ 114 h 1046"/>
                <a:gd name="T22" fmla="*/ 27 w 1074"/>
                <a:gd name="T23" fmla="*/ 116 h 1046"/>
                <a:gd name="T24" fmla="*/ 20 w 1074"/>
                <a:gd name="T25" fmla="*/ 116 h 1046"/>
                <a:gd name="T26" fmla="*/ 15 w 1074"/>
                <a:gd name="T27" fmla="*/ 113 h 1046"/>
                <a:gd name="T28" fmla="*/ 11 w 1074"/>
                <a:gd name="T29" fmla="*/ 108 h 1046"/>
                <a:gd name="T30" fmla="*/ 10 w 1074"/>
                <a:gd name="T31" fmla="*/ 101 h 1046"/>
                <a:gd name="T32" fmla="*/ 6 w 1074"/>
                <a:gd name="T33" fmla="*/ 62 h 1046"/>
                <a:gd name="T34" fmla="*/ 61 w 1074"/>
                <a:gd name="T35" fmla="*/ 7 h 1046"/>
                <a:gd name="T36" fmla="*/ 108 w 1074"/>
                <a:gd name="T37" fmla="*/ 12 h 1046"/>
                <a:gd name="T38" fmla="*/ 114 w 1074"/>
                <a:gd name="T39" fmla="*/ 14 h 1046"/>
                <a:gd name="T40" fmla="*/ 118 w 1074"/>
                <a:gd name="T41" fmla="*/ 20 h 1046"/>
                <a:gd name="T42" fmla="*/ 119 w 1074"/>
                <a:gd name="T43" fmla="*/ 26 h 1046"/>
                <a:gd name="T44" fmla="*/ 118 w 1074"/>
                <a:gd name="T45" fmla="*/ 32 h 1046"/>
                <a:gd name="T46" fmla="*/ 115 w 1074"/>
                <a:gd name="T47" fmla="*/ 37 h 1046"/>
                <a:gd name="T48" fmla="*/ 109 w 1074"/>
                <a:gd name="T49" fmla="*/ 40 h 1046"/>
                <a:gd name="T50" fmla="*/ 104 w 1074"/>
                <a:gd name="T51" fmla="*/ 41 h 1046"/>
                <a:gd name="T52" fmla="*/ 103 w 1074"/>
                <a:gd name="T53" fmla="*/ 41 h 1046"/>
                <a:gd name="T54" fmla="*/ 106 w 1074"/>
                <a:gd name="T55" fmla="*/ 46 h 1046"/>
                <a:gd name="T56" fmla="*/ 108 w 1074"/>
                <a:gd name="T57" fmla="*/ 52 h 1046"/>
                <a:gd name="T58" fmla="*/ 106 w 1074"/>
                <a:gd name="T59" fmla="*/ 58 h 1046"/>
                <a:gd name="T60" fmla="*/ 104 w 1074"/>
                <a:gd name="T61" fmla="*/ 63 h 1046"/>
                <a:gd name="T62" fmla="*/ 99 w 1074"/>
                <a:gd name="T63" fmla="*/ 67 h 1046"/>
                <a:gd name="T64" fmla="*/ 92 w 1074"/>
                <a:gd name="T65" fmla="*/ 67 h 1046"/>
                <a:gd name="T66" fmla="*/ 86 w 1074"/>
                <a:gd name="T67" fmla="*/ 65 h 1046"/>
                <a:gd name="T68" fmla="*/ 89 w 1074"/>
                <a:gd name="T69" fmla="*/ 72 h 1046"/>
                <a:gd name="T70" fmla="*/ 90 w 1074"/>
                <a:gd name="T71" fmla="*/ 78 h 1046"/>
                <a:gd name="T72" fmla="*/ 87 w 1074"/>
                <a:gd name="T73" fmla="*/ 84 h 1046"/>
                <a:gd name="T74" fmla="*/ 83 w 1074"/>
                <a:gd name="T75" fmla="*/ 88 h 1046"/>
                <a:gd name="T76" fmla="*/ 78 w 1074"/>
                <a:gd name="T77" fmla="*/ 90 h 1046"/>
                <a:gd name="T78" fmla="*/ 71 w 1074"/>
                <a:gd name="T79" fmla="*/ 89 h 1046"/>
                <a:gd name="T80" fmla="*/ 66 w 1074"/>
                <a:gd name="T81" fmla="*/ 86 h 104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4" h="1046">
                  <a:moveTo>
                    <a:pt x="585" y="766"/>
                  </a:moveTo>
                  <a:lnTo>
                    <a:pt x="592" y="794"/>
                  </a:lnTo>
                  <a:lnTo>
                    <a:pt x="597" y="824"/>
                  </a:lnTo>
                  <a:lnTo>
                    <a:pt x="597" y="852"/>
                  </a:lnTo>
                  <a:lnTo>
                    <a:pt x="592" y="883"/>
                  </a:lnTo>
                  <a:lnTo>
                    <a:pt x="579" y="903"/>
                  </a:lnTo>
                  <a:lnTo>
                    <a:pt x="561" y="924"/>
                  </a:lnTo>
                  <a:lnTo>
                    <a:pt x="536" y="942"/>
                  </a:lnTo>
                  <a:lnTo>
                    <a:pt x="515" y="960"/>
                  </a:lnTo>
                  <a:lnTo>
                    <a:pt x="485" y="967"/>
                  </a:lnTo>
                  <a:lnTo>
                    <a:pt x="456" y="967"/>
                  </a:lnTo>
                  <a:lnTo>
                    <a:pt x="433" y="960"/>
                  </a:lnTo>
                  <a:lnTo>
                    <a:pt x="405" y="942"/>
                  </a:lnTo>
                  <a:lnTo>
                    <a:pt x="384" y="931"/>
                  </a:lnTo>
                  <a:lnTo>
                    <a:pt x="364" y="903"/>
                  </a:lnTo>
                  <a:lnTo>
                    <a:pt x="347" y="883"/>
                  </a:lnTo>
                  <a:lnTo>
                    <a:pt x="357" y="908"/>
                  </a:lnTo>
                  <a:lnTo>
                    <a:pt x="357" y="934"/>
                  </a:lnTo>
                  <a:lnTo>
                    <a:pt x="347" y="960"/>
                  </a:lnTo>
                  <a:lnTo>
                    <a:pt x="336" y="988"/>
                  </a:lnTo>
                  <a:lnTo>
                    <a:pt x="318" y="1016"/>
                  </a:lnTo>
                  <a:lnTo>
                    <a:pt x="290" y="1028"/>
                  </a:lnTo>
                  <a:lnTo>
                    <a:pt x="273" y="1044"/>
                  </a:lnTo>
                  <a:lnTo>
                    <a:pt x="242" y="1046"/>
                  </a:lnTo>
                  <a:lnTo>
                    <a:pt x="213" y="1046"/>
                  </a:lnTo>
                  <a:lnTo>
                    <a:pt x="183" y="1046"/>
                  </a:lnTo>
                  <a:lnTo>
                    <a:pt x="160" y="1036"/>
                  </a:lnTo>
                  <a:lnTo>
                    <a:pt x="134" y="1018"/>
                  </a:lnTo>
                  <a:lnTo>
                    <a:pt x="121" y="995"/>
                  </a:lnTo>
                  <a:lnTo>
                    <a:pt x="103" y="975"/>
                  </a:lnTo>
                  <a:lnTo>
                    <a:pt x="101" y="942"/>
                  </a:lnTo>
                  <a:lnTo>
                    <a:pt x="93" y="908"/>
                  </a:lnTo>
                  <a:lnTo>
                    <a:pt x="88" y="845"/>
                  </a:lnTo>
                  <a:lnTo>
                    <a:pt x="55" y="556"/>
                  </a:lnTo>
                  <a:lnTo>
                    <a:pt x="0" y="0"/>
                  </a:lnTo>
                  <a:lnTo>
                    <a:pt x="546" y="64"/>
                  </a:lnTo>
                  <a:lnTo>
                    <a:pt x="838" y="97"/>
                  </a:lnTo>
                  <a:lnTo>
                    <a:pt x="973" y="107"/>
                  </a:lnTo>
                  <a:lnTo>
                    <a:pt x="1002" y="120"/>
                  </a:lnTo>
                  <a:lnTo>
                    <a:pt x="1025" y="130"/>
                  </a:lnTo>
                  <a:lnTo>
                    <a:pt x="1043" y="148"/>
                  </a:lnTo>
                  <a:lnTo>
                    <a:pt x="1063" y="179"/>
                  </a:lnTo>
                  <a:lnTo>
                    <a:pt x="1074" y="199"/>
                  </a:lnTo>
                  <a:lnTo>
                    <a:pt x="1074" y="230"/>
                  </a:lnTo>
                  <a:lnTo>
                    <a:pt x="1074" y="258"/>
                  </a:lnTo>
                  <a:lnTo>
                    <a:pt x="1066" y="286"/>
                  </a:lnTo>
                  <a:lnTo>
                    <a:pt x="1055" y="311"/>
                  </a:lnTo>
                  <a:lnTo>
                    <a:pt x="1035" y="332"/>
                  </a:lnTo>
                  <a:lnTo>
                    <a:pt x="1014" y="352"/>
                  </a:lnTo>
                  <a:lnTo>
                    <a:pt x="984" y="362"/>
                  </a:lnTo>
                  <a:lnTo>
                    <a:pt x="958" y="368"/>
                  </a:lnTo>
                  <a:lnTo>
                    <a:pt x="938" y="368"/>
                  </a:lnTo>
                  <a:lnTo>
                    <a:pt x="907" y="362"/>
                  </a:lnTo>
                  <a:lnTo>
                    <a:pt x="925" y="373"/>
                  </a:lnTo>
                  <a:lnTo>
                    <a:pt x="943" y="391"/>
                  </a:lnTo>
                  <a:lnTo>
                    <a:pt x="953" y="411"/>
                  </a:lnTo>
                  <a:lnTo>
                    <a:pt x="973" y="439"/>
                  </a:lnTo>
                  <a:lnTo>
                    <a:pt x="973" y="470"/>
                  </a:lnTo>
                  <a:lnTo>
                    <a:pt x="973" y="500"/>
                  </a:lnTo>
                  <a:lnTo>
                    <a:pt x="958" y="521"/>
                  </a:lnTo>
                  <a:lnTo>
                    <a:pt x="953" y="544"/>
                  </a:lnTo>
                  <a:lnTo>
                    <a:pt x="938" y="569"/>
                  </a:lnTo>
                  <a:lnTo>
                    <a:pt x="915" y="587"/>
                  </a:lnTo>
                  <a:lnTo>
                    <a:pt x="889" y="600"/>
                  </a:lnTo>
                  <a:lnTo>
                    <a:pt x="858" y="602"/>
                  </a:lnTo>
                  <a:lnTo>
                    <a:pt x="830" y="602"/>
                  </a:lnTo>
                  <a:lnTo>
                    <a:pt x="807" y="600"/>
                  </a:lnTo>
                  <a:lnTo>
                    <a:pt x="778" y="587"/>
                  </a:lnTo>
                  <a:lnTo>
                    <a:pt x="789" y="613"/>
                  </a:lnTo>
                  <a:lnTo>
                    <a:pt x="799" y="643"/>
                  </a:lnTo>
                  <a:lnTo>
                    <a:pt x="807" y="671"/>
                  </a:lnTo>
                  <a:lnTo>
                    <a:pt x="807" y="697"/>
                  </a:lnTo>
                  <a:lnTo>
                    <a:pt x="792" y="727"/>
                  </a:lnTo>
                  <a:lnTo>
                    <a:pt x="782" y="753"/>
                  </a:lnTo>
                  <a:lnTo>
                    <a:pt x="766" y="766"/>
                  </a:lnTo>
                  <a:lnTo>
                    <a:pt x="749" y="791"/>
                  </a:lnTo>
                  <a:lnTo>
                    <a:pt x="718" y="804"/>
                  </a:lnTo>
                  <a:lnTo>
                    <a:pt x="698" y="812"/>
                  </a:lnTo>
                  <a:lnTo>
                    <a:pt x="661" y="812"/>
                  </a:lnTo>
                  <a:lnTo>
                    <a:pt x="641" y="804"/>
                  </a:lnTo>
                  <a:lnTo>
                    <a:pt x="610" y="794"/>
                  </a:lnTo>
                  <a:lnTo>
                    <a:pt x="592" y="776"/>
                  </a:lnTo>
                  <a:lnTo>
                    <a:pt x="585" y="766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5" name="Freeform 88">
              <a:extLst>
                <a:ext uri="{FF2B5EF4-FFF2-40B4-BE49-F238E27FC236}">
                  <a16:creationId xmlns:a16="http://schemas.microsoft.com/office/drawing/2014/main" id="{AF7E8D44-B98E-4230-9B61-90ADF0FFD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" y="3942"/>
              <a:ext cx="358" cy="349"/>
            </a:xfrm>
            <a:custGeom>
              <a:avLst/>
              <a:gdLst>
                <a:gd name="T0" fmla="*/ 66 w 1074"/>
                <a:gd name="T1" fmla="*/ 88 h 1046"/>
                <a:gd name="T2" fmla="*/ 66 w 1074"/>
                <a:gd name="T3" fmla="*/ 95 h 1046"/>
                <a:gd name="T4" fmla="*/ 64 w 1074"/>
                <a:gd name="T5" fmla="*/ 100 h 1046"/>
                <a:gd name="T6" fmla="*/ 60 w 1074"/>
                <a:gd name="T7" fmla="*/ 105 h 1046"/>
                <a:gd name="T8" fmla="*/ 54 w 1074"/>
                <a:gd name="T9" fmla="*/ 108 h 1046"/>
                <a:gd name="T10" fmla="*/ 48 w 1074"/>
                <a:gd name="T11" fmla="*/ 107 h 1046"/>
                <a:gd name="T12" fmla="*/ 43 w 1074"/>
                <a:gd name="T13" fmla="*/ 104 h 1046"/>
                <a:gd name="T14" fmla="*/ 39 w 1074"/>
                <a:gd name="T15" fmla="*/ 98 h 1046"/>
                <a:gd name="T16" fmla="*/ 40 w 1074"/>
                <a:gd name="T17" fmla="*/ 104 h 1046"/>
                <a:gd name="T18" fmla="*/ 37 w 1074"/>
                <a:gd name="T19" fmla="*/ 110 h 1046"/>
                <a:gd name="T20" fmla="*/ 32 w 1074"/>
                <a:gd name="T21" fmla="*/ 114 h 1046"/>
                <a:gd name="T22" fmla="*/ 27 w 1074"/>
                <a:gd name="T23" fmla="*/ 116 h 1046"/>
                <a:gd name="T24" fmla="*/ 20 w 1074"/>
                <a:gd name="T25" fmla="*/ 116 h 1046"/>
                <a:gd name="T26" fmla="*/ 15 w 1074"/>
                <a:gd name="T27" fmla="*/ 113 h 1046"/>
                <a:gd name="T28" fmla="*/ 11 w 1074"/>
                <a:gd name="T29" fmla="*/ 108 h 1046"/>
                <a:gd name="T30" fmla="*/ 10 w 1074"/>
                <a:gd name="T31" fmla="*/ 101 h 1046"/>
                <a:gd name="T32" fmla="*/ 6 w 1074"/>
                <a:gd name="T33" fmla="*/ 62 h 1046"/>
                <a:gd name="T34" fmla="*/ 61 w 1074"/>
                <a:gd name="T35" fmla="*/ 7 h 1046"/>
                <a:gd name="T36" fmla="*/ 108 w 1074"/>
                <a:gd name="T37" fmla="*/ 12 h 1046"/>
                <a:gd name="T38" fmla="*/ 114 w 1074"/>
                <a:gd name="T39" fmla="*/ 14 h 1046"/>
                <a:gd name="T40" fmla="*/ 118 w 1074"/>
                <a:gd name="T41" fmla="*/ 20 h 1046"/>
                <a:gd name="T42" fmla="*/ 119 w 1074"/>
                <a:gd name="T43" fmla="*/ 26 h 1046"/>
                <a:gd name="T44" fmla="*/ 118 w 1074"/>
                <a:gd name="T45" fmla="*/ 32 h 1046"/>
                <a:gd name="T46" fmla="*/ 115 w 1074"/>
                <a:gd name="T47" fmla="*/ 37 h 1046"/>
                <a:gd name="T48" fmla="*/ 109 w 1074"/>
                <a:gd name="T49" fmla="*/ 40 h 1046"/>
                <a:gd name="T50" fmla="*/ 104 w 1074"/>
                <a:gd name="T51" fmla="*/ 41 h 1046"/>
                <a:gd name="T52" fmla="*/ 103 w 1074"/>
                <a:gd name="T53" fmla="*/ 41 h 1046"/>
                <a:gd name="T54" fmla="*/ 106 w 1074"/>
                <a:gd name="T55" fmla="*/ 46 h 1046"/>
                <a:gd name="T56" fmla="*/ 108 w 1074"/>
                <a:gd name="T57" fmla="*/ 52 h 1046"/>
                <a:gd name="T58" fmla="*/ 106 w 1074"/>
                <a:gd name="T59" fmla="*/ 58 h 1046"/>
                <a:gd name="T60" fmla="*/ 104 w 1074"/>
                <a:gd name="T61" fmla="*/ 63 h 1046"/>
                <a:gd name="T62" fmla="*/ 99 w 1074"/>
                <a:gd name="T63" fmla="*/ 67 h 1046"/>
                <a:gd name="T64" fmla="*/ 92 w 1074"/>
                <a:gd name="T65" fmla="*/ 67 h 1046"/>
                <a:gd name="T66" fmla="*/ 86 w 1074"/>
                <a:gd name="T67" fmla="*/ 65 h 1046"/>
                <a:gd name="T68" fmla="*/ 89 w 1074"/>
                <a:gd name="T69" fmla="*/ 72 h 1046"/>
                <a:gd name="T70" fmla="*/ 90 w 1074"/>
                <a:gd name="T71" fmla="*/ 78 h 1046"/>
                <a:gd name="T72" fmla="*/ 87 w 1074"/>
                <a:gd name="T73" fmla="*/ 84 h 1046"/>
                <a:gd name="T74" fmla="*/ 83 w 1074"/>
                <a:gd name="T75" fmla="*/ 88 h 1046"/>
                <a:gd name="T76" fmla="*/ 78 w 1074"/>
                <a:gd name="T77" fmla="*/ 90 h 1046"/>
                <a:gd name="T78" fmla="*/ 71 w 1074"/>
                <a:gd name="T79" fmla="*/ 89 h 1046"/>
                <a:gd name="T80" fmla="*/ 66 w 1074"/>
                <a:gd name="T81" fmla="*/ 86 h 1046"/>
                <a:gd name="T82" fmla="*/ 65 w 1074"/>
                <a:gd name="T83" fmla="*/ 85 h 104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74" h="1046">
                  <a:moveTo>
                    <a:pt x="585" y="766"/>
                  </a:moveTo>
                  <a:lnTo>
                    <a:pt x="592" y="794"/>
                  </a:lnTo>
                  <a:lnTo>
                    <a:pt x="597" y="824"/>
                  </a:lnTo>
                  <a:lnTo>
                    <a:pt x="597" y="852"/>
                  </a:lnTo>
                  <a:lnTo>
                    <a:pt x="592" y="883"/>
                  </a:lnTo>
                  <a:lnTo>
                    <a:pt x="579" y="903"/>
                  </a:lnTo>
                  <a:lnTo>
                    <a:pt x="561" y="924"/>
                  </a:lnTo>
                  <a:lnTo>
                    <a:pt x="536" y="942"/>
                  </a:lnTo>
                  <a:lnTo>
                    <a:pt x="515" y="960"/>
                  </a:lnTo>
                  <a:lnTo>
                    <a:pt x="485" y="967"/>
                  </a:lnTo>
                  <a:lnTo>
                    <a:pt x="456" y="967"/>
                  </a:lnTo>
                  <a:lnTo>
                    <a:pt x="433" y="960"/>
                  </a:lnTo>
                  <a:lnTo>
                    <a:pt x="405" y="942"/>
                  </a:lnTo>
                  <a:lnTo>
                    <a:pt x="384" y="931"/>
                  </a:lnTo>
                  <a:lnTo>
                    <a:pt x="364" y="903"/>
                  </a:lnTo>
                  <a:lnTo>
                    <a:pt x="347" y="883"/>
                  </a:lnTo>
                  <a:lnTo>
                    <a:pt x="357" y="908"/>
                  </a:lnTo>
                  <a:lnTo>
                    <a:pt x="357" y="934"/>
                  </a:lnTo>
                  <a:lnTo>
                    <a:pt x="347" y="960"/>
                  </a:lnTo>
                  <a:lnTo>
                    <a:pt x="336" y="988"/>
                  </a:lnTo>
                  <a:lnTo>
                    <a:pt x="318" y="1016"/>
                  </a:lnTo>
                  <a:lnTo>
                    <a:pt x="290" y="1028"/>
                  </a:lnTo>
                  <a:lnTo>
                    <a:pt x="273" y="1044"/>
                  </a:lnTo>
                  <a:lnTo>
                    <a:pt x="242" y="1046"/>
                  </a:lnTo>
                  <a:lnTo>
                    <a:pt x="213" y="1046"/>
                  </a:lnTo>
                  <a:lnTo>
                    <a:pt x="183" y="1046"/>
                  </a:lnTo>
                  <a:lnTo>
                    <a:pt x="160" y="1036"/>
                  </a:lnTo>
                  <a:lnTo>
                    <a:pt x="134" y="1018"/>
                  </a:lnTo>
                  <a:lnTo>
                    <a:pt x="121" y="995"/>
                  </a:lnTo>
                  <a:lnTo>
                    <a:pt x="103" y="975"/>
                  </a:lnTo>
                  <a:lnTo>
                    <a:pt x="101" y="942"/>
                  </a:lnTo>
                  <a:lnTo>
                    <a:pt x="93" y="908"/>
                  </a:lnTo>
                  <a:lnTo>
                    <a:pt x="88" y="845"/>
                  </a:lnTo>
                  <a:lnTo>
                    <a:pt x="55" y="556"/>
                  </a:lnTo>
                  <a:lnTo>
                    <a:pt x="0" y="0"/>
                  </a:lnTo>
                  <a:lnTo>
                    <a:pt x="546" y="64"/>
                  </a:lnTo>
                  <a:lnTo>
                    <a:pt x="838" y="97"/>
                  </a:lnTo>
                  <a:lnTo>
                    <a:pt x="973" y="107"/>
                  </a:lnTo>
                  <a:lnTo>
                    <a:pt x="1002" y="120"/>
                  </a:lnTo>
                  <a:lnTo>
                    <a:pt x="1025" y="130"/>
                  </a:lnTo>
                  <a:lnTo>
                    <a:pt x="1043" y="148"/>
                  </a:lnTo>
                  <a:lnTo>
                    <a:pt x="1063" y="179"/>
                  </a:lnTo>
                  <a:lnTo>
                    <a:pt x="1074" y="199"/>
                  </a:lnTo>
                  <a:lnTo>
                    <a:pt x="1074" y="230"/>
                  </a:lnTo>
                  <a:lnTo>
                    <a:pt x="1074" y="258"/>
                  </a:lnTo>
                  <a:lnTo>
                    <a:pt x="1066" y="286"/>
                  </a:lnTo>
                  <a:lnTo>
                    <a:pt x="1055" y="311"/>
                  </a:lnTo>
                  <a:lnTo>
                    <a:pt x="1035" y="332"/>
                  </a:lnTo>
                  <a:lnTo>
                    <a:pt x="1014" y="352"/>
                  </a:lnTo>
                  <a:lnTo>
                    <a:pt x="984" y="362"/>
                  </a:lnTo>
                  <a:lnTo>
                    <a:pt x="958" y="368"/>
                  </a:lnTo>
                  <a:lnTo>
                    <a:pt x="938" y="368"/>
                  </a:lnTo>
                  <a:lnTo>
                    <a:pt x="907" y="362"/>
                  </a:lnTo>
                  <a:lnTo>
                    <a:pt x="925" y="373"/>
                  </a:lnTo>
                  <a:lnTo>
                    <a:pt x="943" y="391"/>
                  </a:lnTo>
                  <a:lnTo>
                    <a:pt x="953" y="411"/>
                  </a:lnTo>
                  <a:lnTo>
                    <a:pt x="973" y="439"/>
                  </a:lnTo>
                  <a:lnTo>
                    <a:pt x="973" y="470"/>
                  </a:lnTo>
                  <a:lnTo>
                    <a:pt x="973" y="500"/>
                  </a:lnTo>
                  <a:lnTo>
                    <a:pt x="958" y="521"/>
                  </a:lnTo>
                  <a:lnTo>
                    <a:pt x="953" y="544"/>
                  </a:lnTo>
                  <a:lnTo>
                    <a:pt x="938" y="569"/>
                  </a:lnTo>
                  <a:lnTo>
                    <a:pt x="915" y="587"/>
                  </a:lnTo>
                  <a:lnTo>
                    <a:pt x="889" y="600"/>
                  </a:lnTo>
                  <a:lnTo>
                    <a:pt x="858" y="602"/>
                  </a:lnTo>
                  <a:lnTo>
                    <a:pt x="830" y="602"/>
                  </a:lnTo>
                  <a:lnTo>
                    <a:pt x="807" y="600"/>
                  </a:lnTo>
                  <a:lnTo>
                    <a:pt x="778" y="587"/>
                  </a:lnTo>
                  <a:lnTo>
                    <a:pt x="789" y="613"/>
                  </a:lnTo>
                  <a:lnTo>
                    <a:pt x="799" y="643"/>
                  </a:lnTo>
                  <a:lnTo>
                    <a:pt x="807" y="671"/>
                  </a:lnTo>
                  <a:lnTo>
                    <a:pt x="807" y="697"/>
                  </a:lnTo>
                  <a:lnTo>
                    <a:pt x="792" y="727"/>
                  </a:lnTo>
                  <a:lnTo>
                    <a:pt x="782" y="753"/>
                  </a:lnTo>
                  <a:lnTo>
                    <a:pt x="766" y="766"/>
                  </a:lnTo>
                  <a:lnTo>
                    <a:pt x="749" y="791"/>
                  </a:lnTo>
                  <a:lnTo>
                    <a:pt x="718" y="804"/>
                  </a:lnTo>
                  <a:lnTo>
                    <a:pt x="698" y="812"/>
                  </a:lnTo>
                  <a:lnTo>
                    <a:pt x="661" y="812"/>
                  </a:lnTo>
                  <a:lnTo>
                    <a:pt x="641" y="804"/>
                  </a:lnTo>
                  <a:lnTo>
                    <a:pt x="610" y="794"/>
                  </a:lnTo>
                  <a:lnTo>
                    <a:pt x="592" y="776"/>
                  </a:lnTo>
                  <a:lnTo>
                    <a:pt x="585" y="766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6" name="Line 89">
              <a:extLst>
                <a:ext uri="{FF2B5EF4-FFF2-40B4-BE49-F238E27FC236}">
                  <a16:creationId xmlns:a16="http://schemas.microsoft.com/office/drawing/2014/main" id="{3CF6BDED-D649-45A7-8AC0-B06E6E5991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1" y="3944"/>
              <a:ext cx="113" cy="291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7" name="Line 90">
              <a:extLst>
                <a:ext uri="{FF2B5EF4-FFF2-40B4-BE49-F238E27FC236}">
                  <a16:creationId xmlns:a16="http://schemas.microsoft.com/office/drawing/2014/main" id="{4BBF91AF-24BD-434D-BC8C-FE2CF2E101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81" y="3944"/>
              <a:ext cx="193" cy="253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8" name="Line 91">
              <a:extLst>
                <a:ext uri="{FF2B5EF4-FFF2-40B4-BE49-F238E27FC236}">
                  <a16:creationId xmlns:a16="http://schemas.microsoft.com/office/drawing/2014/main" id="{7C7AC30E-4028-4F71-860A-51678DD038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81" y="3944"/>
              <a:ext cx="257" cy="193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9" name="Line 92">
              <a:extLst>
                <a:ext uri="{FF2B5EF4-FFF2-40B4-BE49-F238E27FC236}">
                  <a16:creationId xmlns:a16="http://schemas.microsoft.com/office/drawing/2014/main" id="{8AC33564-E932-46CD-9B9B-74A4FFF6A0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81" y="3944"/>
              <a:ext cx="300" cy="118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0" name="Freeform 93">
              <a:extLst>
                <a:ext uri="{FF2B5EF4-FFF2-40B4-BE49-F238E27FC236}">
                  <a16:creationId xmlns:a16="http://schemas.microsoft.com/office/drawing/2014/main" id="{A9D5D500-F313-44E5-AA98-EB11FC46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" y="24"/>
              <a:ext cx="358" cy="351"/>
            </a:xfrm>
            <a:custGeom>
              <a:avLst/>
              <a:gdLst>
                <a:gd name="T0" fmla="*/ 66 w 1074"/>
                <a:gd name="T1" fmla="*/ 28 h 1051"/>
                <a:gd name="T2" fmla="*/ 66 w 1074"/>
                <a:gd name="T3" fmla="*/ 22 h 1051"/>
                <a:gd name="T4" fmla="*/ 64 w 1074"/>
                <a:gd name="T5" fmla="*/ 16 h 1051"/>
                <a:gd name="T6" fmla="*/ 60 w 1074"/>
                <a:gd name="T7" fmla="*/ 12 h 1051"/>
                <a:gd name="T8" fmla="*/ 54 w 1074"/>
                <a:gd name="T9" fmla="*/ 9 h 1051"/>
                <a:gd name="T10" fmla="*/ 48 w 1074"/>
                <a:gd name="T11" fmla="*/ 10 h 1051"/>
                <a:gd name="T12" fmla="*/ 43 w 1074"/>
                <a:gd name="T13" fmla="*/ 13 h 1051"/>
                <a:gd name="T14" fmla="*/ 39 w 1074"/>
                <a:gd name="T15" fmla="*/ 18 h 1051"/>
                <a:gd name="T16" fmla="*/ 40 w 1074"/>
                <a:gd name="T17" fmla="*/ 12 h 1051"/>
                <a:gd name="T18" fmla="*/ 37 w 1074"/>
                <a:gd name="T19" fmla="*/ 6 h 1051"/>
                <a:gd name="T20" fmla="*/ 34 w 1074"/>
                <a:gd name="T21" fmla="*/ 2 h 1051"/>
                <a:gd name="T22" fmla="*/ 27 w 1074"/>
                <a:gd name="T23" fmla="*/ 0 h 1051"/>
                <a:gd name="T24" fmla="*/ 21 w 1074"/>
                <a:gd name="T25" fmla="*/ 1 h 1051"/>
                <a:gd name="T26" fmla="*/ 15 w 1074"/>
                <a:gd name="T27" fmla="*/ 4 h 1051"/>
                <a:gd name="T28" fmla="*/ 11 w 1074"/>
                <a:gd name="T29" fmla="*/ 8 h 1051"/>
                <a:gd name="T30" fmla="*/ 10 w 1074"/>
                <a:gd name="T31" fmla="*/ 15 h 1051"/>
                <a:gd name="T32" fmla="*/ 6 w 1074"/>
                <a:gd name="T33" fmla="*/ 54 h 1051"/>
                <a:gd name="T34" fmla="*/ 61 w 1074"/>
                <a:gd name="T35" fmla="*/ 110 h 1051"/>
                <a:gd name="T36" fmla="*/ 108 w 1074"/>
                <a:gd name="T37" fmla="*/ 105 h 1051"/>
                <a:gd name="T38" fmla="*/ 114 w 1074"/>
                <a:gd name="T39" fmla="*/ 102 h 1051"/>
                <a:gd name="T40" fmla="*/ 118 w 1074"/>
                <a:gd name="T41" fmla="*/ 97 h 1051"/>
                <a:gd name="T42" fmla="*/ 119 w 1074"/>
                <a:gd name="T43" fmla="*/ 92 h 1051"/>
                <a:gd name="T44" fmla="*/ 118 w 1074"/>
                <a:gd name="T45" fmla="*/ 85 h 1051"/>
                <a:gd name="T46" fmla="*/ 115 w 1074"/>
                <a:gd name="T47" fmla="*/ 80 h 1051"/>
                <a:gd name="T48" fmla="*/ 109 w 1074"/>
                <a:gd name="T49" fmla="*/ 76 h 1051"/>
                <a:gd name="T50" fmla="*/ 104 w 1074"/>
                <a:gd name="T51" fmla="*/ 76 h 1051"/>
                <a:gd name="T52" fmla="*/ 103 w 1074"/>
                <a:gd name="T53" fmla="*/ 75 h 1051"/>
                <a:gd name="T54" fmla="*/ 106 w 1074"/>
                <a:gd name="T55" fmla="*/ 71 h 1051"/>
                <a:gd name="T56" fmla="*/ 108 w 1074"/>
                <a:gd name="T57" fmla="*/ 65 h 1051"/>
                <a:gd name="T58" fmla="*/ 106 w 1074"/>
                <a:gd name="T59" fmla="*/ 58 h 1051"/>
                <a:gd name="T60" fmla="*/ 104 w 1074"/>
                <a:gd name="T61" fmla="*/ 54 h 1051"/>
                <a:gd name="T62" fmla="*/ 99 w 1074"/>
                <a:gd name="T63" fmla="*/ 50 h 1051"/>
                <a:gd name="T64" fmla="*/ 92 w 1074"/>
                <a:gd name="T65" fmla="*/ 49 h 1051"/>
                <a:gd name="T66" fmla="*/ 86 w 1074"/>
                <a:gd name="T67" fmla="*/ 51 h 1051"/>
                <a:gd name="T68" fmla="*/ 89 w 1074"/>
                <a:gd name="T69" fmla="*/ 45 h 1051"/>
                <a:gd name="T70" fmla="*/ 90 w 1074"/>
                <a:gd name="T71" fmla="*/ 39 h 1051"/>
                <a:gd name="T72" fmla="*/ 87 w 1074"/>
                <a:gd name="T73" fmla="*/ 33 h 1051"/>
                <a:gd name="T74" fmla="*/ 83 w 1074"/>
                <a:gd name="T75" fmla="*/ 29 h 1051"/>
                <a:gd name="T76" fmla="*/ 78 w 1074"/>
                <a:gd name="T77" fmla="*/ 26 h 1051"/>
                <a:gd name="T78" fmla="*/ 71 w 1074"/>
                <a:gd name="T79" fmla="*/ 27 h 1051"/>
                <a:gd name="T80" fmla="*/ 66 w 1074"/>
                <a:gd name="T81" fmla="*/ 30 h 10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4" h="1051">
                  <a:moveTo>
                    <a:pt x="585" y="278"/>
                  </a:moveTo>
                  <a:lnTo>
                    <a:pt x="592" y="252"/>
                  </a:lnTo>
                  <a:lnTo>
                    <a:pt x="597" y="222"/>
                  </a:lnTo>
                  <a:lnTo>
                    <a:pt x="597" y="199"/>
                  </a:lnTo>
                  <a:lnTo>
                    <a:pt x="592" y="168"/>
                  </a:lnTo>
                  <a:lnTo>
                    <a:pt x="579" y="145"/>
                  </a:lnTo>
                  <a:lnTo>
                    <a:pt x="561" y="122"/>
                  </a:lnTo>
                  <a:lnTo>
                    <a:pt x="536" y="112"/>
                  </a:lnTo>
                  <a:lnTo>
                    <a:pt x="515" y="94"/>
                  </a:lnTo>
                  <a:lnTo>
                    <a:pt x="485" y="84"/>
                  </a:lnTo>
                  <a:lnTo>
                    <a:pt x="456" y="84"/>
                  </a:lnTo>
                  <a:lnTo>
                    <a:pt x="433" y="94"/>
                  </a:lnTo>
                  <a:lnTo>
                    <a:pt x="405" y="104"/>
                  </a:lnTo>
                  <a:lnTo>
                    <a:pt x="384" y="115"/>
                  </a:lnTo>
                  <a:lnTo>
                    <a:pt x="364" y="143"/>
                  </a:lnTo>
                  <a:lnTo>
                    <a:pt x="347" y="163"/>
                  </a:lnTo>
                  <a:lnTo>
                    <a:pt x="357" y="143"/>
                  </a:lnTo>
                  <a:lnTo>
                    <a:pt x="357" y="112"/>
                  </a:lnTo>
                  <a:lnTo>
                    <a:pt x="347" y="81"/>
                  </a:lnTo>
                  <a:lnTo>
                    <a:pt x="336" y="56"/>
                  </a:lnTo>
                  <a:lnTo>
                    <a:pt x="318" y="33"/>
                  </a:lnTo>
                  <a:lnTo>
                    <a:pt x="303" y="15"/>
                  </a:lnTo>
                  <a:lnTo>
                    <a:pt x="273" y="5"/>
                  </a:lnTo>
                  <a:lnTo>
                    <a:pt x="242" y="0"/>
                  </a:lnTo>
                  <a:lnTo>
                    <a:pt x="213" y="0"/>
                  </a:lnTo>
                  <a:lnTo>
                    <a:pt x="191" y="5"/>
                  </a:lnTo>
                  <a:lnTo>
                    <a:pt x="160" y="15"/>
                  </a:lnTo>
                  <a:lnTo>
                    <a:pt x="134" y="33"/>
                  </a:lnTo>
                  <a:lnTo>
                    <a:pt x="121" y="56"/>
                  </a:lnTo>
                  <a:lnTo>
                    <a:pt x="103" y="74"/>
                  </a:lnTo>
                  <a:lnTo>
                    <a:pt x="101" y="104"/>
                  </a:lnTo>
                  <a:lnTo>
                    <a:pt x="93" y="132"/>
                  </a:lnTo>
                  <a:lnTo>
                    <a:pt x="88" y="186"/>
                  </a:lnTo>
                  <a:lnTo>
                    <a:pt x="55" y="484"/>
                  </a:lnTo>
                  <a:lnTo>
                    <a:pt x="0" y="1051"/>
                  </a:lnTo>
                  <a:lnTo>
                    <a:pt x="551" y="985"/>
                  </a:lnTo>
                  <a:lnTo>
                    <a:pt x="843" y="951"/>
                  </a:lnTo>
                  <a:lnTo>
                    <a:pt x="973" y="939"/>
                  </a:lnTo>
                  <a:lnTo>
                    <a:pt x="1002" y="923"/>
                  </a:lnTo>
                  <a:lnTo>
                    <a:pt x="1025" y="913"/>
                  </a:lnTo>
                  <a:lnTo>
                    <a:pt x="1043" y="898"/>
                  </a:lnTo>
                  <a:lnTo>
                    <a:pt x="1063" y="872"/>
                  </a:lnTo>
                  <a:lnTo>
                    <a:pt x="1074" y="849"/>
                  </a:lnTo>
                  <a:lnTo>
                    <a:pt x="1074" y="821"/>
                  </a:lnTo>
                  <a:lnTo>
                    <a:pt x="1074" y="793"/>
                  </a:lnTo>
                  <a:lnTo>
                    <a:pt x="1066" y="768"/>
                  </a:lnTo>
                  <a:lnTo>
                    <a:pt x="1055" y="740"/>
                  </a:lnTo>
                  <a:lnTo>
                    <a:pt x="1035" y="719"/>
                  </a:lnTo>
                  <a:lnTo>
                    <a:pt x="1014" y="701"/>
                  </a:lnTo>
                  <a:lnTo>
                    <a:pt x="984" y="686"/>
                  </a:lnTo>
                  <a:lnTo>
                    <a:pt x="958" y="686"/>
                  </a:lnTo>
                  <a:lnTo>
                    <a:pt x="938" y="686"/>
                  </a:lnTo>
                  <a:lnTo>
                    <a:pt x="907" y="686"/>
                  </a:lnTo>
                  <a:lnTo>
                    <a:pt x="925" y="678"/>
                  </a:lnTo>
                  <a:lnTo>
                    <a:pt x="943" y="661"/>
                  </a:lnTo>
                  <a:lnTo>
                    <a:pt x="953" y="638"/>
                  </a:lnTo>
                  <a:lnTo>
                    <a:pt x="973" y="610"/>
                  </a:lnTo>
                  <a:lnTo>
                    <a:pt x="973" y="584"/>
                  </a:lnTo>
                  <a:lnTo>
                    <a:pt x="973" y="553"/>
                  </a:lnTo>
                  <a:lnTo>
                    <a:pt x="958" y="525"/>
                  </a:lnTo>
                  <a:lnTo>
                    <a:pt x="953" y="500"/>
                  </a:lnTo>
                  <a:lnTo>
                    <a:pt x="938" y="484"/>
                  </a:lnTo>
                  <a:lnTo>
                    <a:pt x="915" y="467"/>
                  </a:lnTo>
                  <a:lnTo>
                    <a:pt x="889" y="446"/>
                  </a:lnTo>
                  <a:lnTo>
                    <a:pt x="858" y="444"/>
                  </a:lnTo>
                  <a:lnTo>
                    <a:pt x="830" y="444"/>
                  </a:lnTo>
                  <a:lnTo>
                    <a:pt x="807" y="446"/>
                  </a:lnTo>
                  <a:lnTo>
                    <a:pt x="778" y="456"/>
                  </a:lnTo>
                  <a:lnTo>
                    <a:pt x="789" y="428"/>
                  </a:lnTo>
                  <a:lnTo>
                    <a:pt x="799" y="405"/>
                  </a:lnTo>
                  <a:lnTo>
                    <a:pt x="807" y="377"/>
                  </a:lnTo>
                  <a:lnTo>
                    <a:pt x="807" y="354"/>
                  </a:lnTo>
                  <a:lnTo>
                    <a:pt x="792" y="326"/>
                  </a:lnTo>
                  <a:lnTo>
                    <a:pt x="782" y="298"/>
                  </a:lnTo>
                  <a:lnTo>
                    <a:pt x="766" y="278"/>
                  </a:lnTo>
                  <a:lnTo>
                    <a:pt x="749" y="260"/>
                  </a:lnTo>
                  <a:lnTo>
                    <a:pt x="718" y="245"/>
                  </a:lnTo>
                  <a:lnTo>
                    <a:pt x="698" y="234"/>
                  </a:lnTo>
                  <a:lnTo>
                    <a:pt x="661" y="234"/>
                  </a:lnTo>
                  <a:lnTo>
                    <a:pt x="641" y="245"/>
                  </a:lnTo>
                  <a:lnTo>
                    <a:pt x="610" y="252"/>
                  </a:lnTo>
                  <a:lnTo>
                    <a:pt x="592" y="268"/>
                  </a:lnTo>
                  <a:lnTo>
                    <a:pt x="585" y="278"/>
                  </a:lnTo>
                  <a:close/>
                </a:path>
              </a:pathLst>
            </a:custGeom>
            <a:solidFill>
              <a:srgbClr val="0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1" name="Freeform 94">
              <a:extLst>
                <a:ext uri="{FF2B5EF4-FFF2-40B4-BE49-F238E27FC236}">
                  <a16:creationId xmlns:a16="http://schemas.microsoft.com/office/drawing/2014/main" id="{C9CB27FD-2456-44FC-8E58-3877B875B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9" y="24"/>
              <a:ext cx="358" cy="351"/>
            </a:xfrm>
            <a:custGeom>
              <a:avLst/>
              <a:gdLst>
                <a:gd name="T0" fmla="*/ 66 w 1074"/>
                <a:gd name="T1" fmla="*/ 28 h 1051"/>
                <a:gd name="T2" fmla="*/ 66 w 1074"/>
                <a:gd name="T3" fmla="*/ 22 h 1051"/>
                <a:gd name="T4" fmla="*/ 64 w 1074"/>
                <a:gd name="T5" fmla="*/ 16 h 1051"/>
                <a:gd name="T6" fmla="*/ 60 w 1074"/>
                <a:gd name="T7" fmla="*/ 12 h 1051"/>
                <a:gd name="T8" fmla="*/ 54 w 1074"/>
                <a:gd name="T9" fmla="*/ 9 h 1051"/>
                <a:gd name="T10" fmla="*/ 48 w 1074"/>
                <a:gd name="T11" fmla="*/ 10 h 1051"/>
                <a:gd name="T12" fmla="*/ 43 w 1074"/>
                <a:gd name="T13" fmla="*/ 13 h 1051"/>
                <a:gd name="T14" fmla="*/ 39 w 1074"/>
                <a:gd name="T15" fmla="*/ 18 h 1051"/>
                <a:gd name="T16" fmla="*/ 40 w 1074"/>
                <a:gd name="T17" fmla="*/ 12 h 1051"/>
                <a:gd name="T18" fmla="*/ 37 w 1074"/>
                <a:gd name="T19" fmla="*/ 6 h 1051"/>
                <a:gd name="T20" fmla="*/ 34 w 1074"/>
                <a:gd name="T21" fmla="*/ 2 h 1051"/>
                <a:gd name="T22" fmla="*/ 27 w 1074"/>
                <a:gd name="T23" fmla="*/ 0 h 1051"/>
                <a:gd name="T24" fmla="*/ 21 w 1074"/>
                <a:gd name="T25" fmla="*/ 1 h 1051"/>
                <a:gd name="T26" fmla="*/ 15 w 1074"/>
                <a:gd name="T27" fmla="*/ 4 h 1051"/>
                <a:gd name="T28" fmla="*/ 11 w 1074"/>
                <a:gd name="T29" fmla="*/ 8 h 1051"/>
                <a:gd name="T30" fmla="*/ 10 w 1074"/>
                <a:gd name="T31" fmla="*/ 15 h 1051"/>
                <a:gd name="T32" fmla="*/ 6 w 1074"/>
                <a:gd name="T33" fmla="*/ 54 h 1051"/>
                <a:gd name="T34" fmla="*/ 61 w 1074"/>
                <a:gd name="T35" fmla="*/ 110 h 1051"/>
                <a:gd name="T36" fmla="*/ 108 w 1074"/>
                <a:gd name="T37" fmla="*/ 105 h 1051"/>
                <a:gd name="T38" fmla="*/ 114 w 1074"/>
                <a:gd name="T39" fmla="*/ 102 h 1051"/>
                <a:gd name="T40" fmla="*/ 118 w 1074"/>
                <a:gd name="T41" fmla="*/ 97 h 1051"/>
                <a:gd name="T42" fmla="*/ 119 w 1074"/>
                <a:gd name="T43" fmla="*/ 92 h 1051"/>
                <a:gd name="T44" fmla="*/ 118 w 1074"/>
                <a:gd name="T45" fmla="*/ 85 h 1051"/>
                <a:gd name="T46" fmla="*/ 115 w 1074"/>
                <a:gd name="T47" fmla="*/ 80 h 1051"/>
                <a:gd name="T48" fmla="*/ 109 w 1074"/>
                <a:gd name="T49" fmla="*/ 76 h 1051"/>
                <a:gd name="T50" fmla="*/ 104 w 1074"/>
                <a:gd name="T51" fmla="*/ 76 h 1051"/>
                <a:gd name="T52" fmla="*/ 103 w 1074"/>
                <a:gd name="T53" fmla="*/ 75 h 1051"/>
                <a:gd name="T54" fmla="*/ 106 w 1074"/>
                <a:gd name="T55" fmla="*/ 71 h 1051"/>
                <a:gd name="T56" fmla="*/ 108 w 1074"/>
                <a:gd name="T57" fmla="*/ 65 h 1051"/>
                <a:gd name="T58" fmla="*/ 106 w 1074"/>
                <a:gd name="T59" fmla="*/ 58 h 1051"/>
                <a:gd name="T60" fmla="*/ 104 w 1074"/>
                <a:gd name="T61" fmla="*/ 54 h 1051"/>
                <a:gd name="T62" fmla="*/ 99 w 1074"/>
                <a:gd name="T63" fmla="*/ 50 h 1051"/>
                <a:gd name="T64" fmla="*/ 92 w 1074"/>
                <a:gd name="T65" fmla="*/ 49 h 1051"/>
                <a:gd name="T66" fmla="*/ 86 w 1074"/>
                <a:gd name="T67" fmla="*/ 51 h 1051"/>
                <a:gd name="T68" fmla="*/ 89 w 1074"/>
                <a:gd name="T69" fmla="*/ 45 h 1051"/>
                <a:gd name="T70" fmla="*/ 90 w 1074"/>
                <a:gd name="T71" fmla="*/ 39 h 1051"/>
                <a:gd name="T72" fmla="*/ 87 w 1074"/>
                <a:gd name="T73" fmla="*/ 33 h 1051"/>
                <a:gd name="T74" fmla="*/ 83 w 1074"/>
                <a:gd name="T75" fmla="*/ 29 h 1051"/>
                <a:gd name="T76" fmla="*/ 78 w 1074"/>
                <a:gd name="T77" fmla="*/ 26 h 1051"/>
                <a:gd name="T78" fmla="*/ 71 w 1074"/>
                <a:gd name="T79" fmla="*/ 27 h 1051"/>
                <a:gd name="T80" fmla="*/ 66 w 1074"/>
                <a:gd name="T81" fmla="*/ 30 h 1051"/>
                <a:gd name="T82" fmla="*/ 65 w 1074"/>
                <a:gd name="T83" fmla="*/ 31 h 105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74" h="1051">
                  <a:moveTo>
                    <a:pt x="585" y="278"/>
                  </a:moveTo>
                  <a:lnTo>
                    <a:pt x="592" y="252"/>
                  </a:lnTo>
                  <a:lnTo>
                    <a:pt x="597" y="222"/>
                  </a:lnTo>
                  <a:lnTo>
                    <a:pt x="597" y="199"/>
                  </a:lnTo>
                  <a:lnTo>
                    <a:pt x="592" y="168"/>
                  </a:lnTo>
                  <a:lnTo>
                    <a:pt x="579" y="145"/>
                  </a:lnTo>
                  <a:lnTo>
                    <a:pt x="561" y="122"/>
                  </a:lnTo>
                  <a:lnTo>
                    <a:pt x="536" y="112"/>
                  </a:lnTo>
                  <a:lnTo>
                    <a:pt x="515" y="94"/>
                  </a:lnTo>
                  <a:lnTo>
                    <a:pt x="485" y="84"/>
                  </a:lnTo>
                  <a:lnTo>
                    <a:pt x="456" y="84"/>
                  </a:lnTo>
                  <a:lnTo>
                    <a:pt x="433" y="94"/>
                  </a:lnTo>
                  <a:lnTo>
                    <a:pt x="405" y="104"/>
                  </a:lnTo>
                  <a:lnTo>
                    <a:pt x="384" y="115"/>
                  </a:lnTo>
                  <a:lnTo>
                    <a:pt x="364" y="143"/>
                  </a:lnTo>
                  <a:lnTo>
                    <a:pt x="347" y="163"/>
                  </a:lnTo>
                  <a:lnTo>
                    <a:pt x="357" y="143"/>
                  </a:lnTo>
                  <a:lnTo>
                    <a:pt x="357" y="112"/>
                  </a:lnTo>
                  <a:lnTo>
                    <a:pt x="347" y="81"/>
                  </a:lnTo>
                  <a:lnTo>
                    <a:pt x="336" y="56"/>
                  </a:lnTo>
                  <a:lnTo>
                    <a:pt x="318" y="33"/>
                  </a:lnTo>
                  <a:lnTo>
                    <a:pt x="303" y="15"/>
                  </a:lnTo>
                  <a:lnTo>
                    <a:pt x="273" y="5"/>
                  </a:lnTo>
                  <a:lnTo>
                    <a:pt x="242" y="0"/>
                  </a:lnTo>
                  <a:lnTo>
                    <a:pt x="213" y="0"/>
                  </a:lnTo>
                  <a:lnTo>
                    <a:pt x="191" y="5"/>
                  </a:lnTo>
                  <a:lnTo>
                    <a:pt x="160" y="15"/>
                  </a:lnTo>
                  <a:lnTo>
                    <a:pt x="134" y="33"/>
                  </a:lnTo>
                  <a:lnTo>
                    <a:pt x="121" y="56"/>
                  </a:lnTo>
                  <a:lnTo>
                    <a:pt x="103" y="74"/>
                  </a:lnTo>
                  <a:lnTo>
                    <a:pt x="101" y="104"/>
                  </a:lnTo>
                  <a:lnTo>
                    <a:pt x="93" y="132"/>
                  </a:lnTo>
                  <a:lnTo>
                    <a:pt x="88" y="186"/>
                  </a:lnTo>
                  <a:lnTo>
                    <a:pt x="55" y="484"/>
                  </a:lnTo>
                  <a:lnTo>
                    <a:pt x="0" y="1051"/>
                  </a:lnTo>
                  <a:lnTo>
                    <a:pt x="551" y="985"/>
                  </a:lnTo>
                  <a:lnTo>
                    <a:pt x="843" y="951"/>
                  </a:lnTo>
                  <a:lnTo>
                    <a:pt x="973" y="939"/>
                  </a:lnTo>
                  <a:lnTo>
                    <a:pt x="1002" y="923"/>
                  </a:lnTo>
                  <a:lnTo>
                    <a:pt x="1025" y="913"/>
                  </a:lnTo>
                  <a:lnTo>
                    <a:pt x="1043" y="898"/>
                  </a:lnTo>
                  <a:lnTo>
                    <a:pt x="1063" y="872"/>
                  </a:lnTo>
                  <a:lnTo>
                    <a:pt x="1074" y="849"/>
                  </a:lnTo>
                  <a:lnTo>
                    <a:pt x="1074" y="821"/>
                  </a:lnTo>
                  <a:lnTo>
                    <a:pt x="1074" y="793"/>
                  </a:lnTo>
                  <a:lnTo>
                    <a:pt x="1066" y="768"/>
                  </a:lnTo>
                  <a:lnTo>
                    <a:pt x="1055" y="740"/>
                  </a:lnTo>
                  <a:lnTo>
                    <a:pt x="1035" y="719"/>
                  </a:lnTo>
                  <a:lnTo>
                    <a:pt x="1014" y="701"/>
                  </a:lnTo>
                  <a:lnTo>
                    <a:pt x="984" y="686"/>
                  </a:lnTo>
                  <a:lnTo>
                    <a:pt x="958" y="686"/>
                  </a:lnTo>
                  <a:lnTo>
                    <a:pt x="938" y="686"/>
                  </a:lnTo>
                  <a:lnTo>
                    <a:pt x="907" y="686"/>
                  </a:lnTo>
                  <a:lnTo>
                    <a:pt x="925" y="678"/>
                  </a:lnTo>
                  <a:lnTo>
                    <a:pt x="943" y="661"/>
                  </a:lnTo>
                  <a:lnTo>
                    <a:pt x="953" y="638"/>
                  </a:lnTo>
                  <a:lnTo>
                    <a:pt x="973" y="610"/>
                  </a:lnTo>
                  <a:lnTo>
                    <a:pt x="973" y="584"/>
                  </a:lnTo>
                  <a:lnTo>
                    <a:pt x="973" y="553"/>
                  </a:lnTo>
                  <a:lnTo>
                    <a:pt x="958" y="525"/>
                  </a:lnTo>
                  <a:lnTo>
                    <a:pt x="953" y="500"/>
                  </a:lnTo>
                  <a:lnTo>
                    <a:pt x="938" y="484"/>
                  </a:lnTo>
                  <a:lnTo>
                    <a:pt x="915" y="467"/>
                  </a:lnTo>
                  <a:lnTo>
                    <a:pt x="889" y="446"/>
                  </a:lnTo>
                  <a:lnTo>
                    <a:pt x="858" y="444"/>
                  </a:lnTo>
                  <a:lnTo>
                    <a:pt x="830" y="444"/>
                  </a:lnTo>
                  <a:lnTo>
                    <a:pt x="807" y="446"/>
                  </a:lnTo>
                  <a:lnTo>
                    <a:pt x="778" y="456"/>
                  </a:lnTo>
                  <a:lnTo>
                    <a:pt x="789" y="428"/>
                  </a:lnTo>
                  <a:lnTo>
                    <a:pt x="799" y="405"/>
                  </a:lnTo>
                  <a:lnTo>
                    <a:pt x="807" y="377"/>
                  </a:lnTo>
                  <a:lnTo>
                    <a:pt x="807" y="354"/>
                  </a:lnTo>
                  <a:lnTo>
                    <a:pt x="792" y="326"/>
                  </a:lnTo>
                  <a:lnTo>
                    <a:pt x="782" y="298"/>
                  </a:lnTo>
                  <a:lnTo>
                    <a:pt x="766" y="278"/>
                  </a:lnTo>
                  <a:lnTo>
                    <a:pt x="749" y="260"/>
                  </a:lnTo>
                  <a:lnTo>
                    <a:pt x="718" y="245"/>
                  </a:lnTo>
                  <a:lnTo>
                    <a:pt x="698" y="234"/>
                  </a:lnTo>
                  <a:lnTo>
                    <a:pt x="661" y="234"/>
                  </a:lnTo>
                  <a:lnTo>
                    <a:pt x="641" y="245"/>
                  </a:lnTo>
                  <a:lnTo>
                    <a:pt x="610" y="252"/>
                  </a:lnTo>
                  <a:lnTo>
                    <a:pt x="592" y="268"/>
                  </a:lnTo>
                  <a:lnTo>
                    <a:pt x="585" y="278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2" name="Line 95">
              <a:extLst>
                <a:ext uri="{FF2B5EF4-FFF2-40B4-BE49-F238E27FC236}">
                  <a16:creationId xmlns:a16="http://schemas.microsoft.com/office/drawing/2014/main" id="{09FD824D-79C5-4C13-B3BB-4229986F8A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1" y="79"/>
              <a:ext cx="113" cy="294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3" name="Line 96">
              <a:extLst>
                <a:ext uri="{FF2B5EF4-FFF2-40B4-BE49-F238E27FC236}">
                  <a16:creationId xmlns:a16="http://schemas.microsoft.com/office/drawing/2014/main" id="{1BFD81A1-1155-4856-B0E2-8E395F70D7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81" y="117"/>
              <a:ext cx="193" cy="256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4" name="Line 97">
              <a:extLst>
                <a:ext uri="{FF2B5EF4-FFF2-40B4-BE49-F238E27FC236}">
                  <a16:creationId xmlns:a16="http://schemas.microsoft.com/office/drawing/2014/main" id="{72DC5F48-FB12-4511-B099-C24886586C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81" y="177"/>
              <a:ext cx="257" cy="196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5" name="Line 98">
              <a:extLst>
                <a:ext uri="{FF2B5EF4-FFF2-40B4-BE49-F238E27FC236}">
                  <a16:creationId xmlns:a16="http://schemas.microsoft.com/office/drawing/2014/main" id="{01F2A171-5BC6-4A60-A9CE-277EDEB2A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81" y="253"/>
              <a:ext cx="300" cy="120"/>
            </a:xfrm>
            <a:prstGeom prst="line">
              <a:avLst/>
            </a:prstGeom>
            <a:noFill/>
            <a:ln w="460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6" name="Freeform 99">
              <a:extLst>
                <a:ext uri="{FF2B5EF4-FFF2-40B4-BE49-F238E27FC236}">
                  <a16:creationId xmlns:a16="http://schemas.microsoft.com/office/drawing/2014/main" id="{1CD806BF-FD1E-4010-8D6E-43DA820F5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176"/>
              <a:ext cx="4597" cy="37"/>
            </a:xfrm>
            <a:custGeom>
              <a:avLst/>
              <a:gdLst>
                <a:gd name="T0" fmla="*/ 1532 w 13790"/>
                <a:gd name="T1" fmla="*/ 0 h 112"/>
                <a:gd name="T2" fmla="*/ 1532 w 13790"/>
                <a:gd name="T3" fmla="*/ 12 h 112"/>
                <a:gd name="T4" fmla="*/ 0 w 13790"/>
                <a:gd name="T5" fmla="*/ 12 h 112"/>
                <a:gd name="T6" fmla="*/ 0 w 13790"/>
                <a:gd name="T7" fmla="*/ 0 h 112"/>
                <a:gd name="T8" fmla="*/ 1532 w 13790"/>
                <a:gd name="T9" fmla="*/ 0 h 112"/>
                <a:gd name="T10" fmla="*/ 1532 w 13790"/>
                <a:gd name="T11" fmla="*/ 0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90" h="112">
                  <a:moveTo>
                    <a:pt x="13790" y="0"/>
                  </a:moveTo>
                  <a:lnTo>
                    <a:pt x="13790" y="112"/>
                  </a:lnTo>
                  <a:lnTo>
                    <a:pt x="0" y="112"/>
                  </a:lnTo>
                  <a:lnTo>
                    <a:pt x="0" y="0"/>
                  </a:lnTo>
                  <a:lnTo>
                    <a:pt x="13790" y="0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7" name="Freeform 100">
              <a:extLst>
                <a:ext uri="{FF2B5EF4-FFF2-40B4-BE49-F238E27FC236}">
                  <a16:creationId xmlns:a16="http://schemas.microsoft.com/office/drawing/2014/main" id="{51A5A396-25FC-4787-9508-594D6A4DF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" y="578"/>
              <a:ext cx="34" cy="3161"/>
            </a:xfrm>
            <a:custGeom>
              <a:avLst/>
              <a:gdLst>
                <a:gd name="T0" fmla="*/ 0 w 102"/>
                <a:gd name="T1" fmla="*/ 1054 h 9481"/>
                <a:gd name="T2" fmla="*/ 0 w 102"/>
                <a:gd name="T3" fmla="*/ 0 h 9481"/>
                <a:gd name="T4" fmla="*/ 11 w 102"/>
                <a:gd name="T5" fmla="*/ 0 h 9481"/>
                <a:gd name="T6" fmla="*/ 11 w 102"/>
                <a:gd name="T7" fmla="*/ 1054 h 9481"/>
                <a:gd name="T8" fmla="*/ 0 w 102"/>
                <a:gd name="T9" fmla="*/ 1054 h 9481"/>
                <a:gd name="T10" fmla="*/ 0 w 102"/>
                <a:gd name="T11" fmla="*/ 1054 h 94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2" h="9481">
                  <a:moveTo>
                    <a:pt x="0" y="9481"/>
                  </a:moveTo>
                  <a:lnTo>
                    <a:pt x="0" y="0"/>
                  </a:lnTo>
                  <a:lnTo>
                    <a:pt x="102" y="0"/>
                  </a:lnTo>
                  <a:lnTo>
                    <a:pt x="102" y="9481"/>
                  </a:lnTo>
                  <a:lnTo>
                    <a:pt x="0" y="9481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8" name="Freeform 101">
              <a:extLst>
                <a:ext uri="{FF2B5EF4-FFF2-40B4-BE49-F238E27FC236}">
                  <a16:creationId xmlns:a16="http://schemas.microsoft.com/office/drawing/2014/main" id="{ED290AD0-5F36-4C60-B116-E24EC8D5C8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" y="4115"/>
              <a:ext cx="4597" cy="39"/>
            </a:xfrm>
            <a:custGeom>
              <a:avLst/>
              <a:gdLst>
                <a:gd name="T0" fmla="*/ 0 w 13790"/>
                <a:gd name="T1" fmla="*/ 0 h 115"/>
                <a:gd name="T2" fmla="*/ 1532 w 13790"/>
                <a:gd name="T3" fmla="*/ 0 h 115"/>
                <a:gd name="T4" fmla="*/ 1532 w 13790"/>
                <a:gd name="T5" fmla="*/ 13 h 115"/>
                <a:gd name="T6" fmla="*/ 0 w 13790"/>
                <a:gd name="T7" fmla="*/ 13 h 115"/>
                <a:gd name="T8" fmla="*/ 0 w 13790"/>
                <a:gd name="T9" fmla="*/ 0 h 115"/>
                <a:gd name="T10" fmla="*/ 0 w 13790"/>
                <a:gd name="T11" fmla="*/ 0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790" h="115">
                  <a:moveTo>
                    <a:pt x="0" y="0"/>
                  </a:moveTo>
                  <a:lnTo>
                    <a:pt x="13790" y="0"/>
                  </a:lnTo>
                  <a:lnTo>
                    <a:pt x="13790" y="115"/>
                  </a:lnTo>
                  <a:lnTo>
                    <a:pt x="0" y="115"/>
                  </a:lnTo>
                  <a:lnTo>
                    <a:pt x="0" y="0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9" name="Freeform 102">
              <a:extLst>
                <a:ext uri="{FF2B5EF4-FFF2-40B4-BE49-F238E27FC236}">
                  <a16:creationId xmlns:a16="http://schemas.microsoft.com/office/drawing/2014/main" id="{0321EDE2-1EE2-42C5-AA59-ABC083929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3" y="579"/>
              <a:ext cx="34" cy="3159"/>
            </a:xfrm>
            <a:custGeom>
              <a:avLst/>
              <a:gdLst>
                <a:gd name="T0" fmla="*/ 0 w 104"/>
                <a:gd name="T1" fmla="*/ 1053 h 9479"/>
                <a:gd name="T2" fmla="*/ 0 w 104"/>
                <a:gd name="T3" fmla="*/ 0 h 9479"/>
                <a:gd name="T4" fmla="*/ 11 w 104"/>
                <a:gd name="T5" fmla="*/ 0 h 9479"/>
                <a:gd name="T6" fmla="*/ 11 w 104"/>
                <a:gd name="T7" fmla="*/ 1053 h 9479"/>
                <a:gd name="T8" fmla="*/ 0 w 104"/>
                <a:gd name="T9" fmla="*/ 1053 h 9479"/>
                <a:gd name="T10" fmla="*/ 0 w 104"/>
                <a:gd name="T11" fmla="*/ 1053 h 94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4" h="9479">
                  <a:moveTo>
                    <a:pt x="0" y="9479"/>
                  </a:moveTo>
                  <a:lnTo>
                    <a:pt x="0" y="0"/>
                  </a:lnTo>
                  <a:lnTo>
                    <a:pt x="104" y="0"/>
                  </a:lnTo>
                  <a:lnTo>
                    <a:pt x="104" y="9479"/>
                  </a:lnTo>
                  <a:lnTo>
                    <a:pt x="0" y="9479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0" name="Freeform 103">
              <a:extLst>
                <a:ext uri="{FF2B5EF4-FFF2-40B4-BE49-F238E27FC236}">
                  <a16:creationId xmlns:a16="http://schemas.microsoft.com/office/drawing/2014/main" id="{428C80A6-C8CB-47A7-9FE3-4E7CE974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" y="257"/>
              <a:ext cx="5245" cy="3803"/>
            </a:xfrm>
            <a:custGeom>
              <a:avLst/>
              <a:gdLst>
                <a:gd name="T0" fmla="*/ 72 w 15736"/>
                <a:gd name="T1" fmla="*/ 70 h 11407"/>
                <a:gd name="T2" fmla="*/ 25 w 15736"/>
                <a:gd name="T3" fmla="*/ 70 h 11407"/>
                <a:gd name="T4" fmla="*/ 25 w 15736"/>
                <a:gd name="T5" fmla="*/ 1197 h 11407"/>
                <a:gd name="T6" fmla="*/ 72 w 15736"/>
                <a:gd name="T7" fmla="*/ 1197 h 11407"/>
                <a:gd name="T8" fmla="*/ 72 w 15736"/>
                <a:gd name="T9" fmla="*/ 1244 h 11407"/>
                <a:gd name="T10" fmla="*/ 1676 w 15736"/>
                <a:gd name="T11" fmla="*/ 1244 h 11407"/>
                <a:gd name="T12" fmla="*/ 1676 w 15736"/>
                <a:gd name="T13" fmla="*/ 1197 h 11407"/>
                <a:gd name="T14" fmla="*/ 1724 w 15736"/>
                <a:gd name="T15" fmla="*/ 1197 h 11407"/>
                <a:gd name="T16" fmla="*/ 1724 w 15736"/>
                <a:gd name="T17" fmla="*/ 70 h 11407"/>
                <a:gd name="T18" fmla="*/ 1676 w 15736"/>
                <a:gd name="T19" fmla="*/ 70 h 11407"/>
                <a:gd name="T20" fmla="*/ 1676 w 15736"/>
                <a:gd name="T21" fmla="*/ 24 h 11407"/>
                <a:gd name="T22" fmla="*/ 72 w 15736"/>
                <a:gd name="T23" fmla="*/ 24 h 11407"/>
                <a:gd name="T24" fmla="*/ 72 w 15736"/>
                <a:gd name="T25" fmla="*/ 70 h 11407"/>
                <a:gd name="T26" fmla="*/ 48 w 15736"/>
                <a:gd name="T27" fmla="*/ 46 h 11407"/>
                <a:gd name="T28" fmla="*/ 48 w 15736"/>
                <a:gd name="T29" fmla="*/ 0 h 11407"/>
                <a:gd name="T30" fmla="*/ 1700 w 15736"/>
                <a:gd name="T31" fmla="*/ 0 h 11407"/>
                <a:gd name="T32" fmla="*/ 1700 w 15736"/>
                <a:gd name="T33" fmla="*/ 46 h 11407"/>
                <a:gd name="T34" fmla="*/ 1748 w 15736"/>
                <a:gd name="T35" fmla="*/ 46 h 11407"/>
                <a:gd name="T36" fmla="*/ 1748 w 15736"/>
                <a:gd name="T37" fmla="*/ 1221 h 11407"/>
                <a:gd name="T38" fmla="*/ 1700 w 15736"/>
                <a:gd name="T39" fmla="*/ 1221 h 11407"/>
                <a:gd name="T40" fmla="*/ 1700 w 15736"/>
                <a:gd name="T41" fmla="*/ 1268 h 11407"/>
                <a:gd name="T42" fmla="*/ 49 w 15736"/>
                <a:gd name="T43" fmla="*/ 1268 h 11407"/>
                <a:gd name="T44" fmla="*/ 49 w 15736"/>
                <a:gd name="T45" fmla="*/ 1222 h 11407"/>
                <a:gd name="T46" fmla="*/ 0 w 15736"/>
                <a:gd name="T47" fmla="*/ 1222 h 11407"/>
                <a:gd name="T48" fmla="*/ 0 w 15736"/>
                <a:gd name="T49" fmla="*/ 46 h 11407"/>
                <a:gd name="T50" fmla="*/ 48 w 15736"/>
                <a:gd name="T51" fmla="*/ 46 h 11407"/>
                <a:gd name="T52" fmla="*/ 72 w 15736"/>
                <a:gd name="T53" fmla="*/ 70 h 1140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736" h="11407">
                  <a:moveTo>
                    <a:pt x="645" y="630"/>
                  </a:moveTo>
                  <a:lnTo>
                    <a:pt x="222" y="630"/>
                  </a:lnTo>
                  <a:lnTo>
                    <a:pt x="222" y="10772"/>
                  </a:lnTo>
                  <a:lnTo>
                    <a:pt x="645" y="10772"/>
                  </a:lnTo>
                  <a:lnTo>
                    <a:pt x="645" y="11193"/>
                  </a:lnTo>
                  <a:lnTo>
                    <a:pt x="15083" y="11193"/>
                  </a:lnTo>
                  <a:lnTo>
                    <a:pt x="15083" y="10772"/>
                  </a:lnTo>
                  <a:lnTo>
                    <a:pt x="15519" y="10772"/>
                  </a:lnTo>
                  <a:lnTo>
                    <a:pt x="15519" y="630"/>
                  </a:lnTo>
                  <a:lnTo>
                    <a:pt x="15089" y="630"/>
                  </a:lnTo>
                  <a:lnTo>
                    <a:pt x="15089" y="212"/>
                  </a:lnTo>
                  <a:lnTo>
                    <a:pt x="645" y="212"/>
                  </a:lnTo>
                  <a:lnTo>
                    <a:pt x="645" y="630"/>
                  </a:lnTo>
                  <a:lnTo>
                    <a:pt x="429" y="411"/>
                  </a:lnTo>
                  <a:lnTo>
                    <a:pt x="429" y="0"/>
                  </a:lnTo>
                  <a:lnTo>
                    <a:pt x="15297" y="0"/>
                  </a:lnTo>
                  <a:lnTo>
                    <a:pt x="15297" y="411"/>
                  </a:lnTo>
                  <a:lnTo>
                    <a:pt x="15736" y="411"/>
                  </a:lnTo>
                  <a:lnTo>
                    <a:pt x="15736" y="10986"/>
                  </a:lnTo>
                  <a:lnTo>
                    <a:pt x="15297" y="10986"/>
                  </a:lnTo>
                  <a:lnTo>
                    <a:pt x="15297" y="11407"/>
                  </a:lnTo>
                  <a:lnTo>
                    <a:pt x="437" y="11407"/>
                  </a:lnTo>
                  <a:lnTo>
                    <a:pt x="437" y="10991"/>
                  </a:lnTo>
                  <a:lnTo>
                    <a:pt x="0" y="10991"/>
                  </a:lnTo>
                  <a:lnTo>
                    <a:pt x="0" y="411"/>
                  </a:lnTo>
                  <a:lnTo>
                    <a:pt x="429" y="411"/>
                  </a:lnTo>
                  <a:lnTo>
                    <a:pt x="645" y="630"/>
                  </a:lnTo>
                </a:path>
              </a:pathLst>
            </a:custGeom>
            <a:noFill/>
            <a:ln w="46038">
              <a:solidFill>
                <a:srgbClr val="FFF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1" name="Freeform 104">
              <a:extLst>
                <a:ext uri="{FF2B5EF4-FFF2-40B4-BE49-F238E27FC236}">
                  <a16:creationId xmlns:a16="http://schemas.microsoft.com/office/drawing/2014/main" id="{F8927A87-4390-4FEA-9FB8-49029F995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" y="328"/>
              <a:ext cx="5099" cy="3660"/>
            </a:xfrm>
            <a:custGeom>
              <a:avLst/>
              <a:gdLst>
                <a:gd name="T0" fmla="*/ 47 w 15297"/>
                <a:gd name="T1" fmla="*/ 0 h 10981"/>
                <a:gd name="T2" fmla="*/ 1652 w 15297"/>
                <a:gd name="T3" fmla="*/ 0 h 10981"/>
                <a:gd name="T4" fmla="*/ 1652 w 15297"/>
                <a:gd name="T5" fmla="*/ 46 h 10981"/>
                <a:gd name="T6" fmla="*/ 1700 w 15297"/>
                <a:gd name="T7" fmla="*/ 46 h 10981"/>
                <a:gd name="T8" fmla="*/ 1700 w 15297"/>
                <a:gd name="T9" fmla="*/ 1173 h 10981"/>
                <a:gd name="T10" fmla="*/ 1651 w 15297"/>
                <a:gd name="T11" fmla="*/ 1173 h 10981"/>
                <a:gd name="T12" fmla="*/ 1651 w 15297"/>
                <a:gd name="T13" fmla="*/ 1220 h 10981"/>
                <a:gd name="T14" fmla="*/ 47 w 15297"/>
                <a:gd name="T15" fmla="*/ 1220 h 10981"/>
                <a:gd name="T16" fmla="*/ 47 w 15297"/>
                <a:gd name="T17" fmla="*/ 1173 h 10981"/>
                <a:gd name="T18" fmla="*/ 0 w 15297"/>
                <a:gd name="T19" fmla="*/ 1173 h 10981"/>
                <a:gd name="T20" fmla="*/ 0 w 15297"/>
                <a:gd name="T21" fmla="*/ 46 h 10981"/>
                <a:gd name="T22" fmla="*/ 47 w 15297"/>
                <a:gd name="T23" fmla="*/ 46 h 10981"/>
                <a:gd name="T24" fmla="*/ 47 w 15297"/>
                <a:gd name="T25" fmla="*/ 0 h 1098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297" h="10981">
                  <a:moveTo>
                    <a:pt x="422" y="0"/>
                  </a:moveTo>
                  <a:lnTo>
                    <a:pt x="14867" y="0"/>
                  </a:lnTo>
                  <a:lnTo>
                    <a:pt x="14867" y="418"/>
                  </a:lnTo>
                  <a:lnTo>
                    <a:pt x="15297" y="418"/>
                  </a:lnTo>
                  <a:lnTo>
                    <a:pt x="15297" y="10560"/>
                  </a:lnTo>
                  <a:lnTo>
                    <a:pt x="14861" y="10560"/>
                  </a:lnTo>
                  <a:lnTo>
                    <a:pt x="14861" y="10981"/>
                  </a:lnTo>
                  <a:lnTo>
                    <a:pt x="422" y="10981"/>
                  </a:lnTo>
                  <a:lnTo>
                    <a:pt x="422" y="10560"/>
                  </a:lnTo>
                  <a:lnTo>
                    <a:pt x="0" y="10560"/>
                  </a:lnTo>
                  <a:lnTo>
                    <a:pt x="0" y="418"/>
                  </a:lnTo>
                  <a:lnTo>
                    <a:pt x="422" y="418"/>
                  </a:lnTo>
                  <a:lnTo>
                    <a:pt x="422" y="0"/>
                  </a:lnTo>
                </a:path>
              </a:pathLst>
            </a:custGeom>
            <a:noFill/>
            <a:ln w="46038">
              <a:solidFill>
                <a:srgbClr val="0000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89099" name="Picture 105" descr="CamCord1">
            <a:extLst>
              <a:ext uri="{FF2B5EF4-FFF2-40B4-BE49-F238E27FC236}">
                <a16:creationId xmlns:a16="http://schemas.microsoft.com/office/drawing/2014/main" id="{661C9656-581A-4141-A691-0FEE824CDB1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9100" name="Picture 106" descr="35mmCamera1">
            <a:extLst>
              <a:ext uri="{FF2B5EF4-FFF2-40B4-BE49-F238E27FC236}">
                <a16:creationId xmlns:a16="http://schemas.microsoft.com/office/drawing/2014/main" id="{FEDA4C85-CA87-4961-83D4-97B14536FD4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9101" name="AutoShape 10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728780F4-6E2D-4D95-9F8B-75E8736C7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2" name="AutoShape 10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543B1172-650D-43D1-91F9-13BCE8F4A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3" name="AutoShape 10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E230335-D692-4156-ACB7-21CA57F22A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4" name="AutoShape 11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B040EF0-B3E7-49AB-A15A-781C13382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5" name="AutoShape 1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8FED45F-6530-46B3-BC35-B35202596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6" name="AutoShape 11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2408657-A816-4155-B911-E88BA83509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7" name="AutoShape 11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B9022282-F917-40F5-A7FD-D6B7B0B7D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89108" name="AutoShape 11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4C289351-C920-45DE-B97D-7B4F0D1CE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7411" name="AutoShape 11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0AC10417-2EF6-416F-9015-6DBB40A00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7412" name="Text Box 116">
            <a:extLst>
              <a:ext uri="{FF2B5EF4-FFF2-40B4-BE49-F238E27FC236}">
                <a16:creationId xmlns:a16="http://schemas.microsoft.com/office/drawing/2014/main" id="{349E298E-892F-4D91-857A-50375A1A6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7413" name="AutoShape 1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6F8C559-2EFF-4BA9-BFB0-EAE1F143CF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7414" name="AutoShape 1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DD7639A-BF02-4CE8-BCCF-AADCAB9552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7415" name="AutoShape 1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013D7616-0DED-410F-9D2E-455942E667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7416" name="AutoShape 1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C0F39D1-A1BF-4007-990B-6E705C38B6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7417" name="AutoShape 1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65484B4-204D-4EC0-B9D0-C1DF9C77B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14" name="Group 2">
            <a:extLst>
              <a:ext uri="{FF2B5EF4-FFF2-40B4-BE49-F238E27FC236}">
                <a16:creationId xmlns:a16="http://schemas.microsoft.com/office/drawing/2014/main" id="{4422AF26-2F59-43DC-85A4-EAAC5A8F536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0" y="0"/>
            <a:ext cx="9144000" cy="6858000"/>
            <a:chOff x="0" y="0"/>
            <a:chExt cx="5760" cy="4320"/>
          </a:xfrm>
        </p:grpSpPr>
        <p:sp>
          <p:nvSpPr>
            <p:cNvPr id="90184" name="AutoShape 3">
              <a:extLst>
                <a:ext uri="{FF2B5EF4-FFF2-40B4-BE49-F238E27FC236}">
                  <a16:creationId xmlns:a16="http://schemas.microsoft.com/office/drawing/2014/main" id="{EE98F766-48A2-4CF5-9964-86A84A42467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5760" cy="43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5" name="Freeform 4">
              <a:extLst>
                <a:ext uri="{FF2B5EF4-FFF2-40B4-BE49-F238E27FC236}">
                  <a16:creationId xmlns:a16="http://schemas.microsoft.com/office/drawing/2014/main" id="{5D735B2B-0FC1-4021-BD10-265207BB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107"/>
              <a:ext cx="5536" cy="4111"/>
            </a:xfrm>
            <a:custGeom>
              <a:avLst/>
              <a:gdLst>
                <a:gd name="T0" fmla="*/ 88 w 16610"/>
                <a:gd name="T1" fmla="*/ 88 h 12333"/>
                <a:gd name="T2" fmla="*/ 27 w 16610"/>
                <a:gd name="T3" fmla="*/ 81 h 12333"/>
                <a:gd name="T4" fmla="*/ 0 w 16610"/>
                <a:gd name="T5" fmla="*/ 108 h 12333"/>
                <a:gd name="T6" fmla="*/ 0 w 16610"/>
                <a:gd name="T7" fmla="*/ 1263 h 12333"/>
                <a:gd name="T8" fmla="*/ 27 w 16610"/>
                <a:gd name="T9" fmla="*/ 1289 h 12333"/>
                <a:gd name="T10" fmla="*/ 88 w 16610"/>
                <a:gd name="T11" fmla="*/ 1282 h 12333"/>
                <a:gd name="T12" fmla="*/ 83 w 16610"/>
                <a:gd name="T13" fmla="*/ 1345 h 12333"/>
                <a:gd name="T14" fmla="*/ 108 w 16610"/>
                <a:gd name="T15" fmla="*/ 1370 h 12333"/>
                <a:gd name="T16" fmla="*/ 1737 w 16610"/>
                <a:gd name="T17" fmla="*/ 1370 h 12333"/>
                <a:gd name="T18" fmla="*/ 1763 w 16610"/>
                <a:gd name="T19" fmla="*/ 1344 h 12333"/>
                <a:gd name="T20" fmla="*/ 1757 w 16610"/>
                <a:gd name="T21" fmla="*/ 1282 h 12333"/>
                <a:gd name="T22" fmla="*/ 1818 w 16610"/>
                <a:gd name="T23" fmla="*/ 1289 h 12333"/>
                <a:gd name="T24" fmla="*/ 1845 w 16610"/>
                <a:gd name="T25" fmla="*/ 1263 h 12333"/>
                <a:gd name="T26" fmla="*/ 1845 w 16610"/>
                <a:gd name="T27" fmla="*/ 108 h 12333"/>
                <a:gd name="T28" fmla="*/ 1819 w 16610"/>
                <a:gd name="T29" fmla="*/ 81 h 12333"/>
                <a:gd name="T30" fmla="*/ 1757 w 16610"/>
                <a:gd name="T31" fmla="*/ 88 h 12333"/>
                <a:gd name="T32" fmla="*/ 1763 w 16610"/>
                <a:gd name="T33" fmla="*/ 25 h 12333"/>
                <a:gd name="T34" fmla="*/ 1737 w 16610"/>
                <a:gd name="T35" fmla="*/ 0 h 12333"/>
                <a:gd name="T36" fmla="*/ 108 w 16610"/>
                <a:gd name="T37" fmla="*/ 0 h 12333"/>
                <a:gd name="T38" fmla="*/ 82 w 16610"/>
                <a:gd name="T39" fmla="*/ 25 h 12333"/>
                <a:gd name="T40" fmla="*/ 88 w 16610"/>
                <a:gd name="T41" fmla="*/ 88 h 12333"/>
                <a:gd name="T42" fmla="*/ 95 w 16610"/>
                <a:gd name="T43" fmla="*/ 95 h 12333"/>
                <a:gd name="T44" fmla="*/ 95 w 16610"/>
                <a:gd name="T45" fmla="*/ 49 h 12333"/>
                <a:gd name="T46" fmla="*/ 1749 w 16610"/>
                <a:gd name="T47" fmla="*/ 49 h 12333"/>
                <a:gd name="T48" fmla="*/ 1749 w 16610"/>
                <a:gd name="T49" fmla="*/ 95 h 12333"/>
                <a:gd name="T50" fmla="*/ 1798 w 16610"/>
                <a:gd name="T51" fmla="*/ 95 h 12333"/>
                <a:gd name="T52" fmla="*/ 1798 w 16610"/>
                <a:gd name="T53" fmla="*/ 1274 h 12333"/>
                <a:gd name="T54" fmla="*/ 1749 w 16610"/>
                <a:gd name="T55" fmla="*/ 1274 h 12333"/>
                <a:gd name="T56" fmla="*/ 1749 w 16610"/>
                <a:gd name="T57" fmla="*/ 1321 h 12333"/>
                <a:gd name="T58" fmla="*/ 96 w 16610"/>
                <a:gd name="T59" fmla="*/ 1321 h 12333"/>
                <a:gd name="T60" fmla="*/ 96 w 16610"/>
                <a:gd name="T61" fmla="*/ 1275 h 12333"/>
                <a:gd name="T62" fmla="*/ 47 w 16610"/>
                <a:gd name="T63" fmla="*/ 1275 h 12333"/>
                <a:gd name="T64" fmla="*/ 47 w 16610"/>
                <a:gd name="T65" fmla="*/ 95 h 12333"/>
                <a:gd name="T66" fmla="*/ 95 w 16610"/>
                <a:gd name="T67" fmla="*/ 95 h 12333"/>
                <a:gd name="T68" fmla="*/ 88 w 16610"/>
                <a:gd name="T69" fmla="*/ 88 h 123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10" h="12333">
                  <a:moveTo>
                    <a:pt x="796" y="796"/>
                  </a:moveTo>
                  <a:lnTo>
                    <a:pt x="239" y="729"/>
                  </a:lnTo>
                  <a:lnTo>
                    <a:pt x="0" y="974"/>
                  </a:lnTo>
                  <a:lnTo>
                    <a:pt x="0" y="11364"/>
                  </a:lnTo>
                  <a:lnTo>
                    <a:pt x="239" y="11599"/>
                  </a:lnTo>
                  <a:lnTo>
                    <a:pt x="796" y="11540"/>
                  </a:lnTo>
                  <a:lnTo>
                    <a:pt x="745" y="12103"/>
                  </a:lnTo>
                  <a:lnTo>
                    <a:pt x="968" y="12333"/>
                  </a:lnTo>
                  <a:lnTo>
                    <a:pt x="15640" y="12333"/>
                  </a:lnTo>
                  <a:lnTo>
                    <a:pt x="15876" y="12098"/>
                  </a:lnTo>
                  <a:lnTo>
                    <a:pt x="15821" y="11540"/>
                  </a:lnTo>
                  <a:lnTo>
                    <a:pt x="16366" y="11604"/>
                  </a:lnTo>
                  <a:lnTo>
                    <a:pt x="16610" y="11364"/>
                  </a:lnTo>
                  <a:lnTo>
                    <a:pt x="16610" y="974"/>
                  </a:lnTo>
                  <a:lnTo>
                    <a:pt x="16372" y="729"/>
                  </a:lnTo>
                  <a:lnTo>
                    <a:pt x="15821" y="796"/>
                  </a:lnTo>
                  <a:lnTo>
                    <a:pt x="15876" y="225"/>
                  </a:lnTo>
                  <a:lnTo>
                    <a:pt x="15640" y="0"/>
                  </a:lnTo>
                  <a:lnTo>
                    <a:pt x="968" y="0"/>
                  </a:lnTo>
                  <a:lnTo>
                    <a:pt x="737" y="228"/>
                  </a:lnTo>
                  <a:lnTo>
                    <a:pt x="796" y="796"/>
                  </a:lnTo>
                  <a:lnTo>
                    <a:pt x="856" y="859"/>
                  </a:lnTo>
                  <a:lnTo>
                    <a:pt x="856" y="441"/>
                  </a:lnTo>
                  <a:lnTo>
                    <a:pt x="15749" y="441"/>
                  </a:lnTo>
                  <a:lnTo>
                    <a:pt x="15749" y="859"/>
                  </a:lnTo>
                  <a:lnTo>
                    <a:pt x="16187" y="859"/>
                  </a:lnTo>
                  <a:lnTo>
                    <a:pt x="16187" y="11469"/>
                  </a:lnTo>
                  <a:lnTo>
                    <a:pt x="15749" y="11469"/>
                  </a:lnTo>
                  <a:lnTo>
                    <a:pt x="15749" y="11892"/>
                  </a:lnTo>
                  <a:lnTo>
                    <a:pt x="862" y="11892"/>
                  </a:lnTo>
                  <a:lnTo>
                    <a:pt x="862" y="11475"/>
                  </a:lnTo>
                  <a:lnTo>
                    <a:pt x="425" y="11475"/>
                  </a:lnTo>
                  <a:lnTo>
                    <a:pt x="425" y="859"/>
                  </a:lnTo>
                  <a:lnTo>
                    <a:pt x="856" y="859"/>
                  </a:lnTo>
                  <a:lnTo>
                    <a:pt x="796" y="796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6" name="Freeform 5">
              <a:extLst>
                <a:ext uri="{FF2B5EF4-FFF2-40B4-BE49-F238E27FC236}">
                  <a16:creationId xmlns:a16="http://schemas.microsoft.com/office/drawing/2014/main" id="{2C8FFA6F-ADB3-4A60-9193-08D73D8AC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" y="107"/>
              <a:ext cx="5536" cy="4111"/>
            </a:xfrm>
            <a:custGeom>
              <a:avLst/>
              <a:gdLst>
                <a:gd name="T0" fmla="*/ 88 w 16610"/>
                <a:gd name="T1" fmla="*/ 88 h 12333"/>
                <a:gd name="T2" fmla="*/ 27 w 16610"/>
                <a:gd name="T3" fmla="*/ 81 h 12333"/>
                <a:gd name="T4" fmla="*/ 0 w 16610"/>
                <a:gd name="T5" fmla="*/ 108 h 12333"/>
                <a:gd name="T6" fmla="*/ 0 w 16610"/>
                <a:gd name="T7" fmla="*/ 1263 h 12333"/>
                <a:gd name="T8" fmla="*/ 27 w 16610"/>
                <a:gd name="T9" fmla="*/ 1289 h 12333"/>
                <a:gd name="T10" fmla="*/ 88 w 16610"/>
                <a:gd name="T11" fmla="*/ 1282 h 12333"/>
                <a:gd name="T12" fmla="*/ 83 w 16610"/>
                <a:gd name="T13" fmla="*/ 1345 h 12333"/>
                <a:gd name="T14" fmla="*/ 108 w 16610"/>
                <a:gd name="T15" fmla="*/ 1370 h 12333"/>
                <a:gd name="T16" fmla="*/ 1737 w 16610"/>
                <a:gd name="T17" fmla="*/ 1370 h 12333"/>
                <a:gd name="T18" fmla="*/ 1763 w 16610"/>
                <a:gd name="T19" fmla="*/ 1344 h 12333"/>
                <a:gd name="T20" fmla="*/ 1757 w 16610"/>
                <a:gd name="T21" fmla="*/ 1282 h 12333"/>
                <a:gd name="T22" fmla="*/ 1818 w 16610"/>
                <a:gd name="T23" fmla="*/ 1289 h 12333"/>
                <a:gd name="T24" fmla="*/ 1845 w 16610"/>
                <a:gd name="T25" fmla="*/ 1263 h 12333"/>
                <a:gd name="T26" fmla="*/ 1845 w 16610"/>
                <a:gd name="T27" fmla="*/ 108 h 12333"/>
                <a:gd name="T28" fmla="*/ 1819 w 16610"/>
                <a:gd name="T29" fmla="*/ 81 h 12333"/>
                <a:gd name="T30" fmla="*/ 1757 w 16610"/>
                <a:gd name="T31" fmla="*/ 88 h 12333"/>
                <a:gd name="T32" fmla="*/ 1763 w 16610"/>
                <a:gd name="T33" fmla="*/ 25 h 12333"/>
                <a:gd name="T34" fmla="*/ 1737 w 16610"/>
                <a:gd name="T35" fmla="*/ 0 h 12333"/>
                <a:gd name="T36" fmla="*/ 108 w 16610"/>
                <a:gd name="T37" fmla="*/ 0 h 12333"/>
                <a:gd name="T38" fmla="*/ 82 w 16610"/>
                <a:gd name="T39" fmla="*/ 25 h 12333"/>
                <a:gd name="T40" fmla="*/ 88 w 16610"/>
                <a:gd name="T41" fmla="*/ 88 h 12333"/>
                <a:gd name="T42" fmla="*/ 95 w 16610"/>
                <a:gd name="T43" fmla="*/ 95 h 12333"/>
                <a:gd name="T44" fmla="*/ 95 w 16610"/>
                <a:gd name="T45" fmla="*/ 49 h 12333"/>
                <a:gd name="T46" fmla="*/ 1749 w 16610"/>
                <a:gd name="T47" fmla="*/ 49 h 12333"/>
                <a:gd name="T48" fmla="*/ 1749 w 16610"/>
                <a:gd name="T49" fmla="*/ 95 h 12333"/>
                <a:gd name="T50" fmla="*/ 1798 w 16610"/>
                <a:gd name="T51" fmla="*/ 95 h 12333"/>
                <a:gd name="T52" fmla="*/ 1798 w 16610"/>
                <a:gd name="T53" fmla="*/ 1274 h 12333"/>
                <a:gd name="T54" fmla="*/ 1749 w 16610"/>
                <a:gd name="T55" fmla="*/ 1274 h 12333"/>
                <a:gd name="T56" fmla="*/ 1749 w 16610"/>
                <a:gd name="T57" fmla="*/ 1321 h 12333"/>
                <a:gd name="T58" fmla="*/ 96 w 16610"/>
                <a:gd name="T59" fmla="*/ 1321 h 12333"/>
                <a:gd name="T60" fmla="*/ 96 w 16610"/>
                <a:gd name="T61" fmla="*/ 1275 h 12333"/>
                <a:gd name="T62" fmla="*/ 47 w 16610"/>
                <a:gd name="T63" fmla="*/ 1275 h 12333"/>
                <a:gd name="T64" fmla="*/ 47 w 16610"/>
                <a:gd name="T65" fmla="*/ 95 h 12333"/>
                <a:gd name="T66" fmla="*/ 95 w 16610"/>
                <a:gd name="T67" fmla="*/ 95 h 12333"/>
                <a:gd name="T68" fmla="*/ 88 w 16610"/>
                <a:gd name="T69" fmla="*/ 88 h 1233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6610" h="12333">
                  <a:moveTo>
                    <a:pt x="796" y="796"/>
                  </a:moveTo>
                  <a:lnTo>
                    <a:pt x="239" y="729"/>
                  </a:lnTo>
                  <a:lnTo>
                    <a:pt x="0" y="974"/>
                  </a:lnTo>
                  <a:lnTo>
                    <a:pt x="0" y="11364"/>
                  </a:lnTo>
                  <a:lnTo>
                    <a:pt x="239" y="11599"/>
                  </a:lnTo>
                  <a:lnTo>
                    <a:pt x="796" y="11540"/>
                  </a:lnTo>
                  <a:lnTo>
                    <a:pt x="745" y="12103"/>
                  </a:lnTo>
                  <a:lnTo>
                    <a:pt x="968" y="12333"/>
                  </a:lnTo>
                  <a:lnTo>
                    <a:pt x="15640" y="12333"/>
                  </a:lnTo>
                  <a:lnTo>
                    <a:pt x="15876" y="12098"/>
                  </a:lnTo>
                  <a:lnTo>
                    <a:pt x="15821" y="11540"/>
                  </a:lnTo>
                  <a:lnTo>
                    <a:pt x="16366" y="11604"/>
                  </a:lnTo>
                  <a:lnTo>
                    <a:pt x="16610" y="11364"/>
                  </a:lnTo>
                  <a:lnTo>
                    <a:pt x="16610" y="974"/>
                  </a:lnTo>
                  <a:lnTo>
                    <a:pt x="16372" y="729"/>
                  </a:lnTo>
                  <a:lnTo>
                    <a:pt x="15821" y="796"/>
                  </a:lnTo>
                  <a:lnTo>
                    <a:pt x="15876" y="225"/>
                  </a:lnTo>
                  <a:lnTo>
                    <a:pt x="15640" y="0"/>
                  </a:lnTo>
                  <a:lnTo>
                    <a:pt x="968" y="0"/>
                  </a:lnTo>
                  <a:lnTo>
                    <a:pt x="737" y="228"/>
                  </a:lnTo>
                  <a:lnTo>
                    <a:pt x="796" y="796"/>
                  </a:lnTo>
                  <a:lnTo>
                    <a:pt x="856" y="859"/>
                  </a:lnTo>
                  <a:lnTo>
                    <a:pt x="856" y="441"/>
                  </a:lnTo>
                  <a:lnTo>
                    <a:pt x="15749" y="441"/>
                  </a:lnTo>
                  <a:lnTo>
                    <a:pt x="15749" y="859"/>
                  </a:lnTo>
                  <a:lnTo>
                    <a:pt x="16187" y="859"/>
                  </a:lnTo>
                  <a:lnTo>
                    <a:pt x="16187" y="11469"/>
                  </a:lnTo>
                  <a:lnTo>
                    <a:pt x="15749" y="11469"/>
                  </a:lnTo>
                  <a:lnTo>
                    <a:pt x="15749" y="11892"/>
                  </a:lnTo>
                  <a:lnTo>
                    <a:pt x="862" y="11892"/>
                  </a:lnTo>
                  <a:lnTo>
                    <a:pt x="862" y="11475"/>
                  </a:lnTo>
                  <a:lnTo>
                    <a:pt x="425" y="11475"/>
                  </a:lnTo>
                  <a:lnTo>
                    <a:pt x="425" y="859"/>
                  </a:lnTo>
                  <a:lnTo>
                    <a:pt x="856" y="859"/>
                  </a:lnTo>
                  <a:lnTo>
                    <a:pt x="796" y="796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7" name="Freeform 6">
              <a:extLst>
                <a:ext uri="{FF2B5EF4-FFF2-40B4-BE49-F238E27FC236}">
                  <a16:creationId xmlns:a16="http://schemas.microsoft.com/office/drawing/2014/main" id="{52B8A3C6-351E-4F99-AC17-E4218DFC6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341"/>
              <a:ext cx="149" cy="3644"/>
            </a:xfrm>
            <a:custGeom>
              <a:avLst/>
              <a:gdLst>
                <a:gd name="T0" fmla="*/ 18 w 448"/>
                <a:gd name="T1" fmla="*/ 0 h 10932"/>
                <a:gd name="T2" fmla="*/ 0 w 448"/>
                <a:gd name="T3" fmla="*/ 18 h 10932"/>
                <a:gd name="T4" fmla="*/ 0 w 448"/>
                <a:gd name="T5" fmla="*/ 1197 h 10932"/>
                <a:gd name="T6" fmla="*/ 18 w 448"/>
                <a:gd name="T7" fmla="*/ 1215 h 10932"/>
                <a:gd name="T8" fmla="*/ 50 w 448"/>
                <a:gd name="T9" fmla="*/ 1211 h 10932"/>
                <a:gd name="T10" fmla="*/ 24 w 448"/>
                <a:gd name="T11" fmla="*/ 1185 h 10932"/>
                <a:gd name="T12" fmla="*/ 24 w 448"/>
                <a:gd name="T13" fmla="*/ 31 h 10932"/>
                <a:gd name="T14" fmla="*/ 50 w 448"/>
                <a:gd name="T15" fmla="*/ 4 h 10932"/>
                <a:gd name="T16" fmla="*/ 18 w 448"/>
                <a:gd name="T17" fmla="*/ 0 h 109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8" h="10932">
                  <a:moveTo>
                    <a:pt x="158" y="0"/>
                  </a:moveTo>
                  <a:lnTo>
                    <a:pt x="0" y="162"/>
                  </a:lnTo>
                  <a:lnTo>
                    <a:pt x="0" y="10772"/>
                  </a:lnTo>
                  <a:lnTo>
                    <a:pt x="158" y="10932"/>
                  </a:lnTo>
                  <a:lnTo>
                    <a:pt x="448" y="10902"/>
                  </a:lnTo>
                  <a:lnTo>
                    <a:pt x="214" y="10667"/>
                  </a:lnTo>
                  <a:lnTo>
                    <a:pt x="214" y="279"/>
                  </a:lnTo>
                  <a:lnTo>
                    <a:pt x="448" y="32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8" name="Freeform 7">
              <a:extLst>
                <a:ext uri="{FF2B5EF4-FFF2-40B4-BE49-F238E27FC236}">
                  <a16:creationId xmlns:a16="http://schemas.microsoft.com/office/drawing/2014/main" id="{EDC1EED7-36F1-4443-9DFC-BC0347CC0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" y="341"/>
              <a:ext cx="149" cy="3644"/>
            </a:xfrm>
            <a:custGeom>
              <a:avLst/>
              <a:gdLst>
                <a:gd name="T0" fmla="*/ 18 w 448"/>
                <a:gd name="T1" fmla="*/ 0 h 10932"/>
                <a:gd name="T2" fmla="*/ 0 w 448"/>
                <a:gd name="T3" fmla="*/ 18 h 10932"/>
                <a:gd name="T4" fmla="*/ 0 w 448"/>
                <a:gd name="T5" fmla="*/ 1197 h 10932"/>
                <a:gd name="T6" fmla="*/ 18 w 448"/>
                <a:gd name="T7" fmla="*/ 1215 h 10932"/>
                <a:gd name="T8" fmla="*/ 50 w 448"/>
                <a:gd name="T9" fmla="*/ 1211 h 10932"/>
                <a:gd name="T10" fmla="*/ 24 w 448"/>
                <a:gd name="T11" fmla="*/ 1185 h 10932"/>
                <a:gd name="T12" fmla="*/ 24 w 448"/>
                <a:gd name="T13" fmla="*/ 31 h 10932"/>
                <a:gd name="T14" fmla="*/ 50 w 448"/>
                <a:gd name="T15" fmla="*/ 4 h 10932"/>
                <a:gd name="T16" fmla="*/ 18 w 448"/>
                <a:gd name="T17" fmla="*/ 0 h 109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8" h="10932">
                  <a:moveTo>
                    <a:pt x="158" y="0"/>
                  </a:moveTo>
                  <a:lnTo>
                    <a:pt x="0" y="162"/>
                  </a:lnTo>
                  <a:lnTo>
                    <a:pt x="0" y="10772"/>
                  </a:lnTo>
                  <a:lnTo>
                    <a:pt x="158" y="10932"/>
                  </a:lnTo>
                  <a:lnTo>
                    <a:pt x="448" y="10902"/>
                  </a:lnTo>
                  <a:lnTo>
                    <a:pt x="214" y="10667"/>
                  </a:lnTo>
                  <a:lnTo>
                    <a:pt x="214" y="279"/>
                  </a:lnTo>
                  <a:lnTo>
                    <a:pt x="448" y="32"/>
                  </a:lnTo>
                  <a:lnTo>
                    <a:pt x="158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9" name="Freeform 8">
              <a:extLst>
                <a:ext uri="{FF2B5EF4-FFF2-40B4-BE49-F238E27FC236}">
                  <a16:creationId xmlns:a16="http://schemas.microsoft.com/office/drawing/2014/main" id="{40E7490C-C51C-4DD4-9382-5B4871318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141"/>
              <a:ext cx="5067" cy="149"/>
            </a:xfrm>
            <a:custGeom>
              <a:avLst/>
              <a:gdLst>
                <a:gd name="T0" fmla="*/ 4 w 15201"/>
                <a:gd name="T1" fmla="*/ 0 h 447"/>
                <a:gd name="T2" fmla="*/ 29 w 15201"/>
                <a:gd name="T3" fmla="*/ 26 h 447"/>
                <a:gd name="T4" fmla="*/ 1659 w 15201"/>
                <a:gd name="T5" fmla="*/ 26 h 447"/>
                <a:gd name="T6" fmla="*/ 1685 w 15201"/>
                <a:gd name="T7" fmla="*/ 0 h 447"/>
                <a:gd name="T8" fmla="*/ 1689 w 15201"/>
                <a:gd name="T9" fmla="*/ 32 h 447"/>
                <a:gd name="T10" fmla="*/ 1671 w 15201"/>
                <a:gd name="T11" fmla="*/ 50 h 447"/>
                <a:gd name="T12" fmla="*/ 17 w 15201"/>
                <a:gd name="T13" fmla="*/ 50 h 447"/>
                <a:gd name="T14" fmla="*/ 0 w 15201"/>
                <a:gd name="T15" fmla="*/ 34 h 447"/>
                <a:gd name="T16" fmla="*/ 4 w 15201"/>
                <a:gd name="T17" fmla="*/ 0 h 4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7">
                  <a:moveTo>
                    <a:pt x="39" y="4"/>
                  </a:moveTo>
                  <a:lnTo>
                    <a:pt x="260" y="231"/>
                  </a:lnTo>
                  <a:lnTo>
                    <a:pt x="14933" y="231"/>
                  </a:lnTo>
                  <a:lnTo>
                    <a:pt x="15168" y="0"/>
                  </a:lnTo>
                  <a:lnTo>
                    <a:pt x="15201" y="285"/>
                  </a:lnTo>
                  <a:lnTo>
                    <a:pt x="15041" y="447"/>
                  </a:lnTo>
                  <a:lnTo>
                    <a:pt x="155" y="447"/>
                  </a:lnTo>
                  <a:lnTo>
                    <a:pt x="0" y="303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0" name="Freeform 9">
              <a:extLst>
                <a:ext uri="{FF2B5EF4-FFF2-40B4-BE49-F238E27FC236}">
                  <a16:creationId xmlns:a16="http://schemas.microsoft.com/office/drawing/2014/main" id="{EB8FF2FC-72D6-49D1-AA1F-DF8E4C7DD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4141"/>
              <a:ext cx="5067" cy="149"/>
            </a:xfrm>
            <a:custGeom>
              <a:avLst/>
              <a:gdLst>
                <a:gd name="T0" fmla="*/ 4 w 15201"/>
                <a:gd name="T1" fmla="*/ 0 h 447"/>
                <a:gd name="T2" fmla="*/ 29 w 15201"/>
                <a:gd name="T3" fmla="*/ 26 h 447"/>
                <a:gd name="T4" fmla="*/ 1659 w 15201"/>
                <a:gd name="T5" fmla="*/ 26 h 447"/>
                <a:gd name="T6" fmla="*/ 1685 w 15201"/>
                <a:gd name="T7" fmla="*/ 0 h 447"/>
                <a:gd name="T8" fmla="*/ 1689 w 15201"/>
                <a:gd name="T9" fmla="*/ 32 h 447"/>
                <a:gd name="T10" fmla="*/ 1671 w 15201"/>
                <a:gd name="T11" fmla="*/ 50 h 447"/>
                <a:gd name="T12" fmla="*/ 17 w 15201"/>
                <a:gd name="T13" fmla="*/ 50 h 447"/>
                <a:gd name="T14" fmla="*/ 0 w 15201"/>
                <a:gd name="T15" fmla="*/ 34 h 447"/>
                <a:gd name="T16" fmla="*/ 4 w 15201"/>
                <a:gd name="T17" fmla="*/ 0 h 4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7">
                  <a:moveTo>
                    <a:pt x="39" y="4"/>
                  </a:moveTo>
                  <a:lnTo>
                    <a:pt x="260" y="231"/>
                  </a:lnTo>
                  <a:lnTo>
                    <a:pt x="14933" y="231"/>
                  </a:lnTo>
                  <a:lnTo>
                    <a:pt x="15168" y="0"/>
                  </a:lnTo>
                  <a:lnTo>
                    <a:pt x="15201" y="285"/>
                  </a:lnTo>
                  <a:lnTo>
                    <a:pt x="15041" y="447"/>
                  </a:lnTo>
                  <a:lnTo>
                    <a:pt x="155" y="447"/>
                  </a:lnTo>
                  <a:lnTo>
                    <a:pt x="0" y="303"/>
                  </a:lnTo>
                  <a:lnTo>
                    <a:pt x="39" y="4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1" name="Freeform 10">
              <a:extLst>
                <a:ext uri="{FF2B5EF4-FFF2-40B4-BE49-F238E27FC236}">
                  <a16:creationId xmlns:a16="http://schemas.microsoft.com/office/drawing/2014/main" id="{F02EF78A-50C6-4CFA-B28A-B89E68223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7" y="339"/>
              <a:ext cx="150" cy="3647"/>
            </a:xfrm>
            <a:custGeom>
              <a:avLst/>
              <a:gdLst>
                <a:gd name="T0" fmla="*/ 32 w 452"/>
                <a:gd name="T1" fmla="*/ 0 h 10942"/>
                <a:gd name="T2" fmla="*/ 50 w 452"/>
                <a:gd name="T3" fmla="*/ 18 h 10942"/>
                <a:gd name="T4" fmla="*/ 50 w 452"/>
                <a:gd name="T5" fmla="*/ 1197 h 10942"/>
                <a:gd name="T6" fmla="*/ 32 w 452"/>
                <a:gd name="T7" fmla="*/ 1216 h 10942"/>
                <a:gd name="T8" fmla="*/ 0 w 452"/>
                <a:gd name="T9" fmla="*/ 1212 h 10942"/>
                <a:gd name="T10" fmla="*/ 26 w 452"/>
                <a:gd name="T11" fmla="*/ 1185 h 10942"/>
                <a:gd name="T12" fmla="*/ 26 w 452"/>
                <a:gd name="T13" fmla="*/ 31 h 10942"/>
                <a:gd name="T14" fmla="*/ 0 w 452"/>
                <a:gd name="T15" fmla="*/ 4 h 10942"/>
                <a:gd name="T16" fmla="*/ 32 w 452"/>
                <a:gd name="T17" fmla="*/ 0 h 109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2" h="10942">
                  <a:moveTo>
                    <a:pt x="293" y="0"/>
                  </a:moveTo>
                  <a:lnTo>
                    <a:pt x="452" y="160"/>
                  </a:lnTo>
                  <a:lnTo>
                    <a:pt x="452" y="10773"/>
                  </a:lnTo>
                  <a:lnTo>
                    <a:pt x="286" y="10942"/>
                  </a:lnTo>
                  <a:lnTo>
                    <a:pt x="0" y="10908"/>
                  </a:lnTo>
                  <a:lnTo>
                    <a:pt x="238" y="10668"/>
                  </a:lnTo>
                  <a:lnTo>
                    <a:pt x="238" y="278"/>
                  </a:lnTo>
                  <a:lnTo>
                    <a:pt x="4" y="33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2" name="Freeform 11">
              <a:extLst>
                <a:ext uri="{FF2B5EF4-FFF2-40B4-BE49-F238E27FC236}">
                  <a16:creationId xmlns:a16="http://schemas.microsoft.com/office/drawing/2014/main" id="{FFB43AC1-4831-4AAC-889A-17A460131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7" y="339"/>
              <a:ext cx="150" cy="3647"/>
            </a:xfrm>
            <a:custGeom>
              <a:avLst/>
              <a:gdLst>
                <a:gd name="T0" fmla="*/ 32 w 452"/>
                <a:gd name="T1" fmla="*/ 0 h 10942"/>
                <a:gd name="T2" fmla="*/ 50 w 452"/>
                <a:gd name="T3" fmla="*/ 18 h 10942"/>
                <a:gd name="T4" fmla="*/ 50 w 452"/>
                <a:gd name="T5" fmla="*/ 1197 h 10942"/>
                <a:gd name="T6" fmla="*/ 32 w 452"/>
                <a:gd name="T7" fmla="*/ 1216 h 10942"/>
                <a:gd name="T8" fmla="*/ 0 w 452"/>
                <a:gd name="T9" fmla="*/ 1212 h 10942"/>
                <a:gd name="T10" fmla="*/ 26 w 452"/>
                <a:gd name="T11" fmla="*/ 1185 h 10942"/>
                <a:gd name="T12" fmla="*/ 26 w 452"/>
                <a:gd name="T13" fmla="*/ 31 h 10942"/>
                <a:gd name="T14" fmla="*/ 0 w 452"/>
                <a:gd name="T15" fmla="*/ 4 h 10942"/>
                <a:gd name="T16" fmla="*/ 32 w 452"/>
                <a:gd name="T17" fmla="*/ 0 h 1094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2" h="10942">
                  <a:moveTo>
                    <a:pt x="293" y="0"/>
                  </a:moveTo>
                  <a:lnTo>
                    <a:pt x="452" y="160"/>
                  </a:lnTo>
                  <a:lnTo>
                    <a:pt x="452" y="10773"/>
                  </a:lnTo>
                  <a:lnTo>
                    <a:pt x="286" y="10942"/>
                  </a:lnTo>
                  <a:lnTo>
                    <a:pt x="0" y="10908"/>
                  </a:lnTo>
                  <a:lnTo>
                    <a:pt x="238" y="10668"/>
                  </a:lnTo>
                  <a:lnTo>
                    <a:pt x="238" y="278"/>
                  </a:lnTo>
                  <a:lnTo>
                    <a:pt x="4" y="33"/>
                  </a:lnTo>
                  <a:lnTo>
                    <a:pt x="293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3" name="Freeform 12">
              <a:extLst>
                <a:ext uri="{FF2B5EF4-FFF2-40B4-BE49-F238E27FC236}">
                  <a16:creationId xmlns:a16="http://schemas.microsoft.com/office/drawing/2014/main" id="{49E74D1D-1C7E-42BF-A2BF-CCBB6268A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36"/>
              <a:ext cx="5067" cy="148"/>
            </a:xfrm>
            <a:custGeom>
              <a:avLst/>
              <a:gdLst>
                <a:gd name="T0" fmla="*/ 1685 w 15201"/>
                <a:gd name="T1" fmla="*/ 49 h 445"/>
                <a:gd name="T2" fmla="*/ 1659 w 15201"/>
                <a:gd name="T3" fmla="*/ 24 h 445"/>
                <a:gd name="T4" fmla="*/ 29 w 15201"/>
                <a:gd name="T5" fmla="*/ 24 h 445"/>
                <a:gd name="T6" fmla="*/ 3 w 15201"/>
                <a:gd name="T7" fmla="*/ 49 h 445"/>
                <a:gd name="T8" fmla="*/ 0 w 15201"/>
                <a:gd name="T9" fmla="*/ 18 h 445"/>
                <a:gd name="T10" fmla="*/ 17 w 15201"/>
                <a:gd name="T11" fmla="*/ 0 h 445"/>
                <a:gd name="T12" fmla="*/ 1672 w 15201"/>
                <a:gd name="T13" fmla="*/ 0 h 445"/>
                <a:gd name="T14" fmla="*/ 1689 w 15201"/>
                <a:gd name="T15" fmla="*/ 16 h 445"/>
                <a:gd name="T16" fmla="*/ 1685 w 15201"/>
                <a:gd name="T17" fmla="*/ 4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5">
                  <a:moveTo>
                    <a:pt x="15168" y="442"/>
                  </a:moveTo>
                  <a:lnTo>
                    <a:pt x="14933" y="220"/>
                  </a:lnTo>
                  <a:lnTo>
                    <a:pt x="260" y="220"/>
                  </a:lnTo>
                  <a:lnTo>
                    <a:pt x="31" y="445"/>
                  </a:lnTo>
                  <a:lnTo>
                    <a:pt x="0" y="162"/>
                  </a:lnTo>
                  <a:lnTo>
                    <a:pt x="155" y="0"/>
                  </a:lnTo>
                  <a:lnTo>
                    <a:pt x="15049" y="0"/>
                  </a:lnTo>
                  <a:lnTo>
                    <a:pt x="15201" y="145"/>
                  </a:lnTo>
                  <a:lnTo>
                    <a:pt x="15168" y="44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4" name="Freeform 13">
              <a:extLst>
                <a:ext uri="{FF2B5EF4-FFF2-40B4-BE49-F238E27FC236}">
                  <a16:creationId xmlns:a16="http://schemas.microsoft.com/office/drawing/2014/main" id="{4C9DACE9-FC25-4075-AC60-C162AD793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" y="36"/>
              <a:ext cx="5067" cy="148"/>
            </a:xfrm>
            <a:custGeom>
              <a:avLst/>
              <a:gdLst>
                <a:gd name="T0" fmla="*/ 1685 w 15201"/>
                <a:gd name="T1" fmla="*/ 49 h 445"/>
                <a:gd name="T2" fmla="*/ 1659 w 15201"/>
                <a:gd name="T3" fmla="*/ 24 h 445"/>
                <a:gd name="T4" fmla="*/ 29 w 15201"/>
                <a:gd name="T5" fmla="*/ 24 h 445"/>
                <a:gd name="T6" fmla="*/ 3 w 15201"/>
                <a:gd name="T7" fmla="*/ 49 h 445"/>
                <a:gd name="T8" fmla="*/ 0 w 15201"/>
                <a:gd name="T9" fmla="*/ 18 h 445"/>
                <a:gd name="T10" fmla="*/ 17 w 15201"/>
                <a:gd name="T11" fmla="*/ 0 h 445"/>
                <a:gd name="T12" fmla="*/ 1672 w 15201"/>
                <a:gd name="T13" fmla="*/ 0 h 445"/>
                <a:gd name="T14" fmla="*/ 1689 w 15201"/>
                <a:gd name="T15" fmla="*/ 16 h 445"/>
                <a:gd name="T16" fmla="*/ 1685 w 15201"/>
                <a:gd name="T17" fmla="*/ 49 h 4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201" h="445">
                  <a:moveTo>
                    <a:pt x="15168" y="442"/>
                  </a:moveTo>
                  <a:lnTo>
                    <a:pt x="14933" y="220"/>
                  </a:lnTo>
                  <a:lnTo>
                    <a:pt x="260" y="220"/>
                  </a:lnTo>
                  <a:lnTo>
                    <a:pt x="31" y="445"/>
                  </a:lnTo>
                  <a:lnTo>
                    <a:pt x="0" y="162"/>
                  </a:lnTo>
                  <a:lnTo>
                    <a:pt x="155" y="0"/>
                  </a:lnTo>
                  <a:lnTo>
                    <a:pt x="15049" y="0"/>
                  </a:lnTo>
                  <a:lnTo>
                    <a:pt x="15201" y="145"/>
                  </a:lnTo>
                  <a:lnTo>
                    <a:pt x="15168" y="442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5" name="Freeform 14">
              <a:extLst>
                <a:ext uri="{FF2B5EF4-FFF2-40B4-BE49-F238E27FC236}">
                  <a16:creationId xmlns:a16="http://schemas.microsoft.com/office/drawing/2014/main" id="{7DDF40B3-D819-4833-9717-3868AF7B9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3953"/>
              <a:ext cx="360" cy="351"/>
            </a:xfrm>
            <a:custGeom>
              <a:avLst/>
              <a:gdLst>
                <a:gd name="T0" fmla="*/ 54 w 1081"/>
                <a:gd name="T1" fmla="*/ 89 h 1051"/>
                <a:gd name="T2" fmla="*/ 53 w 1081"/>
                <a:gd name="T3" fmla="*/ 96 h 1051"/>
                <a:gd name="T4" fmla="*/ 55 w 1081"/>
                <a:gd name="T5" fmla="*/ 101 h 1051"/>
                <a:gd name="T6" fmla="*/ 59 w 1081"/>
                <a:gd name="T7" fmla="*/ 105 h 1051"/>
                <a:gd name="T8" fmla="*/ 65 w 1081"/>
                <a:gd name="T9" fmla="*/ 108 h 1051"/>
                <a:gd name="T10" fmla="*/ 71 w 1081"/>
                <a:gd name="T11" fmla="*/ 107 h 1051"/>
                <a:gd name="T12" fmla="*/ 77 w 1081"/>
                <a:gd name="T13" fmla="*/ 104 h 1051"/>
                <a:gd name="T14" fmla="*/ 81 w 1081"/>
                <a:gd name="T15" fmla="*/ 99 h 1051"/>
                <a:gd name="T16" fmla="*/ 80 w 1081"/>
                <a:gd name="T17" fmla="*/ 105 h 1051"/>
                <a:gd name="T18" fmla="*/ 82 w 1081"/>
                <a:gd name="T19" fmla="*/ 111 h 1051"/>
                <a:gd name="T20" fmla="*/ 87 w 1081"/>
                <a:gd name="T21" fmla="*/ 115 h 1051"/>
                <a:gd name="T22" fmla="*/ 93 w 1081"/>
                <a:gd name="T23" fmla="*/ 117 h 1051"/>
                <a:gd name="T24" fmla="*/ 100 w 1081"/>
                <a:gd name="T25" fmla="*/ 117 h 1051"/>
                <a:gd name="T26" fmla="*/ 105 w 1081"/>
                <a:gd name="T27" fmla="*/ 114 h 1051"/>
                <a:gd name="T28" fmla="*/ 108 w 1081"/>
                <a:gd name="T29" fmla="*/ 109 h 1051"/>
                <a:gd name="T30" fmla="*/ 110 w 1081"/>
                <a:gd name="T31" fmla="*/ 102 h 1051"/>
                <a:gd name="T32" fmla="*/ 114 w 1081"/>
                <a:gd name="T33" fmla="*/ 63 h 1051"/>
                <a:gd name="T34" fmla="*/ 58 w 1081"/>
                <a:gd name="T35" fmla="*/ 7 h 1051"/>
                <a:gd name="T36" fmla="*/ 12 w 1081"/>
                <a:gd name="T37" fmla="*/ 12 h 1051"/>
                <a:gd name="T38" fmla="*/ 6 w 1081"/>
                <a:gd name="T39" fmla="*/ 14 h 1051"/>
                <a:gd name="T40" fmla="*/ 2 w 1081"/>
                <a:gd name="T41" fmla="*/ 20 h 1051"/>
                <a:gd name="T42" fmla="*/ 0 w 1081"/>
                <a:gd name="T43" fmla="*/ 26 h 1051"/>
                <a:gd name="T44" fmla="*/ 1 w 1081"/>
                <a:gd name="T45" fmla="*/ 32 h 1051"/>
                <a:gd name="T46" fmla="*/ 5 w 1081"/>
                <a:gd name="T47" fmla="*/ 37 h 1051"/>
                <a:gd name="T48" fmla="*/ 10 w 1081"/>
                <a:gd name="T49" fmla="*/ 41 h 1051"/>
                <a:gd name="T50" fmla="*/ 16 w 1081"/>
                <a:gd name="T51" fmla="*/ 41 h 1051"/>
                <a:gd name="T52" fmla="*/ 17 w 1081"/>
                <a:gd name="T53" fmla="*/ 42 h 1051"/>
                <a:gd name="T54" fmla="*/ 13 w 1081"/>
                <a:gd name="T55" fmla="*/ 46 h 1051"/>
                <a:gd name="T56" fmla="*/ 12 w 1081"/>
                <a:gd name="T57" fmla="*/ 53 h 1051"/>
                <a:gd name="T58" fmla="*/ 12 w 1081"/>
                <a:gd name="T59" fmla="*/ 58 h 1051"/>
                <a:gd name="T60" fmla="*/ 16 w 1081"/>
                <a:gd name="T61" fmla="*/ 64 h 1051"/>
                <a:gd name="T62" fmla="*/ 21 w 1081"/>
                <a:gd name="T63" fmla="*/ 67 h 1051"/>
                <a:gd name="T64" fmla="*/ 27 w 1081"/>
                <a:gd name="T65" fmla="*/ 67 h 1051"/>
                <a:gd name="T66" fmla="*/ 33 w 1081"/>
                <a:gd name="T67" fmla="*/ 65 h 1051"/>
                <a:gd name="T68" fmla="*/ 30 w 1081"/>
                <a:gd name="T69" fmla="*/ 72 h 1051"/>
                <a:gd name="T70" fmla="*/ 30 w 1081"/>
                <a:gd name="T71" fmla="*/ 78 h 1051"/>
                <a:gd name="T72" fmla="*/ 33 w 1081"/>
                <a:gd name="T73" fmla="*/ 84 h 1051"/>
                <a:gd name="T74" fmla="*/ 37 w 1081"/>
                <a:gd name="T75" fmla="*/ 89 h 1051"/>
                <a:gd name="T76" fmla="*/ 43 w 1081"/>
                <a:gd name="T77" fmla="*/ 91 h 1051"/>
                <a:gd name="T78" fmla="*/ 48 w 1081"/>
                <a:gd name="T79" fmla="*/ 90 h 1051"/>
                <a:gd name="T80" fmla="*/ 54 w 1081"/>
                <a:gd name="T81" fmla="*/ 86 h 10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81" h="1051">
                  <a:moveTo>
                    <a:pt x="493" y="770"/>
                  </a:moveTo>
                  <a:lnTo>
                    <a:pt x="483" y="797"/>
                  </a:lnTo>
                  <a:lnTo>
                    <a:pt x="475" y="826"/>
                  </a:lnTo>
                  <a:lnTo>
                    <a:pt x="475" y="856"/>
                  </a:lnTo>
                  <a:lnTo>
                    <a:pt x="485" y="885"/>
                  </a:lnTo>
                  <a:lnTo>
                    <a:pt x="497" y="907"/>
                  </a:lnTo>
                  <a:lnTo>
                    <a:pt x="516" y="926"/>
                  </a:lnTo>
                  <a:lnTo>
                    <a:pt x="534" y="944"/>
                  </a:lnTo>
                  <a:lnTo>
                    <a:pt x="564" y="961"/>
                  </a:lnTo>
                  <a:lnTo>
                    <a:pt x="586" y="969"/>
                  </a:lnTo>
                  <a:lnTo>
                    <a:pt x="618" y="969"/>
                  </a:lnTo>
                  <a:lnTo>
                    <a:pt x="640" y="961"/>
                  </a:lnTo>
                  <a:lnTo>
                    <a:pt x="670" y="944"/>
                  </a:lnTo>
                  <a:lnTo>
                    <a:pt x="696" y="934"/>
                  </a:lnTo>
                  <a:lnTo>
                    <a:pt x="710" y="907"/>
                  </a:lnTo>
                  <a:lnTo>
                    <a:pt x="727" y="885"/>
                  </a:lnTo>
                  <a:lnTo>
                    <a:pt x="719" y="912"/>
                  </a:lnTo>
                  <a:lnTo>
                    <a:pt x="719" y="937"/>
                  </a:lnTo>
                  <a:lnTo>
                    <a:pt x="729" y="980"/>
                  </a:lnTo>
                  <a:lnTo>
                    <a:pt x="741" y="991"/>
                  </a:lnTo>
                  <a:lnTo>
                    <a:pt x="759" y="1018"/>
                  </a:lnTo>
                  <a:lnTo>
                    <a:pt x="780" y="1032"/>
                  </a:lnTo>
                  <a:lnTo>
                    <a:pt x="808" y="1047"/>
                  </a:lnTo>
                  <a:lnTo>
                    <a:pt x="838" y="1051"/>
                  </a:lnTo>
                  <a:lnTo>
                    <a:pt x="868" y="1051"/>
                  </a:lnTo>
                  <a:lnTo>
                    <a:pt x="903" y="1047"/>
                  </a:lnTo>
                  <a:lnTo>
                    <a:pt x="919" y="1040"/>
                  </a:lnTo>
                  <a:lnTo>
                    <a:pt x="944" y="1020"/>
                  </a:lnTo>
                  <a:lnTo>
                    <a:pt x="962" y="1007"/>
                  </a:lnTo>
                  <a:lnTo>
                    <a:pt x="974" y="978"/>
                  </a:lnTo>
                  <a:lnTo>
                    <a:pt x="981" y="944"/>
                  </a:lnTo>
                  <a:lnTo>
                    <a:pt x="989" y="912"/>
                  </a:lnTo>
                  <a:lnTo>
                    <a:pt x="993" y="866"/>
                  </a:lnTo>
                  <a:lnTo>
                    <a:pt x="1030" y="563"/>
                  </a:lnTo>
                  <a:lnTo>
                    <a:pt x="1081" y="0"/>
                  </a:lnTo>
                  <a:lnTo>
                    <a:pt x="524" y="60"/>
                  </a:lnTo>
                  <a:lnTo>
                    <a:pt x="231" y="90"/>
                  </a:lnTo>
                  <a:lnTo>
                    <a:pt x="108" y="109"/>
                  </a:lnTo>
                  <a:lnTo>
                    <a:pt x="77" y="119"/>
                  </a:lnTo>
                  <a:lnTo>
                    <a:pt x="52" y="130"/>
                  </a:lnTo>
                  <a:lnTo>
                    <a:pt x="36" y="149"/>
                  </a:lnTo>
                  <a:lnTo>
                    <a:pt x="20" y="179"/>
                  </a:lnTo>
                  <a:lnTo>
                    <a:pt x="6" y="200"/>
                  </a:lnTo>
                  <a:lnTo>
                    <a:pt x="0" y="230"/>
                  </a:lnTo>
                  <a:lnTo>
                    <a:pt x="0" y="257"/>
                  </a:lnTo>
                  <a:lnTo>
                    <a:pt x="12" y="288"/>
                  </a:lnTo>
                  <a:lnTo>
                    <a:pt x="22" y="312"/>
                  </a:lnTo>
                  <a:lnTo>
                    <a:pt x="41" y="333"/>
                  </a:lnTo>
                  <a:lnTo>
                    <a:pt x="63" y="352"/>
                  </a:lnTo>
                  <a:lnTo>
                    <a:pt x="90" y="364"/>
                  </a:lnTo>
                  <a:lnTo>
                    <a:pt x="120" y="369"/>
                  </a:lnTo>
                  <a:lnTo>
                    <a:pt x="141" y="369"/>
                  </a:lnTo>
                  <a:lnTo>
                    <a:pt x="171" y="364"/>
                  </a:lnTo>
                  <a:lnTo>
                    <a:pt x="153" y="374"/>
                  </a:lnTo>
                  <a:lnTo>
                    <a:pt x="133" y="393"/>
                  </a:lnTo>
                  <a:lnTo>
                    <a:pt x="120" y="412"/>
                  </a:lnTo>
                  <a:lnTo>
                    <a:pt x="108" y="442"/>
                  </a:lnTo>
                  <a:lnTo>
                    <a:pt x="108" y="472"/>
                  </a:lnTo>
                  <a:lnTo>
                    <a:pt x="108" y="501"/>
                  </a:lnTo>
                  <a:lnTo>
                    <a:pt x="112" y="523"/>
                  </a:lnTo>
                  <a:lnTo>
                    <a:pt x="122" y="545"/>
                  </a:lnTo>
                  <a:lnTo>
                    <a:pt x="141" y="572"/>
                  </a:lnTo>
                  <a:lnTo>
                    <a:pt x="163" y="587"/>
                  </a:lnTo>
                  <a:lnTo>
                    <a:pt x="190" y="601"/>
                  </a:lnTo>
                  <a:lnTo>
                    <a:pt x="220" y="604"/>
                  </a:lnTo>
                  <a:lnTo>
                    <a:pt x="241" y="604"/>
                  </a:lnTo>
                  <a:lnTo>
                    <a:pt x="274" y="601"/>
                  </a:lnTo>
                  <a:lnTo>
                    <a:pt x="299" y="587"/>
                  </a:lnTo>
                  <a:lnTo>
                    <a:pt x="285" y="615"/>
                  </a:lnTo>
                  <a:lnTo>
                    <a:pt x="274" y="645"/>
                  </a:lnTo>
                  <a:lnTo>
                    <a:pt x="268" y="675"/>
                  </a:lnTo>
                  <a:lnTo>
                    <a:pt x="268" y="699"/>
                  </a:lnTo>
                  <a:lnTo>
                    <a:pt x="276" y="729"/>
                  </a:lnTo>
                  <a:lnTo>
                    <a:pt x="293" y="756"/>
                  </a:lnTo>
                  <a:lnTo>
                    <a:pt x="309" y="770"/>
                  </a:lnTo>
                  <a:lnTo>
                    <a:pt x="334" y="794"/>
                  </a:lnTo>
                  <a:lnTo>
                    <a:pt x="356" y="807"/>
                  </a:lnTo>
                  <a:lnTo>
                    <a:pt x="383" y="815"/>
                  </a:lnTo>
                  <a:lnTo>
                    <a:pt x="409" y="815"/>
                  </a:lnTo>
                  <a:lnTo>
                    <a:pt x="434" y="807"/>
                  </a:lnTo>
                  <a:lnTo>
                    <a:pt x="464" y="797"/>
                  </a:lnTo>
                  <a:lnTo>
                    <a:pt x="485" y="777"/>
                  </a:lnTo>
                  <a:lnTo>
                    <a:pt x="493" y="77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6" name="Freeform 15">
              <a:extLst>
                <a:ext uri="{FF2B5EF4-FFF2-40B4-BE49-F238E27FC236}">
                  <a16:creationId xmlns:a16="http://schemas.microsoft.com/office/drawing/2014/main" id="{811156A5-6D61-41D6-9921-77D174F6E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3953"/>
              <a:ext cx="360" cy="351"/>
            </a:xfrm>
            <a:custGeom>
              <a:avLst/>
              <a:gdLst>
                <a:gd name="T0" fmla="*/ 54 w 1081"/>
                <a:gd name="T1" fmla="*/ 89 h 1051"/>
                <a:gd name="T2" fmla="*/ 53 w 1081"/>
                <a:gd name="T3" fmla="*/ 96 h 1051"/>
                <a:gd name="T4" fmla="*/ 55 w 1081"/>
                <a:gd name="T5" fmla="*/ 101 h 1051"/>
                <a:gd name="T6" fmla="*/ 59 w 1081"/>
                <a:gd name="T7" fmla="*/ 105 h 1051"/>
                <a:gd name="T8" fmla="*/ 65 w 1081"/>
                <a:gd name="T9" fmla="*/ 108 h 1051"/>
                <a:gd name="T10" fmla="*/ 71 w 1081"/>
                <a:gd name="T11" fmla="*/ 107 h 1051"/>
                <a:gd name="T12" fmla="*/ 77 w 1081"/>
                <a:gd name="T13" fmla="*/ 104 h 1051"/>
                <a:gd name="T14" fmla="*/ 81 w 1081"/>
                <a:gd name="T15" fmla="*/ 99 h 1051"/>
                <a:gd name="T16" fmla="*/ 80 w 1081"/>
                <a:gd name="T17" fmla="*/ 105 h 1051"/>
                <a:gd name="T18" fmla="*/ 82 w 1081"/>
                <a:gd name="T19" fmla="*/ 111 h 1051"/>
                <a:gd name="T20" fmla="*/ 87 w 1081"/>
                <a:gd name="T21" fmla="*/ 115 h 1051"/>
                <a:gd name="T22" fmla="*/ 93 w 1081"/>
                <a:gd name="T23" fmla="*/ 117 h 1051"/>
                <a:gd name="T24" fmla="*/ 100 w 1081"/>
                <a:gd name="T25" fmla="*/ 117 h 1051"/>
                <a:gd name="T26" fmla="*/ 105 w 1081"/>
                <a:gd name="T27" fmla="*/ 114 h 1051"/>
                <a:gd name="T28" fmla="*/ 108 w 1081"/>
                <a:gd name="T29" fmla="*/ 109 h 1051"/>
                <a:gd name="T30" fmla="*/ 110 w 1081"/>
                <a:gd name="T31" fmla="*/ 102 h 1051"/>
                <a:gd name="T32" fmla="*/ 114 w 1081"/>
                <a:gd name="T33" fmla="*/ 63 h 1051"/>
                <a:gd name="T34" fmla="*/ 58 w 1081"/>
                <a:gd name="T35" fmla="*/ 7 h 1051"/>
                <a:gd name="T36" fmla="*/ 12 w 1081"/>
                <a:gd name="T37" fmla="*/ 12 h 1051"/>
                <a:gd name="T38" fmla="*/ 6 w 1081"/>
                <a:gd name="T39" fmla="*/ 14 h 1051"/>
                <a:gd name="T40" fmla="*/ 2 w 1081"/>
                <a:gd name="T41" fmla="*/ 20 h 1051"/>
                <a:gd name="T42" fmla="*/ 0 w 1081"/>
                <a:gd name="T43" fmla="*/ 26 h 1051"/>
                <a:gd name="T44" fmla="*/ 1 w 1081"/>
                <a:gd name="T45" fmla="*/ 32 h 1051"/>
                <a:gd name="T46" fmla="*/ 5 w 1081"/>
                <a:gd name="T47" fmla="*/ 37 h 1051"/>
                <a:gd name="T48" fmla="*/ 10 w 1081"/>
                <a:gd name="T49" fmla="*/ 41 h 1051"/>
                <a:gd name="T50" fmla="*/ 16 w 1081"/>
                <a:gd name="T51" fmla="*/ 41 h 1051"/>
                <a:gd name="T52" fmla="*/ 17 w 1081"/>
                <a:gd name="T53" fmla="*/ 42 h 1051"/>
                <a:gd name="T54" fmla="*/ 13 w 1081"/>
                <a:gd name="T55" fmla="*/ 46 h 1051"/>
                <a:gd name="T56" fmla="*/ 12 w 1081"/>
                <a:gd name="T57" fmla="*/ 53 h 1051"/>
                <a:gd name="T58" fmla="*/ 12 w 1081"/>
                <a:gd name="T59" fmla="*/ 58 h 1051"/>
                <a:gd name="T60" fmla="*/ 16 w 1081"/>
                <a:gd name="T61" fmla="*/ 64 h 1051"/>
                <a:gd name="T62" fmla="*/ 21 w 1081"/>
                <a:gd name="T63" fmla="*/ 67 h 1051"/>
                <a:gd name="T64" fmla="*/ 27 w 1081"/>
                <a:gd name="T65" fmla="*/ 67 h 1051"/>
                <a:gd name="T66" fmla="*/ 33 w 1081"/>
                <a:gd name="T67" fmla="*/ 65 h 1051"/>
                <a:gd name="T68" fmla="*/ 30 w 1081"/>
                <a:gd name="T69" fmla="*/ 72 h 1051"/>
                <a:gd name="T70" fmla="*/ 30 w 1081"/>
                <a:gd name="T71" fmla="*/ 78 h 1051"/>
                <a:gd name="T72" fmla="*/ 33 w 1081"/>
                <a:gd name="T73" fmla="*/ 84 h 1051"/>
                <a:gd name="T74" fmla="*/ 37 w 1081"/>
                <a:gd name="T75" fmla="*/ 89 h 1051"/>
                <a:gd name="T76" fmla="*/ 43 w 1081"/>
                <a:gd name="T77" fmla="*/ 91 h 1051"/>
                <a:gd name="T78" fmla="*/ 48 w 1081"/>
                <a:gd name="T79" fmla="*/ 90 h 1051"/>
                <a:gd name="T80" fmla="*/ 54 w 1081"/>
                <a:gd name="T81" fmla="*/ 86 h 1051"/>
                <a:gd name="T82" fmla="*/ 55 w 1081"/>
                <a:gd name="T83" fmla="*/ 86 h 105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81" h="1051">
                  <a:moveTo>
                    <a:pt x="493" y="770"/>
                  </a:moveTo>
                  <a:lnTo>
                    <a:pt x="483" y="797"/>
                  </a:lnTo>
                  <a:lnTo>
                    <a:pt x="475" y="826"/>
                  </a:lnTo>
                  <a:lnTo>
                    <a:pt x="475" y="856"/>
                  </a:lnTo>
                  <a:lnTo>
                    <a:pt x="485" y="885"/>
                  </a:lnTo>
                  <a:lnTo>
                    <a:pt x="497" y="907"/>
                  </a:lnTo>
                  <a:lnTo>
                    <a:pt x="516" y="926"/>
                  </a:lnTo>
                  <a:lnTo>
                    <a:pt x="534" y="944"/>
                  </a:lnTo>
                  <a:lnTo>
                    <a:pt x="564" y="961"/>
                  </a:lnTo>
                  <a:lnTo>
                    <a:pt x="586" y="969"/>
                  </a:lnTo>
                  <a:lnTo>
                    <a:pt x="618" y="969"/>
                  </a:lnTo>
                  <a:lnTo>
                    <a:pt x="640" y="961"/>
                  </a:lnTo>
                  <a:lnTo>
                    <a:pt x="670" y="944"/>
                  </a:lnTo>
                  <a:lnTo>
                    <a:pt x="696" y="934"/>
                  </a:lnTo>
                  <a:lnTo>
                    <a:pt x="710" y="907"/>
                  </a:lnTo>
                  <a:lnTo>
                    <a:pt x="727" y="885"/>
                  </a:lnTo>
                  <a:lnTo>
                    <a:pt x="719" y="912"/>
                  </a:lnTo>
                  <a:lnTo>
                    <a:pt x="719" y="937"/>
                  </a:lnTo>
                  <a:lnTo>
                    <a:pt x="729" y="980"/>
                  </a:lnTo>
                  <a:lnTo>
                    <a:pt x="741" y="991"/>
                  </a:lnTo>
                  <a:lnTo>
                    <a:pt x="759" y="1018"/>
                  </a:lnTo>
                  <a:lnTo>
                    <a:pt x="780" y="1032"/>
                  </a:lnTo>
                  <a:lnTo>
                    <a:pt x="808" y="1047"/>
                  </a:lnTo>
                  <a:lnTo>
                    <a:pt x="838" y="1051"/>
                  </a:lnTo>
                  <a:lnTo>
                    <a:pt x="868" y="1051"/>
                  </a:lnTo>
                  <a:lnTo>
                    <a:pt x="903" y="1047"/>
                  </a:lnTo>
                  <a:lnTo>
                    <a:pt x="919" y="1040"/>
                  </a:lnTo>
                  <a:lnTo>
                    <a:pt x="944" y="1020"/>
                  </a:lnTo>
                  <a:lnTo>
                    <a:pt x="962" y="1007"/>
                  </a:lnTo>
                  <a:lnTo>
                    <a:pt x="974" y="978"/>
                  </a:lnTo>
                  <a:lnTo>
                    <a:pt x="981" y="944"/>
                  </a:lnTo>
                  <a:lnTo>
                    <a:pt x="989" y="912"/>
                  </a:lnTo>
                  <a:lnTo>
                    <a:pt x="993" y="866"/>
                  </a:lnTo>
                  <a:lnTo>
                    <a:pt x="1030" y="563"/>
                  </a:lnTo>
                  <a:lnTo>
                    <a:pt x="1081" y="0"/>
                  </a:lnTo>
                  <a:lnTo>
                    <a:pt x="524" y="60"/>
                  </a:lnTo>
                  <a:lnTo>
                    <a:pt x="231" y="90"/>
                  </a:lnTo>
                  <a:lnTo>
                    <a:pt x="108" y="109"/>
                  </a:lnTo>
                  <a:lnTo>
                    <a:pt x="77" y="119"/>
                  </a:lnTo>
                  <a:lnTo>
                    <a:pt x="52" y="130"/>
                  </a:lnTo>
                  <a:lnTo>
                    <a:pt x="36" y="149"/>
                  </a:lnTo>
                  <a:lnTo>
                    <a:pt x="20" y="179"/>
                  </a:lnTo>
                  <a:lnTo>
                    <a:pt x="6" y="200"/>
                  </a:lnTo>
                  <a:lnTo>
                    <a:pt x="0" y="230"/>
                  </a:lnTo>
                  <a:lnTo>
                    <a:pt x="0" y="257"/>
                  </a:lnTo>
                  <a:lnTo>
                    <a:pt x="12" y="288"/>
                  </a:lnTo>
                  <a:lnTo>
                    <a:pt x="22" y="312"/>
                  </a:lnTo>
                  <a:lnTo>
                    <a:pt x="41" y="333"/>
                  </a:lnTo>
                  <a:lnTo>
                    <a:pt x="63" y="352"/>
                  </a:lnTo>
                  <a:lnTo>
                    <a:pt x="90" y="364"/>
                  </a:lnTo>
                  <a:lnTo>
                    <a:pt x="120" y="369"/>
                  </a:lnTo>
                  <a:lnTo>
                    <a:pt x="141" y="369"/>
                  </a:lnTo>
                  <a:lnTo>
                    <a:pt x="171" y="364"/>
                  </a:lnTo>
                  <a:lnTo>
                    <a:pt x="153" y="374"/>
                  </a:lnTo>
                  <a:lnTo>
                    <a:pt x="133" y="393"/>
                  </a:lnTo>
                  <a:lnTo>
                    <a:pt x="120" y="412"/>
                  </a:lnTo>
                  <a:lnTo>
                    <a:pt x="108" y="442"/>
                  </a:lnTo>
                  <a:lnTo>
                    <a:pt x="108" y="472"/>
                  </a:lnTo>
                  <a:lnTo>
                    <a:pt x="108" y="501"/>
                  </a:lnTo>
                  <a:lnTo>
                    <a:pt x="112" y="523"/>
                  </a:lnTo>
                  <a:lnTo>
                    <a:pt x="122" y="545"/>
                  </a:lnTo>
                  <a:lnTo>
                    <a:pt x="141" y="572"/>
                  </a:lnTo>
                  <a:lnTo>
                    <a:pt x="163" y="587"/>
                  </a:lnTo>
                  <a:lnTo>
                    <a:pt x="190" y="601"/>
                  </a:lnTo>
                  <a:lnTo>
                    <a:pt x="220" y="604"/>
                  </a:lnTo>
                  <a:lnTo>
                    <a:pt x="241" y="604"/>
                  </a:lnTo>
                  <a:lnTo>
                    <a:pt x="274" y="601"/>
                  </a:lnTo>
                  <a:lnTo>
                    <a:pt x="299" y="587"/>
                  </a:lnTo>
                  <a:lnTo>
                    <a:pt x="285" y="615"/>
                  </a:lnTo>
                  <a:lnTo>
                    <a:pt x="274" y="645"/>
                  </a:lnTo>
                  <a:lnTo>
                    <a:pt x="268" y="675"/>
                  </a:lnTo>
                  <a:lnTo>
                    <a:pt x="268" y="699"/>
                  </a:lnTo>
                  <a:lnTo>
                    <a:pt x="276" y="729"/>
                  </a:lnTo>
                  <a:lnTo>
                    <a:pt x="293" y="756"/>
                  </a:lnTo>
                  <a:lnTo>
                    <a:pt x="309" y="770"/>
                  </a:lnTo>
                  <a:lnTo>
                    <a:pt x="334" y="794"/>
                  </a:lnTo>
                  <a:lnTo>
                    <a:pt x="356" y="807"/>
                  </a:lnTo>
                  <a:lnTo>
                    <a:pt x="383" y="815"/>
                  </a:lnTo>
                  <a:lnTo>
                    <a:pt x="409" y="815"/>
                  </a:lnTo>
                  <a:lnTo>
                    <a:pt x="434" y="807"/>
                  </a:lnTo>
                  <a:lnTo>
                    <a:pt x="464" y="797"/>
                  </a:lnTo>
                  <a:lnTo>
                    <a:pt x="485" y="777"/>
                  </a:lnTo>
                  <a:lnTo>
                    <a:pt x="493" y="77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7" name="Line 16">
              <a:extLst>
                <a:ext uri="{FF2B5EF4-FFF2-40B4-BE49-F238E27FC236}">
                  <a16:creationId xmlns:a16="http://schemas.microsoft.com/office/drawing/2014/main" id="{0F43BC85-C6E6-4651-A79D-19E19F0BA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4" y="3959"/>
              <a:ext cx="110" cy="287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8" name="Line 17">
              <a:extLst>
                <a:ext uri="{FF2B5EF4-FFF2-40B4-BE49-F238E27FC236}">
                  <a16:creationId xmlns:a16="http://schemas.microsoft.com/office/drawing/2014/main" id="{91EA7214-71B5-4749-8C48-A551F8F539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86" y="3957"/>
              <a:ext cx="188" cy="25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9" name="Line 18">
              <a:extLst>
                <a:ext uri="{FF2B5EF4-FFF2-40B4-BE49-F238E27FC236}">
                  <a16:creationId xmlns:a16="http://schemas.microsoft.com/office/drawing/2014/main" id="{2CDEA412-6B12-44F6-9B14-4DC2E904D7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21" y="3958"/>
              <a:ext cx="253" cy="1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0" name="Line 19">
              <a:extLst>
                <a:ext uri="{FF2B5EF4-FFF2-40B4-BE49-F238E27FC236}">
                  <a16:creationId xmlns:a16="http://schemas.microsoft.com/office/drawing/2014/main" id="{8AAE5A7E-EE67-49E0-9F29-5779806A2A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" y="3958"/>
              <a:ext cx="296" cy="11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1" name="Freeform 20">
              <a:extLst>
                <a:ext uri="{FF2B5EF4-FFF2-40B4-BE49-F238E27FC236}">
                  <a16:creationId xmlns:a16="http://schemas.microsoft.com/office/drawing/2014/main" id="{51EFF667-435E-4CC3-8650-3EE3EFE85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21"/>
              <a:ext cx="360" cy="353"/>
            </a:xfrm>
            <a:custGeom>
              <a:avLst/>
              <a:gdLst>
                <a:gd name="T0" fmla="*/ 54 w 1081"/>
                <a:gd name="T1" fmla="*/ 28 h 1059"/>
                <a:gd name="T2" fmla="*/ 53 w 1081"/>
                <a:gd name="T3" fmla="*/ 22 h 1059"/>
                <a:gd name="T4" fmla="*/ 55 w 1081"/>
                <a:gd name="T5" fmla="*/ 16 h 1059"/>
                <a:gd name="T6" fmla="*/ 59 w 1081"/>
                <a:gd name="T7" fmla="*/ 13 h 1059"/>
                <a:gd name="T8" fmla="*/ 65 w 1081"/>
                <a:gd name="T9" fmla="*/ 10 h 1059"/>
                <a:gd name="T10" fmla="*/ 71 w 1081"/>
                <a:gd name="T11" fmla="*/ 11 h 1059"/>
                <a:gd name="T12" fmla="*/ 77 w 1081"/>
                <a:gd name="T13" fmla="*/ 14 h 1059"/>
                <a:gd name="T14" fmla="*/ 81 w 1081"/>
                <a:gd name="T15" fmla="*/ 18 h 1059"/>
                <a:gd name="T16" fmla="*/ 80 w 1081"/>
                <a:gd name="T17" fmla="*/ 13 h 1059"/>
                <a:gd name="T18" fmla="*/ 82 w 1081"/>
                <a:gd name="T19" fmla="*/ 6 h 1059"/>
                <a:gd name="T20" fmla="*/ 87 w 1081"/>
                <a:gd name="T21" fmla="*/ 2 h 1059"/>
                <a:gd name="T22" fmla="*/ 93 w 1081"/>
                <a:gd name="T23" fmla="*/ 0 h 1059"/>
                <a:gd name="T24" fmla="*/ 99 w 1081"/>
                <a:gd name="T25" fmla="*/ 1 h 1059"/>
                <a:gd name="T26" fmla="*/ 105 w 1081"/>
                <a:gd name="T27" fmla="*/ 4 h 1059"/>
                <a:gd name="T28" fmla="*/ 108 w 1081"/>
                <a:gd name="T29" fmla="*/ 8 h 1059"/>
                <a:gd name="T30" fmla="*/ 110 w 1081"/>
                <a:gd name="T31" fmla="*/ 15 h 1059"/>
                <a:gd name="T32" fmla="*/ 113 w 1081"/>
                <a:gd name="T33" fmla="*/ 55 h 1059"/>
                <a:gd name="T34" fmla="*/ 12 w 1081"/>
                <a:gd name="T35" fmla="*/ 105 h 1059"/>
                <a:gd name="T36" fmla="*/ 6 w 1081"/>
                <a:gd name="T37" fmla="*/ 102 h 1059"/>
                <a:gd name="T38" fmla="*/ 2 w 1081"/>
                <a:gd name="T39" fmla="*/ 98 h 1059"/>
                <a:gd name="T40" fmla="*/ 0 w 1081"/>
                <a:gd name="T41" fmla="*/ 92 h 1059"/>
                <a:gd name="T42" fmla="*/ 1 w 1081"/>
                <a:gd name="T43" fmla="*/ 86 h 1059"/>
                <a:gd name="T44" fmla="*/ 5 w 1081"/>
                <a:gd name="T45" fmla="*/ 80 h 1059"/>
                <a:gd name="T46" fmla="*/ 10 w 1081"/>
                <a:gd name="T47" fmla="*/ 77 h 1059"/>
                <a:gd name="T48" fmla="*/ 16 w 1081"/>
                <a:gd name="T49" fmla="*/ 77 h 1059"/>
                <a:gd name="T50" fmla="*/ 17 w 1081"/>
                <a:gd name="T51" fmla="*/ 76 h 1059"/>
                <a:gd name="T52" fmla="*/ 13 w 1081"/>
                <a:gd name="T53" fmla="*/ 71 h 1059"/>
                <a:gd name="T54" fmla="*/ 12 w 1081"/>
                <a:gd name="T55" fmla="*/ 65 h 1059"/>
                <a:gd name="T56" fmla="*/ 12 w 1081"/>
                <a:gd name="T57" fmla="*/ 59 h 1059"/>
                <a:gd name="T58" fmla="*/ 16 w 1081"/>
                <a:gd name="T59" fmla="*/ 54 h 1059"/>
                <a:gd name="T60" fmla="*/ 21 w 1081"/>
                <a:gd name="T61" fmla="*/ 50 h 1059"/>
                <a:gd name="T62" fmla="*/ 27 w 1081"/>
                <a:gd name="T63" fmla="*/ 50 h 1059"/>
                <a:gd name="T64" fmla="*/ 33 w 1081"/>
                <a:gd name="T65" fmla="*/ 51 h 1059"/>
                <a:gd name="T66" fmla="*/ 30 w 1081"/>
                <a:gd name="T67" fmla="*/ 45 h 1059"/>
                <a:gd name="T68" fmla="*/ 30 w 1081"/>
                <a:gd name="T69" fmla="*/ 40 h 1059"/>
                <a:gd name="T70" fmla="*/ 33 w 1081"/>
                <a:gd name="T71" fmla="*/ 33 h 1059"/>
                <a:gd name="T72" fmla="*/ 37 w 1081"/>
                <a:gd name="T73" fmla="*/ 29 h 1059"/>
                <a:gd name="T74" fmla="*/ 43 w 1081"/>
                <a:gd name="T75" fmla="*/ 26 h 1059"/>
                <a:gd name="T76" fmla="*/ 49 w 1081"/>
                <a:gd name="T77" fmla="*/ 27 h 1059"/>
                <a:gd name="T78" fmla="*/ 54 w 1081"/>
                <a:gd name="T79" fmla="*/ 30 h 105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1081" h="1059">
                  <a:moveTo>
                    <a:pt x="493" y="279"/>
                  </a:moveTo>
                  <a:lnTo>
                    <a:pt x="483" y="254"/>
                  </a:lnTo>
                  <a:lnTo>
                    <a:pt x="475" y="225"/>
                  </a:lnTo>
                  <a:lnTo>
                    <a:pt x="475" y="200"/>
                  </a:lnTo>
                  <a:lnTo>
                    <a:pt x="485" y="171"/>
                  </a:lnTo>
                  <a:lnTo>
                    <a:pt x="497" y="146"/>
                  </a:lnTo>
                  <a:lnTo>
                    <a:pt x="516" y="124"/>
                  </a:lnTo>
                  <a:lnTo>
                    <a:pt x="534" y="114"/>
                  </a:lnTo>
                  <a:lnTo>
                    <a:pt x="564" y="95"/>
                  </a:lnTo>
                  <a:lnTo>
                    <a:pt x="586" y="87"/>
                  </a:lnTo>
                  <a:lnTo>
                    <a:pt x="618" y="87"/>
                  </a:lnTo>
                  <a:lnTo>
                    <a:pt x="640" y="95"/>
                  </a:lnTo>
                  <a:lnTo>
                    <a:pt x="670" y="105"/>
                  </a:lnTo>
                  <a:lnTo>
                    <a:pt x="696" y="124"/>
                  </a:lnTo>
                  <a:lnTo>
                    <a:pt x="710" y="144"/>
                  </a:lnTo>
                  <a:lnTo>
                    <a:pt x="727" y="165"/>
                  </a:lnTo>
                  <a:lnTo>
                    <a:pt x="719" y="144"/>
                  </a:lnTo>
                  <a:lnTo>
                    <a:pt x="719" y="114"/>
                  </a:lnTo>
                  <a:lnTo>
                    <a:pt x="729" y="85"/>
                  </a:lnTo>
                  <a:lnTo>
                    <a:pt x="741" y="58"/>
                  </a:lnTo>
                  <a:lnTo>
                    <a:pt x="759" y="36"/>
                  </a:lnTo>
                  <a:lnTo>
                    <a:pt x="780" y="16"/>
                  </a:lnTo>
                  <a:lnTo>
                    <a:pt x="808" y="6"/>
                  </a:lnTo>
                  <a:lnTo>
                    <a:pt x="838" y="0"/>
                  </a:lnTo>
                  <a:lnTo>
                    <a:pt x="868" y="0"/>
                  </a:lnTo>
                  <a:lnTo>
                    <a:pt x="889" y="6"/>
                  </a:lnTo>
                  <a:lnTo>
                    <a:pt x="919" y="16"/>
                  </a:lnTo>
                  <a:lnTo>
                    <a:pt x="944" y="36"/>
                  </a:lnTo>
                  <a:lnTo>
                    <a:pt x="958" y="54"/>
                  </a:lnTo>
                  <a:lnTo>
                    <a:pt x="974" y="76"/>
                  </a:lnTo>
                  <a:lnTo>
                    <a:pt x="981" y="105"/>
                  </a:lnTo>
                  <a:lnTo>
                    <a:pt x="989" y="136"/>
                  </a:lnTo>
                  <a:lnTo>
                    <a:pt x="993" y="205"/>
                  </a:lnTo>
                  <a:lnTo>
                    <a:pt x="1022" y="491"/>
                  </a:lnTo>
                  <a:lnTo>
                    <a:pt x="1081" y="1059"/>
                  </a:lnTo>
                  <a:lnTo>
                    <a:pt x="108" y="944"/>
                  </a:lnTo>
                  <a:lnTo>
                    <a:pt x="77" y="931"/>
                  </a:lnTo>
                  <a:lnTo>
                    <a:pt x="52" y="920"/>
                  </a:lnTo>
                  <a:lnTo>
                    <a:pt x="36" y="904"/>
                  </a:lnTo>
                  <a:lnTo>
                    <a:pt x="20" y="880"/>
                  </a:lnTo>
                  <a:lnTo>
                    <a:pt x="6" y="856"/>
                  </a:lnTo>
                  <a:lnTo>
                    <a:pt x="0" y="829"/>
                  </a:lnTo>
                  <a:lnTo>
                    <a:pt x="0" y="799"/>
                  </a:lnTo>
                  <a:lnTo>
                    <a:pt x="12" y="775"/>
                  </a:lnTo>
                  <a:lnTo>
                    <a:pt x="22" y="744"/>
                  </a:lnTo>
                  <a:lnTo>
                    <a:pt x="41" y="723"/>
                  </a:lnTo>
                  <a:lnTo>
                    <a:pt x="63" y="704"/>
                  </a:lnTo>
                  <a:lnTo>
                    <a:pt x="90" y="690"/>
                  </a:lnTo>
                  <a:lnTo>
                    <a:pt x="120" y="690"/>
                  </a:lnTo>
                  <a:lnTo>
                    <a:pt x="141" y="690"/>
                  </a:lnTo>
                  <a:lnTo>
                    <a:pt x="171" y="690"/>
                  </a:lnTo>
                  <a:lnTo>
                    <a:pt x="153" y="682"/>
                  </a:lnTo>
                  <a:lnTo>
                    <a:pt x="133" y="663"/>
                  </a:lnTo>
                  <a:lnTo>
                    <a:pt x="120" y="641"/>
                  </a:lnTo>
                  <a:lnTo>
                    <a:pt x="108" y="611"/>
                  </a:lnTo>
                  <a:lnTo>
                    <a:pt x="108" y="587"/>
                  </a:lnTo>
                  <a:lnTo>
                    <a:pt x="108" y="557"/>
                  </a:lnTo>
                  <a:lnTo>
                    <a:pt x="112" y="528"/>
                  </a:lnTo>
                  <a:lnTo>
                    <a:pt x="122" y="503"/>
                  </a:lnTo>
                  <a:lnTo>
                    <a:pt x="141" y="487"/>
                  </a:lnTo>
                  <a:lnTo>
                    <a:pt x="163" y="469"/>
                  </a:lnTo>
                  <a:lnTo>
                    <a:pt x="190" y="450"/>
                  </a:lnTo>
                  <a:lnTo>
                    <a:pt x="220" y="447"/>
                  </a:lnTo>
                  <a:lnTo>
                    <a:pt x="241" y="447"/>
                  </a:lnTo>
                  <a:lnTo>
                    <a:pt x="274" y="450"/>
                  </a:lnTo>
                  <a:lnTo>
                    <a:pt x="299" y="460"/>
                  </a:lnTo>
                  <a:lnTo>
                    <a:pt x="285" y="430"/>
                  </a:lnTo>
                  <a:lnTo>
                    <a:pt x="274" y="408"/>
                  </a:lnTo>
                  <a:lnTo>
                    <a:pt x="268" y="379"/>
                  </a:lnTo>
                  <a:lnTo>
                    <a:pt x="268" y="357"/>
                  </a:lnTo>
                  <a:lnTo>
                    <a:pt x="276" y="327"/>
                  </a:lnTo>
                  <a:lnTo>
                    <a:pt x="293" y="300"/>
                  </a:lnTo>
                  <a:lnTo>
                    <a:pt x="309" y="279"/>
                  </a:lnTo>
                  <a:lnTo>
                    <a:pt x="334" y="263"/>
                  </a:lnTo>
                  <a:lnTo>
                    <a:pt x="356" y="246"/>
                  </a:lnTo>
                  <a:lnTo>
                    <a:pt x="383" y="236"/>
                  </a:lnTo>
                  <a:lnTo>
                    <a:pt x="409" y="236"/>
                  </a:lnTo>
                  <a:lnTo>
                    <a:pt x="442" y="246"/>
                  </a:lnTo>
                  <a:lnTo>
                    <a:pt x="464" y="254"/>
                  </a:lnTo>
                  <a:lnTo>
                    <a:pt x="483" y="268"/>
                  </a:lnTo>
                  <a:lnTo>
                    <a:pt x="493" y="27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2" name="Freeform 21">
              <a:extLst>
                <a:ext uri="{FF2B5EF4-FFF2-40B4-BE49-F238E27FC236}">
                  <a16:creationId xmlns:a16="http://schemas.microsoft.com/office/drawing/2014/main" id="{74322BAA-4F06-4DE2-BF47-77AF60290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" y="21"/>
              <a:ext cx="360" cy="353"/>
            </a:xfrm>
            <a:custGeom>
              <a:avLst/>
              <a:gdLst>
                <a:gd name="T0" fmla="*/ 54 w 1081"/>
                <a:gd name="T1" fmla="*/ 28 h 1059"/>
                <a:gd name="T2" fmla="*/ 53 w 1081"/>
                <a:gd name="T3" fmla="*/ 22 h 1059"/>
                <a:gd name="T4" fmla="*/ 55 w 1081"/>
                <a:gd name="T5" fmla="*/ 16 h 1059"/>
                <a:gd name="T6" fmla="*/ 59 w 1081"/>
                <a:gd name="T7" fmla="*/ 13 h 1059"/>
                <a:gd name="T8" fmla="*/ 65 w 1081"/>
                <a:gd name="T9" fmla="*/ 10 h 1059"/>
                <a:gd name="T10" fmla="*/ 71 w 1081"/>
                <a:gd name="T11" fmla="*/ 11 h 1059"/>
                <a:gd name="T12" fmla="*/ 77 w 1081"/>
                <a:gd name="T13" fmla="*/ 14 h 1059"/>
                <a:gd name="T14" fmla="*/ 81 w 1081"/>
                <a:gd name="T15" fmla="*/ 18 h 1059"/>
                <a:gd name="T16" fmla="*/ 80 w 1081"/>
                <a:gd name="T17" fmla="*/ 13 h 1059"/>
                <a:gd name="T18" fmla="*/ 82 w 1081"/>
                <a:gd name="T19" fmla="*/ 6 h 1059"/>
                <a:gd name="T20" fmla="*/ 87 w 1081"/>
                <a:gd name="T21" fmla="*/ 2 h 1059"/>
                <a:gd name="T22" fmla="*/ 93 w 1081"/>
                <a:gd name="T23" fmla="*/ 0 h 1059"/>
                <a:gd name="T24" fmla="*/ 99 w 1081"/>
                <a:gd name="T25" fmla="*/ 1 h 1059"/>
                <a:gd name="T26" fmla="*/ 105 w 1081"/>
                <a:gd name="T27" fmla="*/ 4 h 1059"/>
                <a:gd name="T28" fmla="*/ 108 w 1081"/>
                <a:gd name="T29" fmla="*/ 8 h 1059"/>
                <a:gd name="T30" fmla="*/ 110 w 1081"/>
                <a:gd name="T31" fmla="*/ 15 h 1059"/>
                <a:gd name="T32" fmla="*/ 113 w 1081"/>
                <a:gd name="T33" fmla="*/ 55 h 1059"/>
                <a:gd name="T34" fmla="*/ 12 w 1081"/>
                <a:gd name="T35" fmla="*/ 105 h 1059"/>
                <a:gd name="T36" fmla="*/ 6 w 1081"/>
                <a:gd name="T37" fmla="*/ 102 h 1059"/>
                <a:gd name="T38" fmla="*/ 2 w 1081"/>
                <a:gd name="T39" fmla="*/ 98 h 1059"/>
                <a:gd name="T40" fmla="*/ 0 w 1081"/>
                <a:gd name="T41" fmla="*/ 92 h 1059"/>
                <a:gd name="T42" fmla="*/ 1 w 1081"/>
                <a:gd name="T43" fmla="*/ 86 h 1059"/>
                <a:gd name="T44" fmla="*/ 5 w 1081"/>
                <a:gd name="T45" fmla="*/ 80 h 1059"/>
                <a:gd name="T46" fmla="*/ 10 w 1081"/>
                <a:gd name="T47" fmla="*/ 77 h 1059"/>
                <a:gd name="T48" fmla="*/ 16 w 1081"/>
                <a:gd name="T49" fmla="*/ 77 h 1059"/>
                <a:gd name="T50" fmla="*/ 17 w 1081"/>
                <a:gd name="T51" fmla="*/ 76 h 1059"/>
                <a:gd name="T52" fmla="*/ 13 w 1081"/>
                <a:gd name="T53" fmla="*/ 71 h 1059"/>
                <a:gd name="T54" fmla="*/ 12 w 1081"/>
                <a:gd name="T55" fmla="*/ 65 h 1059"/>
                <a:gd name="T56" fmla="*/ 12 w 1081"/>
                <a:gd name="T57" fmla="*/ 59 h 1059"/>
                <a:gd name="T58" fmla="*/ 16 w 1081"/>
                <a:gd name="T59" fmla="*/ 54 h 1059"/>
                <a:gd name="T60" fmla="*/ 21 w 1081"/>
                <a:gd name="T61" fmla="*/ 50 h 1059"/>
                <a:gd name="T62" fmla="*/ 27 w 1081"/>
                <a:gd name="T63" fmla="*/ 50 h 1059"/>
                <a:gd name="T64" fmla="*/ 33 w 1081"/>
                <a:gd name="T65" fmla="*/ 51 h 1059"/>
                <a:gd name="T66" fmla="*/ 30 w 1081"/>
                <a:gd name="T67" fmla="*/ 45 h 1059"/>
                <a:gd name="T68" fmla="*/ 30 w 1081"/>
                <a:gd name="T69" fmla="*/ 40 h 1059"/>
                <a:gd name="T70" fmla="*/ 33 w 1081"/>
                <a:gd name="T71" fmla="*/ 33 h 1059"/>
                <a:gd name="T72" fmla="*/ 37 w 1081"/>
                <a:gd name="T73" fmla="*/ 29 h 1059"/>
                <a:gd name="T74" fmla="*/ 43 w 1081"/>
                <a:gd name="T75" fmla="*/ 26 h 1059"/>
                <a:gd name="T76" fmla="*/ 49 w 1081"/>
                <a:gd name="T77" fmla="*/ 27 h 1059"/>
                <a:gd name="T78" fmla="*/ 54 w 1081"/>
                <a:gd name="T79" fmla="*/ 30 h 1059"/>
                <a:gd name="T80" fmla="*/ 55 w 1081"/>
                <a:gd name="T81" fmla="*/ 31 h 10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81" h="1059">
                  <a:moveTo>
                    <a:pt x="493" y="279"/>
                  </a:moveTo>
                  <a:lnTo>
                    <a:pt x="483" y="254"/>
                  </a:lnTo>
                  <a:lnTo>
                    <a:pt x="475" y="225"/>
                  </a:lnTo>
                  <a:lnTo>
                    <a:pt x="475" y="200"/>
                  </a:lnTo>
                  <a:lnTo>
                    <a:pt x="485" y="171"/>
                  </a:lnTo>
                  <a:lnTo>
                    <a:pt x="497" y="146"/>
                  </a:lnTo>
                  <a:lnTo>
                    <a:pt x="516" y="124"/>
                  </a:lnTo>
                  <a:lnTo>
                    <a:pt x="534" y="114"/>
                  </a:lnTo>
                  <a:lnTo>
                    <a:pt x="564" y="95"/>
                  </a:lnTo>
                  <a:lnTo>
                    <a:pt x="586" y="87"/>
                  </a:lnTo>
                  <a:lnTo>
                    <a:pt x="618" y="87"/>
                  </a:lnTo>
                  <a:lnTo>
                    <a:pt x="640" y="95"/>
                  </a:lnTo>
                  <a:lnTo>
                    <a:pt x="670" y="105"/>
                  </a:lnTo>
                  <a:lnTo>
                    <a:pt x="696" y="124"/>
                  </a:lnTo>
                  <a:lnTo>
                    <a:pt x="710" y="144"/>
                  </a:lnTo>
                  <a:lnTo>
                    <a:pt x="727" y="165"/>
                  </a:lnTo>
                  <a:lnTo>
                    <a:pt x="719" y="144"/>
                  </a:lnTo>
                  <a:lnTo>
                    <a:pt x="719" y="114"/>
                  </a:lnTo>
                  <a:lnTo>
                    <a:pt x="729" y="85"/>
                  </a:lnTo>
                  <a:lnTo>
                    <a:pt x="741" y="58"/>
                  </a:lnTo>
                  <a:lnTo>
                    <a:pt x="759" y="36"/>
                  </a:lnTo>
                  <a:lnTo>
                    <a:pt x="780" y="16"/>
                  </a:lnTo>
                  <a:lnTo>
                    <a:pt x="808" y="6"/>
                  </a:lnTo>
                  <a:lnTo>
                    <a:pt x="838" y="0"/>
                  </a:lnTo>
                  <a:lnTo>
                    <a:pt x="868" y="0"/>
                  </a:lnTo>
                  <a:lnTo>
                    <a:pt x="889" y="6"/>
                  </a:lnTo>
                  <a:lnTo>
                    <a:pt x="919" y="16"/>
                  </a:lnTo>
                  <a:lnTo>
                    <a:pt x="944" y="36"/>
                  </a:lnTo>
                  <a:lnTo>
                    <a:pt x="958" y="54"/>
                  </a:lnTo>
                  <a:lnTo>
                    <a:pt x="974" y="76"/>
                  </a:lnTo>
                  <a:lnTo>
                    <a:pt x="981" y="105"/>
                  </a:lnTo>
                  <a:lnTo>
                    <a:pt x="989" y="136"/>
                  </a:lnTo>
                  <a:lnTo>
                    <a:pt x="993" y="205"/>
                  </a:lnTo>
                  <a:lnTo>
                    <a:pt x="1022" y="491"/>
                  </a:lnTo>
                  <a:lnTo>
                    <a:pt x="1081" y="1059"/>
                  </a:lnTo>
                  <a:lnTo>
                    <a:pt x="108" y="944"/>
                  </a:lnTo>
                  <a:lnTo>
                    <a:pt x="77" y="931"/>
                  </a:lnTo>
                  <a:lnTo>
                    <a:pt x="52" y="920"/>
                  </a:lnTo>
                  <a:lnTo>
                    <a:pt x="36" y="904"/>
                  </a:lnTo>
                  <a:lnTo>
                    <a:pt x="20" y="880"/>
                  </a:lnTo>
                  <a:lnTo>
                    <a:pt x="6" y="856"/>
                  </a:lnTo>
                  <a:lnTo>
                    <a:pt x="0" y="829"/>
                  </a:lnTo>
                  <a:lnTo>
                    <a:pt x="0" y="799"/>
                  </a:lnTo>
                  <a:lnTo>
                    <a:pt x="12" y="775"/>
                  </a:lnTo>
                  <a:lnTo>
                    <a:pt x="22" y="744"/>
                  </a:lnTo>
                  <a:lnTo>
                    <a:pt x="41" y="723"/>
                  </a:lnTo>
                  <a:lnTo>
                    <a:pt x="63" y="704"/>
                  </a:lnTo>
                  <a:lnTo>
                    <a:pt x="90" y="690"/>
                  </a:lnTo>
                  <a:lnTo>
                    <a:pt x="120" y="690"/>
                  </a:lnTo>
                  <a:lnTo>
                    <a:pt x="141" y="690"/>
                  </a:lnTo>
                  <a:lnTo>
                    <a:pt x="171" y="690"/>
                  </a:lnTo>
                  <a:lnTo>
                    <a:pt x="153" y="682"/>
                  </a:lnTo>
                  <a:lnTo>
                    <a:pt x="133" y="663"/>
                  </a:lnTo>
                  <a:lnTo>
                    <a:pt x="120" y="641"/>
                  </a:lnTo>
                  <a:lnTo>
                    <a:pt x="108" y="611"/>
                  </a:lnTo>
                  <a:lnTo>
                    <a:pt x="108" y="587"/>
                  </a:lnTo>
                  <a:lnTo>
                    <a:pt x="108" y="557"/>
                  </a:lnTo>
                  <a:lnTo>
                    <a:pt x="112" y="528"/>
                  </a:lnTo>
                  <a:lnTo>
                    <a:pt x="122" y="503"/>
                  </a:lnTo>
                  <a:lnTo>
                    <a:pt x="141" y="487"/>
                  </a:lnTo>
                  <a:lnTo>
                    <a:pt x="163" y="469"/>
                  </a:lnTo>
                  <a:lnTo>
                    <a:pt x="190" y="450"/>
                  </a:lnTo>
                  <a:lnTo>
                    <a:pt x="220" y="447"/>
                  </a:lnTo>
                  <a:lnTo>
                    <a:pt x="241" y="447"/>
                  </a:lnTo>
                  <a:lnTo>
                    <a:pt x="274" y="450"/>
                  </a:lnTo>
                  <a:lnTo>
                    <a:pt x="299" y="460"/>
                  </a:lnTo>
                  <a:lnTo>
                    <a:pt x="285" y="430"/>
                  </a:lnTo>
                  <a:lnTo>
                    <a:pt x="274" y="408"/>
                  </a:lnTo>
                  <a:lnTo>
                    <a:pt x="268" y="379"/>
                  </a:lnTo>
                  <a:lnTo>
                    <a:pt x="268" y="357"/>
                  </a:lnTo>
                  <a:lnTo>
                    <a:pt x="276" y="327"/>
                  </a:lnTo>
                  <a:lnTo>
                    <a:pt x="293" y="300"/>
                  </a:lnTo>
                  <a:lnTo>
                    <a:pt x="309" y="279"/>
                  </a:lnTo>
                  <a:lnTo>
                    <a:pt x="334" y="263"/>
                  </a:lnTo>
                  <a:lnTo>
                    <a:pt x="356" y="246"/>
                  </a:lnTo>
                  <a:lnTo>
                    <a:pt x="383" y="236"/>
                  </a:lnTo>
                  <a:lnTo>
                    <a:pt x="409" y="236"/>
                  </a:lnTo>
                  <a:lnTo>
                    <a:pt x="442" y="246"/>
                  </a:lnTo>
                  <a:lnTo>
                    <a:pt x="464" y="254"/>
                  </a:lnTo>
                  <a:lnTo>
                    <a:pt x="483" y="268"/>
                  </a:lnTo>
                  <a:lnTo>
                    <a:pt x="493" y="279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3" name="Line 22">
              <a:extLst>
                <a:ext uri="{FF2B5EF4-FFF2-40B4-BE49-F238E27FC236}">
                  <a16:creationId xmlns:a16="http://schemas.microsoft.com/office/drawing/2014/main" id="{C35834FB-5C17-492C-B871-01E6116521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64" y="78"/>
              <a:ext cx="110" cy="29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4" name="Line 23">
              <a:extLst>
                <a:ext uri="{FF2B5EF4-FFF2-40B4-BE49-F238E27FC236}">
                  <a16:creationId xmlns:a16="http://schemas.microsoft.com/office/drawing/2014/main" id="{5667D203-D86E-4D86-BE7A-AF7AF8DD6A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6" y="116"/>
              <a:ext cx="188" cy="25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5" name="Line 24">
              <a:extLst>
                <a:ext uri="{FF2B5EF4-FFF2-40B4-BE49-F238E27FC236}">
                  <a16:creationId xmlns:a16="http://schemas.microsoft.com/office/drawing/2014/main" id="{500CB7FA-D4DC-4BFA-A0EE-07A48748E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21" y="177"/>
              <a:ext cx="253" cy="192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6" name="Line 25">
              <a:extLst>
                <a:ext uri="{FF2B5EF4-FFF2-40B4-BE49-F238E27FC236}">
                  <a16:creationId xmlns:a16="http://schemas.microsoft.com/office/drawing/2014/main" id="{E4E0F807-233D-466F-B409-F834286309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" y="254"/>
              <a:ext cx="296" cy="11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7" name="Freeform 26">
              <a:extLst>
                <a:ext uri="{FF2B5EF4-FFF2-40B4-BE49-F238E27FC236}">
                  <a16:creationId xmlns:a16="http://schemas.microsoft.com/office/drawing/2014/main" id="{5960AC66-377D-44A2-B949-17750EDB4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3953"/>
              <a:ext cx="358" cy="351"/>
            </a:xfrm>
            <a:custGeom>
              <a:avLst/>
              <a:gdLst>
                <a:gd name="T0" fmla="*/ 66 w 1074"/>
                <a:gd name="T1" fmla="*/ 89 h 1051"/>
                <a:gd name="T2" fmla="*/ 66 w 1074"/>
                <a:gd name="T3" fmla="*/ 96 h 1051"/>
                <a:gd name="T4" fmla="*/ 64 w 1074"/>
                <a:gd name="T5" fmla="*/ 101 h 1051"/>
                <a:gd name="T6" fmla="*/ 60 w 1074"/>
                <a:gd name="T7" fmla="*/ 105 h 1051"/>
                <a:gd name="T8" fmla="*/ 54 w 1074"/>
                <a:gd name="T9" fmla="*/ 108 h 1051"/>
                <a:gd name="T10" fmla="*/ 48 w 1074"/>
                <a:gd name="T11" fmla="*/ 107 h 1051"/>
                <a:gd name="T12" fmla="*/ 43 w 1074"/>
                <a:gd name="T13" fmla="*/ 104 h 1051"/>
                <a:gd name="T14" fmla="*/ 39 w 1074"/>
                <a:gd name="T15" fmla="*/ 99 h 1051"/>
                <a:gd name="T16" fmla="*/ 39 w 1074"/>
                <a:gd name="T17" fmla="*/ 105 h 1051"/>
                <a:gd name="T18" fmla="*/ 37 w 1074"/>
                <a:gd name="T19" fmla="*/ 111 h 1051"/>
                <a:gd name="T20" fmla="*/ 32 w 1074"/>
                <a:gd name="T21" fmla="*/ 115 h 1051"/>
                <a:gd name="T22" fmla="*/ 27 w 1074"/>
                <a:gd name="T23" fmla="*/ 117 h 1051"/>
                <a:gd name="T24" fmla="*/ 20 w 1074"/>
                <a:gd name="T25" fmla="*/ 117 h 1051"/>
                <a:gd name="T26" fmla="*/ 15 w 1074"/>
                <a:gd name="T27" fmla="*/ 114 h 1051"/>
                <a:gd name="T28" fmla="*/ 11 w 1074"/>
                <a:gd name="T29" fmla="*/ 109 h 1051"/>
                <a:gd name="T30" fmla="*/ 10 w 1074"/>
                <a:gd name="T31" fmla="*/ 102 h 1051"/>
                <a:gd name="T32" fmla="*/ 6 w 1074"/>
                <a:gd name="T33" fmla="*/ 62 h 1051"/>
                <a:gd name="T34" fmla="*/ 61 w 1074"/>
                <a:gd name="T35" fmla="*/ 7 h 1051"/>
                <a:gd name="T36" fmla="*/ 108 w 1074"/>
                <a:gd name="T37" fmla="*/ 12 h 1051"/>
                <a:gd name="T38" fmla="*/ 114 w 1074"/>
                <a:gd name="T39" fmla="*/ 14 h 1051"/>
                <a:gd name="T40" fmla="*/ 118 w 1074"/>
                <a:gd name="T41" fmla="*/ 20 h 1051"/>
                <a:gd name="T42" fmla="*/ 119 w 1074"/>
                <a:gd name="T43" fmla="*/ 26 h 1051"/>
                <a:gd name="T44" fmla="*/ 118 w 1074"/>
                <a:gd name="T45" fmla="*/ 32 h 1051"/>
                <a:gd name="T46" fmla="*/ 115 w 1074"/>
                <a:gd name="T47" fmla="*/ 37 h 1051"/>
                <a:gd name="T48" fmla="*/ 109 w 1074"/>
                <a:gd name="T49" fmla="*/ 41 h 1051"/>
                <a:gd name="T50" fmla="*/ 104 w 1074"/>
                <a:gd name="T51" fmla="*/ 41 h 1051"/>
                <a:gd name="T52" fmla="*/ 103 w 1074"/>
                <a:gd name="T53" fmla="*/ 42 h 1051"/>
                <a:gd name="T54" fmla="*/ 106 w 1074"/>
                <a:gd name="T55" fmla="*/ 46 h 1051"/>
                <a:gd name="T56" fmla="*/ 108 w 1074"/>
                <a:gd name="T57" fmla="*/ 53 h 1051"/>
                <a:gd name="T58" fmla="*/ 107 w 1074"/>
                <a:gd name="T59" fmla="*/ 58 h 1051"/>
                <a:gd name="T60" fmla="*/ 104 w 1074"/>
                <a:gd name="T61" fmla="*/ 64 h 1051"/>
                <a:gd name="T62" fmla="*/ 99 w 1074"/>
                <a:gd name="T63" fmla="*/ 67 h 1051"/>
                <a:gd name="T64" fmla="*/ 92 w 1074"/>
                <a:gd name="T65" fmla="*/ 67 h 1051"/>
                <a:gd name="T66" fmla="*/ 86 w 1074"/>
                <a:gd name="T67" fmla="*/ 65 h 1051"/>
                <a:gd name="T68" fmla="*/ 89 w 1074"/>
                <a:gd name="T69" fmla="*/ 72 h 1051"/>
                <a:gd name="T70" fmla="*/ 90 w 1074"/>
                <a:gd name="T71" fmla="*/ 78 h 1051"/>
                <a:gd name="T72" fmla="*/ 87 w 1074"/>
                <a:gd name="T73" fmla="*/ 84 h 1051"/>
                <a:gd name="T74" fmla="*/ 83 w 1074"/>
                <a:gd name="T75" fmla="*/ 89 h 1051"/>
                <a:gd name="T76" fmla="*/ 77 w 1074"/>
                <a:gd name="T77" fmla="*/ 91 h 1051"/>
                <a:gd name="T78" fmla="*/ 71 w 1074"/>
                <a:gd name="T79" fmla="*/ 90 h 1051"/>
                <a:gd name="T80" fmla="*/ 66 w 1074"/>
                <a:gd name="T81" fmla="*/ 86 h 105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4" h="1051">
                  <a:moveTo>
                    <a:pt x="586" y="770"/>
                  </a:moveTo>
                  <a:lnTo>
                    <a:pt x="592" y="797"/>
                  </a:lnTo>
                  <a:lnTo>
                    <a:pt x="597" y="826"/>
                  </a:lnTo>
                  <a:lnTo>
                    <a:pt x="597" y="856"/>
                  </a:lnTo>
                  <a:lnTo>
                    <a:pt x="592" y="885"/>
                  </a:lnTo>
                  <a:lnTo>
                    <a:pt x="580" y="907"/>
                  </a:lnTo>
                  <a:lnTo>
                    <a:pt x="561" y="926"/>
                  </a:lnTo>
                  <a:lnTo>
                    <a:pt x="537" y="944"/>
                  </a:lnTo>
                  <a:lnTo>
                    <a:pt x="515" y="961"/>
                  </a:lnTo>
                  <a:lnTo>
                    <a:pt x="486" y="969"/>
                  </a:lnTo>
                  <a:lnTo>
                    <a:pt x="455" y="969"/>
                  </a:lnTo>
                  <a:lnTo>
                    <a:pt x="434" y="961"/>
                  </a:lnTo>
                  <a:lnTo>
                    <a:pt x="404" y="944"/>
                  </a:lnTo>
                  <a:lnTo>
                    <a:pt x="385" y="934"/>
                  </a:lnTo>
                  <a:lnTo>
                    <a:pt x="363" y="907"/>
                  </a:lnTo>
                  <a:lnTo>
                    <a:pt x="347" y="885"/>
                  </a:lnTo>
                  <a:lnTo>
                    <a:pt x="355" y="912"/>
                  </a:lnTo>
                  <a:lnTo>
                    <a:pt x="355" y="937"/>
                  </a:lnTo>
                  <a:lnTo>
                    <a:pt x="347" y="961"/>
                  </a:lnTo>
                  <a:lnTo>
                    <a:pt x="336" y="991"/>
                  </a:lnTo>
                  <a:lnTo>
                    <a:pt x="318" y="1018"/>
                  </a:lnTo>
                  <a:lnTo>
                    <a:pt x="291" y="1032"/>
                  </a:lnTo>
                  <a:lnTo>
                    <a:pt x="271" y="1047"/>
                  </a:lnTo>
                  <a:lnTo>
                    <a:pt x="242" y="1051"/>
                  </a:lnTo>
                  <a:lnTo>
                    <a:pt x="212" y="1051"/>
                  </a:lnTo>
                  <a:lnTo>
                    <a:pt x="182" y="1051"/>
                  </a:lnTo>
                  <a:lnTo>
                    <a:pt x="160" y="1040"/>
                  </a:lnTo>
                  <a:lnTo>
                    <a:pt x="133" y="1020"/>
                  </a:lnTo>
                  <a:lnTo>
                    <a:pt x="119" y="1000"/>
                  </a:lnTo>
                  <a:lnTo>
                    <a:pt x="103" y="978"/>
                  </a:lnTo>
                  <a:lnTo>
                    <a:pt x="101" y="944"/>
                  </a:lnTo>
                  <a:lnTo>
                    <a:pt x="93" y="912"/>
                  </a:lnTo>
                  <a:lnTo>
                    <a:pt x="87" y="848"/>
                  </a:lnTo>
                  <a:lnTo>
                    <a:pt x="54" y="558"/>
                  </a:lnTo>
                  <a:lnTo>
                    <a:pt x="0" y="0"/>
                  </a:lnTo>
                  <a:lnTo>
                    <a:pt x="545" y="65"/>
                  </a:lnTo>
                  <a:lnTo>
                    <a:pt x="838" y="98"/>
                  </a:lnTo>
                  <a:lnTo>
                    <a:pt x="973" y="109"/>
                  </a:lnTo>
                  <a:lnTo>
                    <a:pt x="1004" y="119"/>
                  </a:lnTo>
                  <a:lnTo>
                    <a:pt x="1025" y="130"/>
                  </a:lnTo>
                  <a:lnTo>
                    <a:pt x="1043" y="149"/>
                  </a:lnTo>
                  <a:lnTo>
                    <a:pt x="1063" y="179"/>
                  </a:lnTo>
                  <a:lnTo>
                    <a:pt x="1074" y="200"/>
                  </a:lnTo>
                  <a:lnTo>
                    <a:pt x="1074" y="230"/>
                  </a:lnTo>
                  <a:lnTo>
                    <a:pt x="1074" y="257"/>
                  </a:lnTo>
                  <a:lnTo>
                    <a:pt x="1065" y="288"/>
                  </a:lnTo>
                  <a:lnTo>
                    <a:pt x="1055" y="312"/>
                  </a:lnTo>
                  <a:lnTo>
                    <a:pt x="1035" y="333"/>
                  </a:lnTo>
                  <a:lnTo>
                    <a:pt x="1014" y="352"/>
                  </a:lnTo>
                  <a:lnTo>
                    <a:pt x="984" y="364"/>
                  </a:lnTo>
                  <a:lnTo>
                    <a:pt x="959" y="369"/>
                  </a:lnTo>
                  <a:lnTo>
                    <a:pt x="938" y="369"/>
                  </a:lnTo>
                  <a:lnTo>
                    <a:pt x="908" y="364"/>
                  </a:lnTo>
                  <a:lnTo>
                    <a:pt x="924" y="374"/>
                  </a:lnTo>
                  <a:lnTo>
                    <a:pt x="944" y="393"/>
                  </a:lnTo>
                  <a:lnTo>
                    <a:pt x="955" y="412"/>
                  </a:lnTo>
                  <a:lnTo>
                    <a:pt x="973" y="442"/>
                  </a:lnTo>
                  <a:lnTo>
                    <a:pt x="973" y="472"/>
                  </a:lnTo>
                  <a:lnTo>
                    <a:pt x="973" y="501"/>
                  </a:lnTo>
                  <a:lnTo>
                    <a:pt x="959" y="523"/>
                  </a:lnTo>
                  <a:lnTo>
                    <a:pt x="955" y="545"/>
                  </a:lnTo>
                  <a:lnTo>
                    <a:pt x="938" y="572"/>
                  </a:lnTo>
                  <a:lnTo>
                    <a:pt x="914" y="587"/>
                  </a:lnTo>
                  <a:lnTo>
                    <a:pt x="889" y="601"/>
                  </a:lnTo>
                  <a:lnTo>
                    <a:pt x="859" y="604"/>
                  </a:lnTo>
                  <a:lnTo>
                    <a:pt x="830" y="604"/>
                  </a:lnTo>
                  <a:lnTo>
                    <a:pt x="808" y="601"/>
                  </a:lnTo>
                  <a:lnTo>
                    <a:pt x="778" y="587"/>
                  </a:lnTo>
                  <a:lnTo>
                    <a:pt x="789" y="615"/>
                  </a:lnTo>
                  <a:lnTo>
                    <a:pt x="800" y="645"/>
                  </a:lnTo>
                  <a:lnTo>
                    <a:pt x="808" y="675"/>
                  </a:lnTo>
                  <a:lnTo>
                    <a:pt x="808" y="699"/>
                  </a:lnTo>
                  <a:lnTo>
                    <a:pt x="791" y="729"/>
                  </a:lnTo>
                  <a:lnTo>
                    <a:pt x="781" y="756"/>
                  </a:lnTo>
                  <a:lnTo>
                    <a:pt x="768" y="770"/>
                  </a:lnTo>
                  <a:lnTo>
                    <a:pt x="748" y="794"/>
                  </a:lnTo>
                  <a:lnTo>
                    <a:pt x="719" y="807"/>
                  </a:lnTo>
                  <a:lnTo>
                    <a:pt x="697" y="815"/>
                  </a:lnTo>
                  <a:lnTo>
                    <a:pt x="662" y="815"/>
                  </a:lnTo>
                  <a:lnTo>
                    <a:pt x="640" y="807"/>
                  </a:lnTo>
                  <a:lnTo>
                    <a:pt x="610" y="797"/>
                  </a:lnTo>
                  <a:lnTo>
                    <a:pt x="592" y="777"/>
                  </a:lnTo>
                  <a:lnTo>
                    <a:pt x="586" y="770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8" name="Freeform 27">
              <a:extLst>
                <a:ext uri="{FF2B5EF4-FFF2-40B4-BE49-F238E27FC236}">
                  <a16:creationId xmlns:a16="http://schemas.microsoft.com/office/drawing/2014/main" id="{51058C69-6FF4-4E81-9B1C-DEEAA053C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3953"/>
              <a:ext cx="358" cy="351"/>
            </a:xfrm>
            <a:custGeom>
              <a:avLst/>
              <a:gdLst>
                <a:gd name="T0" fmla="*/ 66 w 1074"/>
                <a:gd name="T1" fmla="*/ 89 h 1051"/>
                <a:gd name="T2" fmla="*/ 66 w 1074"/>
                <a:gd name="T3" fmla="*/ 96 h 1051"/>
                <a:gd name="T4" fmla="*/ 64 w 1074"/>
                <a:gd name="T5" fmla="*/ 101 h 1051"/>
                <a:gd name="T6" fmla="*/ 60 w 1074"/>
                <a:gd name="T7" fmla="*/ 105 h 1051"/>
                <a:gd name="T8" fmla="*/ 54 w 1074"/>
                <a:gd name="T9" fmla="*/ 108 h 1051"/>
                <a:gd name="T10" fmla="*/ 48 w 1074"/>
                <a:gd name="T11" fmla="*/ 107 h 1051"/>
                <a:gd name="T12" fmla="*/ 43 w 1074"/>
                <a:gd name="T13" fmla="*/ 104 h 1051"/>
                <a:gd name="T14" fmla="*/ 39 w 1074"/>
                <a:gd name="T15" fmla="*/ 99 h 1051"/>
                <a:gd name="T16" fmla="*/ 39 w 1074"/>
                <a:gd name="T17" fmla="*/ 105 h 1051"/>
                <a:gd name="T18" fmla="*/ 37 w 1074"/>
                <a:gd name="T19" fmla="*/ 111 h 1051"/>
                <a:gd name="T20" fmla="*/ 32 w 1074"/>
                <a:gd name="T21" fmla="*/ 115 h 1051"/>
                <a:gd name="T22" fmla="*/ 27 w 1074"/>
                <a:gd name="T23" fmla="*/ 117 h 1051"/>
                <a:gd name="T24" fmla="*/ 20 w 1074"/>
                <a:gd name="T25" fmla="*/ 117 h 1051"/>
                <a:gd name="T26" fmla="*/ 15 w 1074"/>
                <a:gd name="T27" fmla="*/ 114 h 1051"/>
                <a:gd name="T28" fmla="*/ 11 w 1074"/>
                <a:gd name="T29" fmla="*/ 109 h 1051"/>
                <a:gd name="T30" fmla="*/ 10 w 1074"/>
                <a:gd name="T31" fmla="*/ 102 h 1051"/>
                <a:gd name="T32" fmla="*/ 6 w 1074"/>
                <a:gd name="T33" fmla="*/ 62 h 1051"/>
                <a:gd name="T34" fmla="*/ 61 w 1074"/>
                <a:gd name="T35" fmla="*/ 7 h 1051"/>
                <a:gd name="T36" fmla="*/ 108 w 1074"/>
                <a:gd name="T37" fmla="*/ 12 h 1051"/>
                <a:gd name="T38" fmla="*/ 114 w 1074"/>
                <a:gd name="T39" fmla="*/ 14 h 1051"/>
                <a:gd name="T40" fmla="*/ 118 w 1074"/>
                <a:gd name="T41" fmla="*/ 20 h 1051"/>
                <a:gd name="T42" fmla="*/ 119 w 1074"/>
                <a:gd name="T43" fmla="*/ 26 h 1051"/>
                <a:gd name="T44" fmla="*/ 118 w 1074"/>
                <a:gd name="T45" fmla="*/ 32 h 1051"/>
                <a:gd name="T46" fmla="*/ 115 w 1074"/>
                <a:gd name="T47" fmla="*/ 37 h 1051"/>
                <a:gd name="T48" fmla="*/ 109 w 1074"/>
                <a:gd name="T49" fmla="*/ 41 h 1051"/>
                <a:gd name="T50" fmla="*/ 104 w 1074"/>
                <a:gd name="T51" fmla="*/ 41 h 1051"/>
                <a:gd name="T52" fmla="*/ 103 w 1074"/>
                <a:gd name="T53" fmla="*/ 42 h 1051"/>
                <a:gd name="T54" fmla="*/ 106 w 1074"/>
                <a:gd name="T55" fmla="*/ 46 h 1051"/>
                <a:gd name="T56" fmla="*/ 108 w 1074"/>
                <a:gd name="T57" fmla="*/ 53 h 1051"/>
                <a:gd name="T58" fmla="*/ 107 w 1074"/>
                <a:gd name="T59" fmla="*/ 58 h 1051"/>
                <a:gd name="T60" fmla="*/ 104 w 1074"/>
                <a:gd name="T61" fmla="*/ 64 h 1051"/>
                <a:gd name="T62" fmla="*/ 99 w 1074"/>
                <a:gd name="T63" fmla="*/ 67 h 1051"/>
                <a:gd name="T64" fmla="*/ 92 w 1074"/>
                <a:gd name="T65" fmla="*/ 67 h 1051"/>
                <a:gd name="T66" fmla="*/ 86 w 1074"/>
                <a:gd name="T67" fmla="*/ 65 h 1051"/>
                <a:gd name="T68" fmla="*/ 89 w 1074"/>
                <a:gd name="T69" fmla="*/ 72 h 1051"/>
                <a:gd name="T70" fmla="*/ 90 w 1074"/>
                <a:gd name="T71" fmla="*/ 78 h 1051"/>
                <a:gd name="T72" fmla="*/ 87 w 1074"/>
                <a:gd name="T73" fmla="*/ 84 h 1051"/>
                <a:gd name="T74" fmla="*/ 83 w 1074"/>
                <a:gd name="T75" fmla="*/ 89 h 1051"/>
                <a:gd name="T76" fmla="*/ 77 w 1074"/>
                <a:gd name="T77" fmla="*/ 91 h 1051"/>
                <a:gd name="T78" fmla="*/ 71 w 1074"/>
                <a:gd name="T79" fmla="*/ 90 h 1051"/>
                <a:gd name="T80" fmla="*/ 66 w 1074"/>
                <a:gd name="T81" fmla="*/ 86 h 1051"/>
                <a:gd name="T82" fmla="*/ 65 w 1074"/>
                <a:gd name="T83" fmla="*/ 86 h 105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74" h="1051">
                  <a:moveTo>
                    <a:pt x="586" y="770"/>
                  </a:moveTo>
                  <a:lnTo>
                    <a:pt x="592" y="797"/>
                  </a:lnTo>
                  <a:lnTo>
                    <a:pt x="597" y="826"/>
                  </a:lnTo>
                  <a:lnTo>
                    <a:pt x="597" y="856"/>
                  </a:lnTo>
                  <a:lnTo>
                    <a:pt x="592" y="885"/>
                  </a:lnTo>
                  <a:lnTo>
                    <a:pt x="580" y="907"/>
                  </a:lnTo>
                  <a:lnTo>
                    <a:pt x="561" y="926"/>
                  </a:lnTo>
                  <a:lnTo>
                    <a:pt x="537" y="944"/>
                  </a:lnTo>
                  <a:lnTo>
                    <a:pt x="515" y="961"/>
                  </a:lnTo>
                  <a:lnTo>
                    <a:pt x="486" y="969"/>
                  </a:lnTo>
                  <a:lnTo>
                    <a:pt x="455" y="969"/>
                  </a:lnTo>
                  <a:lnTo>
                    <a:pt x="434" y="961"/>
                  </a:lnTo>
                  <a:lnTo>
                    <a:pt x="404" y="944"/>
                  </a:lnTo>
                  <a:lnTo>
                    <a:pt x="385" y="934"/>
                  </a:lnTo>
                  <a:lnTo>
                    <a:pt x="363" y="907"/>
                  </a:lnTo>
                  <a:lnTo>
                    <a:pt x="347" y="885"/>
                  </a:lnTo>
                  <a:lnTo>
                    <a:pt x="355" y="912"/>
                  </a:lnTo>
                  <a:lnTo>
                    <a:pt x="355" y="937"/>
                  </a:lnTo>
                  <a:lnTo>
                    <a:pt x="347" y="961"/>
                  </a:lnTo>
                  <a:lnTo>
                    <a:pt x="336" y="991"/>
                  </a:lnTo>
                  <a:lnTo>
                    <a:pt x="318" y="1018"/>
                  </a:lnTo>
                  <a:lnTo>
                    <a:pt x="291" y="1032"/>
                  </a:lnTo>
                  <a:lnTo>
                    <a:pt x="271" y="1047"/>
                  </a:lnTo>
                  <a:lnTo>
                    <a:pt x="242" y="1051"/>
                  </a:lnTo>
                  <a:lnTo>
                    <a:pt x="212" y="1051"/>
                  </a:lnTo>
                  <a:lnTo>
                    <a:pt x="182" y="1051"/>
                  </a:lnTo>
                  <a:lnTo>
                    <a:pt x="160" y="1040"/>
                  </a:lnTo>
                  <a:lnTo>
                    <a:pt x="133" y="1020"/>
                  </a:lnTo>
                  <a:lnTo>
                    <a:pt x="119" y="1000"/>
                  </a:lnTo>
                  <a:lnTo>
                    <a:pt x="103" y="978"/>
                  </a:lnTo>
                  <a:lnTo>
                    <a:pt x="101" y="944"/>
                  </a:lnTo>
                  <a:lnTo>
                    <a:pt x="93" y="912"/>
                  </a:lnTo>
                  <a:lnTo>
                    <a:pt x="87" y="848"/>
                  </a:lnTo>
                  <a:lnTo>
                    <a:pt x="54" y="558"/>
                  </a:lnTo>
                  <a:lnTo>
                    <a:pt x="0" y="0"/>
                  </a:lnTo>
                  <a:lnTo>
                    <a:pt x="545" y="65"/>
                  </a:lnTo>
                  <a:lnTo>
                    <a:pt x="838" y="98"/>
                  </a:lnTo>
                  <a:lnTo>
                    <a:pt x="973" y="109"/>
                  </a:lnTo>
                  <a:lnTo>
                    <a:pt x="1004" y="119"/>
                  </a:lnTo>
                  <a:lnTo>
                    <a:pt x="1025" y="130"/>
                  </a:lnTo>
                  <a:lnTo>
                    <a:pt x="1043" y="149"/>
                  </a:lnTo>
                  <a:lnTo>
                    <a:pt x="1063" y="179"/>
                  </a:lnTo>
                  <a:lnTo>
                    <a:pt x="1074" y="200"/>
                  </a:lnTo>
                  <a:lnTo>
                    <a:pt x="1074" y="230"/>
                  </a:lnTo>
                  <a:lnTo>
                    <a:pt x="1074" y="257"/>
                  </a:lnTo>
                  <a:lnTo>
                    <a:pt x="1065" y="288"/>
                  </a:lnTo>
                  <a:lnTo>
                    <a:pt x="1055" y="312"/>
                  </a:lnTo>
                  <a:lnTo>
                    <a:pt x="1035" y="333"/>
                  </a:lnTo>
                  <a:lnTo>
                    <a:pt x="1014" y="352"/>
                  </a:lnTo>
                  <a:lnTo>
                    <a:pt x="984" y="364"/>
                  </a:lnTo>
                  <a:lnTo>
                    <a:pt x="959" y="369"/>
                  </a:lnTo>
                  <a:lnTo>
                    <a:pt x="938" y="369"/>
                  </a:lnTo>
                  <a:lnTo>
                    <a:pt x="908" y="364"/>
                  </a:lnTo>
                  <a:lnTo>
                    <a:pt x="924" y="374"/>
                  </a:lnTo>
                  <a:lnTo>
                    <a:pt x="944" y="393"/>
                  </a:lnTo>
                  <a:lnTo>
                    <a:pt x="955" y="412"/>
                  </a:lnTo>
                  <a:lnTo>
                    <a:pt x="973" y="442"/>
                  </a:lnTo>
                  <a:lnTo>
                    <a:pt x="973" y="472"/>
                  </a:lnTo>
                  <a:lnTo>
                    <a:pt x="973" y="501"/>
                  </a:lnTo>
                  <a:lnTo>
                    <a:pt x="959" y="523"/>
                  </a:lnTo>
                  <a:lnTo>
                    <a:pt x="955" y="545"/>
                  </a:lnTo>
                  <a:lnTo>
                    <a:pt x="938" y="572"/>
                  </a:lnTo>
                  <a:lnTo>
                    <a:pt x="914" y="587"/>
                  </a:lnTo>
                  <a:lnTo>
                    <a:pt x="889" y="601"/>
                  </a:lnTo>
                  <a:lnTo>
                    <a:pt x="859" y="604"/>
                  </a:lnTo>
                  <a:lnTo>
                    <a:pt x="830" y="604"/>
                  </a:lnTo>
                  <a:lnTo>
                    <a:pt x="808" y="601"/>
                  </a:lnTo>
                  <a:lnTo>
                    <a:pt x="778" y="587"/>
                  </a:lnTo>
                  <a:lnTo>
                    <a:pt x="789" y="615"/>
                  </a:lnTo>
                  <a:lnTo>
                    <a:pt x="800" y="645"/>
                  </a:lnTo>
                  <a:lnTo>
                    <a:pt x="808" y="675"/>
                  </a:lnTo>
                  <a:lnTo>
                    <a:pt x="808" y="699"/>
                  </a:lnTo>
                  <a:lnTo>
                    <a:pt x="791" y="729"/>
                  </a:lnTo>
                  <a:lnTo>
                    <a:pt x="781" y="756"/>
                  </a:lnTo>
                  <a:lnTo>
                    <a:pt x="768" y="770"/>
                  </a:lnTo>
                  <a:lnTo>
                    <a:pt x="748" y="794"/>
                  </a:lnTo>
                  <a:lnTo>
                    <a:pt x="719" y="807"/>
                  </a:lnTo>
                  <a:lnTo>
                    <a:pt x="697" y="815"/>
                  </a:lnTo>
                  <a:lnTo>
                    <a:pt x="662" y="815"/>
                  </a:lnTo>
                  <a:lnTo>
                    <a:pt x="640" y="807"/>
                  </a:lnTo>
                  <a:lnTo>
                    <a:pt x="610" y="797"/>
                  </a:lnTo>
                  <a:lnTo>
                    <a:pt x="592" y="777"/>
                  </a:lnTo>
                  <a:lnTo>
                    <a:pt x="586" y="77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9" name="Line 28">
              <a:extLst>
                <a:ext uri="{FF2B5EF4-FFF2-40B4-BE49-F238E27FC236}">
                  <a16:creationId xmlns:a16="http://schemas.microsoft.com/office/drawing/2014/main" id="{6AE71A09-4078-4667-91C8-345A924417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90" y="3959"/>
              <a:ext cx="107" cy="287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0" name="Line 29">
              <a:extLst>
                <a:ext uri="{FF2B5EF4-FFF2-40B4-BE49-F238E27FC236}">
                  <a16:creationId xmlns:a16="http://schemas.microsoft.com/office/drawing/2014/main" id="{A7ADC7E7-6204-4AA6-9B1E-2E1DBC7B83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90" y="3957"/>
              <a:ext cx="187" cy="25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1" name="Line 30">
              <a:extLst>
                <a:ext uri="{FF2B5EF4-FFF2-40B4-BE49-F238E27FC236}">
                  <a16:creationId xmlns:a16="http://schemas.microsoft.com/office/drawing/2014/main" id="{BE645E63-5F78-425D-9599-F8107CD87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91" y="3958"/>
              <a:ext cx="250" cy="188"/>
            </a:xfrm>
            <a:prstGeom prst="line">
              <a:avLst/>
            </a:prstGeom>
            <a:noFill/>
            <a:ln w="254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2" name="Line 31">
              <a:extLst>
                <a:ext uri="{FF2B5EF4-FFF2-40B4-BE49-F238E27FC236}">
                  <a16:creationId xmlns:a16="http://schemas.microsoft.com/office/drawing/2014/main" id="{E37641C7-E755-4093-A339-34BC122E4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89" y="3958"/>
              <a:ext cx="296" cy="11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3" name="Freeform 32">
              <a:extLst>
                <a:ext uri="{FF2B5EF4-FFF2-40B4-BE49-F238E27FC236}">
                  <a16:creationId xmlns:a16="http://schemas.microsoft.com/office/drawing/2014/main" id="{E4E85457-B597-4A17-800F-15C7ECFB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1"/>
              <a:ext cx="358" cy="353"/>
            </a:xfrm>
            <a:custGeom>
              <a:avLst/>
              <a:gdLst>
                <a:gd name="T0" fmla="*/ 66 w 1074"/>
                <a:gd name="T1" fmla="*/ 28 h 1059"/>
                <a:gd name="T2" fmla="*/ 66 w 1074"/>
                <a:gd name="T3" fmla="*/ 22 h 1059"/>
                <a:gd name="T4" fmla="*/ 64 w 1074"/>
                <a:gd name="T5" fmla="*/ 16 h 1059"/>
                <a:gd name="T6" fmla="*/ 60 w 1074"/>
                <a:gd name="T7" fmla="*/ 13 h 1059"/>
                <a:gd name="T8" fmla="*/ 54 w 1074"/>
                <a:gd name="T9" fmla="*/ 10 h 1059"/>
                <a:gd name="T10" fmla="*/ 48 w 1074"/>
                <a:gd name="T11" fmla="*/ 11 h 1059"/>
                <a:gd name="T12" fmla="*/ 43 w 1074"/>
                <a:gd name="T13" fmla="*/ 13 h 1059"/>
                <a:gd name="T14" fmla="*/ 39 w 1074"/>
                <a:gd name="T15" fmla="*/ 18 h 1059"/>
                <a:gd name="T16" fmla="*/ 39 w 1074"/>
                <a:gd name="T17" fmla="*/ 13 h 1059"/>
                <a:gd name="T18" fmla="*/ 37 w 1074"/>
                <a:gd name="T19" fmla="*/ 6 h 1059"/>
                <a:gd name="T20" fmla="*/ 34 w 1074"/>
                <a:gd name="T21" fmla="*/ 2 h 1059"/>
                <a:gd name="T22" fmla="*/ 27 w 1074"/>
                <a:gd name="T23" fmla="*/ 0 h 1059"/>
                <a:gd name="T24" fmla="*/ 21 w 1074"/>
                <a:gd name="T25" fmla="*/ 1 h 1059"/>
                <a:gd name="T26" fmla="*/ 15 w 1074"/>
                <a:gd name="T27" fmla="*/ 4 h 1059"/>
                <a:gd name="T28" fmla="*/ 11 w 1074"/>
                <a:gd name="T29" fmla="*/ 8 h 1059"/>
                <a:gd name="T30" fmla="*/ 10 w 1074"/>
                <a:gd name="T31" fmla="*/ 15 h 1059"/>
                <a:gd name="T32" fmla="*/ 6 w 1074"/>
                <a:gd name="T33" fmla="*/ 54 h 1059"/>
                <a:gd name="T34" fmla="*/ 61 w 1074"/>
                <a:gd name="T35" fmla="*/ 110 h 1059"/>
                <a:gd name="T36" fmla="*/ 108 w 1074"/>
                <a:gd name="T37" fmla="*/ 105 h 1059"/>
                <a:gd name="T38" fmla="*/ 114 w 1074"/>
                <a:gd name="T39" fmla="*/ 102 h 1059"/>
                <a:gd name="T40" fmla="*/ 118 w 1074"/>
                <a:gd name="T41" fmla="*/ 98 h 1059"/>
                <a:gd name="T42" fmla="*/ 119 w 1074"/>
                <a:gd name="T43" fmla="*/ 92 h 1059"/>
                <a:gd name="T44" fmla="*/ 118 w 1074"/>
                <a:gd name="T45" fmla="*/ 86 h 1059"/>
                <a:gd name="T46" fmla="*/ 115 w 1074"/>
                <a:gd name="T47" fmla="*/ 80 h 1059"/>
                <a:gd name="T48" fmla="*/ 109 w 1074"/>
                <a:gd name="T49" fmla="*/ 77 h 1059"/>
                <a:gd name="T50" fmla="*/ 104 w 1074"/>
                <a:gd name="T51" fmla="*/ 77 h 1059"/>
                <a:gd name="T52" fmla="*/ 103 w 1074"/>
                <a:gd name="T53" fmla="*/ 76 h 1059"/>
                <a:gd name="T54" fmla="*/ 106 w 1074"/>
                <a:gd name="T55" fmla="*/ 71 h 1059"/>
                <a:gd name="T56" fmla="*/ 108 w 1074"/>
                <a:gd name="T57" fmla="*/ 65 h 1059"/>
                <a:gd name="T58" fmla="*/ 107 w 1074"/>
                <a:gd name="T59" fmla="*/ 59 h 1059"/>
                <a:gd name="T60" fmla="*/ 104 w 1074"/>
                <a:gd name="T61" fmla="*/ 54 h 1059"/>
                <a:gd name="T62" fmla="*/ 99 w 1074"/>
                <a:gd name="T63" fmla="*/ 50 h 1059"/>
                <a:gd name="T64" fmla="*/ 92 w 1074"/>
                <a:gd name="T65" fmla="*/ 50 h 1059"/>
                <a:gd name="T66" fmla="*/ 86 w 1074"/>
                <a:gd name="T67" fmla="*/ 51 h 1059"/>
                <a:gd name="T68" fmla="*/ 89 w 1074"/>
                <a:gd name="T69" fmla="*/ 45 h 1059"/>
                <a:gd name="T70" fmla="*/ 90 w 1074"/>
                <a:gd name="T71" fmla="*/ 40 h 1059"/>
                <a:gd name="T72" fmla="*/ 87 w 1074"/>
                <a:gd name="T73" fmla="*/ 33 h 1059"/>
                <a:gd name="T74" fmla="*/ 83 w 1074"/>
                <a:gd name="T75" fmla="*/ 29 h 1059"/>
                <a:gd name="T76" fmla="*/ 77 w 1074"/>
                <a:gd name="T77" fmla="*/ 26 h 1059"/>
                <a:gd name="T78" fmla="*/ 71 w 1074"/>
                <a:gd name="T79" fmla="*/ 27 h 1059"/>
                <a:gd name="T80" fmla="*/ 66 w 1074"/>
                <a:gd name="T81" fmla="*/ 30 h 105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1074" h="1059">
                  <a:moveTo>
                    <a:pt x="586" y="279"/>
                  </a:moveTo>
                  <a:lnTo>
                    <a:pt x="592" y="254"/>
                  </a:lnTo>
                  <a:lnTo>
                    <a:pt x="597" y="225"/>
                  </a:lnTo>
                  <a:lnTo>
                    <a:pt x="597" y="200"/>
                  </a:lnTo>
                  <a:lnTo>
                    <a:pt x="592" y="171"/>
                  </a:lnTo>
                  <a:lnTo>
                    <a:pt x="580" y="146"/>
                  </a:lnTo>
                  <a:lnTo>
                    <a:pt x="561" y="124"/>
                  </a:lnTo>
                  <a:lnTo>
                    <a:pt x="537" y="114"/>
                  </a:lnTo>
                  <a:lnTo>
                    <a:pt x="515" y="95"/>
                  </a:lnTo>
                  <a:lnTo>
                    <a:pt x="486" y="87"/>
                  </a:lnTo>
                  <a:lnTo>
                    <a:pt x="455" y="87"/>
                  </a:lnTo>
                  <a:lnTo>
                    <a:pt x="434" y="95"/>
                  </a:lnTo>
                  <a:lnTo>
                    <a:pt x="404" y="105"/>
                  </a:lnTo>
                  <a:lnTo>
                    <a:pt x="385" y="117"/>
                  </a:lnTo>
                  <a:lnTo>
                    <a:pt x="363" y="144"/>
                  </a:lnTo>
                  <a:lnTo>
                    <a:pt x="347" y="165"/>
                  </a:lnTo>
                  <a:lnTo>
                    <a:pt x="355" y="144"/>
                  </a:lnTo>
                  <a:lnTo>
                    <a:pt x="355" y="114"/>
                  </a:lnTo>
                  <a:lnTo>
                    <a:pt x="347" y="85"/>
                  </a:lnTo>
                  <a:lnTo>
                    <a:pt x="336" y="58"/>
                  </a:lnTo>
                  <a:lnTo>
                    <a:pt x="318" y="36"/>
                  </a:lnTo>
                  <a:lnTo>
                    <a:pt x="304" y="16"/>
                  </a:lnTo>
                  <a:lnTo>
                    <a:pt x="271" y="6"/>
                  </a:lnTo>
                  <a:lnTo>
                    <a:pt x="242" y="0"/>
                  </a:lnTo>
                  <a:lnTo>
                    <a:pt x="212" y="0"/>
                  </a:lnTo>
                  <a:lnTo>
                    <a:pt x="190" y="6"/>
                  </a:lnTo>
                  <a:lnTo>
                    <a:pt x="160" y="16"/>
                  </a:lnTo>
                  <a:lnTo>
                    <a:pt x="133" y="36"/>
                  </a:lnTo>
                  <a:lnTo>
                    <a:pt x="119" y="58"/>
                  </a:lnTo>
                  <a:lnTo>
                    <a:pt x="103" y="76"/>
                  </a:lnTo>
                  <a:lnTo>
                    <a:pt x="101" y="105"/>
                  </a:lnTo>
                  <a:lnTo>
                    <a:pt x="93" y="136"/>
                  </a:lnTo>
                  <a:lnTo>
                    <a:pt x="87" y="187"/>
                  </a:lnTo>
                  <a:lnTo>
                    <a:pt x="54" y="487"/>
                  </a:lnTo>
                  <a:lnTo>
                    <a:pt x="0" y="1059"/>
                  </a:lnTo>
                  <a:lnTo>
                    <a:pt x="551" y="991"/>
                  </a:lnTo>
                  <a:lnTo>
                    <a:pt x="844" y="958"/>
                  </a:lnTo>
                  <a:lnTo>
                    <a:pt x="973" y="944"/>
                  </a:lnTo>
                  <a:lnTo>
                    <a:pt x="1004" y="931"/>
                  </a:lnTo>
                  <a:lnTo>
                    <a:pt x="1025" y="920"/>
                  </a:lnTo>
                  <a:lnTo>
                    <a:pt x="1043" y="904"/>
                  </a:lnTo>
                  <a:lnTo>
                    <a:pt x="1063" y="880"/>
                  </a:lnTo>
                  <a:lnTo>
                    <a:pt x="1074" y="856"/>
                  </a:lnTo>
                  <a:lnTo>
                    <a:pt x="1074" y="829"/>
                  </a:lnTo>
                  <a:lnTo>
                    <a:pt x="1074" y="799"/>
                  </a:lnTo>
                  <a:lnTo>
                    <a:pt x="1065" y="775"/>
                  </a:lnTo>
                  <a:lnTo>
                    <a:pt x="1055" y="744"/>
                  </a:lnTo>
                  <a:lnTo>
                    <a:pt x="1035" y="723"/>
                  </a:lnTo>
                  <a:lnTo>
                    <a:pt x="1014" y="704"/>
                  </a:lnTo>
                  <a:lnTo>
                    <a:pt x="984" y="690"/>
                  </a:lnTo>
                  <a:lnTo>
                    <a:pt x="959" y="690"/>
                  </a:lnTo>
                  <a:lnTo>
                    <a:pt x="938" y="690"/>
                  </a:lnTo>
                  <a:lnTo>
                    <a:pt x="908" y="690"/>
                  </a:lnTo>
                  <a:lnTo>
                    <a:pt x="924" y="682"/>
                  </a:lnTo>
                  <a:lnTo>
                    <a:pt x="944" y="663"/>
                  </a:lnTo>
                  <a:lnTo>
                    <a:pt x="955" y="641"/>
                  </a:lnTo>
                  <a:lnTo>
                    <a:pt x="973" y="611"/>
                  </a:lnTo>
                  <a:lnTo>
                    <a:pt x="973" y="587"/>
                  </a:lnTo>
                  <a:lnTo>
                    <a:pt x="973" y="557"/>
                  </a:lnTo>
                  <a:lnTo>
                    <a:pt x="959" y="528"/>
                  </a:lnTo>
                  <a:lnTo>
                    <a:pt x="955" y="503"/>
                  </a:lnTo>
                  <a:lnTo>
                    <a:pt x="938" y="487"/>
                  </a:lnTo>
                  <a:lnTo>
                    <a:pt x="914" y="469"/>
                  </a:lnTo>
                  <a:lnTo>
                    <a:pt x="889" y="450"/>
                  </a:lnTo>
                  <a:lnTo>
                    <a:pt x="859" y="447"/>
                  </a:lnTo>
                  <a:lnTo>
                    <a:pt x="830" y="447"/>
                  </a:lnTo>
                  <a:lnTo>
                    <a:pt x="808" y="450"/>
                  </a:lnTo>
                  <a:lnTo>
                    <a:pt x="778" y="460"/>
                  </a:lnTo>
                  <a:lnTo>
                    <a:pt x="789" y="430"/>
                  </a:lnTo>
                  <a:lnTo>
                    <a:pt x="800" y="408"/>
                  </a:lnTo>
                  <a:lnTo>
                    <a:pt x="808" y="379"/>
                  </a:lnTo>
                  <a:lnTo>
                    <a:pt x="808" y="357"/>
                  </a:lnTo>
                  <a:lnTo>
                    <a:pt x="791" y="327"/>
                  </a:lnTo>
                  <a:lnTo>
                    <a:pt x="781" y="300"/>
                  </a:lnTo>
                  <a:lnTo>
                    <a:pt x="768" y="279"/>
                  </a:lnTo>
                  <a:lnTo>
                    <a:pt x="748" y="263"/>
                  </a:lnTo>
                  <a:lnTo>
                    <a:pt x="719" y="246"/>
                  </a:lnTo>
                  <a:lnTo>
                    <a:pt x="697" y="236"/>
                  </a:lnTo>
                  <a:lnTo>
                    <a:pt x="662" y="236"/>
                  </a:lnTo>
                  <a:lnTo>
                    <a:pt x="640" y="246"/>
                  </a:lnTo>
                  <a:lnTo>
                    <a:pt x="610" y="254"/>
                  </a:lnTo>
                  <a:lnTo>
                    <a:pt x="592" y="271"/>
                  </a:lnTo>
                  <a:lnTo>
                    <a:pt x="586" y="279"/>
                  </a:lnTo>
                  <a:close/>
                </a:path>
              </a:pathLst>
            </a:custGeom>
            <a:solidFill>
              <a:srgbClr val="FF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4" name="Freeform 33">
              <a:extLst>
                <a:ext uri="{FF2B5EF4-FFF2-40B4-BE49-F238E27FC236}">
                  <a16:creationId xmlns:a16="http://schemas.microsoft.com/office/drawing/2014/main" id="{75D036E5-02C6-4BA8-9F45-D9728629F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" y="21"/>
              <a:ext cx="358" cy="353"/>
            </a:xfrm>
            <a:custGeom>
              <a:avLst/>
              <a:gdLst>
                <a:gd name="T0" fmla="*/ 66 w 1074"/>
                <a:gd name="T1" fmla="*/ 28 h 1059"/>
                <a:gd name="T2" fmla="*/ 66 w 1074"/>
                <a:gd name="T3" fmla="*/ 22 h 1059"/>
                <a:gd name="T4" fmla="*/ 64 w 1074"/>
                <a:gd name="T5" fmla="*/ 16 h 1059"/>
                <a:gd name="T6" fmla="*/ 60 w 1074"/>
                <a:gd name="T7" fmla="*/ 13 h 1059"/>
                <a:gd name="T8" fmla="*/ 54 w 1074"/>
                <a:gd name="T9" fmla="*/ 10 h 1059"/>
                <a:gd name="T10" fmla="*/ 48 w 1074"/>
                <a:gd name="T11" fmla="*/ 11 h 1059"/>
                <a:gd name="T12" fmla="*/ 43 w 1074"/>
                <a:gd name="T13" fmla="*/ 13 h 1059"/>
                <a:gd name="T14" fmla="*/ 39 w 1074"/>
                <a:gd name="T15" fmla="*/ 18 h 1059"/>
                <a:gd name="T16" fmla="*/ 39 w 1074"/>
                <a:gd name="T17" fmla="*/ 13 h 1059"/>
                <a:gd name="T18" fmla="*/ 37 w 1074"/>
                <a:gd name="T19" fmla="*/ 6 h 1059"/>
                <a:gd name="T20" fmla="*/ 34 w 1074"/>
                <a:gd name="T21" fmla="*/ 2 h 1059"/>
                <a:gd name="T22" fmla="*/ 27 w 1074"/>
                <a:gd name="T23" fmla="*/ 0 h 1059"/>
                <a:gd name="T24" fmla="*/ 21 w 1074"/>
                <a:gd name="T25" fmla="*/ 1 h 1059"/>
                <a:gd name="T26" fmla="*/ 15 w 1074"/>
                <a:gd name="T27" fmla="*/ 4 h 1059"/>
                <a:gd name="T28" fmla="*/ 11 w 1074"/>
                <a:gd name="T29" fmla="*/ 8 h 1059"/>
                <a:gd name="T30" fmla="*/ 10 w 1074"/>
                <a:gd name="T31" fmla="*/ 15 h 1059"/>
                <a:gd name="T32" fmla="*/ 6 w 1074"/>
                <a:gd name="T33" fmla="*/ 54 h 1059"/>
                <a:gd name="T34" fmla="*/ 61 w 1074"/>
                <a:gd name="T35" fmla="*/ 110 h 1059"/>
                <a:gd name="T36" fmla="*/ 108 w 1074"/>
                <a:gd name="T37" fmla="*/ 105 h 1059"/>
                <a:gd name="T38" fmla="*/ 114 w 1074"/>
                <a:gd name="T39" fmla="*/ 102 h 1059"/>
                <a:gd name="T40" fmla="*/ 118 w 1074"/>
                <a:gd name="T41" fmla="*/ 98 h 1059"/>
                <a:gd name="T42" fmla="*/ 119 w 1074"/>
                <a:gd name="T43" fmla="*/ 92 h 1059"/>
                <a:gd name="T44" fmla="*/ 118 w 1074"/>
                <a:gd name="T45" fmla="*/ 86 h 1059"/>
                <a:gd name="T46" fmla="*/ 115 w 1074"/>
                <a:gd name="T47" fmla="*/ 80 h 1059"/>
                <a:gd name="T48" fmla="*/ 109 w 1074"/>
                <a:gd name="T49" fmla="*/ 77 h 1059"/>
                <a:gd name="T50" fmla="*/ 104 w 1074"/>
                <a:gd name="T51" fmla="*/ 77 h 1059"/>
                <a:gd name="T52" fmla="*/ 103 w 1074"/>
                <a:gd name="T53" fmla="*/ 76 h 1059"/>
                <a:gd name="T54" fmla="*/ 106 w 1074"/>
                <a:gd name="T55" fmla="*/ 71 h 1059"/>
                <a:gd name="T56" fmla="*/ 108 w 1074"/>
                <a:gd name="T57" fmla="*/ 65 h 1059"/>
                <a:gd name="T58" fmla="*/ 107 w 1074"/>
                <a:gd name="T59" fmla="*/ 59 h 1059"/>
                <a:gd name="T60" fmla="*/ 104 w 1074"/>
                <a:gd name="T61" fmla="*/ 54 h 1059"/>
                <a:gd name="T62" fmla="*/ 99 w 1074"/>
                <a:gd name="T63" fmla="*/ 50 h 1059"/>
                <a:gd name="T64" fmla="*/ 92 w 1074"/>
                <a:gd name="T65" fmla="*/ 50 h 1059"/>
                <a:gd name="T66" fmla="*/ 86 w 1074"/>
                <a:gd name="T67" fmla="*/ 51 h 1059"/>
                <a:gd name="T68" fmla="*/ 89 w 1074"/>
                <a:gd name="T69" fmla="*/ 45 h 1059"/>
                <a:gd name="T70" fmla="*/ 90 w 1074"/>
                <a:gd name="T71" fmla="*/ 40 h 1059"/>
                <a:gd name="T72" fmla="*/ 87 w 1074"/>
                <a:gd name="T73" fmla="*/ 33 h 1059"/>
                <a:gd name="T74" fmla="*/ 83 w 1074"/>
                <a:gd name="T75" fmla="*/ 29 h 1059"/>
                <a:gd name="T76" fmla="*/ 77 w 1074"/>
                <a:gd name="T77" fmla="*/ 26 h 1059"/>
                <a:gd name="T78" fmla="*/ 71 w 1074"/>
                <a:gd name="T79" fmla="*/ 27 h 1059"/>
                <a:gd name="T80" fmla="*/ 66 w 1074"/>
                <a:gd name="T81" fmla="*/ 30 h 1059"/>
                <a:gd name="T82" fmla="*/ 65 w 1074"/>
                <a:gd name="T83" fmla="*/ 31 h 105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074" h="1059">
                  <a:moveTo>
                    <a:pt x="586" y="279"/>
                  </a:moveTo>
                  <a:lnTo>
                    <a:pt x="592" y="254"/>
                  </a:lnTo>
                  <a:lnTo>
                    <a:pt x="597" y="225"/>
                  </a:lnTo>
                  <a:lnTo>
                    <a:pt x="597" y="200"/>
                  </a:lnTo>
                  <a:lnTo>
                    <a:pt x="592" y="171"/>
                  </a:lnTo>
                  <a:lnTo>
                    <a:pt x="580" y="146"/>
                  </a:lnTo>
                  <a:lnTo>
                    <a:pt x="561" y="124"/>
                  </a:lnTo>
                  <a:lnTo>
                    <a:pt x="537" y="114"/>
                  </a:lnTo>
                  <a:lnTo>
                    <a:pt x="515" y="95"/>
                  </a:lnTo>
                  <a:lnTo>
                    <a:pt x="486" y="87"/>
                  </a:lnTo>
                  <a:lnTo>
                    <a:pt x="455" y="87"/>
                  </a:lnTo>
                  <a:lnTo>
                    <a:pt x="434" y="95"/>
                  </a:lnTo>
                  <a:lnTo>
                    <a:pt x="404" y="105"/>
                  </a:lnTo>
                  <a:lnTo>
                    <a:pt x="385" y="117"/>
                  </a:lnTo>
                  <a:lnTo>
                    <a:pt x="363" y="144"/>
                  </a:lnTo>
                  <a:lnTo>
                    <a:pt x="347" y="165"/>
                  </a:lnTo>
                  <a:lnTo>
                    <a:pt x="355" y="144"/>
                  </a:lnTo>
                  <a:lnTo>
                    <a:pt x="355" y="114"/>
                  </a:lnTo>
                  <a:lnTo>
                    <a:pt x="347" y="85"/>
                  </a:lnTo>
                  <a:lnTo>
                    <a:pt x="336" y="58"/>
                  </a:lnTo>
                  <a:lnTo>
                    <a:pt x="318" y="36"/>
                  </a:lnTo>
                  <a:lnTo>
                    <a:pt x="304" y="16"/>
                  </a:lnTo>
                  <a:lnTo>
                    <a:pt x="271" y="6"/>
                  </a:lnTo>
                  <a:lnTo>
                    <a:pt x="242" y="0"/>
                  </a:lnTo>
                  <a:lnTo>
                    <a:pt x="212" y="0"/>
                  </a:lnTo>
                  <a:lnTo>
                    <a:pt x="190" y="6"/>
                  </a:lnTo>
                  <a:lnTo>
                    <a:pt x="160" y="16"/>
                  </a:lnTo>
                  <a:lnTo>
                    <a:pt x="133" y="36"/>
                  </a:lnTo>
                  <a:lnTo>
                    <a:pt x="119" y="58"/>
                  </a:lnTo>
                  <a:lnTo>
                    <a:pt x="103" y="76"/>
                  </a:lnTo>
                  <a:lnTo>
                    <a:pt x="101" y="105"/>
                  </a:lnTo>
                  <a:lnTo>
                    <a:pt x="93" y="136"/>
                  </a:lnTo>
                  <a:lnTo>
                    <a:pt x="87" y="187"/>
                  </a:lnTo>
                  <a:lnTo>
                    <a:pt x="54" y="487"/>
                  </a:lnTo>
                  <a:lnTo>
                    <a:pt x="0" y="1059"/>
                  </a:lnTo>
                  <a:lnTo>
                    <a:pt x="551" y="991"/>
                  </a:lnTo>
                  <a:lnTo>
                    <a:pt x="844" y="958"/>
                  </a:lnTo>
                  <a:lnTo>
                    <a:pt x="973" y="944"/>
                  </a:lnTo>
                  <a:lnTo>
                    <a:pt x="1004" y="931"/>
                  </a:lnTo>
                  <a:lnTo>
                    <a:pt x="1025" y="920"/>
                  </a:lnTo>
                  <a:lnTo>
                    <a:pt x="1043" y="904"/>
                  </a:lnTo>
                  <a:lnTo>
                    <a:pt x="1063" y="880"/>
                  </a:lnTo>
                  <a:lnTo>
                    <a:pt x="1074" y="856"/>
                  </a:lnTo>
                  <a:lnTo>
                    <a:pt x="1074" y="829"/>
                  </a:lnTo>
                  <a:lnTo>
                    <a:pt x="1074" y="799"/>
                  </a:lnTo>
                  <a:lnTo>
                    <a:pt x="1065" y="775"/>
                  </a:lnTo>
                  <a:lnTo>
                    <a:pt x="1055" y="744"/>
                  </a:lnTo>
                  <a:lnTo>
                    <a:pt x="1035" y="723"/>
                  </a:lnTo>
                  <a:lnTo>
                    <a:pt x="1014" y="704"/>
                  </a:lnTo>
                  <a:lnTo>
                    <a:pt x="984" y="690"/>
                  </a:lnTo>
                  <a:lnTo>
                    <a:pt x="959" y="690"/>
                  </a:lnTo>
                  <a:lnTo>
                    <a:pt x="938" y="690"/>
                  </a:lnTo>
                  <a:lnTo>
                    <a:pt x="908" y="690"/>
                  </a:lnTo>
                  <a:lnTo>
                    <a:pt x="924" y="682"/>
                  </a:lnTo>
                  <a:lnTo>
                    <a:pt x="944" y="663"/>
                  </a:lnTo>
                  <a:lnTo>
                    <a:pt x="955" y="641"/>
                  </a:lnTo>
                  <a:lnTo>
                    <a:pt x="973" y="611"/>
                  </a:lnTo>
                  <a:lnTo>
                    <a:pt x="973" y="587"/>
                  </a:lnTo>
                  <a:lnTo>
                    <a:pt x="973" y="557"/>
                  </a:lnTo>
                  <a:lnTo>
                    <a:pt x="959" y="528"/>
                  </a:lnTo>
                  <a:lnTo>
                    <a:pt x="955" y="503"/>
                  </a:lnTo>
                  <a:lnTo>
                    <a:pt x="938" y="487"/>
                  </a:lnTo>
                  <a:lnTo>
                    <a:pt x="914" y="469"/>
                  </a:lnTo>
                  <a:lnTo>
                    <a:pt x="889" y="450"/>
                  </a:lnTo>
                  <a:lnTo>
                    <a:pt x="859" y="447"/>
                  </a:lnTo>
                  <a:lnTo>
                    <a:pt x="830" y="447"/>
                  </a:lnTo>
                  <a:lnTo>
                    <a:pt x="808" y="450"/>
                  </a:lnTo>
                  <a:lnTo>
                    <a:pt x="778" y="460"/>
                  </a:lnTo>
                  <a:lnTo>
                    <a:pt x="789" y="430"/>
                  </a:lnTo>
                  <a:lnTo>
                    <a:pt x="800" y="408"/>
                  </a:lnTo>
                  <a:lnTo>
                    <a:pt x="808" y="379"/>
                  </a:lnTo>
                  <a:lnTo>
                    <a:pt x="808" y="357"/>
                  </a:lnTo>
                  <a:lnTo>
                    <a:pt x="791" y="327"/>
                  </a:lnTo>
                  <a:lnTo>
                    <a:pt x="781" y="300"/>
                  </a:lnTo>
                  <a:lnTo>
                    <a:pt x="768" y="279"/>
                  </a:lnTo>
                  <a:lnTo>
                    <a:pt x="748" y="263"/>
                  </a:lnTo>
                  <a:lnTo>
                    <a:pt x="719" y="246"/>
                  </a:lnTo>
                  <a:lnTo>
                    <a:pt x="697" y="236"/>
                  </a:lnTo>
                  <a:lnTo>
                    <a:pt x="662" y="236"/>
                  </a:lnTo>
                  <a:lnTo>
                    <a:pt x="640" y="246"/>
                  </a:lnTo>
                  <a:lnTo>
                    <a:pt x="610" y="254"/>
                  </a:lnTo>
                  <a:lnTo>
                    <a:pt x="592" y="271"/>
                  </a:lnTo>
                  <a:lnTo>
                    <a:pt x="586" y="279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5" name="Line 34">
              <a:extLst>
                <a:ext uri="{FF2B5EF4-FFF2-40B4-BE49-F238E27FC236}">
                  <a16:creationId xmlns:a16="http://schemas.microsoft.com/office/drawing/2014/main" id="{70DE64C8-CAEE-4549-821B-1A6AF0BE4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90" y="78"/>
              <a:ext cx="107" cy="29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6" name="Line 35">
              <a:extLst>
                <a:ext uri="{FF2B5EF4-FFF2-40B4-BE49-F238E27FC236}">
                  <a16:creationId xmlns:a16="http://schemas.microsoft.com/office/drawing/2014/main" id="{0F646675-FD00-4EC2-BF71-FC278C689E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90" y="116"/>
              <a:ext cx="187" cy="253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7" name="Line 36">
              <a:extLst>
                <a:ext uri="{FF2B5EF4-FFF2-40B4-BE49-F238E27FC236}">
                  <a16:creationId xmlns:a16="http://schemas.microsoft.com/office/drawing/2014/main" id="{DC551762-9D1B-44CC-BAD9-A883E921B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91" y="177"/>
              <a:ext cx="250" cy="192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8" name="Line 37">
              <a:extLst>
                <a:ext uri="{FF2B5EF4-FFF2-40B4-BE49-F238E27FC236}">
                  <a16:creationId xmlns:a16="http://schemas.microsoft.com/office/drawing/2014/main" id="{F5192BDF-B52C-479C-A40B-BA97471DB5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89" y="254"/>
              <a:ext cx="296" cy="11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9" name="Freeform 38">
              <a:extLst>
                <a:ext uri="{FF2B5EF4-FFF2-40B4-BE49-F238E27FC236}">
                  <a16:creationId xmlns:a16="http://schemas.microsoft.com/office/drawing/2014/main" id="{C531412D-A479-4B3A-A141-D2BD01D3B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174"/>
              <a:ext cx="4605" cy="36"/>
            </a:xfrm>
            <a:custGeom>
              <a:avLst/>
              <a:gdLst>
                <a:gd name="T0" fmla="*/ 1535 w 13816"/>
                <a:gd name="T1" fmla="*/ 0 h 110"/>
                <a:gd name="T2" fmla="*/ 1535 w 13816"/>
                <a:gd name="T3" fmla="*/ 12 h 110"/>
                <a:gd name="T4" fmla="*/ 0 w 13816"/>
                <a:gd name="T5" fmla="*/ 12 h 110"/>
                <a:gd name="T6" fmla="*/ 0 w 13816"/>
                <a:gd name="T7" fmla="*/ 0 h 110"/>
                <a:gd name="T8" fmla="*/ 1535 w 13816"/>
                <a:gd name="T9" fmla="*/ 0 h 110"/>
                <a:gd name="T10" fmla="*/ 1535 w 13816"/>
                <a:gd name="T11" fmla="*/ 0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16" h="110">
                  <a:moveTo>
                    <a:pt x="13816" y="0"/>
                  </a:moveTo>
                  <a:lnTo>
                    <a:pt x="13816" y="110"/>
                  </a:lnTo>
                  <a:lnTo>
                    <a:pt x="0" y="110"/>
                  </a:lnTo>
                  <a:lnTo>
                    <a:pt x="0" y="0"/>
                  </a:lnTo>
                  <a:lnTo>
                    <a:pt x="13816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0" name="Freeform 39">
              <a:extLst>
                <a:ext uri="{FF2B5EF4-FFF2-40B4-BE49-F238E27FC236}">
                  <a16:creationId xmlns:a16="http://schemas.microsoft.com/office/drawing/2014/main" id="{DF2B0B44-F0EB-4332-8F7A-BE43DB6A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" y="577"/>
              <a:ext cx="35" cy="3172"/>
            </a:xfrm>
            <a:custGeom>
              <a:avLst/>
              <a:gdLst>
                <a:gd name="T0" fmla="*/ 0 w 103"/>
                <a:gd name="T1" fmla="*/ 1057 h 9516"/>
                <a:gd name="T2" fmla="*/ 0 w 103"/>
                <a:gd name="T3" fmla="*/ 0 h 9516"/>
                <a:gd name="T4" fmla="*/ 12 w 103"/>
                <a:gd name="T5" fmla="*/ 0 h 9516"/>
                <a:gd name="T6" fmla="*/ 12 w 103"/>
                <a:gd name="T7" fmla="*/ 1057 h 9516"/>
                <a:gd name="T8" fmla="*/ 0 w 103"/>
                <a:gd name="T9" fmla="*/ 1057 h 9516"/>
                <a:gd name="T10" fmla="*/ 0 w 103"/>
                <a:gd name="T11" fmla="*/ 1057 h 95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3" h="9516">
                  <a:moveTo>
                    <a:pt x="0" y="9516"/>
                  </a:moveTo>
                  <a:lnTo>
                    <a:pt x="0" y="0"/>
                  </a:lnTo>
                  <a:lnTo>
                    <a:pt x="103" y="0"/>
                  </a:lnTo>
                  <a:lnTo>
                    <a:pt x="103" y="9516"/>
                  </a:lnTo>
                  <a:lnTo>
                    <a:pt x="0" y="9516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1" name="Freeform 40">
              <a:extLst>
                <a:ext uri="{FF2B5EF4-FFF2-40B4-BE49-F238E27FC236}">
                  <a16:creationId xmlns:a16="http://schemas.microsoft.com/office/drawing/2014/main" id="{9290C7CC-D3A9-41D9-AC2D-272A1CC7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" y="4127"/>
              <a:ext cx="4605" cy="38"/>
            </a:xfrm>
            <a:custGeom>
              <a:avLst/>
              <a:gdLst>
                <a:gd name="T0" fmla="*/ 0 w 13816"/>
                <a:gd name="T1" fmla="*/ 0 h 113"/>
                <a:gd name="T2" fmla="*/ 1535 w 13816"/>
                <a:gd name="T3" fmla="*/ 0 h 113"/>
                <a:gd name="T4" fmla="*/ 1535 w 13816"/>
                <a:gd name="T5" fmla="*/ 13 h 113"/>
                <a:gd name="T6" fmla="*/ 0 w 13816"/>
                <a:gd name="T7" fmla="*/ 13 h 113"/>
                <a:gd name="T8" fmla="*/ 0 w 13816"/>
                <a:gd name="T9" fmla="*/ 0 h 113"/>
                <a:gd name="T10" fmla="*/ 0 w 13816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816" h="113">
                  <a:moveTo>
                    <a:pt x="0" y="0"/>
                  </a:moveTo>
                  <a:lnTo>
                    <a:pt x="13816" y="0"/>
                  </a:lnTo>
                  <a:lnTo>
                    <a:pt x="13816" y="113"/>
                  </a:lnTo>
                  <a:lnTo>
                    <a:pt x="0" y="113"/>
                  </a:ln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2" name="Freeform 41">
              <a:extLst>
                <a:ext uri="{FF2B5EF4-FFF2-40B4-BE49-F238E27FC236}">
                  <a16:creationId xmlns:a16="http://schemas.microsoft.com/office/drawing/2014/main" id="{489EC901-4FF6-439A-A46E-1B79B118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7" y="577"/>
              <a:ext cx="35" cy="3172"/>
            </a:xfrm>
            <a:custGeom>
              <a:avLst/>
              <a:gdLst>
                <a:gd name="T0" fmla="*/ 0 w 106"/>
                <a:gd name="T1" fmla="*/ 1058 h 9514"/>
                <a:gd name="T2" fmla="*/ 0 w 106"/>
                <a:gd name="T3" fmla="*/ 0 h 9514"/>
                <a:gd name="T4" fmla="*/ 12 w 106"/>
                <a:gd name="T5" fmla="*/ 0 h 9514"/>
                <a:gd name="T6" fmla="*/ 12 w 106"/>
                <a:gd name="T7" fmla="*/ 1058 h 9514"/>
                <a:gd name="T8" fmla="*/ 0 w 106"/>
                <a:gd name="T9" fmla="*/ 1058 h 9514"/>
                <a:gd name="T10" fmla="*/ 0 w 106"/>
                <a:gd name="T11" fmla="*/ 1058 h 95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6" h="9514">
                  <a:moveTo>
                    <a:pt x="0" y="9514"/>
                  </a:moveTo>
                  <a:lnTo>
                    <a:pt x="0" y="0"/>
                  </a:lnTo>
                  <a:lnTo>
                    <a:pt x="106" y="0"/>
                  </a:lnTo>
                  <a:lnTo>
                    <a:pt x="106" y="9514"/>
                  </a:lnTo>
                  <a:lnTo>
                    <a:pt x="0" y="9514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3" name="Freeform 42">
              <a:extLst>
                <a:ext uri="{FF2B5EF4-FFF2-40B4-BE49-F238E27FC236}">
                  <a16:creationId xmlns:a16="http://schemas.microsoft.com/office/drawing/2014/main" id="{33D9CB4A-1800-4A31-A0C1-46C41B94A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" y="254"/>
              <a:ext cx="5254" cy="3817"/>
            </a:xfrm>
            <a:custGeom>
              <a:avLst/>
              <a:gdLst>
                <a:gd name="T0" fmla="*/ 72 w 15762"/>
                <a:gd name="T1" fmla="*/ 71 h 11451"/>
                <a:gd name="T2" fmla="*/ 25 w 15762"/>
                <a:gd name="T3" fmla="*/ 71 h 11451"/>
                <a:gd name="T4" fmla="*/ 25 w 15762"/>
                <a:gd name="T5" fmla="*/ 1202 h 11451"/>
                <a:gd name="T6" fmla="*/ 72 w 15762"/>
                <a:gd name="T7" fmla="*/ 1202 h 11451"/>
                <a:gd name="T8" fmla="*/ 72 w 15762"/>
                <a:gd name="T9" fmla="*/ 1249 h 11451"/>
                <a:gd name="T10" fmla="*/ 1679 w 15762"/>
                <a:gd name="T11" fmla="*/ 1249 h 11451"/>
                <a:gd name="T12" fmla="*/ 1679 w 15762"/>
                <a:gd name="T13" fmla="*/ 1202 h 11451"/>
                <a:gd name="T14" fmla="*/ 1727 w 15762"/>
                <a:gd name="T15" fmla="*/ 1202 h 11451"/>
                <a:gd name="T16" fmla="*/ 1727 w 15762"/>
                <a:gd name="T17" fmla="*/ 71 h 11451"/>
                <a:gd name="T18" fmla="*/ 1679 w 15762"/>
                <a:gd name="T19" fmla="*/ 71 h 11451"/>
                <a:gd name="T20" fmla="*/ 1679 w 15762"/>
                <a:gd name="T21" fmla="*/ 24 h 11451"/>
                <a:gd name="T22" fmla="*/ 72 w 15762"/>
                <a:gd name="T23" fmla="*/ 24 h 11451"/>
                <a:gd name="T24" fmla="*/ 72 w 15762"/>
                <a:gd name="T25" fmla="*/ 71 h 11451"/>
                <a:gd name="T26" fmla="*/ 48 w 15762"/>
                <a:gd name="T27" fmla="*/ 46 h 11451"/>
                <a:gd name="T28" fmla="*/ 48 w 15762"/>
                <a:gd name="T29" fmla="*/ 0 h 11451"/>
                <a:gd name="T30" fmla="*/ 1702 w 15762"/>
                <a:gd name="T31" fmla="*/ 0 h 11451"/>
                <a:gd name="T32" fmla="*/ 1702 w 15762"/>
                <a:gd name="T33" fmla="*/ 46 h 11451"/>
                <a:gd name="T34" fmla="*/ 1751 w 15762"/>
                <a:gd name="T35" fmla="*/ 46 h 11451"/>
                <a:gd name="T36" fmla="*/ 1751 w 15762"/>
                <a:gd name="T37" fmla="*/ 1225 h 11451"/>
                <a:gd name="T38" fmla="*/ 1702 w 15762"/>
                <a:gd name="T39" fmla="*/ 1225 h 11451"/>
                <a:gd name="T40" fmla="*/ 1702 w 15762"/>
                <a:gd name="T41" fmla="*/ 1272 h 11451"/>
                <a:gd name="T42" fmla="*/ 48 w 15762"/>
                <a:gd name="T43" fmla="*/ 1272 h 11451"/>
                <a:gd name="T44" fmla="*/ 48 w 15762"/>
                <a:gd name="T45" fmla="*/ 1226 h 11451"/>
                <a:gd name="T46" fmla="*/ 0 w 15762"/>
                <a:gd name="T47" fmla="*/ 1226 h 11451"/>
                <a:gd name="T48" fmla="*/ 0 w 15762"/>
                <a:gd name="T49" fmla="*/ 46 h 11451"/>
                <a:gd name="T50" fmla="*/ 48 w 15762"/>
                <a:gd name="T51" fmla="*/ 46 h 11451"/>
                <a:gd name="T52" fmla="*/ 72 w 15762"/>
                <a:gd name="T53" fmla="*/ 71 h 114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762" h="11451">
                  <a:moveTo>
                    <a:pt x="645" y="636"/>
                  </a:moveTo>
                  <a:lnTo>
                    <a:pt x="222" y="636"/>
                  </a:lnTo>
                  <a:lnTo>
                    <a:pt x="222" y="10815"/>
                  </a:lnTo>
                  <a:lnTo>
                    <a:pt x="645" y="10815"/>
                  </a:lnTo>
                  <a:lnTo>
                    <a:pt x="645" y="11237"/>
                  </a:lnTo>
                  <a:lnTo>
                    <a:pt x="15109" y="11237"/>
                  </a:lnTo>
                  <a:lnTo>
                    <a:pt x="15109" y="10815"/>
                  </a:lnTo>
                  <a:lnTo>
                    <a:pt x="15545" y="10815"/>
                  </a:lnTo>
                  <a:lnTo>
                    <a:pt x="15545" y="636"/>
                  </a:lnTo>
                  <a:lnTo>
                    <a:pt x="15114" y="636"/>
                  </a:lnTo>
                  <a:lnTo>
                    <a:pt x="15114" y="217"/>
                  </a:lnTo>
                  <a:lnTo>
                    <a:pt x="645" y="217"/>
                  </a:lnTo>
                  <a:lnTo>
                    <a:pt x="645" y="636"/>
                  </a:lnTo>
                  <a:lnTo>
                    <a:pt x="431" y="418"/>
                  </a:lnTo>
                  <a:lnTo>
                    <a:pt x="431" y="0"/>
                  </a:lnTo>
                  <a:lnTo>
                    <a:pt x="15322" y="0"/>
                  </a:lnTo>
                  <a:lnTo>
                    <a:pt x="15322" y="418"/>
                  </a:lnTo>
                  <a:lnTo>
                    <a:pt x="15762" y="418"/>
                  </a:lnTo>
                  <a:lnTo>
                    <a:pt x="15762" y="11028"/>
                  </a:lnTo>
                  <a:lnTo>
                    <a:pt x="15322" y="11028"/>
                  </a:lnTo>
                  <a:lnTo>
                    <a:pt x="15322" y="11451"/>
                  </a:lnTo>
                  <a:lnTo>
                    <a:pt x="436" y="11451"/>
                  </a:lnTo>
                  <a:lnTo>
                    <a:pt x="436" y="11034"/>
                  </a:lnTo>
                  <a:lnTo>
                    <a:pt x="0" y="11034"/>
                  </a:lnTo>
                  <a:lnTo>
                    <a:pt x="0" y="418"/>
                  </a:lnTo>
                  <a:lnTo>
                    <a:pt x="431" y="418"/>
                  </a:lnTo>
                  <a:lnTo>
                    <a:pt x="645" y="63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4" name="Freeform 43">
              <a:extLst>
                <a:ext uri="{FF2B5EF4-FFF2-40B4-BE49-F238E27FC236}">
                  <a16:creationId xmlns:a16="http://schemas.microsoft.com/office/drawing/2014/main" id="{3F96203C-5793-43F0-9A37-08D9C4853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" y="254"/>
              <a:ext cx="5254" cy="3817"/>
            </a:xfrm>
            <a:custGeom>
              <a:avLst/>
              <a:gdLst>
                <a:gd name="T0" fmla="*/ 72 w 15762"/>
                <a:gd name="T1" fmla="*/ 71 h 11451"/>
                <a:gd name="T2" fmla="*/ 25 w 15762"/>
                <a:gd name="T3" fmla="*/ 71 h 11451"/>
                <a:gd name="T4" fmla="*/ 25 w 15762"/>
                <a:gd name="T5" fmla="*/ 1202 h 11451"/>
                <a:gd name="T6" fmla="*/ 72 w 15762"/>
                <a:gd name="T7" fmla="*/ 1202 h 11451"/>
                <a:gd name="T8" fmla="*/ 72 w 15762"/>
                <a:gd name="T9" fmla="*/ 1249 h 11451"/>
                <a:gd name="T10" fmla="*/ 1679 w 15762"/>
                <a:gd name="T11" fmla="*/ 1249 h 11451"/>
                <a:gd name="T12" fmla="*/ 1679 w 15762"/>
                <a:gd name="T13" fmla="*/ 1202 h 11451"/>
                <a:gd name="T14" fmla="*/ 1727 w 15762"/>
                <a:gd name="T15" fmla="*/ 1202 h 11451"/>
                <a:gd name="T16" fmla="*/ 1727 w 15762"/>
                <a:gd name="T17" fmla="*/ 71 h 11451"/>
                <a:gd name="T18" fmla="*/ 1679 w 15762"/>
                <a:gd name="T19" fmla="*/ 71 h 11451"/>
                <a:gd name="T20" fmla="*/ 1679 w 15762"/>
                <a:gd name="T21" fmla="*/ 24 h 11451"/>
                <a:gd name="T22" fmla="*/ 72 w 15762"/>
                <a:gd name="T23" fmla="*/ 24 h 11451"/>
                <a:gd name="T24" fmla="*/ 72 w 15762"/>
                <a:gd name="T25" fmla="*/ 71 h 11451"/>
                <a:gd name="T26" fmla="*/ 48 w 15762"/>
                <a:gd name="T27" fmla="*/ 46 h 11451"/>
                <a:gd name="T28" fmla="*/ 48 w 15762"/>
                <a:gd name="T29" fmla="*/ 0 h 11451"/>
                <a:gd name="T30" fmla="*/ 1702 w 15762"/>
                <a:gd name="T31" fmla="*/ 0 h 11451"/>
                <a:gd name="T32" fmla="*/ 1702 w 15762"/>
                <a:gd name="T33" fmla="*/ 46 h 11451"/>
                <a:gd name="T34" fmla="*/ 1751 w 15762"/>
                <a:gd name="T35" fmla="*/ 46 h 11451"/>
                <a:gd name="T36" fmla="*/ 1751 w 15762"/>
                <a:gd name="T37" fmla="*/ 1225 h 11451"/>
                <a:gd name="T38" fmla="*/ 1702 w 15762"/>
                <a:gd name="T39" fmla="*/ 1225 h 11451"/>
                <a:gd name="T40" fmla="*/ 1702 w 15762"/>
                <a:gd name="T41" fmla="*/ 1272 h 11451"/>
                <a:gd name="T42" fmla="*/ 48 w 15762"/>
                <a:gd name="T43" fmla="*/ 1272 h 11451"/>
                <a:gd name="T44" fmla="*/ 48 w 15762"/>
                <a:gd name="T45" fmla="*/ 1226 h 11451"/>
                <a:gd name="T46" fmla="*/ 0 w 15762"/>
                <a:gd name="T47" fmla="*/ 1226 h 11451"/>
                <a:gd name="T48" fmla="*/ 0 w 15762"/>
                <a:gd name="T49" fmla="*/ 46 h 11451"/>
                <a:gd name="T50" fmla="*/ 48 w 15762"/>
                <a:gd name="T51" fmla="*/ 46 h 11451"/>
                <a:gd name="T52" fmla="*/ 72 w 15762"/>
                <a:gd name="T53" fmla="*/ 71 h 1145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762" h="11451">
                  <a:moveTo>
                    <a:pt x="645" y="636"/>
                  </a:moveTo>
                  <a:lnTo>
                    <a:pt x="222" y="636"/>
                  </a:lnTo>
                  <a:lnTo>
                    <a:pt x="222" y="10815"/>
                  </a:lnTo>
                  <a:lnTo>
                    <a:pt x="645" y="10815"/>
                  </a:lnTo>
                  <a:lnTo>
                    <a:pt x="645" y="11237"/>
                  </a:lnTo>
                  <a:lnTo>
                    <a:pt x="15109" y="11237"/>
                  </a:lnTo>
                  <a:lnTo>
                    <a:pt x="15109" y="10815"/>
                  </a:lnTo>
                  <a:lnTo>
                    <a:pt x="15545" y="10815"/>
                  </a:lnTo>
                  <a:lnTo>
                    <a:pt x="15545" y="636"/>
                  </a:lnTo>
                  <a:lnTo>
                    <a:pt x="15114" y="636"/>
                  </a:lnTo>
                  <a:lnTo>
                    <a:pt x="15114" y="217"/>
                  </a:lnTo>
                  <a:lnTo>
                    <a:pt x="645" y="217"/>
                  </a:lnTo>
                  <a:lnTo>
                    <a:pt x="645" y="636"/>
                  </a:lnTo>
                  <a:lnTo>
                    <a:pt x="431" y="418"/>
                  </a:lnTo>
                  <a:lnTo>
                    <a:pt x="431" y="0"/>
                  </a:lnTo>
                  <a:lnTo>
                    <a:pt x="15322" y="0"/>
                  </a:lnTo>
                  <a:lnTo>
                    <a:pt x="15322" y="418"/>
                  </a:lnTo>
                  <a:lnTo>
                    <a:pt x="15762" y="418"/>
                  </a:lnTo>
                  <a:lnTo>
                    <a:pt x="15762" y="11028"/>
                  </a:lnTo>
                  <a:lnTo>
                    <a:pt x="15322" y="11028"/>
                  </a:lnTo>
                  <a:lnTo>
                    <a:pt x="15322" y="11451"/>
                  </a:lnTo>
                  <a:lnTo>
                    <a:pt x="436" y="11451"/>
                  </a:lnTo>
                  <a:lnTo>
                    <a:pt x="436" y="11034"/>
                  </a:lnTo>
                  <a:lnTo>
                    <a:pt x="0" y="11034"/>
                  </a:lnTo>
                  <a:lnTo>
                    <a:pt x="0" y="418"/>
                  </a:lnTo>
                  <a:lnTo>
                    <a:pt x="431" y="418"/>
                  </a:lnTo>
                  <a:lnTo>
                    <a:pt x="645" y="636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5" name="Freeform 44">
              <a:extLst>
                <a:ext uri="{FF2B5EF4-FFF2-40B4-BE49-F238E27FC236}">
                  <a16:creationId xmlns:a16="http://schemas.microsoft.com/office/drawing/2014/main" id="{1D9A4996-3FB4-4B9D-9DFA-77FCCBBCA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" y="326"/>
              <a:ext cx="5108" cy="3674"/>
            </a:xfrm>
            <a:custGeom>
              <a:avLst/>
              <a:gdLst>
                <a:gd name="T0" fmla="*/ 47 w 15324"/>
                <a:gd name="T1" fmla="*/ 0 h 11020"/>
                <a:gd name="T2" fmla="*/ 1655 w 15324"/>
                <a:gd name="T3" fmla="*/ 0 h 11020"/>
                <a:gd name="T4" fmla="*/ 1655 w 15324"/>
                <a:gd name="T5" fmla="*/ 47 h 11020"/>
                <a:gd name="T6" fmla="*/ 1703 w 15324"/>
                <a:gd name="T7" fmla="*/ 47 h 11020"/>
                <a:gd name="T8" fmla="*/ 1703 w 15324"/>
                <a:gd name="T9" fmla="*/ 1178 h 11020"/>
                <a:gd name="T10" fmla="*/ 1654 w 15324"/>
                <a:gd name="T11" fmla="*/ 1178 h 11020"/>
                <a:gd name="T12" fmla="*/ 1654 w 15324"/>
                <a:gd name="T13" fmla="*/ 1225 h 11020"/>
                <a:gd name="T14" fmla="*/ 47 w 15324"/>
                <a:gd name="T15" fmla="*/ 1225 h 11020"/>
                <a:gd name="T16" fmla="*/ 47 w 15324"/>
                <a:gd name="T17" fmla="*/ 1178 h 11020"/>
                <a:gd name="T18" fmla="*/ 0 w 15324"/>
                <a:gd name="T19" fmla="*/ 1178 h 11020"/>
                <a:gd name="T20" fmla="*/ 0 w 15324"/>
                <a:gd name="T21" fmla="*/ 47 h 11020"/>
                <a:gd name="T22" fmla="*/ 47 w 15324"/>
                <a:gd name="T23" fmla="*/ 47 h 11020"/>
                <a:gd name="T24" fmla="*/ 47 w 15324"/>
                <a:gd name="T25" fmla="*/ 0 h 110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324" h="11020">
                  <a:moveTo>
                    <a:pt x="423" y="0"/>
                  </a:moveTo>
                  <a:lnTo>
                    <a:pt x="14892" y="0"/>
                  </a:lnTo>
                  <a:lnTo>
                    <a:pt x="14892" y="419"/>
                  </a:lnTo>
                  <a:lnTo>
                    <a:pt x="15324" y="419"/>
                  </a:lnTo>
                  <a:lnTo>
                    <a:pt x="15324" y="10598"/>
                  </a:lnTo>
                  <a:lnTo>
                    <a:pt x="14886" y="10598"/>
                  </a:lnTo>
                  <a:lnTo>
                    <a:pt x="14886" y="11020"/>
                  </a:lnTo>
                  <a:lnTo>
                    <a:pt x="423" y="11020"/>
                  </a:lnTo>
                  <a:lnTo>
                    <a:pt x="423" y="10598"/>
                  </a:lnTo>
                  <a:lnTo>
                    <a:pt x="0" y="10598"/>
                  </a:lnTo>
                  <a:lnTo>
                    <a:pt x="0" y="419"/>
                  </a:lnTo>
                  <a:lnTo>
                    <a:pt x="423" y="419"/>
                  </a:lnTo>
                  <a:lnTo>
                    <a:pt x="423" y="0"/>
                  </a:lnTo>
                </a:path>
              </a:pathLst>
            </a:custGeom>
            <a:noFill/>
            <a:ln w="2540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90115" name="Picture 45">
            <a:extLst>
              <a:ext uri="{FF2B5EF4-FFF2-40B4-BE49-F238E27FC236}">
                <a16:creationId xmlns:a16="http://schemas.microsoft.com/office/drawing/2014/main" id="{855D9792-0AA4-4FB9-B917-8C6F5906EC7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914400"/>
            <a:ext cx="1371600" cy="877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0116" name="Rectangle 46">
            <a:extLst>
              <a:ext uri="{FF2B5EF4-FFF2-40B4-BE49-F238E27FC236}">
                <a16:creationId xmlns:a16="http://schemas.microsoft.com/office/drawing/2014/main" id="{939462C0-908C-456A-BA14-8AA920DE9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3733800"/>
            <a:ext cx="42672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s-ES" altLang="en-US" sz="3800" i="1"/>
              <a:t>General/Total:</a:t>
            </a:r>
            <a:br>
              <a:rPr lang="es-ES" altLang="en-US" sz="3800" i="1"/>
            </a:br>
            <a:r>
              <a:rPr lang="es-ES" altLang="en-US" sz="3800"/>
              <a:t>20 – 60 min</a:t>
            </a:r>
            <a:endParaRPr lang="en-029" altLang="en-US" sz="3800"/>
          </a:p>
        </p:txBody>
      </p:sp>
      <p:sp>
        <p:nvSpPr>
          <p:cNvPr id="90117" name="Rectangle 47">
            <a:extLst>
              <a:ext uri="{FF2B5EF4-FFF2-40B4-BE49-F238E27FC236}">
                <a16:creationId xmlns:a16="http://schemas.microsoft.com/office/drawing/2014/main" id="{BE1970DB-3ACD-4593-9036-18AEDC42D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4953000"/>
            <a:ext cx="6934200" cy="1371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s-ES" altLang="en-US" sz="3800" i="1"/>
              <a:t>Fase de Acondicionamiento:</a:t>
            </a:r>
            <a:br>
              <a:rPr lang="es-ES" altLang="en-US" sz="3800" i="1"/>
            </a:br>
            <a:r>
              <a:rPr lang="es-ES" altLang="en-US" sz="3800" i="1"/>
              <a:t>20</a:t>
            </a:r>
            <a:r>
              <a:rPr lang="es-ES" altLang="en-US" sz="3800"/>
              <a:t> – 30 min</a:t>
            </a:r>
            <a:endParaRPr lang="en-029" altLang="en-US" sz="3800"/>
          </a:p>
        </p:txBody>
      </p:sp>
      <p:pic>
        <p:nvPicPr>
          <p:cNvPr id="90118" name="Picture 48">
            <a:extLst>
              <a:ext uri="{FF2B5EF4-FFF2-40B4-BE49-F238E27FC236}">
                <a16:creationId xmlns:a16="http://schemas.microsoft.com/office/drawing/2014/main" id="{1BD5136E-DBFA-406C-A947-4E674CEC837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9400" y="914400"/>
            <a:ext cx="1371600" cy="8778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0119" name="Rectangle 49">
            <a:extLst>
              <a:ext uri="{FF2B5EF4-FFF2-40B4-BE49-F238E27FC236}">
                <a16:creationId xmlns:a16="http://schemas.microsoft.com/office/drawing/2014/main" id="{66C23CF3-1C5E-48CA-8060-1FF88CC09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2133600"/>
            <a:ext cx="5181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4600">
                <a:solidFill>
                  <a:srgbClr val="FFFF00"/>
                </a:solidFill>
              </a:rPr>
              <a:t>Adultos Saludables</a:t>
            </a:r>
            <a:endParaRPr lang="en-029" altLang="en-US" sz="4600">
              <a:solidFill>
                <a:srgbClr val="FFFF00"/>
              </a:solidFill>
            </a:endParaRPr>
          </a:p>
        </p:txBody>
      </p:sp>
      <p:sp>
        <p:nvSpPr>
          <p:cNvPr id="90120" name="Rectangle 50">
            <a:extLst>
              <a:ext uri="{FF2B5EF4-FFF2-40B4-BE49-F238E27FC236}">
                <a16:creationId xmlns:a16="http://schemas.microsoft.com/office/drawing/2014/main" id="{F126806B-E368-47D6-8FB6-83F08B9E5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5888" y="2986088"/>
            <a:ext cx="6400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3800">
                <a:solidFill>
                  <a:srgbClr val="FFFF00"/>
                </a:solidFill>
              </a:rPr>
              <a:t>Sesión de Estímulo Aeróbico</a:t>
            </a:r>
            <a:endParaRPr lang="en-029" altLang="en-US" sz="3800">
              <a:solidFill>
                <a:srgbClr val="FFFF00"/>
              </a:solidFill>
            </a:endParaRPr>
          </a:p>
        </p:txBody>
      </p:sp>
      <p:grpSp>
        <p:nvGrpSpPr>
          <p:cNvPr id="90121" name="Group 51">
            <a:extLst>
              <a:ext uri="{FF2B5EF4-FFF2-40B4-BE49-F238E27FC236}">
                <a16:creationId xmlns:a16="http://schemas.microsoft.com/office/drawing/2014/main" id="{E25E48F8-668B-487E-9B65-98C53A3427E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48000" y="823913"/>
            <a:ext cx="3352800" cy="1081087"/>
            <a:chOff x="1920" y="519"/>
            <a:chExt cx="2112" cy="681"/>
          </a:xfrm>
        </p:grpSpPr>
        <p:sp>
          <p:nvSpPr>
            <p:cNvPr id="90177" name="AutoShape 52">
              <a:extLst>
                <a:ext uri="{FF2B5EF4-FFF2-40B4-BE49-F238E27FC236}">
                  <a16:creationId xmlns:a16="http://schemas.microsoft.com/office/drawing/2014/main" id="{0F6A2714-079B-4997-A731-BAE1B56AFA6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920" y="519"/>
              <a:ext cx="2112" cy="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8" name="Rectangle 53">
              <a:extLst>
                <a:ext uri="{FF2B5EF4-FFF2-40B4-BE49-F238E27FC236}">
                  <a16:creationId xmlns:a16="http://schemas.microsoft.com/office/drawing/2014/main" id="{1468721D-2324-402A-8427-FDD98CF9B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2" y="586"/>
              <a:ext cx="1935" cy="548"/>
            </a:xfrm>
            <a:prstGeom prst="rect">
              <a:avLst/>
            </a:prstGeom>
            <a:solidFill>
              <a:srgbClr val="FF00FF"/>
            </a:solidFill>
            <a:ln w="0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0179" name="Freeform 54">
              <a:extLst>
                <a:ext uri="{FF2B5EF4-FFF2-40B4-BE49-F238E27FC236}">
                  <a16:creationId xmlns:a16="http://schemas.microsoft.com/office/drawing/2014/main" id="{16841674-01B6-43DD-A5CB-A9E752EE3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528"/>
              <a:ext cx="58" cy="664"/>
            </a:xfrm>
            <a:custGeom>
              <a:avLst/>
              <a:gdLst>
                <a:gd name="T0" fmla="*/ 0 w 175"/>
                <a:gd name="T1" fmla="*/ 0 h 1993"/>
                <a:gd name="T2" fmla="*/ 19 w 175"/>
                <a:gd name="T3" fmla="*/ 19 h 1993"/>
                <a:gd name="T4" fmla="*/ 19 w 175"/>
                <a:gd name="T5" fmla="*/ 202 h 1993"/>
                <a:gd name="T6" fmla="*/ 0 w 175"/>
                <a:gd name="T7" fmla="*/ 221 h 1993"/>
                <a:gd name="T8" fmla="*/ 0 w 175"/>
                <a:gd name="T9" fmla="*/ 0 h 19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993">
                  <a:moveTo>
                    <a:pt x="0" y="0"/>
                  </a:moveTo>
                  <a:lnTo>
                    <a:pt x="175" y="174"/>
                  </a:lnTo>
                  <a:lnTo>
                    <a:pt x="175" y="1818"/>
                  </a:lnTo>
                  <a:lnTo>
                    <a:pt x="0" y="19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A9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80" name="Freeform 55">
              <a:extLst>
                <a:ext uri="{FF2B5EF4-FFF2-40B4-BE49-F238E27FC236}">
                  <a16:creationId xmlns:a16="http://schemas.microsoft.com/office/drawing/2014/main" id="{C6683DF3-2791-4DDD-8AA4-A1AA6548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528"/>
              <a:ext cx="2051" cy="58"/>
            </a:xfrm>
            <a:custGeom>
              <a:avLst/>
              <a:gdLst>
                <a:gd name="T0" fmla="*/ 0 w 6154"/>
                <a:gd name="T1" fmla="*/ 0 h 174"/>
                <a:gd name="T2" fmla="*/ 19 w 6154"/>
                <a:gd name="T3" fmla="*/ 19 h 174"/>
                <a:gd name="T4" fmla="*/ 664 w 6154"/>
                <a:gd name="T5" fmla="*/ 19 h 174"/>
                <a:gd name="T6" fmla="*/ 684 w 6154"/>
                <a:gd name="T7" fmla="*/ 0 h 174"/>
                <a:gd name="T8" fmla="*/ 0 w 6154"/>
                <a:gd name="T9" fmla="*/ 0 h 1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54" h="174">
                  <a:moveTo>
                    <a:pt x="0" y="0"/>
                  </a:moveTo>
                  <a:lnTo>
                    <a:pt x="175" y="174"/>
                  </a:lnTo>
                  <a:lnTo>
                    <a:pt x="5979" y="174"/>
                  </a:lnTo>
                  <a:lnTo>
                    <a:pt x="6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E7FFE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81" name="Freeform 56">
              <a:extLst>
                <a:ext uri="{FF2B5EF4-FFF2-40B4-BE49-F238E27FC236}">
                  <a16:creationId xmlns:a16="http://schemas.microsoft.com/office/drawing/2014/main" id="{B7513DDE-3755-4737-BBCE-16C487E38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528"/>
              <a:ext cx="58" cy="664"/>
            </a:xfrm>
            <a:custGeom>
              <a:avLst/>
              <a:gdLst>
                <a:gd name="T0" fmla="*/ 19 w 175"/>
                <a:gd name="T1" fmla="*/ 221 h 1993"/>
                <a:gd name="T2" fmla="*/ 0 w 175"/>
                <a:gd name="T3" fmla="*/ 202 h 1993"/>
                <a:gd name="T4" fmla="*/ 0 w 175"/>
                <a:gd name="T5" fmla="*/ 19 h 1993"/>
                <a:gd name="T6" fmla="*/ 19 w 175"/>
                <a:gd name="T7" fmla="*/ 0 h 1993"/>
                <a:gd name="T8" fmla="*/ 19 w 175"/>
                <a:gd name="T9" fmla="*/ 221 h 19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5" h="1993">
                  <a:moveTo>
                    <a:pt x="175" y="1993"/>
                  </a:moveTo>
                  <a:lnTo>
                    <a:pt x="0" y="1818"/>
                  </a:lnTo>
                  <a:lnTo>
                    <a:pt x="0" y="174"/>
                  </a:lnTo>
                  <a:lnTo>
                    <a:pt x="175" y="0"/>
                  </a:lnTo>
                  <a:lnTo>
                    <a:pt x="175" y="1993"/>
                  </a:lnTo>
                  <a:close/>
                </a:path>
              </a:pathLst>
            </a:custGeom>
            <a:solidFill>
              <a:srgbClr val="7F007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82" name="Freeform 57">
              <a:extLst>
                <a:ext uri="{FF2B5EF4-FFF2-40B4-BE49-F238E27FC236}">
                  <a16:creationId xmlns:a16="http://schemas.microsoft.com/office/drawing/2014/main" id="{9A0B6E73-B31D-4766-9B8E-6D7143B41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4" y="1134"/>
              <a:ext cx="2051" cy="58"/>
            </a:xfrm>
            <a:custGeom>
              <a:avLst/>
              <a:gdLst>
                <a:gd name="T0" fmla="*/ 684 w 6154"/>
                <a:gd name="T1" fmla="*/ 19 h 175"/>
                <a:gd name="T2" fmla="*/ 0 w 6154"/>
                <a:gd name="T3" fmla="*/ 19 h 175"/>
                <a:gd name="T4" fmla="*/ 19 w 6154"/>
                <a:gd name="T5" fmla="*/ 0 h 175"/>
                <a:gd name="T6" fmla="*/ 664 w 6154"/>
                <a:gd name="T7" fmla="*/ 0 h 175"/>
                <a:gd name="T8" fmla="*/ 684 w 6154"/>
                <a:gd name="T9" fmla="*/ 19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54" h="175">
                  <a:moveTo>
                    <a:pt x="6154" y="175"/>
                  </a:moveTo>
                  <a:lnTo>
                    <a:pt x="0" y="175"/>
                  </a:lnTo>
                  <a:lnTo>
                    <a:pt x="175" y="0"/>
                  </a:lnTo>
                  <a:lnTo>
                    <a:pt x="5979" y="0"/>
                  </a:lnTo>
                  <a:lnTo>
                    <a:pt x="6154" y="175"/>
                  </a:lnTo>
                  <a:close/>
                </a:path>
              </a:pathLst>
            </a:custGeom>
            <a:solidFill>
              <a:srgbClr val="3F00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90183" name="Rectangle 58">
              <a:extLst>
                <a:ext uri="{FF2B5EF4-FFF2-40B4-BE49-F238E27FC236}">
                  <a16:creationId xmlns:a16="http://schemas.microsoft.com/office/drawing/2014/main" id="{C7CC8B16-F053-442E-922F-942829E7C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683"/>
              <a:ext cx="1927" cy="4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4100">
                  <a:solidFill>
                    <a:srgbClr val="FFFFFF"/>
                  </a:solidFill>
                  <a:latin typeface="Arial" panose="020B0604020202020204" pitchFamily="34" charset="0"/>
                </a:rPr>
                <a:t>DURACIÓN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</p:grpSp>
      <p:grpSp>
        <p:nvGrpSpPr>
          <p:cNvPr id="90122" name="Group 59">
            <a:extLst>
              <a:ext uri="{FF2B5EF4-FFF2-40B4-BE49-F238E27FC236}">
                <a16:creationId xmlns:a16="http://schemas.microsoft.com/office/drawing/2014/main" id="{C2673828-3B23-4AD7-9308-91DAC3DC6A6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38200" y="2346325"/>
            <a:ext cx="1263650" cy="382588"/>
            <a:chOff x="528" y="1478"/>
            <a:chExt cx="796" cy="241"/>
          </a:xfrm>
        </p:grpSpPr>
        <p:sp>
          <p:nvSpPr>
            <p:cNvPr id="90175" name="AutoShape 60">
              <a:extLst>
                <a:ext uri="{FF2B5EF4-FFF2-40B4-BE49-F238E27FC236}">
                  <a16:creationId xmlns:a16="http://schemas.microsoft.com/office/drawing/2014/main" id="{00CCD11A-B06F-4813-880F-956E84B4C2D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28" y="1478"/>
              <a:ext cx="796" cy="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6" name="Freeform 61">
              <a:extLst>
                <a:ext uri="{FF2B5EF4-FFF2-40B4-BE49-F238E27FC236}">
                  <a16:creationId xmlns:a16="http://schemas.microsoft.com/office/drawing/2014/main" id="{6F571A9E-52B4-4522-93E0-EFCDC558A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" y="1491"/>
              <a:ext cx="778" cy="215"/>
            </a:xfrm>
            <a:custGeom>
              <a:avLst/>
              <a:gdLst>
                <a:gd name="T0" fmla="*/ 161 w 3110"/>
                <a:gd name="T1" fmla="*/ 37 h 645"/>
                <a:gd name="T2" fmla="*/ 153 w 3110"/>
                <a:gd name="T3" fmla="*/ 48 h 645"/>
                <a:gd name="T4" fmla="*/ 151 w 3110"/>
                <a:gd name="T5" fmla="*/ 54 h 645"/>
                <a:gd name="T6" fmla="*/ 148 w 3110"/>
                <a:gd name="T7" fmla="*/ 56 h 645"/>
                <a:gd name="T8" fmla="*/ 144 w 3110"/>
                <a:gd name="T9" fmla="*/ 57 h 645"/>
                <a:gd name="T10" fmla="*/ 141 w 3110"/>
                <a:gd name="T11" fmla="*/ 57 h 645"/>
                <a:gd name="T12" fmla="*/ 144 w 3110"/>
                <a:gd name="T13" fmla="*/ 47 h 645"/>
                <a:gd name="T14" fmla="*/ 166 w 3110"/>
                <a:gd name="T15" fmla="*/ 25 h 645"/>
                <a:gd name="T16" fmla="*/ 166 w 3110"/>
                <a:gd name="T17" fmla="*/ 19 h 645"/>
                <a:gd name="T18" fmla="*/ 140 w 3110"/>
                <a:gd name="T19" fmla="*/ 33 h 645"/>
                <a:gd name="T20" fmla="*/ 120 w 3110"/>
                <a:gd name="T21" fmla="*/ 49 h 645"/>
                <a:gd name="T22" fmla="*/ 101 w 3110"/>
                <a:gd name="T23" fmla="*/ 64 h 645"/>
                <a:gd name="T24" fmla="*/ 86 w 3110"/>
                <a:gd name="T25" fmla="*/ 59 h 645"/>
                <a:gd name="T26" fmla="*/ 106 w 3110"/>
                <a:gd name="T27" fmla="*/ 39 h 645"/>
                <a:gd name="T28" fmla="*/ 128 w 3110"/>
                <a:gd name="T29" fmla="*/ 19 h 645"/>
                <a:gd name="T30" fmla="*/ 91 w 3110"/>
                <a:gd name="T31" fmla="*/ 44 h 645"/>
                <a:gd name="T32" fmla="*/ 65 w 3110"/>
                <a:gd name="T33" fmla="*/ 65 h 645"/>
                <a:gd name="T34" fmla="*/ 50 w 3110"/>
                <a:gd name="T35" fmla="*/ 71 h 645"/>
                <a:gd name="T36" fmla="*/ 49 w 3110"/>
                <a:gd name="T37" fmla="*/ 61 h 645"/>
                <a:gd name="T38" fmla="*/ 57 w 3110"/>
                <a:gd name="T39" fmla="*/ 57 h 645"/>
                <a:gd name="T40" fmla="*/ 63 w 3110"/>
                <a:gd name="T41" fmla="*/ 52 h 645"/>
                <a:gd name="T42" fmla="*/ 61 w 3110"/>
                <a:gd name="T43" fmla="*/ 52 h 645"/>
                <a:gd name="T44" fmla="*/ 67 w 3110"/>
                <a:gd name="T45" fmla="*/ 47 h 645"/>
                <a:gd name="T46" fmla="*/ 70 w 3110"/>
                <a:gd name="T47" fmla="*/ 43 h 645"/>
                <a:gd name="T48" fmla="*/ 84 w 3110"/>
                <a:gd name="T49" fmla="*/ 28 h 645"/>
                <a:gd name="T50" fmla="*/ 57 w 3110"/>
                <a:gd name="T51" fmla="*/ 49 h 645"/>
                <a:gd name="T52" fmla="*/ 40 w 3110"/>
                <a:gd name="T53" fmla="*/ 61 h 645"/>
                <a:gd name="T54" fmla="*/ 32 w 3110"/>
                <a:gd name="T55" fmla="*/ 54 h 645"/>
                <a:gd name="T56" fmla="*/ 56 w 3110"/>
                <a:gd name="T57" fmla="*/ 26 h 645"/>
                <a:gd name="T58" fmla="*/ 42 w 3110"/>
                <a:gd name="T59" fmla="*/ 37 h 645"/>
                <a:gd name="T60" fmla="*/ 23 w 3110"/>
                <a:gd name="T61" fmla="*/ 52 h 645"/>
                <a:gd name="T62" fmla="*/ 8 w 3110"/>
                <a:gd name="T63" fmla="*/ 59 h 645"/>
                <a:gd name="T64" fmla="*/ 1 w 3110"/>
                <a:gd name="T65" fmla="*/ 59 h 645"/>
                <a:gd name="T66" fmla="*/ 1 w 3110"/>
                <a:gd name="T67" fmla="*/ 56 h 645"/>
                <a:gd name="T68" fmla="*/ 4 w 3110"/>
                <a:gd name="T69" fmla="*/ 55 h 645"/>
                <a:gd name="T70" fmla="*/ 7 w 3110"/>
                <a:gd name="T71" fmla="*/ 54 h 645"/>
                <a:gd name="T72" fmla="*/ 14 w 3110"/>
                <a:gd name="T73" fmla="*/ 49 h 645"/>
                <a:gd name="T74" fmla="*/ 40 w 3110"/>
                <a:gd name="T75" fmla="*/ 29 h 645"/>
                <a:gd name="T76" fmla="*/ 71 w 3110"/>
                <a:gd name="T77" fmla="*/ 4 h 645"/>
                <a:gd name="T78" fmla="*/ 81 w 3110"/>
                <a:gd name="T79" fmla="*/ 1 h 645"/>
                <a:gd name="T80" fmla="*/ 72 w 3110"/>
                <a:gd name="T81" fmla="*/ 20 h 645"/>
                <a:gd name="T82" fmla="*/ 58 w 3110"/>
                <a:gd name="T83" fmla="*/ 38 h 645"/>
                <a:gd name="T84" fmla="*/ 86 w 3110"/>
                <a:gd name="T85" fmla="*/ 19 h 645"/>
                <a:gd name="T86" fmla="*/ 101 w 3110"/>
                <a:gd name="T87" fmla="*/ 11 h 645"/>
                <a:gd name="T88" fmla="*/ 109 w 3110"/>
                <a:gd name="T89" fmla="*/ 19 h 645"/>
                <a:gd name="T90" fmla="*/ 90 w 3110"/>
                <a:gd name="T91" fmla="*/ 34 h 645"/>
                <a:gd name="T92" fmla="*/ 67 w 3110"/>
                <a:gd name="T93" fmla="*/ 55 h 645"/>
                <a:gd name="T94" fmla="*/ 101 w 3110"/>
                <a:gd name="T95" fmla="*/ 31 h 645"/>
                <a:gd name="T96" fmla="*/ 132 w 3110"/>
                <a:gd name="T97" fmla="*/ 8 h 645"/>
                <a:gd name="T98" fmla="*/ 146 w 3110"/>
                <a:gd name="T99" fmla="*/ 3 h 645"/>
                <a:gd name="T100" fmla="*/ 149 w 3110"/>
                <a:gd name="T101" fmla="*/ 16 h 645"/>
                <a:gd name="T102" fmla="*/ 128 w 3110"/>
                <a:gd name="T103" fmla="*/ 31 h 645"/>
                <a:gd name="T104" fmla="*/ 105 w 3110"/>
                <a:gd name="T105" fmla="*/ 53 h 645"/>
                <a:gd name="T106" fmla="*/ 129 w 3110"/>
                <a:gd name="T107" fmla="*/ 35 h 645"/>
                <a:gd name="T108" fmla="*/ 172 w 3110"/>
                <a:gd name="T109" fmla="*/ 7 h 645"/>
                <a:gd name="T110" fmla="*/ 190 w 3110"/>
                <a:gd name="T111" fmla="*/ 4 h 645"/>
                <a:gd name="T112" fmla="*/ 192 w 3110"/>
                <a:gd name="T113" fmla="*/ 14 h 645"/>
                <a:gd name="T114" fmla="*/ 167 w 3110"/>
                <a:gd name="T115" fmla="*/ 33 h 64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110" h="645">
                  <a:moveTo>
                    <a:pt x="2737" y="253"/>
                  </a:moveTo>
                  <a:lnTo>
                    <a:pt x="2720" y="262"/>
                  </a:lnTo>
                  <a:lnTo>
                    <a:pt x="2696" y="271"/>
                  </a:lnTo>
                  <a:lnTo>
                    <a:pt x="2670" y="285"/>
                  </a:lnTo>
                  <a:lnTo>
                    <a:pt x="2641" y="298"/>
                  </a:lnTo>
                  <a:lnTo>
                    <a:pt x="2613" y="312"/>
                  </a:lnTo>
                  <a:lnTo>
                    <a:pt x="2590" y="324"/>
                  </a:lnTo>
                  <a:lnTo>
                    <a:pt x="2573" y="335"/>
                  </a:lnTo>
                  <a:lnTo>
                    <a:pt x="2560" y="341"/>
                  </a:lnTo>
                  <a:lnTo>
                    <a:pt x="2550" y="347"/>
                  </a:lnTo>
                  <a:lnTo>
                    <a:pt x="2540" y="356"/>
                  </a:lnTo>
                  <a:lnTo>
                    <a:pt x="2524" y="369"/>
                  </a:lnTo>
                  <a:lnTo>
                    <a:pt x="2507" y="380"/>
                  </a:lnTo>
                  <a:lnTo>
                    <a:pt x="2486" y="397"/>
                  </a:lnTo>
                  <a:lnTo>
                    <a:pt x="2467" y="415"/>
                  </a:lnTo>
                  <a:lnTo>
                    <a:pt x="2446" y="431"/>
                  </a:lnTo>
                  <a:lnTo>
                    <a:pt x="2424" y="448"/>
                  </a:lnTo>
                  <a:lnTo>
                    <a:pt x="2397" y="456"/>
                  </a:lnTo>
                  <a:lnTo>
                    <a:pt x="2370" y="465"/>
                  </a:lnTo>
                  <a:lnTo>
                    <a:pt x="2357" y="474"/>
                  </a:lnTo>
                  <a:lnTo>
                    <a:pt x="2361" y="484"/>
                  </a:lnTo>
                  <a:lnTo>
                    <a:pt x="2376" y="484"/>
                  </a:lnTo>
                  <a:lnTo>
                    <a:pt x="2397" y="484"/>
                  </a:lnTo>
                  <a:lnTo>
                    <a:pt x="2406" y="487"/>
                  </a:lnTo>
                  <a:lnTo>
                    <a:pt x="2400" y="487"/>
                  </a:lnTo>
                  <a:lnTo>
                    <a:pt x="2380" y="490"/>
                  </a:lnTo>
                  <a:lnTo>
                    <a:pt x="2350" y="492"/>
                  </a:lnTo>
                  <a:lnTo>
                    <a:pt x="2330" y="495"/>
                  </a:lnTo>
                  <a:lnTo>
                    <a:pt x="2327" y="498"/>
                  </a:lnTo>
                  <a:lnTo>
                    <a:pt x="2340" y="498"/>
                  </a:lnTo>
                  <a:lnTo>
                    <a:pt x="2357" y="501"/>
                  </a:lnTo>
                  <a:lnTo>
                    <a:pt x="2367" y="501"/>
                  </a:lnTo>
                  <a:lnTo>
                    <a:pt x="2370" y="504"/>
                  </a:lnTo>
                  <a:lnTo>
                    <a:pt x="2361" y="507"/>
                  </a:lnTo>
                  <a:lnTo>
                    <a:pt x="2346" y="510"/>
                  </a:lnTo>
                  <a:lnTo>
                    <a:pt x="2327" y="510"/>
                  </a:lnTo>
                  <a:lnTo>
                    <a:pt x="2306" y="510"/>
                  </a:lnTo>
                  <a:lnTo>
                    <a:pt x="2291" y="507"/>
                  </a:lnTo>
                  <a:lnTo>
                    <a:pt x="2291" y="510"/>
                  </a:lnTo>
                  <a:lnTo>
                    <a:pt x="2306" y="515"/>
                  </a:lnTo>
                  <a:lnTo>
                    <a:pt x="2323" y="518"/>
                  </a:lnTo>
                  <a:lnTo>
                    <a:pt x="2321" y="518"/>
                  </a:lnTo>
                  <a:lnTo>
                    <a:pt x="2314" y="524"/>
                  </a:lnTo>
                  <a:lnTo>
                    <a:pt x="2300" y="527"/>
                  </a:lnTo>
                  <a:lnTo>
                    <a:pt x="2280" y="530"/>
                  </a:lnTo>
                  <a:lnTo>
                    <a:pt x="2274" y="524"/>
                  </a:lnTo>
                  <a:lnTo>
                    <a:pt x="2266" y="518"/>
                  </a:lnTo>
                  <a:lnTo>
                    <a:pt x="2260" y="515"/>
                  </a:lnTo>
                  <a:lnTo>
                    <a:pt x="2253" y="518"/>
                  </a:lnTo>
                  <a:lnTo>
                    <a:pt x="2219" y="504"/>
                  </a:lnTo>
                  <a:lnTo>
                    <a:pt x="2217" y="484"/>
                  </a:lnTo>
                  <a:lnTo>
                    <a:pt x="2227" y="468"/>
                  </a:lnTo>
                  <a:lnTo>
                    <a:pt x="2251" y="454"/>
                  </a:lnTo>
                  <a:lnTo>
                    <a:pt x="2260" y="448"/>
                  </a:lnTo>
                  <a:lnTo>
                    <a:pt x="2280" y="436"/>
                  </a:lnTo>
                  <a:lnTo>
                    <a:pt x="2306" y="422"/>
                  </a:lnTo>
                  <a:lnTo>
                    <a:pt x="2336" y="406"/>
                  </a:lnTo>
                  <a:lnTo>
                    <a:pt x="2374" y="383"/>
                  </a:lnTo>
                  <a:lnTo>
                    <a:pt x="2416" y="360"/>
                  </a:lnTo>
                  <a:lnTo>
                    <a:pt x="2461" y="335"/>
                  </a:lnTo>
                  <a:lnTo>
                    <a:pt x="2507" y="307"/>
                  </a:lnTo>
                  <a:lnTo>
                    <a:pt x="2554" y="282"/>
                  </a:lnTo>
                  <a:lnTo>
                    <a:pt x="2603" y="253"/>
                  </a:lnTo>
                  <a:lnTo>
                    <a:pt x="2650" y="229"/>
                  </a:lnTo>
                  <a:lnTo>
                    <a:pt x="2696" y="203"/>
                  </a:lnTo>
                  <a:lnTo>
                    <a:pt x="2740" y="180"/>
                  </a:lnTo>
                  <a:lnTo>
                    <a:pt x="2781" y="158"/>
                  </a:lnTo>
                  <a:lnTo>
                    <a:pt x="2814" y="141"/>
                  </a:lnTo>
                  <a:lnTo>
                    <a:pt x="2844" y="127"/>
                  </a:lnTo>
                  <a:lnTo>
                    <a:pt x="2790" y="135"/>
                  </a:lnTo>
                  <a:lnTo>
                    <a:pt x="2727" y="150"/>
                  </a:lnTo>
                  <a:lnTo>
                    <a:pt x="2657" y="170"/>
                  </a:lnTo>
                  <a:lnTo>
                    <a:pt x="2584" y="189"/>
                  </a:lnTo>
                  <a:lnTo>
                    <a:pt x="2507" y="212"/>
                  </a:lnTo>
                  <a:lnTo>
                    <a:pt x="2437" y="235"/>
                  </a:lnTo>
                  <a:lnTo>
                    <a:pt x="2374" y="253"/>
                  </a:lnTo>
                  <a:lnTo>
                    <a:pt x="2321" y="271"/>
                  </a:lnTo>
                  <a:lnTo>
                    <a:pt x="2297" y="279"/>
                  </a:lnTo>
                  <a:lnTo>
                    <a:pt x="2266" y="291"/>
                  </a:lnTo>
                  <a:lnTo>
                    <a:pt x="2234" y="301"/>
                  </a:lnTo>
                  <a:lnTo>
                    <a:pt x="2196" y="315"/>
                  </a:lnTo>
                  <a:lnTo>
                    <a:pt x="2157" y="333"/>
                  </a:lnTo>
                  <a:lnTo>
                    <a:pt x="2117" y="350"/>
                  </a:lnTo>
                  <a:lnTo>
                    <a:pt x="2077" y="366"/>
                  </a:lnTo>
                  <a:lnTo>
                    <a:pt x="2033" y="383"/>
                  </a:lnTo>
                  <a:lnTo>
                    <a:pt x="1990" y="403"/>
                  </a:lnTo>
                  <a:lnTo>
                    <a:pt x="1950" y="422"/>
                  </a:lnTo>
                  <a:lnTo>
                    <a:pt x="1910" y="439"/>
                  </a:lnTo>
                  <a:lnTo>
                    <a:pt x="1873" y="459"/>
                  </a:lnTo>
                  <a:lnTo>
                    <a:pt x="1837" y="477"/>
                  </a:lnTo>
                  <a:lnTo>
                    <a:pt x="1806" y="492"/>
                  </a:lnTo>
                  <a:lnTo>
                    <a:pt x="1780" y="507"/>
                  </a:lnTo>
                  <a:lnTo>
                    <a:pt x="1757" y="521"/>
                  </a:lnTo>
                  <a:lnTo>
                    <a:pt x="1710" y="546"/>
                  </a:lnTo>
                  <a:lnTo>
                    <a:pt x="1660" y="566"/>
                  </a:lnTo>
                  <a:lnTo>
                    <a:pt x="1610" y="580"/>
                  </a:lnTo>
                  <a:lnTo>
                    <a:pt x="1560" y="589"/>
                  </a:lnTo>
                  <a:lnTo>
                    <a:pt x="1517" y="592"/>
                  </a:lnTo>
                  <a:lnTo>
                    <a:pt x="1477" y="592"/>
                  </a:lnTo>
                  <a:lnTo>
                    <a:pt x="1447" y="589"/>
                  </a:lnTo>
                  <a:lnTo>
                    <a:pt x="1423" y="583"/>
                  </a:lnTo>
                  <a:lnTo>
                    <a:pt x="1390" y="569"/>
                  </a:lnTo>
                  <a:lnTo>
                    <a:pt x="1369" y="551"/>
                  </a:lnTo>
                  <a:lnTo>
                    <a:pt x="1373" y="530"/>
                  </a:lnTo>
                  <a:lnTo>
                    <a:pt x="1410" y="498"/>
                  </a:lnTo>
                  <a:lnTo>
                    <a:pt x="1430" y="487"/>
                  </a:lnTo>
                  <a:lnTo>
                    <a:pt x="1456" y="471"/>
                  </a:lnTo>
                  <a:lnTo>
                    <a:pt x="1492" y="451"/>
                  </a:lnTo>
                  <a:lnTo>
                    <a:pt x="1533" y="428"/>
                  </a:lnTo>
                  <a:lnTo>
                    <a:pt x="1583" y="406"/>
                  </a:lnTo>
                  <a:lnTo>
                    <a:pt x="1634" y="380"/>
                  </a:lnTo>
                  <a:lnTo>
                    <a:pt x="1687" y="353"/>
                  </a:lnTo>
                  <a:lnTo>
                    <a:pt x="1740" y="327"/>
                  </a:lnTo>
                  <a:lnTo>
                    <a:pt x="1793" y="298"/>
                  </a:lnTo>
                  <a:lnTo>
                    <a:pt x="1846" y="274"/>
                  </a:lnTo>
                  <a:lnTo>
                    <a:pt x="1893" y="248"/>
                  </a:lnTo>
                  <a:lnTo>
                    <a:pt x="1940" y="226"/>
                  </a:lnTo>
                  <a:lnTo>
                    <a:pt x="1980" y="206"/>
                  </a:lnTo>
                  <a:lnTo>
                    <a:pt x="2013" y="189"/>
                  </a:lnTo>
                  <a:lnTo>
                    <a:pt x="2037" y="174"/>
                  </a:lnTo>
                  <a:lnTo>
                    <a:pt x="2054" y="167"/>
                  </a:lnTo>
                  <a:lnTo>
                    <a:pt x="1963" y="200"/>
                  </a:lnTo>
                  <a:lnTo>
                    <a:pt x="1873" y="235"/>
                  </a:lnTo>
                  <a:lnTo>
                    <a:pt x="1783" y="268"/>
                  </a:lnTo>
                  <a:lnTo>
                    <a:pt x="1697" y="301"/>
                  </a:lnTo>
                  <a:lnTo>
                    <a:pt x="1617" y="335"/>
                  </a:lnTo>
                  <a:lnTo>
                    <a:pt x="1537" y="366"/>
                  </a:lnTo>
                  <a:lnTo>
                    <a:pt x="1460" y="400"/>
                  </a:lnTo>
                  <a:lnTo>
                    <a:pt x="1386" y="431"/>
                  </a:lnTo>
                  <a:lnTo>
                    <a:pt x="1320" y="459"/>
                  </a:lnTo>
                  <a:lnTo>
                    <a:pt x="1257" y="487"/>
                  </a:lnTo>
                  <a:lnTo>
                    <a:pt x="1200" y="513"/>
                  </a:lnTo>
                  <a:lnTo>
                    <a:pt x="1149" y="536"/>
                  </a:lnTo>
                  <a:lnTo>
                    <a:pt x="1106" y="554"/>
                  </a:lnTo>
                  <a:lnTo>
                    <a:pt x="1070" y="572"/>
                  </a:lnTo>
                  <a:lnTo>
                    <a:pt x="1040" y="586"/>
                  </a:lnTo>
                  <a:lnTo>
                    <a:pt x="1017" y="598"/>
                  </a:lnTo>
                  <a:lnTo>
                    <a:pt x="979" y="613"/>
                  </a:lnTo>
                  <a:lnTo>
                    <a:pt x="947" y="625"/>
                  </a:lnTo>
                  <a:lnTo>
                    <a:pt x="913" y="636"/>
                  </a:lnTo>
                  <a:lnTo>
                    <a:pt x="880" y="642"/>
                  </a:lnTo>
                  <a:lnTo>
                    <a:pt x="850" y="645"/>
                  </a:lnTo>
                  <a:lnTo>
                    <a:pt x="820" y="642"/>
                  </a:lnTo>
                  <a:lnTo>
                    <a:pt x="790" y="636"/>
                  </a:lnTo>
                  <a:lnTo>
                    <a:pt x="759" y="625"/>
                  </a:lnTo>
                  <a:lnTo>
                    <a:pt x="723" y="602"/>
                  </a:lnTo>
                  <a:lnTo>
                    <a:pt x="716" y="583"/>
                  </a:lnTo>
                  <a:lnTo>
                    <a:pt x="729" y="566"/>
                  </a:lnTo>
                  <a:lnTo>
                    <a:pt x="746" y="557"/>
                  </a:lnTo>
                  <a:lnTo>
                    <a:pt x="753" y="554"/>
                  </a:lnTo>
                  <a:lnTo>
                    <a:pt x="767" y="549"/>
                  </a:lnTo>
                  <a:lnTo>
                    <a:pt x="780" y="546"/>
                  </a:lnTo>
                  <a:lnTo>
                    <a:pt x="797" y="540"/>
                  </a:lnTo>
                  <a:lnTo>
                    <a:pt x="810" y="539"/>
                  </a:lnTo>
                  <a:lnTo>
                    <a:pt x="823" y="536"/>
                  </a:lnTo>
                  <a:lnTo>
                    <a:pt x="837" y="533"/>
                  </a:lnTo>
                  <a:lnTo>
                    <a:pt x="846" y="533"/>
                  </a:lnTo>
                  <a:lnTo>
                    <a:pt x="869" y="530"/>
                  </a:lnTo>
                  <a:lnTo>
                    <a:pt x="892" y="524"/>
                  </a:lnTo>
                  <a:lnTo>
                    <a:pt x="916" y="515"/>
                  </a:lnTo>
                  <a:lnTo>
                    <a:pt x="937" y="507"/>
                  </a:lnTo>
                  <a:lnTo>
                    <a:pt x="960" y="495"/>
                  </a:lnTo>
                  <a:lnTo>
                    <a:pt x="986" y="484"/>
                  </a:lnTo>
                  <a:lnTo>
                    <a:pt x="1013" y="471"/>
                  </a:lnTo>
                  <a:lnTo>
                    <a:pt x="1043" y="459"/>
                  </a:lnTo>
                  <a:lnTo>
                    <a:pt x="1032" y="462"/>
                  </a:lnTo>
                  <a:lnTo>
                    <a:pt x="1023" y="465"/>
                  </a:lnTo>
                  <a:lnTo>
                    <a:pt x="1009" y="468"/>
                  </a:lnTo>
                  <a:lnTo>
                    <a:pt x="994" y="471"/>
                  </a:lnTo>
                  <a:lnTo>
                    <a:pt x="977" y="477"/>
                  </a:lnTo>
                  <a:lnTo>
                    <a:pt x="956" y="479"/>
                  </a:lnTo>
                  <a:lnTo>
                    <a:pt x="933" y="487"/>
                  </a:lnTo>
                  <a:lnTo>
                    <a:pt x="909" y="492"/>
                  </a:lnTo>
                  <a:lnTo>
                    <a:pt x="926" y="484"/>
                  </a:lnTo>
                  <a:lnTo>
                    <a:pt x="947" y="477"/>
                  </a:lnTo>
                  <a:lnTo>
                    <a:pt x="973" y="465"/>
                  </a:lnTo>
                  <a:lnTo>
                    <a:pt x="1007" y="454"/>
                  </a:lnTo>
                  <a:lnTo>
                    <a:pt x="1036" y="442"/>
                  </a:lnTo>
                  <a:lnTo>
                    <a:pt x="1066" y="431"/>
                  </a:lnTo>
                  <a:lnTo>
                    <a:pt x="1096" y="418"/>
                  </a:lnTo>
                  <a:lnTo>
                    <a:pt x="1119" y="406"/>
                  </a:lnTo>
                  <a:lnTo>
                    <a:pt x="1106" y="409"/>
                  </a:lnTo>
                  <a:lnTo>
                    <a:pt x="1089" y="415"/>
                  </a:lnTo>
                  <a:lnTo>
                    <a:pt x="1077" y="419"/>
                  </a:lnTo>
                  <a:lnTo>
                    <a:pt x="1060" y="425"/>
                  </a:lnTo>
                  <a:lnTo>
                    <a:pt x="1047" y="431"/>
                  </a:lnTo>
                  <a:lnTo>
                    <a:pt x="1030" y="436"/>
                  </a:lnTo>
                  <a:lnTo>
                    <a:pt x="1013" y="442"/>
                  </a:lnTo>
                  <a:lnTo>
                    <a:pt x="996" y="448"/>
                  </a:lnTo>
                  <a:lnTo>
                    <a:pt x="1019" y="436"/>
                  </a:lnTo>
                  <a:lnTo>
                    <a:pt x="1064" y="415"/>
                  </a:lnTo>
                  <a:lnTo>
                    <a:pt x="1119" y="386"/>
                  </a:lnTo>
                  <a:lnTo>
                    <a:pt x="1189" y="353"/>
                  </a:lnTo>
                  <a:lnTo>
                    <a:pt x="1263" y="315"/>
                  </a:lnTo>
                  <a:lnTo>
                    <a:pt x="1333" y="279"/>
                  </a:lnTo>
                  <a:lnTo>
                    <a:pt x="1399" y="248"/>
                  </a:lnTo>
                  <a:lnTo>
                    <a:pt x="1454" y="220"/>
                  </a:lnTo>
                  <a:lnTo>
                    <a:pt x="1423" y="229"/>
                  </a:lnTo>
                  <a:lnTo>
                    <a:pt x="1384" y="239"/>
                  </a:lnTo>
                  <a:lnTo>
                    <a:pt x="1340" y="253"/>
                  </a:lnTo>
                  <a:lnTo>
                    <a:pt x="1290" y="274"/>
                  </a:lnTo>
                  <a:lnTo>
                    <a:pt x="1236" y="297"/>
                  </a:lnTo>
                  <a:lnTo>
                    <a:pt x="1183" y="318"/>
                  </a:lnTo>
                  <a:lnTo>
                    <a:pt x="1123" y="344"/>
                  </a:lnTo>
                  <a:lnTo>
                    <a:pt x="1066" y="369"/>
                  </a:lnTo>
                  <a:lnTo>
                    <a:pt x="1009" y="395"/>
                  </a:lnTo>
                  <a:lnTo>
                    <a:pt x="953" y="419"/>
                  </a:lnTo>
                  <a:lnTo>
                    <a:pt x="903" y="442"/>
                  </a:lnTo>
                  <a:lnTo>
                    <a:pt x="854" y="465"/>
                  </a:lnTo>
                  <a:lnTo>
                    <a:pt x="810" y="484"/>
                  </a:lnTo>
                  <a:lnTo>
                    <a:pt x="773" y="501"/>
                  </a:lnTo>
                  <a:lnTo>
                    <a:pt x="743" y="515"/>
                  </a:lnTo>
                  <a:lnTo>
                    <a:pt x="723" y="524"/>
                  </a:lnTo>
                  <a:lnTo>
                    <a:pt x="693" y="536"/>
                  </a:lnTo>
                  <a:lnTo>
                    <a:pt x="663" y="543"/>
                  </a:lnTo>
                  <a:lnTo>
                    <a:pt x="640" y="549"/>
                  </a:lnTo>
                  <a:lnTo>
                    <a:pt x="616" y="551"/>
                  </a:lnTo>
                  <a:lnTo>
                    <a:pt x="593" y="551"/>
                  </a:lnTo>
                  <a:lnTo>
                    <a:pt x="572" y="549"/>
                  </a:lnTo>
                  <a:lnTo>
                    <a:pt x="553" y="543"/>
                  </a:lnTo>
                  <a:lnTo>
                    <a:pt x="536" y="539"/>
                  </a:lnTo>
                  <a:lnTo>
                    <a:pt x="509" y="521"/>
                  </a:lnTo>
                  <a:lnTo>
                    <a:pt x="496" y="507"/>
                  </a:lnTo>
                  <a:lnTo>
                    <a:pt x="502" y="487"/>
                  </a:lnTo>
                  <a:lnTo>
                    <a:pt x="523" y="468"/>
                  </a:lnTo>
                  <a:lnTo>
                    <a:pt x="543" y="454"/>
                  </a:lnTo>
                  <a:lnTo>
                    <a:pt x="576" y="431"/>
                  </a:lnTo>
                  <a:lnTo>
                    <a:pt x="619" y="403"/>
                  </a:lnTo>
                  <a:lnTo>
                    <a:pt x="670" y="369"/>
                  </a:lnTo>
                  <a:lnTo>
                    <a:pt x="733" y="330"/>
                  </a:lnTo>
                  <a:lnTo>
                    <a:pt x="806" y="285"/>
                  </a:lnTo>
                  <a:lnTo>
                    <a:pt x="886" y="235"/>
                  </a:lnTo>
                  <a:lnTo>
                    <a:pt x="977" y="180"/>
                  </a:lnTo>
                  <a:lnTo>
                    <a:pt x="943" y="200"/>
                  </a:lnTo>
                  <a:lnTo>
                    <a:pt x="903" y="220"/>
                  </a:lnTo>
                  <a:lnTo>
                    <a:pt x="863" y="239"/>
                  </a:lnTo>
                  <a:lnTo>
                    <a:pt x="816" y="262"/>
                  </a:lnTo>
                  <a:lnTo>
                    <a:pt x="769" y="285"/>
                  </a:lnTo>
                  <a:lnTo>
                    <a:pt x="723" y="307"/>
                  </a:lnTo>
                  <a:lnTo>
                    <a:pt x="673" y="330"/>
                  </a:lnTo>
                  <a:lnTo>
                    <a:pt x="626" y="353"/>
                  </a:lnTo>
                  <a:lnTo>
                    <a:pt x="579" y="374"/>
                  </a:lnTo>
                  <a:lnTo>
                    <a:pt x="534" y="395"/>
                  </a:lnTo>
                  <a:lnTo>
                    <a:pt x="489" y="415"/>
                  </a:lnTo>
                  <a:lnTo>
                    <a:pt x="453" y="431"/>
                  </a:lnTo>
                  <a:lnTo>
                    <a:pt x="416" y="448"/>
                  </a:lnTo>
                  <a:lnTo>
                    <a:pt x="386" y="462"/>
                  </a:lnTo>
                  <a:lnTo>
                    <a:pt x="362" y="471"/>
                  </a:lnTo>
                  <a:lnTo>
                    <a:pt x="343" y="479"/>
                  </a:lnTo>
                  <a:lnTo>
                    <a:pt x="309" y="490"/>
                  </a:lnTo>
                  <a:lnTo>
                    <a:pt x="276" y="501"/>
                  </a:lnTo>
                  <a:lnTo>
                    <a:pt x="243" y="510"/>
                  </a:lnTo>
                  <a:lnTo>
                    <a:pt x="206" y="518"/>
                  </a:lnTo>
                  <a:lnTo>
                    <a:pt x="176" y="524"/>
                  </a:lnTo>
                  <a:lnTo>
                    <a:pt x="146" y="530"/>
                  </a:lnTo>
                  <a:lnTo>
                    <a:pt x="123" y="533"/>
                  </a:lnTo>
                  <a:lnTo>
                    <a:pt x="106" y="533"/>
                  </a:lnTo>
                  <a:lnTo>
                    <a:pt x="93" y="533"/>
                  </a:lnTo>
                  <a:lnTo>
                    <a:pt x="76" y="533"/>
                  </a:lnTo>
                  <a:lnTo>
                    <a:pt x="59" y="533"/>
                  </a:lnTo>
                  <a:lnTo>
                    <a:pt x="42" y="533"/>
                  </a:lnTo>
                  <a:lnTo>
                    <a:pt x="29" y="533"/>
                  </a:lnTo>
                  <a:lnTo>
                    <a:pt x="16" y="533"/>
                  </a:lnTo>
                  <a:lnTo>
                    <a:pt x="6" y="530"/>
                  </a:lnTo>
                  <a:lnTo>
                    <a:pt x="0" y="530"/>
                  </a:lnTo>
                  <a:lnTo>
                    <a:pt x="19" y="527"/>
                  </a:lnTo>
                  <a:lnTo>
                    <a:pt x="36" y="524"/>
                  </a:lnTo>
                  <a:lnTo>
                    <a:pt x="42" y="518"/>
                  </a:lnTo>
                  <a:lnTo>
                    <a:pt x="46" y="518"/>
                  </a:lnTo>
                  <a:lnTo>
                    <a:pt x="26" y="515"/>
                  </a:lnTo>
                  <a:lnTo>
                    <a:pt x="13" y="510"/>
                  </a:lnTo>
                  <a:lnTo>
                    <a:pt x="13" y="507"/>
                  </a:lnTo>
                  <a:lnTo>
                    <a:pt x="32" y="510"/>
                  </a:lnTo>
                  <a:lnTo>
                    <a:pt x="53" y="510"/>
                  </a:lnTo>
                  <a:lnTo>
                    <a:pt x="72" y="510"/>
                  </a:lnTo>
                  <a:lnTo>
                    <a:pt x="86" y="507"/>
                  </a:lnTo>
                  <a:lnTo>
                    <a:pt x="96" y="504"/>
                  </a:lnTo>
                  <a:lnTo>
                    <a:pt x="93" y="501"/>
                  </a:lnTo>
                  <a:lnTo>
                    <a:pt x="83" y="501"/>
                  </a:lnTo>
                  <a:lnTo>
                    <a:pt x="66" y="498"/>
                  </a:lnTo>
                  <a:lnTo>
                    <a:pt x="49" y="498"/>
                  </a:lnTo>
                  <a:lnTo>
                    <a:pt x="53" y="495"/>
                  </a:lnTo>
                  <a:lnTo>
                    <a:pt x="76" y="492"/>
                  </a:lnTo>
                  <a:lnTo>
                    <a:pt x="103" y="490"/>
                  </a:lnTo>
                  <a:lnTo>
                    <a:pt x="123" y="487"/>
                  </a:lnTo>
                  <a:lnTo>
                    <a:pt x="129" y="487"/>
                  </a:lnTo>
                  <a:lnTo>
                    <a:pt x="119" y="484"/>
                  </a:lnTo>
                  <a:lnTo>
                    <a:pt x="103" y="484"/>
                  </a:lnTo>
                  <a:lnTo>
                    <a:pt x="86" y="484"/>
                  </a:lnTo>
                  <a:lnTo>
                    <a:pt x="103" y="481"/>
                  </a:lnTo>
                  <a:lnTo>
                    <a:pt x="123" y="477"/>
                  </a:lnTo>
                  <a:lnTo>
                    <a:pt x="142" y="471"/>
                  </a:lnTo>
                  <a:lnTo>
                    <a:pt x="163" y="462"/>
                  </a:lnTo>
                  <a:lnTo>
                    <a:pt x="180" y="456"/>
                  </a:lnTo>
                  <a:lnTo>
                    <a:pt x="199" y="448"/>
                  </a:lnTo>
                  <a:lnTo>
                    <a:pt x="220" y="442"/>
                  </a:lnTo>
                  <a:lnTo>
                    <a:pt x="235" y="433"/>
                  </a:lnTo>
                  <a:lnTo>
                    <a:pt x="263" y="422"/>
                  </a:lnTo>
                  <a:lnTo>
                    <a:pt x="303" y="406"/>
                  </a:lnTo>
                  <a:lnTo>
                    <a:pt x="353" y="383"/>
                  </a:lnTo>
                  <a:lnTo>
                    <a:pt x="416" y="356"/>
                  </a:lnTo>
                  <a:lnTo>
                    <a:pt x="483" y="327"/>
                  </a:lnTo>
                  <a:lnTo>
                    <a:pt x="556" y="294"/>
                  </a:lnTo>
                  <a:lnTo>
                    <a:pt x="636" y="259"/>
                  </a:lnTo>
                  <a:lnTo>
                    <a:pt x="712" y="223"/>
                  </a:lnTo>
                  <a:lnTo>
                    <a:pt x="793" y="189"/>
                  </a:lnTo>
                  <a:lnTo>
                    <a:pt x="869" y="155"/>
                  </a:lnTo>
                  <a:lnTo>
                    <a:pt x="939" y="124"/>
                  </a:lnTo>
                  <a:lnTo>
                    <a:pt x="1003" y="96"/>
                  </a:lnTo>
                  <a:lnTo>
                    <a:pt x="1060" y="70"/>
                  </a:lnTo>
                  <a:lnTo>
                    <a:pt x="1106" y="52"/>
                  </a:lnTo>
                  <a:lnTo>
                    <a:pt x="1140" y="37"/>
                  </a:lnTo>
                  <a:lnTo>
                    <a:pt x="1157" y="29"/>
                  </a:lnTo>
                  <a:lnTo>
                    <a:pt x="1176" y="20"/>
                  </a:lnTo>
                  <a:lnTo>
                    <a:pt x="1193" y="14"/>
                  </a:lnTo>
                  <a:lnTo>
                    <a:pt x="1213" y="6"/>
                  </a:lnTo>
                  <a:lnTo>
                    <a:pt x="1233" y="3"/>
                  </a:lnTo>
                  <a:lnTo>
                    <a:pt x="1253" y="0"/>
                  </a:lnTo>
                  <a:lnTo>
                    <a:pt x="1273" y="3"/>
                  </a:lnTo>
                  <a:lnTo>
                    <a:pt x="1297" y="6"/>
                  </a:lnTo>
                  <a:lnTo>
                    <a:pt x="1323" y="17"/>
                  </a:lnTo>
                  <a:lnTo>
                    <a:pt x="1360" y="40"/>
                  </a:lnTo>
                  <a:lnTo>
                    <a:pt x="1373" y="56"/>
                  </a:lnTo>
                  <a:lnTo>
                    <a:pt x="1360" y="73"/>
                  </a:lnTo>
                  <a:lnTo>
                    <a:pt x="1329" y="91"/>
                  </a:lnTo>
                  <a:lnTo>
                    <a:pt x="1293" y="108"/>
                  </a:lnTo>
                  <a:lnTo>
                    <a:pt x="1233" y="138"/>
                  </a:lnTo>
                  <a:lnTo>
                    <a:pt x="1153" y="180"/>
                  </a:lnTo>
                  <a:lnTo>
                    <a:pt x="1066" y="229"/>
                  </a:lnTo>
                  <a:lnTo>
                    <a:pt x="979" y="279"/>
                  </a:lnTo>
                  <a:lnTo>
                    <a:pt x="899" y="327"/>
                  </a:lnTo>
                  <a:lnTo>
                    <a:pt x="837" y="366"/>
                  </a:lnTo>
                  <a:lnTo>
                    <a:pt x="799" y="395"/>
                  </a:lnTo>
                  <a:lnTo>
                    <a:pt x="837" y="380"/>
                  </a:lnTo>
                  <a:lnTo>
                    <a:pt x="880" y="360"/>
                  </a:lnTo>
                  <a:lnTo>
                    <a:pt x="930" y="341"/>
                  </a:lnTo>
                  <a:lnTo>
                    <a:pt x="983" y="321"/>
                  </a:lnTo>
                  <a:lnTo>
                    <a:pt x="1040" y="298"/>
                  </a:lnTo>
                  <a:lnTo>
                    <a:pt x="1096" y="276"/>
                  </a:lnTo>
                  <a:lnTo>
                    <a:pt x="1157" y="250"/>
                  </a:lnTo>
                  <a:lnTo>
                    <a:pt x="1216" y="229"/>
                  </a:lnTo>
                  <a:lnTo>
                    <a:pt x="1273" y="206"/>
                  </a:lnTo>
                  <a:lnTo>
                    <a:pt x="1329" y="186"/>
                  </a:lnTo>
                  <a:lnTo>
                    <a:pt x="1380" y="167"/>
                  </a:lnTo>
                  <a:lnTo>
                    <a:pt x="1426" y="147"/>
                  </a:lnTo>
                  <a:lnTo>
                    <a:pt x="1467" y="132"/>
                  </a:lnTo>
                  <a:lnTo>
                    <a:pt x="1500" y="121"/>
                  </a:lnTo>
                  <a:lnTo>
                    <a:pt x="1526" y="114"/>
                  </a:lnTo>
                  <a:lnTo>
                    <a:pt x="1543" y="108"/>
                  </a:lnTo>
                  <a:lnTo>
                    <a:pt x="1564" y="102"/>
                  </a:lnTo>
                  <a:lnTo>
                    <a:pt x="1587" y="99"/>
                  </a:lnTo>
                  <a:lnTo>
                    <a:pt x="1607" y="99"/>
                  </a:lnTo>
                  <a:lnTo>
                    <a:pt x="1626" y="99"/>
                  </a:lnTo>
                  <a:lnTo>
                    <a:pt x="1647" y="102"/>
                  </a:lnTo>
                  <a:lnTo>
                    <a:pt x="1670" y="108"/>
                  </a:lnTo>
                  <a:lnTo>
                    <a:pt x="1689" y="114"/>
                  </a:lnTo>
                  <a:lnTo>
                    <a:pt x="1713" y="121"/>
                  </a:lnTo>
                  <a:lnTo>
                    <a:pt x="1743" y="138"/>
                  </a:lnTo>
                  <a:lnTo>
                    <a:pt x="1750" y="155"/>
                  </a:lnTo>
                  <a:lnTo>
                    <a:pt x="1734" y="173"/>
                  </a:lnTo>
                  <a:lnTo>
                    <a:pt x="1700" y="191"/>
                  </a:lnTo>
                  <a:lnTo>
                    <a:pt x="1683" y="200"/>
                  </a:lnTo>
                  <a:lnTo>
                    <a:pt x="1660" y="212"/>
                  </a:lnTo>
                  <a:lnTo>
                    <a:pt x="1626" y="226"/>
                  </a:lnTo>
                  <a:lnTo>
                    <a:pt x="1590" y="242"/>
                  </a:lnTo>
                  <a:lnTo>
                    <a:pt x="1543" y="265"/>
                  </a:lnTo>
                  <a:lnTo>
                    <a:pt x="1496" y="288"/>
                  </a:lnTo>
                  <a:lnTo>
                    <a:pt x="1443" y="310"/>
                  </a:lnTo>
                  <a:lnTo>
                    <a:pt x="1390" y="335"/>
                  </a:lnTo>
                  <a:lnTo>
                    <a:pt x="1337" y="360"/>
                  </a:lnTo>
                  <a:lnTo>
                    <a:pt x="1283" y="386"/>
                  </a:lnTo>
                  <a:lnTo>
                    <a:pt x="1233" y="412"/>
                  </a:lnTo>
                  <a:lnTo>
                    <a:pt x="1187" y="433"/>
                  </a:lnTo>
                  <a:lnTo>
                    <a:pt x="1143" y="456"/>
                  </a:lnTo>
                  <a:lnTo>
                    <a:pt x="1106" y="477"/>
                  </a:lnTo>
                  <a:lnTo>
                    <a:pt x="1077" y="495"/>
                  </a:lnTo>
                  <a:lnTo>
                    <a:pt x="1057" y="510"/>
                  </a:lnTo>
                  <a:lnTo>
                    <a:pt x="1127" y="479"/>
                  </a:lnTo>
                  <a:lnTo>
                    <a:pt x="1204" y="448"/>
                  </a:lnTo>
                  <a:lnTo>
                    <a:pt x="1283" y="415"/>
                  </a:lnTo>
                  <a:lnTo>
                    <a:pt x="1367" y="380"/>
                  </a:lnTo>
                  <a:lnTo>
                    <a:pt x="1454" y="347"/>
                  </a:lnTo>
                  <a:lnTo>
                    <a:pt x="1537" y="310"/>
                  </a:lnTo>
                  <a:lnTo>
                    <a:pt x="1619" y="276"/>
                  </a:lnTo>
                  <a:lnTo>
                    <a:pt x="1704" y="242"/>
                  </a:lnTo>
                  <a:lnTo>
                    <a:pt x="1780" y="209"/>
                  </a:lnTo>
                  <a:lnTo>
                    <a:pt x="1853" y="180"/>
                  </a:lnTo>
                  <a:lnTo>
                    <a:pt x="1923" y="153"/>
                  </a:lnTo>
                  <a:lnTo>
                    <a:pt x="1984" y="127"/>
                  </a:lnTo>
                  <a:lnTo>
                    <a:pt x="2033" y="105"/>
                  </a:lnTo>
                  <a:lnTo>
                    <a:pt x="2077" y="88"/>
                  </a:lnTo>
                  <a:lnTo>
                    <a:pt x="2111" y="73"/>
                  </a:lnTo>
                  <a:lnTo>
                    <a:pt x="2130" y="65"/>
                  </a:lnTo>
                  <a:lnTo>
                    <a:pt x="2157" y="53"/>
                  </a:lnTo>
                  <a:lnTo>
                    <a:pt x="2183" y="43"/>
                  </a:lnTo>
                  <a:lnTo>
                    <a:pt x="2210" y="32"/>
                  </a:lnTo>
                  <a:lnTo>
                    <a:pt x="2236" y="23"/>
                  </a:lnTo>
                  <a:lnTo>
                    <a:pt x="2264" y="20"/>
                  </a:lnTo>
                  <a:lnTo>
                    <a:pt x="2293" y="17"/>
                  </a:lnTo>
                  <a:lnTo>
                    <a:pt x="2327" y="23"/>
                  </a:lnTo>
                  <a:lnTo>
                    <a:pt x="2361" y="32"/>
                  </a:lnTo>
                  <a:lnTo>
                    <a:pt x="2391" y="46"/>
                  </a:lnTo>
                  <a:lnTo>
                    <a:pt x="2410" y="59"/>
                  </a:lnTo>
                  <a:lnTo>
                    <a:pt x="2424" y="76"/>
                  </a:lnTo>
                  <a:lnTo>
                    <a:pt x="2424" y="91"/>
                  </a:lnTo>
                  <a:lnTo>
                    <a:pt x="2416" y="108"/>
                  </a:lnTo>
                  <a:lnTo>
                    <a:pt x="2403" y="124"/>
                  </a:lnTo>
                  <a:lnTo>
                    <a:pt x="2380" y="141"/>
                  </a:lnTo>
                  <a:lnTo>
                    <a:pt x="2353" y="155"/>
                  </a:lnTo>
                  <a:lnTo>
                    <a:pt x="2334" y="164"/>
                  </a:lnTo>
                  <a:lnTo>
                    <a:pt x="2300" y="177"/>
                  </a:lnTo>
                  <a:lnTo>
                    <a:pt x="2260" y="191"/>
                  </a:lnTo>
                  <a:lnTo>
                    <a:pt x="2213" y="212"/>
                  </a:lnTo>
                  <a:lnTo>
                    <a:pt x="2157" y="232"/>
                  </a:lnTo>
                  <a:lnTo>
                    <a:pt x="2100" y="256"/>
                  </a:lnTo>
                  <a:lnTo>
                    <a:pt x="2041" y="279"/>
                  </a:lnTo>
                  <a:lnTo>
                    <a:pt x="1980" y="304"/>
                  </a:lnTo>
                  <a:lnTo>
                    <a:pt x="1920" y="333"/>
                  </a:lnTo>
                  <a:lnTo>
                    <a:pt x="1863" y="357"/>
                  </a:lnTo>
                  <a:lnTo>
                    <a:pt x="1810" y="383"/>
                  </a:lnTo>
                  <a:lnTo>
                    <a:pt x="1763" y="409"/>
                  </a:lnTo>
                  <a:lnTo>
                    <a:pt x="1723" y="433"/>
                  </a:lnTo>
                  <a:lnTo>
                    <a:pt x="1689" y="456"/>
                  </a:lnTo>
                  <a:lnTo>
                    <a:pt x="1670" y="479"/>
                  </a:lnTo>
                  <a:lnTo>
                    <a:pt x="1660" y="495"/>
                  </a:lnTo>
                  <a:lnTo>
                    <a:pt x="1697" y="481"/>
                  </a:lnTo>
                  <a:lnTo>
                    <a:pt x="1740" y="462"/>
                  </a:lnTo>
                  <a:lnTo>
                    <a:pt x="1793" y="439"/>
                  </a:lnTo>
                  <a:lnTo>
                    <a:pt x="1853" y="412"/>
                  </a:lnTo>
                  <a:lnTo>
                    <a:pt x="1920" y="383"/>
                  </a:lnTo>
                  <a:lnTo>
                    <a:pt x="1990" y="350"/>
                  </a:lnTo>
                  <a:lnTo>
                    <a:pt x="2067" y="318"/>
                  </a:lnTo>
                  <a:lnTo>
                    <a:pt x="2147" y="282"/>
                  </a:lnTo>
                  <a:lnTo>
                    <a:pt x="2227" y="248"/>
                  </a:lnTo>
                  <a:lnTo>
                    <a:pt x="2314" y="214"/>
                  </a:lnTo>
                  <a:lnTo>
                    <a:pt x="2400" y="180"/>
                  </a:lnTo>
                  <a:lnTo>
                    <a:pt x="2486" y="150"/>
                  </a:lnTo>
                  <a:lnTo>
                    <a:pt x="2573" y="118"/>
                  </a:lnTo>
                  <a:lnTo>
                    <a:pt x="2657" y="91"/>
                  </a:lnTo>
                  <a:lnTo>
                    <a:pt x="2743" y="65"/>
                  </a:lnTo>
                  <a:lnTo>
                    <a:pt x="2823" y="46"/>
                  </a:lnTo>
                  <a:lnTo>
                    <a:pt x="2867" y="37"/>
                  </a:lnTo>
                  <a:lnTo>
                    <a:pt x="2904" y="32"/>
                  </a:lnTo>
                  <a:lnTo>
                    <a:pt x="2937" y="29"/>
                  </a:lnTo>
                  <a:lnTo>
                    <a:pt x="2967" y="26"/>
                  </a:lnTo>
                  <a:lnTo>
                    <a:pt x="2993" y="29"/>
                  </a:lnTo>
                  <a:lnTo>
                    <a:pt x="3020" y="34"/>
                  </a:lnTo>
                  <a:lnTo>
                    <a:pt x="3044" y="40"/>
                  </a:lnTo>
                  <a:lnTo>
                    <a:pt x="3071" y="49"/>
                  </a:lnTo>
                  <a:lnTo>
                    <a:pt x="3094" y="59"/>
                  </a:lnTo>
                  <a:lnTo>
                    <a:pt x="3107" y="70"/>
                  </a:lnTo>
                  <a:lnTo>
                    <a:pt x="3110" y="79"/>
                  </a:lnTo>
                  <a:lnTo>
                    <a:pt x="3110" y="91"/>
                  </a:lnTo>
                  <a:lnTo>
                    <a:pt x="3101" y="102"/>
                  </a:lnTo>
                  <a:lnTo>
                    <a:pt x="3088" y="114"/>
                  </a:lnTo>
                  <a:lnTo>
                    <a:pt x="3067" y="127"/>
                  </a:lnTo>
                  <a:lnTo>
                    <a:pt x="3044" y="138"/>
                  </a:lnTo>
                  <a:lnTo>
                    <a:pt x="3007" y="155"/>
                  </a:lnTo>
                  <a:lnTo>
                    <a:pt x="2957" y="177"/>
                  </a:lnTo>
                  <a:lnTo>
                    <a:pt x="2897" y="203"/>
                  </a:lnTo>
                  <a:lnTo>
                    <a:pt x="2830" y="229"/>
                  </a:lnTo>
                  <a:lnTo>
                    <a:pt x="2766" y="256"/>
                  </a:lnTo>
                  <a:lnTo>
                    <a:pt x="2713" y="276"/>
                  </a:lnTo>
                  <a:lnTo>
                    <a:pt x="2673" y="297"/>
                  </a:lnTo>
                  <a:lnTo>
                    <a:pt x="2650" y="304"/>
                  </a:lnTo>
                  <a:lnTo>
                    <a:pt x="2667" y="294"/>
                  </a:lnTo>
                  <a:lnTo>
                    <a:pt x="2694" y="279"/>
                  </a:lnTo>
                  <a:lnTo>
                    <a:pt x="2720" y="265"/>
                  </a:lnTo>
                  <a:lnTo>
                    <a:pt x="2737" y="25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0123" name="Group 62">
            <a:extLst>
              <a:ext uri="{FF2B5EF4-FFF2-40B4-BE49-F238E27FC236}">
                <a16:creationId xmlns:a16="http://schemas.microsoft.com/office/drawing/2014/main" id="{294E56B4-16C6-489D-B31C-8EAD7DEA015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86600" y="2346325"/>
            <a:ext cx="1266825" cy="382588"/>
            <a:chOff x="4464" y="1478"/>
            <a:chExt cx="798" cy="241"/>
          </a:xfrm>
        </p:grpSpPr>
        <p:sp>
          <p:nvSpPr>
            <p:cNvPr id="90173" name="AutoShape 63">
              <a:extLst>
                <a:ext uri="{FF2B5EF4-FFF2-40B4-BE49-F238E27FC236}">
                  <a16:creationId xmlns:a16="http://schemas.microsoft.com/office/drawing/2014/main" id="{380E9839-D1BC-4950-A581-7FE7B41F9DC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464" y="1478"/>
              <a:ext cx="798" cy="2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4" name="Freeform 64">
              <a:extLst>
                <a:ext uri="{FF2B5EF4-FFF2-40B4-BE49-F238E27FC236}">
                  <a16:creationId xmlns:a16="http://schemas.microsoft.com/office/drawing/2014/main" id="{791489F1-E2A0-4D06-9B3B-A2221166D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487"/>
              <a:ext cx="780" cy="215"/>
            </a:xfrm>
            <a:custGeom>
              <a:avLst/>
              <a:gdLst>
                <a:gd name="T0" fmla="*/ 34 w 3117"/>
                <a:gd name="T1" fmla="*/ 37 h 645"/>
                <a:gd name="T2" fmla="*/ 42 w 3117"/>
                <a:gd name="T3" fmla="*/ 48 h 645"/>
                <a:gd name="T4" fmla="*/ 44 w 3117"/>
                <a:gd name="T5" fmla="*/ 54 h 645"/>
                <a:gd name="T6" fmla="*/ 47 w 3117"/>
                <a:gd name="T7" fmla="*/ 56 h 645"/>
                <a:gd name="T8" fmla="*/ 50 w 3117"/>
                <a:gd name="T9" fmla="*/ 57 h 645"/>
                <a:gd name="T10" fmla="*/ 53 w 3117"/>
                <a:gd name="T11" fmla="*/ 57 h 645"/>
                <a:gd name="T12" fmla="*/ 50 w 3117"/>
                <a:gd name="T13" fmla="*/ 47 h 645"/>
                <a:gd name="T14" fmla="*/ 29 w 3117"/>
                <a:gd name="T15" fmla="*/ 25 h 645"/>
                <a:gd name="T16" fmla="*/ 28 w 3117"/>
                <a:gd name="T17" fmla="*/ 19 h 645"/>
                <a:gd name="T18" fmla="*/ 55 w 3117"/>
                <a:gd name="T19" fmla="*/ 33 h 645"/>
                <a:gd name="T20" fmla="*/ 75 w 3117"/>
                <a:gd name="T21" fmla="*/ 49 h 645"/>
                <a:gd name="T22" fmla="*/ 94 w 3117"/>
                <a:gd name="T23" fmla="*/ 64 h 645"/>
                <a:gd name="T24" fmla="*/ 109 w 3117"/>
                <a:gd name="T25" fmla="*/ 59 h 645"/>
                <a:gd name="T26" fmla="*/ 89 w 3117"/>
                <a:gd name="T27" fmla="*/ 39 h 645"/>
                <a:gd name="T28" fmla="*/ 67 w 3117"/>
                <a:gd name="T29" fmla="*/ 19 h 645"/>
                <a:gd name="T30" fmla="*/ 104 w 3117"/>
                <a:gd name="T31" fmla="*/ 44 h 645"/>
                <a:gd name="T32" fmla="*/ 130 w 3117"/>
                <a:gd name="T33" fmla="*/ 65 h 645"/>
                <a:gd name="T34" fmla="*/ 146 w 3117"/>
                <a:gd name="T35" fmla="*/ 71 h 645"/>
                <a:gd name="T36" fmla="*/ 146 w 3117"/>
                <a:gd name="T37" fmla="*/ 61 h 645"/>
                <a:gd name="T38" fmla="*/ 138 w 3117"/>
                <a:gd name="T39" fmla="*/ 57 h 645"/>
                <a:gd name="T40" fmla="*/ 132 w 3117"/>
                <a:gd name="T41" fmla="*/ 52 h 645"/>
                <a:gd name="T42" fmla="*/ 134 w 3117"/>
                <a:gd name="T43" fmla="*/ 52 h 645"/>
                <a:gd name="T44" fmla="*/ 128 w 3117"/>
                <a:gd name="T45" fmla="*/ 47 h 645"/>
                <a:gd name="T46" fmla="*/ 125 w 3117"/>
                <a:gd name="T47" fmla="*/ 43 h 645"/>
                <a:gd name="T48" fmla="*/ 111 w 3117"/>
                <a:gd name="T49" fmla="*/ 28 h 645"/>
                <a:gd name="T50" fmla="*/ 139 w 3117"/>
                <a:gd name="T51" fmla="*/ 49 h 645"/>
                <a:gd name="T52" fmla="*/ 155 w 3117"/>
                <a:gd name="T53" fmla="*/ 61 h 645"/>
                <a:gd name="T54" fmla="*/ 164 w 3117"/>
                <a:gd name="T55" fmla="*/ 54 h 645"/>
                <a:gd name="T56" fmla="*/ 140 w 3117"/>
                <a:gd name="T57" fmla="*/ 26 h 645"/>
                <a:gd name="T58" fmla="*/ 153 w 3117"/>
                <a:gd name="T59" fmla="*/ 37 h 645"/>
                <a:gd name="T60" fmla="*/ 172 w 3117"/>
                <a:gd name="T61" fmla="*/ 52 h 645"/>
                <a:gd name="T62" fmla="*/ 187 w 3117"/>
                <a:gd name="T63" fmla="*/ 59 h 645"/>
                <a:gd name="T64" fmla="*/ 195 w 3117"/>
                <a:gd name="T65" fmla="*/ 59 h 645"/>
                <a:gd name="T66" fmla="*/ 194 w 3117"/>
                <a:gd name="T67" fmla="*/ 56 h 645"/>
                <a:gd name="T68" fmla="*/ 191 w 3117"/>
                <a:gd name="T69" fmla="*/ 55 h 645"/>
                <a:gd name="T70" fmla="*/ 189 w 3117"/>
                <a:gd name="T71" fmla="*/ 54 h 645"/>
                <a:gd name="T72" fmla="*/ 181 w 3117"/>
                <a:gd name="T73" fmla="*/ 49 h 645"/>
                <a:gd name="T74" fmla="*/ 155 w 3117"/>
                <a:gd name="T75" fmla="*/ 29 h 645"/>
                <a:gd name="T76" fmla="*/ 124 w 3117"/>
                <a:gd name="T77" fmla="*/ 4 h 645"/>
                <a:gd name="T78" fmla="*/ 114 w 3117"/>
                <a:gd name="T79" fmla="*/ 1 h 645"/>
                <a:gd name="T80" fmla="*/ 123 w 3117"/>
                <a:gd name="T81" fmla="*/ 20 h 645"/>
                <a:gd name="T82" fmla="*/ 137 w 3117"/>
                <a:gd name="T83" fmla="*/ 38 h 645"/>
                <a:gd name="T84" fmla="*/ 109 w 3117"/>
                <a:gd name="T85" fmla="*/ 19 h 645"/>
                <a:gd name="T86" fmla="*/ 94 w 3117"/>
                <a:gd name="T87" fmla="*/ 11 h 645"/>
                <a:gd name="T88" fmla="*/ 86 w 3117"/>
                <a:gd name="T89" fmla="*/ 19 h 645"/>
                <a:gd name="T90" fmla="*/ 105 w 3117"/>
                <a:gd name="T91" fmla="*/ 34 h 645"/>
                <a:gd name="T92" fmla="*/ 128 w 3117"/>
                <a:gd name="T93" fmla="*/ 55 h 645"/>
                <a:gd name="T94" fmla="*/ 94 w 3117"/>
                <a:gd name="T95" fmla="*/ 31 h 645"/>
                <a:gd name="T96" fmla="*/ 63 w 3117"/>
                <a:gd name="T97" fmla="*/ 8 h 645"/>
                <a:gd name="T98" fmla="*/ 49 w 3117"/>
                <a:gd name="T99" fmla="*/ 3 h 645"/>
                <a:gd name="T100" fmla="*/ 46 w 3117"/>
                <a:gd name="T101" fmla="*/ 16 h 645"/>
                <a:gd name="T102" fmla="*/ 67 w 3117"/>
                <a:gd name="T103" fmla="*/ 31 h 645"/>
                <a:gd name="T104" fmla="*/ 90 w 3117"/>
                <a:gd name="T105" fmla="*/ 53 h 645"/>
                <a:gd name="T106" fmla="*/ 66 w 3117"/>
                <a:gd name="T107" fmla="*/ 35 h 645"/>
                <a:gd name="T108" fmla="*/ 23 w 3117"/>
                <a:gd name="T109" fmla="*/ 7 h 645"/>
                <a:gd name="T110" fmla="*/ 4 w 3117"/>
                <a:gd name="T111" fmla="*/ 4 h 645"/>
                <a:gd name="T112" fmla="*/ 3 w 3117"/>
                <a:gd name="T113" fmla="*/ 14 h 645"/>
                <a:gd name="T114" fmla="*/ 28 w 3117"/>
                <a:gd name="T115" fmla="*/ 33 h 64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3117" h="645">
                  <a:moveTo>
                    <a:pt x="374" y="253"/>
                  </a:moveTo>
                  <a:lnTo>
                    <a:pt x="391" y="262"/>
                  </a:lnTo>
                  <a:lnTo>
                    <a:pt x="414" y="271"/>
                  </a:lnTo>
                  <a:lnTo>
                    <a:pt x="440" y="285"/>
                  </a:lnTo>
                  <a:lnTo>
                    <a:pt x="470" y="298"/>
                  </a:lnTo>
                  <a:lnTo>
                    <a:pt x="497" y="312"/>
                  </a:lnTo>
                  <a:lnTo>
                    <a:pt x="521" y="324"/>
                  </a:lnTo>
                  <a:lnTo>
                    <a:pt x="538" y="336"/>
                  </a:lnTo>
                  <a:lnTo>
                    <a:pt x="551" y="341"/>
                  </a:lnTo>
                  <a:lnTo>
                    <a:pt x="561" y="347"/>
                  </a:lnTo>
                  <a:lnTo>
                    <a:pt x="571" y="356"/>
                  </a:lnTo>
                  <a:lnTo>
                    <a:pt x="587" y="369"/>
                  </a:lnTo>
                  <a:lnTo>
                    <a:pt x="604" y="380"/>
                  </a:lnTo>
                  <a:lnTo>
                    <a:pt x="625" y="397"/>
                  </a:lnTo>
                  <a:lnTo>
                    <a:pt x="644" y="415"/>
                  </a:lnTo>
                  <a:lnTo>
                    <a:pt x="665" y="431"/>
                  </a:lnTo>
                  <a:lnTo>
                    <a:pt x="687" y="448"/>
                  </a:lnTo>
                  <a:lnTo>
                    <a:pt x="714" y="456"/>
                  </a:lnTo>
                  <a:lnTo>
                    <a:pt x="741" y="465"/>
                  </a:lnTo>
                  <a:lnTo>
                    <a:pt x="754" y="474"/>
                  </a:lnTo>
                  <a:lnTo>
                    <a:pt x="751" y="484"/>
                  </a:lnTo>
                  <a:lnTo>
                    <a:pt x="735" y="484"/>
                  </a:lnTo>
                  <a:lnTo>
                    <a:pt x="714" y="484"/>
                  </a:lnTo>
                  <a:lnTo>
                    <a:pt x="705" y="487"/>
                  </a:lnTo>
                  <a:lnTo>
                    <a:pt x="712" y="487"/>
                  </a:lnTo>
                  <a:lnTo>
                    <a:pt x="731" y="490"/>
                  </a:lnTo>
                  <a:lnTo>
                    <a:pt x="761" y="492"/>
                  </a:lnTo>
                  <a:lnTo>
                    <a:pt x="782" y="495"/>
                  </a:lnTo>
                  <a:lnTo>
                    <a:pt x="784" y="498"/>
                  </a:lnTo>
                  <a:lnTo>
                    <a:pt x="771" y="498"/>
                  </a:lnTo>
                  <a:lnTo>
                    <a:pt x="754" y="501"/>
                  </a:lnTo>
                  <a:lnTo>
                    <a:pt x="744" y="501"/>
                  </a:lnTo>
                  <a:lnTo>
                    <a:pt x="741" y="504"/>
                  </a:lnTo>
                  <a:lnTo>
                    <a:pt x="751" y="507"/>
                  </a:lnTo>
                  <a:lnTo>
                    <a:pt x="765" y="510"/>
                  </a:lnTo>
                  <a:lnTo>
                    <a:pt x="784" y="510"/>
                  </a:lnTo>
                  <a:lnTo>
                    <a:pt x="805" y="510"/>
                  </a:lnTo>
                  <a:lnTo>
                    <a:pt x="821" y="507"/>
                  </a:lnTo>
                  <a:lnTo>
                    <a:pt x="821" y="510"/>
                  </a:lnTo>
                  <a:lnTo>
                    <a:pt x="805" y="516"/>
                  </a:lnTo>
                  <a:lnTo>
                    <a:pt x="788" y="518"/>
                  </a:lnTo>
                  <a:lnTo>
                    <a:pt x="791" y="518"/>
                  </a:lnTo>
                  <a:lnTo>
                    <a:pt x="797" y="524"/>
                  </a:lnTo>
                  <a:lnTo>
                    <a:pt x="812" y="527"/>
                  </a:lnTo>
                  <a:lnTo>
                    <a:pt x="831" y="530"/>
                  </a:lnTo>
                  <a:lnTo>
                    <a:pt x="838" y="524"/>
                  </a:lnTo>
                  <a:lnTo>
                    <a:pt x="845" y="518"/>
                  </a:lnTo>
                  <a:lnTo>
                    <a:pt x="852" y="516"/>
                  </a:lnTo>
                  <a:lnTo>
                    <a:pt x="858" y="518"/>
                  </a:lnTo>
                  <a:lnTo>
                    <a:pt x="892" y="504"/>
                  </a:lnTo>
                  <a:lnTo>
                    <a:pt x="895" y="484"/>
                  </a:lnTo>
                  <a:lnTo>
                    <a:pt x="884" y="468"/>
                  </a:lnTo>
                  <a:lnTo>
                    <a:pt x="861" y="454"/>
                  </a:lnTo>
                  <a:lnTo>
                    <a:pt x="852" y="448"/>
                  </a:lnTo>
                  <a:lnTo>
                    <a:pt x="831" y="436"/>
                  </a:lnTo>
                  <a:lnTo>
                    <a:pt x="805" y="422"/>
                  </a:lnTo>
                  <a:lnTo>
                    <a:pt x="775" y="406"/>
                  </a:lnTo>
                  <a:lnTo>
                    <a:pt x="738" y="383"/>
                  </a:lnTo>
                  <a:lnTo>
                    <a:pt x="695" y="360"/>
                  </a:lnTo>
                  <a:lnTo>
                    <a:pt x="651" y="336"/>
                  </a:lnTo>
                  <a:lnTo>
                    <a:pt x="604" y="307"/>
                  </a:lnTo>
                  <a:lnTo>
                    <a:pt x="557" y="282"/>
                  </a:lnTo>
                  <a:lnTo>
                    <a:pt x="508" y="253"/>
                  </a:lnTo>
                  <a:lnTo>
                    <a:pt x="461" y="229"/>
                  </a:lnTo>
                  <a:lnTo>
                    <a:pt x="414" y="203"/>
                  </a:lnTo>
                  <a:lnTo>
                    <a:pt x="370" y="180"/>
                  </a:lnTo>
                  <a:lnTo>
                    <a:pt x="330" y="158"/>
                  </a:lnTo>
                  <a:lnTo>
                    <a:pt x="296" y="141"/>
                  </a:lnTo>
                  <a:lnTo>
                    <a:pt x="266" y="127"/>
                  </a:lnTo>
                  <a:lnTo>
                    <a:pt x="321" y="135"/>
                  </a:lnTo>
                  <a:lnTo>
                    <a:pt x="383" y="150"/>
                  </a:lnTo>
                  <a:lnTo>
                    <a:pt x="453" y="170"/>
                  </a:lnTo>
                  <a:lnTo>
                    <a:pt x="527" y="189"/>
                  </a:lnTo>
                  <a:lnTo>
                    <a:pt x="604" y="212"/>
                  </a:lnTo>
                  <a:lnTo>
                    <a:pt x="674" y="235"/>
                  </a:lnTo>
                  <a:lnTo>
                    <a:pt x="738" y="253"/>
                  </a:lnTo>
                  <a:lnTo>
                    <a:pt x="791" y="271"/>
                  </a:lnTo>
                  <a:lnTo>
                    <a:pt x="814" y="279"/>
                  </a:lnTo>
                  <a:lnTo>
                    <a:pt x="845" y="291"/>
                  </a:lnTo>
                  <a:lnTo>
                    <a:pt x="878" y="301"/>
                  </a:lnTo>
                  <a:lnTo>
                    <a:pt x="915" y="315"/>
                  </a:lnTo>
                  <a:lnTo>
                    <a:pt x="954" y="333"/>
                  </a:lnTo>
                  <a:lnTo>
                    <a:pt x="995" y="350"/>
                  </a:lnTo>
                  <a:lnTo>
                    <a:pt x="1035" y="366"/>
                  </a:lnTo>
                  <a:lnTo>
                    <a:pt x="1079" y="383"/>
                  </a:lnTo>
                  <a:lnTo>
                    <a:pt x="1122" y="403"/>
                  </a:lnTo>
                  <a:lnTo>
                    <a:pt x="1162" y="422"/>
                  </a:lnTo>
                  <a:lnTo>
                    <a:pt x="1202" y="439"/>
                  </a:lnTo>
                  <a:lnTo>
                    <a:pt x="1239" y="459"/>
                  </a:lnTo>
                  <a:lnTo>
                    <a:pt x="1275" y="477"/>
                  </a:lnTo>
                  <a:lnTo>
                    <a:pt x="1306" y="492"/>
                  </a:lnTo>
                  <a:lnTo>
                    <a:pt x="1332" y="507"/>
                  </a:lnTo>
                  <a:lnTo>
                    <a:pt x="1356" y="521"/>
                  </a:lnTo>
                  <a:lnTo>
                    <a:pt x="1402" y="546"/>
                  </a:lnTo>
                  <a:lnTo>
                    <a:pt x="1453" y="566"/>
                  </a:lnTo>
                  <a:lnTo>
                    <a:pt x="1502" y="580"/>
                  </a:lnTo>
                  <a:lnTo>
                    <a:pt x="1553" y="589"/>
                  </a:lnTo>
                  <a:lnTo>
                    <a:pt x="1596" y="592"/>
                  </a:lnTo>
                  <a:lnTo>
                    <a:pt x="1636" y="592"/>
                  </a:lnTo>
                  <a:lnTo>
                    <a:pt x="1666" y="589"/>
                  </a:lnTo>
                  <a:lnTo>
                    <a:pt x="1691" y="583"/>
                  </a:lnTo>
                  <a:lnTo>
                    <a:pt x="1723" y="569"/>
                  </a:lnTo>
                  <a:lnTo>
                    <a:pt x="1744" y="552"/>
                  </a:lnTo>
                  <a:lnTo>
                    <a:pt x="1740" y="530"/>
                  </a:lnTo>
                  <a:lnTo>
                    <a:pt x="1704" y="498"/>
                  </a:lnTo>
                  <a:lnTo>
                    <a:pt x="1683" y="487"/>
                  </a:lnTo>
                  <a:lnTo>
                    <a:pt x="1657" y="471"/>
                  </a:lnTo>
                  <a:lnTo>
                    <a:pt x="1621" y="451"/>
                  </a:lnTo>
                  <a:lnTo>
                    <a:pt x="1580" y="428"/>
                  </a:lnTo>
                  <a:lnTo>
                    <a:pt x="1530" y="406"/>
                  </a:lnTo>
                  <a:lnTo>
                    <a:pt x="1479" y="380"/>
                  </a:lnTo>
                  <a:lnTo>
                    <a:pt x="1426" y="353"/>
                  </a:lnTo>
                  <a:lnTo>
                    <a:pt x="1373" y="327"/>
                  </a:lnTo>
                  <a:lnTo>
                    <a:pt x="1319" y="298"/>
                  </a:lnTo>
                  <a:lnTo>
                    <a:pt x="1266" y="274"/>
                  </a:lnTo>
                  <a:lnTo>
                    <a:pt x="1219" y="248"/>
                  </a:lnTo>
                  <a:lnTo>
                    <a:pt x="1173" y="226"/>
                  </a:lnTo>
                  <a:lnTo>
                    <a:pt x="1132" y="206"/>
                  </a:lnTo>
                  <a:lnTo>
                    <a:pt x="1099" y="189"/>
                  </a:lnTo>
                  <a:lnTo>
                    <a:pt x="1075" y="174"/>
                  </a:lnTo>
                  <a:lnTo>
                    <a:pt x="1058" y="167"/>
                  </a:lnTo>
                  <a:lnTo>
                    <a:pt x="1149" y="200"/>
                  </a:lnTo>
                  <a:lnTo>
                    <a:pt x="1239" y="235"/>
                  </a:lnTo>
                  <a:lnTo>
                    <a:pt x="1330" y="268"/>
                  </a:lnTo>
                  <a:lnTo>
                    <a:pt x="1415" y="301"/>
                  </a:lnTo>
                  <a:lnTo>
                    <a:pt x="1496" y="336"/>
                  </a:lnTo>
                  <a:lnTo>
                    <a:pt x="1576" y="366"/>
                  </a:lnTo>
                  <a:lnTo>
                    <a:pt x="1653" y="400"/>
                  </a:lnTo>
                  <a:lnTo>
                    <a:pt x="1727" y="431"/>
                  </a:lnTo>
                  <a:lnTo>
                    <a:pt x="1793" y="459"/>
                  </a:lnTo>
                  <a:lnTo>
                    <a:pt x="1857" y="487"/>
                  </a:lnTo>
                  <a:lnTo>
                    <a:pt x="1914" y="513"/>
                  </a:lnTo>
                  <a:lnTo>
                    <a:pt x="1965" y="536"/>
                  </a:lnTo>
                  <a:lnTo>
                    <a:pt x="2008" y="554"/>
                  </a:lnTo>
                  <a:lnTo>
                    <a:pt x="2044" y="572"/>
                  </a:lnTo>
                  <a:lnTo>
                    <a:pt x="2074" y="586"/>
                  </a:lnTo>
                  <a:lnTo>
                    <a:pt x="2097" y="598"/>
                  </a:lnTo>
                  <a:lnTo>
                    <a:pt x="2135" y="613"/>
                  </a:lnTo>
                  <a:lnTo>
                    <a:pt x="2167" y="625"/>
                  </a:lnTo>
                  <a:lnTo>
                    <a:pt x="2201" y="637"/>
                  </a:lnTo>
                  <a:lnTo>
                    <a:pt x="2235" y="642"/>
                  </a:lnTo>
                  <a:lnTo>
                    <a:pt x="2265" y="645"/>
                  </a:lnTo>
                  <a:lnTo>
                    <a:pt x="2295" y="642"/>
                  </a:lnTo>
                  <a:lnTo>
                    <a:pt x="2324" y="637"/>
                  </a:lnTo>
                  <a:lnTo>
                    <a:pt x="2356" y="625"/>
                  </a:lnTo>
                  <a:lnTo>
                    <a:pt x="2392" y="602"/>
                  </a:lnTo>
                  <a:lnTo>
                    <a:pt x="2399" y="583"/>
                  </a:lnTo>
                  <a:lnTo>
                    <a:pt x="2386" y="566"/>
                  </a:lnTo>
                  <a:lnTo>
                    <a:pt x="2369" y="557"/>
                  </a:lnTo>
                  <a:lnTo>
                    <a:pt x="2362" y="554"/>
                  </a:lnTo>
                  <a:lnTo>
                    <a:pt x="2348" y="549"/>
                  </a:lnTo>
                  <a:lnTo>
                    <a:pt x="2335" y="546"/>
                  </a:lnTo>
                  <a:lnTo>
                    <a:pt x="2318" y="540"/>
                  </a:lnTo>
                  <a:lnTo>
                    <a:pt x="2305" y="539"/>
                  </a:lnTo>
                  <a:lnTo>
                    <a:pt x="2292" y="536"/>
                  </a:lnTo>
                  <a:lnTo>
                    <a:pt x="2278" y="533"/>
                  </a:lnTo>
                  <a:lnTo>
                    <a:pt x="2269" y="533"/>
                  </a:lnTo>
                  <a:lnTo>
                    <a:pt x="2245" y="530"/>
                  </a:lnTo>
                  <a:lnTo>
                    <a:pt x="2222" y="524"/>
                  </a:lnTo>
                  <a:lnTo>
                    <a:pt x="2199" y="516"/>
                  </a:lnTo>
                  <a:lnTo>
                    <a:pt x="2178" y="507"/>
                  </a:lnTo>
                  <a:lnTo>
                    <a:pt x="2154" y="495"/>
                  </a:lnTo>
                  <a:lnTo>
                    <a:pt x="2128" y="484"/>
                  </a:lnTo>
                  <a:lnTo>
                    <a:pt x="2101" y="471"/>
                  </a:lnTo>
                  <a:lnTo>
                    <a:pt x="2071" y="459"/>
                  </a:lnTo>
                  <a:lnTo>
                    <a:pt x="2082" y="462"/>
                  </a:lnTo>
                  <a:lnTo>
                    <a:pt x="2091" y="465"/>
                  </a:lnTo>
                  <a:lnTo>
                    <a:pt x="2105" y="468"/>
                  </a:lnTo>
                  <a:lnTo>
                    <a:pt x="2121" y="471"/>
                  </a:lnTo>
                  <a:lnTo>
                    <a:pt x="2137" y="477"/>
                  </a:lnTo>
                  <a:lnTo>
                    <a:pt x="2158" y="480"/>
                  </a:lnTo>
                  <a:lnTo>
                    <a:pt x="2182" y="487"/>
                  </a:lnTo>
                  <a:lnTo>
                    <a:pt x="2205" y="492"/>
                  </a:lnTo>
                  <a:lnTo>
                    <a:pt x="2188" y="484"/>
                  </a:lnTo>
                  <a:lnTo>
                    <a:pt x="2167" y="477"/>
                  </a:lnTo>
                  <a:lnTo>
                    <a:pt x="2141" y="465"/>
                  </a:lnTo>
                  <a:lnTo>
                    <a:pt x="2108" y="454"/>
                  </a:lnTo>
                  <a:lnTo>
                    <a:pt x="2078" y="442"/>
                  </a:lnTo>
                  <a:lnTo>
                    <a:pt x="2048" y="431"/>
                  </a:lnTo>
                  <a:lnTo>
                    <a:pt x="2018" y="418"/>
                  </a:lnTo>
                  <a:lnTo>
                    <a:pt x="1995" y="406"/>
                  </a:lnTo>
                  <a:lnTo>
                    <a:pt x="2008" y="409"/>
                  </a:lnTo>
                  <a:lnTo>
                    <a:pt x="2025" y="415"/>
                  </a:lnTo>
                  <a:lnTo>
                    <a:pt x="2038" y="419"/>
                  </a:lnTo>
                  <a:lnTo>
                    <a:pt x="2054" y="425"/>
                  </a:lnTo>
                  <a:lnTo>
                    <a:pt x="2067" y="431"/>
                  </a:lnTo>
                  <a:lnTo>
                    <a:pt x="2084" y="436"/>
                  </a:lnTo>
                  <a:lnTo>
                    <a:pt x="2101" y="442"/>
                  </a:lnTo>
                  <a:lnTo>
                    <a:pt x="2118" y="448"/>
                  </a:lnTo>
                  <a:lnTo>
                    <a:pt x="2095" y="436"/>
                  </a:lnTo>
                  <a:lnTo>
                    <a:pt x="2050" y="415"/>
                  </a:lnTo>
                  <a:lnTo>
                    <a:pt x="1995" y="386"/>
                  </a:lnTo>
                  <a:lnTo>
                    <a:pt x="1925" y="353"/>
                  </a:lnTo>
                  <a:lnTo>
                    <a:pt x="1851" y="315"/>
                  </a:lnTo>
                  <a:lnTo>
                    <a:pt x="1780" y="279"/>
                  </a:lnTo>
                  <a:lnTo>
                    <a:pt x="1714" y="248"/>
                  </a:lnTo>
                  <a:lnTo>
                    <a:pt x="1660" y="220"/>
                  </a:lnTo>
                  <a:lnTo>
                    <a:pt x="1691" y="229"/>
                  </a:lnTo>
                  <a:lnTo>
                    <a:pt x="1730" y="239"/>
                  </a:lnTo>
                  <a:lnTo>
                    <a:pt x="1774" y="253"/>
                  </a:lnTo>
                  <a:lnTo>
                    <a:pt x="1823" y="274"/>
                  </a:lnTo>
                  <a:lnTo>
                    <a:pt x="1878" y="297"/>
                  </a:lnTo>
                  <a:lnTo>
                    <a:pt x="1931" y="318"/>
                  </a:lnTo>
                  <a:lnTo>
                    <a:pt x="1991" y="344"/>
                  </a:lnTo>
                  <a:lnTo>
                    <a:pt x="2048" y="369"/>
                  </a:lnTo>
                  <a:lnTo>
                    <a:pt x="2105" y="395"/>
                  </a:lnTo>
                  <a:lnTo>
                    <a:pt x="2161" y="419"/>
                  </a:lnTo>
                  <a:lnTo>
                    <a:pt x="2212" y="442"/>
                  </a:lnTo>
                  <a:lnTo>
                    <a:pt x="2261" y="465"/>
                  </a:lnTo>
                  <a:lnTo>
                    <a:pt x="2305" y="484"/>
                  </a:lnTo>
                  <a:lnTo>
                    <a:pt x="2341" y="501"/>
                  </a:lnTo>
                  <a:lnTo>
                    <a:pt x="2371" y="516"/>
                  </a:lnTo>
                  <a:lnTo>
                    <a:pt x="2392" y="524"/>
                  </a:lnTo>
                  <a:lnTo>
                    <a:pt x="2422" y="536"/>
                  </a:lnTo>
                  <a:lnTo>
                    <a:pt x="2452" y="543"/>
                  </a:lnTo>
                  <a:lnTo>
                    <a:pt x="2475" y="549"/>
                  </a:lnTo>
                  <a:lnTo>
                    <a:pt x="2499" y="552"/>
                  </a:lnTo>
                  <a:lnTo>
                    <a:pt x="2522" y="552"/>
                  </a:lnTo>
                  <a:lnTo>
                    <a:pt x="2543" y="549"/>
                  </a:lnTo>
                  <a:lnTo>
                    <a:pt x="2562" y="543"/>
                  </a:lnTo>
                  <a:lnTo>
                    <a:pt x="2579" y="539"/>
                  </a:lnTo>
                  <a:lnTo>
                    <a:pt x="2606" y="521"/>
                  </a:lnTo>
                  <a:lnTo>
                    <a:pt x="2619" y="507"/>
                  </a:lnTo>
                  <a:lnTo>
                    <a:pt x="2613" y="487"/>
                  </a:lnTo>
                  <a:lnTo>
                    <a:pt x="2592" y="468"/>
                  </a:lnTo>
                  <a:lnTo>
                    <a:pt x="2573" y="454"/>
                  </a:lnTo>
                  <a:lnTo>
                    <a:pt x="2539" y="431"/>
                  </a:lnTo>
                  <a:lnTo>
                    <a:pt x="2496" y="403"/>
                  </a:lnTo>
                  <a:lnTo>
                    <a:pt x="2445" y="369"/>
                  </a:lnTo>
                  <a:lnTo>
                    <a:pt x="2382" y="330"/>
                  </a:lnTo>
                  <a:lnTo>
                    <a:pt x="2309" y="285"/>
                  </a:lnTo>
                  <a:lnTo>
                    <a:pt x="2228" y="235"/>
                  </a:lnTo>
                  <a:lnTo>
                    <a:pt x="2137" y="180"/>
                  </a:lnTo>
                  <a:lnTo>
                    <a:pt x="2171" y="200"/>
                  </a:lnTo>
                  <a:lnTo>
                    <a:pt x="2212" y="220"/>
                  </a:lnTo>
                  <a:lnTo>
                    <a:pt x="2252" y="239"/>
                  </a:lnTo>
                  <a:lnTo>
                    <a:pt x="2299" y="262"/>
                  </a:lnTo>
                  <a:lnTo>
                    <a:pt x="2345" y="285"/>
                  </a:lnTo>
                  <a:lnTo>
                    <a:pt x="2392" y="307"/>
                  </a:lnTo>
                  <a:lnTo>
                    <a:pt x="2441" y="330"/>
                  </a:lnTo>
                  <a:lnTo>
                    <a:pt x="2489" y="353"/>
                  </a:lnTo>
                  <a:lnTo>
                    <a:pt x="2536" y="374"/>
                  </a:lnTo>
                  <a:lnTo>
                    <a:pt x="2582" y="395"/>
                  </a:lnTo>
                  <a:lnTo>
                    <a:pt x="2626" y="415"/>
                  </a:lnTo>
                  <a:lnTo>
                    <a:pt x="2662" y="431"/>
                  </a:lnTo>
                  <a:lnTo>
                    <a:pt x="2700" y="448"/>
                  </a:lnTo>
                  <a:lnTo>
                    <a:pt x="2730" y="462"/>
                  </a:lnTo>
                  <a:lnTo>
                    <a:pt x="2753" y="471"/>
                  </a:lnTo>
                  <a:lnTo>
                    <a:pt x="2773" y="480"/>
                  </a:lnTo>
                  <a:lnTo>
                    <a:pt x="2806" y="490"/>
                  </a:lnTo>
                  <a:lnTo>
                    <a:pt x="2840" y="501"/>
                  </a:lnTo>
                  <a:lnTo>
                    <a:pt x="2873" y="510"/>
                  </a:lnTo>
                  <a:lnTo>
                    <a:pt x="2910" y="518"/>
                  </a:lnTo>
                  <a:lnTo>
                    <a:pt x="2940" y="524"/>
                  </a:lnTo>
                  <a:lnTo>
                    <a:pt x="2970" y="530"/>
                  </a:lnTo>
                  <a:lnTo>
                    <a:pt x="2993" y="533"/>
                  </a:lnTo>
                  <a:lnTo>
                    <a:pt x="3010" y="533"/>
                  </a:lnTo>
                  <a:lnTo>
                    <a:pt x="3023" y="533"/>
                  </a:lnTo>
                  <a:lnTo>
                    <a:pt x="3040" y="533"/>
                  </a:lnTo>
                  <a:lnTo>
                    <a:pt x="3057" y="533"/>
                  </a:lnTo>
                  <a:lnTo>
                    <a:pt x="3074" y="533"/>
                  </a:lnTo>
                  <a:lnTo>
                    <a:pt x="3087" y="533"/>
                  </a:lnTo>
                  <a:lnTo>
                    <a:pt x="3100" y="533"/>
                  </a:lnTo>
                  <a:lnTo>
                    <a:pt x="3110" y="530"/>
                  </a:lnTo>
                  <a:lnTo>
                    <a:pt x="3117" y="530"/>
                  </a:lnTo>
                  <a:lnTo>
                    <a:pt x="3097" y="527"/>
                  </a:lnTo>
                  <a:lnTo>
                    <a:pt x="3080" y="524"/>
                  </a:lnTo>
                  <a:lnTo>
                    <a:pt x="3074" y="518"/>
                  </a:lnTo>
                  <a:lnTo>
                    <a:pt x="3070" y="518"/>
                  </a:lnTo>
                  <a:lnTo>
                    <a:pt x="3091" y="516"/>
                  </a:lnTo>
                  <a:lnTo>
                    <a:pt x="3104" y="510"/>
                  </a:lnTo>
                  <a:lnTo>
                    <a:pt x="3104" y="507"/>
                  </a:lnTo>
                  <a:lnTo>
                    <a:pt x="3084" y="510"/>
                  </a:lnTo>
                  <a:lnTo>
                    <a:pt x="3063" y="510"/>
                  </a:lnTo>
                  <a:lnTo>
                    <a:pt x="3044" y="510"/>
                  </a:lnTo>
                  <a:lnTo>
                    <a:pt x="3030" y="507"/>
                  </a:lnTo>
                  <a:lnTo>
                    <a:pt x="3021" y="504"/>
                  </a:lnTo>
                  <a:lnTo>
                    <a:pt x="3023" y="501"/>
                  </a:lnTo>
                  <a:lnTo>
                    <a:pt x="3034" y="501"/>
                  </a:lnTo>
                  <a:lnTo>
                    <a:pt x="3050" y="498"/>
                  </a:lnTo>
                  <a:lnTo>
                    <a:pt x="3067" y="498"/>
                  </a:lnTo>
                  <a:lnTo>
                    <a:pt x="3063" y="495"/>
                  </a:lnTo>
                  <a:lnTo>
                    <a:pt x="3040" y="492"/>
                  </a:lnTo>
                  <a:lnTo>
                    <a:pt x="3013" y="490"/>
                  </a:lnTo>
                  <a:lnTo>
                    <a:pt x="2993" y="487"/>
                  </a:lnTo>
                  <a:lnTo>
                    <a:pt x="2987" y="487"/>
                  </a:lnTo>
                  <a:lnTo>
                    <a:pt x="2997" y="484"/>
                  </a:lnTo>
                  <a:lnTo>
                    <a:pt x="3013" y="484"/>
                  </a:lnTo>
                  <a:lnTo>
                    <a:pt x="3030" y="484"/>
                  </a:lnTo>
                  <a:lnTo>
                    <a:pt x="3013" y="481"/>
                  </a:lnTo>
                  <a:lnTo>
                    <a:pt x="2993" y="477"/>
                  </a:lnTo>
                  <a:lnTo>
                    <a:pt x="2974" y="471"/>
                  </a:lnTo>
                  <a:lnTo>
                    <a:pt x="2953" y="462"/>
                  </a:lnTo>
                  <a:lnTo>
                    <a:pt x="2936" y="456"/>
                  </a:lnTo>
                  <a:lnTo>
                    <a:pt x="2917" y="448"/>
                  </a:lnTo>
                  <a:lnTo>
                    <a:pt x="2896" y="442"/>
                  </a:lnTo>
                  <a:lnTo>
                    <a:pt x="2880" y="433"/>
                  </a:lnTo>
                  <a:lnTo>
                    <a:pt x="2853" y="422"/>
                  </a:lnTo>
                  <a:lnTo>
                    <a:pt x="2813" y="406"/>
                  </a:lnTo>
                  <a:lnTo>
                    <a:pt x="2762" y="383"/>
                  </a:lnTo>
                  <a:lnTo>
                    <a:pt x="2700" y="356"/>
                  </a:lnTo>
                  <a:lnTo>
                    <a:pt x="2632" y="327"/>
                  </a:lnTo>
                  <a:lnTo>
                    <a:pt x="2560" y="294"/>
                  </a:lnTo>
                  <a:lnTo>
                    <a:pt x="2479" y="259"/>
                  </a:lnTo>
                  <a:lnTo>
                    <a:pt x="2402" y="223"/>
                  </a:lnTo>
                  <a:lnTo>
                    <a:pt x="2322" y="189"/>
                  </a:lnTo>
                  <a:lnTo>
                    <a:pt x="2245" y="155"/>
                  </a:lnTo>
                  <a:lnTo>
                    <a:pt x="2175" y="124"/>
                  </a:lnTo>
                  <a:lnTo>
                    <a:pt x="2112" y="96"/>
                  </a:lnTo>
                  <a:lnTo>
                    <a:pt x="2054" y="70"/>
                  </a:lnTo>
                  <a:lnTo>
                    <a:pt x="2008" y="52"/>
                  </a:lnTo>
                  <a:lnTo>
                    <a:pt x="1974" y="37"/>
                  </a:lnTo>
                  <a:lnTo>
                    <a:pt x="1957" y="29"/>
                  </a:lnTo>
                  <a:lnTo>
                    <a:pt x="1938" y="20"/>
                  </a:lnTo>
                  <a:lnTo>
                    <a:pt x="1921" y="14"/>
                  </a:lnTo>
                  <a:lnTo>
                    <a:pt x="1901" y="6"/>
                  </a:lnTo>
                  <a:lnTo>
                    <a:pt x="1880" y="3"/>
                  </a:lnTo>
                  <a:lnTo>
                    <a:pt x="1861" y="0"/>
                  </a:lnTo>
                  <a:lnTo>
                    <a:pt x="1840" y="3"/>
                  </a:lnTo>
                  <a:lnTo>
                    <a:pt x="1817" y="6"/>
                  </a:lnTo>
                  <a:lnTo>
                    <a:pt x="1791" y="17"/>
                  </a:lnTo>
                  <a:lnTo>
                    <a:pt x="1753" y="40"/>
                  </a:lnTo>
                  <a:lnTo>
                    <a:pt x="1740" y="56"/>
                  </a:lnTo>
                  <a:lnTo>
                    <a:pt x="1753" y="73"/>
                  </a:lnTo>
                  <a:lnTo>
                    <a:pt x="1784" y="91"/>
                  </a:lnTo>
                  <a:lnTo>
                    <a:pt x="1821" y="108"/>
                  </a:lnTo>
                  <a:lnTo>
                    <a:pt x="1880" y="138"/>
                  </a:lnTo>
                  <a:lnTo>
                    <a:pt x="1961" y="180"/>
                  </a:lnTo>
                  <a:lnTo>
                    <a:pt x="2048" y="229"/>
                  </a:lnTo>
                  <a:lnTo>
                    <a:pt x="2135" y="279"/>
                  </a:lnTo>
                  <a:lnTo>
                    <a:pt x="2215" y="327"/>
                  </a:lnTo>
                  <a:lnTo>
                    <a:pt x="2278" y="366"/>
                  </a:lnTo>
                  <a:lnTo>
                    <a:pt x="2315" y="395"/>
                  </a:lnTo>
                  <a:lnTo>
                    <a:pt x="2278" y="380"/>
                  </a:lnTo>
                  <a:lnTo>
                    <a:pt x="2235" y="360"/>
                  </a:lnTo>
                  <a:lnTo>
                    <a:pt x="2184" y="341"/>
                  </a:lnTo>
                  <a:lnTo>
                    <a:pt x="2131" y="321"/>
                  </a:lnTo>
                  <a:lnTo>
                    <a:pt x="2074" y="298"/>
                  </a:lnTo>
                  <a:lnTo>
                    <a:pt x="2018" y="276"/>
                  </a:lnTo>
                  <a:lnTo>
                    <a:pt x="1957" y="251"/>
                  </a:lnTo>
                  <a:lnTo>
                    <a:pt x="1897" y="229"/>
                  </a:lnTo>
                  <a:lnTo>
                    <a:pt x="1840" y="206"/>
                  </a:lnTo>
                  <a:lnTo>
                    <a:pt x="1784" y="186"/>
                  </a:lnTo>
                  <a:lnTo>
                    <a:pt x="1734" y="167"/>
                  </a:lnTo>
                  <a:lnTo>
                    <a:pt x="1687" y="147"/>
                  </a:lnTo>
                  <a:lnTo>
                    <a:pt x="1647" y="132"/>
                  </a:lnTo>
                  <a:lnTo>
                    <a:pt x="1613" y="121"/>
                  </a:lnTo>
                  <a:lnTo>
                    <a:pt x="1587" y="114"/>
                  </a:lnTo>
                  <a:lnTo>
                    <a:pt x="1570" y="108"/>
                  </a:lnTo>
                  <a:lnTo>
                    <a:pt x="1549" y="102"/>
                  </a:lnTo>
                  <a:lnTo>
                    <a:pt x="1526" y="99"/>
                  </a:lnTo>
                  <a:lnTo>
                    <a:pt x="1506" y="99"/>
                  </a:lnTo>
                  <a:lnTo>
                    <a:pt x="1487" y="99"/>
                  </a:lnTo>
                  <a:lnTo>
                    <a:pt x="1466" y="102"/>
                  </a:lnTo>
                  <a:lnTo>
                    <a:pt x="1443" y="108"/>
                  </a:lnTo>
                  <a:lnTo>
                    <a:pt x="1423" y="114"/>
                  </a:lnTo>
                  <a:lnTo>
                    <a:pt x="1400" y="121"/>
                  </a:lnTo>
                  <a:lnTo>
                    <a:pt x="1370" y="138"/>
                  </a:lnTo>
                  <a:lnTo>
                    <a:pt x="1362" y="155"/>
                  </a:lnTo>
                  <a:lnTo>
                    <a:pt x="1379" y="173"/>
                  </a:lnTo>
                  <a:lnTo>
                    <a:pt x="1413" y="191"/>
                  </a:lnTo>
                  <a:lnTo>
                    <a:pt x="1430" y="200"/>
                  </a:lnTo>
                  <a:lnTo>
                    <a:pt x="1453" y="212"/>
                  </a:lnTo>
                  <a:lnTo>
                    <a:pt x="1487" y="226"/>
                  </a:lnTo>
                  <a:lnTo>
                    <a:pt x="1523" y="242"/>
                  </a:lnTo>
                  <a:lnTo>
                    <a:pt x="1570" y="265"/>
                  </a:lnTo>
                  <a:lnTo>
                    <a:pt x="1617" y="288"/>
                  </a:lnTo>
                  <a:lnTo>
                    <a:pt x="1670" y="310"/>
                  </a:lnTo>
                  <a:lnTo>
                    <a:pt x="1723" y="336"/>
                  </a:lnTo>
                  <a:lnTo>
                    <a:pt x="1776" y="360"/>
                  </a:lnTo>
                  <a:lnTo>
                    <a:pt x="1831" y="386"/>
                  </a:lnTo>
                  <a:lnTo>
                    <a:pt x="1880" y="412"/>
                  </a:lnTo>
                  <a:lnTo>
                    <a:pt x="1927" y="433"/>
                  </a:lnTo>
                  <a:lnTo>
                    <a:pt x="1971" y="456"/>
                  </a:lnTo>
                  <a:lnTo>
                    <a:pt x="2008" y="477"/>
                  </a:lnTo>
                  <a:lnTo>
                    <a:pt x="2038" y="495"/>
                  </a:lnTo>
                  <a:lnTo>
                    <a:pt x="2057" y="510"/>
                  </a:lnTo>
                  <a:lnTo>
                    <a:pt x="1987" y="480"/>
                  </a:lnTo>
                  <a:lnTo>
                    <a:pt x="1910" y="448"/>
                  </a:lnTo>
                  <a:lnTo>
                    <a:pt x="1831" y="415"/>
                  </a:lnTo>
                  <a:lnTo>
                    <a:pt x="1747" y="380"/>
                  </a:lnTo>
                  <a:lnTo>
                    <a:pt x="1660" y="347"/>
                  </a:lnTo>
                  <a:lnTo>
                    <a:pt x="1576" y="310"/>
                  </a:lnTo>
                  <a:lnTo>
                    <a:pt x="1493" y="276"/>
                  </a:lnTo>
                  <a:lnTo>
                    <a:pt x="1409" y="242"/>
                  </a:lnTo>
                  <a:lnTo>
                    <a:pt x="1332" y="209"/>
                  </a:lnTo>
                  <a:lnTo>
                    <a:pt x="1260" y="180"/>
                  </a:lnTo>
                  <a:lnTo>
                    <a:pt x="1190" y="153"/>
                  </a:lnTo>
                  <a:lnTo>
                    <a:pt x="1128" y="127"/>
                  </a:lnTo>
                  <a:lnTo>
                    <a:pt x="1079" y="105"/>
                  </a:lnTo>
                  <a:lnTo>
                    <a:pt x="1035" y="88"/>
                  </a:lnTo>
                  <a:lnTo>
                    <a:pt x="1001" y="73"/>
                  </a:lnTo>
                  <a:lnTo>
                    <a:pt x="982" y="65"/>
                  </a:lnTo>
                  <a:lnTo>
                    <a:pt x="954" y="53"/>
                  </a:lnTo>
                  <a:lnTo>
                    <a:pt x="928" y="43"/>
                  </a:lnTo>
                  <a:lnTo>
                    <a:pt x="901" y="32"/>
                  </a:lnTo>
                  <a:lnTo>
                    <a:pt x="875" y="23"/>
                  </a:lnTo>
                  <a:lnTo>
                    <a:pt x="848" y="20"/>
                  </a:lnTo>
                  <a:lnTo>
                    <a:pt x="818" y="17"/>
                  </a:lnTo>
                  <a:lnTo>
                    <a:pt x="784" y="23"/>
                  </a:lnTo>
                  <a:lnTo>
                    <a:pt x="751" y="32"/>
                  </a:lnTo>
                  <a:lnTo>
                    <a:pt x="721" y="46"/>
                  </a:lnTo>
                  <a:lnTo>
                    <a:pt x="701" y="59"/>
                  </a:lnTo>
                  <a:lnTo>
                    <a:pt x="687" y="76"/>
                  </a:lnTo>
                  <a:lnTo>
                    <a:pt x="687" y="91"/>
                  </a:lnTo>
                  <a:lnTo>
                    <a:pt x="695" y="108"/>
                  </a:lnTo>
                  <a:lnTo>
                    <a:pt x="708" y="124"/>
                  </a:lnTo>
                  <a:lnTo>
                    <a:pt x="731" y="141"/>
                  </a:lnTo>
                  <a:lnTo>
                    <a:pt x="758" y="155"/>
                  </a:lnTo>
                  <a:lnTo>
                    <a:pt x="778" y="164"/>
                  </a:lnTo>
                  <a:lnTo>
                    <a:pt x="812" y="177"/>
                  </a:lnTo>
                  <a:lnTo>
                    <a:pt x="852" y="191"/>
                  </a:lnTo>
                  <a:lnTo>
                    <a:pt x="899" y="212"/>
                  </a:lnTo>
                  <a:lnTo>
                    <a:pt x="954" y="232"/>
                  </a:lnTo>
                  <a:lnTo>
                    <a:pt x="1012" y="256"/>
                  </a:lnTo>
                  <a:lnTo>
                    <a:pt x="1071" y="279"/>
                  </a:lnTo>
                  <a:lnTo>
                    <a:pt x="1132" y="304"/>
                  </a:lnTo>
                  <a:lnTo>
                    <a:pt x="1192" y="333"/>
                  </a:lnTo>
                  <a:lnTo>
                    <a:pt x="1249" y="357"/>
                  </a:lnTo>
                  <a:lnTo>
                    <a:pt x="1302" y="383"/>
                  </a:lnTo>
                  <a:lnTo>
                    <a:pt x="1349" y="409"/>
                  </a:lnTo>
                  <a:lnTo>
                    <a:pt x="1389" y="433"/>
                  </a:lnTo>
                  <a:lnTo>
                    <a:pt x="1423" y="456"/>
                  </a:lnTo>
                  <a:lnTo>
                    <a:pt x="1443" y="480"/>
                  </a:lnTo>
                  <a:lnTo>
                    <a:pt x="1453" y="495"/>
                  </a:lnTo>
                  <a:lnTo>
                    <a:pt x="1415" y="481"/>
                  </a:lnTo>
                  <a:lnTo>
                    <a:pt x="1373" y="462"/>
                  </a:lnTo>
                  <a:lnTo>
                    <a:pt x="1319" y="439"/>
                  </a:lnTo>
                  <a:lnTo>
                    <a:pt x="1260" y="412"/>
                  </a:lnTo>
                  <a:lnTo>
                    <a:pt x="1192" y="383"/>
                  </a:lnTo>
                  <a:lnTo>
                    <a:pt x="1122" y="350"/>
                  </a:lnTo>
                  <a:lnTo>
                    <a:pt x="1045" y="318"/>
                  </a:lnTo>
                  <a:lnTo>
                    <a:pt x="965" y="282"/>
                  </a:lnTo>
                  <a:lnTo>
                    <a:pt x="884" y="248"/>
                  </a:lnTo>
                  <a:lnTo>
                    <a:pt x="797" y="215"/>
                  </a:lnTo>
                  <a:lnTo>
                    <a:pt x="712" y="180"/>
                  </a:lnTo>
                  <a:lnTo>
                    <a:pt x="625" y="150"/>
                  </a:lnTo>
                  <a:lnTo>
                    <a:pt x="538" y="118"/>
                  </a:lnTo>
                  <a:lnTo>
                    <a:pt x="453" y="91"/>
                  </a:lnTo>
                  <a:lnTo>
                    <a:pt x="367" y="65"/>
                  </a:lnTo>
                  <a:lnTo>
                    <a:pt x="287" y="46"/>
                  </a:lnTo>
                  <a:lnTo>
                    <a:pt x="243" y="37"/>
                  </a:lnTo>
                  <a:lnTo>
                    <a:pt x="206" y="32"/>
                  </a:lnTo>
                  <a:lnTo>
                    <a:pt x="173" y="29"/>
                  </a:lnTo>
                  <a:lnTo>
                    <a:pt x="143" y="26"/>
                  </a:lnTo>
                  <a:lnTo>
                    <a:pt x="117" y="29"/>
                  </a:lnTo>
                  <a:lnTo>
                    <a:pt x="90" y="34"/>
                  </a:lnTo>
                  <a:lnTo>
                    <a:pt x="66" y="40"/>
                  </a:lnTo>
                  <a:lnTo>
                    <a:pt x="39" y="49"/>
                  </a:lnTo>
                  <a:lnTo>
                    <a:pt x="16" y="59"/>
                  </a:lnTo>
                  <a:lnTo>
                    <a:pt x="3" y="70"/>
                  </a:lnTo>
                  <a:lnTo>
                    <a:pt x="0" y="79"/>
                  </a:lnTo>
                  <a:lnTo>
                    <a:pt x="0" y="91"/>
                  </a:lnTo>
                  <a:lnTo>
                    <a:pt x="9" y="102"/>
                  </a:lnTo>
                  <a:lnTo>
                    <a:pt x="22" y="114"/>
                  </a:lnTo>
                  <a:lnTo>
                    <a:pt x="43" y="127"/>
                  </a:lnTo>
                  <a:lnTo>
                    <a:pt x="66" y="138"/>
                  </a:lnTo>
                  <a:lnTo>
                    <a:pt x="103" y="155"/>
                  </a:lnTo>
                  <a:lnTo>
                    <a:pt x="153" y="177"/>
                  </a:lnTo>
                  <a:lnTo>
                    <a:pt x="213" y="203"/>
                  </a:lnTo>
                  <a:lnTo>
                    <a:pt x="280" y="229"/>
                  </a:lnTo>
                  <a:lnTo>
                    <a:pt x="344" y="256"/>
                  </a:lnTo>
                  <a:lnTo>
                    <a:pt x="397" y="276"/>
                  </a:lnTo>
                  <a:lnTo>
                    <a:pt x="438" y="297"/>
                  </a:lnTo>
                  <a:lnTo>
                    <a:pt x="461" y="304"/>
                  </a:lnTo>
                  <a:lnTo>
                    <a:pt x="444" y="294"/>
                  </a:lnTo>
                  <a:lnTo>
                    <a:pt x="417" y="279"/>
                  </a:lnTo>
                  <a:lnTo>
                    <a:pt x="391" y="265"/>
                  </a:lnTo>
                  <a:lnTo>
                    <a:pt x="374" y="25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0124" name="Group 65">
            <a:extLst>
              <a:ext uri="{FF2B5EF4-FFF2-40B4-BE49-F238E27FC236}">
                <a16:creationId xmlns:a16="http://schemas.microsoft.com/office/drawing/2014/main" id="{0283CAEF-7FCD-4DF3-861F-919591B08E2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52488" y="3138488"/>
            <a:ext cx="671512" cy="366712"/>
            <a:chOff x="537" y="1977"/>
            <a:chExt cx="423" cy="231"/>
          </a:xfrm>
        </p:grpSpPr>
        <p:sp>
          <p:nvSpPr>
            <p:cNvPr id="90166" name="AutoShape 66">
              <a:extLst>
                <a:ext uri="{FF2B5EF4-FFF2-40B4-BE49-F238E27FC236}">
                  <a16:creationId xmlns:a16="http://schemas.microsoft.com/office/drawing/2014/main" id="{3B03621B-61E8-4625-891A-9F654973B10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37" y="1977"/>
              <a:ext cx="423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7" name="Freeform 67">
              <a:extLst>
                <a:ext uri="{FF2B5EF4-FFF2-40B4-BE49-F238E27FC236}">
                  <a16:creationId xmlns:a16="http://schemas.microsoft.com/office/drawing/2014/main" id="{1AC28706-A462-4ACE-A6DB-770A16CBF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" y="1992"/>
              <a:ext cx="304" cy="205"/>
            </a:xfrm>
            <a:custGeom>
              <a:avLst/>
              <a:gdLst>
                <a:gd name="T0" fmla="*/ 76 w 1214"/>
                <a:gd name="T1" fmla="*/ 0 h 615"/>
                <a:gd name="T2" fmla="*/ 0 w 1214"/>
                <a:gd name="T3" fmla="*/ 34 h 615"/>
                <a:gd name="T4" fmla="*/ 76 w 1214"/>
                <a:gd name="T5" fmla="*/ 68 h 615"/>
                <a:gd name="T6" fmla="*/ 76 w 1214"/>
                <a:gd name="T7" fmla="*/ 0 h 6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4" h="615">
                  <a:moveTo>
                    <a:pt x="1214" y="0"/>
                  </a:moveTo>
                  <a:lnTo>
                    <a:pt x="0" y="307"/>
                  </a:lnTo>
                  <a:lnTo>
                    <a:pt x="1214" y="615"/>
                  </a:lnTo>
                  <a:lnTo>
                    <a:pt x="1214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8" name="Freeform 68">
              <a:extLst>
                <a:ext uri="{FF2B5EF4-FFF2-40B4-BE49-F238E27FC236}">
                  <a16:creationId xmlns:a16="http://schemas.microsoft.com/office/drawing/2014/main" id="{810C00A6-583F-4254-B6BC-3671E167D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1998"/>
              <a:ext cx="379" cy="103"/>
            </a:xfrm>
            <a:custGeom>
              <a:avLst/>
              <a:gdLst>
                <a:gd name="T0" fmla="*/ 0 w 1513"/>
                <a:gd name="T1" fmla="*/ 35 h 307"/>
                <a:gd name="T2" fmla="*/ 76 w 1513"/>
                <a:gd name="T3" fmla="*/ 0 h 307"/>
                <a:gd name="T4" fmla="*/ 95 w 1513"/>
                <a:gd name="T5" fmla="*/ 0 h 307"/>
                <a:gd name="T6" fmla="*/ 19 w 1513"/>
                <a:gd name="T7" fmla="*/ 35 h 307"/>
                <a:gd name="T8" fmla="*/ 0 w 1513"/>
                <a:gd name="T9" fmla="*/ 35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3" h="307">
                  <a:moveTo>
                    <a:pt x="0" y="307"/>
                  </a:moveTo>
                  <a:lnTo>
                    <a:pt x="1214" y="0"/>
                  </a:lnTo>
                  <a:lnTo>
                    <a:pt x="1513" y="0"/>
                  </a:lnTo>
                  <a:lnTo>
                    <a:pt x="300" y="307"/>
                  </a:lnTo>
                  <a:lnTo>
                    <a:pt x="0" y="307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9" name="Freeform 69">
              <a:extLst>
                <a:ext uri="{FF2B5EF4-FFF2-40B4-BE49-F238E27FC236}">
                  <a16:creationId xmlns:a16="http://schemas.microsoft.com/office/drawing/2014/main" id="{C7B231D3-F312-4E16-8AD8-3BE5E379F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" y="2095"/>
              <a:ext cx="379" cy="102"/>
            </a:xfrm>
            <a:custGeom>
              <a:avLst/>
              <a:gdLst>
                <a:gd name="T0" fmla="*/ 0 w 1513"/>
                <a:gd name="T1" fmla="*/ 0 h 307"/>
                <a:gd name="T2" fmla="*/ 76 w 1513"/>
                <a:gd name="T3" fmla="*/ 34 h 307"/>
                <a:gd name="T4" fmla="*/ 95 w 1513"/>
                <a:gd name="T5" fmla="*/ 34 h 307"/>
                <a:gd name="T6" fmla="*/ 19 w 1513"/>
                <a:gd name="T7" fmla="*/ 0 h 307"/>
                <a:gd name="T8" fmla="*/ 0 w 1513"/>
                <a:gd name="T9" fmla="*/ 0 h 3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3" h="307">
                  <a:moveTo>
                    <a:pt x="0" y="0"/>
                  </a:moveTo>
                  <a:lnTo>
                    <a:pt x="1214" y="307"/>
                  </a:lnTo>
                  <a:lnTo>
                    <a:pt x="1513" y="307"/>
                  </a:lnTo>
                  <a:lnTo>
                    <a:pt x="3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0" name="Freeform 70">
              <a:extLst>
                <a:ext uri="{FF2B5EF4-FFF2-40B4-BE49-F238E27FC236}">
                  <a16:creationId xmlns:a16="http://schemas.microsoft.com/office/drawing/2014/main" id="{3D644CB1-D245-419F-8D5E-F0DD2852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" y="2043"/>
              <a:ext cx="152" cy="103"/>
            </a:xfrm>
            <a:custGeom>
              <a:avLst/>
              <a:gdLst>
                <a:gd name="T0" fmla="*/ 38 w 609"/>
                <a:gd name="T1" fmla="*/ 0 h 307"/>
                <a:gd name="T2" fmla="*/ 0 w 609"/>
                <a:gd name="T3" fmla="*/ 17 h 307"/>
                <a:gd name="T4" fmla="*/ 38 w 609"/>
                <a:gd name="T5" fmla="*/ 35 h 307"/>
                <a:gd name="T6" fmla="*/ 38 w 609"/>
                <a:gd name="T7" fmla="*/ 0 h 30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9" h="307">
                  <a:moveTo>
                    <a:pt x="609" y="0"/>
                  </a:moveTo>
                  <a:lnTo>
                    <a:pt x="0" y="153"/>
                  </a:lnTo>
                  <a:lnTo>
                    <a:pt x="609" y="307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1" name="Freeform 71">
              <a:extLst>
                <a:ext uri="{FF2B5EF4-FFF2-40B4-BE49-F238E27FC236}">
                  <a16:creationId xmlns:a16="http://schemas.microsoft.com/office/drawing/2014/main" id="{9995C21E-4D6B-4AD3-9F5C-DA61560A6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050"/>
              <a:ext cx="189" cy="51"/>
            </a:xfrm>
            <a:custGeom>
              <a:avLst/>
              <a:gdLst>
                <a:gd name="T0" fmla="*/ 0 w 757"/>
                <a:gd name="T1" fmla="*/ 17 h 154"/>
                <a:gd name="T2" fmla="*/ 38 w 757"/>
                <a:gd name="T3" fmla="*/ 0 h 154"/>
                <a:gd name="T4" fmla="*/ 47 w 757"/>
                <a:gd name="T5" fmla="*/ 0 h 154"/>
                <a:gd name="T6" fmla="*/ 9 w 757"/>
                <a:gd name="T7" fmla="*/ 17 h 154"/>
                <a:gd name="T8" fmla="*/ 0 w 757"/>
                <a:gd name="T9" fmla="*/ 17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154">
                  <a:moveTo>
                    <a:pt x="0" y="154"/>
                  </a:moveTo>
                  <a:lnTo>
                    <a:pt x="604" y="0"/>
                  </a:lnTo>
                  <a:lnTo>
                    <a:pt x="757" y="0"/>
                  </a:lnTo>
                  <a:lnTo>
                    <a:pt x="147" y="154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2" name="Freeform 72">
              <a:extLst>
                <a:ext uri="{FF2B5EF4-FFF2-40B4-BE49-F238E27FC236}">
                  <a16:creationId xmlns:a16="http://schemas.microsoft.com/office/drawing/2014/main" id="{84732A99-689D-4AE1-B5B8-F0C7A2A37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2096"/>
              <a:ext cx="189" cy="51"/>
            </a:xfrm>
            <a:custGeom>
              <a:avLst/>
              <a:gdLst>
                <a:gd name="T0" fmla="*/ 0 w 757"/>
                <a:gd name="T1" fmla="*/ 0 h 153"/>
                <a:gd name="T2" fmla="*/ 38 w 757"/>
                <a:gd name="T3" fmla="*/ 17 h 153"/>
                <a:gd name="T4" fmla="*/ 47 w 757"/>
                <a:gd name="T5" fmla="*/ 17 h 153"/>
                <a:gd name="T6" fmla="*/ 9 w 757"/>
                <a:gd name="T7" fmla="*/ 0 h 153"/>
                <a:gd name="T8" fmla="*/ 0 w 757"/>
                <a:gd name="T9" fmla="*/ 0 h 1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153">
                  <a:moveTo>
                    <a:pt x="0" y="0"/>
                  </a:moveTo>
                  <a:lnTo>
                    <a:pt x="604" y="153"/>
                  </a:lnTo>
                  <a:lnTo>
                    <a:pt x="757" y="153"/>
                  </a:lnTo>
                  <a:lnTo>
                    <a:pt x="1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0125" name="Group 73">
            <a:extLst>
              <a:ext uri="{FF2B5EF4-FFF2-40B4-BE49-F238E27FC236}">
                <a16:creationId xmlns:a16="http://schemas.microsoft.com/office/drawing/2014/main" id="{0A818B6B-8E64-4080-9C5D-9F6BD279413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634288" y="3200400"/>
            <a:ext cx="671512" cy="366713"/>
            <a:chOff x="4809" y="2016"/>
            <a:chExt cx="423" cy="231"/>
          </a:xfrm>
        </p:grpSpPr>
        <p:sp>
          <p:nvSpPr>
            <p:cNvPr id="90159" name="AutoShape 74">
              <a:extLst>
                <a:ext uri="{FF2B5EF4-FFF2-40B4-BE49-F238E27FC236}">
                  <a16:creationId xmlns:a16="http://schemas.microsoft.com/office/drawing/2014/main" id="{8EB6D271-B00D-40B1-B57A-5E2321B63290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809" y="2016"/>
              <a:ext cx="423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0" name="Freeform 75">
              <a:extLst>
                <a:ext uri="{FF2B5EF4-FFF2-40B4-BE49-F238E27FC236}">
                  <a16:creationId xmlns:a16="http://schemas.microsoft.com/office/drawing/2014/main" id="{C2E46433-B21D-41E1-82FC-32BB659BD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2" y="2023"/>
              <a:ext cx="304" cy="206"/>
            </a:xfrm>
            <a:custGeom>
              <a:avLst/>
              <a:gdLst>
                <a:gd name="T0" fmla="*/ 0 w 1213"/>
                <a:gd name="T1" fmla="*/ 0 h 616"/>
                <a:gd name="T2" fmla="*/ 76 w 1213"/>
                <a:gd name="T3" fmla="*/ 34 h 616"/>
                <a:gd name="T4" fmla="*/ 0 w 1213"/>
                <a:gd name="T5" fmla="*/ 69 h 616"/>
                <a:gd name="T6" fmla="*/ 0 w 1213"/>
                <a:gd name="T7" fmla="*/ 0 h 6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3" h="616">
                  <a:moveTo>
                    <a:pt x="0" y="0"/>
                  </a:moveTo>
                  <a:lnTo>
                    <a:pt x="1213" y="308"/>
                  </a:lnTo>
                  <a:lnTo>
                    <a:pt x="0" y="6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1" name="Freeform 76">
              <a:extLst>
                <a:ext uri="{FF2B5EF4-FFF2-40B4-BE49-F238E27FC236}">
                  <a16:creationId xmlns:a16="http://schemas.microsoft.com/office/drawing/2014/main" id="{0A44A797-E79C-4B47-B5CD-93169B65A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030"/>
              <a:ext cx="378" cy="103"/>
            </a:xfrm>
            <a:custGeom>
              <a:avLst/>
              <a:gdLst>
                <a:gd name="T0" fmla="*/ 94 w 1514"/>
                <a:gd name="T1" fmla="*/ 34 h 308"/>
                <a:gd name="T2" fmla="*/ 19 w 1514"/>
                <a:gd name="T3" fmla="*/ 0 h 308"/>
                <a:gd name="T4" fmla="*/ 0 w 1514"/>
                <a:gd name="T5" fmla="*/ 0 h 308"/>
                <a:gd name="T6" fmla="*/ 76 w 1514"/>
                <a:gd name="T7" fmla="*/ 34 h 308"/>
                <a:gd name="T8" fmla="*/ 94 w 1514"/>
                <a:gd name="T9" fmla="*/ 34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308">
                  <a:moveTo>
                    <a:pt x="1514" y="308"/>
                  </a:moveTo>
                  <a:lnTo>
                    <a:pt x="300" y="0"/>
                  </a:lnTo>
                  <a:lnTo>
                    <a:pt x="0" y="0"/>
                  </a:lnTo>
                  <a:lnTo>
                    <a:pt x="1214" y="308"/>
                  </a:lnTo>
                  <a:lnTo>
                    <a:pt x="1514" y="308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2" name="Freeform 77">
              <a:extLst>
                <a:ext uri="{FF2B5EF4-FFF2-40B4-BE49-F238E27FC236}">
                  <a16:creationId xmlns:a16="http://schemas.microsoft.com/office/drawing/2014/main" id="{8674B99E-ECEF-4D97-AC3E-C9CBBF186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3" y="2126"/>
              <a:ext cx="378" cy="103"/>
            </a:xfrm>
            <a:custGeom>
              <a:avLst/>
              <a:gdLst>
                <a:gd name="T0" fmla="*/ 94 w 1514"/>
                <a:gd name="T1" fmla="*/ 0 h 308"/>
                <a:gd name="T2" fmla="*/ 19 w 1514"/>
                <a:gd name="T3" fmla="*/ 34 h 308"/>
                <a:gd name="T4" fmla="*/ 0 w 1514"/>
                <a:gd name="T5" fmla="*/ 34 h 308"/>
                <a:gd name="T6" fmla="*/ 76 w 1514"/>
                <a:gd name="T7" fmla="*/ 0 h 308"/>
                <a:gd name="T8" fmla="*/ 94 w 1514"/>
                <a:gd name="T9" fmla="*/ 0 h 3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4" h="308">
                  <a:moveTo>
                    <a:pt x="1514" y="0"/>
                  </a:moveTo>
                  <a:lnTo>
                    <a:pt x="300" y="308"/>
                  </a:lnTo>
                  <a:lnTo>
                    <a:pt x="0" y="308"/>
                  </a:lnTo>
                  <a:lnTo>
                    <a:pt x="1214" y="0"/>
                  </a:lnTo>
                  <a:lnTo>
                    <a:pt x="1514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3" name="Freeform 78">
              <a:extLst>
                <a:ext uri="{FF2B5EF4-FFF2-40B4-BE49-F238E27FC236}">
                  <a16:creationId xmlns:a16="http://schemas.microsoft.com/office/drawing/2014/main" id="{5259C8F2-F9E2-41D7-989B-19C6B7C15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5" y="2075"/>
              <a:ext cx="152" cy="102"/>
            </a:xfrm>
            <a:custGeom>
              <a:avLst/>
              <a:gdLst>
                <a:gd name="T0" fmla="*/ 0 w 609"/>
                <a:gd name="T1" fmla="*/ 0 h 308"/>
                <a:gd name="T2" fmla="*/ 38 w 609"/>
                <a:gd name="T3" fmla="*/ 17 h 308"/>
                <a:gd name="T4" fmla="*/ 0 w 609"/>
                <a:gd name="T5" fmla="*/ 34 h 308"/>
                <a:gd name="T6" fmla="*/ 0 w 609"/>
                <a:gd name="T7" fmla="*/ 0 h 3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9" h="308">
                  <a:moveTo>
                    <a:pt x="0" y="0"/>
                  </a:moveTo>
                  <a:lnTo>
                    <a:pt x="609" y="154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4" name="Freeform 79">
              <a:extLst>
                <a:ext uri="{FF2B5EF4-FFF2-40B4-BE49-F238E27FC236}">
                  <a16:creationId xmlns:a16="http://schemas.microsoft.com/office/drawing/2014/main" id="{5DC5EC00-60E1-490D-B6E1-D6BC96F0F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082"/>
              <a:ext cx="189" cy="51"/>
            </a:xfrm>
            <a:custGeom>
              <a:avLst/>
              <a:gdLst>
                <a:gd name="T0" fmla="*/ 47 w 757"/>
                <a:gd name="T1" fmla="*/ 17 h 154"/>
                <a:gd name="T2" fmla="*/ 9 w 757"/>
                <a:gd name="T3" fmla="*/ 0 h 154"/>
                <a:gd name="T4" fmla="*/ 0 w 757"/>
                <a:gd name="T5" fmla="*/ 0 h 154"/>
                <a:gd name="T6" fmla="*/ 38 w 757"/>
                <a:gd name="T7" fmla="*/ 17 h 154"/>
                <a:gd name="T8" fmla="*/ 47 w 757"/>
                <a:gd name="T9" fmla="*/ 17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154">
                  <a:moveTo>
                    <a:pt x="757" y="154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609" y="154"/>
                  </a:lnTo>
                  <a:lnTo>
                    <a:pt x="757" y="154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5" name="Freeform 80">
              <a:extLst>
                <a:ext uri="{FF2B5EF4-FFF2-40B4-BE49-F238E27FC236}">
                  <a16:creationId xmlns:a16="http://schemas.microsoft.com/office/drawing/2014/main" id="{8D7DB1EA-3F6E-4D72-9594-8B6338D69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4" y="2127"/>
              <a:ext cx="189" cy="52"/>
            </a:xfrm>
            <a:custGeom>
              <a:avLst/>
              <a:gdLst>
                <a:gd name="T0" fmla="*/ 47 w 757"/>
                <a:gd name="T1" fmla="*/ 0 h 154"/>
                <a:gd name="T2" fmla="*/ 9 w 757"/>
                <a:gd name="T3" fmla="*/ 18 h 154"/>
                <a:gd name="T4" fmla="*/ 0 w 757"/>
                <a:gd name="T5" fmla="*/ 18 h 154"/>
                <a:gd name="T6" fmla="*/ 38 w 757"/>
                <a:gd name="T7" fmla="*/ 0 h 154"/>
                <a:gd name="T8" fmla="*/ 47 w 757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7" h="154">
                  <a:moveTo>
                    <a:pt x="757" y="0"/>
                  </a:moveTo>
                  <a:lnTo>
                    <a:pt x="152" y="154"/>
                  </a:lnTo>
                  <a:lnTo>
                    <a:pt x="0" y="154"/>
                  </a:lnTo>
                  <a:lnTo>
                    <a:pt x="609" y="0"/>
                  </a:lnTo>
                  <a:lnTo>
                    <a:pt x="757" y="0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0126" name="Group 81">
            <a:extLst>
              <a:ext uri="{FF2B5EF4-FFF2-40B4-BE49-F238E27FC236}">
                <a16:creationId xmlns:a16="http://schemas.microsoft.com/office/drawing/2014/main" id="{D56EAEB2-3253-4FA3-B36A-6DB97AC00DE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14400" y="3886200"/>
            <a:ext cx="762000" cy="469900"/>
            <a:chOff x="576" y="2448"/>
            <a:chExt cx="480" cy="296"/>
          </a:xfrm>
        </p:grpSpPr>
        <p:sp>
          <p:nvSpPr>
            <p:cNvPr id="90152" name="AutoShape 82">
              <a:extLst>
                <a:ext uri="{FF2B5EF4-FFF2-40B4-BE49-F238E27FC236}">
                  <a16:creationId xmlns:a16="http://schemas.microsoft.com/office/drawing/2014/main" id="{147A7DF3-4916-4E63-B29C-85D11CEE259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76" y="2448"/>
              <a:ext cx="480" cy="2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3" name="Freeform 83">
              <a:extLst>
                <a:ext uri="{FF2B5EF4-FFF2-40B4-BE49-F238E27FC236}">
                  <a16:creationId xmlns:a16="http://schemas.microsoft.com/office/drawing/2014/main" id="{ED287F10-790C-4DC0-8BD1-590938BFE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455"/>
              <a:ext cx="336" cy="280"/>
            </a:xfrm>
            <a:custGeom>
              <a:avLst/>
              <a:gdLst>
                <a:gd name="T0" fmla="*/ 0 w 1006"/>
                <a:gd name="T1" fmla="*/ 0 h 1123"/>
                <a:gd name="T2" fmla="*/ 112 w 1006"/>
                <a:gd name="T3" fmla="*/ 35 h 1123"/>
                <a:gd name="T4" fmla="*/ 0 w 1006"/>
                <a:gd name="T5" fmla="*/ 70 h 1123"/>
                <a:gd name="T6" fmla="*/ 0 w 1006"/>
                <a:gd name="T7" fmla="*/ 0 h 1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" h="1123">
                  <a:moveTo>
                    <a:pt x="0" y="0"/>
                  </a:moveTo>
                  <a:lnTo>
                    <a:pt x="1006" y="562"/>
                  </a:lnTo>
                  <a:lnTo>
                    <a:pt x="0" y="1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4" name="Freeform 84">
              <a:extLst>
                <a:ext uri="{FF2B5EF4-FFF2-40B4-BE49-F238E27FC236}">
                  <a16:creationId xmlns:a16="http://schemas.microsoft.com/office/drawing/2014/main" id="{6AA23F8F-FFAE-472E-85E9-1146E246A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461"/>
              <a:ext cx="418" cy="140"/>
            </a:xfrm>
            <a:custGeom>
              <a:avLst/>
              <a:gdLst>
                <a:gd name="T0" fmla="*/ 139 w 1253"/>
                <a:gd name="T1" fmla="*/ 35 h 562"/>
                <a:gd name="T2" fmla="*/ 28 w 1253"/>
                <a:gd name="T3" fmla="*/ 0 h 562"/>
                <a:gd name="T4" fmla="*/ 0 w 1253"/>
                <a:gd name="T5" fmla="*/ 0 h 562"/>
                <a:gd name="T6" fmla="*/ 112 w 1253"/>
                <a:gd name="T7" fmla="*/ 35 h 562"/>
                <a:gd name="T8" fmla="*/ 139 w 1253"/>
                <a:gd name="T9" fmla="*/ 35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3" h="562">
                  <a:moveTo>
                    <a:pt x="1253" y="562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1005" y="562"/>
                  </a:lnTo>
                  <a:lnTo>
                    <a:pt x="1253" y="56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5" name="Freeform 85">
              <a:extLst>
                <a:ext uri="{FF2B5EF4-FFF2-40B4-BE49-F238E27FC236}">
                  <a16:creationId xmlns:a16="http://schemas.microsoft.com/office/drawing/2014/main" id="{413B363D-6620-4AD5-8F2E-E861E3008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96"/>
              <a:ext cx="418" cy="140"/>
            </a:xfrm>
            <a:custGeom>
              <a:avLst/>
              <a:gdLst>
                <a:gd name="T0" fmla="*/ 139 w 1253"/>
                <a:gd name="T1" fmla="*/ 0 h 561"/>
                <a:gd name="T2" fmla="*/ 28 w 1253"/>
                <a:gd name="T3" fmla="*/ 35 h 561"/>
                <a:gd name="T4" fmla="*/ 0 w 1253"/>
                <a:gd name="T5" fmla="*/ 35 h 561"/>
                <a:gd name="T6" fmla="*/ 112 w 1253"/>
                <a:gd name="T7" fmla="*/ 0 h 561"/>
                <a:gd name="T8" fmla="*/ 139 w 1253"/>
                <a:gd name="T9" fmla="*/ 0 h 5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3" h="561">
                  <a:moveTo>
                    <a:pt x="1253" y="0"/>
                  </a:moveTo>
                  <a:lnTo>
                    <a:pt x="249" y="561"/>
                  </a:lnTo>
                  <a:lnTo>
                    <a:pt x="0" y="561"/>
                  </a:lnTo>
                  <a:lnTo>
                    <a:pt x="1005" y="0"/>
                  </a:lnTo>
                  <a:lnTo>
                    <a:pt x="125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6" name="Freeform 86">
              <a:extLst>
                <a:ext uri="{FF2B5EF4-FFF2-40B4-BE49-F238E27FC236}">
                  <a16:creationId xmlns:a16="http://schemas.microsoft.com/office/drawing/2014/main" id="{78DD6919-B934-4B34-B6B0-29F1BF6A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2525"/>
              <a:ext cx="168" cy="140"/>
            </a:xfrm>
            <a:custGeom>
              <a:avLst/>
              <a:gdLst>
                <a:gd name="T0" fmla="*/ 0 w 504"/>
                <a:gd name="T1" fmla="*/ 0 h 561"/>
                <a:gd name="T2" fmla="*/ 56 w 504"/>
                <a:gd name="T3" fmla="*/ 17 h 561"/>
                <a:gd name="T4" fmla="*/ 0 w 504"/>
                <a:gd name="T5" fmla="*/ 35 h 561"/>
                <a:gd name="T6" fmla="*/ 0 w 504"/>
                <a:gd name="T7" fmla="*/ 0 h 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4" h="561">
                  <a:moveTo>
                    <a:pt x="0" y="0"/>
                  </a:moveTo>
                  <a:lnTo>
                    <a:pt x="504" y="280"/>
                  </a:lnTo>
                  <a:lnTo>
                    <a:pt x="0" y="5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7" name="Freeform 87">
              <a:extLst>
                <a:ext uri="{FF2B5EF4-FFF2-40B4-BE49-F238E27FC236}">
                  <a16:creationId xmlns:a16="http://schemas.microsoft.com/office/drawing/2014/main" id="{6224BD70-EB6B-4823-BE4C-452B610E4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532"/>
              <a:ext cx="209" cy="70"/>
            </a:xfrm>
            <a:custGeom>
              <a:avLst/>
              <a:gdLst>
                <a:gd name="T0" fmla="*/ 70 w 625"/>
                <a:gd name="T1" fmla="*/ 18 h 278"/>
                <a:gd name="T2" fmla="*/ 14 w 625"/>
                <a:gd name="T3" fmla="*/ 0 h 278"/>
                <a:gd name="T4" fmla="*/ 0 w 625"/>
                <a:gd name="T5" fmla="*/ 0 h 278"/>
                <a:gd name="T6" fmla="*/ 57 w 625"/>
                <a:gd name="T7" fmla="*/ 18 h 278"/>
                <a:gd name="T8" fmla="*/ 70 w 625"/>
                <a:gd name="T9" fmla="*/ 1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278">
                  <a:moveTo>
                    <a:pt x="625" y="27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504" y="278"/>
                  </a:lnTo>
                  <a:lnTo>
                    <a:pt x="625" y="27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8" name="Freeform 88">
              <a:extLst>
                <a:ext uri="{FF2B5EF4-FFF2-40B4-BE49-F238E27FC236}">
                  <a16:creationId xmlns:a16="http://schemas.microsoft.com/office/drawing/2014/main" id="{D8A8929C-D694-46E4-911F-EF3E872D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2597"/>
              <a:ext cx="209" cy="70"/>
            </a:xfrm>
            <a:custGeom>
              <a:avLst/>
              <a:gdLst>
                <a:gd name="T0" fmla="*/ 70 w 625"/>
                <a:gd name="T1" fmla="*/ 0 h 281"/>
                <a:gd name="T2" fmla="*/ 14 w 625"/>
                <a:gd name="T3" fmla="*/ 17 h 281"/>
                <a:gd name="T4" fmla="*/ 0 w 625"/>
                <a:gd name="T5" fmla="*/ 17 h 281"/>
                <a:gd name="T6" fmla="*/ 57 w 625"/>
                <a:gd name="T7" fmla="*/ 0 h 281"/>
                <a:gd name="T8" fmla="*/ 70 w 625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281">
                  <a:moveTo>
                    <a:pt x="625" y="0"/>
                  </a:moveTo>
                  <a:lnTo>
                    <a:pt x="126" y="281"/>
                  </a:lnTo>
                  <a:lnTo>
                    <a:pt x="0" y="281"/>
                  </a:lnTo>
                  <a:lnTo>
                    <a:pt x="504" y="0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0127" name="Group 89">
            <a:extLst>
              <a:ext uri="{FF2B5EF4-FFF2-40B4-BE49-F238E27FC236}">
                <a16:creationId xmlns:a16="http://schemas.microsoft.com/office/drawing/2014/main" id="{217B79E8-E0B0-4B1E-8575-383CD282176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14400" y="5105400"/>
            <a:ext cx="762000" cy="469900"/>
            <a:chOff x="576" y="3216"/>
            <a:chExt cx="480" cy="296"/>
          </a:xfrm>
        </p:grpSpPr>
        <p:sp>
          <p:nvSpPr>
            <p:cNvPr id="90145" name="AutoShape 90">
              <a:extLst>
                <a:ext uri="{FF2B5EF4-FFF2-40B4-BE49-F238E27FC236}">
                  <a16:creationId xmlns:a16="http://schemas.microsoft.com/office/drawing/2014/main" id="{9436B728-E1B3-4ACA-A046-C0479133D68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76" y="3216"/>
              <a:ext cx="480" cy="2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6" name="Freeform 91">
              <a:extLst>
                <a:ext uri="{FF2B5EF4-FFF2-40B4-BE49-F238E27FC236}">
                  <a16:creationId xmlns:a16="http://schemas.microsoft.com/office/drawing/2014/main" id="{FCDC2EDE-232D-48C7-8C99-03DB64404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3223"/>
              <a:ext cx="336" cy="280"/>
            </a:xfrm>
            <a:custGeom>
              <a:avLst/>
              <a:gdLst>
                <a:gd name="T0" fmla="*/ 0 w 1006"/>
                <a:gd name="T1" fmla="*/ 0 h 1123"/>
                <a:gd name="T2" fmla="*/ 112 w 1006"/>
                <a:gd name="T3" fmla="*/ 35 h 1123"/>
                <a:gd name="T4" fmla="*/ 0 w 1006"/>
                <a:gd name="T5" fmla="*/ 70 h 1123"/>
                <a:gd name="T6" fmla="*/ 0 w 1006"/>
                <a:gd name="T7" fmla="*/ 0 h 11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" h="1123">
                  <a:moveTo>
                    <a:pt x="0" y="0"/>
                  </a:moveTo>
                  <a:lnTo>
                    <a:pt x="1006" y="562"/>
                  </a:lnTo>
                  <a:lnTo>
                    <a:pt x="0" y="11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7" name="Freeform 92">
              <a:extLst>
                <a:ext uri="{FF2B5EF4-FFF2-40B4-BE49-F238E27FC236}">
                  <a16:creationId xmlns:a16="http://schemas.microsoft.com/office/drawing/2014/main" id="{208F563E-4CFA-4B2C-87DE-C1071FAA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229"/>
              <a:ext cx="418" cy="140"/>
            </a:xfrm>
            <a:custGeom>
              <a:avLst/>
              <a:gdLst>
                <a:gd name="T0" fmla="*/ 139 w 1253"/>
                <a:gd name="T1" fmla="*/ 35 h 562"/>
                <a:gd name="T2" fmla="*/ 28 w 1253"/>
                <a:gd name="T3" fmla="*/ 0 h 562"/>
                <a:gd name="T4" fmla="*/ 0 w 1253"/>
                <a:gd name="T5" fmla="*/ 0 h 562"/>
                <a:gd name="T6" fmla="*/ 112 w 1253"/>
                <a:gd name="T7" fmla="*/ 35 h 562"/>
                <a:gd name="T8" fmla="*/ 139 w 1253"/>
                <a:gd name="T9" fmla="*/ 35 h 5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3" h="562">
                  <a:moveTo>
                    <a:pt x="1253" y="562"/>
                  </a:moveTo>
                  <a:lnTo>
                    <a:pt x="249" y="0"/>
                  </a:lnTo>
                  <a:lnTo>
                    <a:pt x="0" y="0"/>
                  </a:lnTo>
                  <a:lnTo>
                    <a:pt x="1005" y="562"/>
                  </a:lnTo>
                  <a:lnTo>
                    <a:pt x="1253" y="56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8" name="Freeform 93">
              <a:extLst>
                <a:ext uri="{FF2B5EF4-FFF2-40B4-BE49-F238E27FC236}">
                  <a16:creationId xmlns:a16="http://schemas.microsoft.com/office/drawing/2014/main" id="{7EF23D92-C0E6-4E5B-828F-A85F682F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3364"/>
              <a:ext cx="418" cy="140"/>
            </a:xfrm>
            <a:custGeom>
              <a:avLst/>
              <a:gdLst>
                <a:gd name="T0" fmla="*/ 139 w 1253"/>
                <a:gd name="T1" fmla="*/ 0 h 561"/>
                <a:gd name="T2" fmla="*/ 28 w 1253"/>
                <a:gd name="T3" fmla="*/ 35 h 561"/>
                <a:gd name="T4" fmla="*/ 0 w 1253"/>
                <a:gd name="T5" fmla="*/ 35 h 561"/>
                <a:gd name="T6" fmla="*/ 112 w 1253"/>
                <a:gd name="T7" fmla="*/ 0 h 561"/>
                <a:gd name="T8" fmla="*/ 139 w 1253"/>
                <a:gd name="T9" fmla="*/ 0 h 5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53" h="561">
                  <a:moveTo>
                    <a:pt x="1253" y="0"/>
                  </a:moveTo>
                  <a:lnTo>
                    <a:pt x="249" y="561"/>
                  </a:lnTo>
                  <a:lnTo>
                    <a:pt x="0" y="561"/>
                  </a:lnTo>
                  <a:lnTo>
                    <a:pt x="1005" y="0"/>
                  </a:lnTo>
                  <a:lnTo>
                    <a:pt x="1253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9" name="Freeform 94">
              <a:extLst>
                <a:ext uri="{FF2B5EF4-FFF2-40B4-BE49-F238E27FC236}">
                  <a16:creationId xmlns:a16="http://schemas.microsoft.com/office/drawing/2014/main" id="{548B5CC1-C862-4217-980A-2501E06D0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" y="3293"/>
              <a:ext cx="168" cy="140"/>
            </a:xfrm>
            <a:custGeom>
              <a:avLst/>
              <a:gdLst>
                <a:gd name="T0" fmla="*/ 0 w 504"/>
                <a:gd name="T1" fmla="*/ 0 h 561"/>
                <a:gd name="T2" fmla="*/ 56 w 504"/>
                <a:gd name="T3" fmla="*/ 17 h 561"/>
                <a:gd name="T4" fmla="*/ 0 w 504"/>
                <a:gd name="T5" fmla="*/ 35 h 561"/>
                <a:gd name="T6" fmla="*/ 0 w 504"/>
                <a:gd name="T7" fmla="*/ 0 h 5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4" h="561">
                  <a:moveTo>
                    <a:pt x="0" y="0"/>
                  </a:moveTo>
                  <a:lnTo>
                    <a:pt x="504" y="280"/>
                  </a:lnTo>
                  <a:lnTo>
                    <a:pt x="0" y="5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0" name="Freeform 95">
              <a:extLst>
                <a:ext uri="{FF2B5EF4-FFF2-40B4-BE49-F238E27FC236}">
                  <a16:creationId xmlns:a16="http://schemas.microsoft.com/office/drawing/2014/main" id="{B42DD48E-6B67-423F-9F0C-4097E94C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3300"/>
              <a:ext cx="209" cy="70"/>
            </a:xfrm>
            <a:custGeom>
              <a:avLst/>
              <a:gdLst>
                <a:gd name="T0" fmla="*/ 70 w 625"/>
                <a:gd name="T1" fmla="*/ 18 h 278"/>
                <a:gd name="T2" fmla="*/ 14 w 625"/>
                <a:gd name="T3" fmla="*/ 0 h 278"/>
                <a:gd name="T4" fmla="*/ 0 w 625"/>
                <a:gd name="T5" fmla="*/ 0 h 278"/>
                <a:gd name="T6" fmla="*/ 57 w 625"/>
                <a:gd name="T7" fmla="*/ 18 h 278"/>
                <a:gd name="T8" fmla="*/ 70 w 625"/>
                <a:gd name="T9" fmla="*/ 18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278">
                  <a:moveTo>
                    <a:pt x="625" y="278"/>
                  </a:moveTo>
                  <a:lnTo>
                    <a:pt x="126" y="0"/>
                  </a:lnTo>
                  <a:lnTo>
                    <a:pt x="0" y="0"/>
                  </a:lnTo>
                  <a:lnTo>
                    <a:pt x="504" y="278"/>
                  </a:lnTo>
                  <a:lnTo>
                    <a:pt x="625" y="278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1" name="Freeform 96">
              <a:extLst>
                <a:ext uri="{FF2B5EF4-FFF2-40B4-BE49-F238E27FC236}">
                  <a16:creationId xmlns:a16="http://schemas.microsoft.com/office/drawing/2014/main" id="{D2E09193-69B1-491E-892D-1A1B4405B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" y="3365"/>
              <a:ext cx="209" cy="70"/>
            </a:xfrm>
            <a:custGeom>
              <a:avLst/>
              <a:gdLst>
                <a:gd name="T0" fmla="*/ 70 w 625"/>
                <a:gd name="T1" fmla="*/ 0 h 281"/>
                <a:gd name="T2" fmla="*/ 14 w 625"/>
                <a:gd name="T3" fmla="*/ 17 h 281"/>
                <a:gd name="T4" fmla="*/ 0 w 625"/>
                <a:gd name="T5" fmla="*/ 17 h 281"/>
                <a:gd name="T6" fmla="*/ 57 w 625"/>
                <a:gd name="T7" fmla="*/ 0 h 281"/>
                <a:gd name="T8" fmla="*/ 70 w 625"/>
                <a:gd name="T9" fmla="*/ 0 h 2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5" h="281">
                  <a:moveTo>
                    <a:pt x="625" y="0"/>
                  </a:moveTo>
                  <a:lnTo>
                    <a:pt x="126" y="281"/>
                  </a:lnTo>
                  <a:lnTo>
                    <a:pt x="0" y="281"/>
                  </a:lnTo>
                  <a:lnTo>
                    <a:pt x="504" y="0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90128" name="Picture 97" descr="CamCord1">
            <a:extLst>
              <a:ext uri="{FF2B5EF4-FFF2-40B4-BE49-F238E27FC236}">
                <a16:creationId xmlns:a16="http://schemas.microsoft.com/office/drawing/2014/main" id="{9C20FB83-BAA8-4280-8109-AAADBA0DCD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0129" name="Picture 98" descr="35mmCamera1">
            <a:extLst>
              <a:ext uri="{FF2B5EF4-FFF2-40B4-BE49-F238E27FC236}">
                <a16:creationId xmlns:a16="http://schemas.microsoft.com/office/drawing/2014/main" id="{0C1913A4-03B3-458A-ACA1-EBF348B416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0130" name="AutoShape 9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83E4645-1C8F-4348-AB16-DBD27A8D0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1" name="AutoShape 10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4E1FDB2D-6922-4018-B2B2-7B5B32C50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2" name="AutoShape 10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71A5E538-6948-4991-84B7-99A753F9F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3" name="AutoShape 10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995B24B2-314E-4755-8D9D-2639513059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4" name="AutoShape 10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E1DBCCFE-B4BF-4ED0-A335-A47A51273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5" name="AutoShape 10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380E5A4E-A30A-4A13-9924-BA73714A8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6" name="AutoShape 10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1ADC6B1D-BE13-4149-9E62-4DA17A8FD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0137" name="AutoShape 10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FF36F00-23F5-4E7B-B0F1-DBA60922B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8427" name="AutoShape 10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53984EEA-23AE-4620-BF93-F72C7FC3E7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8428" name="Text Box 108">
            <a:extLst>
              <a:ext uri="{FF2B5EF4-FFF2-40B4-BE49-F238E27FC236}">
                <a16:creationId xmlns:a16="http://schemas.microsoft.com/office/drawing/2014/main" id="{13928938-3AE0-4F2C-8D15-810C7D1DA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8429" name="AutoShape 10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A8B8632-72AE-4140-A806-F7240176E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8430" name="AutoShape 11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0376A09-1242-4788-954C-EB41EC20E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8431" name="AutoShape 1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FF0F385-F6B6-4CC1-BC84-3B4ACDB57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8432" name="AutoShape 1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F13BC219-05B4-403D-A586-25BC03E41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8433" name="AutoShape 1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F8259D2-DA33-4477-B82B-D80B583FB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8" name="Rectangle 2">
            <a:extLst>
              <a:ext uri="{FF2B5EF4-FFF2-40B4-BE49-F238E27FC236}">
                <a16:creationId xmlns:a16="http://schemas.microsoft.com/office/drawing/2014/main" id="{7DCEB060-7D1A-4313-B8D2-12546740EA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2855913"/>
            <a:ext cx="7467600" cy="725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10000"/>
              </a:lnSpc>
              <a:spcBef>
                <a:spcPct val="0"/>
              </a:spcBef>
              <a:buFontTx/>
              <a:buNone/>
            </a:pPr>
            <a:r>
              <a:rPr lang="es-ES" altLang="en-US" sz="6600">
                <a:solidFill>
                  <a:schemeClr val="bg1"/>
                </a:solidFill>
              </a:rPr>
              <a:t>ENFRIAMIENTO</a:t>
            </a:r>
            <a:endParaRPr lang="en-029" altLang="en-US" sz="6600">
              <a:solidFill>
                <a:schemeClr val="bg1"/>
              </a:solidFill>
            </a:endParaRPr>
          </a:p>
        </p:txBody>
      </p:sp>
      <p:grpSp>
        <p:nvGrpSpPr>
          <p:cNvPr id="91139" name="Group 3">
            <a:extLst>
              <a:ext uri="{FF2B5EF4-FFF2-40B4-BE49-F238E27FC236}">
                <a16:creationId xmlns:a16="http://schemas.microsoft.com/office/drawing/2014/main" id="{A6938E5C-DEE2-49F6-83B0-3C7A34EF86D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76200" y="-76200"/>
            <a:ext cx="9448800" cy="7016750"/>
            <a:chOff x="-48" y="-48"/>
            <a:chExt cx="5952" cy="4420"/>
          </a:xfrm>
        </p:grpSpPr>
        <p:sp>
          <p:nvSpPr>
            <p:cNvPr id="91157" name="AutoShape 4">
              <a:extLst>
                <a:ext uri="{FF2B5EF4-FFF2-40B4-BE49-F238E27FC236}">
                  <a16:creationId xmlns:a16="http://schemas.microsoft.com/office/drawing/2014/main" id="{2A635818-A5F0-4172-9ADD-640D6B06057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-48" y="-48"/>
              <a:ext cx="5952" cy="44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91158" name="Picture 5">
              <a:extLst>
                <a:ext uri="{FF2B5EF4-FFF2-40B4-BE49-F238E27FC236}">
                  <a16:creationId xmlns:a16="http://schemas.microsoft.com/office/drawing/2014/main" id="{DD576127-0B08-42D5-BC6B-20CE2C21409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37" y="-33"/>
              <a:ext cx="5933" cy="4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91140" name="Picture 6" descr="CamCord1">
            <a:extLst>
              <a:ext uri="{FF2B5EF4-FFF2-40B4-BE49-F238E27FC236}">
                <a16:creationId xmlns:a16="http://schemas.microsoft.com/office/drawing/2014/main" id="{7A3FD577-38B3-4A7E-A120-5641CF0FC0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141" name="Picture 7" descr="35mmCamera1">
            <a:extLst>
              <a:ext uri="{FF2B5EF4-FFF2-40B4-BE49-F238E27FC236}">
                <a16:creationId xmlns:a16="http://schemas.microsoft.com/office/drawing/2014/main" id="{D6F6B3E2-863D-40C5-B1FC-02FEB3C159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1142" name="AutoShape 8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31E7F3AC-B025-41F0-8865-C3A465F307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3" name="AutoShape 9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BBD2E318-75E3-41AB-9253-C124405CC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4" name="AutoShape 10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6C543FB4-D55C-40B4-812F-3E6BBE4F2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5" name="AutoShape 11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1B6B2583-F6FA-40C1-B6A3-1D684A312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6" name="AutoShape 1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D0F9E142-4679-4707-A59C-AA5A37C6F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7" name="AutoShape 13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95A5AF8B-2DBD-4963-AED3-E18293F7E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8" name="AutoShape 14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934A58D4-ECE3-4A12-9364-00F6BCA68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1149" name="AutoShape 15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5465811-CD4A-4B2B-919C-AC0384AAF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49360" name="AutoShape 16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67D31051-5AB0-4C2F-B964-8DF37D0ED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49361" name="Text Box 17">
            <a:extLst>
              <a:ext uri="{FF2B5EF4-FFF2-40B4-BE49-F238E27FC236}">
                <a16:creationId xmlns:a16="http://schemas.microsoft.com/office/drawing/2014/main" id="{D873EBA9-E9FA-470E-B07C-E9C239788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49362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8934B49-1F6D-4850-AC1D-94821DF037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49363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D2D0B10-9DB6-4D21-BE3B-B6F8153A0A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49364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438F43B-41EA-4C96-A522-77A9487B06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49365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18AFF82-2598-4F8F-9B3E-145A924B3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49366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CADB1E5-1CC2-4147-B0B9-C3F2F663B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2" name="Line 2">
            <a:extLst>
              <a:ext uri="{FF2B5EF4-FFF2-40B4-BE49-F238E27FC236}">
                <a16:creationId xmlns:a16="http://schemas.microsoft.com/office/drawing/2014/main" id="{D49B9A73-1BF7-41F8-A1DC-79583BE7DA16}"/>
              </a:ext>
            </a:extLst>
          </p:cNvPr>
          <p:cNvSpPr>
            <a:spLocks noChangeShapeType="1"/>
          </p:cNvSpPr>
          <p:nvPr/>
        </p:nvSpPr>
        <p:spPr bwMode="auto">
          <a:xfrm>
            <a:off x="381000" y="1676400"/>
            <a:ext cx="8382000" cy="0"/>
          </a:xfrm>
          <a:prstGeom prst="line">
            <a:avLst/>
          </a:prstGeom>
          <a:noFill/>
          <a:ln w="57150">
            <a:solidFill>
              <a:srgbClr val="FFFF0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63" name="Rectangle 3">
            <a:extLst>
              <a:ext uri="{FF2B5EF4-FFF2-40B4-BE49-F238E27FC236}">
                <a16:creationId xmlns:a16="http://schemas.microsoft.com/office/drawing/2014/main" id="{7E1F3800-8D84-4337-8F0A-EC23BD4BF9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457200"/>
            <a:ext cx="8534400" cy="990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ES" altLang="en-US" sz="4000">
                <a:solidFill>
                  <a:srgbClr val="FFFF00"/>
                </a:solidFill>
              </a:rPr>
              <a:t>TIPO DE EJERCICIO: Fase Inicial</a:t>
            </a:r>
            <a:br>
              <a:rPr lang="es-ES" altLang="en-US" sz="4000">
                <a:solidFill>
                  <a:srgbClr val="FFFF00"/>
                </a:solidFill>
              </a:rPr>
            </a:br>
            <a:r>
              <a:rPr lang="es-ES" altLang="en-US" sz="3600">
                <a:solidFill>
                  <a:srgbClr val="00FFFF"/>
                </a:solidFill>
              </a:rPr>
              <a:t>Fase de Enfriamiento</a:t>
            </a:r>
            <a:endParaRPr lang="en-029" altLang="en-US" sz="3600">
              <a:solidFill>
                <a:srgbClr val="00FFFF"/>
              </a:solidFill>
            </a:endParaRPr>
          </a:p>
        </p:txBody>
      </p:sp>
      <p:pic>
        <p:nvPicPr>
          <p:cNvPr id="92164" name="Picture 4">
            <a:extLst>
              <a:ext uri="{FF2B5EF4-FFF2-40B4-BE49-F238E27FC236}">
                <a16:creationId xmlns:a16="http://schemas.microsoft.com/office/drawing/2014/main" id="{350A2475-A593-448E-B210-BFE875CDC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9525" y="990600"/>
            <a:ext cx="777875" cy="458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92165" name="Picture 5">
            <a:extLst>
              <a:ext uri="{FF2B5EF4-FFF2-40B4-BE49-F238E27FC236}">
                <a16:creationId xmlns:a16="http://schemas.microsoft.com/office/drawing/2014/main" id="{30E4FCE2-94AF-49C7-B658-96B6217E1E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1066800"/>
            <a:ext cx="777875" cy="4587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92166" name="Rectangle 6">
            <a:extLst>
              <a:ext uri="{FF2B5EF4-FFF2-40B4-BE49-F238E27FC236}">
                <a16:creationId xmlns:a16="http://schemas.microsoft.com/office/drawing/2014/main" id="{9613C27D-6CF0-40E1-9E96-3A95D8370BF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304800" y="1905000"/>
            <a:ext cx="8534400" cy="4800600"/>
          </a:xfrm>
        </p:spPr>
        <p:txBody>
          <a:bodyPr/>
          <a:lstStyle/>
          <a:p>
            <a:pPr>
              <a:lnSpc>
                <a:spcPct val="90000"/>
              </a:lnSpc>
              <a:buClr>
                <a:srgbClr val="FFFF00"/>
              </a:buClr>
              <a:buSzPct val="118000"/>
              <a:buFont typeface="Wingdings" panose="05000000000000000000" pitchFamily="2" charset="2"/>
              <a:buChar char="Ø"/>
            </a:pPr>
            <a:r>
              <a:rPr lang="es-ES" altLang="en-US" b="1">
                <a:solidFill>
                  <a:schemeClr val="bg1"/>
                </a:solidFill>
              </a:rPr>
              <a:t> </a:t>
            </a:r>
            <a:r>
              <a:rPr lang="es-ES" altLang="en-US" sz="3800" b="1"/>
              <a:t>Reducir Progresivamente la </a:t>
            </a:r>
          </a:p>
          <a:p>
            <a:pPr>
              <a:lnSpc>
                <a:spcPct val="9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800" b="1"/>
              <a:t>    Intensidad del Ejercicio.</a:t>
            </a:r>
            <a:endParaRPr lang="es-ES" altLang="en-US" sz="3800" b="1" i="1"/>
          </a:p>
          <a:p>
            <a:pPr>
              <a:lnSpc>
                <a:spcPct val="9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800" b="1">
                <a:solidFill>
                  <a:schemeClr val="bg1"/>
                </a:solidFill>
              </a:rPr>
              <a:t> </a:t>
            </a:r>
            <a:r>
              <a:rPr lang="es-ES" altLang="en-US" sz="3800" b="1"/>
              <a:t>Ejercicios Flexibilidad/Estiramiento</a:t>
            </a:r>
          </a:p>
          <a:p>
            <a:pPr>
              <a:lnSpc>
                <a:spcPct val="9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800" b="1" i="1"/>
              <a:t>    </a:t>
            </a:r>
            <a:r>
              <a:rPr lang="es-ES" altLang="en-US" sz="3800" b="1"/>
              <a:t>Estáticos:</a:t>
            </a:r>
          </a:p>
          <a:p>
            <a:pPr>
              <a:lnSpc>
                <a:spcPct val="9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800" b="1">
                <a:solidFill>
                  <a:schemeClr val="bg1"/>
                </a:solidFill>
              </a:rPr>
              <a:t>     </a:t>
            </a:r>
            <a:r>
              <a:rPr lang="es-ES" altLang="en-US" sz="3800" b="1" i="1"/>
              <a:t>Incluir Ejercicios para la Espalda</a:t>
            </a:r>
          </a:p>
          <a:p>
            <a:pPr>
              <a:lnSpc>
                <a:spcPct val="90000"/>
              </a:lnSpc>
              <a:buClr>
                <a:srgbClr val="FFFF00"/>
              </a:buClr>
              <a:buFont typeface="Wingdings" panose="05000000000000000000" pitchFamily="2" charset="2"/>
              <a:buNone/>
            </a:pPr>
            <a:r>
              <a:rPr lang="es-ES" altLang="en-US" sz="3800" b="1" i="1"/>
              <a:t>     Baja</a:t>
            </a:r>
          </a:p>
          <a:p>
            <a:pPr>
              <a:lnSpc>
                <a:spcPct val="90000"/>
              </a:lnSpc>
              <a:buClr>
                <a:srgbClr val="FFFF00"/>
              </a:buClr>
              <a:buFont typeface="Wingdings" panose="05000000000000000000" pitchFamily="2" charset="2"/>
              <a:buChar char="Ø"/>
            </a:pPr>
            <a:r>
              <a:rPr lang="es-ES" altLang="en-US" sz="3800" b="1">
                <a:solidFill>
                  <a:schemeClr val="bg1"/>
                </a:solidFill>
              </a:rPr>
              <a:t> </a:t>
            </a:r>
            <a:r>
              <a:rPr lang="es-ES" altLang="en-US" sz="3800" b="1"/>
              <a:t>Ejercicios de Relajamiento.</a:t>
            </a:r>
            <a:endParaRPr lang="en-US" altLang="en-US" sz="3800" b="1" i="1"/>
          </a:p>
        </p:txBody>
      </p:sp>
      <p:pic>
        <p:nvPicPr>
          <p:cNvPr id="92167" name="Picture 7" descr="CamCord1">
            <a:extLst>
              <a:ext uri="{FF2B5EF4-FFF2-40B4-BE49-F238E27FC236}">
                <a16:creationId xmlns:a16="http://schemas.microsoft.com/office/drawing/2014/main" id="{017DEDAC-C1A9-4D18-9B8B-F51760A132F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68" name="Picture 8" descr="35mmCamera1">
            <a:extLst>
              <a:ext uri="{FF2B5EF4-FFF2-40B4-BE49-F238E27FC236}">
                <a16:creationId xmlns:a16="http://schemas.microsoft.com/office/drawing/2014/main" id="{C54F3DB5-B005-46C5-8BBD-BD559B89481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9" name="AutoShape 9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6D0DB06A-4280-4B3C-8777-8724EAEB6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0" name="AutoShape 10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BB3100FF-5C87-4995-A2F3-E455631F6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1" name="AutoShape 11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FF046B27-BE0C-4B79-AD9D-7F9CB4B1E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2" name="AutoShape 12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E750D5DC-923C-4786-A310-4890688D0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3" name="AutoShape 1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CEB7DD9-76D7-48C2-82D2-E5C8DA993B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4" name="AutoShape 14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0FCCA53F-C8C4-4D49-93CA-3496AF19B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5" name="AutoShape 15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FB699B13-A2E3-4455-9212-A42034D9DC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2176" name="AutoShape 16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AE04CC0F-1E74-4823-8D8D-283E3E0812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50385" name="AutoShape 17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B768368B-2164-4925-B29A-F9EF2FFD2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50386" name="Text Box 18">
            <a:extLst>
              <a:ext uri="{FF2B5EF4-FFF2-40B4-BE49-F238E27FC236}">
                <a16:creationId xmlns:a16="http://schemas.microsoft.com/office/drawing/2014/main" id="{EFC21B11-F412-4EC2-BAC3-DF574A7757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50387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3643B5E-09C5-42DD-B11C-A6F94A78D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50388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36905EF-C5A3-496E-964D-D4F842C0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50389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CC457C6A-4D59-4505-985D-91913AE16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50390" name="AutoShape 22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22FC6B27-7C25-4C94-A6F9-191310E77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50391" name="AutoShape 23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027EF73-4A5F-4E7A-9765-41CC883F0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7C0B2E89-AFE2-480F-98FE-BBE00443D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52800" y="1295400"/>
            <a:ext cx="5562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3900">
                <a:solidFill>
                  <a:srgbClr val="FFFF00"/>
                </a:solidFill>
              </a:rPr>
              <a:t>EVALUACIÓN MÉDICA</a:t>
            </a:r>
            <a:endParaRPr lang="en-029" altLang="en-US" sz="3900">
              <a:solidFill>
                <a:srgbClr val="FFFF00"/>
              </a:solidFill>
            </a:endParaRPr>
          </a:p>
        </p:txBody>
      </p:sp>
      <p:sp>
        <p:nvSpPr>
          <p:cNvPr id="12291" name="Rectangle 3">
            <a:extLst>
              <a:ext uri="{FF2B5EF4-FFF2-40B4-BE49-F238E27FC236}">
                <a16:creationId xmlns:a16="http://schemas.microsoft.com/office/drawing/2014/main" id="{EF7D6BB1-E5C1-4C27-A95E-FB07CC880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0200" y="3278188"/>
            <a:ext cx="5562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4700">
                <a:solidFill>
                  <a:srgbClr val="FFFF00"/>
                </a:solidFill>
              </a:rPr>
              <a:t>Historial Médico</a:t>
            </a:r>
            <a:endParaRPr lang="en-029" altLang="en-US" sz="4700">
              <a:solidFill>
                <a:srgbClr val="FFFF00"/>
              </a:solidFill>
            </a:endParaRPr>
          </a:p>
        </p:txBody>
      </p:sp>
      <p:sp>
        <p:nvSpPr>
          <p:cNvPr id="12292" name="Rectangle 4">
            <a:extLst>
              <a:ext uri="{FF2B5EF4-FFF2-40B4-BE49-F238E27FC236}">
                <a16:creationId xmlns:a16="http://schemas.microsoft.com/office/drawing/2014/main" id="{176FEDCC-3130-4664-BE7F-1EF259A66A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4419600"/>
            <a:ext cx="55626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4700">
                <a:solidFill>
                  <a:srgbClr val="FFFF00"/>
                </a:solidFill>
              </a:rPr>
              <a:t>Examen Físico</a:t>
            </a:r>
            <a:endParaRPr lang="en-029" altLang="en-US" sz="4700">
              <a:solidFill>
                <a:srgbClr val="FFFF00"/>
              </a:solidFill>
            </a:endParaRPr>
          </a:p>
        </p:txBody>
      </p:sp>
      <p:sp>
        <p:nvSpPr>
          <p:cNvPr id="12293" name="Rectangle 5">
            <a:extLst>
              <a:ext uri="{FF2B5EF4-FFF2-40B4-BE49-F238E27FC236}">
                <a16:creationId xmlns:a16="http://schemas.microsoft.com/office/drawing/2014/main" id="{33EAB04D-CD8F-4447-A7E5-30F03AA9D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5486400"/>
            <a:ext cx="7162800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120000"/>
              </a:lnSpc>
              <a:spcBef>
                <a:spcPct val="0"/>
              </a:spcBef>
              <a:buFontTx/>
              <a:buNone/>
            </a:pPr>
            <a:r>
              <a:rPr lang="en-US" altLang="en-US" sz="4700">
                <a:solidFill>
                  <a:srgbClr val="FFFF00"/>
                </a:solidFill>
              </a:rPr>
              <a:t>Pruebas de Laboratorio</a:t>
            </a:r>
            <a:endParaRPr lang="en-029" altLang="en-US" sz="4700">
              <a:solidFill>
                <a:srgbClr val="FFFF00"/>
              </a:solidFill>
            </a:endParaRPr>
          </a:p>
        </p:txBody>
      </p:sp>
      <p:pic>
        <p:nvPicPr>
          <p:cNvPr id="12294" name="Picture 6">
            <a:extLst>
              <a:ext uri="{FF2B5EF4-FFF2-40B4-BE49-F238E27FC236}">
                <a16:creationId xmlns:a16="http://schemas.microsoft.com/office/drawing/2014/main" id="{AE6E6188-F6A3-4C16-B921-248826F645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200400"/>
            <a:ext cx="990600" cy="666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295" name="Picture 7">
            <a:extLst>
              <a:ext uri="{FF2B5EF4-FFF2-40B4-BE49-F238E27FC236}">
                <a16:creationId xmlns:a16="http://schemas.microsoft.com/office/drawing/2014/main" id="{F49A3E02-4415-4E87-BEF5-FDEF12F873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4343400"/>
            <a:ext cx="990600" cy="666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296" name="Picture 8">
            <a:extLst>
              <a:ext uri="{FF2B5EF4-FFF2-40B4-BE49-F238E27FC236}">
                <a16:creationId xmlns:a16="http://schemas.microsoft.com/office/drawing/2014/main" id="{4313E578-BB43-4D37-8B64-8BDCCB5B1C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5410200"/>
            <a:ext cx="990600" cy="666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2297" name="Group 9">
            <a:extLst>
              <a:ext uri="{FF2B5EF4-FFF2-40B4-BE49-F238E27FC236}">
                <a16:creationId xmlns:a16="http://schemas.microsoft.com/office/drawing/2014/main" id="{2E828ED0-E9E2-46D2-87A2-867F51A8DF1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4800" y="398463"/>
            <a:ext cx="2895600" cy="2235200"/>
            <a:chOff x="192" y="251"/>
            <a:chExt cx="1824" cy="1408"/>
          </a:xfrm>
        </p:grpSpPr>
        <p:sp>
          <p:nvSpPr>
            <p:cNvPr id="12315" name="AutoShape 10">
              <a:extLst>
                <a:ext uri="{FF2B5EF4-FFF2-40B4-BE49-F238E27FC236}">
                  <a16:creationId xmlns:a16="http://schemas.microsoft.com/office/drawing/2014/main" id="{AE5CC3AA-A8E4-44E5-9A16-17B8ABDC8808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192" y="251"/>
              <a:ext cx="1824" cy="14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2316" name="Picture 11">
              <a:extLst>
                <a:ext uri="{FF2B5EF4-FFF2-40B4-BE49-F238E27FC236}">
                  <a16:creationId xmlns:a16="http://schemas.microsoft.com/office/drawing/2014/main" id="{2859AF88-07B5-4D68-B899-6F9BD5BA2F1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8" y="266"/>
              <a:ext cx="1800" cy="1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2298" name="Picture 12" descr="CamCord1">
            <a:extLst>
              <a:ext uri="{FF2B5EF4-FFF2-40B4-BE49-F238E27FC236}">
                <a16:creationId xmlns:a16="http://schemas.microsoft.com/office/drawing/2014/main" id="{322ED67F-046D-45CA-B728-C9150684E3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9" name="Picture 13" descr="35mmCamera1">
            <a:extLst>
              <a:ext uri="{FF2B5EF4-FFF2-40B4-BE49-F238E27FC236}">
                <a16:creationId xmlns:a16="http://schemas.microsoft.com/office/drawing/2014/main" id="{206AFCF9-D65D-411C-812C-016148808E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0" name="AutoShape 14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F546BED0-7565-4AA9-A252-F4D3E23F2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1" name="AutoShape 15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6DF69684-D569-4BBE-92FB-E636DA736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2" name="AutoShape 16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91173933-27D6-467A-8189-42F1225C2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3" name="AutoShape 17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8D909B06-7BAF-48FA-8307-C54EF91C6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4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5D72FCF-B0F6-4B1C-ACF3-561E1A785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5" name="AutoShape 19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5D579414-6149-407B-887D-0AAAC4335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6" name="AutoShape 20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309A664E-340A-4CF6-8853-C27C2C254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2307" name="AutoShape 21">
            <a:hlinkClick r:id="rId6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640DE5ED-4331-408B-B1D4-F9326075B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0518" name="AutoShape 22">
            <a:hlinkClick r:id="rId7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825125C3-037B-4720-A63F-7B09DACBF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0519" name="Text Box 23">
            <a:extLst>
              <a:ext uri="{FF2B5EF4-FFF2-40B4-BE49-F238E27FC236}">
                <a16:creationId xmlns:a16="http://schemas.microsoft.com/office/drawing/2014/main" id="{9C7750D3-0495-45DC-B6DE-7965394BBC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0520" name="AutoShape 24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BBEC9A5-0DA4-42F0-93B2-0B94144FD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0521" name="AutoShape 25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39FF140-7B07-4BB6-8599-874D532C9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0522" name="AutoShape 2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81DF76E-02D7-4630-B6A4-F5FEE03096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0523" name="AutoShape 2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D31CD80-BD05-44FB-BA2B-3F83CB270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0524" name="AutoShape 2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72D8479-3139-4595-94BE-437197FCE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6" name="Rectangle 2">
            <a:extLst>
              <a:ext uri="{FF2B5EF4-FFF2-40B4-BE49-F238E27FC236}">
                <a16:creationId xmlns:a16="http://schemas.microsoft.com/office/drawing/2014/main" id="{6922CD69-590C-4990-A086-2E71D3D92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90525"/>
            <a:ext cx="8610600" cy="228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lnSpc>
                <a:spcPct val="80000"/>
              </a:lnSpc>
              <a:spcBef>
                <a:spcPct val="0"/>
              </a:spcBef>
              <a:buFontTx/>
              <a:buNone/>
            </a:pPr>
            <a:r>
              <a:rPr lang="en-029" altLang="en-US" sz="2000">
                <a:solidFill>
                  <a:srgbClr val="FFFF00"/>
                </a:solidFill>
              </a:rPr>
              <a:t>LA PRESCRIPCIÓN DE EJERCICIO: Entrenamiento con Pesas</a:t>
            </a:r>
          </a:p>
        </p:txBody>
      </p:sp>
      <p:sp>
        <p:nvSpPr>
          <p:cNvPr id="93187" name="Rectangle 3">
            <a:extLst>
              <a:ext uri="{FF2B5EF4-FFF2-40B4-BE49-F238E27FC236}">
                <a16:creationId xmlns:a16="http://schemas.microsoft.com/office/drawing/2014/main" id="{478DA080-4E86-4F92-8F7E-BA0F1C8B4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6248400"/>
            <a:ext cx="8610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lnSpc>
                <a:spcPct val="90000"/>
              </a:lnSpc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FF00"/>
                </a:solidFill>
              </a:rPr>
              <a:t>*ACSM. "The Recommended Quantity and Quality of Exercise for Developing and Maintaning Cardiorespiratory</a:t>
            </a:r>
            <a:br>
              <a:rPr lang="en-US" altLang="en-US" sz="1400" b="0">
                <a:solidFill>
                  <a:srgbClr val="FFFF00"/>
                </a:solidFill>
              </a:rPr>
            </a:br>
            <a:r>
              <a:rPr lang="en-US" altLang="en-US" sz="1400" b="0">
                <a:solidFill>
                  <a:srgbClr val="FFFF00"/>
                </a:solidFill>
              </a:rPr>
              <a:t>   and Muscular Fitness in Healthy Adults." </a:t>
            </a:r>
            <a:r>
              <a:rPr lang="en-US" altLang="en-US" sz="1400" i="1">
                <a:solidFill>
                  <a:srgbClr val="FFFF00"/>
                </a:solidFill>
              </a:rPr>
              <a:t>MSSE</a:t>
            </a:r>
            <a:r>
              <a:rPr lang="en-US" altLang="en-US" sz="1400" b="0">
                <a:solidFill>
                  <a:srgbClr val="FFFF00"/>
                </a:solidFill>
              </a:rPr>
              <a:t>, 22:2, 1990, pp. 265-274.</a:t>
            </a:r>
            <a:br>
              <a:rPr lang="en-US" altLang="en-US" sz="1400" b="0">
                <a:solidFill>
                  <a:srgbClr val="FFFF00"/>
                </a:solidFill>
              </a:rPr>
            </a:br>
            <a:endParaRPr lang="en-029" altLang="en-US" sz="1400" b="0">
              <a:solidFill>
                <a:srgbClr val="FFFF00"/>
              </a:solidFill>
            </a:endParaRPr>
          </a:p>
        </p:txBody>
      </p:sp>
      <p:grpSp>
        <p:nvGrpSpPr>
          <p:cNvPr id="93188" name="Group 4">
            <a:extLst>
              <a:ext uri="{FF2B5EF4-FFF2-40B4-BE49-F238E27FC236}">
                <a16:creationId xmlns:a16="http://schemas.microsoft.com/office/drawing/2014/main" id="{308CDE69-9069-4B19-BC55-22CDAAA44D0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7200" y="695325"/>
            <a:ext cx="8305800" cy="5476875"/>
            <a:chOff x="288" y="336"/>
            <a:chExt cx="5232" cy="3450"/>
          </a:xfrm>
        </p:grpSpPr>
        <p:sp>
          <p:nvSpPr>
            <p:cNvPr id="93206" name="AutoShape 5">
              <a:extLst>
                <a:ext uri="{FF2B5EF4-FFF2-40B4-BE49-F238E27FC236}">
                  <a16:creationId xmlns:a16="http://schemas.microsoft.com/office/drawing/2014/main" id="{CEEE2954-D645-436C-A4C8-8FD9417E93C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88" y="336"/>
              <a:ext cx="5232" cy="3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3207" name="Group 6">
              <a:extLst>
                <a:ext uri="{FF2B5EF4-FFF2-40B4-BE49-F238E27FC236}">
                  <a16:creationId xmlns:a16="http://schemas.microsoft.com/office/drawing/2014/main" id="{7B0214B5-160C-4373-972B-E6C2FE8D75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" y="371"/>
              <a:ext cx="5178" cy="1070"/>
              <a:chOff x="313" y="371"/>
              <a:chExt cx="5178" cy="1070"/>
            </a:xfrm>
          </p:grpSpPr>
          <p:sp>
            <p:nvSpPr>
              <p:cNvPr id="93665" name="Rectangle 7">
                <a:extLst>
                  <a:ext uri="{FF2B5EF4-FFF2-40B4-BE49-F238E27FC236}">
                    <a16:creationId xmlns:a16="http://schemas.microsoft.com/office/drawing/2014/main" id="{67E22FC9-41E1-4A53-9111-1ABF13973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1"/>
                <a:ext cx="2589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6" name="Rectangle 8">
                <a:extLst>
                  <a:ext uri="{FF2B5EF4-FFF2-40B4-BE49-F238E27FC236}">
                    <a16:creationId xmlns:a16="http://schemas.microsoft.com/office/drawing/2014/main" id="{B6E118E6-88A0-4BC6-B518-F3998A1E84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88"/>
                <a:ext cx="2589" cy="1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7" name="Rectangle 9">
                <a:extLst>
                  <a:ext uri="{FF2B5EF4-FFF2-40B4-BE49-F238E27FC236}">
                    <a16:creationId xmlns:a16="http://schemas.microsoft.com/office/drawing/2014/main" id="{8FFAABDE-E249-4704-85D5-7BB4255AE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05"/>
                <a:ext cx="2589" cy="1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8" name="Rectangle 10">
                <a:extLst>
                  <a:ext uri="{FF2B5EF4-FFF2-40B4-BE49-F238E27FC236}">
                    <a16:creationId xmlns:a16="http://schemas.microsoft.com/office/drawing/2014/main" id="{8B6A3F2D-259A-4E01-8709-80D923DEF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22"/>
                <a:ext cx="2589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9" name="Rectangle 11">
                <a:extLst>
                  <a:ext uri="{FF2B5EF4-FFF2-40B4-BE49-F238E27FC236}">
                    <a16:creationId xmlns:a16="http://schemas.microsoft.com/office/drawing/2014/main" id="{8B34A405-8D49-4820-84A5-769368853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39"/>
                <a:ext cx="2589" cy="1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0" name="Rectangle 12">
                <a:extLst>
                  <a:ext uri="{FF2B5EF4-FFF2-40B4-BE49-F238E27FC236}">
                    <a16:creationId xmlns:a16="http://schemas.microsoft.com/office/drawing/2014/main" id="{62981341-97D9-400D-9DDA-E8EDF43AA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56"/>
                <a:ext cx="2589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1" name="Rectangle 13">
                <a:extLst>
                  <a:ext uri="{FF2B5EF4-FFF2-40B4-BE49-F238E27FC236}">
                    <a16:creationId xmlns:a16="http://schemas.microsoft.com/office/drawing/2014/main" id="{B84ABF0B-62DB-4553-8F1B-49E2102B5E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73"/>
                <a:ext cx="2589" cy="1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2" name="Rectangle 14">
                <a:extLst>
                  <a:ext uri="{FF2B5EF4-FFF2-40B4-BE49-F238E27FC236}">
                    <a16:creationId xmlns:a16="http://schemas.microsoft.com/office/drawing/2014/main" id="{F7D74A7F-EC80-461E-9CEC-1CEBF767A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90"/>
                <a:ext cx="2589" cy="1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3" name="Rectangle 15">
                <a:extLst>
                  <a:ext uri="{FF2B5EF4-FFF2-40B4-BE49-F238E27FC236}">
                    <a16:creationId xmlns:a16="http://schemas.microsoft.com/office/drawing/2014/main" id="{3F84E5EC-E3BC-4EE6-A61F-EF0029AA8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07"/>
                <a:ext cx="2589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4" name="Rectangle 16">
                <a:extLst>
                  <a:ext uri="{FF2B5EF4-FFF2-40B4-BE49-F238E27FC236}">
                    <a16:creationId xmlns:a16="http://schemas.microsoft.com/office/drawing/2014/main" id="{D9E61CC7-24DB-4284-93BE-CB366DAE3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24"/>
                <a:ext cx="2589" cy="1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5" name="Rectangle 17">
                <a:extLst>
                  <a:ext uri="{FF2B5EF4-FFF2-40B4-BE49-F238E27FC236}">
                    <a16:creationId xmlns:a16="http://schemas.microsoft.com/office/drawing/2014/main" id="{36CBA976-4D1F-4186-84B7-EE583866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41"/>
                <a:ext cx="2589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6" name="Rectangle 18">
                <a:extLst>
                  <a:ext uri="{FF2B5EF4-FFF2-40B4-BE49-F238E27FC236}">
                    <a16:creationId xmlns:a16="http://schemas.microsoft.com/office/drawing/2014/main" id="{50B95D39-08CC-40D5-BDA8-C58A13B50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58"/>
                <a:ext cx="2589" cy="1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7" name="Rectangle 19">
                <a:extLst>
                  <a:ext uri="{FF2B5EF4-FFF2-40B4-BE49-F238E27FC236}">
                    <a16:creationId xmlns:a16="http://schemas.microsoft.com/office/drawing/2014/main" id="{A604C77F-06F0-4447-93D2-0AADD37BF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75"/>
                <a:ext cx="2589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8" name="Rectangle 20">
                <a:extLst>
                  <a:ext uri="{FF2B5EF4-FFF2-40B4-BE49-F238E27FC236}">
                    <a16:creationId xmlns:a16="http://schemas.microsoft.com/office/drawing/2014/main" id="{95033D94-51D5-4B6E-A991-7AC45D9D5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92"/>
                <a:ext cx="2589" cy="1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79" name="Rectangle 21">
                <a:extLst>
                  <a:ext uri="{FF2B5EF4-FFF2-40B4-BE49-F238E27FC236}">
                    <a16:creationId xmlns:a16="http://schemas.microsoft.com/office/drawing/2014/main" id="{600243C5-6379-4E5D-B436-85FC277D8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09"/>
                <a:ext cx="2589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0" name="Rectangle 22">
                <a:extLst>
                  <a:ext uri="{FF2B5EF4-FFF2-40B4-BE49-F238E27FC236}">
                    <a16:creationId xmlns:a16="http://schemas.microsoft.com/office/drawing/2014/main" id="{27E7D2C0-1F17-41A1-8B79-19A033BFA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26"/>
                <a:ext cx="2589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1" name="Rectangle 23">
                <a:extLst>
                  <a:ext uri="{FF2B5EF4-FFF2-40B4-BE49-F238E27FC236}">
                    <a16:creationId xmlns:a16="http://schemas.microsoft.com/office/drawing/2014/main" id="{D8933FDB-B6DC-419B-AF65-8C747ED3D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42"/>
                <a:ext cx="2589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2" name="Rectangle 24">
                <a:extLst>
                  <a:ext uri="{FF2B5EF4-FFF2-40B4-BE49-F238E27FC236}">
                    <a16:creationId xmlns:a16="http://schemas.microsoft.com/office/drawing/2014/main" id="{DF3BD555-5E2C-4267-A84C-AFD5500F0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59"/>
                <a:ext cx="2589" cy="1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3" name="Rectangle 25">
                <a:extLst>
                  <a:ext uri="{FF2B5EF4-FFF2-40B4-BE49-F238E27FC236}">
                    <a16:creationId xmlns:a16="http://schemas.microsoft.com/office/drawing/2014/main" id="{57172BA9-FDF9-4B12-8593-B8031352C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77"/>
                <a:ext cx="2589" cy="1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4" name="Rectangle 26">
                <a:extLst>
                  <a:ext uri="{FF2B5EF4-FFF2-40B4-BE49-F238E27FC236}">
                    <a16:creationId xmlns:a16="http://schemas.microsoft.com/office/drawing/2014/main" id="{98E35079-0A2C-4D47-B28E-9228C3376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94"/>
                <a:ext cx="2589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5" name="Rectangle 27">
                <a:extLst>
                  <a:ext uri="{FF2B5EF4-FFF2-40B4-BE49-F238E27FC236}">
                    <a16:creationId xmlns:a16="http://schemas.microsoft.com/office/drawing/2014/main" id="{1BE3E848-7D29-4F78-B92D-0276670FC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10"/>
                <a:ext cx="2589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6" name="Rectangle 28">
                <a:extLst>
                  <a:ext uri="{FF2B5EF4-FFF2-40B4-BE49-F238E27FC236}">
                    <a16:creationId xmlns:a16="http://schemas.microsoft.com/office/drawing/2014/main" id="{5863254E-81C2-49EC-8C2D-62DDEDF5B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27"/>
                <a:ext cx="2589" cy="18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7" name="Rectangle 29">
                <a:extLst>
                  <a:ext uri="{FF2B5EF4-FFF2-40B4-BE49-F238E27FC236}">
                    <a16:creationId xmlns:a16="http://schemas.microsoft.com/office/drawing/2014/main" id="{D4FC0571-4C01-469D-BE9E-E2B660467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45"/>
                <a:ext cx="2589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8" name="Rectangle 30">
                <a:extLst>
                  <a:ext uri="{FF2B5EF4-FFF2-40B4-BE49-F238E27FC236}">
                    <a16:creationId xmlns:a16="http://schemas.microsoft.com/office/drawing/2014/main" id="{3C37FEBD-B66B-4D19-B65F-70124CA12E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62"/>
                <a:ext cx="2589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89" name="Rectangle 31">
                <a:extLst>
                  <a:ext uri="{FF2B5EF4-FFF2-40B4-BE49-F238E27FC236}">
                    <a16:creationId xmlns:a16="http://schemas.microsoft.com/office/drawing/2014/main" id="{FAC3B540-C8FE-4224-BCC3-BA2CF86273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78"/>
                <a:ext cx="2589" cy="18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0" name="Rectangle 32">
                <a:extLst>
                  <a:ext uri="{FF2B5EF4-FFF2-40B4-BE49-F238E27FC236}">
                    <a16:creationId xmlns:a16="http://schemas.microsoft.com/office/drawing/2014/main" id="{CD317F50-6CD7-4DCE-BD92-C17DEDE02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96"/>
                <a:ext cx="2589" cy="17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1" name="Rectangle 33">
                <a:extLst>
                  <a:ext uri="{FF2B5EF4-FFF2-40B4-BE49-F238E27FC236}">
                    <a16:creationId xmlns:a16="http://schemas.microsoft.com/office/drawing/2014/main" id="{8589190E-C4C9-4A84-8B87-8AA7E509D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13"/>
                <a:ext cx="2589" cy="1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2" name="Rectangle 34">
                <a:extLst>
                  <a:ext uri="{FF2B5EF4-FFF2-40B4-BE49-F238E27FC236}">
                    <a16:creationId xmlns:a16="http://schemas.microsoft.com/office/drawing/2014/main" id="{8CA50AC1-BD33-4D54-8205-D123398D5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30"/>
                <a:ext cx="2589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3" name="Rectangle 35">
                <a:extLst>
                  <a:ext uri="{FF2B5EF4-FFF2-40B4-BE49-F238E27FC236}">
                    <a16:creationId xmlns:a16="http://schemas.microsoft.com/office/drawing/2014/main" id="{9AED33C8-2E53-4C80-B1C5-968EDBBC31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46"/>
                <a:ext cx="2589" cy="1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4" name="Rectangle 36">
                <a:extLst>
                  <a:ext uri="{FF2B5EF4-FFF2-40B4-BE49-F238E27FC236}">
                    <a16:creationId xmlns:a16="http://schemas.microsoft.com/office/drawing/2014/main" id="{757E9543-C7F4-4FDB-846C-33150B380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64"/>
                <a:ext cx="2589" cy="1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5" name="Rectangle 37">
                <a:extLst>
                  <a:ext uri="{FF2B5EF4-FFF2-40B4-BE49-F238E27FC236}">
                    <a16:creationId xmlns:a16="http://schemas.microsoft.com/office/drawing/2014/main" id="{8E19E3F7-0376-4CD3-BEC5-02751D1D3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81"/>
                <a:ext cx="2589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6" name="Rectangle 38">
                <a:extLst>
                  <a:ext uri="{FF2B5EF4-FFF2-40B4-BE49-F238E27FC236}">
                    <a16:creationId xmlns:a16="http://schemas.microsoft.com/office/drawing/2014/main" id="{452FDD83-44DD-4153-8E02-CC5BAC38EF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9"/>
                <a:ext cx="2589" cy="5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7" name="Rectangle 39">
                <a:extLst>
                  <a:ext uri="{FF2B5EF4-FFF2-40B4-BE49-F238E27FC236}">
                    <a16:creationId xmlns:a16="http://schemas.microsoft.com/office/drawing/2014/main" id="{C02E90F6-CFFD-4978-B5AA-F7BFEB11D2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1"/>
                <a:ext cx="2589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8" name="Rectangle 40">
                <a:extLst>
                  <a:ext uri="{FF2B5EF4-FFF2-40B4-BE49-F238E27FC236}">
                    <a16:creationId xmlns:a16="http://schemas.microsoft.com/office/drawing/2014/main" id="{64961A85-9A62-4C30-952D-C4FD036CF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88"/>
                <a:ext cx="2589" cy="1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99" name="Rectangle 41">
                <a:extLst>
                  <a:ext uri="{FF2B5EF4-FFF2-40B4-BE49-F238E27FC236}">
                    <a16:creationId xmlns:a16="http://schemas.microsoft.com/office/drawing/2014/main" id="{762A87D2-B512-4F9E-807A-8E13B0870B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05"/>
                <a:ext cx="2589" cy="1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0" name="Rectangle 42">
                <a:extLst>
                  <a:ext uri="{FF2B5EF4-FFF2-40B4-BE49-F238E27FC236}">
                    <a16:creationId xmlns:a16="http://schemas.microsoft.com/office/drawing/2014/main" id="{236549FE-C4FD-4912-BDED-5024413B6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22"/>
                <a:ext cx="2589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1" name="Rectangle 43">
                <a:extLst>
                  <a:ext uri="{FF2B5EF4-FFF2-40B4-BE49-F238E27FC236}">
                    <a16:creationId xmlns:a16="http://schemas.microsoft.com/office/drawing/2014/main" id="{B8A0F26E-2FF0-48AA-8728-E93DDEDD6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39"/>
                <a:ext cx="2589" cy="1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2" name="Rectangle 44">
                <a:extLst>
                  <a:ext uri="{FF2B5EF4-FFF2-40B4-BE49-F238E27FC236}">
                    <a16:creationId xmlns:a16="http://schemas.microsoft.com/office/drawing/2014/main" id="{055810A4-00F8-494C-835E-0F5E8E246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56"/>
                <a:ext cx="2589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3" name="Rectangle 45">
                <a:extLst>
                  <a:ext uri="{FF2B5EF4-FFF2-40B4-BE49-F238E27FC236}">
                    <a16:creationId xmlns:a16="http://schemas.microsoft.com/office/drawing/2014/main" id="{4501B9A8-3646-4133-BC9F-5F2B227741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73"/>
                <a:ext cx="2589" cy="1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4" name="Rectangle 46">
                <a:extLst>
                  <a:ext uri="{FF2B5EF4-FFF2-40B4-BE49-F238E27FC236}">
                    <a16:creationId xmlns:a16="http://schemas.microsoft.com/office/drawing/2014/main" id="{8856BA3B-4798-42DF-9778-EA1A4FAA5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490"/>
                <a:ext cx="2589" cy="1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5" name="Rectangle 47">
                <a:extLst>
                  <a:ext uri="{FF2B5EF4-FFF2-40B4-BE49-F238E27FC236}">
                    <a16:creationId xmlns:a16="http://schemas.microsoft.com/office/drawing/2014/main" id="{BE62C9CB-682D-45D5-A544-6C7FCFF32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07"/>
                <a:ext cx="2589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6" name="Rectangle 48">
                <a:extLst>
                  <a:ext uri="{FF2B5EF4-FFF2-40B4-BE49-F238E27FC236}">
                    <a16:creationId xmlns:a16="http://schemas.microsoft.com/office/drawing/2014/main" id="{E35033C9-1FA4-4E11-A68E-8695D9DCA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24"/>
                <a:ext cx="2589" cy="1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7" name="Rectangle 49">
                <a:extLst>
                  <a:ext uri="{FF2B5EF4-FFF2-40B4-BE49-F238E27FC236}">
                    <a16:creationId xmlns:a16="http://schemas.microsoft.com/office/drawing/2014/main" id="{119D6F7E-682D-4596-8591-F7A6BB02E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41"/>
                <a:ext cx="2589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8" name="Rectangle 50">
                <a:extLst>
                  <a:ext uri="{FF2B5EF4-FFF2-40B4-BE49-F238E27FC236}">
                    <a16:creationId xmlns:a16="http://schemas.microsoft.com/office/drawing/2014/main" id="{6C3C32F6-2B5F-4D08-B6F1-F1DAEC26E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58"/>
                <a:ext cx="2589" cy="1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09" name="Rectangle 51">
                <a:extLst>
                  <a:ext uri="{FF2B5EF4-FFF2-40B4-BE49-F238E27FC236}">
                    <a16:creationId xmlns:a16="http://schemas.microsoft.com/office/drawing/2014/main" id="{0375E99E-CC80-43ED-9723-60079C3F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75"/>
                <a:ext cx="2589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0" name="Rectangle 52">
                <a:extLst>
                  <a:ext uri="{FF2B5EF4-FFF2-40B4-BE49-F238E27FC236}">
                    <a16:creationId xmlns:a16="http://schemas.microsoft.com/office/drawing/2014/main" id="{E1F0E55E-8521-4695-A8B5-7AE37B7A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592"/>
                <a:ext cx="2589" cy="1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1" name="Rectangle 53">
                <a:extLst>
                  <a:ext uri="{FF2B5EF4-FFF2-40B4-BE49-F238E27FC236}">
                    <a16:creationId xmlns:a16="http://schemas.microsoft.com/office/drawing/2014/main" id="{DFC67717-332C-44AA-AFEC-6C6A19633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09"/>
                <a:ext cx="2589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2" name="Rectangle 54">
                <a:extLst>
                  <a:ext uri="{FF2B5EF4-FFF2-40B4-BE49-F238E27FC236}">
                    <a16:creationId xmlns:a16="http://schemas.microsoft.com/office/drawing/2014/main" id="{350A09B9-F46E-4A7C-8525-B305785FE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26"/>
                <a:ext cx="2589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3" name="Rectangle 55">
                <a:extLst>
                  <a:ext uri="{FF2B5EF4-FFF2-40B4-BE49-F238E27FC236}">
                    <a16:creationId xmlns:a16="http://schemas.microsoft.com/office/drawing/2014/main" id="{70BAC19A-7425-419E-8E5B-A4A690321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42"/>
                <a:ext cx="2589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4" name="Rectangle 56">
                <a:extLst>
                  <a:ext uri="{FF2B5EF4-FFF2-40B4-BE49-F238E27FC236}">
                    <a16:creationId xmlns:a16="http://schemas.microsoft.com/office/drawing/2014/main" id="{F7BFE463-920F-46C0-8E3B-A68ED06CD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59"/>
                <a:ext cx="2589" cy="1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5" name="Rectangle 57">
                <a:extLst>
                  <a:ext uri="{FF2B5EF4-FFF2-40B4-BE49-F238E27FC236}">
                    <a16:creationId xmlns:a16="http://schemas.microsoft.com/office/drawing/2014/main" id="{B4D37C5B-F021-4A67-897D-E7857351D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77"/>
                <a:ext cx="2589" cy="1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6" name="Rectangle 58">
                <a:extLst>
                  <a:ext uri="{FF2B5EF4-FFF2-40B4-BE49-F238E27FC236}">
                    <a16:creationId xmlns:a16="http://schemas.microsoft.com/office/drawing/2014/main" id="{95A79769-4FD0-46C5-BA03-54335A5E1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694"/>
                <a:ext cx="2589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7" name="Rectangle 59">
                <a:extLst>
                  <a:ext uri="{FF2B5EF4-FFF2-40B4-BE49-F238E27FC236}">
                    <a16:creationId xmlns:a16="http://schemas.microsoft.com/office/drawing/2014/main" id="{64656524-C375-4027-AF24-9789AD103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10"/>
                <a:ext cx="2589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8" name="Rectangle 60">
                <a:extLst>
                  <a:ext uri="{FF2B5EF4-FFF2-40B4-BE49-F238E27FC236}">
                    <a16:creationId xmlns:a16="http://schemas.microsoft.com/office/drawing/2014/main" id="{49E52611-0992-4A03-9FCF-D0AB8351D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27"/>
                <a:ext cx="2589" cy="18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19" name="Rectangle 61">
                <a:extLst>
                  <a:ext uri="{FF2B5EF4-FFF2-40B4-BE49-F238E27FC236}">
                    <a16:creationId xmlns:a16="http://schemas.microsoft.com/office/drawing/2014/main" id="{1E585970-0984-4B63-B664-90E06D4E2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45"/>
                <a:ext cx="2589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0" name="Rectangle 62">
                <a:extLst>
                  <a:ext uri="{FF2B5EF4-FFF2-40B4-BE49-F238E27FC236}">
                    <a16:creationId xmlns:a16="http://schemas.microsoft.com/office/drawing/2014/main" id="{8C8CA7C4-7E3E-493C-83F3-90E15E9E2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62"/>
                <a:ext cx="2589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1" name="Rectangle 63">
                <a:extLst>
                  <a:ext uri="{FF2B5EF4-FFF2-40B4-BE49-F238E27FC236}">
                    <a16:creationId xmlns:a16="http://schemas.microsoft.com/office/drawing/2014/main" id="{797A712E-95F8-4091-B86E-16C6341C7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78"/>
                <a:ext cx="2589" cy="18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2" name="Rectangle 64">
                <a:extLst>
                  <a:ext uri="{FF2B5EF4-FFF2-40B4-BE49-F238E27FC236}">
                    <a16:creationId xmlns:a16="http://schemas.microsoft.com/office/drawing/2014/main" id="{8815242A-F974-403C-86E6-3657AB5E6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796"/>
                <a:ext cx="2589" cy="17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3" name="Rectangle 65">
                <a:extLst>
                  <a:ext uri="{FF2B5EF4-FFF2-40B4-BE49-F238E27FC236}">
                    <a16:creationId xmlns:a16="http://schemas.microsoft.com/office/drawing/2014/main" id="{20637BC8-495F-478D-8FCF-AC6190C5C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13"/>
                <a:ext cx="2589" cy="1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4" name="Rectangle 66">
                <a:extLst>
                  <a:ext uri="{FF2B5EF4-FFF2-40B4-BE49-F238E27FC236}">
                    <a16:creationId xmlns:a16="http://schemas.microsoft.com/office/drawing/2014/main" id="{99DB9513-EF94-44F1-A9B5-01CABCF91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30"/>
                <a:ext cx="2589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5" name="Rectangle 67">
                <a:extLst>
                  <a:ext uri="{FF2B5EF4-FFF2-40B4-BE49-F238E27FC236}">
                    <a16:creationId xmlns:a16="http://schemas.microsoft.com/office/drawing/2014/main" id="{A561E2B7-3DD3-42BB-AC41-A897CE6EE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46"/>
                <a:ext cx="2589" cy="1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6" name="Rectangle 68">
                <a:extLst>
                  <a:ext uri="{FF2B5EF4-FFF2-40B4-BE49-F238E27FC236}">
                    <a16:creationId xmlns:a16="http://schemas.microsoft.com/office/drawing/2014/main" id="{358D7BB2-8C0A-4220-886D-DCA8BB583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64"/>
                <a:ext cx="2589" cy="1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7" name="Rectangle 69">
                <a:extLst>
                  <a:ext uri="{FF2B5EF4-FFF2-40B4-BE49-F238E27FC236}">
                    <a16:creationId xmlns:a16="http://schemas.microsoft.com/office/drawing/2014/main" id="{66EE7799-690C-4B60-B5B1-5075C39B5C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81"/>
                <a:ext cx="2589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8" name="Rectangle 70">
                <a:extLst>
                  <a:ext uri="{FF2B5EF4-FFF2-40B4-BE49-F238E27FC236}">
                    <a16:creationId xmlns:a16="http://schemas.microsoft.com/office/drawing/2014/main" id="{2DC83E10-E98C-43AC-9649-091358F01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71"/>
                <a:ext cx="2589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29" name="Rectangle 71">
                <a:extLst>
                  <a:ext uri="{FF2B5EF4-FFF2-40B4-BE49-F238E27FC236}">
                    <a16:creationId xmlns:a16="http://schemas.microsoft.com/office/drawing/2014/main" id="{6551A25A-92CA-45AB-99F9-EC6747FB1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88"/>
                <a:ext cx="2589" cy="1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0" name="Rectangle 72">
                <a:extLst>
                  <a:ext uri="{FF2B5EF4-FFF2-40B4-BE49-F238E27FC236}">
                    <a16:creationId xmlns:a16="http://schemas.microsoft.com/office/drawing/2014/main" id="{1321D67E-20FD-41D7-87F7-9AA4F10BA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05"/>
                <a:ext cx="2589" cy="1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1" name="Rectangle 73">
                <a:extLst>
                  <a:ext uri="{FF2B5EF4-FFF2-40B4-BE49-F238E27FC236}">
                    <a16:creationId xmlns:a16="http://schemas.microsoft.com/office/drawing/2014/main" id="{C18179F2-AFE7-4D65-883D-A642A78C1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22"/>
                <a:ext cx="2589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2" name="Rectangle 74">
                <a:extLst>
                  <a:ext uri="{FF2B5EF4-FFF2-40B4-BE49-F238E27FC236}">
                    <a16:creationId xmlns:a16="http://schemas.microsoft.com/office/drawing/2014/main" id="{42074E02-D421-41C0-A58D-D34C1B260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39"/>
                <a:ext cx="2589" cy="1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3" name="Rectangle 75">
                <a:extLst>
                  <a:ext uri="{FF2B5EF4-FFF2-40B4-BE49-F238E27FC236}">
                    <a16:creationId xmlns:a16="http://schemas.microsoft.com/office/drawing/2014/main" id="{C190C885-FC06-4334-8137-309A206B4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56"/>
                <a:ext cx="2589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4" name="Rectangle 76">
                <a:extLst>
                  <a:ext uri="{FF2B5EF4-FFF2-40B4-BE49-F238E27FC236}">
                    <a16:creationId xmlns:a16="http://schemas.microsoft.com/office/drawing/2014/main" id="{56A7A89D-867D-4E05-81F2-10DA707DB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73"/>
                <a:ext cx="2589" cy="1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5" name="Rectangle 77">
                <a:extLst>
                  <a:ext uri="{FF2B5EF4-FFF2-40B4-BE49-F238E27FC236}">
                    <a16:creationId xmlns:a16="http://schemas.microsoft.com/office/drawing/2014/main" id="{43C9C8B5-3C81-463C-99EB-BB13AD275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90"/>
                <a:ext cx="2589" cy="1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6" name="Rectangle 78">
                <a:extLst>
                  <a:ext uri="{FF2B5EF4-FFF2-40B4-BE49-F238E27FC236}">
                    <a16:creationId xmlns:a16="http://schemas.microsoft.com/office/drawing/2014/main" id="{3B0A0959-7D89-4A99-AAEC-56BFECA56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07"/>
                <a:ext cx="2589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7" name="Rectangle 79">
                <a:extLst>
                  <a:ext uri="{FF2B5EF4-FFF2-40B4-BE49-F238E27FC236}">
                    <a16:creationId xmlns:a16="http://schemas.microsoft.com/office/drawing/2014/main" id="{F73BFDBF-93FB-4EC6-956B-ECDA54E43E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24"/>
                <a:ext cx="2589" cy="1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8" name="Rectangle 80">
                <a:extLst>
                  <a:ext uri="{FF2B5EF4-FFF2-40B4-BE49-F238E27FC236}">
                    <a16:creationId xmlns:a16="http://schemas.microsoft.com/office/drawing/2014/main" id="{DA518AF9-D215-4CCF-945C-A9D118EBE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41"/>
                <a:ext cx="2589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39" name="Rectangle 81">
                <a:extLst>
                  <a:ext uri="{FF2B5EF4-FFF2-40B4-BE49-F238E27FC236}">
                    <a16:creationId xmlns:a16="http://schemas.microsoft.com/office/drawing/2014/main" id="{07496F6D-692A-4EF0-8F66-D82AD7A4F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58"/>
                <a:ext cx="2589" cy="1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0" name="Rectangle 82">
                <a:extLst>
                  <a:ext uri="{FF2B5EF4-FFF2-40B4-BE49-F238E27FC236}">
                    <a16:creationId xmlns:a16="http://schemas.microsoft.com/office/drawing/2014/main" id="{5D9CF5E3-D3FB-42EC-91B8-CB3440DD5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75"/>
                <a:ext cx="2589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1" name="Rectangle 83">
                <a:extLst>
                  <a:ext uri="{FF2B5EF4-FFF2-40B4-BE49-F238E27FC236}">
                    <a16:creationId xmlns:a16="http://schemas.microsoft.com/office/drawing/2014/main" id="{C63E28EC-FCB3-4138-84FA-26FF36E53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92"/>
                <a:ext cx="2589" cy="1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2" name="Rectangle 84">
                <a:extLst>
                  <a:ext uri="{FF2B5EF4-FFF2-40B4-BE49-F238E27FC236}">
                    <a16:creationId xmlns:a16="http://schemas.microsoft.com/office/drawing/2014/main" id="{CF3BE144-B58A-4466-AF08-489BE6571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09"/>
                <a:ext cx="2589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3" name="Rectangle 85">
                <a:extLst>
                  <a:ext uri="{FF2B5EF4-FFF2-40B4-BE49-F238E27FC236}">
                    <a16:creationId xmlns:a16="http://schemas.microsoft.com/office/drawing/2014/main" id="{546C9E88-3E18-4F97-B689-1016D292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26"/>
                <a:ext cx="2589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4" name="Rectangle 86">
                <a:extLst>
                  <a:ext uri="{FF2B5EF4-FFF2-40B4-BE49-F238E27FC236}">
                    <a16:creationId xmlns:a16="http://schemas.microsoft.com/office/drawing/2014/main" id="{70BD478D-E17F-4209-8899-9420AB323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42"/>
                <a:ext cx="2589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5" name="Rectangle 87">
                <a:extLst>
                  <a:ext uri="{FF2B5EF4-FFF2-40B4-BE49-F238E27FC236}">
                    <a16:creationId xmlns:a16="http://schemas.microsoft.com/office/drawing/2014/main" id="{C8955C4D-78BA-47FC-A342-05ED365C1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59"/>
                <a:ext cx="2589" cy="1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6" name="Rectangle 88">
                <a:extLst>
                  <a:ext uri="{FF2B5EF4-FFF2-40B4-BE49-F238E27FC236}">
                    <a16:creationId xmlns:a16="http://schemas.microsoft.com/office/drawing/2014/main" id="{7BA013CF-FB41-4DBF-94DA-360510139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77"/>
                <a:ext cx="2589" cy="1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7" name="Rectangle 89">
                <a:extLst>
                  <a:ext uri="{FF2B5EF4-FFF2-40B4-BE49-F238E27FC236}">
                    <a16:creationId xmlns:a16="http://schemas.microsoft.com/office/drawing/2014/main" id="{BFEFB011-E786-45E7-ACCA-05B1AE8A4F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94"/>
                <a:ext cx="2589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8" name="Rectangle 90">
                <a:extLst>
                  <a:ext uri="{FF2B5EF4-FFF2-40B4-BE49-F238E27FC236}">
                    <a16:creationId xmlns:a16="http://schemas.microsoft.com/office/drawing/2014/main" id="{AAFA2AD3-736A-4CA9-86FA-990E90FBD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10"/>
                <a:ext cx="2589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49" name="Rectangle 91">
                <a:extLst>
                  <a:ext uri="{FF2B5EF4-FFF2-40B4-BE49-F238E27FC236}">
                    <a16:creationId xmlns:a16="http://schemas.microsoft.com/office/drawing/2014/main" id="{BEC9FFA8-66DB-4954-9255-6E87DC5B4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27"/>
                <a:ext cx="2589" cy="18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0" name="Rectangle 92">
                <a:extLst>
                  <a:ext uri="{FF2B5EF4-FFF2-40B4-BE49-F238E27FC236}">
                    <a16:creationId xmlns:a16="http://schemas.microsoft.com/office/drawing/2014/main" id="{A6EB6D14-E2FA-4A58-8332-32D3A8B6E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45"/>
                <a:ext cx="2589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1" name="Rectangle 93">
                <a:extLst>
                  <a:ext uri="{FF2B5EF4-FFF2-40B4-BE49-F238E27FC236}">
                    <a16:creationId xmlns:a16="http://schemas.microsoft.com/office/drawing/2014/main" id="{22F465A2-81BF-43ED-81D9-7546718E6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62"/>
                <a:ext cx="2589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2" name="Rectangle 94">
                <a:extLst>
                  <a:ext uri="{FF2B5EF4-FFF2-40B4-BE49-F238E27FC236}">
                    <a16:creationId xmlns:a16="http://schemas.microsoft.com/office/drawing/2014/main" id="{3994E48D-651C-4C6E-B102-D267FAADB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78"/>
                <a:ext cx="2589" cy="18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3" name="Rectangle 95">
                <a:extLst>
                  <a:ext uri="{FF2B5EF4-FFF2-40B4-BE49-F238E27FC236}">
                    <a16:creationId xmlns:a16="http://schemas.microsoft.com/office/drawing/2014/main" id="{F7FF90C0-EBAA-4CD6-B928-A3EEE956CD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96"/>
                <a:ext cx="2589" cy="17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4" name="Rectangle 96">
                <a:extLst>
                  <a:ext uri="{FF2B5EF4-FFF2-40B4-BE49-F238E27FC236}">
                    <a16:creationId xmlns:a16="http://schemas.microsoft.com/office/drawing/2014/main" id="{B8B47FE2-8340-4A55-AC83-479BF35D7E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13"/>
                <a:ext cx="2589" cy="1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5" name="Rectangle 97">
                <a:extLst>
                  <a:ext uri="{FF2B5EF4-FFF2-40B4-BE49-F238E27FC236}">
                    <a16:creationId xmlns:a16="http://schemas.microsoft.com/office/drawing/2014/main" id="{59811A15-6C03-476F-9955-EA5BEC0BB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30"/>
                <a:ext cx="2589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6" name="Rectangle 98">
                <a:extLst>
                  <a:ext uri="{FF2B5EF4-FFF2-40B4-BE49-F238E27FC236}">
                    <a16:creationId xmlns:a16="http://schemas.microsoft.com/office/drawing/2014/main" id="{A38014F1-C881-4477-957B-068B3580C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46"/>
                <a:ext cx="2589" cy="1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7" name="Rectangle 99">
                <a:extLst>
                  <a:ext uri="{FF2B5EF4-FFF2-40B4-BE49-F238E27FC236}">
                    <a16:creationId xmlns:a16="http://schemas.microsoft.com/office/drawing/2014/main" id="{7B2D5BF3-2E2A-4033-8AA3-2B1BFAE96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64"/>
                <a:ext cx="2589" cy="1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8" name="Rectangle 100">
                <a:extLst>
                  <a:ext uri="{FF2B5EF4-FFF2-40B4-BE49-F238E27FC236}">
                    <a16:creationId xmlns:a16="http://schemas.microsoft.com/office/drawing/2014/main" id="{F20A580A-3665-4F41-AAD6-BEDCC6BF0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81"/>
                <a:ext cx="2589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59" name="Rectangle 101">
                <a:extLst>
                  <a:ext uri="{FF2B5EF4-FFF2-40B4-BE49-F238E27FC236}">
                    <a16:creationId xmlns:a16="http://schemas.microsoft.com/office/drawing/2014/main" id="{4C6EA0F1-179E-4F1C-8872-DE355A73E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79"/>
                <a:ext cx="2589" cy="5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0" name="Rectangle 102">
                <a:extLst>
                  <a:ext uri="{FF2B5EF4-FFF2-40B4-BE49-F238E27FC236}">
                    <a16:creationId xmlns:a16="http://schemas.microsoft.com/office/drawing/2014/main" id="{ADAAB878-A350-4DB4-B72A-53328783A5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71"/>
                <a:ext cx="2589" cy="17"/>
              </a:xfrm>
              <a:prstGeom prst="rect">
                <a:avLst/>
              </a:pr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1" name="Rectangle 103">
                <a:extLst>
                  <a:ext uri="{FF2B5EF4-FFF2-40B4-BE49-F238E27FC236}">
                    <a16:creationId xmlns:a16="http://schemas.microsoft.com/office/drawing/2014/main" id="{E59795F5-D097-4704-A926-69FB15959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88"/>
                <a:ext cx="2589" cy="17"/>
              </a:xfrm>
              <a:prstGeom prst="rect">
                <a:avLst/>
              </a:prstGeom>
              <a:solidFill>
                <a:srgbClr val="0000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2" name="Rectangle 104">
                <a:extLst>
                  <a:ext uri="{FF2B5EF4-FFF2-40B4-BE49-F238E27FC236}">
                    <a16:creationId xmlns:a16="http://schemas.microsoft.com/office/drawing/2014/main" id="{DCAFF888-18E2-4793-9A3A-2732CAFE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05"/>
                <a:ext cx="2589" cy="17"/>
              </a:xfrm>
              <a:prstGeom prst="rect">
                <a:avLst/>
              </a:prstGeom>
              <a:solidFill>
                <a:srgbClr val="000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3" name="Rectangle 105">
                <a:extLst>
                  <a:ext uri="{FF2B5EF4-FFF2-40B4-BE49-F238E27FC236}">
                    <a16:creationId xmlns:a16="http://schemas.microsoft.com/office/drawing/2014/main" id="{D2283262-FC5B-42AD-8822-79C991CA0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22"/>
                <a:ext cx="2589" cy="17"/>
              </a:xfrm>
              <a:prstGeom prst="rect">
                <a:avLst/>
              </a:prstGeom>
              <a:solidFill>
                <a:srgbClr val="0000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4" name="Rectangle 106">
                <a:extLst>
                  <a:ext uri="{FF2B5EF4-FFF2-40B4-BE49-F238E27FC236}">
                    <a16:creationId xmlns:a16="http://schemas.microsoft.com/office/drawing/2014/main" id="{2A1320B4-B826-41B5-8823-EE8983B81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39"/>
                <a:ext cx="2589" cy="17"/>
              </a:xfrm>
              <a:prstGeom prst="rect">
                <a:avLst/>
              </a:prstGeom>
              <a:solidFill>
                <a:srgbClr val="0000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5" name="Rectangle 107">
                <a:extLst>
                  <a:ext uri="{FF2B5EF4-FFF2-40B4-BE49-F238E27FC236}">
                    <a16:creationId xmlns:a16="http://schemas.microsoft.com/office/drawing/2014/main" id="{5B16D2D1-F023-4F99-BDA8-7EF402B60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56"/>
                <a:ext cx="2589" cy="17"/>
              </a:xfrm>
              <a:prstGeom prst="rect">
                <a:avLst/>
              </a:prstGeom>
              <a:solidFill>
                <a:srgbClr val="000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6" name="Rectangle 108">
                <a:extLst>
                  <a:ext uri="{FF2B5EF4-FFF2-40B4-BE49-F238E27FC236}">
                    <a16:creationId xmlns:a16="http://schemas.microsoft.com/office/drawing/2014/main" id="{CE2FD86B-F7F0-4749-853D-0B7EA0170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73"/>
                <a:ext cx="2589" cy="17"/>
              </a:xfrm>
              <a:prstGeom prst="rect">
                <a:avLst/>
              </a:prstGeom>
              <a:solidFill>
                <a:srgbClr val="0000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7" name="Rectangle 109">
                <a:extLst>
                  <a:ext uri="{FF2B5EF4-FFF2-40B4-BE49-F238E27FC236}">
                    <a16:creationId xmlns:a16="http://schemas.microsoft.com/office/drawing/2014/main" id="{F6EA9FAB-54CA-48B6-8129-43E7BDEA9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490"/>
                <a:ext cx="2589" cy="17"/>
              </a:xfrm>
              <a:prstGeom prst="rect">
                <a:avLst/>
              </a:prstGeom>
              <a:solidFill>
                <a:srgbClr val="000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8" name="Rectangle 110">
                <a:extLst>
                  <a:ext uri="{FF2B5EF4-FFF2-40B4-BE49-F238E27FC236}">
                    <a16:creationId xmlns:a16="http://schemas.microsoft.com/office/drawing/2014/main" id="{F75FC593-81C0-49F7-A244-CCBDB5E3B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07"/>
                <a:ext cx="2589" cy="17"/>
              </a:xfrm>
              <a:prstGeom prst="rect">
                <a:avLst/>
              </a:prstGeom>
              <a:solidFill>
                <a:srgbClr val="0000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69" name="Rectangle 111">
                <a:extLst>
                  <a:ext uri="{FF2B5EF4-FFF2-40B4-BE49-F238E27FC236}">
                    <a16:creationId xmlns:a16="http://schemas.microsoft.com/office/drawing/2014/main" id="{246155D6-2179-461F-BF68-C93C4D1A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24"/>
                <a:ext cx="2589" cy="17"/>
              </a:xfrm>
              <a:prstGeom prst="rect">
                <a:avLst/>
              </a:prstGeom>
              <a:solidFill>
                <a:srgbClr val="0000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0" name="Rectangle 112">
                <a:extLst>
                  <a:ext uri="{FF2B5EF4-FFF2-40B4-BE49-F238E27FC236}">
                    <a16:creationId xmlns:a16="http://schemas.microsoft.com/office/drawing/2014/main" id="{1226C3D9-0581-4946-AABD-30B21AF97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41"/>
                <a:ext cx="2589" cy="17"/>
              </a:xfrm>
              <a:prstGeom prst="rect">
                <a:avLst/>
              </a:prstGeom>
              <a:solidFill>
                <a:srgbClr val="000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1" name="Rectangle 113">
                <a:extLst>
                  <a:ext uri="{FF2B5EF4-FFF2-40B4-BE49-F238E27FC236}">
                    <a16:creationId xmlns:a16="http://schemas.microsoft.com/office/drawing/2014/main" id="{A9B09328-6D6C-4DFB-BD9F-752D9B963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58"/>
                <a:ext cx="2589" cy="17"/>
              </a:xfrm>
              <a:prstGeom prst="rect">
                <a:avLst/>
              </a:prstGeom>
              <a:solidFill>
                <a:srgbClr val="0000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2" name="Rectangle 114">
                <a:extLst>
                  <a:ext uri="{FF2B5EF4-FFF2-40B4-BE49-F238E27FC236}">
                    <a16:creationId xmlns:a16="http://schemas.microsoft.com/office/drawing/2014/main" id="{520C9BE0-DEF2-4DE3-A145-5113B67B1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75"/>
                <a:ext cx="2589" cy="17"/>
              </a:xfrm>
              <a:prstGeom prst="rect">
                <a:avLst/>
              </a:prstGeom>
              <a:solidFill>
                <a:srgbClr val="000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3" name="Rectangle 115">
                <a:extLst>
                  <a:ext uri="{FF2B5EF4-FFF2-40B4-BE49-F238E27FC236}">
                    <a16:creationId xmlns:a16="http://schemas.microsoft.com/office/drawing/2014/main" id="{F7622417-729A-4F49-97B4-3117EECEC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592"/>
                <a:ext cx="2589" cy="17"/>
              </a:xfrm>
              <a:prstGeom prst="rect">
                <a:avLst/>
              </a:prstGeom>
              <a:solidFill>
                <a:srgbClr val="0000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4" name="Rectangle 116">
                <a:extLst>
                  <a:ext uri="{FF2B5EF4-FFF2-40B4-BE49-F238E27FC236}">
                    <a16:creationId xmlns:a16="http://schemas.microsoft.com/office/drawing/2014/main" id="{53F74578-6892-4092-966C-BC48726A0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09"/>
                <a:ext cx="2589" cy="17"/>
              </a:xfrm>
              <a:prstGeom prst="rect">
                <a:avLst/>
              </a:prstGeom>
              <a:solidFill>
                <a:srgbClr val="0000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5" name="Rectangle 117">
                <a:extLst>
                  <a:ext uri="{FF2B5EF4-FFF2-40B4-BE49-F238E27FC236}">
                    <a16:creationId xmlns:a16="http://schemas.microsoft.com/office/drawing/2014/main" id="{4857C363-5254-4888-8DBF-2BE9938D3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26"/>
                <a:ext cx="2589" cy="16"/>
              </a:xfrm>
              <a:prstGeom prst="rect">
                <a:avLst/>
              </a:prstGeom>
              <a:solidFill>
                <a:srgbClr val="000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6" name="Rectangle 118">
                <a:extLst>
                  <a:ext uri="{FF2B5EF4-FFF2-40B4-BE49-F238E27FC236}">
                    <a16:creationId xmlns:a16="http://schemas.microsoft.com/office/drawing/2014/main" id="{A44C17D8-FDAA-46FD-A5A6-461D4340C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42"/>
                <a:ext cx="2589" cy="17"/>
              </a:xfrm>
              <a:prstGeom prst="rect">
                <a:avLst/>
              </a:prstGeom>
              <a:solidFill>
                <a:srgbClr val="0000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7" name="Rectangle 119">
                <a:extLst>
                  <a:ext uri="{FF2B5EF4-FFF2-40B4-BE49-F238E27FC236}">
                    <a16:creationId xmlns:a16="http://schemas.microsoft.com/office/drawing/2014/main" id="{067B9AE8-1003-427B-AF66-659D90E12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59"/>
                <a:ext cx="2589" cy="18"/>
              </a:xfrm>
              <a:prstGeom prst="rect">
                <a:avLst/>
              </a:prstGeom>
              <a:solidFill>
                <a:srgbClr val="0000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8" name="Rectangle 120">
                <a:extLst>
                  <a:ext uri="{FF2B5EF4-FFF2-40B4-BE49-F238E27FC236}">
                    <a16:creationId xmlns:a16="http://schemas.microsoft.com/office/drawing/2014/main" id="{359ED81C-D852-40DC-80CB-35BB5CA6A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77"/>
                <a:ext cx="2589" cy="17"/>
              </a:xfrm>
              <a:prstGeom prst="rect">
                <a:avLst/>
              </a:prstGeom>
              <a:solidFill>
                <a:srgbClr val="000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79" name="Rectangle 121">
                <a:extLst>
                  <a:ext uri="{FF2B5EF4-FFF2-40B4-BE49-F238E27FC236}">
                    <a16:creationId xmlns:a16="http://schemas.microsoft.com/office/drawing/2014/main" id="{120C52A3-6F97-493A-8102-39A56A8714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694"/>
                <a:ext cx="2589" cy="16"/>
              </a:xfrm>
              <a:prstGeom prst="rect">
                <a:avLst/>
              </a:prstGeom>
              <a:solidFill>
                <a:srgbClr val="0000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0" name="Rectangle 122">
                <a:extLst>
                  <a:ext uri="{FF2B5EF4-FFF2-40B4-BE49-F238E27FC236}">
                    <a16:creationId xmlns:a16="http://schemas.microsoft.com/office/drawing/2014/main" id="{995A3828-568D-440F-8890-D1C961419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10"/>
                <a:ext cx="2589" cy="17"/>
              </a:xfrm>
              <a:prstGeom prst="rect">
                <a:avLst/>
              </a:prstGeom>
              <a:solidFill>
                <a:srgbClr val="000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1" name="Rectangle 123">
                <a:extLst>
                  <a:ext uri="{FF2B5EF4-FFF2-40B4-BE49-F238E27FC236}">
                    <a16:creationId xmlns:a16="http://schemas.microsoft.com/office/drawing/2014/main" id="{802694D3-F74E-4B37-A332-CA11D1B4F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27"/>
                <a:ext cx="2589" cy="18"/>
              </a:xfrm>
              <a:prstGeom prst="rect">
                <a:avLst/>
              </a:prstGeom>
              <a:solidFill>
                <a:srgbClr val="0000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2" name="Rectangle 124">
                <a:extLst>
                  <a:ext uri="{FF2B5EF4-FFF2-40B4-BE49-F238E27FC236}">
                    <a16:creationId xmlns:a16="http://schemas.microsoft.com/office/drawing/2014/main" id="{1A02D295-F38D-4D5D-84FF-455D30737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45"/>
                <a:ext cx="2589" cy="17"/>
              </a:xfrm>
              <a:prstGeom prst="rect">
                <a:avLst/>
              </a:prstGeom>
              <a:solidFill>
                <a:srgbClr val="0000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3" name="Rectangle 125">
                <a:extLst>
                  <a:ext uri="{FF2B5EF4-FFF2-40B4-BE49-F238E27FC236}">
                    <a16:creationId xmlns:a16="http://schemas.microsoft.com/office/drawing/2014/main" id="{F9181FA1-C4D5-45AC-8998-1EFC94AF4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62"/>
                <a:ext cx="2589" cy="16"/>
              </a:xfrm>
              <a:prstGeom prst="rect">
                <a:avLst/>
              </a:prstGeom>
              <a:solidFill>
                <a:srgbClr val="0000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4" name="Rectangle 126">
                <a:extLst>
                  <a:ext uri="{FF2B5EF4-FFF2-40B4-BE49-F238E27FC236}">
                    <a16:creationId xmlns:a16="http://schemas.microsoft.com/office/drawing/2014/main" id="{AABC7A42-F419-481B-8235-F6D373C94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78"/>
                <a:ext cx="2589" cy="18"/>
              </a:xfrm>
              <a:prstGeom prst="rect">
                <a:avLst/>
              </a:prstGeom>
              <a:solidFill>
                <a:srgbClr val="000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5" name="Rectangle 127">
                <a:extLst>
                  <a:ext uri="{FF2B5EF4-FFF2-40B4-BE49-F238E27FC236}">
                    <a16:creationId xmlns:a16="http://schemas.microsoft.com/office/drawing/2014/main" id="{2369BECE-0F0E-478E-B371-68B2B80FD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796"/>
                <a:ext cx="2589" cy="17"/>
              </a:xfrm>
              <a:prstGeom prst="rect">
                <a:avLst/>
              </a:prstGeom>
              <a:solidFill>
                <a:srgbClr val="0000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6" name="Rectangle 128">
                <a:extLst>
                  <a:ext uri="{FF2B5EF4-FFF2-40B4-BE49-F238E27FC236}">
                    <a16:creationId xmlns:a16="http://schemas.microsoft.com/office/drawing/2014/main" id="{4902B844-D082-44D8-BB21-884895B66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13"/>
                <a:ext cx="2589" cy="17"/>
              </a:xfrm>
              <a:prstGeom prst="rect">
                <a:avLst/>
              </a:prstGeom>
              <a:solidFill>
                <a:srgbClr val="0000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7" name="Rectangle 129">
                <a:extLst>
                  <a:ext uri="{FF2B5EF4-FFF2-40B4-BE49-F238E27FC236}">
                    <a16:creationId xmlns:a16="http://schemas.microsoft.com/office/drawing/2014/main" id="{02C78D0E-8FE0-4C30-84FC-D4C8E976B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30"/>
                <a:ext cx="2589" cy="16"/>
              </a:xfrm>
              <a:prstGeom prst="rect">
                <a:avLst/>
              </a:prstGeom>
              <a:solidFill>
                <a:srgbClr val="0000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8" name="Rectangle 130">
                <a:extLst>
                  <a:ext uri="{FF2B5EF4-FFF2-40B4-BE49-F238E27FC236}">
                    <a16:creationId xmlns:a16="http://schemas.microsoft.com/office/drawing/2014/main" id="{421B6299-913B-4CB4-B579-F4F29CA06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46"/>
                <a:ext cx="2589" cy="18"/>
              </a:xfrm>
              <a:prstGeom prst="rect">
                <a:avLst/>
              </a:prstGeom>
              <a:solidFill>
                <a:srgbClr val="0000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89" name="Rectangle 131">
                <a:extLst>
                  <a:ext uri="{FF2B5EF4-FFF2-40B4-BE49-F238E27FC236}">
                    <a16:creationId xmlns:a16="http://schemas.microsoft.com/office/drawing/2014/main" id="{CA0F441B-13E5-4180-A59D-4CE422098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64"/>
                <a:ext cx="2589" cy="17"/>
              </a:xfrm>
              <a:prstGeom prst="rect">
                <a:avLst/>
              </a:prstGeom>
              <a:solidFill>
                <a:srgbClr val="0000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0" name="Rectangle 132">
                <a:extLst>
                  <a:ext uri="{FF2B5EF4-FFF2-40B4-BE49-F238E27FC236}">
                    <a16:creationId xmlns:a16="http://schemas.microsoft.com/office/drawing/2014/main" id="{B5E06B94-DD1A-4B62-B253-307EC567A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81"/>
                <a:ext cx="2589" cy="8"/>
              </a:xfrm>
              <a:prstGeom prst="rect">
                <a:avLst/>
              </a:prstGeom>
              <a:solidFill>
                <a:srgbClr val="00004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1" name="Rectangle 133">
                <a:extLst>
                  <a:ext uri="{FF2B5EF4-FFF2-40B4-BE49-F238E27FC236}">
                    <a16:creationId xmlns:a16="http://schemas.microsoft.com/office/drawing/2014/main" id="{8DEF3501-580A-479E-8416-8754DADC4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80"/>
                <a:ext cx="25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2" name="Rectangle 134">
                <a:extLst>
                  <a:ext uri="{FF2B5EF4-FFF2-40B4-BE49-F238E27FC236}">
                    <a16:creationId xmlns:a16="http://schemas.microsoft.com/office/drawing/2014/main" id="{F3882F71-23B7-4D87-AF46-2CC2F88BF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99"/>
                <a:ext cx="25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3" name="Rectangle 135">
                <a:extLst>
                  <a:ext uri="{FF2B5EF4-FFF2-40B4-BE49-F238E27FC236}">
                    <a16:creationId xmlns:a16="http://schemas.microsoft.com/office/drawing/2014/main" id="{F6EF089C-FFEE-4AC3-82DF-7A9C76C62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17"/>
                <a:ext cx="25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4" name="Rectangle 136">
                <a:extLst>
                  <a:ext uri="{FF2B5EF4-FFF2-40B4-BE49-F238E27FC236}">
                    <a16:creationId xmlns:a16="http://schemas.microsoft.com/office/drawing/2014/main" id="{BFA325AB-72D6-4AD7-9214-E4EEC1FF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35"/>
                <a:ext cx="2589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5" name="Rectangle 137">
                <a:extLst>
                  <a:ext uri="{FF2B5EF4-FFF2-40B4-BE49-F238E27FC236}">
                    <a16:creationId xmlns:a16="http://schemas.microsoft.com/office/drawing/2014/main" id="{6C7FEB32-7FBD-494F-B785-5C9A64127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54"/>
                <a:ext cx="25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6" name="Rectangle 138">
                <a:extLst>
                  <a:ext uri="{FF2B5EF4-FFF2-40B4-BE49-F238E27FC236}">
                    <a16:creationId xmlns:a16="http://schemas.microsoft.com/office/drawing/2014/main" id="{C55C3517-D7CA-4D4C-ACFE-D09197E95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72"/>
                <a:ext cx="2589" cy="19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7" name="Rectangle 139">
                <a:extLst>
                  <a:ext uri="{FF2B5EF4-FFF2-40B4-BE49-F238E27FC236}">
                    <a16:creationId xmlns:a16="http://schemas.microsoft.com/office/drawing/2014/main" id="{139A4B4D-6ABC-4B3E-8839-49FDFFF95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91"/>
                <a:ext cx="25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8" name="Rectangle 140">
                <a:extLst>
                  <a:ext uri="{FF2B5EF4-FFF2-40B4-BE49-F238E27FC236}">
                    <a16:creationId xmlns:a16="http://schemas.microsoft.com/office/drawing/2014/main" id="{8850F2D2-B1F3-470A-A100-5AF425CFE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09"/>
                <a:ext cx="25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799" name="Rectangle 141">
                <a:extLst>
                  <a:ext uri="{FF2B5EF4-FFF2-40B4-BE49-F238E27FC236}">
                    <a16:creationId xmlns:a16="http://schemas.microsoft.com/office/drawing/2014/main" id="{05E14447-3A17-494E-A2FC-D701EDA54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27"/>
                <a:ext cx="2589" cy="1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0" name="Rectangle 142">
                <a:extLst>
                  <a:ext uri="{FF2B5EF4-FFF2-40B4-BE49-F238E27FC236}">
                    <a16:creationId xmlns:a16="http://schemas.microsoft.com/office/drawing/2014/main" id="{8225DAF9-479E-4C36-AEA0-2F8728604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46"/>
                <a:ext cx="25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1" name="Rectangle 143">
                <a:extLst>
                  <a:ext uri="{FF2B5EF4-FFF2-40B4-BE49-F238E27FC236}">
                    <a16:creationId xmlns:a16="http://schemas.microsoft.com/office/drawing/2014/main" id="{5E40BFFA-0292-43BC-8B97-1F328E802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64"/>
                <a:ext cx="2589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2" name="Rectangle 144">
                <a:extLst>
                  <a:ext uri="{FF2B5EF4-FFF2-40B4-BE49-F238E27FC236}">
                    <a16:creationId xmlns:a16="http://schemas.microsoft.com/office/drawing/2014/main" id="{26565C16-B4F1-40C1-A404-C114757EA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83"/>
                <a:ext cx="25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3" name="Rectangle 145">
                <a:extLst>
                  <a:ext uri="{FF2B5EF4-FFF2-40B4-BE49-F238E27FC236}">
                    <a16:creationId xmlns:a16="http://schemas.microsoft.com/office/drawing/2014/main" id="{43CBF68C-506D-42F6-836C-5C6D458D3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01"/>
                <a:ext cx="25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4" name="Rectangle 146">
                <a:extLst>
                  <a:ext uri="{FF2B5EF4-FFF2-40B4-BE49-F238E27FC236}">
                    <a16:creationId xmlns:a16="http://schemas.microsoft.com/office/drawing/2014/main" id="{B5DD197B-6859-492A-BBBA-A3F87978F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19"/>
                <a:ext cx="2589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5" name="Rectangle 147">
                <a:extLst>
                  <a:ext uri="{FF2B5EF4-FFF2-40B4-BE49-F238E27FC236}">
                    <a16:creationId xmlns:a16="http://schemas.microsoft.com/office/drawing/2014/main" id="{C1E92653-187B-4559-9F6E-166603110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38"/>
                <a:ext cx="25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6" name="Rectangle 148">
                <a:extLst>
                  <a:ext uri="{FF2B5EF4-FFF2-40B4-BE49-F238E27FC236}">
                    <a16:creationId xmlns:a16="http://schemas.microsoft.com/office/drawing/2014/main" id="{A3D7FAB0-72C9-4EED-950B-08C1A1538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56"/>
                <a:ext cx="25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7" name="Rectangle 149">
                <a:extLst>
                  <a:ext uri="{FF2B5EF4-FFF2-40B4-BE49-F238E27FC236}">
                    <a16:creationId xmlns:a16="http://schemas.microsoft.com/office/drawing/2014/main" id="{F8DA8D80-7575-4E28-A9BF-D0AE983E7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74"/>
                <a:ext cx="2589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8" name="Rectangle 150">
                <a:extLst>
                  <a:ext uri="{FF2B5EF4-FFF2-40B4-BE49-F238E27FC236}">
                    <a16:creationId xmlns:a16="http://schemas.microsoft.com/office/drawing/2014/main" id="{14D1422C-D612-449F-B0DB-A77627E51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93"/>
                <a:ext cx="25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09" name="Rectangle 151">
                <a:extLst>
                  <a:ext uri="{FF2B5EF4-FFF2-40B4-BE49-F238E27FC236}">
                    <a16:creationId xmlns:a16="http://schemas.microsoft.com/office/drawing/2014/main" id="{2D1F0783-CDE3-4836-9C81-4EE9E19C4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11"/>
                <a:ext cx="25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0" name="Rectangle 152">
                <a:extLst>
                  <a:ext uri="{FF2B5EF4-FFF2-40B4-BE49-F238E27FC236}">
                    <a16:creationId xmlns:a16="http://schemas.microsoft.com/office/drawing/2014/main" id="{1E0DB722-8D52-45DC-8212-BDC730522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29"/>
                <a:ext cx="2589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1" name="Rectangle 153">
                <a:extLst>
                  <a:ext uri="{FF2B5EF4-FFF2-40B4-BE49-F238E27FC236}">
                    <a16:creationId xmlns:a16="http://schemas.microsoft.com/office/drawing/2014/main" id="{4BE8F22B-81B3-45A1-A880-A691EF0E3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48"/>
                <a:ext cx="25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2" name="Rectangle 154">
                <a:extLst>
                  <a:ext uri="{FF2B5EF4-FFF2-40B4-BE49-F238E27FC236}">
                    <a16:creationId xmlns:a16="http://schemas.microsoft.com/office/drawing/2014/main" id="{07E28A9A-68B2-44A9-BEC1-2B4FF8B78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66"/>
                <a:ext cx="2589" cy="1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3" name="Rectangle 155">
                <a:extLst>
                  <a:ext uri="{FF2B5EF4-FFF2-40B4-BE49-F238E27FC236}">
                    <a16:creationId xmlns:a16="http://schemas.microsoft.com/office/drawing/2014/main" id="{69607906-E065-43B4-8996-029FF7C73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85"/>
                <a:ext cx="25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4" name="Rectangle 156">
                <a:extLst>
                  <a:ext uri="{FF2B5EF4-FFF2-40B4-BE49-F238E27FC236}">
                    <a16:creationId xmlns:a16="http://schemas.microsoft.com/office/drawing/2014/main" id="{A32CFE92-861C-4818-A414-BE4D4BDD4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03"/>
                <a:ext cx="25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5" name="Rectangle 157">
                <a:extLst>
                  <a:ext uri="{FF2B5EF4-FFF2-40B4-BE49-F238E27FC236}">
                    <a16:creationId xmlns:a16="http://schemas.microsoft.com/office/drawing/2014/main" id="{8AEA6E3C-B4DE-4010-BF44-19B534F4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21"/>
                <a:ext cx="25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6" name="Rectangle 158">
                <a:extLst>
                  <a:ext uri="{FF2B5EF4-FFF2-40B4-BE49-F238E27FC236}">
                    <a16:creationId xmlns:a16="http://schemas.microsoft.com/office/drawing/2014/main" id="{89934B72-F4BC-4AF8-86E0-FCE0C6AF12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40"/>
                <a:ext cx="25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7" name="Rectangle 159">
                <a:extLst>
                  <a:ext uri="{FF2B5EF4-FFF2-40B4-BE49-F238E27FC236}">
                    <a16:creationId xmlns:a16="http://schemas.microsoft.com/office/drawing/2014/main" id="{06CB1618-C782-4E03-A321-26FEA7582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58"/>
                <a:ext cx="2589" cy="1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8" name="Rectangle 160">
                <a:extLst>
                  <a:ext uri="{FF2B5EF4-FFF2-40B4-BE49-F238E27FC236}">
                    <a16:creationId xmlns:a16="http://schemas.microsoft.com/office/drawing/2014/main" id="{59FFE916-99AC-44C9-90C1-C4825E89C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77"/>
                <a:ext cx="25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19" name="Rectangle 161">
                <a:extLst>
                  <a:ext uri="{FF2B5EF4-FFF2-40B4-BE49-F238E27FC236}">
                    <a16:creationId xmlns:a16="http://schemas.microsoft.com/office/drawing/2014/main" id="{207716D0-0344-4BE6-98C2-2AE6D567F1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95"/>
                <a:ext cx="25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0" name="Rectangle 162">
                <a:extLst>
                  <a:ext uri="{FF2B5EF4-FFF2-40B4-BE49-F238E27FC236}">
                    <a16:creationId xmlns:a16="http://schemas.microsoft.com/office/drawing/2014/main" id="{6A24E261-13A9-497C-8C12-07CFAF400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13"/>
                <a:ext cx="2589" cy="1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1" name="Rectangle 163">
                <a:extLst>
                  <a:ext uri="{FF2B5EF4-FFF2-40B4-BE49-F238E27FC236}">
                    <a16:creationId xmlns:a16="http://schemas.microsoft.com/office/drawing/2014/main" id="{8FFD3BB6-2ABE-4380-B318-676414398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32"/>
                <a:ext cx="258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2" name="Rectangle 164">
                <a:extLst>
                  <a:ext uri="{FF2B5EF4-FFF2-40B4-BE49-F238E27FC236}">
                    <a16:creationId xmlns:a16="http://schemas.microsoft.com/office/drawing/2014/main" id="{8CDE994D-3D32-4EF7-8D08-4B1F3FC0C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89"/>
                <a:ext cx="2589" cy="5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3" name="Rectangle 165">
                <a:extLst>
                  <a:ext uri="{FF2B5EF4-FFF2-40B4-BE49-F238E27FC236}">
                    <a16:creationId xmlns:a16="http://schemas.microsoft.com/office/drawing/2014/main" id="{B8057BD7-840D-49F2-936F-D6E380E7F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80"/>
                <a:ext cx="25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4" name="Rectangle 166">
                <a:extLst>
                  <a:ext uri="{FF2B5EF4-FFF2-40B4-BE49-F238E27FC236}">
                    <a16:creationId xmlns:a16="http://schemas.microsoft.com/office/drawing/2014/main" id="{33C25B0E-79AB-4AF3-AD83-86E92420B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899"/>
                <a:ext cx="25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5" name="Rectangle 167">
                <a:extLst>
                  <a:ext uri="{FF2B5EF4-FFF2-40B4-BE49-F238E27FC236}">
                    <a16:creationId xmlns:a16="http://schemas.microsoft.com/office/drawing/2014/main" id="{BCEE4B9C-A583-436B-A93F-098853AEF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17"/>
                <a:ext cx="25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6" name="Rectangle 168">
                <a:extLst>
                  <a:ext uri="{FF2B5EF4-FFF2-40B4-BE49-F238E27FC236}">
                    <a16:creationId xmlns:a16="http://schemas.microsoft.com/office/drawing/2014/main" id="{5F0397A9-47F8-4FEC-831A-ABE4EBC72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35"/>
                <a:ext cx="2589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7" name="Rectangle 169">
                <a:extLst>
                  <a:ext uri="{FF2B5EF4-FFF2-40B4-BE49-F238E27FC236}">
                    <a16:creationId xmlns:a16="http://schemas.microsoft.com/office/drawing/2014/main" id="{97CAFC92-D380-486B-97D1-D3E5E580D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54"/>
                <a:ext cx="25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8" name="Rectangle 170">
                <a:extLst>
                  <a:ext uri="{FF2B5EF4-FFF2-40B4-BE49-F238E27FC236}">
                    <a16:creationId xmlns:a16="http://schemas.microsoft.com/office/drawing/2014/main" id="{48FEF93A-CEB5-445A-81B8-7F19F3D67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72"/>
                <a:ext cx="2589" cy="19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29" name="Rectangle 171">
                <a:extLst>
                  <a:ext uri="{FF2B5EF4-FFF2-40B4-BE49-F238E27FC236}">
                    <a16:creationId xmlns:a16="http://schemas.microsoft.com/office/drawing/2014/main" id="{E8BFEB19-1609-4918-AB81-55B266C03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991"/>
                <a:ext cx="25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0" name="Rectangle 172">
                <a:extLst>
                  <a:ext uri="{FF2B5EF4-FFF2-40B4-BE49-F238E27FC236}">
                    <a16:creationId xmlns:a16="http://schemas.microsoft.com/office/drawing/2014/main" id="{6D74AE9D-801C-4C76-AAFE-1F4740D617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09"/>
                <a:ext cx="25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1" name="Rectangle 173">
                <a:extLst>
                  <a:ext uri="{FF2B5EF4-FFF2-40B4-BE49-F238E27FC236}">
                    <a16:creationId xmlns:a16="http://schemas.microsoft.com/office/drawing/2014/main" id="{1534DEA1-66CA-44EA-9062-61E1D7237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27"/>
                <a:ext cx="2589" cy="1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2" name="Rectangle 174">
                <a:extLst>
                  <a:ext uri="{FF2B5EF4-FFF2-40B4-BE49-F238E27FC236}">
                    <a16:creationId xmlns:a16="http://schemas.microsoft.com/office/drawing/2014/main" id="{6F9C6769-ED90-4C47-876E-9BCC0A096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46"/>
                <a:ext cx="25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3" name="Rectangle 175">
                <a:extLst>
                  <a:ext uri="{FF2B5EF4-FFF2-40B4-BE49-F238E27FC236}">
                    <a16:creationId xmlns:a16="http://schemas.microsoft.com/office/drawing/2014/main" id="{4A4B1E6E-6485-4A65-B786-2390A4373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64"/>
                <a:ext cx="2589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4" name="Rectangle 176">
                <a:extLst>
                  <a:ext uri="{FF2B5EF4-FFF2-40B4-BE49-F238E27FC236}">
                    <a16:creationId xmlns:a16="http://schemas.microsoft.com/office/drawing/2014/main" id="{5F97D183-8D67-44F3-AFD4-E877526F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083"/>
                <a:ext cx="25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5" name="Rectangle 177">
                <a:extLst>
                  <a:ext uri="{FF2B5EF4-FFF2-40B4-BE49-F238E27FC236}">
                    <a16:creationId xmlns:a16="http://schemas.microsoft.com/office/drawing/2014/main" id="{8B734FF3-9BF4-4FF6-8561-873A2488B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01"/>
                <a:ext cx="25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6" name="Rectangle 178">
                <a:extLst>
                  <a:ext uri="{FF2B5EF4-FFF2-40B4-BE49-F238E27FC236}">
                    <a16:creationId xmlns:a16="http://schemas.microsoft.com/office/drawing/2014/main" id="{2CBAB9B5-40D9-46B1-9741-AD61A4C4E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19"/>
                <a:ext cx="2589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7" name="Rectangle 179">
                <a:extLst>
                  <a:ext uri="{FF2B5EF4-FFF2-40B4-BE49-F238E27FC236}">
                    <a16:creationId xmlns:a16="http://schemas.microsoft.com/office/drawing/2014/main" id="{5EEE934E-3352-4934-A67C-2BF0896BAD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38"/>
                <a:ext cx="25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8" name="Rectangle 180">
                <a:extLst>
                  <a:ext uri="{FF2B5EF4-FFF2-40B4-BE49-F238E27FC236}">
                    <a16:creationId xmlns:a16="http://schemas.microsoft.com/office/drawing/2014/main" id="{ADF7A4C4-BCC4-43BB-8805-32BBDBC81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56"/>
                <a:ext cx="25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39" name="Rectangle 181">
                <a:extLst>
                  <a:ext uri="{FF2B5EF4-FFF2-40B4-BE49-F238E27FC236}">
                    <a16:creationId xmlns:a16="http://schemas.microsoft.com/office/drawing/2014/main" id="{A6E0ABFB-748A-4832-9748-C18A41D53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74"/>
                <a:ext cx="2589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0" name="Rectangle 182">
                <a:extLst>
                  <a:ext uri="{FF2B5EF4-FFF2-40B4-BE49-F238E27FC236}">
                    <a16:creationId xmlns:a16="http://schemas.microsoft.com/office/drawing/2014/main" id="{C6E19484-A8AA-441C-8BB9-D47DECE0B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193"/>
                <a:ext cx="25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1" name="Rectangle 183">
                <a:extLst>
                  <a:ext uri="{FF2B5EF4-FFF2-40B4-BE49-F238E27FC236}">
                    <a16:creationId xmlns:a16="http://schemas.microsoft.com/office/drawing/2014/main" id="{0FFFBF6E-B2BE-4844-A775-2D72493A5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11"/>
                <a:ext cx="25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2" name="Rectangle 184">
                <a:extLst>
                  <a:ext uri="{FF2B5EF4-FFF2-40B4-BE49-F238E27FC236}">
                    <a16:creationId xmlns:a16="http://schemas.microsoft.com/office/drawing/2014/main" id="{58A0509B-5FCC-408D-B57F-F639B64B9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29"/>
                <a:ext cx="2589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3" name="Rectangle 185">
                <a:extLst>
                  <a:ext uri="{FF2B5EF4-FFF2-40B4-BE49-F238E27FC236}">
                    <a16:creationId xmlns:a16="http://schemas.microsoft.com/office/drawing/2014/main" id="{20F3EB85-49AB-4515-92B6-DC3D2B5485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48"/>
                <a:ext cx="25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4" name="Rectangle 186">
                <a:extLst>
                  <a:ext uri="{FF2B5EF4-FFF2-40B4-BE49-F238E27FC236}">
                    <a16:creationId xmlns:a16="http://schemas.microsoft.com/office/drawing/2014/main" id="{D31EC96F-22F7-4FCF-BE81-BC4E82684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66"/>
                <a:ext cx="2589" cy="1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5" name="Rectangle 187">
                <a:extLst>
                  <a:ext uri="{FF2B5EF4-FFF2-40B4-BE49-F238E27FC236}">
                    <a16:creationId xmlns:a16="http://schemas.microsoft.com/office/drawing/2014/main" id="{EB657CE5-D4E3-4654-B65E-EAE9C03981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285"/>
                <a:ext cx="25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6" name="Rectangle 188">
                <a:extLst>
                  <a:ext uri="{FF2B5EF4-FFF2-40B4-BE49-F238E27FC236}">
                    <a16:creationId xmlns:a16="http://schemas.microsoft.com/office/drawing/2014/main" id="{311F36CC-954D-434F-BE07-D89E0E913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03"/>
                <a:ext cx="25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7" name="Rectangle 189">
                <a:extLst>
                  <a:ext uri="{FF2B5EF4-FFF2-40B4-BE49-F238E27FC236}">
                    <a16:creationId xmlns:a16="http://schemas.microsoft.com/office/drawing/2014/main" id="{5703C352-BCF2-4780-80EB-F01C29422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21"/>
                <a:ext cx="25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8" name="Rectangle 190">
                <a:extLst>
                  <a:ext uri="{FF2B5EF4-FFF2-40B4-BE49-F238E27FC236}">
                    <a16:creationId xmlns:a16="http://schemas.microsoft.com/office/drawing/2014/main" id="{5CE1B4B4-82FF-4266-8E63-668DB6B356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40"/>
                <a:ext cx="25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49" name="Rectangle 191">
                <a:extLst>
                  <a:ext uri="{FF2B5EF4-FFF2-40B4-BE49-F238E27FC236}">
                    <a16:creationId xmlns:a16="http://schemas.microsoft.com/office/drawing/2014/main" id="{6B2570EB-F541-4C4C-9F13-D91E0FD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58"/>
                <a:ext cx="2589" cy="1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0" name="Rectangle 192">
                <a:extLst>
                  <a:ext uri="{FF2B5EF4-FFF2-40B4-BE49-F238E27FC236}">
                    <a16:creationId xmlns:a16="http://schemas.microsoft.com/office/drawing/2014/main" id="{AA93F882-31EF-48C9-A2DA-BDE7ACE49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77"/>
                <a:ext cx="25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1" name="Rectangle 193">
                <a:extLst>
                  <a:ext uri="{FF2B5EF4-FFF2-40B4-BE49-F238E27FC236}">
                    <a16:creationId xmlns:a16="http://schemas.microsoft.com/office/drawing/2014/main" id="{01EB7D37-F696-4962-80A9-1E8D6076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395"/>
                <a:ext cx="25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2" name="Rectangle 194">
                <a:extLst>
                  <a:ext uri="{FF2B5EF4-FFF2-40B4-BE49-F238E27FC236}">
                    <a16:creationId xmlns:a16="http://schemas.microsoft.com/office/drawing/2014/main" id="{B59A4936-0ED3-4173-815F-FF65BF6DA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13"/>
                <a:ext cx="2589" cy="1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3" name="Rectangle 195">
                <a:extLst>
                  <a:ext uri="{FF2B5EF4-FFF2-40B4-BE49-F238E27FC236}">
                    <a16:creationId xmlns:a16="http://schemas.microsoft.com/office/drawing/2014/main" id="{6F3DD9B9-04B6-4A65-B353-F50CCD772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32"/>
                <a:ext cx="258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4" name="Rectangle 196">
                <a:extLst>
                  <a:ext uri="{FF2B5EF4-FFF2-40B4-BE49-F238E27FC236}">
                    <a16:creationId xmlns:a16="http://schemas.microsoft.com/office/drawing/2014/main" id="{607F439C-86ED-4BDA-B816-62DC81AB1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80"/>
                <a:ext cx="25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5" name="Rectangle 197">
                <a:extLst>
                  <a:ext uri="{FF2B5EF4-FFF2-40B4-BE49-F238E27FC236}">
                    <a16:creationId xmlns:a16="http://schemas.microsoft.com/office/drawing/2014/main" id="{5BD8DAD7-7ED9-471A-9BF1-315CA73A4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99"/>
                <a:ext cx="25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6" name="Rectangle 198">
                <a:extLst>
                  <a:ext uri="{FF2B5EF4-FFF2-40B4-BE49-F238E27FC236}">
                    <a16:creationId xmlns:a16="http://schemas.microsoft.com/office/drawing/2014/main" id="{50C457A2-2D0A-4A1B-B2CF-A09CB1F58E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17"/>
                <a:ext cx="25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7" name="Rectangle 199">
                <a:extLst>
                  <a:ext uri="{FF2B5EF4-FFF2-40B4-BE49-F238E27FC236}">
                    <a16:creationId xmlns:a16="http://schemas.microsoft.com/office/drawing/2014/main" id="{CA672462-92FF-4987-8A3D-5849C59DD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35"/>
                <a:ext cx="2589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8" name="Rectangle 200">
                <a:extLst>
                  <a:ext uri="{FF2B5EF4-FFF2-40B4-BE49-F238E27FC236}">
                    <a16:creationId xmlns:a16="http://schemas.microsoft.com/office/drawing/2014/main" id="{17CABCE4-EBAA-417C-8F53-E003E8B2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54"/>
                <a:ext cx="25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59" name="Rectangle 201">
                <a:extLst>
                  <a:ext uri="{FF2B5EF4-FFF2-40B4-BE49-F238E27FC236}">
                    <a16:creationId xmlns:a16="http://schemas.microsoft.com/office/drawing/2014/main" id="{AD9D80EE-099F-4CC0-9143-A19BE538F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72"/>
                <a:ext cx="2589" cy="19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60" name="Rectangle 202">
                <a:extLst>
                  <a:ext uri="{FF2B5EF4-FFF2-40B4-BE49-F238E27FC236}">
                    <a16:creationId xmlns:a16="http://schemas.microsoft.com/office/drawing/2014/main" id="{2B36001D-A370-4B41-A5B8-509E747D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91"/>
                <a:ext cx="25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61" name="Rectangle 203">
                <a:extLst>
                  <a:ext uri="{FF2B5EF4-FFF2-40B4-BE49-F238E27FC236}">
                    <a16:creationId xmlns:a16="http://schemas.microsoft.com/office/drawing/2014/main" id="{2911B650-16DA-424C-B996-335E4E8C3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09"/>
                <a:ext cx="25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62" name="Rectangle 204">
                <a:extLst>
                  <a:ext uri="{FF2B5EF4-FFF2-40B4-BE49-F238E27FC236}">
                    <a16:creationId xmlns:a16="http://schemas.microsoft.com/office/drawing/2014/main" id="{B2F8426E-7C77-491D-A0F5-5F1BEFDE6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27"/>
                <a:ext cx="2589" cy="1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63" name="Rectangle 205">
                <a:extLst>
                  <a:ext uri="{FF2B5EF4-FFF2-40B4-BE49-F238E27FC236}">
                    <a16:creationId xmlns:a16="http://schemas.microsoft.com/office/drawing/2014/main" id="{EE5E51B1-51BD-4017-9A8B-A84ACC500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46"/>
                <a:ext cx="25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864" name="Rectangle 206">
                <a:extLst>
                  <a:ext uri="{FF2B5EF4-FFF2-40B4-BE49-F238E27FC236}">
                    <a16:creationId xmlns:a16="http://schemas.microsoft.com/office/drawing/2014/main" id="{7CAFDABE-A274-40A8-A128-78F893E02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64"/>
                <a:ext cx="2589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93208" name="Group 207">
              <a:extLst>
                <a:ext uri="{FF2B5EF4-FFF2-40B4-BE49-F238E27FC236}">
                  <a16:creationId xmlns:a16="http://schemas.microsoft.com/office/drawing/2014/main" id="{D0F4A6C8-D1C5-4F12-90E2-6A068DF79A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" y="880"/>
              <a:ext cx="5178" cy="2105"/>
              <a:chOff x="313" y="880"/>
              <a:chExt cx="5178" cy="2105"/>
            </a:xfrm>
          </p:grpSpPr>
          <p:sp>
            <p:nvSpPr>
              <p:cNvPr id="93465" name="Rectangle 208">
                <a:extLst>
                  <a:ext uri="{FF2B5EF4-FFF2-40B4-BE49-F238E27FC236}">
                    <a16:creationId xmlns:a16="http://schemas.microsoft.com/office/drawing/2014/main" id="{56CCD0CC-CCBB-49A6-A1F0-098AA3C36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83"/>
                <a:ext cx="25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6" name="Rectangle 209">
                <a:extLst>
                  <a:ext uri="{FF2B5EF4-FFF2-40B4-BE49-F238E27FC236}">
                    <a16:creationId xmlns:a16="http://schemas.microsoft.com/office/drawing/2014/main" id="{59D2F36F-687D-45E6-B06F-F94E95173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01"/>
                <a:ext cx="25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7" name="Rectangle 210">
                <a:extLst>
                  <a:ext uri="{FF2B5EF4-FFF2-40B4-BE49-F238E27FC236}">
                    <a16:creationId xmlns:a16="http://schemas.microsoft.com/office/drawing/2014/main" id="{0CC38341-859C-453B-8660-AAF2065B4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19"/>
                <a:ext cx="2589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8" name="Rectangle 211">
                <a:extLst>
                  <a:ext uri="{FF2B5EF4-FFF2-40B4-BE49-F238E27FC236}">
                    <a16:creationId xmlns:a16="http://schemas.microsoft.com/office/drawing/2014/main" id="{C7FB8662-5127-4829-9CC4-0FF8A53B7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38"/>
                <a:ext cx="25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9" name="Rectangle 212">
                <a:extLst>
                  <a:ext uri="{FF2B5EF4-FFF2-40B4-BE49-F238E27FC236}">
                    <a16:creationId xmlns:a16="http://schemas.microsoft.com/office/drawing/2014/main" id="{058EC48F-AB90-4897-AC75-66DD6B39F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56"/>
                <a:ext cx="25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0" name="Rectangle 213">
                <a:extLst>
                  <a:ext uri="{FF2B5EF4-FFF2-40B4-BE49-F238E27FC236}">
                    <a16:creationId xmlns:a16="http://schemas.microsoft.com/office/drawing/2014/main" id="{63F2D1C4-09A5-45D5-9210-D73AFBCB9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74"/>
                <a:ext cx="2589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1" name="Rectangle 214">
                <a:extLst>
                  <a:ext uri="{FF2B5EF4-FFF2-40B4-BE49-F238E27FC236}">
                    <a16:creationId xmlns:a16="http://schemas.microsoft.com/office/drawing/2014/main" id="{E2B459F3-6126-467A-8D31-52E78E4C3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93"/>
                <a:ext cx="25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2" name="Rectangle 215">
                <a:extLst>
                  <a:ext uri="{FF2B5EF4-FFF2-40B4-BE49-F238E27FC236}">
                    <a16:creationId xmlns:a16="http://schemas.microsoft.com/office/drawing/2014/main" id="{9239A98C-22A4-4E77-A2F2-393C54B2E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11"/>
                <a:ext cx="25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3" name="Rectangle 216">
                <a:extLst>
                  <a:ext uri="{FF2B5EF4-FFF2-40B4-BE49-F238E27FC236}">
                    <a16:creationId xmlns:a16="http://schemas.microsoft.com/office/drawing/2014/main" id="{4BAB92A0-4ACF-4E7C-8EAC-F9186D8AA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29"/>
                <a:ext cx="2589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4" name="Rectangle 217">
                <a:extLst>
                  <a:ext uri="{FF2B5EF4-FFF2-40B4-BE49-F238E27FC236}">
                    <a16:creationId xmlns:a16="http://schemas.microsoft.com/office/drawing/2014/main" id="{160D731C-629B-4EB0-8EB7-D263D054D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48"/>
                <a:ext cx="25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5" name="Rectangle 218">
                <a:extLst>
                  <a:ext uri="{FF2B5EF4-FFF2-40B4-BE49-F238E27FC236}">
                    <a16:creationId xmlns:a16="http://schemas.microsoft.com/office/drawing/2014/main" id="{DE9596B6-526F-491A-98DC-9C9A38F496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66"/>
                <a:ext cx="2589" cy="1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6" name="Rectangle 219">
                <a:extLst>
                  <a:ext uri="{FF2B5EF4-FFF2-40B4-BE49-F238E27FC236}">
                    <a16:creationId xmlns:a16="http://schemas.microsoft.com/office/drawing/2014/main" id="{E27FD76A-C483-4830-990F-98D4515F8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85"/>
                <a:ext cx="25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7" name="Rectangle 220">
                <a:extLst>
                  <a:ext uri="{FF2B5EF4-FFF2-40B4-BE49-F238E27FC236}">
                    <a16:creationId xmlns:a16="http://schemas.microsoft.com/office/drawing/2014/main" id="{83B62B92-C89A-4DD3-8BB4-CD433071E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03"/>
                <a:ext cx="25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8" name="Rectangle 221">
                <a:extLst>
                  <a:ext uri="{FF2B5EF4-FFF2-40B4-BE49-F238E27FC236}">
                    <a16:creationId xmlns:a16="http://schemas.microsoft.com/office/drawing/2014/main" id="{008E9474-F0E7-4516-98EA-EE7A2700E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21"/>
                <a:ext cx="25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79" name="Rectangle 222">
                <a:extLst>
                  <a:ext uri="{FF2B5EF4-FFF2-40B4-BE49-F238E27FC236}">
                    <a16:creationId xmlns:a16="http://schemas.microsoft.com/office/drawing/2014/main" id="{1353177D-D0A0-4D3B-849B-07FF85D36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40"/>
                <a:ext cx="25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0" name="Rectangle 223">
                <a:extLst>
                  <a:ext uri="{FF2B5EF4-FFF2-40B4-BE49-F238E27FC236}">
                    <a16:creationId xmlns:a16="http://schemas.microsoft.com/office/drawing/2014/main" id="{7A34EAEB-15F4-458A-A8F7-C592410B5F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58"/>
                <a:ext cx="2589" cy="1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1" name="Rectangle 224">
                <a:extLst>
                  <a:ext uri="{FF2B5EF4-FFF2-40B4-BE49-F238E27FC236}">
                    <a16:creationId xmlns:a16="http://schemas.microsoft.com/office/drawing/2014/main" id="{30AE0EFC-D9DF-4F03-BE31-22464A4D4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77"/>
                <a:ext cx="25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2" name="Rectangle 225">
                <a:extLst>
                  <a:ext uri="{FF2B5EF4-FFF2-40B4-BE49-F238E27FC236}">
                    <a16:creationId xmlns:a16="http://schemas.microsoft.com/office/drawing/2014/main" id="{54158AA2-B821-412D-89F2-22EC4312A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95"/>
                <a:ext cx="25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3" name="Rectangle 226">
                <a:extLst>
                  <a:ext uri="{FF2B5EF4-FFF2-40B4-BE49-F238E27FC236}">
                    <a16:creationId xmlns:a16="http://schemas.microsoft.com/office/drawing/2014/main" id="{44D7503A-D21F-403E-BF9E-73BBF9E1F9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13"/>
                <a:ext cx="2589" cy="1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4" name="Rectangle 227">
                <a:extLst>
                  <a:ext uri="{FF2B5EF4-FFF2-40B4-BE49-F238E27FC236}">
                    <a16:creationId xmlns:a16="http://schemas.microsoft.com/office/drawing/2014/main" id="{163C785B-E612-46BA-BCD0-E4EAB0E8E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32"/>
                <a:ext cx="258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5" name="Rectangle 228">
                <a:extLst>
                  <a:ext uri="{FF2B5EF4-FFF2-40B4-BE49-F238E27FC236}">
                    <a16:creationId xmlns:a16="http://schemas.microsoft.com/office/drawing/2014/main" id="{E63B6DB8-8847-4044-B5EB-0399F0ED4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89"/>
                <a:ext cx="2589" cy="55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6" name="Rectangle 229">
                <a:extLst>
                  <a:ext uri="{FF2B5EF4-FFF2-40B4-BE49-F238E27FC236}">
                    <a16:creationId xmlns:a16="http://schemas.microsoft.com/office/drawing/2014/main" id="{D94A66A7-F966-4DA0-B547-1913FE5C5F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80"/>
                <a:ext cx="2589" cy="1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7" name="Rectangle 230">
                <a:extLst>
                  <a:ext uri="{FF2B5EF4-FFF2-40B4-BE49-F238E27FC236}">
                    <a16:creationId xmlns:a16="http://schemas.microsoft.com/office/drawing/2014/main" id="{A6ED8E3F-34DB-4292-850E-DC6CCD069F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899"/>
                <a:ext cx="2589" cy="18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8" name="Rectangle 231">
                <a:extLst>
                  <a:ext uri="{FF2B5EF4-FFF2-40B4-BE49-F238E27FC236}">
                    <a16:creationId xmlns:a16="http://schemas.microsoft.com/office/drawing/2014/main" id="{A4299824-3B7A-426E-BCC0-C64E39F8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17"/>
                <a:ext cx="2589" cy="18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89" name="Rectangle 232">
                <a:extLst>
                  <a:ext uri="{FF2B5EF4-FFF2-40B4-BE49-F238E27FC236}">
                    <a16:creationId xmlns:a16="http://schemas.microsoft.com/office/drawing/2014/main" id="{8030F32B-B305-495A-B214-0E712C132A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35"/>
                <a:ext cx="2589" cy="1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0" name="Rectangle 233">
                <a:extLst>
                  <a:ext uri="{FF2B5EF4-FFF2-40B4-BE49-F238E27FC236}">
                    <a16:creationId xmlns:a16="http://schemas.microsoft.com/office/drawing/2014/main" id="{EC3E39D8-F933-4387-BEAB-DC6C2425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54"/>
                <a:ext cx="2589" cy="18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1" name="Rectangle 234">
                <a:extLst>
                  <a:ext uri="{FF2B5EF4-FFF2-40B4-BE49-F238E27FC236}">
                    <a16:creationId xmlns:a16="http://schemas.microsoft.com/office/drawing/2014/main" id="{503FFE0A-2514-4E4F-8ACE-76BD9D631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72"/>
                <a:ext cx="2589" cy="19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2" name="Rectangle 235">
                <a:extLst>
                  <a:ext uri="{FF2B5EF4-FFF2-40B4-BE49-F238E27FC236}">
                    <a16:creationId xmlns:a16="http://schemas.microsoft.com/office/drawing/2014/main" id="{43A3B923-64C9-4BD8-AE52-382B4426BA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991"/>
                <a:ext cx="2589" cy="18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3" name="Rectangle 236">
                <a:extLst>
                  <a:ext uri="{FF2B5EF4-FFF2-40B4-BE49-F238E27FC236}">
                    <a16:creationId xmlns:a16="http://schemas.microsoft.com/office/drawing/2014/main" id="{E77B3CB0-F23A-4CBA-B27D-AE0F8292F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09"/>
                <a:ext cx="2589" cy="18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4" name="Rectangle 237">
                <a:extLst>
                  <a:ext uri="{FF2B5EF4-FFF2-40B4-BE49-F238E27FC236}">
                    <a16:creationId xmlns:a16="http://schemas.microsoft.com/office/drawing/2014/main" id="{FCF14FC4-FB72-4F94-A2A8-5085BDE9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27"/>
                <a:ext cx="2589" cy="1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5" name="Rectangle 238">
                <a:extLst>
                  <a:ext uri="{FF2B5EF4-FFF2-40B4-BE49-F238E27FC236}">
                    <a16:creationId xmlns:a16="http://schemas.microsoft.com/office/drawing/2014/main" id="{2768F294-FB98-4443-811C-A7BA9BBC7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46"/>
                <a:ext cx="2589" cy="18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6" name="Rectangle 239">
                <a:extLst>
                  <a:ext uri="{FF2B5EF4-FFF2-40B4-BE49-F238E27FC236}">
                    <a16:creationId xmlns:a16="http://schemas.microsoft.com/office/drawing/2014/main" id="{A9653AE0-384A-45B7-B836-52A3A743A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64"/>
                <a:ext cx="2589" cy="1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7" name="Rectangle 240">
                <a:extLst>
                  <a:ext uri="{FF2B5EF4-FFF2-40B4-BE49-F238E27FC236}">
                    <a16:creationId xmlns:a16="http://schemas.microsoft.com/office/drawing/2014/main" id="{7E532043-1325-482B-A758-F3B01B299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083"/>
                <a:ext cx="2589" cy="18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8" name="Rectangle 241">
                <a:extLst>
                  <a:ext uri="{FF2B5EF4-FFF2-40B4-BE49-F238E27FC236}">
                    <a16:creationId xmlns:a16="http://schemas.microsoft.com/office/drawing/2014/main" id="{46EBEF2E-B72B-4F17-BA17-458BA89808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01"/>
                <a:ext cx="2589" cy="18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99" name="Rectangle 242">
                <a:extLst>
                  <a:ext uri="{FF2B5EF4-FFF2-40B4-BE49-F238E27FC236}">
                    <a16:creationId xmlns:a16="http://schemas.microsoft.com/office/drawing/2014/main" id="{98ACC836-DD91-4B0E-B367-8A906E3F7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19"/>
                <a:ext cx="2589" cy="1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0" name="Rectangle 243">
                <a:extLst>
                  <a:ext uri="{FF2B5EF4-FFF2-40B4-BE49-F238E27FC236}">
                    <a16:creationId xmlns:a16="http://schemas.microsoft.com/office/drawing/2014/main" id="{95DCC5D2-4F62-42A7-8C83-989652A23C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38"/>
                <a:ext cx="2589" cy="18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1" name="Rectangle 244">
                <a:extLst>
                  <a:ext uri="{FF2B5EF4-FFF2-40B4-BE49-F238E27FC236}">
                    <a16:creationId xmlns:a16="http://schemas.microsoft.com/office/drawing/2014/main" id="{5B1111EC-8D70-4B92-887A-B328BDF413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56"/>
                <a:ext cx="2589" cy="18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2" name="Rectangle 245">
                <a:extLst>
                  <a:ext uri="{FF2B5EF4-FFF2-40B4-BE49-F238E27FC236}">
                    <a16:creationId xmlns:a16="http://schemas.microsoft.com/office/drawing/2014/main" id="{43793AB4-9C69-4248-8D4D-97D71A80A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74"/>
                <a:ext cx="2589" cy="1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3" name="Rectangle 246">
                <a:extLst>
                  <a:ext uri="{FF2B5EF4-FFF2-40B4-BE49-F238E27FC236}">
                    <a16:creationId xmlns:a16="http://schemas.microsoft.com/office/drawing/2014/main" id="{8CC4519B-BC0F-4568-8F11-1F7C579E6D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193"/>
                <a:ext cx="2589" cy="18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4" name="Rectangle 247">
                <a:extLst>
                  <a:ext uri="{FF2B5EF4-FFF2-40B4-BE49-F238E27FC236}">
                    <a16:creationId xmlns:a16="http://schemas.microsoft.com/office/drawing/2014/main" id="{44FBFBCE-234B-42B7-8104-5523A5205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11"/>
                <a:ext cx="2589" cy="18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5" name="Rectangle 248">
                <a:extLst>
                  <a:ext uri="{FF2B5EF4-FFF2-40B4-BE49-F238E27FC236}">
                    <a16:creationId xmlns:a16="http://schemas.microsoft.com/office/drawing/2014/main" id="{9F1CB743-730C-41A3-BE0A-0C9D7F883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29"/>
                <a:ext cx="2589" cy="1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6" name="Rectangle 249">
                <a:extLst>
                  <a:ext uri="{FF2B5EF4-FFF2-40B4-BE49-F238E27FC236}">
                    <a16:creationId xmlns:a16="http://schemas.microsoft.com/office/drawing/2014/main" id="{B9F4AB83-FE4A-45FF-A5CD-582F88595D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48"/>
                <a:ext cx="2589" cy="18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7" name="Rectangle 250">
                <a:extLst>
                  <a:ext uri="{FF2B5EF4-FFF2-40B4-BE49-F238E27FC236}">
                    <a16:creationId xmlns:a16="http://schemas.microsoft.com/office/drawing/2014/main" id="{E3A04631-44E8-43D6-BB73-249CB1439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66"/>
                <a:ext cx="2589" cy="1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8" name="Rectangle 251">
                <a:extLst>
                  <a:ext uri="{FF2B5EF4-FFF2-40B4-BE49-F238E27FC236}">
                    <a16:creationId xmlns:a16="http://schemas.microsoft.com/office/drawing/2014/main" id="{813DD4F1-5F9C-442D-8EA1-9B754A854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285"/>
                <a:ext cx="2589" cy="18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09" name="Rectangle 252">
                <a:extLst>
                  <a:ext uri="{FF2B5EF4-FFF2-40B4-BE49-F238E27FC236}">
                    <a16:creationId xmlns:a16="http://schemas.microsoft.com/office/drawing/2014/main" id="{4EC6F091-D636-4985-AF0D-8ECCA8FA15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03"/>
                <a:ext cx="2589" cy="18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0" name="Rectangle 253">
                <a:extLst>
                  <a:ext uri="{FF2B5EF4-FFF2-40B4-BE49-F238E27FC236}">
                    <a16:creationId xmlns:a16="http://schemas.microsoft.com/office/drawing/2014/main" id="{650031E6-8FA0-4876-9C8A-AF8393F12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21"/>
                <a:ext cx="2589" cy="1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1" name="Rectangle 254">
                <a:extLst>
                  <a:ext uri="{FF2B5EF4-FFF2-40B4-BE49-F238E27FC236}">
                    <a16:creationId xmlns:a16="http://schemas.microsoft.com/office/drawing/2014/main" id="{6C3B7F36-943E-4985-8601-D3CC217FE1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40"/>
                <a:ext cx="2589" cy="18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2" name="Rectangle 255">
                <a:extLst>
                  <a:ext uri="{FF2B5EF4-FFF2-40B4-BE49-F238E27FC236}">
                    <a16:creationId xmlns:a16="http://schemas.microsoft.com/office/drawing/2014/main" id="{59BF3AB1-3F9D-45AD-A949-319668775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58"/>
                <a:ext cx="2589" cy="1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3" name="Rectangle 256">
                <a:extLst>
                  <a:ext uri="{FF2B5EF4-FFF2-40B4-BE49-F238E27FC236}">
                    <a16:creationId xmlns:a16="http://schemas.microsoft.com/office/drawing/2014/main" id="{E3C0CEBD-8CD4-4B0D-981B-2EB9FEB95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77"/>
                <a:ext cx="2589" cy="18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4" name="Rectangle 257">
                <a:extLst>
                  <a:ext uri="{FF2B5EF4-FFF2-40B4-BE49-F238E27FC236}">
                    <a16:creationId xmlns:a16="http://schemas.microsoft.com/office/drawing/2014/main" id="{EE8E0D06-91E6-4B16-9480-C1FDB44DC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395"/>
                <a:ext cx="2589" cy="18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5" name="Rectangle 258">
                <a:extLst>
                  <a:ext uri="{FF2B5EF4-FFF2-40B4-BE49-F238E27FC236}">
                    <a16:creationId xmlns:a16="http://schemas.microsoft.com/office/drawing/2014/main" id="{BE10A89A-BC35-42C7-B64F-8E7F6ABF3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13"/>
                <a:ext cx="2589" cy="1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6" name="Rectangle 259">
                <a:extLst>
                  <a:ext uri="{FF2B5EF4-FFF2-40B4-BE49-F238E27FC236}">
                    <a16:creationId xmlns:a16="http://schemas.microsoft.com/office/drawing/2014/main" id="{B590DEBF-6CBA-4023-99C0-966336C3A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32"/>
                <a:ext cx="2589" cy="9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7" name="Rectangle 260">
                <a:extLst>
                  <a:ext uri="{FF2B5EF4-FFF2-40B4-BE49-F238E27FC236}">
                    <a16:creationId xmlns:a16="http://schemas.microsoft.com/office/drawing/2014/main" id="{0BA67F4D-5DD8-4CA2-AF24-18966594E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26"/>
                <a:ext cx="2589" cy="3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8" name="Rectangle 261">
                <a:extLst>
                  <a:ext uri="{FF2B5EF4-FFF2-40B4-BE49-F238E27FC236}">
                    <a16:creationId xmlns:a16="http://schemas.microsoft.com/office/drawing/2014/main" id="{9C063750-D178-494F-A166-1A654A11A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56"/>
                <a:ext cx="2589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19" name="Rectangle 262">
                <a:extLst>
                  <a:ext uri="{FF2B5EF4-FFF2-40B4-BE49-F238E27FC236}">
                    <a16:creationId xmlns:a16="http://schemas.microsoft.com/office/drawing/2014/main" id="{1DE94FF9-453B-45A1-8769-F156C2C21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87"/>
                <a:ext cx="2589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0" name="Rectangle 263">
                <a:extLst>
                  <a:ext uri="{FF2B5EF4-FFF2-40B4-BE49-F238E27FC236}">
                    <a16:creationId xmlns:a16="http://schemas.microsoft.com/office/drawing/2014/main" id="{F684CEB3-8B2E-4563-83DE-A80499EA7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518"/>
                <a:ext cx="2589" cy="3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1" name="Rectangle 264">
                <a:extLst>
                  <a:ext uri="{FF2B5EF4-FFF2-40B4-BE49-F238E27FC236}">
                    <a16:creationId xmlns:a16="http://schemas.microsoft.com/office/drawing/2014/main" id="{ABEEC8B2-BC02-4326-9BF8-06F42E85D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548"/>
                <a:ext cx="2589" cy="3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2" name="Rectangle 265">
                <a:extLst>
                  <a:ext uri="{FF2B5EF4-FFF2-40B4-BE49-F238E27FC236}">
                    <a16:creationId xmlns:a16="http://schemas.microsoft.com/office/drawing/2014/main" id="{769CCDF7-0396-4455-B282-026D4AF2E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579"/>
                <a:ext cx="2589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3" name="Rectangle 266">
                <a:extLst>
                  <a:ext uri="{FF2B5EF4-FFF2-40B4-BE49-F238E27FC236}">
                    <a16:creationId xmlns:a16="http://schemas.microsoft.com/office/drawing/2014/main" id="{5BC61C8B-C03F-477B-8464-FBC33CB47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610"/>
                <a:ext cx="2589" cy="3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4" name="Rectangle 267">
                <a:extLst>
                  <a:ext uri="{FF2B5EF4-FFF2-40B4-BE49-F238E27FC236}">
                    <a16:creationId xmlns:a16="http://schemas.microsoft.com/office/drawing/2014/main" id="{375AB58F-4F79-4D50-9976-702FB22EE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640"/>
                <a:ext cx="2589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5" name="Rectangle 268">
                <a:extLst>
                  <a:ext uri="{FF2B5EF4-FFF2-40B4-BE49-F238E27FC236}">
                    <a16:creationId xmlns:a16="http://schemas.microsoft.com/office/drawing/2014/main" id="{54B53CB7-E546-4C1E-9CDB-EEEE865B2F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671"/>
                <a:ext cx="2589" cy="3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6" name="Rectangle 269">
                <a:extLst>
                  <a:ext uri="{FF2B5EF4-FFF2-40B4-BE49-F238E27FC236}">
                    <a16:creationId xmlns:a16="http://schemas.microsoft.com/office/drawing/2014/main" id="{71883C99-4BDD-4F03-9E20-1BD2180A6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01"/>
                <a:ext cx="2589" cy="3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7" name="Rectangle 270">
                <a:extLst>
                  <a:ext uri="{FF2B5EF4-FFF2-40B4-BE49-F238E27FC236}">
                    <a16:creationId xmlns:a16="http://schemas.microsoft.com/office/drawing/2014/main" id="{E2137085-83AF-443E-8CB7-A9F802B58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32"/>
                <a:ext cx="2589" cy="3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8" name="Rectangle 271">
                <a:extLst>
                  <a:ext uri="{FF2B5EF4-FFF2-40B4-BE49-F238E27FC236}">
                    <a16:creationId xmlns:a16="http://schemas.microsoft.com/office/drawing/2014/main" id="{325135E1-131C-43DD-85D6-BE18A1228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62"/>
                <a:ext cx="2589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29" name="Rectangle 272">
                <a:extLst>
                  <a:ext uri="{FF2B5EF4-FFF2-40B4-BE49-F238E27FC236}">
                    <a16:creationId xmlns:a16="http://schemas.microsoft.com/office/drawing/2014/main" id="{ED65BCCE-6D85-4C08-B320-E6DFDAB50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93"/>
                <a:ext cx="2589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0" name="Rectangle 273">
                <a:extLst>
                  <a:ext uri="{FF2B5EF4-FFF2-40B4-BE49-F238E27FC236}">
                    <a16:creationId xmlns:a16="http://schemas.microsoft.com/office/drawing/2014/main" id="{ADF5C141-5005-45DF-86F8-EEF123F38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824"/>
                <a:ext cx="2589" cy="3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1" name="Rectangle 274">
                <a:extLst>
                  <a:ext uri="{FF2B5EF4-FFF2-40B4-BE49-F238E27FC236}">
                    <a16:creationId xmlns:a16="http://schemas.microsoft.com/office/drawing/2014/main" id="{F3531123-4D69-47AA-BF83-40D15626C8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854"/>
                <a:ext cx="2589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2" name="Rectangle 275">
                <a:extLst>
                  <a:ext uri="{FF2B5EF4-FFF2-40B4-BE49-F238E27FC236}">
                    <a16:creationId xmlns:a16="http://schemas.microsoft.com/office/drawing/2014/main" id="{8A01BFBE-9F14-407B-8D13-109B9DAD2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885"/>
                <a:ext cx="2589" cy="3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3" name="Rectangle 276">
                <a:extLst>
                  <a:ext uri="{FF2B5EF4-FFF2-40B4-BE49-F238E27FC236}">
                    <a16:creationId xmlns:a16="http://schemas.microsoft.com/office/drawing/2014/main" id="{960207F7-D414-48FA-AB7F-D36BE68C8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915"/>
                <a:ext cx="2589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4" name="Rectangle 277">
                <a:extLst>
                  <a:ext uri="{FF2B5EF4-FFF2-40B4-BE49-F238E27FC236}">
                    <a16:creationId xmlns:a16="http://schemas.microsoft.com/office/drawing/2014/main" id="{568A72AB-74BE-4401-9F67-C95803A6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946"/>
                <a:ext cx="2589" cy="3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5" name="Rectangle 278">
                <a:extLst>
                  <a:ext uri="{FF2B5EF4-FFF2-40B4-BE49-F238E27FC236}">
                    <a16:creationId xmlns:a16="http://schemas.microsoft.com/office/drawing/2014/main" id="{1FEA0541-95DF-4B49-994A-F99CE0C6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977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6" name="Rectangle 279">
                <a:extLst>
                  <a:ext uri="{FF2B5EF4-FFF2-40B4-BE49-F238E27FC236}">
                    <a16:creationId xmlns:a16="http://schemas.microsoft.com/office/drawing/2014/main" id="{619F5A87-BB77-419D-BF02-684245A51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07"/>
                <a:ext cx="2589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7" name="Rectangle 280">
                <a:extLst>
                  <a:ext uri="{FF2B5EF4-FFF2-40B4-BE49-F238E27FC236}">
                    <a16:creationId xmlns:a16="http://schemas.microsoft.com/office/drawing/2014/main" id="{BBE4F28C-FDCF-4AAE-9FB6-96AE38F27F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38"/>
                <a:ext cx="2589" cy="3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8" name="Rectangle 281">
                <a:extLst>
                  <a:ext uri="{FF2B5EF4-FFF2-40B4-BE49-F238E27FC236}">
                    <a16:creationId xmlns:a16="http://schemas.microsoft.com/office/drawing/2014/main" id="{DCB1A78A-808E-4799-83E8-6F59C2B4E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68"/>
                <a:ext cx="2589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39" name="Rectangle 282">
                <a:extLst>
                  <a:ext uri="{FF2B5EF4-FFF2-40B4-BE49-F238E27FC236}">
                    <a16:creationId xmlns:a16="http://schemas.microsoft.com/office/drawing/2014/main" id="{8BDD2965-35A9-4261-B7FF-1EDBE317C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99"/>
                <a:ext cx="2589" cy="3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0" name="Rectangle 283">
                <a:extLst>
                  <a:ext uri="{FF2B5EF4-FFF2-40B4-BE49-F238E27FC236}">
                    <a16:creationId xmlns:a16="http://schemas.microsoft.com/office/drawing/2014/main" id="{C496D475-F5C5-4DFB-BD3A-C3FD2FE4F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129"/>
                <a:ext cx="2589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1" name="Rectangle 284">
                <a:extLst>
                  <a:ext uri="{FF2B5EF4-FFF2-40B4-BE49-F238E27FC236}">
                    <a16:creationId xmlns:a16="http://schemas.microsoft.com/office/drawing/2014/main" id="{DA7D65F8-A2EA-445C-BAF9-0BD02FDDB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160"/>
                <a:ext cx="2589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2" name="Rectangle 285">
                <a:extLst>
                  <a:ext uri="{FF2B5EF4-FFF2-40B4-BE49-F238E27FC236}">
                    <a16:creationId xmlns:a16="http://schemas.microsoft.com/office/drawing/2014/main" id="{4CAFB55B-B915-443B-8464-47520863C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191"/>
                <a:ext cx="2589" cy="3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3" name="Rectangle 286">
                <a:extLst>
                  <a:ext uri="{FF2B5EF4-FFF2-40B4-BE49-F238E27FC236}">
                    <a16:creationId xmlns:a16="http://schemas.microsoft.com/office/drawing/2014/main" id="{D56ACD34-35C7-4197-8ADB-BBB94E657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221"/>
                <a:ext cx="2589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4" name="Rectangle 287">
                <a:extLst>
                  <a:ext uri="{FF2B5EF4-FFF2-40B4-BE49-F238E27FC236}">
                    <a16:creationId xmlns:a16="http://schemas.microsoft.com/office/drawing/2014/main" id="{83CC4FEF-5EA7-4E05-AD06-D1D78D35E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252"/>
                <a:ext cx="2589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5" name="Rectangle 288">
                <a:extLst>
                  <a:ext uri="{FF2B5EF4-FFF2-40B4-BE49-F238E27FC236}">
                    <a16:creationId xmlns:a16="http://schemas.microsoft.com/office/drawing/2014/main" id="{287CDBC4-C175-4C2E-A7F8-15AE677BA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283"/>
                <a:ext cx="2589" cy="3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6" name="Rectangle 289">
                <a:extLst>
                  <a:ext uri="{FF2B5EF4-FFF2-40B4-BE49-F238E27FC236}">
                    <a16:creationId xmlns:a16="http://schemas.microsoft.com/office/drawing/2014/main" id="{39247943-DD22-46FB-98DE-AE539DAA8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13"/>
                <a:ext cx="2589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7" name="Rectangle 290">
                <a:extLst>
                  <a:ext uri="{FF2B5EF4-FFF2-40B4-BE49-F238E27FC236}">
                    <a16:creationId xmlns:a16="http://schemas.microsoft.com/office/drawing/2014/main" id="{19B979CC-07F1-4B0F-A615-E9478CBB5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44"/>
                <a:ext cx="2589" cy="1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8" name="Rectangle 291">
                <a:extLst>
                  <a:ext uri="{FF2B5EF4-FFF2-40B4-BE49-F238E27FC236}">
                    <a16:creationId xmlns:a16="http://schemas.microsoft.com/office/drawing/2014/main" id="{486F884F-E416-470D-8834-4C6876B3D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41"/>
                <a:ext cx="2589" cy="91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49" name="Rectangle 292">
                <a:extLst>
                  <a:ext uri="{FF2B5EF4-FFF2-40B4-BE49-F238E27FC236}">
                    <a16:creationId xmlns:a16="http://schemas.microsoft.com/office/drawing/2014/main" id="{85BF0433-B56A-4CA1-A5C6-3CEE667BA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26"/>
                <a:ext cx="2589" cy="3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0" name="Rectangle 293">
                <a:extLst>
                  <a:ext uri="{FF2B5EF4-FFF2-40B4-BE49-F238E27FC236}">
                    <a16:creationId xmlns:a16="http://schemas.microsoft.com/office/drawing/2014/main" id="{66837ACA-BD89-4932-BE96-D3AF71ADC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56"/>
                <a:ext cx="2589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1" name="Rectangle 294">
                <a:extLst>
                  <a:ext uri="{FF2B5EF4-FFF2-40B4-BE49-F238E27FC236}">
                    <a16:creationId xmlns:a16="http://schemas.microsoft.com/office/drawing/2014/main" id="{A7ECA401-C4CB-41E8-B4B5-EB561E617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487"/>
                <a:ext cx="2589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2" name="Rectangle 295">
                <a:extLst>
                  <a:ext uri="{FF2B5EF4-FFF2-40B4-BE49-F238E27FC236}">
                    <a16:creationId xmlns:a16="http://schemas.microsoft.com/office/drawing/2014/main" id="{ED96D7CF-8C49-4425-BAC8-FA83FA557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518"/>
                <a:ext cx="2589" cy="3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3" name="Rectangle 296">
                <a:extLst>
                  <a:ext uri="{FF2B5EF4-FFF2-40B4-BE49-F238E27FC236}">
                    <a16:creationId xmlns:a16="http://schemas.microsoft.com/office/drawing/2014/main" id="{13FC1309-7238-4BF5-9ED1-D521B9C69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548"/>
                <a:ext cx="2589" cy="3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4" name="Rectangle 297">
                <a:extLst>
                  <a:ext uri="{FF2B5EF4-FFF2-40B4-BE49-F238E27FC236}">
                    <a16:creationId xmlns:a16="http://schemas.microsoft.com/office/drawing/2014/main" id="{898DB39D-7F59-4A33-B3C1-B1C236FA3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579"/>
                <a:ext cx="2589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5" name="Rectangle 298">
                <a:extLst>
                  <a:ext uri="{FF2B5EF4-FFF2-40B4-BE49-F238E27FC236}">
                    <a16:creationId xmlns:a16="http://schemas.microsoft.com/office/drawing/2014/main" id="{FC2E7FCF-691D-48D5-9F59-0B08D41BE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610"/>
                <a:ext cx="2589" cy="3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6" name="Rectangle 299">
                <a:extLst>
                  <a:ext uri="{FF2B5EF4-FFF2-40B4-BE49-F238E27FC236}">
                    <a16:creationId xmlns:a16="http://schemas.microsoft.com/office/drawing/2014/main" id="{7E666186-5B17-40B2-8BF2-0BBD21388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640"/>
                <a:ext cx="2589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7" name="Rectangle 300">
                <a:extLst>
                  <a:ext uri="{FF2B5EF4-FFF2-40B4-BE49-F238E27FC236}">
                    <a16:creationId xmlns:a16="http://schemas.microsoft.com/office/drawing/2014/main" id="{68EBEFB1-BF7B-45DA-8ABA-B53BE7512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671"/>
                <a:ext cx="2589" cy="3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8" name="Rectangle 301">
                <a:extLst>
                  <a:ext uri="{FF2B5EF4-FFF2-40B4-BE49-F238E27FC236}">
                    <a16:creationId xmlns:a16="http://schemas.microsoft.com/office/drawing/2014/main" id="{393AFBFE-F663-4C7D-82ED-AF6A29C2E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01"/>
                <a:ext cx="2589" cy="3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59" name="Rectangle 302">
                <a:extLst>
                  <a:ext uri="{FF2B5EF4-FFF2-40B4-BE49-F238E27FC236}">
                    <a16:creationId xmlns:a16="http://schemas.microsoft.com/office/drawing/2014/main" id="{0C6623A7-BA27-4C0F-A1DF-D79E09F85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32"/>
                <a:ext cx="2589" cy="3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0" name="Rectangle 303">
                <a:extLst>
                  <a:ext uri="{FF2B5EF4-FFF2-40B4-BE49-F238E27FC236}">
                    <a16:creationId xmlns:a16="http://schemas.microsoft.com/office/drawing/2014/main" id="{A259B62F-86CC-4FFB-836C-C8D565C4C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62"/>
                <a:ext cx="2589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1" name="Rectangle 304">
                <a:extLst>
                  <a:ext uri="{FF2B5EF4-FFF2-40B4-BE49-F238E27FC236}">
                    <a16:creationId xmlns:a16="http://schemas.microsoft.com/office/drawing/2014/main" id="{9DDCD821-ABD3-485B-AC67-B348347226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793"/>
                <a:ext cx="2589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2" name="Rectangle 305">
                <a:extLst>
                  <a:ext uri="{FF2B5EF4-FFF2-40B4-BE49-F238E27FC236}">
                    <a16:creationId xmlns:a16="http://schemas.microsoft.com/office/drawing/2014/main" id="{CD680B0C-E108-49DC-BBAF-D3A3143A8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824"/>
                <a:ext cx="2589" cy="3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3" name="Rectangle 306">
                <a:extLst>
                  <a:ext uri="{FF2B5EF4-FFF2-40B4-BE49-F238E27FC236}">
                    <a16:creationId xmlns:a16="http://schemas.microsoft.com/office/drawing/2014/main" id="{BF236EBB-BDF8-4691-85FE-5BAB57E085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854"/>
                <a:ext cx="2589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4" name="Rectangle 307">
                <a:extLst>
                  <a:ext uri="{FF2B5EF4-FFF2-40B4-BE49-F238E27FC236}">
                    <a16:creationId xmlns:a16="http://schemas.microsoft.com/office/drawing/2014/main" id="{60AE34A7-C96B-4711-A3E4-1A3562224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885"/>
                <a:ext cx="2589" cy="3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5" name="Rectangle 308">
                <a:extLst>
                  <a:ext uri="{FF2B5EF4-FFF2-40B4-BE49-F238E27FC236}">
                    <a16:creationId xmlns:a16="http://schemas.microsoft.com/office/drawing/2014/main" id="{9786437C-4B33-42F3-A42D-715EBBB56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915"/>
                <a:ext cx="2589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6" name="Rectangle 309">
                <a:extLst>
                  <a:ext uri="{FF2B5EF4-FFF2-40B4-BE49-F238E27FC236}">
                    <a16:creationId xmlns:a16="http://schemas.microsoft.com/office/drawing/2014/main" id="{CAAC297F-49DF-48C8-8226-2BA72C32B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946"/>
                <a:ext cx="2589" cy="3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7" name="Rectangle 310">
                <a:extLst>
                  <a:ext uri="{FF2B5EF4-FFF2-40B4-BE49-F238E27FC236}">
                    <a16:creationId xmlns:a16="http://schemas.microsoft.com/office/drawing/2014/main" id="{A74E8AB4-AB79-4064-AF12-804D0D7C8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1977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8" name="Rectangle 311">
                <a:extLst>
                  <a:ext uri="{FF2B5EF4-FFF2-40B4-BE49-F238E27FC236}">
                    <a16:creationId xmlns:a16="http://schemas.microsoft.com/office/drawing/2014/main" id="{D0FC0716-B6CE-4C4D-B811-D89D20487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07"/>
                <a:ext cx="2589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69" name="Rectangle 312">
                <a:extLst>
                  <a:ext uri="{FF2B5EF4-FFF2-40B4-BE49-F238E27FC236}">
                    <a16:creationId xmlns:a16="http://schemas.microsoft.com/office/drawing/2014/main" id="{438DA052-B3E2-4021-AEB2-63F79058F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38"/>
                <a:ext cx="2589" cy="3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0" name="Rectangle 313">
                <a:extLst>
                  <a:ext uri="{FF2B5EF4-FFF2-40B4-BE49-F238E27FC236}">
                    <a16:creationId xmlns:a16="http://schemas.microsoft.com/office/drawing/2014/main" id="{9477B3A0-27D1-4BAE-BF8E-D2DB05AFA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68"/>
                <a:ext cx="2589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1" name="Rectangle 314">
                <a:extLst>
                  <a:ext uri="{FF2B5EF4-FFF2-40B4-BE49-F238E27FC236}">
                    <a16:creationId xmlns:a16="http://schemas.microsoft.com/office/drawing/2014/main" id="{318036E5-AE6D-47D3-806E-D40CC6378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099"/>
                <a:ext cx="2589" cy="3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2" name="Rectangle 315">
                <a:extLst>
                  <a:ext uri="{FF2B5EF4-FFF2-40B4-BE49-F238E27FC236}">
                    <a16:creationId xmlns:a16="http://schemas.microsoft.com/office/drawing/2014/main" id="{940A70B0-5CA5-4E00-B330-B794564BB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129"/>
                <a:ext cx="2589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3" name="Rectangle 316">
                <a:extLst>
                  <a:ext uri="{FF2B5EF4-FFF2-40B4-BE49-F238E27FC236}">
                    <a16:creationId xmlns:a16="http://schemas.microsoft.com/office/drawing/2014/main" id="{6FA9FAD9-B791-4D89-B678-FD83F9299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160"/>
                <a:ext cx="2589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4" name="Rectangle 317">
                <a:extLst>
                  <a:ext uri="{FF2B5EF4-FFF2-40B4-BE49-F238E27FC236}">
                    <a16:creationId xmlns:a16="http://schemas.microsoft.com/office/drawing/2014/main" id="{9C277D43-3E3F-4EF1-9BCC-7B762FD4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191"/>
                <a:ext cx="2589" cy="3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5" name="Rectangle 318">
                <a:extLst>
                  <a:ext uri="{FF2B5EF4-FFF2-40B4-BE49-F238E27FC236}">
                    <a16:creationId xmlns:a16="http://schemas.microsoft.com/office/drawing/2014/main" id="{BF96F0C4-C52E-446C-ADF9-1D32CCF28C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221"/>
                <a:ext cx="2589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6" name="Rectangle 319">
                <a:extLst>
                  <a:ext uri="{FF2B5EF4-FFF2-40B4-BE49-F238E27FC236}">
                    <a16:creationId xmlns:a16="http://schemas.microsoft.com/office/drawing/2014/main" id="{AD263E6C-5EBA-47DF-8AD8-0AAB42DF4D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252"/>
                <a:ext cx="2589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7" name="Rectangle 320">
                <a:extLst>
                  <a:ext uri="{FF2B5EF4-FFF2-40B4-BE49-F238E27FC236}">
                    <a16:creationId xmlns:a16="http://schemas.microsoft.com/office/drawing/2014/main" id="{69B074A4-6AFF-4E6C-B0FB-32039230F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283"/>
                <a:ext cx="2589" cy="3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8" name="Rectangle 321">
                <a:extLst>
                  <a:ext uri="{FF2B5EF4-FFF2-40B4-BE49-F238E27FC236}">
                    <a16:creationId xmlns:a16="http://schemas.microsoft.com/office/drawing/2014/main" id="{003C93DF-CD8E-4065-90B1-07650FDE8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13"/>
                <a:ext cx="2589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79" name="Rectangle 322">
                <a:extLst>
                  <a:ext uri="{FF2B5EF4-FFF2-40B4-BE49-F238E27FC236}">
                    <a16:creationId xmlns:a16="http://schemas.microsoft.com/office/drawing/2014/main" id="{B0495F30-5557-43D7-881A-34931876F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44"/>
                <a:ext cx="2589" cy="1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0" name="Rectangle 323">
                <a:extLst>
                  <a:ext uri="{FF2B5EF4-FFF2-40B4-BE49-F238E27FC236}">
                    <a16:creationId xmlns:a16="http://schemas.microsoft.com/office/drawing/2014/main" id="{7836E4BF-87DD-4B8B-B032-AF8101378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26"/>
                <a:ext cx="2589" cy="3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1" name="Rectangle 324">
                <a:extLst>
                  <a:ext uri="{FF2B5EF4-FFF2-40B4-BE49-F238E27FC236}">
                    <a16:creationId xmlns:a16="http://schemas.microsoft.com/office/drawing/2014/main" id="{5DD06427-84DD-40FE-A7EF-6B70BC6669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56"/>
                <a:ext cx="2589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2" name="Rectangle 325">
                <a:extLst>
                  <a:ext uri="{FF2B5EF4-FFF2-40B4-BE49-F238E27FC236}">
                    <a16:creationId xmlns:a16="http://schemas.microsoft.com/office/drawing/2014/main" id="{188DB59D-310D-4304-AA17-B1C7397FA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87"/>
                <a:ext cx="2589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3" name="Rectangle 326">
                <a:extLst>
                  <a:ext uri="{FF2B5EF4-FFF2-40B4-BE49-F238E27FC236}">
                    <a16:creationId xmlns:a16="http://schemas.microsoft.com/office/drawing/2014/main" id="{21614050-AF93-4481-9B08-D7E79DCB8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518"/>
                <a:ext cx="2589" cy="3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4" name="Rectangle 327">
                <a:extLst>
                  <a:ext uri="{FF2B5EF4-FFF2-40B4-BE49-F238E27FC236}">
                    <a16:creationId xmlns:a16="http://schemas.microsoft.com/office/drawing/2014/main" id="{0DE1AF96-7E5C-40D6-9C3C-0219FC0C2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548"/>
                <a:ext cx="2589" cy="3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5" name="Rectangle 328">
                <a:extLst>
                  <a:ext uri="{FF2B5EF4-FFF2-40B4-BE49-F238E27FC236}">
                    <a16:creationId xmlns:a16="http://schemas.microsoft.com/office/drawing/2014/main" id="{35465040-9C6A-4107-BE0A-AA4E38932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579"/>
                <a:ext cx="2589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6" name="Rectangle 329">
                <a:extLst>
                  <a:ext uri="{FF2B5EF4-FFF2-40B4-BE49-F238E27FC236}">
                    <a16:creationId xmlns:a16="http://schemas.microsoft.com/office/drawing/2014/main" id="{AA80DFCB-DB86-4128-B35B-66BB461A1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10"/>
                <a:ext cx="2589" cy="3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7" name="Rectangle 330">
                <a:extLst>
                  <a:ext uri="{FF2B5EF4-FFF2-40B4-BE49-F238E27FC236}">
                    <a16:creationId xmlns:a16="http://schemas.microsoft.com/office/drawing/2014/main" id="{DCEF5830-4F19-407A-B9AE-7FBB2895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40"/>
                <a:ext cx="2589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8" name="Rectangle 331">
                <a:extLst>
                  <a:ext uri="{FF2B5EF4-FFF2-40B4-BE49-F238E27FC236}">
                    <a16:creationId xmlns:a16="http://schemas.microsoft.com/office/drawing/2014/main" id="{55E9B041-A40B-4FD0-B835-A56FAB556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71"/>
                <a:ext cx="2589" cy="3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89" name="Rectangle 332">
                <a:extLst>
                  <a:ext uri="{FF2B5EF4-FFF2-40B4-BE49-F238E27FC236}">
                    <a16:creationId xmlns:a16="http://schemas.microsoft.com/office/drawing/2014/main" id="{D9617406-A552-4D7C-A2B6-F4F81EC9C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01"/>
                <a:ext cx="2589" cy="3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0" name="Rectangle 333">
                <a:extLst>
                  <a:ext uri="{FF2B5EF4-FFF2-40B4-BE49-F238E27FC236}">
                    <a16:creationId xmlns:a16="http://schemas.microsoft.com/office/drawing/2014/main" id="{28F59554-1900-433B-82AD-03CA6E8B2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32"/>
                <a:ext cx="2589" cy="3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1" name="Rectangle 334">
                <a:extLst>
                  <a:ext uri="{FF2B5EF4-FFF2-40B4-BE49-F238E27FC236}">
                    <a16:creationId xmlns:a16="http://schemas.microsoft.com/office/drawing/2014/main" id="{E9DF3D23-4B0F-494E-B1E6-FCC79974A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62"/>
                <a:ext cx="2589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2" name="Rectangle 335">
                <a:extLst>
                  <a:ext uri="{FF2B5EF4-FFF2-40B4-BE49-F238E27FC236}">
                    <a16:creationId xmlns:a16="http://schemas.microsoft.com/office/drawing/2014/main" id="{2C84B9B7-8C30-489A-A207-0CC398DE9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93"/>
                <a:ext cx="2589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3" name="Rectangle 336">
                <a:extLst>
                  <a:ext uri="{FF2B5EF4-FFF2-40B4-BE49-F238E27FC236}">
                    <a16:creationId xmlns:a16="http://schemas.microsoft.com/office/drawing/2014/main" id="{5A61B4B3-6E59-40BC-B782-18822938CF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824"/>
                <a:ext cx="2589" cy="3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4" name="Rectangle 337">
                <a:extLst>
                  <a:ext uri="{FF2B5EF4-FFF2-40B4-BE49-F238E27FC236}">
                    <a16:creationId xmlns:a16="http://schemas.microsoft.com/office/drawing/2014/main" id="{C93390BF-A45E-4FC5-9CF8-6FA1D5A6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854"/>
                <a:ext cx="2589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5" name="Rectangle 338">
                <a:extLst>
                  <a:ext uri="{FF2B5EF4-FFF2-40B4-BE49-F238E27FC236}">
                    <a16:creationId xmlns:a16="http://schemas.microsoft.com/office/drawing/2014/main" id="{3345D446-F335-46F0-94C3-B36F3B7BF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885"/>
                <a:ext cx="2589" cy="3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6" name="Rectangle 339">
                <a:extLst>
                  <a:ext uri="{FF2B5EF4-FFF2-40B4-BE49-F238E27FC236}">
                    <a16:creationId xmlns:a16="http://schemas.microsoft.com/office/drawing/2014/main" id="{E8FCF09A-8E19-4E17-95C9-A1F3ECCCB1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15"/>
                <a:ext cx="2589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7" name="Rectangle 340">
                <a:extLst>
                  <a:ext uri="{FF2B5EF4-FFF2-40B4-BE49-F238E27FC236}">
                    <a16:creationId xmlns:a16="http://schemas.microsoft.com/office/drawing/2014/main" id="{3E4BA4B9-6311-470E-AA48-03C9CF599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46"/>
                <a:ext cx="2589" cy="3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8" name="Rectangle 341">
                <a:extLst>
                  <a:ext uri="{FF2B5EF4-FFF2-40B4-BE49-F238E27FC236}">
                    <a16:creationId xmlns:a16="http://schemas.microsoft.com/office/drawing/2014/main" id="{A1F0974D-AE30-4523-ACE6-73DA4D9AE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77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599" name="Rectangle 342">
                <a:extLst>
                  <a:ext uri="{FF2B5EF4-FFF2-40B4-BE49-F238E27FC236}">
                    <a16:creationId xmlns:a16="http://schemas.microsoft.com/office/drawing/2014/main" id="{30670F0B-9DDC-441A-9A4D-86E80FACC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07"/>
                <a:ext cx="2589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0" name="Rectangle 343">
                <a:extLst>
                  <a:ext uri="{FF2B5EF4-FFF2-40B4-BE49-F238E27FC236}">
                    <a16:creationId xmlns:a16="http://schemas.microsoft.com/office/drawing/2014/main" id="{8B65D423-6C94-43C5-84C2-0A443099C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38"/>
                <a:ext cx="2589" cy="3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1" name="Rectangle 344">
                <a:extLst>
                  <a:ext uri="{FF2B5EF4-FFF2-40B4-BE49-F238E27FC236}">
                    <a16:creationId xmlns:a16="http://schemas.microsoft.com/office/drawing/2014/main" id="{4B7056E8-25D8-42D5-84A9-E70C0CAA32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68"/>
                <a:ext cx="2589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2" name="Rectangle 345">
                <a:extLst>
                  <a:ext uri="{FF2B5EF4-FFF2-40B4-BE49-F238E27FC236}">
                    <a16:creationId xmlns:a16="http://schemas.microsoft.com/office/drawing/2014/main" id="{AD6137A8-11DF-4FE9-9E41-DFE498359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99"/>
                <a:ext cx="2589" cy="3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3" name="Rectangle 346">
                <a:extLst>
                  <a:ext uri="{FF2B5EF4-FFF2-40B4-BE49-F238E27FC236}">
                    <a16:creationId xmlns:a16="http://schemas.microsoft.com/office/drawing/2014/main" id="{3F879B24-2143-49E3-999B-969AF15C5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29"/>
                <a:ext cx="2589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4" name="Rectangle 347">
                <a:extLst>
                  <a:ext uri="{FF2B5EF4-FFF2-40B4-BE49-F238E27FC236}">
                    <a16:creationId xmlns:a16="http://schemas.microsoft.com/office/drawing/2014/main" id="{4B893DED-ECB3-4B03-A8F2-E59C73163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60"/>
                <a:ext cx="2589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5" name="Rectangle 348">
                <a:extLst>
                  <a:ext uri="{FF2B5EF4-FFF2-40B4-BE49-F238E27FC236}">
                    <a16:creationId xmlns:a16="http://schemas.microsoft.com/office/drawing/2014/main" id="{8548CDB7-F6DE-4420-A8B6-14386A736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91"/>
                <a:ext cx="2589" cy="3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6" name="Rectangle 349">
                <a:extLst>
                  <a:ext uri="{FF2B5EF4-FFF2-40B4-BE49-F238E27FC236}">
                    <a16:creationId xmlns:a16="http://schemas.microsoft.com/office/drawing/2014/main" id="{AAFB7084-AB2C-4ADB-89D2-CD1A79A9DE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21"/>
                <a:ext cx="2589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7" name="Rectangle 350">
                <a:extLst>
                  <a:ext uri="{FF2B5EF4-FFF2-40B4-BE49-F238E27FC236}">
                    <a16:creationId xmlns:a16="http://schemas.microsoft.com/office/drawing/2014/main" id="{11644324-B024-4242-B2B2-A7E718D5D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52"/>
                <a:ext cx="2589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8" name="Rectangle 351">
                <a:extLst>
                  <a:ext uri="{FF2B5EF4-FFF2-40B4-BE49-F238E27FC236}">
                    <a16:creationId xmlns:a16="http://schemas.microsoft.com/office/drawing/2014/main" id="{716AD690-25B0-46D2-B2CF-475ACCE76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83"/>
                <a:ext cx="2589" cy="3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09" name="Rectangle 352">
                <a:extLst>
                  <a:ext uri="{FF2B5EF4-FFF2-40B4-BE49-F238E27FC236}">
                    <a16:creationId xmlns:a16="http://schemas.microsoft.com/office/drawing/2014/main" id="{A50F4F62-629D-417E-8E97-75CAB6261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13"/>
                <a:ext cx="2589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0" name="Rectangle 353">
                <a:extLst>
                  <a:ext uri="{FF2B5EF4-FFF2-40B4-BE49-F238E27FC236}">
                    <a16:creationId xmlns:a16="http://schemas.microsoft.com/office/drawing/2014/main" id="{98AFBD11-5557-40CD-BA57-6DE13AAF1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44"/>
                <a:ext cx="2589" cy="1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1" name="Rectangle 354">
                <a:extLst>
                  <a:ext uri="{FF2B5EF4-FFF2-40B4-BE49-F238E27FC236}">
                    <a16:creationId xmlns:a16="http://schemas.microsoft.com/office/drawing/2014/main" id="{0C0D3739-FEE1-4E77-8DFD-85996CF1A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41"/>
                <a:ext cx="2589" cy="918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2" name="Rectangle 355">
                <a:extLst>
                  <a:ext uri="{FF2B5EF4-FFF2-40B4-BE49-F238E27FC236}">
                    <a16:creationId xmlns:a16="http://schemas.microsoft.com/office/drawing/2014/main" id="{4DD19DE7-9E35-4E10-8B77-2D3E857F5F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26"/>
                <a:ext cx="2589" cy="30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3" name="Rectangle 356">
                <a:extLst>
                  <a:ext uri="{FF2B5EF4-FFF2-40B4-BE49-F238E27FC236}">
                    <a16:creationId xmlns:a16="http://schemas.microsoft.com/office/drawing/2014/main" id="{FBEE49C4-B89D-4BAD-8DCE-F62CF4AB7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56"/>
                <a:ext cx="2589" cy="31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4" name="Rectangle 357">
                <a:extLst>
                  <a:ext uri="{FF2B5EF4-FFF2-40B4-BE49-F238E27FC236}">
                    <a16:creationId xmlns:a16="http://schemas.microsoft.com/office/drawing/2014/main" id="{EE601CB4-2DBD-4C57-89AF-94F37BDE5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487"/>
                <a:ext cx="2589" cy="31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5" name="Rectangle 358">
                <a:extLst>
                  <a:ext uri="{FF2B5EF4-FFF2-40B4-BE49-F238E27FC236}">
                    <a16:creationId xmlns:a16="http://schemas.microsoft.com/office/drawing/2014/main" id="{AE37032F-645D-49AF-AFF8-48F35841A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518"/>
                <a:ext cx="2589" cy="30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6" name="Rectangle 359">
                <a:extLst>
                  <a:ext uri="{FF2B5EF4-FFF2-40B4-BE49-F238E27FC236}">
                    <a16:creationId xmlns:a16="http://schemas.microsoft.com/office/drawing/2014/main" id="{8C07A32C-0F29-49B6-A6BC-7E58597DE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548"/>
                <a:ext cx="2589" cy="31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7" name="Rectangle 360">
                <a:extLst>
                  <a:ext uri="{FF2B5EF4-FFF2-40B4-BE49-F238E27FC236}">
                    <a16:creationId xmlns:a16="http://schemas.microsoft.com/office/drawing/2014/main" id="{5CBC3A1F-F27B-4F83-919D-6F01D2DFA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579"/>
                <a:ext cx="2589" cy="31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8" name="Rectangle 361">
                <a:extLst>
                  <a:ext uri="{FF2B5EF4-FFF2-40B4-BE49-F238E27FC236}">
                    <a16:creationId xmlns:a16="http://schemas.microsoft.com/office/drawing/2014/main" id="{ABE62872-388A-490F-8AE8-8530E541A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10"/>
                <a:ext cx="2589" cy="30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19" name="Rectangle 362">
                <a:extLst>
                  <a:ext uri="{FF2B5EF4-FFF2-40B4-BE49-F238E27FC236}">
                    <a16:creationId xmlns:a16="http://schemas.microsoft.com/office/drawing/2014/main" id="{1C344C7D-4163-4BB5-A5EE-2598BC78E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40"/>
                <a:ext cx="2589" cy="31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0" name="Rectangle 363">
                <a:extLst>
                  <a:ext uri="{FF2B5EF4-FFF2-40B4-BE49-F238E27FC236}">
                    <a16:creationId xmlns:a16="http://schemas.microsoft.com/office/drawing/2014/main" id="{1CC71943-C50E-4876-B12F-670158658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671"/>
                <a:ext cx="2589" cy="30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1" name="Rectangle 364">
                <a:extLst>
                  <a:ext uri="{FF2B5EF4-FFF2-40B4-BE49-F238E27FC236}">
                    <a16:creationId xmlns:a16="http://schemas.microsoft.com/office/drawing/2014/main" id="{0E1A714F-73B9-48C4-B94A-D83217673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01"/>
                <a:ext cx="2589" cy="31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2" name="Rectangle 365">
                <a:extLst>
                  <a:ext uri="{FF2B5EF4-FFF2-40B4-BE49-F238E27FC236}">
                    <a16:creationId xmlns:a16="http://schemas.microsoft.com/office/drawing/2014/main" id="{0A0362E7-5573-4965-89AF-B6EB9FCBF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32"/>
                <a:ext cx="2589" cy="30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3" name="Rectangle 366">
                <a:extLst>
                  <a:ext uri="{FF2B5EF4-FFF2-40B4-BE49-F238E27FC236}">
                    <a16:creationId xmlns:a16="http://schemas.microsoft.com/office/drawing/2014/main" id="{B5016C27-5784-4D62-A3B6-4FD6470C8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62"/>
                <a:ext cx="2589" cy="31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4" name="Rectangle 367">
                <a:extLst>
                  <a:ext uri="{FF2B5EF4-FFF2-40B4-BE49-F238E27FC236}">
                    <a16:creationId xmlns:a16="http://schemas.microsoft.com/office/drawing/2014/main" id="{2A1D9785-DC7A-411E-9AAC-45915A469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793"/>
                <a:ext cx="2589" cy="31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5" name="Rectangle 368">
                <a:extLst>
                  <a:ext uri="{FF2B5EF4-FFF2-40B4-BE49-F238E27FC236}">
                    <a16:creationId xmlns:a16="http://schemas.microsoft.com/office/drawing/2014/main" id="{1B52F8C8-DEC0-4BC0-933A-0E3D2F189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824"/>
                <a:ext cx="2589" cy="30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6" name="Rectangle 369">
                <a:extLst>
                  <a:ext uri="{FF2B5EF4-FFF2-40B4-BE49-F238E27FC236}">
                    <a16:creationId xmlns:a16="http://schemas.microsoft.com/office/drawing/2014/main" id="{15B5E146-DFF0-4B1F-B09C-B1FEC80B0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854"/>
                <a:ext cx="2589" cy="31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7" name="Rectangle 370">
                <a:extLst>
                  <a:ext uri="{FF2B5EF4-FFF2-40B4-BE49-F238E27FC236}">
                    <a16:creationId xmlns:a16="http://schemas.microsoft.com/office/drawing/2014/main" id="{9D443429-6F8B-4491-AFD3-14ADD8D04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885"/>
                <a:ext cx="2589" cy="3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8" name="Rectangle 371">
                <a:extLst>
                  <a:ext uri="{FF2B5EF4-FFF2-40B4-BE49-F238E27FC236}">
                    <a16:creationId xmlns:a16="http://schemas.microsoft.com/office/drawing/2014/main" id="{3D61FBE5-0E46-48FC-B7D9-B560E7578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15"/>
                <a:ext cx="2589" cy="31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29" name="Rectangle 372">
                <a:extLst>
                  <a:ext uri="{FF2B5EF4-FFF2-40B4-BE49-F238E27FC236}">
                    <a16:creationId xmlns:a16="http://schemas.microsoft.com/office/drawing/2014/main" id="{A963880E-38B5-4670-BD6B-A9A9DDA1FC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46"/>
                <a:ext cx="2589" cy="31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0" name="Rectangle 373">
                <a:extLst>
                  <a:ext uri="{FF2B5EF4-FFF2-40B4-BE49-F238E27FC236}">
                    <a16:creationId xmlns:a16="http://schemas.microsoft.com/office/drawing/2014/main" id="{1FE41347-C853-4DF1-97B4-55112F62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1977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1" name="Rectangle 374">
                <a:extLst>
                  <a:ext uri="{FF2B5EF4-FFF2-40B4-BE49-F238E27FC236}">
                    <a16:creationId xmlns:a16="http://schemas.microsoft.com/office/drawing/2014/main" id="{EEB68901-52B7-456B-B2CE-C11EF807B2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07"/>
                <a:ext cx="2589" cy="31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2" name="Rectangle 375">
                <a:extLst>
                  <a:ext uri="{FF2B5EF4-FFF2-40B4-BE49-F238E27FC236}">
                    <a16:creationId xmlns:a16="http://schemas.microsoft.com/office/drawing/2014/main" id="{F115481D-A5FE-4B47-ABA9-BF41A2A7E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38"/>
                <a:ext cx="2589" cy="30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3" name="Rectangle 376">
                <a:extLst>
                  <a:ext uri="{FF2B5EF4-FFF2-40B4-BE49-F238E27FC236}">
                    <a16:creationId xmlns:a16="http://schemas.microsoft.com/office/drawing/2014/main" id="{43706040-D5C9-47AA-9F57-A8704E69D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68"/>
                <a:ext cx="2589" cy="31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4" name="Rectangle 377">
                <a:extLst>
                  <a:ext uri="{FF2B5EF4-FFF2-40B4-BE49-F238E27FC236}">
                    <a16:creationId xmlns:a16="http://schemas.microsoft.com/office/drawing/2014/main" id="{AC6CD8B6-CE24-44AB-85D4-8480DD4F3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099"/>
                <a:ext cx="2589" cy="30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5" name="Rectangle 378">
                <a:extLst>
                  <a:ext uri="{FF2B5EF4-FFF2-40B4-BE49-F238E27FC236}">
                    <a16:creationId xmlns:a16="http://schemas.microsoft.com/office/drawing/2014/main" id="{19BCCF33-E2E7-46FA-8894-B1D0B9334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29"/>
                <a:ext cx="2589" cy="31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6" name="Rectangle 379">
                <a:extLst>
                  <a:ext uri="{FF2B5EF4-FFF2-40B4-BE49-F238E27FC236}">
                    <a16:creationId xmlns:a16="http://schemas.microsoft.com/office/drawing/2014/main" id="{4D8ACD1D-1161-42A9-9300-B90A5499E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60"/>
                <a:ext cx="2589" cy="31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7" name="Rectangle 380">
                <a:extLst>
                  <a:ext uri="{FF2B5EF4-FFF2-40B4-BE49-F238E27FC236}">
                    <a16:creationId xmlns:a16="http://schemas.microsoft.com/office/drawing/2014/main" id="{D4F45E05-0C49-41E2-ABCE-6C0B4CC60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191"/>
                <a:ext cx="2589" cy="30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8" name="Rectangle 381">
                <a:extLst>
                  <a:ext uri="{FF2B5EF4-FFF2-40B4-BE49-F238E27FC236}">
                    <a16:creationId xmlns:a16="http://schemas.microsoft.com/office/drawing/2014/main" id="{9A395D23-5B85-4C60-A14F-0E8BA82F6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21"/>
                <a:ext cx="2589" cy="31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39" name="Rectangle 382">
                <a:extLst>
                  <a:ext uri="{FF2B5EF4-FFF2-40B4-BE49-F238E27FC236}">
                    <a16:creationId xmlns:a16="http://schemas.microsoft.com/office/drawing/2014/main" id="{E199A750-4588-4A9D-A2C1-B2DF4486EE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52"/>
                <a:ext cx="2589" cy="31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0" name="Rectangle 383">
                <a:extLst>
                  <a:ext uri="{FF2B5EF4-FFF2-40B4-BE49-F238E27FC236}">
                    <a16:creationId xmlns:a16="http://schemas.microsoft.com/office/drawing/2014/main" id="{557990B3-67BB-4F1E-B3BC-8606AD9FE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283"/>
                <a:ext cx="2589" cy="30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1" name="Rectangle 384">
                <a:extLst>
                  <a:ext uri="{FF2B5EF4-FFF2-40B4-BE49-F238E27FC236}">
                    <a16:creationId xmlns:a16="http://schemas.microsoft.com/office/drawing/2014/main" id="{B5292849-2F8A-40F0-911A-955677A98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13"/>
                <a:ext cx="2589" cy="31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2" name="Rectangle 385">
                <a:extLst>
                  <a:ext uri="{FF2B5EF4-FFF2-40B4-BE49-F238E27FC236}">
                    <a16:creationId xmlns:a16="http://schemas.microsoft.com/office/drawing/2014/main" id="{FA1E5FCB-6FD4-4EC1-AB7A-15FB8A79E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44"/>
                <a:ext cx="2589" cy="15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3" name="Rectangle 386">
                <a:extLst>
                  <a:ext uri="{FF2B5EF4-FFF2-40B4-BE49-F238E27FC236}">
                    <a16:creationId xmlns:a16="http://schemas.microsoft.com/office/drawing/2014/main" id="{258D13C4-C776-436B-BC84-F12674DBD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45"/>
                <a:ext cx="2589" cy="2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4" name="Rectangle 387">
                <a:extLst>
                  <a:ext uri="{FF2B5EF4-FFF2-40B4-BE49-F238E27FC236}">
                    <a16:creationId xmlns:a16="http://schemas.microsoft.com/office/drawing/2014/main" id="{B1A24F22-5FEF-433A-9A48-4FB076A28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74"/>
                <a:ext cx="2589" cy="2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5" name="Rectangle 388">
                <a:extLst>
                  <a:ext uri="{FF2B5EF4-FFF2-40B4-BE49-F238E27FC236}">
                    <a16:creationId xmlns:a16="http://schemas.microsoft.com/office/drawing/2014/main" id="{A08425F6-FC6B-45CE-9689-60051EFA9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03"/>
                <a:ext cx="2589" cy="29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6" name="Rectangle 389">
                <a:extLst>
                  <a:ext uri="{FF2B5EF4-FFF2-40B4-BE49-F238E27FC236}">
                    <a16:creationId xmlns:a16="http://schemas.microsoft.com/office/drawing/2014/main" id="{DA151456-F88B-4A80-A824-8DBF9A54E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32"/>
                <a:ext cx="2589" cy="2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7" name="Rectangle 390">
                <a:extLst>
                  <a:ext uri="{FF2B5EF4-FFF2-40B4-BE49-F238E27FC236}">
                    <a16:creationId xmlns:a16="http://schemas.microsoft.com/office/drawing/2014/main" id="{B01B6AE1-8566-4175-A576-B0DA06904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61"/>
                <a:ext cx="2589" cy="2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8" name="Rectangle 391">
                <a:extLst>
                  <a:ext uri="{FF2B5EF4-FFF2-40B4-BE49-F238E27FC236}">
                    <a16:creationId xmlns:a16="http://schemas.microsoft.com/office/drawing/2014/main" id="{11B3E00E-34C2-46D0-901E-D4F55BF79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90"/>
                <a:ext cx="2589" cy="3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49" name="Rectangle 392">
                <a:extLst>
                  <a:ext uri="{FF2B5EF4-FFF2-40B4-BE49-F238E27FC236}">
                    <a16:creationId xmlns:a16="http://schemas.microsoft.com/office/drawing/2014/main" id="{792D7150-A971-4C0E-B5F3-5528D06A8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520"/>
                <a:ext cx="2589" cy="2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0" name="Rectangle 393">
                <a:extLst>
                  <a:ext uri="{FF2B5EF4-FFF2-40B4-BE49-F238E27FC236}">
                    <a16:creationId xmlns:a16="http://schemas.microsoft.com/office/drawing/2014/main" id="{D75D29C9-8937-4AF8-B5CC-BE13E932D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549"/>
                <a:ext cx="2589" cy="2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1" name="Rectangle 394">
                <a:extLst>
                  <a:ext uri="{FF2B5EF4-FFF2-40B4-BE49-F238E27FC236}">
                    <a16:creationId xmlns:a16="http://schemas.microsoft.com/office/drawing/2014/main" id="{6C1A2B22-2681-4BB9-A659-A3696A619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578"/>
                <a:ext cx="2589" cy="2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2" name="Rectangle 395">
                <a:extLst>
                  <a:ext uri="{FF2B5EF4-FFF2-40B4-BE49-F238E27FC236}">
                    <a16:creationId xmlns:a16="http://schemas.microsoft.com/office/drawing/2014/main" id="{32FD4E62-34F9-41AA-9F08-AF244B6F6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07"/>
                <a:ext cx="2589" cy="2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3" name="Rectangle 396">
                <a:extLst>
                  <a:ext uri="{FF2B5EF4-FFF2-40B4-BE49-F238E27FC236}">
                    <a16:creationId xmlns:a16="http://schemas.microsoft.com/office/drawing/2014/main" id="{AE47E350-47B2-490C-B572-6FB0E0F806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36"/>
                <a:ext cx="2589" cy="2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4" name="Rectangle 397">
                <a:extLst>
                  <a:ext uri="{FF2B5EF4-FFF2-40B4-BE49-F238E27FC236}">
                    <a16:creationId xmlns:a16="http://schemas.microsoft.com/office/drawing/2014/main" id="{C64A142A-439B-4EC1-A4C1-82E19C2B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65"/>
                <a:ext cx="2589" cy="29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5" name="Rectangle 398">
                <a:extLst>
                  <a:ext uri="{FF2B5EF4-FFF2-40B4-BE49-F238E27FC236}">
                    <a16:creationId xmlns:a16="http://schemas.microsoft.com/office/drawing/2014/main" id="{FE95D88B-DCFE-4060-92BE-8B804E473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94"/>
                <a:ext cx="2589" cy="2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6" name="Rectangle 399">
                <a:extLst>
                  <a:ext uri="{FF2B5EF4-FFF2-40B4-BE49-F238E27FC236}">
                    <a16:creationId xmlns:a16="http://schemas.microsoft.com/office/drawing/2014/main" id="{D57CB0E0-F2B7-4664-9C2F-196D127E3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723"/>
                <a:ext cx="2589" cy="2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7" name="Rectangle 400">
                <a:extLst>
                  <a:ext uri="{FF2B5EF4-FFF2-40B4-BE49-F238E27FC236}">
                    <a16:creationId xmlns:a16="http://schemas.microsoft.com/office/drawing/2014/main" id="{5402C7A0-113E-4DC6-B732-9FBF46E2C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752"/>
                <a:ext cx="2589" cy="29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8" name="Rectangle 401">
                <a:extLst>
                  <a:ext uri="{FF2B5EF4-FFF2-40B4-BE49-F238E27FC236}">
                    <a16:creationId xmlns:a16="http://schemas.microsoft.com/office/drawing/2014/main" id="{B78F3F62-5F59-43AA-AFA5-1F87C46B8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781"/>
                <a:ext cx="2589" cy="29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59" name="Rectangle 402">
                <a:extLst>
                  <a:ext uri="{FF2B5EF4-FFF2-40B4-BE49-F238E27FC236}">
                    <a16:creationId xmlns:a16="http://schemas.microsoft.com/office/drawing/2014/main" id="{B503ECD9-D41D-4ED9-A435-5696594A8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10"/>
                <a:ext cx="2589" cy="2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0" name="Rectangle 403">
                <a:extLst>
                  <a:ext uri="{FF2B5EF4-FFF2-40B4-BE49-F238E27FC236}">
                    <a16:creationId xmlns:a16="http://schemas.microsoft.com/office/drawing/2014/main" id="{1DD71948-A076-4CD7-84C3-C9A681C5F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39"/>
                <a:ext cx="2589" cy="2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1" name="Rectangle 404">
                <a:extLst>
                  <a:ext uri="{FF2B5EF4-FFF2-40B4-BE49-F238E27FC236}">
                    <a16:creationId xmlns:a16="http://schemas.microsoft.com/office/drawing/2014/main" id="{CC72ED4E-72D9-4E05-B5B1-A73B62C73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68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2" name="Rectangle 405">
                <a:extLst>
                  <a:ext uri="{FF2B5EF4-FFF2-40B4-BE49-F238E27FC236}">
                    <a16:creationId xmlns:a16="http://schemas.microsoft.com/office/drawing/2014/main" id="{4880D926-1451-4C31-99EB-E276528ED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98"/>
                <a:ext cx="2589" cy="2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3" name="Rectangle 406">
                <a:extLst>
                  <a:ext uri="{FF2B5EF4-FFF2-40B4-BE49-F238E27FC236}">
                    <a16:creationId xmlns:a16="http://schemas.microsoft.com/office/drawing/2014/main" id="{5B25361B-A6A2-4879-A68B-183E86C9E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927"/>
                <a:ext cx="2589" cy="2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664" name="Rectangle 407">
                <a:extLst>
                  <a:ext uri="{FF2B5EF4-FFF2-40B4-BE49-F238E27FC236}">
                    <a16:creationId xmlns:a16="http://schemas.microsoft.com/office/drawing/2014/main" id="{FD314D57-EE03-445E-830D-D237848ED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956"/>
                <a:ext cx="2589" cy="2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grpSp>
          <p:nvGrpSpPr>
            <p:cNvPr id="93209" name="Group 408">
              <a:extLst>
                <a:ext uri="{FF2B5EF4-FFF2-40B4-BE49-F238E27FC236}">
                  <a16:creationId xmlns:a16="http://schemas.microsoft.com/office/drawing/2014/main" id="{7FEF8EF0-18B2-430F-AADF-C64C5D4B01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3" y="2345"/>
              <a:ext cx="5178" cy="1397"/>
              <a:chOff x="313" y="2345"/>
              <a:chExt cx="5178" cy="1397"/>
            </a:xfrm>
          </p:grpSpPr>
          <p:sp>
            <p:nvSpPr>
              <p:cNvPr id="93265" name="Rectangle 409">
                <a:extLst>
                  <a:ext uri="{FF2B5EF4-FFF2-40B4-BE49-F238E27FC236}">
                    <a16:creationId xmlns:a16="http://schemas.microsoft.com/office/drawing/2014/main" id="{4176A953-47CB-42C9-9368-68007E81B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985"/>
                <a:ext cx="2589" cy="2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66" name="Rectangle 410">
                <a:extLst>
                  <a:ext uri="{FF2B5EF4-FFF2-40B4-BE49-F238E27FC236}">
                    <a16:creationId xmlns:a16="http://schemas.microsoft.com/office/drawing/2014/main" id="{F2E5E213-ED1F-43E7-AD25-7C120113A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014"/>
                <a:ext cx="2589" cy="29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67" name="Rectangle 411">
                <a:extLst>
                  <a:ext uri="{FF2B5EF4-FFF2-40B4-BE49-F238E27FC236}">
                    <a16:creationId xmlns:a16="http://schemas.microsoft.com/office/drawing/2014/main" id="{2DC316DF-DC98-4543-9728-34E8264AD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043"/>
                <a:ext cx="2589" cy="2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68" name="Rectangle 412">
                <a:extLst>
                  <a:ext uri="{FF2B5EF4-FFF2-40B4-BE49-F238E27FC236}">
                    <a16:creationId xmlns:a16="http://schemas.microsoft.com/office/drawing/2014/main" id="{30873712-6E0C-422B-9587-AAA6CF5EE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072"/>
                <a:ext cx="2589" cy="2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69" name="Rectangle 413">
                <a:extLst>
                  <a:ext uri="{FF2B5EF4-FFF2-40B4-BE49-F238E27FC236}">
                    <a16:creationId xmlns:a16="http://schemas.microsoft.com/office/drawing/2014/main" id="{4BB3A1C3-72A6-4425-A503-D44505270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01"/>
                <a:ext cx="2589" cy="2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0" name="Rectangle 414">
                <a:extLst>
                  <a:ext uri="{FF2B5EF4-FFF2-40B4-BE49-F238E27FC236}">
                    <a16:creationId xmlns:a16="http://schemas.microsoft.com/office/drawing/2014/main" id="{9B606716-76C2-4382-8D37-1867548F0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30"/>
                <a:ext cx="2589" cy="2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1" name="Rectangle 415">
                <a:extLst>
                  <a:ext uri="{FF2B5EF4-FFF2-40B4-BE49-F238E27FC236}">
                    <a16:creationId xmlns:a16="http://schemas.microsoft.com/office/drawing/2014/main" id="{1EE5A74E-F2D8-4A6D-B7F2-8C5939EA5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59"/>
                <a:ext cx="2589" cy="2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2" name="Rectangle 416">
                <a:extLst>
                  <a:ext uri="{FF2B5EF4-FFF2-40B4-BE49-F238E27FC236}">
                    <a16:creationId xmlns:a16="http://schemas.microsoft.com/office/drawing/2014/main" id="{AD4BAD0B-FC22-4760-9C10-C2E980B65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88"/>
                <a:ext cx="2589" cy="2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3" name="Rectangle 417">
                <a:extLst>
                  <a:ext uri="{FF2B5EF4-FFF2-40B4-BE49-F238E27FC236}">
                    <a16:creationId xmlns:a16="http://schemas.microsoft.com/office/drawing/2014/main" id="{28095D62-3B4B-4F16-A652-89436AA0C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17"/>
                <a:ext cx="2589" cy="15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4" name="Rectangle 418">
                <a:extLst>
                  <a:ext uri="{FF2B5EF4-FFF2-40B4-BE49-F238E27FC236}">
                    <a16:creationId xmlns:a16="http://schemas.microsoft.com/office/drawing/2014/main" id="{51AB3502-1FD7-42BB-A11F-B4A47EDE5D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59"/>
                <a:ext cx="2589" cy="8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5" name="Rectangle 419">
                <a:extLst>
                  <a:ext uri="{FF2B5EF4-FFF2-40B4-BE49-F238E27FC236}">
                    <a16:creationId xmlns:a16="http://schemas.microsoft.com/office/drawing/2014/main" id="{239129F4-E248-468C-A915-87018842A1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45"/>
                <a:ext cx="2589" cy="2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6" name="Rectangle 420">
                <a:extLst>
                  <a:ext uri="{FF2B5EF4-FFF2-40B4-BE49-F238E27FC236}">
                    <a16:creationId xmlns:a16="http://schemas.microsoft.com/office/drawing/2014/main" id="{33563839-76FB-4911-B96B-C8669344A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374"/>
                <a:ext cx="2589" cy="2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7" name="Rectangle 421">
                <a:extLst>
                  <a:ext uri="{FF2B5EF4-FFF2-40B4-BE49-F238E27FC236}">
                    <a16:creationId xmlns:a16="http://schemas.microsoft.com/office/drawing/2014/main" id="{26BAA388-4B78-4005-8CD4-437C36AB6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03"/>
                <a:ext cx="2589" cy="29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8" name="Rectangle 422">
                <a:extLst>
                  <a:ext uri="{FF2B5EF4-FFF2-40B4-BE49-F238E27FC236}">
                    <a16:creationId xmlns:a16="http://schemas.microsoft.com/office/drawing/2014/main" id="{1FBA380B-A68F-47CB-BFA4-C8B3EEBB8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32"/>
                <a:ext cx="2589" cy="2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79" name="Rectangle 423">
                <a:extLst>
                  <a:ext uri="{FF2B5EF4-FFF2-40B4-BE49-F238E27FC236}">
                    <a16:creationId xmlns:a16="http://schemas.microsoft.com/office/drawing/2014/main" id="{647ABD2D-A871-4216-AB90-397F73B63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61"/>
                <a:ext cx="2589" cy="2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0" name="Rectangle 424">
                <a:extLst>
                  <a:ext uri="{FF2B5EF4-FFF2-40B4-BE49-F238E27FC236}">
                    <a16:creationId xmlns:a16="http://schemas.microsoft.com/office/drawing/2014/main" id="{5AACBB50-E7B3-4E6C-951C-51F4DC0D53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490"/>
                <a:ext cx="2589" cy="3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1" name="Rectangle 425">
                <a:extLst>
                  <a:ext uri="{FF2B5EF4-FFF2-40B4-BE49-F238E27FC236}">
                    <a16:creationId xmlns:a16="http://schemas.microsoft.com/office/drawing/2014/main" id="{6F723CA1-EF21-491B-B84B-B101BAB1B6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520"/>
                <a:ext cx="2589" cy="2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2" name="Rectangle 426">
                <a:extLst>
                  <a:ext uri="{FF2B5EF4-FFF2-40B4-BE49-F238E27FC236}">
                    <a16:creationId xmlns:a16="http://schemas.microsoft.com/office/drawing/2014/main" id="{3D6E341A-1C62-46CF-AECA-7AFEDC443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549"/>
                <a:ext cx="2589" cy="2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3" name="Rectangle 427">
                <a:extLst>
                  <a:ext uri="{FF2B5EF4-FFF2-40B4-BE49-F238E27FC236}">
                    <a16:creationId xmlns:a16="http://schemas.microsoft.com/office/drawing/2014/main" id="{781A9B90-1CA9-4978-B417-4437BC230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578"/>
                <a:ext cx="2589" cy="2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4" name="Rectangle 428">
                <a:extLst>
                  <a:ext uri="{FF2B5EF4-FFF2-40B4-BE49-F238E27FC236}">
                    <a16:creationId xmlns:a16="http://schemas.microsoft.com/office/drawing/2014/main" id="{00D3016D-626D-4AFD-A535-1D2335EE3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07"/>
                <a:ext cx="2589" cy="2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5" name="Rectangle 429">
                <a:extLst>
                  <a:ext uri="{FF2B5EF4-FFF2-40B4-BE49-F238E27FC236}">
                    <a16:creationId xmlns:a16="http://schemas.microsoft.com/office/drawing/2014/main" id="{3FFB925B-4821-44B0-87D9-139542250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36"/>
                <a:ext cx="2589" cy="2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6" name="Rectangle 430">
                <a:extLst>
                  <a:ext uri="{FF2B5EF4-FFF2-40B4-BE49-F238E27FC236}">
                    <a16:creationId xmlns:a16="http://schemas.microsoft.com/office/drawing/2014/main" id="{AB82F1B1-BB74-4B6D-B7E7-8CB7EF6CF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65"/>
                <a:ext cx="2589" cy="29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7" name="Rectangle 431">
                <a:extLst>
                  <a:ext uri="{FF2B5EF4-FFF2-40B4-BE49-F238E27FC236}">
                    <a16:creationId xmlns:a16="http://schemas.microsoft.com/office/drawing/2014/main" id="{37E9759A-A17B-468E-9854-1C4DD8C9B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694"/>
                <a:ext cx="2589" cy="2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8" name="Rectangle 432">
                <a:extLst>
                  <a:ext uri="{FF2B5EF4-FFF2-40B4-BE49-F238E27FC236}">
                    <a16:creationId xmlns:a16="http://schemas.microsoft.com/office/drawing/2014/main" id="{B9FA2596-AB95-41C8-A04C-A8F16E616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723"/>
                <a:ext cx="2589" cy="2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89" name="Rectangle 433">
                <a:extLst>
                  <a:ext uri="{FF2B5EF4-FFF2-40B4-BE49-F238E27FC236}">
                    <a16:creationId xmlns:a16="http://schemas.microsoft.com/office/drawing/2014/main" id="{92B20EA4-4420-4847-898C-99367F600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752"/>
                <a:ext cx="2589" cy="29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0" name="Rectangle 434">
                <a:extLst>
                  <a:ext uri="{FF2B5EF4-FFF2-40B4-BE49-F238E27FC236}">
                    <a16:creationId xmlns:a16="http://schemas.microsoft.com/office/drawing/2014/main" id="{5BED7E0C-3728-47F1-850A-182FAFCC1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781"/>
                <a:ext cx="2589" cy="29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1" name="Rectangle 435">
                <a:extLst>
                  <a:ext uri="{FF2B5EF4-FFF2-40B4-BE49-F238E27FC236}">
                    <a16:creationId xmlns:a16="http://schemas.microsoft.com/office/drawing/2014/main" id="{B3BFAF16-5B18-4499-9686-FCF0FE548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10"/>
                <a:ext cx="2589" cy="2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2" name="Rectangle 436">
                <a:extLst>
                  <a:ext uri="{FF2B5EF4-FFF2-40B4-BE49-F238E27FC236}">
                    <a16:creationId xmlns:a16="http://schemas.microsoft.com/office/drawing/2014/main" id="{AA271DF0-B1AF-4C63-9BC0-40CE9AB77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39"/>
                <a:ext cx="2589" cy="2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3" name="Rectangle 437">
                <a:extLst>
                  <a:ext uri="{FF2B5EF4-FFF2-40B4-BE49-F238E27FC236}">
                    <a16:creationId xmlns:a16="http://schemas.microsoft.com/office/drawing/2014/main" id="{FADFDCCE-27F1-46D6-9067-D046025EC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68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4" name="Rectangle 438">
                <a:extLst>
                  <a:ext uri="{FF2B5EF4-FFF2-40B4-BE49-F238E27FC236}">
                    <a16:creationId xmlns:a16="http://schemas.microsoft.com/office/drawing/2014/main" id="{AB0F1765-C75A-45E6-A65B-77722ACF3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898"/>
                <a:ext cx="2589" cy="2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5" name="Rectangle 439">
                <a:extLst>
                  <a:ext uri="{FF2B5EF4-FFF2-40B4-BE49-F238E27FC236}">
                    <a16:creationId xmlns:a16="http://schemas.microsoft.com/office/drawing/2014/main" id="{A2826A8A-D178-476B-AEB4-F3D382BDE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927"/>
                <a:ext cx="2589" cy="2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6" name="Rectangle 440">
                <a:extLst>
                  <a:ext uri="{FF2B5EF4-FFF2-40B4-BE49-F238E27FC236}">
                    <a16:creationId xmlns:a16="http://schemas.microsoft.com/office/drawing/2014/main" id="{840A118F-7FF2-47E8-962E-FFA2EECC0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956"/>
                <a:ext cx="2589" cy="2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7" name="Rectangle 441">
                <a:extLst>
                  <a:ext uri="{FF2B5EF4-FFF2-40B4-BE49-F238E27FC236}">
                    <a16:creationId xmlns:a16="http://schemas.microsoft.com/office/drawing/2014/main" id="{3474E202-2C5A-4B61-AE27-C6677297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2985"/>
                <a:ext cx="2589" cy="2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8" name="Rectangle 442">
                <a:extLst>
                  <a:ext uri="{FF2B5EF4-FFF2-40B4-BE49-F238E27FC236}">
                    <a16:creationId xmlns:a16="http://schemas.microsoft.com/office/drawing/2014/main" id="{320ED2E2-9853-4C84-B21A-BFC16E3A2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014"/>
                <a:ext cx="2589" cy="29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299" name="Rectangle 443">
                <a:extLst>
                  <a:ext uri="{FF2B5EF4-FFF2-40B4-BE49-F238E27FC236}">
                    <a16:creationId xmlns:a16="http://schemas.microsoft.com/office/drawing/2014/main" id="{2350B89F-FCF7-4DA2-AFBC-C6ACDE58A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043"/>
                <a:ext cx="2589" cy="2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0" name="Rectangle 444">
                <a:extLst>
                  <a:ext uri="{FF2B5EF4-FFF2-40B4-BE49-F238E27FC236}">
                    <a16:creationId xmlns:a16="http://schemas.microsoft.com/office/drawing/2014/main" id="{99E8FE4D-C6F4-49D0-BB75-BA5041C21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072"/>
                <a:ext cx="2589" cy="2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1" name="Rectangle 445">
                <a:extLst>
                  <a:ext uri="{FF2B5EF4-FFF2-40B4-BE49-F238E27FC236}">
                    <a16:creationId xmlns:a16="http://schemas.microsoft.com/office/drawing/2014/main" id="{416AD0AD-8CAF-4993-BC6A-1E58BE37E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01"/>
                <a:ext cx="2589" cy="2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2" name="Rectangle 446">
                <a:extLst>
                  <a:ext uri="{FF2B5EF4-FFF2-40B4-BE49-F238E27FC236}">
                    <a16:creationId xmlns:a16="http://schemas.microsoft.com/office/drawing/2014/main" id="{78DCC874-31A2-4D6E-B021-7CE8DE3FE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30"/>
                <a:ext cx="2589" cy="2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3" name="Rectangle 447">
                <a:extLst>
                  <a:ext uri="{FF2B5EF4-FFF2-40B4-BE49-F238E27FC236}">
                    <a16:creationId xmlns:a16="http://schemas.microsoft.com/office/drawing/2014/main" id="{3BAA172E-0D20-436D-9147-60B00128B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59"/>
                <a:ext cx="2589" cy="2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4" name="Rectangle 448">
                <a:extLst>
                  <a:ext uri="{FF2B5EF4-FFF2-40B4-BE49-F238E27FC236}">
                    <a16:creationId xmlns:a16="http://schemas.microsoft.com/office/drawing/2014/main" id="{9BC9087B-86BB-44CF-B78E-4ED3AAE52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188"/>
                <a:ext cx="2589" cy="2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5" name="Rectangle 449">
                <a:extLst>
                  <a:ext uri="{FF2B5EF4-FFF2-40B4-BE49-F238E27FC236}">
                    <a16:creationId xmlns:a16="http://schemas.microsoft.com/office/drawing/2014/main" id="{04FDD4BC-3BC6-44E1-940D-7113F8C82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17"/>
                <a:ext cx="2589" cy="15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6" name="Rectangle 450">
                <a:extLst>
                  <a:ext uri="{FF2B5EF4-FFF2-40B4-BE49-F238E27FC236}">
                    <a16:creationId xmlns:a16="http://schemas.microsoft.com/office/drawing/2014/main" id="{970E1BAB-6859-4901-8EE5-B5C6C451F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45"/>
                <a:ext cx="2589" cy="2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7" name="Rectangle 451">
                <a:extLst>
                  <a:ext uri="{FF2B5EF4-FFF2-40B4-BE49-F238E27FC236}">
                    <a16:creationId xmlns:a16="http://schemas.microsoft.com/office/drawing/2014/main" id="{DB35F21E-68FC-46B4-8F6B-A783F1003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74"/>
                <a:ext cx="2589" cy="2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8" name="Rectangle 452">
                <a:extLst>
                  <a:ext uri="{FF2B5EF4-FFF2-40B4-BE49-F238E27FC236}">
                    <a16:creationId xmlns:a16="http://schemas.microsoft.com/office/drawing/2014/main" id="{90B5A128-CB68-44F7-9E00-D50F7F76A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03"/>
                <a:ext cx="2589" cy="29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09" name="Rectangle 453">
                <a:extLst>
                  <a:ext uri="{FF2B5EF4-FFF2-40B4-BE49-F238E27FC236}">
                    <a16:creationId xmlns:a16="http://schemas.microsoft.com/office/drawing/2014/main" id="{05F30739-F8AE-4C60-B4FB-B41DB544F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32"/>
                <a:ext cx="2589" cy="2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0" name="Rectangle 454">
                <a:extLst>
                  <a:ext uri="{FF2B5EF4-FFF2-40B4-BE49-F238E27FC236}">
                    <a16:creationId xmlns:a16="http://schemas.microsoft.com/office/drawing/2014/main" id="{6DA49F44-A0BE-41EE-B091-A758CA566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61"/>
                <a:ext cx="2589" cy="2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1" name="Rectangle 455">
                <a:extLst>
                  <a:ext uri="{FF2B5EF4-FFF2-40B4-BE49-F238E27FC236}">
                    <a16:creationId xmlns:a16="http://schemas.microsoft.com/office/drawing/2014/main" id="{CFD564E7-7F4B-48FF-8921-94F639320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90"/>
                <a:ext cx="2589" cy="3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2" name="Rectangle 456">
                <a:extLst>
                  <a:ext uri="{FF2B5EF4-FFF2-40B4-BE49-F238E27FC236}">
                    <a16:creationId xmlns:a16="http://schemas.microsoft.com/office/drawing/2014/main" id="{52984EC8-0FD0-4AF1-ABA5-A7B3F1604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20"/>
                <a:ext cx="2589" cy="2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3" name="Rectangle 457">
                <a:extLst>
                  <a:ext uri="{FF2B5EF4-FFF2-40B4-BE49-F238E27FC236}">
                    <a16:creationId xmlns:a16="http://schemas.microsoft.com/office/drawing/2014/main" id="{D0CDB08E-DD2F-4EB6-9457-D3C9B14E1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49"/>
                <a:ext cx="2589" cy="2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4" name="Rectangle 458">
                <a:extLst>
                  <a:ext uri="{FF2B5EF4-FFF2-40B4-BE49-F238E27FC236}">
                    <a16:creationId xmlns:a16="http://schemas.microsoft.com/office/drawing/2014/main" id="{958E4C03-1FD3-4D30-A8F8-4E6F3B9DB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78"/>
                <a:ext cx="2589" cy="2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5" name="Rectangle 459">
                <a:extLst>
                  <a:ext uri="{FF2B5EF4-FFF2-40B4-BE49-F238E27FC236}">
                    <a16:creationId xmlns:a16="http://schemas.microsoft.com/office/drawing/2014/main" id="{FD0C14B7-FD70-4528-93B4-238013EB6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07"/>
                <a:ext cx="2589" cy="2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6" name="Rectangle 460">
                <a:extLst>
                  <a:ext uri="{FF2B5EF4-FFF2-40B4-BE49-F238E27FC236}">
                    <a16:creationId xmlns:a16="http://schemas.microsoft.com/office/drawing/2014/main" id="{3848F98E-EA21-4262-BFE4-D4F9195A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36"/>
                <a:ext cx="2589" cy="2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7" name="Rectangle 461">
                <a:extLst>
                  <a:ext uri="{FF2B5EF4-FFF2-40B4-BE49-F238E27FC236}">
                    <a16:creationId xmlns:a16="http://schemas.microsoft.com/office/drawing/2014/main" id="{9841BD23-4AA4-4DFB-B842-9457A32D5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65"/>
                <a:ext cx="2589" cy="29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8" name="Rectangle 462">
                <a:extLst>
                  <a:ext uri="{FF2B5EF4-FFF2-40B4-BE49-F238E27FC236}">
                    <a16:creationId xmlns:a16="http://schemas.microsoft.com/office/drawing/2014/main" id="{5268FD37-1B8D-4AB3-A9B6-5FE4F5CD9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94"/>
                <a:ext cx="2589" cy="2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19" name="Rectangle 463">
                <a:extLst>
                  <a:ext uri="{FF2B5EF4-FFF2-40B4-BE49-F238E27FC236}">
                    <a16:creationId xmlns:a16="http://schemas.microsoft.com/office/drawing/2014/main" id="{3C83BCC2-B2BA-49D9-BD34-7887A00392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23"/>
                <a:ext cx="2589" cy="2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0" name="Rectangle 464">
                <a:extLst>
                  <a:ext uri="{FF2B5EF4-FFF2-40B4-BE49-F238E27FC236}">
                    <a16:creationId xmlns:a16="http://schemas.microsoft.com/office/drawing/2014/main" id="{C1E60D9A-B68B-45FD-A39D-A88A659F1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52"/>
                <a:ext cx="2589" cy="29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1" name="Rectangle 465">
                <a:extLst>
                  <a:ext uri="{FF2B5EF4-FFF2-40B4-BE49-F238E27FC236}">
                    <a16:creationId xmlns:a16="http://schemas.microsoft.com/office/drawing/2014/main" id="{FE55D21C-3036-408B-A096-FDB36F137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81"/>
                <a:ext cx="2589" cy="29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2" name="Rectangle 466">
                <a:extLst>
                  <a:ext uri="{FF2B5EF4-FFF2-40B4-BE49-F238E27FC236}">
                    <a16:creationId xmlns:a16="http://schemas.microsoft.com/office/drawing/2014/main" id="{85D3824B-B817-4A3E-B570-7EFE9D3D4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10"/>
                <a:ext cx="2589" cy="2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3" name="Rectangle 467">
                <a:extLst>
                  <a:ext uri="{FF2B5EF4-FFF2-40B4-BE49-F238E27FC236}">
                    <a16:creationId xmlns:a16="http://schemas.microsoft.com/office/drawing/2014/main" id="{E66B552E-2986-4097-A208-BB570DC5A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39"/>
                <a:ext cx="2589" cy="2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4" name="Rectangle 468">
                <a:extLst>
                  <a:ext uri="{FF2B5EF4-FFF2-40B4-BE49-F238E27FC236}">
                    <a16:creationId xmlns:a16="http://schemas.microsoft.com/office/drawing/2014/main" id="{A8CAEB21-3069-4DCC-85FB-C6BF72F47C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68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5" name="Rectangle 469">
                <a:extLst>
                  <a:ext uri="{FF2B5EF4-FFF2-40B4-BE49-F238E27FC236}">
                    <a16:creationId xmlns:a16="http://schemas.microsoft.com/office/drawing/2014/main" id="{04B411CB-37DA-4DFF-A6A2-ACC59E4D3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98"/>
                <a:ext cx="2589" cy="2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6" name="Rectangle 470">
                <a:extLst>
                  <a:ext uri="{FF2B5EF4-FFF2-40B4-BE49-F238E27FC236}">
                    <a16:creationId xmlns:a16="http://schemas.microsoft.com/office/drawing/2014/main" id="{494B8DD5-E1FF-4E22-A75C-78291F098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927"/>
                <a:ext cx="2589" cy="2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7" name="Rectangle 471">
                <a:extLst>
                  <a:ext uri="{FF2B5EF4-FFF2-40B4-BE49-F238E27FC236}">
                    <a16:creationId xmlns:a16="http://schemas.microsoft.com/office/drawing/2014/main" id="{347EA83E-06AB-4089-A890-DA6B03D2B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956"/>
                <a:ext cx="2589" cy="2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8" name="Rectangle 472">
                <a:extLst>
                  <a:ext uri="{FF2B5EF4-FFF2-40B4-BE49-F238E27FC236}">
                    <a16:creationId xmlns:a16="http://schemas.microsoft.com/office/drawing/2014/main" id="{496F4340-D615-4CF4-8E7F-0C0CF2A79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985"/>
                <a:ext cx="2589" cy="2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29" name="Rectangle 473">
                <a:extLst>
                  <a:ext uri="{FF2B5EF4-FFF2-40B4-BE49-F238E27FC236}">
                    <a16:creationId xmlns:a16="http://schemas.microsoft.com/office/drawing/2014/main" id="{48068F68-5AB4-4EF3-BA74-CF726B907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14"/>
                <a:ext cx="2589" cy="29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0" name="Rectangle 474">
                <a:extLst>
                  <a:ext uri="{FF2B5EF4-FFF2-40B4-BE49-F238E27FC236}">
                    <a16:creationId xmlns:a16="http://schemas.microsoft.com/office/drawing/2014/main" id="{50C8F8CA-4289-4555-9BFE-4F6F0A872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43"/>
                <a:ext cx="2589" cy="2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1" name="Rectangle 475">
                <a:extLst>
                  <a:ext uri="{FF2B5EF4-FFF2-40B4-BE49-F238E27FC236}">
                    <a16:creationId xmlns:a16="http://schemas.microsoft.com/office/drawing/2014/main" id="{F8AD2BFA-293D-4370-B102-FB369ED2C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72"/>
                <a:ext cx="2589" cy="2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2" name="Rectangle 476">
                <a:extLst>
                  <a:ext uri="{FF2B5EF4-FFF2-40B4-BE49-F238E27FC236}">
                    <a16:creationId xmlns:a16="http://schemas.microsoft.com/office/drawing/2014/main" id="{12363111-0BCA-4EB5-9596-E30E946B6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01"/>
                <a:ext cx="2589" cy="2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3" name="Rectangle 477">
                <a:extLst>
                  <a:ext uri="{FF2B5EF4-FFF2-40B4-BE49-F238E27FC236}">
                    <a16:creationId xmlns:a16="http://schemas.microsoft.com/office/drawing/2014/main" id="{6E1EA17E-B271-4050-8C6F-C81463642A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30"/>
                <a:ext cx="2589" cy="2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4" name="Rectangle 478">
                <a:extLst>
                  <a:ext uri="{FF2B5EF4-FFF2-40B4-BE49-F238E27FC236}">
                    <a16:creationId xmlns:a16="http://schemas.microsoft.com/office/drawing/2014/main" id="{6ADCCAF5-05BC-4038-BDF3-CDD6017F9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59"/>
                <a:ext cx="2589" cy="2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5" name="Rectangle 479">
                <a:extLst>
                  <a:ext uri="{FF2B5EF4-FFF2-40B4-BE49-F238E27FC236}">
                    <a16:creationId xmlns:a16="http://schemas.microsoft.com/office/drawing/2014/main" id="{C19721E9-96AC-46B8-8743-4C83AACD7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88"/>
                <a:ext cx="2589" cy="2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6" name="Rectangle 480">
                <a:extLst>
                  <a:ext uri="{FF2B5EF4-FFF2-40B4-BE49-F238E27FC236}">
                    <a16:creationId xmlns:a16="http://schemas.microsoft.com/office/drawing/2014/main" id="{EA477C8B-1C9E-45BE-B9ED-48794E6E03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17"/>
                <a:ext cx="2589" cy="15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7" name="Rectangle 481">
                <a:extLst>
                  <a:ext uri="{FF2B5EF4-FFF2-40B4-BE49-F238E27FC236}">
                    <a16:creationId xmlns:a16="http://schemas.microsoft.com/office/drawing/2014/main" id="{FF36F937-611C-479B-A86B-2829508AE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59"/>
                <a:ext cx="2589" cy="873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8" name="Rectangle 482">
                <a:extLst>
                  <a:ext uri="{FF2B5EF4-FFF2-40B4-BE49-F238E27FC236}">
                    <a16:creationId xmlns:a16="http://schemas.microsoft.com/office/drawing/2014/main" id="{66682ADB-A4FC-41AE-A5B0-D8E07DCEA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45"/>
                <a:ext cx="2589" cy="29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39" name="Rectangle 483">
                <a:extLst>
                  <a:ext uri="{FF2B5EF4-FFF2-40B4-BE49-F238E27FC236}">
                    <a16:creationId xmlns:a16="http://schemas.microsoft.com/office/drawing/2014/main" id="{1235104B-C046-48DF-ACA3-9975EA37C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374"/>
                <a:ext cx="2589" cy="29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0" name="Rectangle 484">
                <a:extLst>
                  <a:ext uri="{FF2B5EF4-FFF2-40B4-BE49-F238E27FC236}">
                    <a16:creationId xmlns:a16="http://schemas.microsoft.com/office/drawing/2014/main" id="{BE06DB1B-E303-4D71-BA36-550691DD6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03"/>
                <a:ext cx="2589" cy="29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1" name="Rectangle 485">
                <a:extLst>
                  <a:ext uri="{FF2B5EF4-FFF2-40B4-BE49-F238E27FC236}">
                    <a16:creationId xmlns:a16="http://schemas.microsoft.com/office/drawing/2014/main" id="{F392ACDD-5634-4304-8DAE-E1FB0C510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32"/>
                <a:ext cx="2589" cy="29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2" name="Rectangle 486">
                <a:extLst>
                  <a:ext uri="{FF2B5EF4-FFF2-40B4-BE49-F238E27FC236}">
                    <a16:creationId xmlns:a16="http://schemas.microsoft.com/office/drawing/2014/main" id="{BCAD9279-8065-4575-BA2F-913C07BC3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61"/>
                <a:ext cx="2589" cy="29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3" name="Rectangle 487">
                <a:extLst>
                  <a:ext uri="{FF2B5EF4-FFF2-40B4-BE49-F238E27FC236}">
                    <a16:creationId xmlns:a16="http://schemas.microsoft.com/office/drawing/2014/main" id="{DCD0264B-86EC-4265-AEE1-F6AE6947A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490"/>
                <a:ext cx="2589" cy="30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4" name="Rectangle 488">
                <a:extLst>
                  <a:ext uri="{FF2B5EF4-FFF2-40B4-BE49-F238E27FC236}">
                    <a16:creationId xmlns:a16="http://schemas.microsoft.com/office/drawing/2014/main" id="{08C6EB7F-1E47-4FF7-B9F9-3327CCDF6B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20"/>
                <a:ext cx="2589" cy="29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5" name="Rectangle 489">
                <a:extLst>
                  <a:ext uri="{FF2B5EF4-FFF2-40B4-BE49-F238E27FC236}">
                    <a16:creationId xmlns:a16="http://schemas.microsoft.com/office/drawing/2014/main" id="{0090CA71-7B3E-49EF-A899-8C97CD382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49"/>
                <a:ext cx="2589" cy="29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6" name="Rectangle 490">
                <a:extLst>
                  <a:ext uri="{FF2B5EF4-FFF2-40B4-BE49-F238E27FC236}">
                    <a16:creationId xmlns:a16="http://schemas.microsoft.com/office/drawing/2014/main" id="{D0A24E07-FBB1-4524-9E69-ED4D523B6D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578"/>
                <a:ext cx="2589" cy="29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7" name="Rectangle 491">
                <a:extLst>
                  <a:ext uri="{FF2B5EF4-FFF2-40B4-BE49-F238E27FC236}">
                    <a16:creationId xmlns:a16="http://schemas.microsoft.com/office/drawing/2014/main" id="{F7F50CA8-C340-4172-B9D8-106A8F656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07"/>
                <a:ext cx="2589" cy="29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8" name="Rectangle 492">
                <a:extLst>
                  <a:ext uri="{FF2B5EF4-FFF2-40B4-BE49-F238E27FC236}">
                    <a16:creationId xmlns:a16="http://schemas.microsoft.com/office/drawing/2014/main" id="{071F38E5-9CD3-43B4-95B8-6B39D6BEC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36"/>
                <a:ext cx="2589" cy="29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49" name="Rectangle 493">
                <a:extLst>
                  <a:ext uri="{FF2B5EF4-FFF2-40B4-BE49-F238E27FC236}">
                    <a16:creationId xmlns:a16="http://schemas.microsoft.com/office/drawing/2014/main" id="{BF187004-1FA8-4ECB-816E-0870C7FCD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65"/>
                <a:ext cx="2589" cy="29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0" name="Rectangle 494">
                <a:extLst>
                  <a:ext uri="{FF2B5EF4-FFF2-40B4-BE49-F238E27FC236}">
                    <a16:creationId xmlns:a16="http://schemas.microsoft.com/office/drawing/2014/main" id="{7B42D215-263C-4FC5-AB41-774EE22E8D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694"/>
                <a:ext cx="2589" cy="29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1" name="Rectangle 495">
                <a:extLst>
                  <a:ext uri="{FF2B5EF4-FFF2-40B4-BE49-F238E27FC236}">
                    <a16:creationId xmlns:a16="http://schemas.microsoft.com/office/drawing/2014/main" id="{9BB41153-BE14-47F9-9324-C4B4E719B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23"/>
                <a:ext cx="2589" cy="29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2" name="Rectangle 496">
                <a:extLst>
                  <a:ext uri="{FF2B5EF4-FFF2-40B4-BE49-F238E27FC236}">
                    <a16:creationId xmlns:a16="http://schemas.microsoft.com/office/drawing/2014/main" id="{324656DE-AFF9-4160-86DF-E160458B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52"/>
                <a:ext cx="2589" cy="29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3" name="Rectangle 497">
                <a:extLst>
                  <a:ext uri="{FF2B5EF4-FFF2-40B4-BE49-F238E27FC236}">
                    <a16:creationId xmlns:a16="http://schemas.microsoft.com/office/drawing/2014/main" id="{5DE5D7F0-03C7-4ACF-A99D-29F3D9251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781"/>
                <a:ext cx="2589" cy="29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4" name="Rectangle 498">
                <a:extLst>
                  <a:ext uri="{FF2B5EF4-FFF2-40B4-BE49-F238E27FC236}">
                    <a16:creationId xmlns:a16="http://schemas.microsoft.com/office/drawing/2014/main" id="{1AB5595A-EE1B-4153-B4C8-12682B0E3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10"/>
                <a:ext cx="2589" cy="29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5" name="Rectangle 499">
                <a:extLst>
                  <a:ext uri="{FF2B5EF4-FFF2-40B4-BE49-F238E27FC236}">
                    <a16:creationId xmlns:a16="http://schemas.microsoft.com/office/drawing/2014/main" id="{DAA6BBB7-D69F-42EA-8E9A-EC68E5E0F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39"/>
                <a:ext cx="2589" cy="29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6" name="Rectangle 500">
                <a:extLst>
                  <a:ext uri="{FF2B5EF4-FFF2-40B4-BE49-F238E27FC236}">
                    <a16:creationId xmlns:a16="http://schemas.microsoft.com/office/drawing/2014/main" id="{FFB091CA-D60C-4D49-9124-D7C5C681F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68"/>
                <a:ext cx="2589" cy="30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7" name="Rectangle 501">
                <a:extLst>
                  <a:ext uri="{FF2B5EF4-FFF2-40B4-BE49-F238E27FC236}">
                    <a16:creationId xmlns:a16="http://schemas.microsoft.com/office/drawing/2014/main" id="{97CF5807-96A9-41B1-AE5C-7C6822605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898"/>
                <a:ext cx="2589" cy="29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8" name="Rectangle 502">
                <a:extLst>
                  <a:ext uri="{FF2B5EF4-FFF2-40B4-BE49-F238E27FC236}">
                    <a16:creationId xmlns:a16="http://schemas.microsoft.com/office/drawing/2014/main" id="{78D856B6-EC41-4D7D-ADCD-22C1D692C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927"/>
                <a:ext cx="2589" cy="29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59" name="Rectangle 503">
                <a:extLst>
                  <a:ext uri="{FF2B5EF4-FFF2-40B4-BE49-F238E27FC236}">
                    <a16:creationId xmlns:a16="http://schemas.microsoft.com/office/drawing/2014/main" id="{76735511-5D24-44F6-9010-762AC8988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956"/>
                <a:ext cx="2589" cy="29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0" name="Rectangle 504">
                <a:extLst>
                  <a:ext uri="{FF2B5EF4-FFF2-40B4-BE49-F238E27FC236}">
                    <a16:creationId xmlns:a16="http://schemas.microsoft.com/office/drawing/2014/main" id="{0D4E2528-B110-42A7-8CEB-15BDE85CD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2985"/>
                <a:ext cx="2589" cy="29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1" name="Rectangle 505">
                <a:extLst>
                  <a:ext uri="{FF2B5EF4-FFF2-40B4-BE49-F238E27FC236}">
                    <a16:creationId xmlns:a16="http://schemas.microsoft.com/office/drawing/2014/main" id="{9519CB55-B3E7-40D0-A2E7-61793791E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14"/>
                <a:ext cx="2589" cy="29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2" name="Rectangle 506">
                <a:extLst>
                  <a:ext uri="{FF2B5EF4-FFF2-40B4-BE49-F238E27FC236}">
                    <a16:creationId xmlns:a16="http://schemas.microsoft.com/office/drawing/2014/main" id="{36E0D991-4D75-4D7E-A06B-22B3F4593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43"/>
                <a:ext cx="2589" cy="29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3" name="Rectangle 507">
                <a:extLst>
                  <a:ext uri="{FF2B5EF4-FFF2-40B4-BE49-F238E27FC236}">
                    <a16:creationId xmlns:a16="http://schemas.microsoft.com/office/drawing/2014/main" id="{81EB788F-192B-463E-AD00-47704B77E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072"/>
                <a:ext cx="2589" cy="29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4" name="Rectangle 508">
                <a:extLst>
                  <a:ext uri="{FF2B5EF4-FFF2-40B4-BE49-F238E27FC236}">
                    <a16:creationId xmlns:a16="http://schemas.microsoft.com/office/drawing/2014/main" id="{0F9D9FB2-01F5-4B11-AA3A-0FBC407C5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01"/>
                <a:ext cx="2589" cy="29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5" name="Rectangle 509">
                <a:extLst>
                  <a:ext uri="{FF2B5EF4-FFF2-40B4-BE49-F238E27FC236}">
                    <a16:creationId xmlns:a16="http://schemas.microsoft.com/office/drawing/2014/main" id="{41574808-B3EC-43F6-A179-DB3FA27F0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30"/>
                <a:ext cx="2589" cy="29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6" name="Rectangle 510">
                <a:extLst>
                  <a:ext uri="{FF2B5EF4-FFF2-40B4-BE49-F238E27FC236}">
                    <a16:creationId xmlns:a16="http://schemas.microsoft.com/office/drawing/2014/main" id="{8D8D6CA0-4D4E-4978-9F72-97F443A06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59"/>
                <a:ext cx="2589" cy="29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7" name="Rectangle 511">
                <a:extLst>
                  <a:ext uri="{FF2B5EF4-FFF2-40B4-BE49-F238E27FC236}">
                    <a16:creationId xmlns:a16="http://schemas.microsoft.com/office/drawing/2014/main" id="{4E29B8EA-A1C9-488B-B3A6-B796DEDC2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188"/>
                <a:ext cx="2589" cy="29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8" name="Rectangle 512">
                <a:extLst>
                  <a:ext uri="{FF2B5EF4-FFF2-40B4-BE49-F238E27FC236}">
                    <a16:creationId xmlns:a16="http://schemas.microsoft.com/office/drawing/2014/main" id="{29870717-8636-4DEC-85DD-13A290FD1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17"/>
                <a:ext cx="2589" cy="15"/>
              </a:xfrm>
              <a:prstGeom prst="rect">
                <a:avLst/>
              </a:prstGeom>
              <a:solidFill>
                <a:srgbClr val="8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69" name="Rectangle 513">
                <a:extLst>
                  <a:ext uri="{FF2B5EF4-FFF2-40B4-BE49-F238E27FC236}">
                    <a16:creationId xmlns:a16="http://schemas.microsoft.com/office/drawing/2014/main" id="{3059B937-82F3-4EDC-80C2-2F0DD48D0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24"/>
                <a:ext cx="258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0" name="Rectangle 514">
                <a:extLst>
                  <a:ext uri="{FF2B5EF4-FFF2-40B4-BE49-F238E27FC236}">
                    <a16:creationId xmlns:a16="http://schemas.microsoft.com/office/drawing/2014/main" id="{1639F5EF-26DB-4C3B-8ED2-492EFCF97B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41"/>
                <a:ext cx="2589" cy="1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1" name="Rectangle 515">
                <a:extLst>
                  <a:ext uri="{FF2B5EF4-FFF2-40B4-BE49-F238E27FC236}">
                    <a16:creationId xmlns:a16="http://schemas.microsoft.com/office/drawing/2014/main" id="{EEAC88CB-F14F-41B6-9720-9DFA155B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58"/>
                <a:ext cx="2589" cy="1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2" name="Rectangle 516">
                <a:extLst>
                  <a:ext uri="{FF2B5EF4-FFF2-40B4-BE49-F238E27FC236}">
                    <a16:creationId xmlns:a16="http://schemas.microsoft.com/office/drawing/2014/main" id="{D5AA62CE-A057-4598-88AC-BBB937277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75"/>
                <a:ext cx="2589" cy="1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3" name="Rectangle 517">
                <a:extLst>
                  <a:ext uri="{FF2B5EF4-FFF2-40B4-BE49-F238E27FC236}">
                    <a16:creationId xmlns:a16="http://schemas.microsoft.com/office/drawing/2014/main" id="{325F8009-096C-4C36-A165-8786B99AB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92"/>
                <a:ext cx="25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4" name="Rectangle 518">
                <a:extLst>
                  <a:ext uri="{FF2B5EF4-FFF2-40B4-BE49-F238E27FC236}">
                    <a16:creationId xmlns:a16="http://schemas.microsoft.com/office/drawing/2014/main" id="{FEEAC6C0-7063-4F53-A5A4-EC15F8664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09"/>
                <a:ext cx="25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5" name="Rectangle 519">
                <a:extLst>
                  <a:ext uri="{FF2B5EF4-FFF2-40B4-BE49-F238E27FC236}">
                    <a16:creationId xmlns:a16="http://schemas.microsoft.com/office/drawing/2014/main" id="{75BAFF66-EBF8-47D5-B2BB-1BC5514F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26"/>
                <a:ext cx="2589" cy="1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6" name="Rectangle 520">
                <a:extLst>
                  <a:ext uri="{FF2B5EF4-FFF2-40B4-BE49-F238E27FC236}">
                    <a16:creationId xmlns:a16="http://schemas.microsoft.com/office/drawing/2014/main" id="{38D115A7-6549-4762-A509-F24F7ED2A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43"/>
                <a:ext cx="2589" cy="1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7" name="Rectangle 521">
                <a:extLst>
                  <a:ext uri="{FF2B5EF4-FFF2-40B4-BE49-F238E27FC236}">
                    <a16:creationId xmlns:a16="http://schemas.microsoft.com/office/drawing/2014/main" id="{87F94AEB-5D15-4D2C-80A0-8C0B4EFF2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60"/>
                <a:ext cx="25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8" name="Rectangle 522">
                <a:extLst>
                  <a:ext uri="{FF2B5EF4-FFF2-40B4-BE49-F238E27FC236}">
                    <a16:creationId xmlns:a16="http://schemas.microsoft.com/office/drawing/2014/main" id="{7798FB05-0079-478E-A4AB-97C6FFFE4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77"/>
                <a:ext cx="258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79" name="Rectangle 523">
                <a:extLst>
                  <a:ext uri="{FF2B5EF4-FFF2-40B4-BE49-F238E27FC236}">
                    <a16:creationId xmlns:a16="http://schemas.microsoft.com/office/drawing/2014/main" id="{6001C7DC-4654-4968-A814-CAFD9C411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94"/>
                <a:ext cx="25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0" name="Rectangle 524">
                <a:extLst>
                  <a:ext uri="{FF2B5EF4-FFF2-40B4-BE49-F238E27FC236}">
                    <a16:creationId xmlns:a16="http://schemas.microsoft.com/office/drawing/2014/main" id="{B3974C76-BE70-4B72-83BC-AFAA1DD67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11"/>
                <a:ext cx="25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1" name="Rectangle 525">
                <a:extLst>
                  <a:ext uri="{FF2B5EF4-FFF2-40B4-BE49-F238E27FC236}">
                    <a16:creationId xmlns:a16="http://schemas.microsoft.com/office/drawing/2014/main" id="{B9FEFBF0-188A-4AEE-BAE5-9AD3DC8CB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28"/>
                <a:ext cx="2589" cy="1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2" name="Rectangle 526">
                <a:extLst>
                  <a:ext uri="{FF2B5EF4-FFF2-40B4-BE49-F238E27FC236}">
                    <a16:creationId xmlns:a16="http://schemas.microsoft.com/office/drawing/2014/main" id="{18AF5D1E-8012-41A4-B77B-E6E29C434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45"/>
                <a:ext cx="25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3" name="Rectangle 527">
                <a:extLst>
                  <a:ext uri="{FF2B5EF4-FFF2-40B4-BE49-F238E27FC236}">
                    <a16:creationId xmlns:a16="http://schemas.microsoft.com/office/drawing/2014/main" id="{3513B8F8-AD7A-4E38-9174-BAD183140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62"/>
                <a:ext cx="25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4" name="Rectangle 528">
                <a:extLst>
                  <a:ext uri="{FF2B5EF4-FFF2-40B4-BE49-F238E27FC236}">
                    <a16:creationId xmlns:a16="http://schemas.microsoft.com/office/drawing/2014/main" id="{5CAFD3F7-04FF-4576-8444-B3736B10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79"/>
                <a:ext cx="25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5" name="Rectangle 529">
                <a:extLst>
                  <a:ext uri="{FF2B5EF4-FFF2-40B4-BE49-F238E27FC236}">
                    <a16:creationId xmlns:a16="http://schemas.microsoft.com/office/drawing/2014/main" id="{B15ACC8E-EDFC-44E9-B136-820D9CA83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96"/>
                <a:ext cx="25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6" name="Rectangle 530">
                <a:extLst>
                  <a:ext uri="{FF2B5EF4-FFF2-40B4-BE49-F238E27FC236}">
                    <a16:creationId xmlns:a16="http://schemas.microsoft.com/office/drawing/2014/main" id="{E179C574-342F-41A9-8404-8A331F8E9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13"/>
                <a:ext cx="2589" cy="1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7" name="Rectangle 531">
                <a:extLst>
                  <a:ext uri="{FF2B5EF4-FFF2-40B4-BE49-F238E27FC236}">
                    <a16:creationId xmlns:a16="http://schemas.microsoft.com/office/drawing/2014/main" id="{7724450B-7EB9-414F-BD3F-35501DD04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30"/>
                <a:ext cx="258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8" name="Rectangle 532">
                <a:extLst>
                  <a:ext uri="{FF2B5EF4-FFF2-40B4-BE49-F238E27FC236}">
                    <a16:creationId xmlns:a16="http://schemas.microsoft.com/office/drawing/2014/main" id="{1BC801BA-7C95-4123-BFE0-F1245F005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47"/>
                <a:ext cx="2589" cy="1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89" name="Rectangle 533">
                <a:extLst>
                  <a:ext uri="{FF2B5EF4-FFF2-40B4-BE49-F238E27FC236}">
                    <a16:creationId xmlns:a16="http://schemas.microsoft.com/office/drawing/2014/main" id="{7C147289-58E5-4C2A-8DE9-F901E62F2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64"/>
                <a:ext cx="2589" cy="1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0" name="Rectangle 534">
                <a:extLst>
                  <a:ext uri="{FF2B5EF4-FFF2-40B4-BE49-F238E27FC236}">
                    <a16:creationId xmlns:a16="http://schemas.microsoft.com/office/drawing/2014/main" id="{D06C413C-FDBF-4A39-9145-63BF46F6C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80"/>
                <a:ext cx="25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1" name="Rectangle 535">
                <a:extLst>
                  <a:ext uri="{FF2B5EF4-FFF2-40B4-BE49-F238E27FC236}">
                    <a16:creationId xmlns:a16="http://schemas.microsoft.com/office/drawing/2014/main" id="{AD23E8AF-6B1E-4349-8BFD-179F9C3198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98"/>
                <a:ext cx="2589" cy="1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2" name="Rectangle 536">
                <a:extLst>
                  <a:ext uri="{FF2B5EF4-FFF2-40B4-BE49-F238E27FC236}">
                    <a16:creationId xmlns:a16="http://schemas.microsoft.com/office/drawing/2014/main" id="{8BCD8146-DE2F-4A13-A78D-A78A35019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15"/>
                <a:ext cx="258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3" name="Rectangle 537">
                <a:extLst>
                  <a:ext uri="{FF2B5EF4-FFF2-40B4-BE49-F238E27FC236}">
                    <a16:creationId xmlns:a16="http://schemas.microsoft.com/office/drawing/2014/main" id="{42C7D8F8-45B3-484D-81DA-A33450E45C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32"/>
                <a:ext cx="2589" cy="1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4" name="Rectangle 538">
                <a:extLst>
                  <a:ext uri="{FF2B5EF4-FFF2-40B4-BE49-F238E27FC236}">
                    <a16:creationId xmlns:a16="http://schemas.microsoft.com/office/drawing/2014/main" id="{65F9D4BB-8194-4026-808D-EBA8D2972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49"/>
                <a:ext cx="25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5" name="Rectangle 539">
                <a:extLst>
                  <a:ext uri="{FF2B5EF4-FFF2-40B4-BE49-F238E27FC236}">
                    <a16:creationId xmlns:a16="http://schemas.microsoft.com/office/drawing/2014/main" id="{DA161328-28B8-4BB1-953A-2ADE75D4F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66"/>
                <a:ext cx="258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6" name="Rectangle 540">
                <a:extLst>
                  <a:ext uri="{FF2B5EF4-FFF2-40B4-BE49-F238E27FC236}">
                    <a16:creationId xmlns:a16="http://schemas.microsoft.com/office/drawing/2014/main" id="{BF7C7E77-7F11-4E84-9877-95168189CD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83"/>
                <a:ext cx="2589" cy="1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7" name="Rectangle 541">
                <a:extLst>
                  <a:ext uri="{FF2B5EF4-FFF2-40B4-BE49-F238E27FC236}">
                    <a16:creationId xmlns:a16="http://schemas.microsoft.com/office/drawing/2014/main" id="{C2DB6573-8D56-4CD1-854D-E766F39F0B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00"/>
                <a:ext cx="2589" cy="1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8" name="Rectangle 542">
                <a:extLst>
                  <a:ext uri="{FF2B5EF4-FFF2-40B4-BE49-F238E27FC236}">
                    <a16:creationId xmlns:a16="http://schemas.microsoft.com/office/drawing/2014/main" id="{DF8C56EA-C7E3-4F48-BFF8-E78D07A7FD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17"/>
                <a:ext cx="2589" cy="1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399" name="Rectangle 543">
                <a:extLst>
                  <a:ext uri="{FF2B5EF4-FFF2-40B4-BE49-F238E27FC236}">
                    <a16:creationId xmlns:a16="http://schemas.microsoft.com/office/drawing/2014/main" id="{5894AC4A-D970-4057-8D30-001FAD903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34"/>
                <a:ext cx="2589" cy="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0" name="Rectangle 544">
                <a:extLst>
                  <a:ext uri="{FF2B5EF4-FFF2-40B4-BE49-F238E27FC236}">
                    <a16:creationId xmlns:a16="http://schemas.microsoft.com/office/drawing/2014/main" id="{F50AA89C-D301-4DF0-82F1-CAA89497C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32"/>
                <a:ext cx="2589" cy="5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1" name="Rectangle 545">
                <a:extLst>
                  <a:ext uri="{FF2B5EF4-FFF2-40B4-BE49-F238E27FC236}">
                    <a16:creationId xmlns:a16="http://schemas.microsoft.com/office/drawing/2014/main" id="{448B89B5-B454-4C65-845B-EE5626C6EF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24"/>
                <a:ext cx="258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2" name="Rectangle 546">
                <a:extLst>
                  <a:ext uri="{FF2B5EF4-FFF2-40B4-BE49-F238E27FC236}">
                    <a16:creationId xmlns:a16="http://schemas.microsoft.com/office/drawing/2014/main" id="{B87E431C-D7AC-4AA9-916E-883F6EF5D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41"/>
                <a:ext cx="2589" cy="1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3" name="Rectangle 547">
                <a:extLst>
                  <a:ext uri="{FF2B5EF4-FFF2-40B4-BE49-F238E27FC236}">
                    <a16:creationId xmlns:a16="http://schemas.microsoft.com/office/drawing/2014/main" id="{192B0E4F-B766-464D-9432-ECF1A0A98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58"/>
                <a:ext cx="2589" cy="1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4" name="Rectangle 548">
                <a:extLst>
                  <a:ext uri="{FF2B5EF4-FFF2-40B4-BE49-F238E27FC236}">
                    <a16:creationId xmlns:a16="http://schemas.microsoft.com/office/drawing/2014/main" id="{C327E189-5176-4276-9B98-2A986C311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75"/>
                <a:ext cx="2589" cy="1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5" name="Rectangle 549">
                <a:extLst>
                  <a:ext uri="{FF2B5EF4-FFF2-40B4-BE49-F238E27FC236}">
                    <a16:creationId xmlns:a16="http://schemas.microsoft.com/office/drawing/2014/main" id="{BAF9C232-F308-4FCF-BC46-88FE66F2F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292"/>
                <a:ext cx="25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6" name="Rectangle 550">
                <a:extLst>
                  <a:ext uri="{FF2B5EF4-FFF2-40B4-BE49-F238E27FC236}">
                    <a16:creationId xmlns:a16="http://schemas.microsoft.com/office/drawing/2014/main" id="{4255AB92-3DB2-4315-B491-26619FB98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09"/>
                <a:ext cx="25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7" name="Rectangle 551">
                <a:extLst>
                  <a:ext uri="{FF2B5EF4-FFF2-40B4-BE49-F238E27FC236}">
                    <a16:creationId xmlns:a16="http://schemas.microsoft.com/office/drawing/2014/main" id="{4AAE7366-94F9-44FC-8FBA-A59B358B61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26"/>
                <a:ext cx="2589" cy="1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8" name="Rectangle 552">
                <a:extLst>
                  <a:ext uri="{FF2B5EF4-FFF2-40B4-BE49-F238E27FC236}">
                    <a16:creationId xmlns:a16="http://schemas.microsoft.com/office/drawing/2014/main" id="{28793545-13E3-4E30-9D15-ECA5B11E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43"/>
                <a:ext cx="2589" cy="1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09" name="Rectangle 553">
                <a:extLst>
                  <a:ext uri="{FF2B5EF4-FFF2-40B4-BE49-F238E27FC236}">
                    <a16:creationId xmlns:a16="http://schemas.microsoft.com/office/drawing/2014/main" id="{5B12724A-FE21-4101-BDE0-6D10586BF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60"/>
                <a:ext cx="25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0" name="Rectangle 554">
                <a:extLst>
                  <a:ext uri="{FF2B5EF4-FFF2-40B4-BE49-F238E27FC236}">
                    <a16:creationId xmlns:a16="http://schemas.microsoft.com/office/drawing/2014/main" id="{C48DC612-AA96-43B6-8A2B-9FB586340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77"/>
                <a:ext cx="258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1" name="Rectangle 555">
                <a:extLst>
                  <a:ext uri="{FF2B5EF4-FFF2-40B4-BE49-F238E27FC236}">
                    <a16:creationId xmlns:a16="http://schemas.microsoft.com/office/drawing/2014/main" id="{456880D0-37FB-4F08-83CE-5C26EF64B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394"/>
                <a:ext cx="25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2" name="Rectangle 556">
                <a:extLst>
                  <a:ext uri="{FF2B5EF4-FFF2-40B4-BE49-F238E27FC236}">
                    <a16:creationId xmlns:a16="http://schemas.microsoft.com/office/drawing/2014/main" id="{53DAAFB0-E840-4382-AEB4-50685C7D19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11"/>
                <a:ext cx="25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3" name="Rectangle 557">
                <a:extLst>
                  <a:ext uri="{FF2B5EF4-FFF2-40B4-BE49-F238E27FC236}">
                    <a16:creationId xmlns:a16="http://schemas.microsoft.com/office/drawing/2014/main" id="{7D25E0F7-90C8-4AE6-82D2-804AC6E30A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28"/>
                <a:ext cx="2589" cy="1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4" name="Rectangle 558">
                <a:extLst>
                  <a:ext uri="{FF2B5EF4-FFF2-40B4-BE49-F238E27FC236}">
                    <a16:creationId xmlns:a16="http://schemas.microsoft.com/office/drawing/2014/main" id="{2E7AD0D1-5285-4FBE-A2F7-FABBF511E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45"/>
                <a:ext cx="25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5" name="Rectangle 559">
                <a:extLst>
                  <a:ext uri="{FF2B5EF4-FFF2-40B4-BE49-F238E27FC236}">
                    <a16:creationId xmlns:a16="http://schemas.microsoft.com/office/drawing/2014/main" id="{D5B0BD7B-56DD-4753-AC80-57319FE27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62"/>
                <a:ext cx="25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6" name="Rectangle 560">
                <a:extLst>
                  <a:ext uri="{FF2B5EF4-FFF2-40B4-BE49-F238E27FC236}">
                    <a16:creationId xmlns:a16="http://schemas.microsoft.com/office/drawing/2014/main" id="{F2EA10FD-1427-4F82-B87A-AD5BCD7BE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79"/>
                <a:ext cx="25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7" name="Rectangle 561">
                <a:extLst>
                  <a:ext uri="{FF2B5EF4-FFF2-40B4-BE49-F238E27FC236}">
                    <a16:creationId xmlns:a16="http://schemas.microsoft.com/office/drawing/2014/main" id="{1F7FE971-BB24-4475-9EA1-1121CF0B3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496"/>
                <a:ext cx="25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8" name="Rectangle 562">
                <a:extLst>
                  <a:ext uri="{FF2B5EF4-FFF2-40B4-BE49-F238E27FC236}">
                    <a16:creationId xmlns:a16="http://schemas.microsoft.com/office/drawing/2014/main" id="{5651BB21-C76F-485C-962B-8CDCA8017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13"/>
                <a:ext cx="2589" cy="1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19" name="Rectangle 563">
                <a:extLst>
                  <a:ext uri="{FF2B5EF4-FFF2-40B4-BE49-F238E27FC236}">
                    <a16:creationId xmlns:a16="http://schemas.microsoft.com/office/drawing/2014/main" id="{437EA0CE-5698-4848-B321-A609BB07C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30"/>
                <a:ext cx="258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0" name="Rectangle 564">
                <a:extLst>
                  <a:ext uri="{FF2B5EF4-FFF2-40B4-BE49-F238E27FC236}">
                    <a16:creationId xmlns:a16="http://schemas.microsoft.com/office/drawing/2014/main" id="{E05C8238-C9E8-4F0C-A47B-CECF29C6A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47"/>
                <a:ext cx="2589" cy="1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1" name="Rectangle 565">
                <a:extLst>
                  <a:ext uri="{FF2B5EF4-FFF2-40B4-BE49-F238E27FC236}">
                    <a16:creationId xmlns:a16="http://schemas.microsoft.com/office/drawing/2014/main" id="{4FC527B5-CEEE-4DBF-8F6C-02EEE53247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64"/>
                <a:ext cx="2589" cy="1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2" name="Rectangle 566">
                <a:extLst>
                  <a:ext uri="{FF2B5EF4-FFF2-40B4-BE49-F238E27FC236}">
                    <a16:creationId xmlns:a16="http://schemas.microsoft.com/office/drawing/2014/main" id="{2915DBB7-6F08-4BDC-A276-8C1BD488B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80"/>
                <a:ext cx="25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3" name="Rectangle 567">
                <a:extLst>
                  <a:ext uri="{FF2B5EF4-FFF2-40B4-BE49-F238E27FC236}">
                    <a16:creationId xmlns:a16="http://schemas.microsoft.com/office/drawing/2014/main" id="{5F1410B4-0B39-4682-97C5-B10DC7A26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598"/>
                <a:ext cx="2589" cy="1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4" name="Rectangle 568">
                <a:extLst>
                  <a:ext uri="{FF2B5EF4-FFF2-40B4-BE49-F238E27FC236}">
                    <a16:creationId xmlns:a16="http://schemas.microsoft.com/office/drawing/2014/main" id="{892B829A-8AF2-4DE0-85E7-6F765680E0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15"/>
                <a:ext cx="258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5" name="Rectangle 569">
                <a:extLst>
                  <a:ext uri="{FF2B5EF4-FFF2-40B4-BE49-F238E27FC236}">
                    <a16:creationId xmlns:a16="http://schemas.microsoft.com/office/drawing/2014/main" id="{A3C5BB88-95B1-4AAD-910F-CBE14A77D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32"/>
                <a:ext cx="2589" cy="1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6" name="Rectangle 570">
                <a:extLst>
                  <a:ext uri="{FF2B5EF4-FFF2-40B4-BE49-F238E27FC236}">
                    <a16:creationId xmlns:a16="http://schemas.microsoft.com/office/drawing/2014/main" id="{A88AFA5E-3A03-4991-9880-D3190C79F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49"/>
                <a:ext cx="25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7" name="Rectangle 571">
                <a:extLst>
                  <a:ext uri="{FF2B5EF4-FFF2-40B4-BE49-F238E27FC236}">
                    <a16:creationId xmlns:a16="http://schemas.microsoft.com/office/drawing/2014/main" id="{2FBD006C-26E7-4ED5-903D-4A9127130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66"/>
                <a:ext cx="258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8" name="Rectangle 572">
                <a:extLst>
                  <a:ext uri="{FF2B5EF4-FFF2-40B4-BE49-F238E27FC236}">
                    <a16:creationId xmlns:a16="http://schemas.microsoft.com/office/drawing/2014/main" id="{3C6312C3-B99E-441B-8F08-33DE80433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683"/>
                <a:ext cx="2589" cy="1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29" name="Rectangle 573">
                <a:extLst>
                  <a:ext uri="{FF2B5EF4-FFF2-40B4-BE49-F238E27FC236}">
                    <a16:creationId xmlns:a16="http://schemas.microsoft.com/office/drawing/2014/main" id="{3FD9E1FB-7B4F-40AD-8D8E-4DC71F321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00"/>
                <a:ext cx="2589" cy="1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0" name="Rectangle 574">
                <a:extLst>
                  <a:ext uri="{FF2B5EF4-FFF2-40B4-BE49-F238E27FC236}">
                    <a16:creationId xmlns:a16="http://schemas.microsoft.com/office/drawing/2014/main" id="{35BEAB3D-7C0A-436B-919E-3BB84F76D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17"/>
                <a:ext cx="2589" cy="1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1" name="Rectangle 575">
                <a:extLst>
                  <a:ext uri="{FF2B5EF4-FFF2-40B4-BE49-F238E27FC236}">
                    <a16:creationId xmlns:a16="http://schemas.microsoft.com/office/drawing/2014/main" id="{2AC087D2-9BBC-46AD-9802-8407DD24C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" y="3734"/>
                <a:ext cx="2589" cy="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2" name="Rectangle 576">
                <a:extLst>
                  <a:ext uri="{FF2B5EF4-FFF2-40B4-BE49-F238E27FC236}">
                    <a16:creationId xmlns:a16="http://schemas.microsoft.com/office/drawing/2014/main" id="{B0AFE3B2-37AE-4B0B-AE3C-B283F8C10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24"/>
                <a:ext cx="258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3" name="Rectangle 577">
                <a:extLst>
                  <a:ext uri="{FF2B5EF4-FFF2-40B4-BE49-F238E27FC236}">
                    <a16:creationId xmlns:a16="http://schemas.microsoft.com/office/drawing/2014/main" id="{6D8E6ADE-ADC1-48B7-B41A-43A8451D6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41"/>
                <a:ext cx="2589" cy="17"/>
              </a:xfrm>
              <a:prstGeom prst="rect">
                <a:avLst/>
              </a:prstGeom>
              <a:solidFill>
                <a:srgbClr val="F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4" name="Rectangle 578">
                <a:extLst>
                  <a:ext uri="{FF2B5EF4-FFF2-40B4-BE49-F238E27FC236}">
                    <a16:creationId xmlns:a16="http://schemas.microsoft.com/office/drawing/2014/main" id="{98792B03-82F1-49D7-B7BB-B9A26A09C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58"/>
                <a:ext cx="2589" cy="17"/>
              </a:xfrm>
              <a:prstGeom prst="rect">
                <a:avLst/>
              </a:prstGeom>
              <a:solidFill>
                <a:srgbClr val="F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5" name="Rectangle 579">
                <a:extLst>
                  <a:ext uri="{FF2B5EF4-FFF2-40B4-BE49-F238E27FC236}">
                    <a16:creationId xmlns:a16="http://schemas.microsoft.com/office/drawing/2014/main" id="{3FD7E45A-3DB2-4B2C-A81C-88FE9F9B6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75"/>
                <a:ext cx="2589" cy="17"/>
              </a:xfrm>
              <a:prstGeom prst="rect">
                <a:avLst/>
              </a:prstGeom>
              <a:solidFill>
                <a:srgbClr val="F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6" name="Rectangle 580">
                <a:extLst>
                  <a:ext uri="{FF2B5EF4-FFF2-40B4-BE49-F238E27FC236}">
                    <a16:creationId xmlns:a16="http://schemas.microsoft.com/office/drawing/2014/main" id="{772F4FCD-5B31-4E59-BF88-FD6459714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92"/>
                <a:ext cx="2589" cy="17"/>
              </a:xfrm>
              <a:prstGeom prst="rect">
                <a:avLst/>
              </a:prstGeom>
              <a:solidFill>
                <a:srgbClr val="E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7" name="Rectangle 581">
                <a:extLst>
                  <a:ext uri="{FF2B5EF4-FFF2-40B4-BE49-F238E27FC236}">
                    <a16:creationId xmlns:a16="http://schemas.microsoft.com/office/drawing/2014/main" id="{E7C086FE-6BF7-463D-9249-6F8A86CC8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09"/>
                <a:ext cx="2589" cy="17"/>
              </a:xfrm>
              <a:prstGeom prst="rect">
                <a:avLst/>
              </a:pr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8" name="Rectangle 582">
                <a:extLst>
                  <a:ext uri="{FF2B5EF4-FFF2-40B4-BE49-F238E27FC236}">
                    <a16:creationId xmlns:a16="http://schemas.microsoft.com/office/drawing/2014/main" id="{D30A64FF-68F9-4A76-8F63-CE228DF4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26"/>
                <a:ext cx="2589" cy="17"/>
              </a:xfrm>
              <a:prstGeom prst="rect">
                <a:avLst/>
              </a:prstGeom>
              <a:solidFill>
                <a:srgbClr val="E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39" name="Rectangle 583">
                <a:extLst>
                  <a:ext uri="{FF2B5EF4-FFF2-40B4-BE49-F238E27FC236}">
                    <a16:creationId xmlns:a16="http://schemas.microsoft.com/office/drawing/2014/main" id="{03CF77D0-A0F4-427B-9B74-47C91D702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43"/>
                <a:ext cx="2589" cy="17"/>
              </a:xfrm>
              <a:prstGeom prst="rect">
                <a:avLst/>
              </a:prstGeom>
              <a:solidFill>
                <a:srgbClr val="E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0" name="Rectangle 584">
                <a:extLst>
                  <a:ext uri="{FF2B5EF4-FFF2-40B4-BE49-F238E27FC236}">
                    <a16:creationId xmlns:a16="http://schemas.microsoft.com/office/drawing/2014/main" id="{B84E66F1-B287-455D-B50D-6C43CF3F2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60"/>
                <a:ext cx="2589" cy="17"/>
              </a:xfrm>
              <a:prstGeom prst="rect">
                <a:avLst/>
              </a:prstGeom>
              <a:solidFill>
                <a:srgbClr val="D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1" name="Rectangle 585">
                <a:extLst>
                  <a:ext uri="{FF2B5EF4-FFF2-40B4-BE49-F238E27FC236}">
                    <a16:creationId xmlns:a16="http://schemas.microsoft.com/office/drawing/2014/main" id="{6E13CAF1-4143-45CD-BE3C-9AC3C7685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77"/>
                <a:ext cx="2589" cy="17"/>
              </a:xfrm>
              <a:prstGeom prst="rect">
                <a:avLst/>
              </a:pr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2" name="Rectangle 586">
                <a:extLst>
                  <a:ext uri="{FF2B5EF4-FFF2-40B4-BE49-F238E27FC236}">
                    <a16:creationId xmlns:a16="http://schemas.microsoft.com/office/drawing/2014/main" id="{058264B3-FC87-4AD5-A422-AC01CB97D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394"/>
                <a:ext cx="2589" cy="17"/>
              </a:xfrm>
              <a:prstGeom prst="rect">
                <a:avLst/>
              </a:prstGeom>
              <a:solidFill>
                <a:srgbClr val="D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3" name="Rectangle 587">
                <a:extLst>
                  <a:ext uri="{FF2B5EF4-FFF2-40B4-BE49-F238E27FC236}">
                    <a16:creationId xmlns:a16="http://schemas.microsoft.com/office/drawing/2014/main" id="{2EA50CF8-DD63-442B-BE3C-FFB2AAB271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411"/>
                <a:ext cx="2589" cy="17"/>
              </a:xfrm>
              <a:prstGeom prst="rect">
                <a:avLst/>
              </a:prstGeom>
              <a:solidFill>
                <a:srgbClr val="D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4" name="Rectangle 588">
                <a:extLst>
                  <a:ext uri="{FF2B5EF4-FFF2-40B4-BE49-F238E27FC236}">
                    <a16:creationId xmlns:a16="http://schemas.microsoft.com/office/drawing/2014/main" id="{3F8DCE9F-5317-4CA5-9403-027E1962F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428"/>
                <a:ext cx="2589" cy="17"/>
              </a:xfrm>
              <a:prstGeom prst="rect">
                <a:avLst/>
              </a:prstGeom>
              <a:solidFill>
                <a:srgbClr val="C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5" name="Rectangle 589">
                <a:extLst>
                  <a:ext uri="{FF2B5EF4-FFF2-40B4-BE49-F238E27FC236}">
                    <a16:creationId xmlns:a16="http://schemas.microsoft.com/office/drawing/2014/main" id="{6A84F466-DC7E-483B-B12E-601391162D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445"/>
                <a:ext cx="2589" cy="17"/>
              </a:xfrm>
              <a:prstGeom prst="rect">
                <a:avLst/>
              </a:prstGeom>
              <a:solidFill>
                <a:srgbClr val="C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6" name="Rectangle 590">
                <a:extLst>
                  <a:ext uri="{FF2B5EF4-FFF2-40B4-BE49-F238E27FC236}">
                    <a16:creationId xmlns:a16="http://schemas.microsoft.com/office/drawing/2014/main" id="{A262239E-10F7-4E75-855D-FE7A7552A2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462"/>
                <a:ext cx="2589" cy="17"/>
              </a:xfrm>
              <a:prstGeom prst="rect">
                <a:avLst/>
              </a:prstGeom>
              <a:solidFill>
                <a:srgbClr val="C4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7" name="Rectangle 591">
                <a:extLst>
                  <a:ext uri="{FF2B5EF4-FFF2-40B4-BE49-F238E27FC236}">
                    <a16:creationId xmlns:a16="http://schemas.microsoft.com/office/drawing/2014/main" id="{6BD92193-7C70-4B66-A264-651BBEFF1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479"/>
                <a:ext cx="2589" cy="17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8" name="Rectangle 592">
                <a:extLst>
                  <a:ext uri="{FF2B5EF4-FFF2-40B4-BE49-F238E27FC236}">
                    <a16:creationId xmlns:a16="http://schemas.microsoft.com/office/drawing/2014/main" id="{C2A71F0E-1ED0-4B69-AFDC-797FD9D60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496"/>
                <a:ext cx="2589" cy="17"/>
              </a:xfrm>
              <a:prstGeom prst="rect">
                <a:avLst/>
              </a:prstGeom>
              <a:solidFill>
                <a:srgbClr val="B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49" name="Rectangle 593">
                <a:extLst>
                  <a:ext uri="{FF2B5EF4-FFF2-40B4-BE49-F238E27FC236}">
                    <a16:creationId xmlns:a16="http://schemas.microsoft.com/office/drawing/2014/main" id="{A495B97A-6BA9-45D0-A0D9-C36B97985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513"/>
                <a:ext cx="2589" cy="17"/>
              </a:xfrm>
              <a:prstGeom prst="rect">
                <a:avLst/>
              </a:prstGeom>
              <a:solidFill>
                <a:srgbClr val="B8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0" name="Rectangle 594">
                <a:extLst>
                  <a:ext uri="{FF2B5EF4-FFF2-40B4-BE49-F238E27FC236}">
                    <a16:creationId xmlns:a16="http://schemas.microsoft.com/office/drawing/2014/main" id="{3A518CB5-D4FE-4BC7-A30F-9FC9AFDC3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530"/>
                <a:ext cx="2589" cy="17"/>
              </a:xfrm>
              <a:prstGeom prst="rect">
                <a:avLst/>
              </a:prstGeom>
              <a:solidFill>
                <a:srgbClr val="B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1" name="Rectangle 595">
                <a:extLst>
                  <a:ext uri="{FF2B5EF4-FFF2-40B4-BE49-F238E27FC236}">
                    <a16:creationId xmlns:a16="http://schemas.microsoft.com/office/drawing/2014/main" id="{02B41BCB-6246-4DC0-84A8-CD5115B53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547"/>
                <a:ext cx="2589" cy="17"/>
              </a:xfrm>
              <a:prstGeom prst="rect">
                <a:avLst/>
              </a:prstGeom>
              <a:solidFill>
                <a:srgbClr val="A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2" name="Rectangle 596">
                <a:extLst>
                  <a:ext uri="{FF2B5EF4-FFF2-40B4-BE49-F238E27FC236}">
                    <a16:creationId xmlns:a16="http://schemas.microsoft.com/office/drawing/2014/main" id="{DC979818-1965-4B54-A23E-3F47C0890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564"/>
                <a:ext cx="2589" cy="16"/>
              </a:xfrm>
              <a:prstGeom prst="rect">
                <a:avLst/>
              </a:prstGeom>
              <a:solidFill>
                <a:srgbClr val="AB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3" name="Rectangle 597">
                <a:extLst>
                  <a:ext uri="{FF2B5EF4-FFF2-40B4-BE49-F238E27FC236}">
                    <a16:creationId xmlns:a16="http://schemas.microsoft.com/office/drawing/2014/main" id="{8F360D70-D08D-467F-9896-026A5F5340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580"/>
                <a:ext cx="2589" cy="18"/>
              </a:xfrm>
              <a:prstGeom prst="rect">
                <a:avLst/>
              </a:prstGeom>
              <a:solidFill>
                <a:srgbClr val="A7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4" name="Rectangle 598">
                <a:extLst>
                  <a:ext uri="{FF2B5EF4-FFF2-40B4-BE49-F238E27FC236}">
                    <a16:creationId xmlns:a16="http://schemas.microsoft.com/office/drawing/2014/main" id="{1BF90802-8AD3-41A5-8645-F136EC906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598"/>
                <a:ext cx="2589" cy="17"/>
              </a:xfrm>
              <a:prstGeom prst="rect">
                <a:avLst/>
              </a:prstGeom>
              <a:solidFill>
                <a:srgbClr val="A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5" name="Rectangle 599">
                <a:extLst>
                  <a:ext uri="{FF2B5EF4-FFF2-40B4-BE49-F238E27FC236}">
                    <a16:creationId xmlns:a16="http://schemas.microsoft.com/office/drawing/2014/main" id="{3710F682-23CD-4109-A010-CDD196044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615"/>
                <a:ext cx="2589" cy="17"/>
              </a:xfrm>
              <a:prstGeom prst="rect">
                <a:avLst/>
              </a:prstGeom>
              <a:solidFill>
                <a:srgbClr val="9E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6" name="Rectangle 600">
                <a:extLst>
                  <a:ext uri="{FF2B5EF4-FFF2-40B4-BE49-F238E27FC236}">
                    <a16:creationId xmlns:a16="http://schemas.microsoft.com/office/drawing/2014/main" id="{A0DD7A55-20B8-436A-9730-D8754BF464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632"/>
                <a:ext cx="2589" cy="17"/>
              </a:xfrm>
              <a:prstGeom prst="rect">
                <a:avLst/>
              </a:prstGeom>
              <a:solidFill>
                <a:srgbClr val="9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7" name="Rectangle 601">
                <a:extLst>
                  <a:ext uri="{FF2B5EF4-FFF2-40B4-BE49-F238E27FC236}">
                    <a16:creationId xmlns:a16="http://schemas.microsoft.com/office/drawing/2014/main" id="{18D46948-568E-420C-BEEE-C5FC837E7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649"/>
                <a:ext cx="2589" cy="17"/>
              </a:xfrm>
              <a:prstGeom prst="rect">
                <a:avLst/>
              </a:prstGeom>
              <a:solidFill>
                <a:srgbClr val="96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8" name="Rectangle 602">
                <a:extLst>
                  <a:ext uri="{FF2B5EF4-FFF2-40B4-BE49-F238E27FC236}">
                    <a16:creationId xmlns:a16="http://schemas.microsoft.com/office/drawing/2014/main" id="{FF68415F-EE2C-4CD0-8461-3FD2C1F73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666"/>
                <a:ext cx="2589" cy="17"/>
              </a:xfrm>
              <a:prstGeom prst="rect">
                <a:avLst/>
              </a:prstGeom>
              <a:solidFill>
                <a:srgbClr val="91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59" name="Rectangle 603">
                <a:extLst>
                  <a:ext uri="{FF2B5EF4-FFF2-40B4-BE49-F238E27FC236}">
                    <a16:creationId xmlns:a16="http://schemas.microsoft.com/office/drawing/2014/main" id="{1595EC4F-7864-47E5-88C6-7E7DF9871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683"/>
                <a:ext cx="2589" cy="17"/>
              </a:xfrm>
              <a:prstGeom prst="rect">
                <a:avLst/>
              </a:prstGeom>
              <a:solidFill>
                <a:srgbClr val="8D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0" name="Rectangle 604">
                <a:extLst>
                  <a:ext uri="{FF2B5EF4-FFF2-40B4-BE49-F238E27FC236}">
                    <a16:creationId xmlns:a16="http://schemas.microsoft.com/office/drawing/2014/main" id="{AF4B8A01-383D-42BD-B419-08F1B66E3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700"/>
                <a:ext cx="2589" cy="17"/>
              </a:xfrm>
              <a:prstGeom prst="rect">
                <a:avLst/>
              </a:prstGeom>
              <a:solidFill>
                <a:srgbClr val="8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1" name="Rectangle 605">
                <a:extLst>
                  <a:ext uri="{FF2B5EF4-FFF2-40B4-BE49-F238E27FC236}">
                    <a16:creationId xmlns:a16="http://schemas.microsoft.com/office/drawing/2014/main" id="{709801AA-F317-498A-ADF6-75816C023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717"/>
                <a:ext cx="2589" cy="17"/>
              </a:xfrm>
              <a:prstGeom prst="rect">
                <a:avLst/>
              </a:prstGeom>
              <a:solidFill>
                <a:srgbClr val="8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2" name="Rectangle 606">
                <a:extLst>
                  <a:ext uri="{FF2B5EF4-FFF2-40B4-BE49-F238E27FC236}">
                    <a16:creationId xmlns:a16="http://schemas.microsoft.com/office/drawing/2014/main" id="{E5FDF6C6-09CA-4D9B-B694-68D4349AE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734"/>
                <a:ext cx="2589" cy="8"/>
              </a:xfrm>
              <a:prstGeom prst="rect">
                <a:avLst/>
              </a:prstGeom>
              <a:solidFill>
                <a:srgbClr val="8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3" name="Rectangle 607">
                <a:extLst>
                  <a:ext uri="{FF2B5EF4-FFF2-40B4-BE49-F238E27FC236}">
                    <a16:creationId xmlns:a16="http://schemas.microsoft.com/office/drawing/2014/main" id="{02CFE0AE-27D1-408C-B082-6FF75F673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32"/>
                <a:ext cx="2589" cy="51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  <p:sp>
            <p:nvSpPr>
              <p:cNvPr id="93464" name="Rectangle 608">
                <a:extLst>
                  <a:ext uri="{FF2B5EF4-FFF2-40B4-BE49-F238E27FC236}">
                    <a16:creationId xmlns:a16="http://schemas.microsoft.com/office/drawing/2014/main" id="{CEF0E4CD-0753-433C-8C0A-3F96A2010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2" y="3224"/>
                <a:ext cx="2589" cy="17"/>
              </a:xfrm>
              <a:prstGeom prst="rect">
                <a:avLst/>
              </a:pr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600">
                  <a:solidFill>
                    <a:schemeClr val="tx2"/>
                  </a:solidFill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93210" name="Rectangle 609">
              <a:extLst>
                <a:ext uri="{FF2B5EF4-FFF2-40B4-BE49-F238E27FC236}">
                  <a16:creationId xmlns:a16="http://schemas.microsoft.com/office/drawing/2014/main" id="{7C0CEF06-E33D-4AA3-ADD6-B4C57BBCC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241"/>
              <a:ext cx="2589" cy="17"/>
            </a:xfrm>
            <a:prstGeom prst="rect">
              <a:avLst/>
            </a:prstGeom>
            <a:solidFill>
              <a:srgbClr val="F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1" name="Rectangle 610">
              <a:extLst>
                <a:ext uri="{FF2B5EF4-FFF2-40B4-BE49-F238E27FC236}">
                  <a16:creationId xmlns:a16="http://schemas.microsoft.com/office/drawing/2014/main" id="{192FD97C-6063-4B93-B81B-9990C5E9C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258"/>
              <a:ext cx="2589" cy="17"/>
            </a:xfrm>
            <a:prstGeom prst="rect">
              <a:avLst/>
            </a:prstGeom>
            <a:solidFill>
              <a:srgbClr val="F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2" name="Rectangle 611">
              <a:extLst>
                <a:ext uri="{FF2B5EF4-FFF2-40B4-BE49-F238E27FC236}">
                  <a16:creationId xmlns:a16="http://schemas.microsoft.com/office/drawing/2014/main" id="{B9F60083-84D2-4910-9D88-28890FD4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275"/>
              <a:ext cx="2589" cy="17"/>
            </a:xfrm>
            <a:prstGeom prst="rect">
              <a:avLst/>
            </a:prstGeom>
            <a:solidFill>
              <a:srgbClr val="F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3" name="Rectangle 612">
              <a:extLst>
                <a:ext uri="{FF2B5EF4-FFF2-40B4-BE49-F238E27FC236}">
                  <a16:creationId xmlns:a16="http://schemas.microsoft.com/office/drawing/2014/main" id="{1D3D6869-D6EF-417B-AF78-FFC3E6138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292"/>
              <a:ext cx="2589" cy="17"/>
            </a:xfrm>
            <a:prstGeom prst="rect">
              <a:avLst/>
            </a:prstGeom>
            <a:solidFill>
              <a:srgbClr val="E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4" name="Rectangle 613">
              <a:extLst>
                <a:ext uri="{FF2B5EF4-FFF2-40B4-BE49-F238E27FC236}">
                  <a16:creationId xmlns:a16="http://schemas.microsoft.com/office/drawing/2014/main" id="{8535D0B4-F891-4CA1-88BB-8DBD501C1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309"/>
              <a:ext cx="2589" cy="17"/>
            </a:xfrm>
            <a:prstGeom prst="rect">
              <a:avLst/>
            </a:prstGeom>
            <a:solidFill>
              <a:srgbClr val="E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5" name="Rectangle 614">
              <a:extLst>
                <a:ext uri="{FF2B5EF4-FFF2-40B4-BE49-F238E27FC236}">
                  <a16:creationId xmlns:a16="http://schemas.microsoft.com/office/drawing/2014/main" id="{17AE10A5-D0BA-42A3-8A52-14F6B8D7B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326"/>
              <a:ext cx="2589" cy="17"/>
            </a:xfrm>
            <a:prstGeom prst="rect">
              <a:avLst/>
            </a:prstGeom>
            <a:solidFill>
              <a:srgbClr val="E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6" name="Rectangle 615">
              <a:extLst>
                <a:ext uri="{FF2B5EF4-FFF2-40B4-BE49-F238E27FC236}">
                  <a16:creationId xmlns:a16="http://schemas.microsoft.com/office/drawing/2014/main" id="{39CC6071-BBB6-439E-BA41-FA1C6049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343"/>
              <a:ext cx="2589" cy="17"/>
            </a:xfrm>
            <a:prstGeom prst="rect">
              <a:avLst/>
            </a:prstGeom>
            <a:solidFill>
              <a:srgbClr val="E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7" name="Rectangle 616">
              <a:extLst>
                <a:ext uri="{FF2B5EF4-FFF2-40B4-BE49-F238E27FC236}">
                  <a16:creationId xmlns:a16="http://schemas.microsoft.com/office/drawing/2014/main" id="{93A2DC1E-B7FD-4770-A824-949F74956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360"/>
              <a:ext cx="2589" cy="17"/>
            </a:xfrm>
            <a:prstGeom prst="rect">
              <a:avLst/>
            </a:prstGeom>
            <a:solidFill>
              <a:srgbClr val="D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8" name="Rectangle 617">
              <a:extLst>
                <a:ext uri="{FF2B5EF4-FFF2-40B4-BE49-F238E27FC236}">
                  <a16:creationId xmlns:a16="http://schemas.microsoft.com/office/drawing/2014/main" id="{1BB38CD9-26F8-4CA4-AAB7-E5B001A05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377"/>
              <a:ext cx="2589" cy="17"/>
            </a:xfrm>
            <a:prstGeom prst="rect">
              <a:avLst/>
            </a:prstGeom>
            <a:solidFill>
              <a:srgbClr val="D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19" name="Rectangle 618">
              <a:extLst>
                <a:ext uri="{FF2B5EF4-FFF2-40B4-BE49-F238E27FC236}">
                  <a16:creationId xmlns:a16="http://schemas.microsoft.com/office/drawing/2014/main" id="{696D077E-D638-45CE-A86A-04D331520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394"/>
              <a:ext cx="2589" cy="17"/>
            </a:xfrm>
            <a:prstGeom prst="rect">
              <a:avLst/>
            </a:prstGeom>
            <a:solidFill>
              <a:srgbClr val="D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0" name="Rectangle 619">
              <a:extLst>
                <a:ext uri="{FF2B5EF4-FFF2-40B4-BE49-F238E27FC236}">
                  <a16:creationId xmlns:a16="http://schemas.microsoft.com/office/drawing/2014/main" id="{9BEE83DB-177B-4DB9-8F52-6E0508E60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411"/>
              <a:ext cx="2589" cy="17"/>
            </a:xfrm>
            <a:prstGeom prst="rect">
              <a:avLst/>
            </a:prstGeom>
            <a:solidFill>
              <a:srgbClr val="D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1" name="Rectangle 620">
              <a:extLst>
                <a:ext uri="{FF2B5EF4-FFF2-40B4-BE49-F238E27FC236}">
                  <a16:creationId xmlns:a16="http://schemas.microsoft.com/office/drawing/2014/main" id="{5D84F2BC-065B-4005-A158-89C3B4FC0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428"/>
              <a:ext cx="2589" cy="17"/>
            </a:xfrm>
            <a:prstGeom prst="rect">
              <a:avLst/>
            </a:prstGeom>
            <a:solidFill>
              <a:srgbClr val="C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2" name="Rectangle 621">
              <a:extLst>
                <a:ext uri="{FF2B5EF4-FFF2-40B4-BE49-F238E27FC236}">
                  <a16:creationId xmlns:a16="http://schemas.microsoft.com/office/drawing/2014/main" id="{55F5E847-AA06-4480-A02A-062AE6DA4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445"/>
              <a:ext cx="2589" cy="17"/>
            </a:xfrm>
            <a:prstGeom prst="rect">
              <a:avLst/>
            </a:prstGeom>
            <a:solidFill>
              <a:srgbClr val="C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3" name="Rectangle 622">
              <a:extLst>
                <a:ext uri="{FF2B5EF4-FFF2-40B4-BE49-F238E27FC236}">
                  <a16:creationId xmlns:a16="http://schemas.microsoft.com/office/drawing/2014/main" id="{C2E2DFE4-ED3A-432D-B5E1-0E98FBA29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462"/>
              <a:ext cx="2589" cy="17"/>
            </a:xfrm>
            <a:prstGeom prst="rect">
              <a:avLst/>
            </a:prstGeom>
            <a:solidFill>
              <a:srgbClr val="C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4" name="Rectangle 623">
              <a:extLst>
                <a:ext uri="{FF2B5EF4-FFF2-40B4-BE49-F238E27FC236}">
                  <a16:creationId xmlns:a16="http://schemas.microsoft.com/office/drawing/2014/main" id="{1F9425F6-256D-472D-88C9-5A54DFBB5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479"/>
              <a:ext cx="2589" cy="17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5" name="Rectangle 624">
              <a:extLst>
                <a:ext uri="{FF2B5EF4-FFF2-40B4-BE49-F238E27FC236}">
                  <a16:creationId xmlns:a16="http://schemas.microsoft.com/office/drawing/2014/main" id="{57851971-CB3F-4A9D-8861-BA65B0ED37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496"/>
              <a:ext cx="2589" cy="17"/>
            </a:xfrm>
            <a:prstGeom prst="rect">
              <a:avLst/>
            </a:prstGeom>
            <a:solidFill>
              <a:srgbClr val="B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6" name="Rectangle 625">
              <a:extLst>
                <a:ext uri="{FF2B5EF4-FFF2-40B4-BE49-F238E27FC236}">
                  <a16:creationId xmlns:a16="http://schemas.microsoft.com/office/drawing/2014/main" id="{164D3A91-8276-4845-949B-7D25919C6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513"/>
              <a:ext cx="2589" cy="17"/>
            </a:xfrm>
            <a:prstGeom prst="rect">
              <a:avLst/>
            </a:prstGeom>
            <a:solidFill>
              <a:srgbClr val="B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7" name="Rectangle 626">
              <a:extLst>
                <a:ext uri="{FF2B5EF4-FFF2-40B4-BE49-F238E27FC236}">
                  <a16:creationId xmlns:a16="http://schemas.microsoft.com/office/drawing/2014/main" id="{76D9159C-BEB5-471D-ACD2-778F72589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530"/>
              <a:ext cx="2589" cy="17"/>
            </a:xfrm>
            <a:prstGeom prst="rect">
              <a:avLst/>
            </a:prstGeom>
            <a:solidFill>
              <a:srgbClr val="B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8" name="Rectangle 627">
              <a:extLst>
                <a:ext uri="{FF2B5EF4-FFF2-40B4-BE49-F238E27FC236}">
                  <a16:creationId xmlns:a16="http://schemas.microsoft.com/office/drawing/2014/main" id="{64E29804-F92F-4746-869B-F4AFBBB22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547"/>
              <a:ext cx="2589" cy="17"/>
            </a:xfrm>
            <a:prstGeom prst="rect">
              <a:avLst/>
            </a:prstGeom>
            <a:solidFill>
              <a:srgbClr val="A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29" name="Rectangle 628">
              <a:extLst>
                <a:ext uri="{FF2B5EF4-FFF2-40B4-BE49-F238E27FC236}">
                  <a16:creationId xmlns:a16="http://schemas.microsoft.com/office/drawing/2014/main" id="{FB0D38FD-65EE-40FD-9277-6F307EF40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564"/>
              <a:ext cx="2589" cy="16"/>
            </a:xfrm>
            <a:prstGeom prst="rect">
              <a:avLst/>
            </a:pr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0" name="Rectangle 629">
              <a:extLst>
                <a:ext uri="{FF2B5EF4-FFF2-40B4-BE49-F238E27FC236}">
                  <a16:creationId xmlns:a16="http://schemas.microsoft.com/office/drawing/2014/main" id="{72FF8B7A-34B0-4213-B41E-B7C2713BE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580"/>
              <a:ext cx="2589" cy="18"/>
            </a:xfrm>
            <a:prstGeom prst="rect">
              <a:avLst/>
            </a:prstGeom>
            <a:solidFill>
              <a:srgbClr val="A7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1" name="Rectangle 630">
              <a:extLst>
                <a:ext uri="{FF2B5EF4-FFF2-40B4-BE49-F238E27FC236}">
                  <a16:creationId xmlns:a16="http://schemas.microsoft.com/office/drawing/2014/main" id="{C9AA3A2E-F25E-4711-A290-0A7DBBEBA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598"/>
              <a:ext cx="2589" cy="17"/>
            </a:xfrm>
            <a:prstGeom prst="rect">
              <a:avLst/>
            </a:prstGeom>
            <a:solidFill>
              <a:srgbClr val="A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2" name="Rectangle 631">
              <a:extLst>
                <a:ext uri="{FF2B5EF4-FFF2-40B4-BE49-F238E27FC236}">
                  <a16:creationId xmlns:a16="http://schemas.microsoft.com/office/drawing/2014/main" id="{D4CB7397-4D62-4468-A59D-1B370CEE8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615"/>
              <a:ext cx="2589" cy="17"/>
            </a:xfrm>
            <a:prstGeom prst="rect">
              <a:avLst/>
            </a:prstGeom>
            <a:solidFill>
              <a:srgbClr val="9E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3" name="Rectangle 632">
              <a:extLst>
                <a:ext uri="{FF2B5EF4-FFF2-40B4-BE49-F238E27FC236}">
                  <a16:creationId xmlns:a16="http://schemas.microsoft.com/office/drawing/2014/main" id="{4B8C5897-7345-41CA-ABE6-5D059B579A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632"/>
              <a:ext cx="2589" cy="17"/>
            </a:xfrm>
            <a:prstGeom prst="rect">
              <a:avLst/>
            </a:prstGeom>
            <a:solidFill>
              <a:srgbClr val="9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4" name="Rectangle 633">
              <a:extLst>
                <a:ext uri="{FF2B5EF4-FFF2-40B4-BE49-F238E27FC236}">
                  <a16:creationId xmlns:a16="http://schemas.microsoft.com/office/drawing/2014/main" id="{32E4C68F-19FF-4CFB-879A-F6DFD69EE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649"/>
              <a:ext cx="2589" cy="17"/>
            </a:xfrm>
            <a:prstGeom prst="rect">
              <a:avLst/>
            </a:pr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5" name="Rectangle 634">
              <a:extLst>
                <a:ext uri="{FF2B5EF4-FFF2-40B4-BE49-F238E27FC236}">
                  <a16:creationId xmlns:a16="http://schemas.microsoft.com/office/drawing/2014/main" id="{58D5BFD6-B863-4211-8B77-E6FF65FDA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666"/>
              <a:ext cx="2589" cy="17"/>
            </a:xfrm>
            <a:prstGeom prst="rect">
              <a:avLst/>
            </a:prstGeom>
            <a:solidFill>
              <a:srgbClr val="9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6" name="Rectangle 635">
              <a:extLst>
                <a:ext uri="{FF2B5EF4-FFF2-40B4-BE49-F238E27FC236}">
                  <a16:creationId xmlns:a16="http://schemas.microsoft.com/office/drawing/2014/main" id="{3FD70AA9-A20B-41CC-AF6E-B09C29E13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683"/>
              <a:ext cx="2589" cy="17"/>
            </a:xfrm>
            <a:prstGeom prst="rect">
              <a:avLst/>
            </a:prstGeom>
            <a:solidFill>
              <a:srgbClr val="8D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7" name="Rectangle 636">
              <a:extLst>
                <a:ext uri="{FF2B5EF4-FFF2-40B4-BE49-F238E27FC236}">
                  <a16:creationId xmlns:a16="http://schemas.microsoft.com/office/drawing/2014/main" id="{A125E1F0-AFB2-4324-B40C-73E09FDF8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700"/>
              <a:ext cx="2589" cy="17"/>
            </a:xfrm>
            <a:prstGeom prst="rect">
              <a:avLst/>
            </a:prstGeom>
            <a:solidFill>
              <a:srgbClr val="8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8" name="Rectangle 637">
              <a:extLst>
                <a:ext uri="{FF2B5EF4-FFF2-40B4-BE49-F238E27FC236}">
                  <a16:creationId xmlns:a16="http://schemas.microsoft.com/office/drawing/2014/main" id="{AA0E2C5B-8BAE-4C6F-A67C-ED108ED37B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717"/>
              <a:ext cx="2589" cy="17"/>
            </a:xfrm>
            <a:prstGeom prst="rect">
              <a:avLst/>
            </a:prstGeom>
            <a:solidFill>
              <a:srgbClr val="85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39" name="Rectangle 638">
              <a:extLst>
                <a:ext uri="{FF2B5EF4-FFF2-40B4-BE49-F238E27FC236}">
                  <a16:creationId xmlns:a16="http://schemas.microsoft.com/office/drawing/2014/main" id="{A961E816-C2C1-4FE3-AEAB-E35B1D488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3734"/>
              <a:ext cx="2589" cy="8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600">
                <a:solidFill>
                  <a:schemeClr val="tx2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93240" name="Rectangle 639">
              <a:extLst>
                <a:ext uri="{FF2B5EF4-FFF2-40B4-BE49-F238E27FC236}">
                  <a16:creationId xmlns:a16="http://schemas.microsoft.com/office/drawing/2014/main" id="{9B531DB8-1CAF-451D-A5E7-B509045FC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" y="491"/>
              <a:ext cx="1978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>
                  <a:solidFill>
                    <a:srgbClr val="FFFF00"/>
                  </a:solidFill>
                </a:rPr>
                <a:t>COMPONENTE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1" name="Rectangle 640">
              <a:extLst>
                <a:ext uri="{FF2B5EF4-FFF2-40B4-BE49-F238E27FC236}">
                  <a16:creationId xmlns:a16="http://schemas.microsoft.com/office/drawing/2014/main" id="{76A8406D-157C-4923-A886-5C5BF46D0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491"/>
              <a:ext cx="816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>
                  <a:solidFill>
                    <a:srgbClr val="FFFF00"/>
                  </a:solidFill>
                </a:rPr>
                <a:t>DOSIS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2" name="Rectangle 641">
              <a:extLst>
                <a:ext uri="{FF2B5EF4-FFF2-40B4-BE49-F238E27FC236}">
                  <a16:creationId xmlns:a16="http://schemas.microsoft.com/office/drawing/2014/main" id="{B8D14A11-180C-4F89-B993-2D99A6E86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7" y="1019"/>
              <a:ext cx="2177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 i="1">
                  <a:solidFill>
                    <a:srgbClr val="FFFFFF"/>
                  </a:solidFill>
                  <a:latin typeface="Arial" panose="020B0604020202020204" pitchFamily="34" charset="0"/>
                </a:rPr>
                <a:t>Tipo de Ejercicio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3" name="Rectangle 642">
              <a:extLst>
                <a:ext uri="{FF2B5EF4-FFF2-40B4-BE49-F238E27FC236}">
                  <a16:creationId xmlns:a16="http://schemas.microsoft.com/office/drawing/2014/main" id="{7DB42547-FA38-4D33-B207-34AE0AD14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2" y="882"/>
              <a:ext cx="2087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100">
                  <a:solidFill>
                    <a:srgbClr val="FFFFFF"/>
                  </a:solidFill>
                </a:rPr>
                <a:t>Ejercicios que Acondicionan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4" name="Rectangle 643">
              <a:extLst>
                <a:ext uri="{FF2B5EF4-FFF2-40B4-BE49-F238E27FC236}">
                  <a16:creationId xmlns:a16="http://schemas.microsoft.com/office/drawing/2014/main" id="{FD4330B9-7739-49A4-B2DC-524489D7C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076"/>
              <a:ext cx="1694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100">
                  <a:solidFill>
                    <a:srgbClr val="FFFFFF"/>
                  </a:solidFill>
                </a:rPr>
                <a:t>los Grupos Musculares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5" name="Rectangle 644">
              <a:extLst>
                <a:ext uri="{FF2B5EF4-FFF2-40B4-BE49-F238E27FC236}">
                  <a16:creationId xmlns:a16="http://schemas.microsoft.com/office/drawing/2014/main" id="{3205ACB7-4772-4922-9AFE-115D1CD51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2" y="1269"/>
              <a:ext cx="804" cy="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100">
                  <a:solidFill>
                    <a:srgbClr val="FFFFFF"/>
                  </a:solidFill>
                </a:rPr>
                <a:t>Principales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6" name="Rectangle 645">
              <a:extLst>
                <a:ext uri="{FF2B5EF4-FFF2-40B4-BE49-F238E27FC236}">
                  <a16:creationId xmlns:a16="http://schemas.microsoft.com/office/drawing/2014/main" id="{2986F11D-4E62-48D2-90C3-6C13F1EA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" y="1755"/>
              <a:ext cx="1360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 i="1">
                  <a:solidFill>
                    <a:srgbClr val="FFFFFF"/>
                  </a:solidFill>
                  <a:latin typeface="Arial" panose="020B0604020202020204" pitchFamily="34" charset="0"/>
                </a:rPr>
                <a:t>Intensidad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7" name="Rectangle 646">
              <a:extLst>
                <a:ext uri="{FF2B5EF4-FFF2-40B4-BE49-F238E27FC236}">
                  <a16:creationId xmlns:a16="http://schemas.microsoft.com/office/drawing/2014/main" id="{0DFBF47C-D6AF-4CD4-89B7-D82821DD61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15" y="1555"/>
              <a:ext cx="222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MODERADA: El Nivel Necesario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8" name="Rectangle 647">
              <a:extLst>
                <a:ext uri="{FF2B5EF4-FFF2-40B4-BE49-F238E27FC236}">
                  <a16:creationId xmlns:a16="http://schemas.microsoft.com/office/drawing/2014/main" id="{580C12D4-CCD2-4B97-BA89-508D8D36D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1" y="1731"/>
              <a:ext cx="1707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para  Poder Desarrollar y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49" name="Rectangle 648">
              <a:extLst>
                <a:ext uri="{FF2B5EF4-FFF2-40B4-BE49-F238E27FC236}">
                  <a16:creationId xmlns:a16="http://schemas.microsoft.com/office/drawing/2014/main" id="{40E84333-BF2A-4529-BEDD-87C5FE3E0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5" y="1907"/>
              <a:ext cx="119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Mantener El Peso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0" name="Rectangle 649">
              <a:extLst>
                <a:ext uri="{FF2B5EF4-FFF2-40B4-BE49-F238E27FC236}">
                  <a16:creationId xmlns:a16="http://schemas.microsoft.com/office/drawing/2014/main" id="{C0CC3D46-3070-48B3-A598-081128551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9" y="2082"/>
              <a:ext cx="38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1" name="Rectangle 650">
              <a:extLst>
                <a:ext uri="{FF2B5EF4-FFF2-40B4-BE49-F238E27FC236}">
                  <a16:creationId xmlns:a16="http://schemas.microsoft.com/office/drawing/2014/main" id="{8F6BF718-E482-4703-8DE5-53A9D45A8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7" y="2082"/>
              <a:ext cx="1130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del Tejido Magro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2" name="Rectangle 651">
              <a:extLst>
                <a:ext uri="{FF2B5EF4-FFF2-40B4-BE49-F238E27FC236}">
                  <a16:creationId xmlns:a16="http://schemas.microsoft.com/office/drawing/2014/main" id="{C2EDE7C9-1D88-421A-BD46-8DFEF7932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2" y="2650"/>
              <a:ext cx="1178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 i="1">
                  <a:solidFill>
                    <a:srgbClr val="FFFFFF"/>
                  </a:solidFill>
                  <a:latin typeface="Arial" panose="020B0604020202020204" pitchFamily="34" charset="0"/>
                </a:rPr>
                <a:t>Duración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3" name="Rectangle 652">
              <a:extLst>
                <a:ext uri="{FF2B5EF4-FFF2-40B4-BE49-F238E27FC236}">
                  <a16:creationId xmlns:a16="http://schemas.microsoft.com/office/drawing/2014/main" id="{4DB55940-2EC4-4D2B-8065-02E27635C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2451"/>
              <a:ext cx="1781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El Tiempo Requerido para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4" name="Rectangle 653">
              <a:extLst>
                <a:ext uri="{FF2B5EF4-FFF2-40B4-BE49-F238E27FC236}">
                  <a16:creationId xmlns:a16="http://schemas.microsoft.com/office/drawing/2014/main" id="{3505256C-1288-4BCD-A4F7-89B1B4EDF1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2626"/>
              <a:ext cx="388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Poder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5" name="Rectangle 654">
              <a:extLst>
                <a:ext uri="{FF2B5EF4-FFF2-40B4-BE49-F238E27FC236}">
                  <a16:creationId xmlns:a16="http://schemas.microsoft.com/office/drawing/2014/main" id="{79BB3015-A5E0-452C-802E-FBAA3FB29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7" y="2626"/>
              <a:ext cx="471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 Hacer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6" name="Rectangle 655">
              <a:extLst>
                <a:ext uri="{FF2B5EF4-FFF2-40B4-BE49-F238E27FC236}">
                  <a16:creationId xmlns:a16="http://schemas.microsoft.com/office/drawing/2014/main" id="{AD4141C0-DB91-4BDF-9BF1-85489B47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3" y="2626"/>
              <a:ext cx="96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1 Set de 8 a 12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7" name="Rectangle 656">
              <a:extLst>
                <a:ext uri="{FF2B5EF4-FFF2-40B4-BE49-F238E27FC236}">
                  <a16:creationId xmlns:a16="http://schemas.microsoft.com/office/drawing/2014/main" id="{F836D6F2-8B1A-4F92-9BA4-515989384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2" y="2802"/>
              <a:ext cx="85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Repeticiones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8" name="Rectangle 657">
              <a:extLst>
                <a:ext uri="{FF2B5EF4-FFF2-40B4-BE49-F238E27FC236}">
                  <a16:creationId xmlns:a16="http://schemas.microsoft.com/office/drawing/2014/main" id="{DC70C3C8-1D44-4D87-81CD-28CACE90F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7" y="2802"/>
              <a:ext cx="833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Compuestas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59" name="Rectangle 658">
              <a:extLst>
                <a:ext uri="{FF2B5EF4-FFF2-40B4-BE49-F238E27FC236}">
                  <a16:creationId xmlns:a16="http://schemas.microsoft.com/office/drawing/2014/main" id="{7B5A0865-929D-46D4-AECC-29831980C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3" y="2978"/>
              <a:ext cx="152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de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60" name="Rectangle 659">
              <a:extLst>
                <a:ext uri="{FF2B5EF4-FFF2-40B4-BE49-F238E27FC236}">
                  <a16:creationId xmlns:a16="http://schemas.microsoft.com/office/drawing/2014/main" id="{98477133-7811-41CA-9985-A9B117F3E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3" y="2978"/>
              <a:ext cx="1696" cy="1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1900">
                  <a:solidFill>
                    <a:srgbClr val="FFFFFF"/>
                  </a:solidFill>
                </a:rPr>
                <a:t> 8 - 10 Ejercicios cada una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61" name="Rectangle 660">
              <a:extLst>
                <a:ext uri="{FF2B5EF4-FFF2-40B4-BE49-F238E27FC236}">
                  <a16:creationId xmlns:a16="http://schemas.microsoft.com/office/drawing/2014/main" id="{35E16B9F-5A35-4FEB-A7DF-9E6A42040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" y="3342"/>
              <a:ext cx="1435" cy="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3400" i="1">
                  <a:solidFill>
                    <a:srgbClr val="FFFFFF"/>
                  </a:solidFill>
                  <a:latin typeface="Arial" panose="020B0604020202020204" pitchFamily="34" charset="0"/>
                </a:rPr>
                <a:t>Frecuencia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62" name="Rectangle 661">
              <a:extLst>
                <a:ext uri="{FF2B5EF4-FFF2-40B4-BE49-F238E27FC236}">
                  <a16:creationId xmlns:a16="http://schemas.microsoft.com/office/drawing/2014/main" id="{18AD97A3-BE1A-4D14-AB03-10F8653C2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9" y="3308"/>
              <a:ext cx="1776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000">
                  <a:solidFill>
                    <a:srgbClr val="FFFFFF"/>
                  </a:solidFill>
                </a:rPr>
                <a:t>Como Mínimo 2 Días a la 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63" name="Rectangle 662">
              <a:extLst>
                <a:ext uri="{FF2B5EF4-FFF2-40B4-BE49-F238E27FC236}">
                  <a16:creationId xmlns:a16="http://schemas.microsoft.com/office/drawing/2014/main" id="{B1D44B95-0C21-46B6-9B1F-9EEBDDA17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3494"/>
              <a:ext cx="54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s-PR" altLang="en-US" sz="2000">
                  <a:solidFill>
                    <a:srgbClr val="FFFFFF"/>
                  </a:solidFill>
                </a:rPr>
                <a:t>Semana</a:t>
              </a:r>
              <a:endParaRPr lang="es-PR" altLang="en-US" sz="1800" b="0">
                <a:latin typeface="Arial" panose="020B0604020202020204" pitchFamily="34" charset="0"/>
              </a:endParaRPr>
            </a:p>
          </p:txBody>
        </p:sp>
        <p:sp>
          <p:nvSpPr>
            <p:cNvPr id="93264" name="Line 663">
              <a:extLst>
                <a:ext uri="{FF2B5EF4-FFF2-40B4-BE49-F238E27FC236}">
                  <a16:creationId xmlns:a16="http://schemas.microsoft.com/office/drawing/2014/main" id="{12364BF6-C290-46F0-ABC3-5C2D9592C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02" y="379"/>
              <a:ext cx="1" cy="3364"/>
            </a:xfrm>
            <a:prstGeom prst="line">
              <a:avLst/>
            </a:prstGeom>
            <a:noFill/>
            <a:ln w="71438">
              <a:solidFill>
                <a:srgbClr val="FF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93189" name="Picture 664" descr="CamCord1">
            <a:extLst>
              <a:ext uri="{FF2B5EF4-FFF2-40B4-BE49-F238E27FC236}">
                <a16:creationId xmlns:a16="http://schemas.microsoft.com/office/drawing/2014/main" id="{E577B1F7-6C9A-4D7F-9F54-C9BA7600E1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3190" name="Picture 665" descr="35mmCamera1">
            <a:extLst>
              <a:ext uri="{FF2B5EF4-FFF2-40B4-BE49-F238E27FC236}">
                <a16:creationId xmlns:a16="http://schemas.microsoft.com/office/drawing/2014/main" id="{E4E9D825-C976-4955-A4BC-9BD159375A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91" name="AutoShape 666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883A79CC-C91C-4DA8-B08B-98B6543888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2" name="AutoShape 667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0F1AB902-F59B-407D-8A4C-99949F236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3" name="AutoShape 668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479781A4-6125-4965-8CAD-F992CEB0A6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4" name="AutoShape 669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0B62FDD6-B9F7-48CA-B7D2-15F969F19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5" name="AutoShape 67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6412392B-0330-4435-8604-6683202ACE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6" name="AutoShape 671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A5D32A23-F4F2-4BA4-927F-1BAE308E6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7" name="AutoShape 672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30B4590C-F6D7-4D1D-BB9D-A3B1090C3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93198" name="AutoShape 673">
            <a:hlinkClick r:id="rId4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34EE9085-AA09-42CC-9886-AB09E30FF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852066" name="AutoShape 674">
            <a:hlinkClick r:id="rId5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55332401-A298-4F5E-8A87-53CEF161F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852067" name="Text Box 675">
            <a:extLst>
              <a:ext uri="{FF2B5EF4-FFF2-40B4-BE49-F238E27FC236}">
                <a16:creationId xmlns:a16="http://schemas.microsoft.com/office/drawing/2014/main" id="{5D932833-5DA3-4C87-B137-5AB770A15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852068" name="AutoShape 676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429C873B-7999-438A-AB10-6A3A4DEA6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852069" name="AutoShape 67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86DE8B5A-ABD2-434E-8794-79D28CF75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852070" name="AutoShape 67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758A3BB7-CD6D-4FFF-BA99-448E465E6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852071" name="AutoShape 67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9550B31-0F51-42FA-B53B-0270608BA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852072" name="AutoShape 68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325756AB-F449-4F91-B2DC-5D4896E282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Text Box 2">
            <a:extLst>
              <a:ext uri="{FF2B5EF4-FFF2-40B4-BE49-F238E27FC236}">
                <a16:creationId xmlns:a16="http://schemas.microsoft.com/office/drawing/2014/main" id="{1F48B691-765C-4D6B-BAF1-0A26694B02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1905000"/>
            <a:ext cx="7467600" cy="1311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4000">
                <a:solidFill>
                  <a:srgbClr val="FFFFFF"/>
                </a:solidFill>
                <a:latin typeface="Arial" panose="020B0604020202020204" pitchFamily="34" charset="0"/>
              </a:rPr>
              <a:t>Estas seguro que deseas salir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4000">
                <a:solidFill>
                  <a:srgbClr val="FFFFFF"/>
                </a:solidFill>
                <a:latin typeface="Arial" panose="020B0604020202020204" pitchFamily="34" charset="0"/>
              </a:rPr>
              <a:t>de esta presentación </a:t>
            </a:r>
          </a:p>
        </p:txBody>
      </p:sp>
      <p:sp>
        <p:nvSpPr>
          <p:cNvPr id="94211" name="AutoShape 3">
            <a:hlinkClick r:id="" action="ppaction://hlinkshowjump?jump=endshow" highlightClick="1"/>
            <a:extLst>
              <a:ext uri="{FF2B5EF4-FFF2-40B4-BE49-F238E27FC236}">
                <a16:creationId xmlns:a16="http://schemas.microsoft.com/office/drawing/2014/main" id="{0113B0C3-4F1B-46B3-90CE-2AE40DA5C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7025" y="3886200"/>
            <a:ext cx="1042988" cy="1042988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4800">
                <a:solidFill>
                  <a:srgbClr val="000000"/>
                </a:solidFill>
                <a:latin typeface="Arial Black" panose="020B0A04020102020204" pitchFamily="34" charset="0"/>
              </a:rPr>
              <a:t>Sí</a:t>
            </a:r>
          </a:p>
        </p:txBody>
      </p:sp>
      <p:sp>
        <p:nvSpPr>
          <p:cNvPr id="94212" name="AutoShape 4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3F2ED87D-0BBB-4472-B2E2-D0F969DF1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48238" y="3886200"/>
            <a:ext cx="1042987" cy="1042988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s-PR" altLang="en-US" sz="4000">
                <a:solidFill>
                  <a:srgbClr val="000000"/>
                </a:solidFill>
                <a:latin typeface="Arial Black" panose="020B0A04020102020204" pitchFamily="34" charset="0"/>
              </a:rPr>
              <a:t>No</a:t>
            </a:r>
          </a:p>
        </p:txBody>
      </p:sp>
    </p:spTree>
  </p:cSld>
  <p:clrMapOvr>
    <a:masterClrMapping/>
  </p:clrMapOvr>
  <p:transition>
    <p:random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4" name="Group 2">
            <a:extLst>
              <a:ext uri="{FF2B5EF4-FFF2-40B4-BE49-F238E27FC236}">
                <a16:creationId xmlns:a16="http://schemas.microsoft.com/office/drawing/2014/main" id="{323DB23E-E17B-4819-B2F8-32863BE5797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85800" y="-22225"/>
            <a:ext cx="7620000" cy="7032625"/>
            <a:chOff x="432" y="-14"/>
            <a:chExt cx="4800" cy="4430"/>
          </a:xfrm>
        </p:grpSpPr>
        <p:sp>
          <p:nvSpPr>
            <p:cNvPr id="13332" name="AutoShape 3">
              <a:extLst>
                <a:ext uri="{FF2B5EF4-FFF2-40B4-BE49-F238E27FC236}">
                  <a16:creationId xmlns:a16="http://schemas.microsoft.com/office/drawing/2014/main" id="{2D891F4C-E6EE-454E-8970-BC0E38B9BE5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32" y="-14"/>
              <a:ext cx="4800" cy="44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3333" name="Picture 4">
              <a:extLst>
                <a:ext uri="{FF2B5EF4-FFF2-40B4-BE49-F238E27FC236}">
                  <a16:creationId xmlns:a16="http://schemas.microsoft.com/office/drawing/2014/main" id="{992575A7-5281-438B-A47D-681E796AEF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3" y="-5"/>
              <a:ext cx="4782" cy="4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3315" name="Picture 5" descr="CamCord1">
            <a:extLst>
              <a:ext uri="{FF2B5EF4-FFF2-40B4-BE49-F238E27FC236}">
                <a16:creationId xmlns:a16="http://schemas.microsoft.com/office/drawing/2014/main" id="{9CDA688B-F071-4172-AB19-5DC53D993A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3600" y="6477000"/>
            <a:ext cx="4572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16" name="Picture 6" descr="35mmCamera1">
            <a:extLst>
              <a:ext uri="{FF2B5EF4-FFF2-40B4-BE49-F238E27FC236}">
                <a16:creationId xmlns:a16="http://schemas.microsoft.com/office/drawing/2014/main" id="{9801FD79-11E6-4E20-B1E2-B6323C17BA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6800" y="6491288"/>
            <a:ext cx="414338" cy="36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317" name="AutoShape 7">
            <a:hlinkClick r:id="" action="ppaction://hlinkshowjump?jump=nextslide" highlightClick="1"/>
            <a:extLst>
              <a:ext uri="{FF2B5EF4-FFF2-40B4-BE49-F238E27FC236}">
                <a16:creationId xmlns:a16="http://schemas.microsoft.com/office/drawing/2014/main" id="{A67AEFFB-50DC-4601-8F90-F9C581082B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6477000"/>
            <a:ext cx="304800" cy="304800"/>
          </a:xfrm>
          <a:prstGeom prst="actionButtonForwardNext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18" name="AutoShape 8">
            <a:hlinkClick r:id="" action="ppaction://hlinkshowjump?jump=previousslide" highlightClick="1"/>
            <a:extLst>
              <a:ext uri="{FF2B5EF4-FFF2-40B4-BE49-F238E27FC236}">
                <a16:creationId xmlns:a16="http://schemas.microsoft.com/office/drawing/2014/main" id="{2FE999FB-E15D-4895-A50D-5775D60FF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6477000"/>
            <a:ext cx="304800" cy="304800"/>
          </a:xfrm>
          <a:prstGeom prst="actionButtonBackPrevious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19" name="AutoShape 9">
            <a:hlinkClick r:id="" action="ppaction://hlinkshowjump?jump=firstslide" highlightClick="1"/>
            <a:extLst>
              <a:ext uri="{FF2B5EF4-FFF2-40B4-BE49-F238E27FC236}">
                <a16:creationId xmlns:a16="http://schemas.microsoft.com/office/drawing/2014/main" id="{98C0CD76-4295-4418-87CD-23DFD5144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6477000"/>
            <a:ext cx="304800" cy="304800"/>
          </a:xfrm>
          <a:prstGeom prst="actionButtonBeginning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20" name="AutoShape 10">
            <a:hlinkClick r:id="" action="ppaction://hlinkshowjump?jump=lastslide" highlightClick="1"/>
            <a:extLst>
              <a:ext uri="{FF2B5EF4-FFF2-40B4-BE49-F238E27FC236}">
                <a16:creationId xmlns:a16="http://schemas.microsoft.com/office/drawing/2014/main" id="{6526694F-8462-4212-970F-4398BA74AB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1000" y="6477000"/>
            <a:ext cx="304800" cy="304800"/>
          </a:xfrm>
          <a:prstGeom prst="actionButtonEnd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21" name="AutoShape 1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7AC7DCC-7557-42D4-A3D3-A8935BDCD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actionButtonBlank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22" name="AutoShape 12">
            <a:hlinkClick r:id="" action="ppaction://hlinkshowjump?jump=lastslide"/>
            <a:extLst>
              <a:ext uri="{FF2B5EF4-FFF2-40B4-BE49-F238E27FC236}">
                <a16:creationId xmlns:a16="http://schemas.microsoft.com/office/drawing/2014/main" id="{BFCCFCD8-2AA9-4C24-A097-42624C5B97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6477000"/>
            <a:ext cx="304800" cy="304800"/>
          </a:xfrm>
          <a:prstGeom prst="flowChartSummingJunction">
            <a:avLst/>
          </a:prstGeom>
          <a:solidFill>
            <a:srgbClr val="CC9900"/>
          </a:solidFill>
          <a:ln w="9525">
            <a:solidFill>
              <a:srgbClr val="000000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23" name="AutoShape 13">
            <a:hlinkClick r:id="" action="ppaction://hlinkshowjump?jump=lastslideviewed" highlightClick="1"/>
            <a:extLst>
              <a:ext uri="{FF2B5EF4-FFF2-40B4-BE49-F238E27FC236}">
                <a16:creationId xmlns:a16="http://schemas.microsoft.com/office/drawing/2014/main" id="{AF2D3714-8C48-4908-8AE8-7A93E46900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81800" y="6477000"/>
            <a:ext cx="304800" cy="304800"/>
          </a:xfrm>
          <a:prstGeom prst="actionButtonReturn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3324" name="AutoShape 14">
            <a:hlinkClick r:id="rId5" action="ppaction://hlinkpres?slideindex=2&amp;slidetitle=Slide 2" highlightClick="1"/>
            <a:extLst>
              <a:ext uri="{FF2B5EF4-FFF2-40B4-BE49-F238E27FC236}">
                <a16:creationId xmlns:a16="http://schemas.microsoft.com/office/drawing/2014/main" id="{F6484D33-72C1-439B-B8B3-241AF9EDF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7000" y="6477000"/>
            <a:ext cx="304800" cy="304800"/>
          </a:xfrm>
          <a:prstGeom prst="actionButtonHome">
            <a:avLst/>
          </a:prstGeom>
          <a:solidFill>
            <a:srgbClr val="CC990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sz="2600">
              <a:solidFill>
                <a:schemeClr val="tx2"/>
              </a:solidFill>
              <a:latin typeface="Arial" panose="020B0604020202020204" pitchFamily="34" charset="0"/>
            </a:endParaRPr>
          </a:p>
        </p:txBody>
      </p:sp>
      <p:sp>
        <p:nvSpPr>
          <p:cNvPr id="1771535" name="AutoShape 15">
            <a:hlinkClick r:id="rId6" action="ppaction://hlinkpres?slideindex=1&amp;slidetitle=Slide 1" highlightClick="1"/>
            <a:extLst>
              <a:ext uri="{FF2B5EF4-FFF2-40B4-BE49-F238E27FC236}">
                <a16:creationId xmlns:a16="http://schemas.microsoft.com/office/drawing/2014/main" id="{C1E9C910-F590-4FBF-8A67-44982A4812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08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1</a:t>
            </a:r>
          </a:p>
        </p:txBody>
      </p:sp>
      <p:sp>
        <p:nvSpPr>
          <p:cNvPr id="1771536" name="Text Box 16">
            <a:extLst>
              <a:ext uri="{FF2B5EF4-FFF2-40B4-BE49-F238E27FC236}">
                <a16:creationId xmlns:a16="http://schemas.microsoft.com/office/drawing/2014/main" id="{3D06FC78-8005-48F9-ADC6-E857BE22F1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6461125"/>
            <a:ext cx="1425575" cy="396875"/>
          </a:xfrm>
          <a:prstGeom prst="rect">
            <a:avLst/>
          </a:prstGeom>
          <a:noFill/>
          <a:ln>
            <a:noFill/>
          </a:ln>
          <a:effectLst>
            <a:prstShdw prst="shdw17" dist="17961" dir="2700000">
              <a:schemeClr val="accent1">
                <a:gamma/>
                <a:shade val="60000"/>
                <a:invGamma/>
              </a:schemeClr>
            </a:prstShdw>
          </a:effectLst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s-PR" altLang="en-US" sz="2000"/>
              <a:t>Capítulos:</a:t>
            </a:r>
          </a:p>
        </p:txBody>
      </p:sp>
      <p:sp>
        <p:nvSpPr>
          <p:cNvPr id="1771537" name="AutoShape 17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AA3EF79D-E57D-4136-8E24-4024152AB4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129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2</a:t>
            </a:r>
          </a:p>
        </p:txBody>
      </p:sp>
      <p:sp>
        <p:nvSpPr>
          <p:cNvPr id="1771538" name="AutoShape 18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1ABF3CAE-E18B-4B00-B7CB-967761A0EC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77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3</a:t>
            </a:r>
          </a:p>
        </p:txBody>
      </p:sp>
      <p:sp>
        <p:nvSpPr>
          <p:cNvPr id="1771539" name="AutoShape 19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B598302B-BFF9-4E33-A84B-106FF7E29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25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4</a:t>
            </a:r>
          </a:p>
        </p:txBody>
      </p:sp>
      <p:sp>
        <p:nvSpPr>
          <p:cNvPr id="1771540" name="AutoShape 20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96A49E3F-9647-4FA3-907F-F86AB5FF8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5</a:t>
            </a:r>
          </a:p>
        </p:txBody>
      </p:sp>
      <p:sp>
        <p:nvSpPr>
          <p:cNvPr id="1771541" name="AutoShape 21">
            <a:hlinkClick r:id="" action="ppaction://noaction" highlightClick="1"/>
            <a:extLst>
              <a:ext uri="{FF2B5EF4-FFF2-40B4-BE49-F238E27FC236}">
                <a16:creationId xmlns:a16="http://schemas.microsoft.com/office/drawing/2014/main" id="{52D7E375-9C3A-42C8-9FD6-9BBC6A36B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2100" y="6553200"/>
            <a:ext cx="228600" cy="228600"/>
          </a:xfrm>
          <a:prstGeom prst="actionButtonBlank">
            <a:avLst/>
          </a:prstGeom>
          <a:solidFill>
            <a:schemeClr val="folHlink"/>
          </a:solidFill>
          <a:ln>
            <a:noFill/>
          </a:ln>
          <a:effectLst>
            <a:prstShdw prst="shdw17" dist="17961" dir="2700000">
              <a:schemeClr val="folHlink">
                <a:gamma/>
                <a:shade val="60000"/>
                <a:invGamma/>
              </a:schemeClr>
            </a:prstShdw>
          </a:effectLst>
        </p:spPr>
        <p:txBody>
          <a:bodyPr wrap="none" anchor="ctr"/>
          <a:lstStyle/>
          <a:p>
            <a:pPr algn="ctr">
              <a:defRPr/>
            </a:pPr>
            <a:r>
              <a:rPr lang="es-PR" altLang="en-US" sz="1600">
                <a:solidFill>
                  <a:srgbClr val="663300"/>
                </a:solidFill>
              </a:rPr>
              <a:t>6</a:t>
            </a:r>
          </a:p>
        </p:txBody>
      </p:sp>
    </p:spTree>
  </p:cSld>
  <p:clrMapOvr>
    <a:masterClrMapping/>
  </p:clrMapOvr>
  <p:transition>
    <p:random/>
  </p:transition>
</p:sld>
</file>

<file path=ppt/theme/theme1.xml><?xml version="1.0" encoding="utf-8"?>
<a:theme xmlns:a="http://schemas.openxmlformats.org/drawingml/2006/main" name="Default Design">
  <a:themeElements>
    <a:clrScheme name="Default Design 9">
      <a:dk1>
        <a:srgbClr val="808080"/>
      </a:dk1>
      <a:lt1>
        <a:srgbClr val="FFFFFF"/>
      </a:lt1>
      <a:dk2>
        <a:srgbClr val="FF0000"/>
      </a:dk2>
      <a:lt2>
        <a:srgbClr val="FFFF00"/>
      </a:lt2>
      <a:accent1>
        <a:srgbClr val="00CC99"/>
      </a:accent1>
      <a:accent2>
        <a:srgbClr val="3333CC"/>
      </a:accent2>
      <a:accent3>
        <a:srgbClr val="FFAAAA"/>
      </a:accent3>
      <a:accent4>
        <a:srgbClr val="DADADA"/>
      </a:accent4>
      <a:accent5>
        <a:srgbClr val="AAE2CA"/>
      </a:accent5>
      <a:accent6>
        <a:srgbClr val="2D2DB9"/>
      </a:accent6>
      <a:hlink>
        <a:srgbClr val="FFCC00"/>
      </a:hlink>
      <a:folHlink>
        <a:srgbClr val="CC9900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57150" cap="flat" cmpd="sng" algn="ctr">
          <a:solidFill>
            <a:srgbClr val="0000CC"/>
          </a:solidFill>
          <a:prstDash val="solid"/>
          <a:round/>
          <a:headEnd type="none" w="med" len="med"/>
          <a:tailEnd type="triangle" w="med" len="med"/>
        </a:ln>
        <a:effectLst>
          <a:outerShdw dist="17961" dir="2700000" algn="ctr" rotWithShape="0">
            <a:srgbClr val="0000CC">
              <a:gamma/>
              <a:shade val="60000"/>
              <a:invGamma/>
            </a:srgbClr>
          </a:outerShdw>
        </a:effec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altLang="en-US" sz="2600" b="1" i="0" u="none" strike="noStrike" cap="none" normalizeH="0" baseline="0" smtClean="0">
            <a:ln>
              <a:noFill/>
            </a:ln>
            <a:solidFill>
              <a:schemeClr val="tx2"/>
            </a:solidFill>
            <a:effectLst/>
            <a:latin typeface="Arial" panose="020B0604020202020204" pitchFamily="34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57150" cap="flat" cmpd="sng" algn="ctr">
          <a:solidFill>
            <a:srgbClr val="0000CC"/>
          </a:solidFill>
          <a:prstDash val="solid"/>
          <a:round/>
          <a:headEnd type="none" w="med" len="med"/>
          <a:tailEnd type="triangle" w="med" len="med"/>
        </a:ln>
        <a:effectLst>
          <a:outerShdw dist="17961" dir="2700000" algn="ctr" rotWithShape="0">
            <a:srgbClr val="0000CC">
              <a:gamma/>
              <a:shade val="60000"/>
              <a:invGamma/>
            </a:srgbClr>
          </a:outerShdw>
        </a:effec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altLang="en-US" sz="2600" b="1" i="0" u="none" strike="noStrike" cap="none" normalizeH="0" baseline="0" smtClean="0">
            <a:ln>
              <a:noFill/>
            </a:ln>
            <a:solidFill>
              <a:schemeClr val="tx2"/>
            </a:solidFill>
            <a:effectLst/>
            <a:latin typeface="Arial" panose="020B0604020202020204" pitchFamily="34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808080"/>
        </a:dk1>
        <a:lt1>
          <a:srgbClr val="FFFFFF"/>
        </a:lt1>
        <a:dk2>
          <a:srgbClr val="FF0000"/>
        </a:dk2>
        <a:lt2>
          <a:srgbClr val="FFFF00"/>
        </a:lt2>
        <a:accent1>
          <a:srgbClr val="00CC99"/>
        </a:accent1>
        <a:accent2>
          <a:srgbClr val="3333CC"/>
        </a:accent2>
        <a:accent3>
          <a:srgbClr val="FFA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FFCC00"/>
        </a:hlink>
        <a:folHlink>
          <a:srgbClr val="B2B2B2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808080"/>
        </a:dk1>
        <a:lt1>
          <a:srgbClr val="FFFFFF"/>
        </a:lt1>
        <a:dk2>
          <a:srgbClr val="FF0000"/>
        </a:dk2>
        <a:lt2>
          <a:srgbClr val="FFFF00"/>
        </a:lt2>
        <a:accent1>
          <a:srgbClr val="00CC99"/>
        </a:accent1>
        <a:accent2>
          <a:srgbClr val="3333CC"/>
        </a:accent2>
        <a:accent3>
          <a:srgbClr val="FFAAAA"/>
        </a:accent3>
        <a:accent4>
          <a:srgbClr val="DADADA"/>
        </a:accent4>
        <a:accent5>
          <a:srgbClr val="AAE2CA"/>
        </a:accent5>
        <a:accent6>
          <a:srgbClr val="2D2DB9"/>
        </a:accent6>
        <a:hlink>
          <a:srgbClr val="FFCC00"/>
        </a:hlink>
        <a:folHlink>
          <a:srgbClr val="CC99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6045</TotalTime>
  <Words>3145</Words>
  <Application>Microsoft Office PowerPoint</Application>
  <PresentationFormat>On-screen Show (4:3)</PresentationFormat>
  <Paragraphs>1192</Paragraphs>
  <Slides>81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81</vt:i4>
      </vt:variant>
    </vt:vector>
  </HeadingPairs>
  <TitlesOfParts>
    <vt:vector size="87" baseType="lpstr">
      <vt:lpstr>Arial</vt:lpstr>
      <vt:lpstr>Arial Black</vt:lpstr>
      <vt:lpstr>Garamond</vt:lpstr>
      <vt:lpstr>Times New Roman</vt:lpstr>
      <vt:lpstr>Wingdings</vt:lpstr>
      <vt:lpstr>Default Design</vt:lpstr>
      <vt:lpstr>PowerPoint Presentation</vt:lpstr>
      <vt:lpstr>PRESCRIPCIÓN DE EJERCICIO</vt:lpstr>
      <vt:lpstr>PRESCRIPCIÓN DE EJERCICIO</vt:lpstr>
      <vt:lpstr>PRESCRIPCIÓN DE EJERCICIO</vt:lpstr>
      <vt:lpstr>LA PRESCRIPCIÓN DE EJERCICIO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LA DOSIS DE EJERCICIO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TIPO  DE  EJERCICIO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Multimedia-Desktop  &amp; Web Publishing Company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FISIOLOGÍA DEL EJERCICIO Introducción a la Fisiología del Esfuerzo y del Deporte</dc:title>
  <dc:creator>Edgar Lopategui</dc:creator>
  <cp:lastModifiedBy>Edgar Lopategui Corsino</cp:lastModifiedBy>
  <cp:revision>707</cp:revision>
  <cp:lastPrinted>1999-08-29T21:06:50Z</cp:lastPrinted>
  <dcterms:created xsi:type="dcterms:W3CDTF">1999-08-22T16:07:30Z</dcterms:created>
  <dcterms:modified xsi:type="dcterms:W3CDTF">2023-03-06T16:46:45Z</dcterms:modified>
</cp:coreProperties>
</file>